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  <p:sldMasterId id="2147483692" r:id="rId2"/>
  </p:sldMasterIdLst>
  <p:notesMasterIdLst>
    <p:notesMasterId r:id="rId44"/>
  </p:notesMasterIdLst>
  <p:sldIdLst>
    <p:sldId id="256" r:id="rId3"/>
    <p:sldId id="258" r:id="rId4"/>
    <p:sldId id="260" r:id="rId5"/>
    <p:sldId id="261" r:id="rId6"/>
    <p:sldId id="265" r:id="rId7"/>
    <p:sldId id="262" r:id="rId8"/>
    <p:sldId id="263" r:id="rId9"/>
    <p:sldId id="266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9" r:id="rId37"/>
    <p:sldId id="305" r:id="rId38"/>
    <p:sldId id="306" r:id="rId39"/>
    <p:sldId id="307" r:id="rId40"/>
    <p:sldId id="308" r:id="rId41"/>
    <p:sldId id="309" r:id="rId42"/>
    <p:sldId id="310" r:id="rId43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45"/>
    </p:embeddedFont>
    <p:embeddedFont>
      <p:font typeface="Hepta Slab" panose="020B0604020202020204" charset="0"/>
      <p:regular r:id="rId46"/>
      <p:bold r:id="rId47"/>
    </p:embeddedFont>
    <p:embeddedFont>
      <p:font typeface="Inter" panose="020B0604020202020204" charset="0"/>
      <p:regular r:id="rId48"/>
      <p:bold r:id="rId49"/>
    </p:embeddedFont>
    <p:embeddedFont>
      <p:font typeface="Proxima Nova" panose="020B0604020202020204" charset="0"/>
      <p:regular r:id="rId50"/>
      <p:bold r:id="rId51"/>
      <p:italic r:id="rId52"/>
      <p:boldItalic r:id="rId53"/>
    </p:embeddedFont>
    <p:embeddedFont>
      <p:font typeface="PT Sans" panose="020B0503020203020204" pitchFamily="34" charset="0"/>
      <p:regular r:id="rId54"/>
      <p:bold r:id="rId55"/>
      <p:italic r:id="rId56"/>
      <p:boldItalic r:id="rId57"/>
    </p:embeddedFont>
    <p:embeddedFont>
      <p:font typeface="Roboto" panose="02000000000000000000" pitchFamily="2" charset="0"/>
      <p:regular r:id="rId58"/>
      <p:bold r:id="rId59"/>
      <p:italic r:id="rId60"/>
      <p:boldItalic r:id="rId61"/>
    </p:embeddedFont>
    <p:embeddedFont>
      <p:font typeface="Roboto Condensed Light" panose="02000000000000000000" pitchFamily="2" charset="0"/>
      <p:regular r:id="rId62"/>
      <p: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E4DC38-90AF-47B6-8173-0B7A56C31866}" v="19" dt="2024-04-17T00:03:24.063"/>
  </p1510:revLst>
</p1510:revInfo>
</file>

<file path=ppt/tableStyles.xml><?xml version="1.0" encoding="utf-8"?>
<a:tblStyleLst xmlns:a="http://schemas.openxmlformats.org/drawingml/2006/main" def="{E7FD308E-E979-4B3B-940D-29EB49EF4580}">
  <a:tblStyle styleId="{E7FD308E-E979-4B3B-940D-29EB49EF45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presProps" Target="presProps.xml"/><Relationship Id="rId69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Ku" userId="81388cc015646a44" providerId="LiveId" clId="{1BE4DC38-90AF-47B6-8173-0B7A56C31866}"/>
    <pc:docChg chg="undo custSel addSld delSld modSld sldOrd">
      <pc:chgData name="Paul Ku" userId="81388cc015646a44" providerId="LiveId" clId="{1BE4DC38-90AF-47B6-8173-0B7A56C31866}" dt="2024-04-18T21:51:20.536" v="522" actId="207"/>
      <pc:docMkLst>
        <pc:docMk/>
      </pc:docMkLst>
      <pc:sldChg chg="modSp mod">
        <pc:chgData name="Paul Ku" userId="81388cc015646a44" providerId="LiveId" clId="{1BE4DC38-90AF-47B6-8173-0B7A56C31866}" dt="2024-04-17T00:21:30.379" v="343" actId="20577"/>
        <pc:sldMkLst>
          <pc:docMk/>
          <pc:sldMk cId="0" sldId="256"/>
        </pc:sldMkLst>
        <pc:spChg chg="mod">
          <ac:chgData name="Paul Ku" userId="81388cc015646a44" providerId="LiveId" clId="{1BE4DC38-90AF-47B6-8173-0B7A56C31866}" dt="2024-04-17T00:21:24.399" v="340" actId="20577"/>
          <ac:spMkLst>
            <pc:docMk/>
            <pc:sldMk cId="0" sldId="256"/>
            <ac:spMk id="1186" creationId="{00000000-0000-0000-0000-000000000000}"/>
          </ac:spMkLst>
        </pc:spChg>
        <pc:spChg chg="mod">
          <ac:chgData name="Paul Ku" userId="81388cc015646a44" providerId="LiveId" clId="{1BE4DC38-90AF-47B6-8173-0B7A56C31866}" dt="2024-04-17T00:21:30.379" v="343" actId="20577"/>
          <ac:spMkLst>
            <pc:docMk/>
            <pc:sldMk cId="0" sldId="256"/>
            <ac:spMk id="1187" creationId="{00000000-0000-0000-0000-000000000000}"/>
          </ac:spMkLst>
        </pc:spChg>
      </pc:sldChg>
      <pc:sldChg chg="addSp delSp modSp mod">
        <pc:chgData name="Paul Ku" userId="81388cc015646a44" providerId="LiveId" clId="{1BE4DC38-90AF-47B6-8173-0B7A56C31866}" dt="2024-04-17T00:19:05.581" v="315" actId="14100"/>
        <pc:sldMkLst>
          <pc:docMk/>
          <pc:sldMk cId="0" sldId="258"/>
        </pc:sldMkLst>
        <pc:spChg chg="add del mod">
          <ac:chgData name="Paul Ku" userId="81388cc015646a44" providerId="LiveId" clId="{1BE4DC38-90AF-47B6-8173-0B7A56C31866}" dt="2024-04-17T00:01:07.399" v="50" actId="478"/>
          <ac:spMkLst>
            <pc:docMk/>
            <pc:sldMk cId="0" sldId="258"/>
            <ac:spMk id="3" creationId="{72DD8ECC-EE0F-D60E-6442-151E4267985F}"/>
          </ac:spMkLst>
        </pc:spChg>
        <pc:spChg chg="add del mod">
          <ac:chgData name="Paul Ku" userId="81388cc015646a44" providerId="LiveId" clId="{1BE4DC38-90AF-47B6-8173-0B7A56C31866}" dt="2024-04-17T00:01:20.018" v="54" actId="478"/>
          <ac:spMkLst>
            <pc:docMk/>
            <pc:sldMk cId="0" sldId="258"/>
            <ac:spMk id="5" creationId="{39BCA268-8DCD-C23D-87F8-3E3D854BC0C0}"/>
          </ac:spMkLst>
        </pc:spChg>
        <pc:spChg chg="add del mod">
          <ac:chgData name="Paul Ku" userId="81388cc015646a44" providerId="LiveId" clId="{1BE4DC38-90AF-47B6-8173-0B7A56C31866}" dt="2024-04-17T00:01:21.726" v="55" actId="478"/>
          <ac:spMkLst>
            <pc:docMk/>
            <pc:sldMk cId="0" sldId="258"/>
            <ac:spMk id="7" creationId="{E35D6236-826F-5D46-95D6-C4759555812B}"/>
          </ac:spMkLst>
        </pc:spChg>
        <pc:spChg chg="add del mod">
          <ac:chgData name="Paul Ku" userId="81388cc015646a44" providerId="LiveId" clId="{1BE4DC38-90AF-47B6-8173-0B7A56C31866}" dt="2024-04-17T00:01:25.655" v="57" actId="478"/>
          <ac:spMkLst>
            <pc:docMk/>
            <pc:sldMk cId="0" sldId="258"/>
            <ac:spMk id="9" creationId="{58F20109-043D-AC40-C533-EB4C5C240875}"/>
          </ac:spMkLst>
        </pc:spChg>
        <pc:spChg chg="add 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0" creationId="{DCECBA4A-2233-6EBE-5544-F09AC265D90A}"/>
          </ac:spMkLst>
        </pc:spChg>
        <pc:spChg chg="add 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1" creationId="{4C57DF64-079D-44F2-E087-02C6B063E7AE}"/>
          </ac:spMkLst>
        </pc:spChg>
        <pc:spChg chg="add mod">
          <ac:chgData name="Paul Ku" userId="81388cc015646a44" providerId="LiveId" clId="{1BE4DC38-90AF-47B6-8173-0B7A56C31866}" dt="2024-04-17T00:18:53.150" v="311" actId="120"/>
          <ac:spMkLst>
            <pc:docMk/>
            <pc:sldMk cId="0" sldId="258"/>
            <ac:spMk id="12" creationId="{24E037AB-EB12-55C5-6804-BAD89679ED76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11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12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13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14" creationId="{00000000-0000-0000-0000-000000000000}"/>
          </ac:spMkLst>
        </pc:spChg>
        <pc:spChg chg="mod">
          <ac:chgData name="Paul Ku" userId="81388cc015646a44" providerId="LiveId" clId="{1BE4DC38-90AF-47B6-8173-0B7A56C31866}" dt="2024-04-17T00:00:46.227" v="38" actId="20577"/>
          <ac:spMkLst>
            <pc:docMk/>
            <pc:sldMk cId="0" sldId="258"/>
            <ac:spMk id="1215" creationId="{00000000-0000-0000-0000-000000000000}"/>
          </ac:spMkLst>
        </pc:spChg>
        <pc:spChg chg="del mod">
          <ac:chgData name="Paul Ku" userId="81388cc015646a44" providerId="LiveId" clId="{1BE4DC38-90AF-47B6-8173-0B7A56C31866}" dt="2024-04-17T00:01:03.829" v="49" actId="478"/>
          <ac:spMkLst>
            <pc:docMk/>
            <pc:sldMk cId="0" sldId="258"/>
            <ac:spMk id="1216" creationId="{00000000-0000-0000-0000-000000000000}"/>
          </ac:spMkLst>
        </pc:spChg>
        <pc:spChg chg="del">
          <ac:chgData name="Paul Ku" userId="81388cc015646a44" providerId="LiveId" clId="{1BE4DC38-90AF-47B6-8173-0B7A56C31866}" dt="2024-04-17T00:01:24.430" v="56" actId="478"/>
          <ac:spMkLst>
            <pc:docMk/>
            <pc:sldMk cId="0" sldId="258"/>
            <ac:spMk id="1217" creationId="{00000000-0000-0000-0000-000000000000}"/>
          </ac:spMkLst>
        </pc:spChg>
        <pc:spChg chg="del mod">
          <ac:chgData name="Paul Ku" userId="81388cc015646a44" providerId="LiveId" clId="{1BE4DC38-90AF-47B6-8173-0B7A56C31866}" dt="2024-04-17T00:01:13.372" v="52" actId="478"/>
          <ac:spMkLst>
            <pc:docMk/>
            <pc:sldMk cId="0" sldId="258"/>
            <ac:spMk id="1218" creationId="{00000000-0000-0000-0000-000000000000}"/>
          </ac:spMkLst>
        </pc:spChg>
        <pc:spChg chg="del">
          <ac:chgData name="Paul Ku" userId="81388cc015646a44" providerId="LiveId" clId="{1BE4DC38-90AF-47B6-8173-0B7A56C31866}" dt="2024-04-17T00:01:15.555" v="53" actId="478"/>
          <ac:spMkLst>
            <pc:docMk/>
            <pc:sldMk cId="0" sldId="258"/>
            <ac:spMk id="1219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20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21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22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23" creationId="{00000000-0000-0000-0000-000000000000}"/>
          </ac:spMkLst>
        </pc:spChg>
        <pc:spChg chg="mod">
          <ac:chgData name="Paul Ku" userId="81388cc015646a44" providerId="LiveId" clId="{1BE4DC38-90AF-47B6-8173-0B7A56C31866}" dt="2024-04-17T00:18:46.601" v="309" actId="14100"/>
          <ac:spMkLst>
            <pc:docMk/>
            <pc:sldMk cId="0" sldId="258"/>
            <ac:spMk id="1224" creationId="{00000000-0000-0000-0000-000000000000}"/>
          </ac:spMkLst>
        </pc:spChg>
        <pc:spChg chg="mod">
          <ac:chgData name="Paul Ku" userId="81388cc015646a44" providerId="LiveId" clId="{1BE4DC38-90AF-47B6-8173-0B7A56C31866}" dt="2024-04-17T00:18:42.712" v="308" actId="14100"/>
          <ac:spMkLst>
            <pc:docMk/>
            <pc:sldMk cId="0" sldId="258"/>
            <ac:spMk id="1225" creationId="{00000000-0000-0000-0000-000000000000}"/>
          </ac:spMkLst>
        </pc:spChg>
        <pc:spChg chg="mod">
          <ac:chgData name="Paul Ku" userId="81388cc015646a44" providerId="LiveId" clId="{1BE4DC38-90AF-47B6-8173-0B7A56C31866}" dt="2024-04-17T00:18:56.016" v="312" actId="120"/>
          <ac:spMkLst>
            <pc:docMk/>
            <pc:sldMk cId="0" sldId="258"/>
            <ac:spMk id="1226" creationId="{00000000-0000-0000-0000-000000000000}"/>
          </ac:spMkLst>
        </pc:spChg>
        <pc:spChg chg="mod">
          <ac:chgData name="Paul Ku" userId="81388cc015646a44" providerId="LiveId" clId="{1BE4DC38-90AF-47B6-8173-0B7A56C31866}" dt="2024-04-17T00:19:05.581" v="315" actId="14100"/>
          <ac:spMkLst>
            <pc:docMk/>
            <pc:sldMk cId="0" sldId="258"/>
            <ac:spMk id="1227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35" creationId="{00000000-0000-0000-0000-000000000000}"/>
          </ac:spMkLst>
        </pc:spChg>
      </pc:sldChg>
      <pc:sldChg chg="modSp del mod">
        <pc:chgData name="Paul Ku" userId="81388cc015646a44" providerId="LiveId" clId="{1BE4DC38-90AF-47B6-8173-0B7A56C31866}" dt="2024-04-18T20:09:06.687" v="344" actId="47"/>
        <pc:sldMkLst>
          <pc:docMk/>
          <pc:sldMk cId="0" sldId="259"/>
        </pc:sldMkLst>
        <pc:spChg chg="mod">
          <ac:chgData name="Paul Ku" userId="81388cc015646a44" providerId="LiveId" clId="{1BE4DC38-90AF-47B6-8173-0B7A56C31866}" dt="2024-04-17T00:05:43.325" v="128"/>
          <ac:spMkLst>
            <pc:docMk/>
            <pc:sldMk cId="0" sldId="259"/>
            <ac:spMk id="1244" creationId="{00000000-0000-0000-0000-000000000000}"/>
          </ac:spMkLst>
        </pc:spChg>
      </pc:sldChg>
      <pc:sldChg chg="addSp delSp modSp mod">
        <pc:chgData name="Paul Ku" userId="81388cc015646a44" providerId="LiveId" clId="{1BE4DC38-90AF-47B6-8173-0B7A56C31866}" dt="2024-04-18T20:16:45.156" v="354" actId="20577"/>
        <pc:sldMkLst>
          <pc:docMk/>
          <pc:sldMk cId="0" sldId="260"/>
        </pc:sldMkLst>
        <pc:spChg chg="add del mod">
          <ac:chgData name="Paul Ku" userId="81388cc015646a44" providerId="LiveId" clId="{1BE4DC38-90AF-47B6-8173-0B7A56C31866}" dt="2024-04-18T20:16:16.485" v="349" actId="478"/>
          <ac:spMkLst>
            <pc:docMk/>
            <pc:sldMk cId="0" sldId="260"/>
            <ac:spMk id="3" creationId="{D97A7E72-BED5-BFA8-0D6F-453858C76F46}"/>
          </ac:spMkLst>
        </pc:spChg>
        <pc:spChg chg="del">
          <ac:chgData name="Paul Ku" userId="81388cc015646a44" providerId="LiveId" clId="{1BE4DC38-90AF-47B6-8173-0B7A56C31866}" dt="2024-04-18T20:16:08.037" v="347" actId="478"/>
          <ac:spMkLst>
            <pc:docMk/>
            <pc:sldMk cId="0" sldId="260"/>
            <ac:spMk id="1351" creationId="{00000000-0000-0000-0000-000000000000}"/>
          </ac:spMkLst>
        </pc:spChg>
        <pc:spChg chg="mod">
          <ac:chgData name="Paul Ku" userId="81388cc015646a44" providerId="LiveId" clId="{1BE4DC38-90AF-47B6-8173-0B7A56C31866}" dt="2024-04-18T20:16:19.985" v="350" actId="1076"/>
          <ac:spMkLst>
            <pc:docMk/>
            <pc:sldMk cId="0" sldId="260"/>
            <ac:spMk id="1352" creationId="{00000000-0000-0000-0000-000000000000}"/>
          </ac:spMkLst>
        </pc:spChg>
        <pc:spChg chg="del mod">
          <ac:chgData name="Paul Ku" userId="81388cc015646a44" providerId="LiveId" clId="{1BE4DC38-90AF-47B6-8173-0B7A56C31866}" dt="2024-04-18T20:16:10.319" v="348" actId="478"/>
          <ac:spMkLst>
            <pc:docMk/>
            <pc:sldMk cId="0" sldId="260"/>
            <ac:spMk id="1353" creationId="{00000000-0000-0000-0000-000000000000}"/>
          </ac:spMkLst>
        </pc:spChg>
        <pc:spChg chg="mod">
          <ac:chgData name="Paul Ku" userId="81388cc015646a44" providerId="LiveId" clId="{1BE4DC38-90AF-47B6-8173-0B7A56C31866}" dt="2024-04-18T20:16:45.156" v="354" actId="20577"/>
          <ac:spMkLst>
            <pc:docMk/>
            <pc:sldMk cId="0" sldId="260"/>
            <ac:spMk id="1354" creationId="{00000000-0000-0000-0000-000000000000}"/>
          </ac:spMkLst>
        </pc:spChg>
      </pc:sldChg>
      <pc:sldChg chg="modSp mod">
        <pc:chgData name="Paul Ku" userId="81388cc015646a44" providerId="LiveId" clId="{1BE4DC38-90AF-47B6-8173-0B7A56C31866}" dt="2024-04-18T20:20:13.222" v="356"/>
        <pc:sldMkLst>
          <pc:docMk/>
          <pc:sldMk cId="0" sldId="261"/>
        </pc:sldMkLst>
        <pc:spChg chg="mod">
          <ac:chgData name="Paul Ku" userId="81388cc015646a44" providerId="LiveId" clId="{1BE4DC38-90AF-47B6-8173-0B7A56C31866}" dt="2024-04-18T20:20:13.222" v="356"/>
          <ac:spMkLst>
            <pc:docMk/>
            <pc:sldMk cId="0" sldId="261"/>
            <ac:spMk id="1505" creationId="{00000000-0000-0000-0000-000000000000}"/>
          </ac:spMkLst>
        </pc:spChg>
      </pc:sldChg>
      <pc:sldChg chg="addSp delSp modSp mod">
        <pc:chgData name="Paul Ku" userId="81388cc015646a44" providerId="LiveId" clId="{1BE4DC38-90AF-47B6-8173-0B7A56C31866}" dt="2024-04-17T00:10:08.055" v="180" actId="1076"/>
        <pc:sldMkLst>
          <pc:docMk/>
          <pc:sldMk cId="0" sldId="262"/>
        </pc:sldMkLst>
        <pc:spChg chg="add del mod">
          <ac:chgData name="Paul Ku" userId="81388cc015646a44" providerId="LiveId" clId="{1BE4DC38-90AF-47B6-8173-0B7A56C31866}" dt="2024-04-17T00:09:41.917" v="176" actId="478"/>
          <ac:spMkLst>
            <pc:docMk/>
            <pc:sldMk cId="0" sldId="262"/>
            <ac:spMk id="3" creationId="{B94BE64D-C08C-5E4F-D61E-D0A45AAB52A2}"/>
          </ac:spMkLst>
        </pc:spChg>
        <pc:spChg chg="mod">
          <ac:chgData name="Paul Ku" userId="81388cc015646a44" providerId="LiveId" clId="{1BE4DC38-90AF-47B6-8173-0B7A56C31866}" dt="2024-04-17T00:10:08.055" v="180" actId="1076"/>
          <ac:spMkLst>
            <pc:docMk/>
            <pc:sldMk cId="0" sldId="262"/>
            <ac:spMk id="1572" creationId="{00000000-0000-0000-0000-000000000000}"/>
          </ac:spMkLst>
        </pc:spChg>
        <pc:spChg chg="del mod">
          <ac:chgData name="Paul Ku" userId="81388cc015646a44" providerId="LiveId" clId="{1BE4DC38-90AF-47B6-8173-0B7A56C31866}" dt="2024-04-17T00:09:39.500" v="175" actId="478"/>
          <ac:spMkLst>
            <pc:docMk/>
            <pc:sldMk cId="0" sldId="262"/>
            <ac:spMk id="1573" creationId="{00000000-0000-0000-0000-000000000000}"/>
          </ac:spMkLst>
        </pc:spChg>
        <pc:spChg chg="mod">
          <ac:chgData name="Paul Ku" userId="81388cc015646a44" providerId="LiveId" clId="{1BE4DC38-90AF-47B6-8173-0B7A56C31866}" dt="2024-04-17T00:08:28.467" v="170" actId="20577"/>
          <ac:spMkLst>
            <pc:docMk/>
            <pc:sldMk cId="0" sldId="262"/>
            <ac:spMk id="1574" creationId="{00000000-0000-0000-0000-000000000000}"/>
          </ac:spMkLst>
        </pc:spChg>
        <pc:picChg chg="add mod">
          <ac:chgData name="Paul Ku" userId="81388cc015646a44" providerId="LiveId" clId="{1BE4DC38-90AF-47B6-8173-0B7A56C31866}" dt="2024-04-17T00:09:57.733" v="179" actId="1076"/>
          <ac:picMkLst>
            <pc:docMk/>
            <pc:sldMk cId="0" sldId="262"/>
            <ac:picMk id="5" creationId="{3D1126CB-BEE2-6712-3091-B301B0DFDB99}"/>
          </ac:picMkLst>
        </pc:picChg>
      </pc:sldChg>
      <pc:sldChg chg="modSp mod">
        <pc:chgData name="Paul Ku" userId="81388cc015646a44" providerId="LiveId" clId="{1BE4DC38-90AF-47B6-8173-0B7A56C31866}" dt="2024-04-18T21:44:37.603" v="478" actId="1076"/>
        <pc:sldMkLst>
          <pc:docMk/>
          <pc:sldMk cId="0" sldId="263"/>
        </pc:sldMkLst>
        <pc:spChg chg="mod">
          <ac:chgData name="Paul Ku" userId="81388cc015646a44" providerId="LiveId" clId="{1BE4DC38-90AF-47B6-8173-0B7A56C31866}" dt="2024-04-18T21:44:37.603" v="478" actId="1076"/>
          <ac:spMkLst>
            <pc:docMk/>
            <pc:sldMk cId="0" sldId="263"/>
            <ac:spMk id="1595" creationId="{00000000-0000-0000-0000-000000000000}"/>
          </ac:spMkLst>
        </pc:spChg>
        <pc:spChg chg="mod">
          <ac:chgData name="Paul Ku" userId="81388cc015646a44" providerId="LiveId" clId="{1BE4DC38-90AF-47B6-8173-0B7A56C31866}" dt="2024-04-18T21:44:34.287" v="477" actId="1076"/>
          <ac:spMkLst>
            <pc:docMk/>
            <pc:sldMk cId="0" sldId="263"/>
            <ac:spMk id="1596" creationId="{00000000-0000-0000-0000-000000000000}"/>
          </ac:spMkLst>
        </pc:spChg>
        <pc:picChg chg="mod">
          <ac:chgData name="Paul Ku" userId="81388cc015646a44" providerId="LiveId" clId="{1BE4DC38-90AF-47B6-8173-0B7A56C31866}" dt="2024-04-17T00:11:50.408" v="230" actId="1076"/>
          <ac:picMkLst>
            <pc:docMk/>
            <pc:sldMk cId="0" sldId="263"/>
            <ac:picMk id="1597" creationId="{00000000-0000-0000-0000-000000000000}"/>
          </ac:picMkLst>
        </pc:picChg>
      </pc:sldChg>
      <pc:sldChg chg="addSp delSp modSp mod">
        <pc:chgData name="Paul Ku" userId="81388cc015646a44" providerId="LiveId" clId="{1BE4DC38-90AF-47B6-8173-0B7A56C31866}" dt="2024-04-17T00:18:14.739" v="305" actId="1076"/>
        <pc:sldMkLst>
          <pc:docMk/>
          <pc:sldMk cId="0" sldId="264"/>
        </pc:sldMkLst>
        <pc:spChg chg="add del mod">
          <ac:chgData name="Paul Ku" userId="81388cc015646a44" providerId="LiveId" clId="{1BE4DC38-90AF-47B6-8173-0B7A56C31866}" dt="2024-04-17T00:14:54.937" v="263" actId="478"/>
          <ac:spMkLst>
            <pc:docMk/>
            <pc:sldMk cId="0" sldId="264"/>
            <ac:spMk id="3" creationId="{970436F8-03A2-9086-03C8-77AE6A3948A5}"/>
          </ac:spMkLst>
        </pc:spChg>
        <pc:spChg chg="add del mod">
          <ac:chgData name="Paul Ku" userId="81388cc015646a44" providerId="LiveId" clId="{1BE4DC38-90AF-47B6-8173-0B7A56C31866}" dt="2024-04-17T00:15:00.939" v="265" actId="478"/>
          <ac:spMkLst>
            <pc:docMk/>
            <pc:sldMk cId="0" sldId="264"/>
            <ac:spMk id="5" creationId="{3FA91ABC-A920-C423-B53C-9080BE9BB2B0}"/>
          </ac:spMkLst>
        </pc:spChg>
        <pc:spChg chg="mod">
          <ac:chgData name="Paul Ku" userId="81388cc015646a44" providerId="LiveId" clId="{1BE4DC38-90AF-47B6-8173-0B7A56C31866}" dt="2024-04-17T00:17:35.300" v="297" actId="1076"/>
          <ac:spMkLst>
            <pc:docMk/>
            <pc:sldMk cId="0" sldId="264"/>
            <ac:spMk id="1631" creationId="{00000000-0000-0000-0000-000000000000}"/>
          </ac:spMkLst>
        </pc:spChg>
        <pc:spChg chg="mod">
          <ac:chgData name="Paul Ku" userId="81388cc015646a44" providerId="LiveId" clId="{1BE4DC38-90AF-47B6-8173-0B7A56C31866}" dt="2024-04-17T00:18:04.948" v="303" actId="14100"/>
          <ac:spMkLst>
            <pc:docMk/>
            <pc:sldMk cId="0" sldId="264"/>
            <ac:spMk id="1632" creationId="{00000000-0000-0000-0000-000000000000}"/>
          </ac:spMkLst>
        </pc:spChg>
        <pc:spChg chg="del">
          <ac:chgData name="Paul Ku" userId="81388cc015646a44" providerId="LiveId" clId="{1BE4DC38-90AF-47B6-8173-0B7A56C31866}" dt="2024-04-17T00:14:51.899" v="262" actId="478"/>
          <ac:spMkLst>
            <pc:docMk/>
            <pc:sldMk cId="0" sldId="264"/>
            <ac:spMk id="1633" creationId="{00000000-0000-0000-0000-000000000000}"/>
          </ac:spMkLst>
        </pc:spChg>
        <pc:spChg chg="mod">
          <ac:chgData name="Paul Ku" userId="81388cc015646a44" providerId="LiveId" clId="{1BE4DC38-90AF-47B6-8173-0B7A56C31866}" dt="2024-04-17T00:17:48.002" v="300" actId="1076"/>
          <ac:spMkLst>
            <pc:docMk/>
            <pc:sldMk cId="0" sldId="264"/>
            <ac:spMk id="1634" creationId="{00000000-0000-0000-0000-000000000000}"/>
          </ac:spMkLst>
        </pc:spChg>
        <pc:spChg chg="del">
          <ac:chgData name="Paul Ku" userId="81388cc015646a44" providerId="LiveId" clId="{1BE4DC38-90AF-47B6-8173-0B7A56C31866}" dt="2024-04-17T00:14:56.908" v="264" actId="478"/>
          <ac:spMkLst>
            <pc:docMk/>
            <pc:sldMk cId="0" sldId="264"/>
            <ac:spMk id="1635" creationId="{00000000-0000-0000-0000-000000000000}"/>
          </ac:spMkLst>
        </pc:spChg>
        <pc:spChg chg="mod">
          <ac:chgData name="Paul Ku" userId="81388cc015646a44" providerId="LiveId" clId="{1BE4DC38-90AF-47B6-8173-0B7A56C31866}" dt="2024-04-17T00:16:43.615" v="284" actId="1076"/>
          <ac:spMkLst>
            <pc:docMk/>
            <pc:sldMk cId="0" sldId="264"/>
            <ac:spMk id="1695" creationId="{00000000-0000-0000-0000-000000000000}"/>
          </ac:spMkLst>
        </pc:spChg>
        <pc:spChg chg="mod">
          <ac:chgData name="Paul Ku" userId="81388cc015646a44" providerId="LiveId" clId="{1BE4DC38-90AF-47B6-8173-0B7A56C31866}" dt="2024-04-17T00:16:43.615" v="284" actId="1076"/>
          <ac:spMkLst>
            <pc:docMk/>
            <pc:sldMk cId="0" sldId="264"/>
            <ac:spMk id="1696" creationId="{00000000-0000-0000-0000-000000000000}"/>
          </ac:spMkLst>
        </pc:spChg>
        <pc:grpChg chg="mod">
          <ac:chgData name="Paul Ku" userId="81388cc015646a44" providerId="LiveId" clId="{1BE4DC38-90AF-47B6-8173-0B7A56C31866}" dt="2024-04-17T00:18:11.002" v="304" actId="1076"/>
          <ac:grpSpMkLst>
            <pc:docMk/>
            <pc:sldMk cId="0" sldId="264"/>
            <ac:grpSpMk id="1636" creationId="{00000000-0000-0000-0000-000000000000}"/>
          </ac:grpSpMkLst>
        </pc:grpChg>
        <pc:grpChg chg="mod">
          <ac:chgData name="Paul Ku" userId="81388cc015646a44" providerId="LiveId" clId="{1BE4DC38-90AF-47B6-8173-0B7A56C31866}" dt="2024-04-17T00:18:14.739" v="305" actId="1076"/>
          <ac:grpSpMkLst>
            <pc:docMk/>
            <pc:sldMk cId="0" sldId="264"/>
            <ac:grpSpMk id="1661" creationId="{00000000-0000-0000-0000-000000000000}"/>
          </ac:grpSpMkLst>
        </pc:grpChg>
      </pc:sldChg>
      <pc:sldChg chg="addSp delSp modSp mod ord">
        <pc:chgData name="Paul Ku" userId="81388cc015646a44" providerId="LiveId" clId="{1BE4DC38-90AF-47B6-8173-0B7A56C31866}" dt="2024-04-18T21:51:20.536" v="522" actId="207"/>
        <pc:sldMkLst>
          <pc:docMk/>
          <pc:sldMk cId="0" sldId="265"/>
        </pc:sldMkLst>
        <pc:spChg chg="add del mod">
          <ac:chgData name="Paul Ku" userId="81388cc015646a44" providerId="LiveId" clId="{1BE4DC38-90AF-47B6-8173-0B7A56C31866}" dt="2024-04-18T21:47:47.113" v="504" actId="478"/>
          <ac:spMkLst>
            <pc:docMk/>
            <pc:sldMk cId="0" sldId="265"/>
            <ac:spMk id="5" creationId="{D015C78A-254E-0758-8B06-45F440231BC4}"/>
          </ac:spMkLst>
        </pc:spChg>
        <pc:spChg chg="add del mod">
          <ac:chgData name="Paul Ku" userId="81388cc015646a44" providerId="LiveId" clId="{1BE4DC38-90AF-47B6-8173-0B7A56C31866}" dt="2024-04-18T21:47:44.176" v="503" actId="478"/>
          <ac:spMkLst>
            <pc:docMk/>
            <pc:sldMk cId="0" sldId="265"/>
            <ac:spMk id="7" creationId="{23F380F6-3114-8713-CC4F-037251514B2D}"/>
          </ac:spMkLst>
        </pc:spChg>
        <pc:spChg chg="add del mod">
          <ac:chgData name="Paul Ku" userId="81388cc015646a44" providerId="LiveId" clId="{1BE4DC38-90AF-47B6-8173-0B7A56C31866}" dt="2024-04-18T21:47:47.113" v="504" actId="478"/>
          <ac:spMkLst>
            <pc:docMk/>
            <pc:sldMk cId="0" sldId="265"/>
            <ac:spMk id="9" creationId="{7226FEB0-93E5-853A-8F34-6919335F7A80}"/>
          </ac:spMkLst>
        </pc:spChg>
        <pc:spChg chg="add del mod">
          <ac:chgData name="Paul Ku" userId="81388cc015646a44" providerId="LiveId" clId="{1BE4DC38-90AF-47B6-8173-0B7A56C31866}" dt="2024-04-18T21:47:44.176" v="503" actId="478"/>
          <ac:spMkLst>
            <pc:docMk/>
            <pc:sldMk cId="0" sldId="265"/>
            <ac:spMk id="11" creationId="{BE7BBCB5-0CEF-BD4C-CC4D-8A5B58221781}"/>
          </ac:spMkLst>
        </pc:spChg>
        <pc:spChg chg="mod">
          <ac:chgData name="Paul Ku" userId="81388cc015646a44" providerId="LiveId" clId="{1BE4DC38-90AF-47B6-8173-0B7A56C31866}" dt="2024-04-18T21:44:56.621" v="497" actId="20577"/>
          <ac:spMkLst>
            <pc:docMk/>
            <pc:sldMk cId="0" sldId="265"/>
            <ac:spMk id="1702" creationId="{00000000-0000-0000-0000-000000000000}"/>
          </ac:spMkLst>
        </pc:spChg>
        <pc:spChg chg="mod">
          <ac:chgData name="Paul Ku" userId="81388cc015646a44" providerId="LiveId" clId="{1BE4DC38-90AF-47B6-8173-0B7A56C31866}" dt="2024-04-18T21:51:20.536" v="522" actId="207"/>
          <ac:spMkLst>
            <pc:docMk/>
            <pc:sldMk cId="0" sldId="265"/>
            <ac:spMk id="1703" creationId="{00000000-0000-0000-0000-000000000000}"/>
          </ac:spMkLst>
        </pc:spChg>
        <pc:spChg chg="del">
          <ac:chgData name="Paul Ku" userId="81388cc015646a44" providerId="LiveId" clId="{1BE4DC38-90AF-47B6-8173-0B7A56C31866}" dt="2024-04-18T21:47:41.203" v="502" actId="478"/>
          <ac:spMkLst>
            <pc:docMk/>
            <pc:sldMk cId="0" sldId="265"/>
            <ac:spMk id="1704" creationId="{00000000-0000-0000-0000-000000000000}"/>
          </ac:spMkLst>
        </pc:spChg>
        <pc:spChg chg="del">
          <ac:chgData name="Paul Ku" userId="81388cc015646a44" providerId="LiveId" clId="{1BE4DC38-90AF-47B6-8173-0B7A56C31866}" dt="2024-04-18T21:47:41.203" v="502" actId="478"/>
          <ac:spMkLst>
            <pc:docMk/>
            <pc:sldMk cId="0" sldId="265"/>
            <ac:spMk id="1705" creationId="{00000000-0000-0000-0000-000000000000}"/>
          </ac:spMkLst>
        </pc:spChg>
        <pc:spChg chg="mod">
          <ac:chgData name="Paul Ku" userId="81388cc015646a44" providerId="LiveId" clId="{1BE4DC38-90AF-47B6-8173-0B7A56C31866}" dt="2024-04-18T21:48:38.544" v="512" actId="1076"/>
          <ac:spMkLst>
            <pc:docMk/>
            <pc:sldMk cId="0" sldId="265"/>
            <ac:spMk id="1706" creationId="{00000000-0000-0000-0000-000000000000}"/>
          </ac:spMkLst>
        </pc:spChg>
        <pc:spChg chg="del">
          <ac:chgData name="Paul Ku" userId="81388cc015646a44" providerId="LiveId" clId="{1BE4DC38-90AF-47B6-8173-0B7A56C31866}" dt="2024-04-18T21:47:41.203" v="502" actId="478"/>
          <ac:spMkLst>
            <pc:docMk/>
            <pc:sldMk cId="0" sldId="265"/>
            <ac:spMk id="1707" creationId="{00000000-0000-0000-0000-000000000000}"/>
          </ac:spMkLst>
        </pc:spChg>
        <pc:spChg chg="del">
          <ac:chgData name="Paul Ku" userId="81388cc015646a44" providerId="LiveId" clId="{1BE4DC38-90AF-47B6-8173-0B7A56C31866}" dt="2024-04-18T21:47:41.203" v="502" actId="478"/>
          <ac:spMkLst>
            <pc:docMk/>
            <pc:sldMk cId="0" sldId="265"/>
            <ac:spMk id="1708" creationId="{00000000-0000-0000-0000-000000000000}"/>
          </ac:spMkLst>
        </pc:spChg>
        <pc:spChg chg="del">
          <ac:chgData name="Paul Ku" userId="81388cc015646a44" providerId="LiveId" clId="{1BE4DC38-90AF-47B6-8173-0B7A56C31866}" dt="2024-04-18T21:47:44.176" v="503" actId="478"/>
          <ac:spMkLst>
            <pc:docMk/>
            <pc:sldMk cId="0" sldId="265"/>
            <ac:spMk id="1781" creationId="{00000000-0000-0000-0000-000000000000}"/>
          </ac:spMkLst>
        </pc:spChg>
        <pc:grpChg chg="del">
          <ac:chgData name="Paul Ku" userId="81388cc015646a44" providerId="LiveId" clId="{1BE4DC38-90AF-47B6-8173-0B7A56C31866}" dt="2024-04-18T21:47:34.087" v="501" actId="478"/>
          <ac:grpSpMkLst>
            <pc:docMk/>
            <pc:sldMk cId="0" sldId="265"/>
            <ac:grpSpMk id="1709" creationId="{00000000-0000-0000-0000-000000000000}"/>
          </ac:grpSpMkLst>
        </pc:grpChg>
        <pc:grpChg chg="del">
          <ac:chgData name="Paul Ku" userId="81388cc015646a44" providerId="LiveId" clId="{1BE4DC38-90AF-47B6-8173-0B7A56C31866}" dt="2024-04-18T21:47:34.087" v="501" actId="478"/>
          <ac:grpSpMkLst>
            <pc:docMk/>
            <pc:sldMk cId="0" sldId="265"/>
            <ac:grpSpMk id="1727" creationId="{00000000-0000-0000-0000-000000000000}"/>
          </ac:grpSpMkLst>
        </pc:grpChg>
        <pc:grpChg chg="del">
          <ac:chgData name="Paul Ku" userId="81388cc015646a44" providerId="LiveId" clId="{1BE4DC38-90AF-47B6-8173-0B7A56C31866}" dt="2024-04-18T21:47:34.087" v="501" actId="478"/>
          <ac:grpSpMkLst>
            <pc:docMk/>
            <pc:sldMk cId="0" sldId="265"/>
            <ac:grpSpMk id="1759" creationId="{00000000-0000-0000-0000-000000000000}"/>
          </ac:grpSpMkLst>
        </pc:grpChg>
        <pc:picChg chg="add mod">
          <ac:chgData name="Paul Ku" userId="81388cc015646a44" providerId="LiveId" clId="{1BE4DC38-90AF-47B6-8173-0B7A56C31866}" dt="2024-04-18T21:48:04.381" v="505" actId="1076"/>
          <ac:picMkLst>
            <pc:docMk/>
            <pc:sldMk cId="0" sldId="265"/>
            <ac:picMk id="3" creationId="{76F3E73D-11EB-61F9-40E9-11023879013D}"/>
          </ac:picMkLst>
        </pc:picChg>
      </pc:sldChg>
      <pc:sldChg chg="addSp delSp modSp mod ord">
        <pc:chgData name="Paul Ku" userId="81388cc015646a44" providerId="LiveId" clId="{1BE4DC38-90AF-47B6-8173-0B7A56C31866}" dt="2024-04-18T20:25:18.176" v="476"/>
        <pc:sldMkLst>
          <pc:docMk/>
          <pc:sldMk cId="0" sldId="266"/>
        </pc:sldMkLst>
        <pc:spChg chg="add del mod">
          <ac:chgData name="Paul Ku" userId="81388cc015646a44" providerId="LiveId" clId="{1BE4DC38-90AF-47B6-8173-0B7A56C31866}" dt="2024-04-18T20:21:57.845" v="374" actId="478"/>
          <ac:spMkLst>
            <pc:docMk/>
            <pc:sldMk cId="0" sldId="266"/>
            <ac:spMk id="3" creationId="{2CAFB540-073B-A95B-9130-B543969BB605}"/>
          </ac:spMkLst>
        </pc:spChg>
        <pc:spChg chg="add del mod">
          <ac:chgData name="Paul Ku" userId="81388cc015646a44" providerId="LiveId" clId="{1BE4DC38-90AF-47B6-8173-0B7A56C31866}" dt="2024-04-18T20:21:59.925" v="376" actId="478"/>
          <ac:spMkLst>
            <pc:docMk/>
            <pc:sldMk cId="0" sldId="266"/>
            <ac:spMk id="5" creationId="{EB5B1258-71BD-8944-1E12-763C4719195E}"/>
          </ac:spMkLst>
        </pc:spChg>
        <pc:spChg chg="add del mod">
          <ac:chgData name="Paul Ku" userId="81388cc015646a44" providerId="LiveId" clId="{1BE4DC38-90AF-47B6-8173-0B7A56C31866}" dt="2024-04-18T20:23:40.964" v="459" actId="478"/>
          <ac:spMkLst>
            <pc:docMk/>
            <pc:sldMk cId="0" sldId="266"/>
            <ac:spMk id="7" creationId="{E3C1C882-46E9-1A97-C716-58951DC27E97}"/>
          </ac:spMkLst>
        </pc:spChg>
        <pc:spChg chg="add del mod">
          <ac:chgData name="Paul Ku" userId="81388cc015646a44" providerId="LiveId" clId="{1BE4DC38-90AF-47B6-8173-0B7A56C31866}" dt="2024-04-18T20:23:45.223" v="461" actId="478"/>
          <ac:spMkLst>
            <pc:docMk/>
            <pc:sldMk cId="0" sldId="266"/>
            <ac:spMk id="9" creationId="{74D324E4-32DF-BF9C-89BA-3594F9150701}"/>
          </ac:spMkLst>
        </pc:spChg>
        <pc:spChg chg="add del mod">
          <ac:chgData name="Paul Ku" userId="81388cc015646a44" providerId="LiveId" clId="{1BE4DC38-90AF-47B6-8173-0B7A56C31866}" dt="2024-04-18T20:23:48.654" v="463" actId="478"/>
          <ac:spMkLst>
            <pc:docMk/>
            <pc:sldMk cId="0" sldId="266"/>
            <ac:spMk id="11" creationId="{1C0CB2E1-4D37-60D2-6041-8C1D9C58199B}"/>
          </ac:spMkLst>
        </pc:spChg>
        <pc:spChg chg="mod">
          <ac:chgData name="Paul Ku" userId="81388cc015646a44" providerId="LiveId" clId="{1BE4DC38-90AF-47B6-8173-0B7A56C31866}" dt="2024-04-18T20:21:28.196" v="371" actId="20577"/>
          <ac:spMkLst>
            <pc:docMk/>
            <pc:sldMk cId="0" sldId="266"/>
            <ac:spMk id="1787" creationId="{00000000-0000-0000-0000-000000000000}"/>
          </ac:spMkLst>
        </pc:spChg>
        <pc:spChg chg="mod">
          <ac:chgData name="Paul Ku" userId="81388cc015646a44" providerId="LiveId" clId="{1BE4DC38-90AF-47B6-8173-0B7A56C31866}" dt="2024-04-18T20:24:56.829" v="474" actId="14100"/>
          <ac:spMkLst>
            <pc:docMk/>
            <pc:sldMk cId="0" sldId="266"/>
            <ac:spMk id="1788" creationId="{00000000-0000-0000-0000-000000000000}"/>
          </ac:spMkLst>
        </pc:spChg>
        <pc:spChg chg="del mod">
          <ac:chgData name="Paul Ku" userId="81388cc015646a44" providerId="LiveId" clId="{1BE4DC38-90AF-47B6-8173-0B7A56C31866}" dt="2024-04-18T20:21:55.041" v="373" actId="478"/>
          <ac:spMkLst>
            <pc:docMk/>
            <pc:sldMk cId="0" sldId="266"/>
            <ac:spMk id="1789" creationId="{00000000-0000-0000-0000-000000000000}"/>
          </ac:spMkLst>
        </pc:spChg>
        <pc:spChg chg="del">
          <ac:chgData name="Paul Ku" userId="81388cc015646a44" providerId="LiveId" clId="{1BE4DC38-90AF-47B6-8173-0B7A56C31866}" dt="2024-04-18T20:21:59.005" v="375" actId="478"/>
          <ac:spMkLst>
            <pc:docMk/>
            <pc:sldMk cId="0" sldId="266"/>
            <ac:spMk id="1790" creationId="{00000000-0000-0000-0000-000000000000}"/>
          </ac:spMkLst>
        </pc:spChg>
        <pc:spChg chg="del">
          <ac:chgData name="Paul Ku" userId="81388cc015646a44" providerId="LiveId" clId="{1BE4DC38-90AF-47B6-8173-0B7A56C31866}" dt="2024-04-18T20:23:47.203" v="462" actId="478"/>
          <ac:spMkLst>
            <pc:docMk/>
            <pc:sldMk cId="0" sldId="266"/>
            <ac:spMk id="1791" creationId="{00000000-0000-0000-0000-000000000000}"/>
          </ac:spMkLst>
        </pc:spChg>
        <pc:spChg chg="mod">
          <ac:chgData name="Paul Ku" userId="81388cc015646a44" providerId="LiveId" clId="{1BE4DC38-90AF-47B6-8173-0B7A56C31866}" dt="2024-04-18T20:24:15.979" v="471" actId="5793"/>
          <ac:spMkLst>
            <pc:docMk/>
            <pc:sldMk cId="0" sldId="266"/>
            <ac:spMk id="1792" creationId="{00000000-0000-0000-0000-000000000000}"/>
          </ac:spMkLst>
        </pc:spChg>
        <pc:spChg chg="mod">
          <ac:chgData name="Paul Ku" userId="81388cc015646a44" providerId="LiveId" clId="{1BE4DC38-90AF-47B6-8173-0B7A56C31866}" dt="2024-04-18T20:24:19.451" v="472" actId="14100"/>
          <ac:spMkLst>
            <pc:docMk/>
            <pc:sldMk cId="0" sldId="266"/>
            <ac:spMk id="1793" creationId="{00000000-0000-0000-0000-000000000000}"/>
          </ac:spMkLst>
        </pc:spChg>
        <pc:spChg chg="del">
          <ac:chgData name="Paul Ku" userId="81388cc015646a44" providerId="LiveId" clId="{1BE4DC38-90AF-47B6-8173-0B7A56C31866}" dt="2024-04-18T20:23:39.124" v="458" actId="478"/>
          <ac:spMkLst>
            <pc:docMk/>
            <pc:sldMk cId="0" sldId="266"/>
            <ac:spMk id="1794" creationId="{00000000-0000-0000-0000-000000000000}"/>
          </ac:spMkLst>
        </pc:spChg>
        <pc:spChg chg="del">
          <ac:chgData name="Paul Ku" userId="81388cc015646a44" providerId="LiveId" clId="{1BE4DC38-90AF-47B6-8173-0B7A56C31866}" dt="2024-04-18T20:23:42.905" v="460" actId="478"/>
          <ac:spMkLst>
            <pc:docMk/>
            <pc:sldMk cId="0" sldId="266"/>
            <ac:spMk id="1795" creationId="{00000000-0000-0000-0000-000000000000}"/>
          </ac:spMkLst>
        </pc:spChg>
      </pc:sldChg>
      <pc:sldChg chg="modSp mod">
        <pc:chgData name="Paul Ku" userId="81388cc015646a44" providerId="LiveId" clId="{1BE4DC38-90AF-47B6-8173-0B7A56C31866}" dt="2024-04-17T00:19:48.766" v="322" actId="6549"/>
        <pc:sldMkLst>
          <pc:docMk/>
          <pc:sldMk cId="0" sldId="277"/>
        </pc:sldMkLst>
        <pc:spChg chg="mod">
          <ac:chgData name="Paul Ku" userId="81388cc015646a44" providerId="LiveId" clId="{1BE4DC38-90AF-47B6-8173-0B7A56C31866}" dt="2024-04-17T00:19:48.766" v="322" actId="6549"/>
          <ac:spMkLst>
            <pc:docMk/>
            <pc:sldMk cId="0" sldId="277"/>
            <ac:spMk id="2708" creationId="{00000000-0000-0000-0000-000000000000}"/>
          </ac:spMkLst>
        </pc:spChg>
      </pc:sldChg>
      <pc:sldChg chg="del">
        <pc:chgData name="Paul Ku" userId="81388cc015646a44" providerId="LiveId" clId="{1BE4DC38-90AF-47B6-8173-0B7A56C31866}" dt="2024-04-17T00:20:05.307" v="323" actId="47"/>
        <pc:sldMkLst>
          <pc:docMk/>
          <pc:sldMk cId="0" sldId="278"/>
        </pc:sldMkLst>
      </pc:sldChg>
      <pc:sldChg chg="del">
        <pc:chgData name="Paul Ku" userId="81388cc015646a44" providerId="LiveId" clId="{1BE4DC38-90AF-47B6-8173-0B7A56C31866}" dt="2024-04-17T00:20:15.564" v="324" actId="47"/>
        <pc:sldMkLst>
          <pc:docMk/>
          <pc:sldMk cId="0" sldId="279"/>
        </pc:sldMkLst>
      </pc:sldChg>
      <pc:sldChg chg="del">
        <pc:chgData name="Paul Ku" userId="81388cc015646a44" providerId="LiveId" clId="{1BE4DC38-90AF-47B6-8173-0B7A56C31866}" dt="2024-04-16T00:48:31.210" v="0" actId="47"/>
        <pc:sldMkLst>
          <pc:docMk/>
          <pc:sldMk cId="0" sldId="294"/>
        </pc:sldMkLst>
      </pc:sldChg>
      <pc:sldChg chg="del">
        <pc:chgData name="Paul Ku" userId="81388cc015646a44" providerId="LiveId" clId="{1BE4DC38-90AF-47B6-8173-0B7A56C31866}" dt="2024-04-16T00:48:33.895" v="1" actId="47"/>
        <pc:sldMkLst>
          <pc:docMk/>
          <pc:sldMk cId="0" sldId="295"/>
        </pc:sldMkLst>
      </pc:sldChg>
      <pc:sldChg chg="del">
        <pc:chgData name="Paul Ku" userId="81388cc015646a44" providerId="LiveId" clId="{1BE4DC38-90AF-47B6-8173-0B7A56C31866}" dt="2024-04-16T00:48:37.006" v="2" actId="47"/>
        <pc:sldMkLst>
          <pc:docMk/>
          <pc:sldMk cId="0" sldId="296"/>
        </pc:sldMkLst>
      </pc:sldChg>
      <pc:sldChg chg="del">
        <pc:chgData name="Paul Ku" userId="81388cc015646a44" providerId="LiveId" clId="{1BE4DC38-90AF-47B6-8173-0B7A56C31866}" dt="2024-04-16T00:48:48.431" v="3" actId="47"/>
        <pc:sldMkLst>
          <pc:docMk/>
          <pc:sldMk cId="0" sldId="297"/>
        </pc:sldMkLst>
      </pc:sldChg>
      <pc:sldChg chg="del">
        <pc:chgData name="Paul Ku" userId="81388cc015646a44" providerId="LiveId" clId="{1BE4DC38-90AF-47B6-8173-0B7A56C31866}" dt="2024-04-16T00:48:54.555" v="4" actId="47"/>
        <pc:sldMkLst>
          <pc:docMk/>
          <pc:sldMk cId="0" sldId="298"/>
        </pc:sldMkLst>
      </pc:sldChg>
      <pc:sldChg chg="del">
        <pc:chgData name="Paul Ku" userId="81388cc015646a44" providerId="LiveId" clId="{1BE4DC38-90AF-47B6-8173-0B7A56C31866}" dt="2024-04-16T00:48:59.414" v="5" actId="47"/>
        <pc:sldMkLst>
          <pc:docMk/>
          <pc:sldMk cId="0" sldId="300"/>
        </pc:sldMkLst>
      </pc:sldChg>
      <pc:sldChg chg="del">
        <pc:chgData name="Paul Ku" userId="81388cc015646a44" providerId="LiveId" clId="{1BE4DC38-90AF-47B6-8173-0B7A56C31866}" dt="2024-04-16T00:49:00.989" v="6" actId="47"/>
        <pc:sldMkLst>
          <pc:docMk/>
          <pc:sldMk cId="0" sldId="301"/>
        </pc:sldMkLst>
      </pc:sldChg>
      <pc:sldChg chg="del">
        <pc:chgData name="Paul Ku" userId="81388cc015646a44" providerId="LiveId" clId="{1BE4DC38-90AF-47B6-8173-0B7A56C31866}" dt="2024-04-16T00:49:10.846" v="7" actId="47"/>
        <pc:sldMkLst>
          <pc:docMk/>
          <pc:sldMk cId="0" sldId="302"/>
        </pc:sldMkLst>
      </pc:sldChg>
      <pc:sldChg chg="del">
        <pc:chgData name="Paul Ku" userId="81388cc015646a44" providerId="LiveId" clId="{1BE4DC38-90AF-47B6-8173-0B7A56C31866}" dt="2024-04-16T00:49:13.580" v="8" actId="47"/>
        <pc:sldMkLst>
          <pc:docMk/>
          <pc:sldMk cId="0" sldId="303"/>
        </pc:sldMkLst>
      </pc:sldChg>
      <pc:sldChg chg="del">
        <pc:chgData name="Paul Ku" userId="81388cc015646a44" providerId="LiveId" clId="{1BE4DC38-90AF-47B6-8173-0B7A56C31866}" dt="2024-04-16T00:49:18.251" v="9" actId="47"/>
        <pc:sldMkLst>
          <pc:docMk/>
          <pc:sldMk cId="0" sldId="304"/>
        </pc:sldMkLst>
      </pc:sldChg>
      <pc:sldChg chg="add del">
        <pc:chgData name="Paul Ku" userId="81388cc015646a44" providerId="LiveId" clId="{1BE4DC38-90AF-47B6-8173-0B7A56C31866}" dt="2024-04-16T00:49:37.595" v="15" actId="47"/>
        <pc:sldMkLst>
          <pc:docMk/>
          <pc:sldMk cId="0" sldId="305"/>
        </pc:sldMkLst>
      </pc:sldChg>
      <pc:sldChg chg="modSp mod">
        <pc:chgData name="Paul Ku" userId="81388cc015646a44" providerId="LiveId" clId="{1BE4DC38-90AF-47B6-8173-0B7A56C31866}" dt="2024-04-16T00:49:36.117" v="14" actId="1076"/>
        <pc:sldMkLst>
          <pc:docMk/>
          <pc:sldMk cId="0" sldId="306"/>
        </pc:sldMkLst>
        <pc:grpChg chg="mod">
          <ac:chgData name="Paul Ku" userId="81388cc015646a44" providerId="LiveId" clId="{1BE4DC38-90AF-47B6-8173-0B7A56C31866}" dt="2024-04-16T00:49:36.117" v="14" actId="1076"/>
          <ac:grpSpMkLst>
            <pc:docMk/>
            <pc:sldMk cId="0" sldId="306"/>
            <ac:grpSpMk id="11341" creationId="{00000000-0000-0000-0000-000000000000}"/>
          </ac:grpSpMkLst>
        </pc:grpChg>
      </pc:sldChg>
      <pc:sldChg chg="del">
        <pc:chgData name="Paul Ku" userId="81388cc015646a44" providerId="LiveId" clId="{1BE4DC38-90AF-47B6-8173-0B7A56C31866}" dt="2024-04-16T00:49:52.870" v="16" actId="47"/>
        <pc:sldMkLst>
          <pc:docMk/>
          <pc:sldMk cId="0" sldId="311"/>
        </pc:sldMkLst>
      </pc:sldChg>
      <pc:sldMasterChg chg="delSldLayout">
        <pc:chgData name="Paul Ku" userId="81388cc015646a44" providerId="LiveId" clId="{1BE4DC38-90AF-47B6-8173-0B7A56C31866}" dt="2024-04-18T20:09:06.687" v="344" actId="47"/>
        <pc:sldMasterMkLst>
          <pc:docMk/>
          <pc:sldMasterMk cId="0" sldId="2147483691"/>
        </pc:sldMasterMkLst>
        <pc:sldLayoutChg chg="del">
          <pc:chgData name="Paul Ku" userId="81388cc015646a44" providerId="LiveId" clId="{1BE4DC38-90AF-47B6-8173-0B7A56C31866}" dt="2024-04-17T00:20:15.564" v="324" actId="47"/>
          <pc:sldLayoutMkLst>
            <pc:docMk/>
            <pc:sldMasterMk cId="0" sldId="2147483691"/>
            <pc:sldLayoutMk cId="0" sldId="2147483662"/>
          </pc:sldLayoutMkLst>
        </pc:sldLayoutChg>
        <pc:sldLayoutChg chg="del">
          <pc:chgData name="Paul Ku" userId="81388cc015646a44" providerId="LiveId" clId="{1BE4DC38-90AF-47B6-8173-0B7A56C31866}" dt="2024-04-18T20:09:06.687" v="344" actId="47"/>
          <pc:sldLayoutMkLst>
            <pc:docMk/>
            <pc:sldMasterMk cId="0" sldId="2147483691"/>
            <pc:sldLayoutMk cId="0" sldId="2147483663"/>
          </pc:sldLayoutMkLst>
        </pc:sldLayoutChg>
        <pc:sldLayoutChg chg="del">
          <pc:chgData name="Paul Ku" userId="81388cc015646a44" providerId="LiveId" clId="{1BE4DC38-90AF-47B6-8173-0B7A56C31866}" dt="2024-04-17T00:20:05.307" v="323" actId="47"/>
          <pc:sldLayoutMkLst>
            <pc:docMk/>
            <pc:sldMasterMk cId="0" sldId="2147483691"/>
            <pc:sldLayoutMk cId="0" sldId="2147483667"/>
          </pc:sldLayoutMkLst>
        </pc:sldLayoutChg>
      </pc:sldMasterChg>
    </pc:docChg>
  </pc:docChgLst>
</pc:chgInfo>
</file>

<file path=ppt/media/image1.png>
</file>

<file path=ppt/media/image10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194ac7f5f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194ac7f5f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g19593bb4fa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4" name="Google Shape;1844;g19593bb4fa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g19593bb4faa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" name="Google Shape;1864;g19593bb4faa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g19593bb4fa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2" name="Google Shape;1962;g19593bb4faa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19593bb4faa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19593bb4faa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g19593bb4faa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6" name="Google Shape;2146;g19593bb4faa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19593bb4faa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" name="Google Shape;2234;g19593bb4faa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19593bb4faa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19593bb4faa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g19593bb4fa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2" name="Google Shape;2472;g19593bb4fa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4" name="Google Shape;2624;g19593bb4faa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5" name="Google Shape;2625;g19593bb4faa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g19593bb4faa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8" name="Google Shape;2648;g19593bb4faa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" name="Google Shape;2705;g19593bb4faa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6" name="Google Shape;2706;g19593bb4faa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Google Shape;2983;g19593bb4faa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4" name="Google Shape;2984;g19593bb4faa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Google Shape;3055;g19593bb4faa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6" name="Google Shape;3056;g19593bb4faa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Google Shape;3095;g19593bb4faa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6" name="Google Shape;3096;g19593bb4faa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6" name="Google Shape;3136;g19593bb4faa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7" name="Google Shape;3137;g19593bb4faa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6" name="Google Shape;3146;g19593bb4faa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7" name="Google Shape;3147;g19593bb4faa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g19593bb4faa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8" name="Google Shape;3168;g19593bb4faa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g19593bb4faa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3" name="Google Shape;3283;g19593bb4faa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" name="Google Shape;3317;g19593bb4faa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8" name="Google Shape;3318;g19593bb4faa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6" name="Google Shape;3376;g19593bb4faa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7" name="Google Shape;3377;g19593bb4faa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" name="Google Shape;1348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3" name="Google Shape;3403;g19593bb4faa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4" name="Google Shape;3404;g19593bb4faa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1" name="Google Shape;3431;g19593bb4faa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2" name="Google Shape;3432;g19593bb4faa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7" name="Google Shape;3537;g19593bb4faa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8" name="Google Shape;3538;g19593bb4faa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g19593bb4faa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4" name="Google Shape;4564;g19593bb4faa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1" name="Google Shape;5111;g19593bb4faa_0_4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2" name="Google Shape;5112;g19593bb4faa_0_4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8" name="Google Shape;5508;g19593bb4faa_0_60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9" name="Google Shape;5509;g19593bb4faa_0_60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0" name="Google Shape;9860;g19593bb4faa_0_10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1" name="Google Shape;9861;g19593bb4faa_0_10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Google Shape;11267;g19593bb4faa_0_11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8" name="Google Shape;11268;g19593bb4faa_0_11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1" name="Google Shape;13661;g19593bb4faa_0_14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2" name="Google Shape;13662;g19593bb4faa_0_14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5" name="Google Shape;15675;g19593bb4faa_0_16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76" name="Google Shape;15676;g19593bb4faa_0_16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1" name="Google Shape;17311;g19593bb4faa_0_17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2" name="Google Shape;17312;g19593bb4faa_0_17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3" name="Google Shape;18353;g19593bb4faa_0_18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4" name="Google Shape;18354;g19593bb4faa_0_18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g19593bb4faa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0" name="Google Shape;1700;g19593bb4faa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g19593bb4faa_0_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Google Shape;1570;g19593bb4faa_0_6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g19593bb4fa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3" name="Google Shape;1593;g19593bb4fa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g19593bb4fa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4" name="Google Shape;1784;g19593bb4fa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g19593bb4fa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" name="Google Shape;1629;g19593bb4fa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48100" y="539500"/>
            <a:ext cx="6647700" cy="15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29350" y="2151388"/>
            <a:ext cx="56853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43476" y="662266"/>
            <a:ext cx="495059" cy="553007"/>
            <a:chOff x="4543425" y="1438150"/>
            <a:chExt cx="420325" cy="469525"/>
          </a:xfrm>
        </p:grpSpPr>
        <p:sp>
          <p:nvSpPr>
            <p:cNvPr id="12" name="Google Shape;12;p2"/>
            <p:cNvSpPr/>
            <p:nvPr/>
          </p:nvSpPr>
          <p:spPr>
            <a:xfrm>
              <a:off x="4706875" y="1590750"/>
              <a:ext cx="137625" cy="95100"/>
            </a:xfrm>
            <a:custGeom>
              <a:avLst/>
              <a:gdLst/>
              <a:ahLst/>
              <a:cxnLst/>
              <a:rect l="l" t="t" r="r" b="b"/>
              <a:pathLst>
                <a:path w="5505" h="3804" extrusionOk="0">
                  <a:moveTo>
                    <a:pt x="234" y="0"/>
                  </a:moveTo>
                  <a:lnTo>
                    <a:pt x="0" y="367"/>
                  </a:lnTo>
                  <a:lnTo>
                    <a:pt x="5271" y="3803"/>
                  </a:lnTo>
                  <a:lnTo>
                    <a:pt x="5504" y="3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706875" y="1541550"/>
              <a:ext cx="182650" cy="124275"/>
            </a:xfrm>
            <a:custGeom>
              <a:avLst/>
              <a:gdLst/>
              <a:ahLst/>
              <a:cxnLst/>
              <a:rect l="l" t="t" r="r" b="b"/>
              <a:pathLst>
                <a:path w="7306" h="4971" extrusionOk="0">
                  <a:moveTo>
                    <a:pt x="200" y="0"/>
                  </a:moveTo>
                  <a:lnTo>
                    <a:pt x="0" y="334"/>
                  </a:lnTo>
                  <a:lnTo>
                    <a:pt x="7105" y="4971"/>
                  </a:lnTo>
                  <a:lnTo>
                    <a:pt x="7305" y="460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23550" y="1502350"/>
              <a:ext cx="195150" cy="131775"/>
            </a:xfrm>
            <a:custGeom>
              <a:avLst/>
              <a:gdLst/>
              <a:ahLst/>
              <a:cxnLst/>
              <a:rect l="l" t="t" r="r" b="b"/>
              <a:pathLst>
                <a:path w="7806" h="5271" extrusionOk="0">
                  <a:moveTo>
                    <a:pt x="200" y="1"/>
                  </a:moveTo>
                  <a:lnTo>
                    <a:pt x="0" y="367"/>
                  </a:lnTo>
                  <a:lnTo>
                    <a:pt x="7572" y="5271"/>
                  </a:lnTo>
                  <a:lnTo>
                    <a:pt x="7806" y="4937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746050" y="1468150"/>
              <a:ext cx="195175" cy="130950"/>
            </a:xfrm>
            <a:custGeom>
              <a:avLst/>
              <a:gdLst/>
              <a:ahLst/>
              <a:cxnLst/>
              <a:rect l="l" t="t" r="r" b="b"/>
              <a:pathLst>
                <a:path w="7807" h="5238" extrusionOk="0">
                  <a:moveTo>
                    <a:pt x="234" y="1"/>
                  </a:moveTo>
                  <a:lnTo>
                    <a:pt x="1" y="334"/>
                  </a:lnTo>
                  <a:lnTo>
                    <a:pt x="7573" y="5238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61825" y="1659975"/>
              <a:ext cx="137625" cy="94250"/>
            </a:xfrm>
            <a:custGeom>
              <a:avLst/>
              <a:gdLst/>
              <a:ahLst/>
              <a:cxnLst/>
              <a:rect l="l" t="t" r="r" b="b"/>
              <a:pathLst>
                <a:path w="5505" h="3770" extrusionOk="0">
                  <a:moveTo>
                    <a:pt x="234" y="0"/>
                  </a:moveTo>
                  <a:lnTo>
                    <a:pt x="1" y="334"/>
                  </a:lnTo>
                  <a:lnTo>
                    <a:pt x="5305" y="3769"/>
                  </a:lnTo>
                  <a:lnTo>
                    <a:pt x="5505" y="340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16800" y="1679975"/>
              <a:ext cx="183500" cy="124275"/>
            </a:xfrm>
            <a:custGeom>
              <a:avLst/>
              <a:gdLst/>
              <a:ahLst/>
              <a:cxnLst/>
              <a:rect l="l" t="t" r="r" b="b"/>
              <a:pathLst>
                <a:path w="7340" h="4971" extrusionOk="0">
                  <a:moveTo>
                    <a:pt x="234" y="1"/>
                  </a:moveTo>
                  <a:lnTo>
                    <a:pt x="1" y="334"/>
                  </a:lnTo>
                  <a:lnTo>
                    <a:pt x="7106" y="4971"/>
                  </a:lnTo>
                  <a:lnTo>
                    <a:pt x="7339" y="46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588450" y="1710825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01" y="1"/>
                  </a:moveTo>
                  <a:lnTo>
                    <a:pt x="0" y="334"/>
                  </a:lnTo>
                  <a:lnTo>
                    <a:pt x="7572" y="5271"/>
                  </a:lnTo>
                  <a:lnTo>
                    <a:pt x="7806" y="490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565100" y="1745850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34" y="1"/>
                  </a:moveTo>
                  <a:lnTo>
                    <a:pt x="0" y="334"/>
                  </a:lnTo>
                  <a:lnTo>
                    <a:pt x="7606" y="5271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543425" y="1438150"/>
              <a:ext cx="420325" cy="469525"/>
            </a:xfrm>
            <a:custGeom>
              <a:avLst/>
              <a:gdLst/>
              <a:ahLst/>
              <a:cxnLst/>
              <a:rect l="l" t="t" r="r" b="b"/>
              <a:pathLst>
                <a:path w="16813" h="18781" extrusionOk="0">
                  <a:moveTo>
                    <a:pt x="8840" y="0"/>
                  </a:moveTo>
                  <a:cubicBezTo>
                    <a:pt x="8306" y="467"/>
                    <a:pt x="7839" y="1001"/>
                    <a:pt x="7439" y="1601"/>
                  </a:cubicBezTo>
                  <a:cubicBezTo>
                    <a:pt x="5904" y="3970"/>
                    <a:pt x="5871" y="6805"/>
                    <a:pt x="7172" y="8573"/>
                  </a:cubicBezTo>
                  <a:cubicBezTo>
                    <a:pt x="6862" y="8506"/>
                    <a:pt x="6543" y="8473"/>
                    <a:pt x="6221" y="8473"/>
                  </a:cubicBezTo>
                  <a:cubicBezTo>
                    <a:pt x="4290" y="8473"/>
                    <a:pt x="2216" y="9646"/>
                    <a:pt x="901" y="11675"/>
                  </a:cubicBezTo>
                  <a:cubicBezTo>
                    <a:pt x="500" y="12275"/>
                    <a:pt x="200" y="12909"/>
                    <a:pt x="0" y="13576"/>
                  </a:cubicBezTo>
                  <a:lnTo>
                    <a:pt x="801" y="13843"/>
                  </a:lnTo>
                  <a:cubicBezTo>
                    <a:pt x="967" y="13243"/>
                    <a:pt x="1234" y="12642"/>
                    <a:pt x="1601" y="12109"/>
                  </a:cubicBezTo>
                  <a:cubicBezTo>
                    <a:pt x="2761" y="10334"/>
                    <a:pt x="4558" y="9298"/>
                    <a:pt x="6207" y="9298"/>
                  </a:cubicBezTo>
                  <a:cubicBezTo>
                    <a:pt x="6883" y="9298"/>
                    <a:pt x="7534" y="9472"/>
                    <a:pt x="8106" y="9840"/>
                  </a:cubicBezTo>
                  <a:cubicBezTo>
                    <a:pt x="10041" y="11108"/>
                    <a:pt x="10307" y="14177"/>
                    <a:pt x="8673" y="16712"/>
                  </a:cubicBezTo>
                  <a:cubicBezTo>
                    <a:pt x="8339" y="17246"/>
                    <a:pt x="7906" y="17713"/>
                    <a:pt x="7439" y="18146"/>
                  </a:cubicBezTo>
                  <a:lnTo>
                    <a:pt x="7972" y="18780"/>
                  </a:lnTo>
                  <a:cubicBezTo>
                    <a:pt x="8506" y="18313"/>
                    <a:pt x="8973" y="17746"/>
                    <a:pt x="9373" y="17179"/>
                  </a:cubicBezTo>
                  <a:cubicBezTo>
                    <a:pt x="10908" y="14811"/>
                    <a:pt x="10941" y="11975"/>
                    <a:pt x="9640" y="10174"/>
                  </a:cubicBezTo>
                  <a:lnTo>
                    <a:pt x="9640" y="10174"/>
                  </a:lnTo>
                  <a:cubicBezTo>
                    <a:pt x="9956" y="10242"/>
                    <a:pt x="10280" y="10275"/>
                    <a:pt x="10607" y="10275"/>
                  </a:cubicBezTo>
                  <a:cubicBezTo>
                    <a:pt x="12534" y="10275"/>
                    <a:pt x="14600" y="9124"/>
                    <a:pt x="15911" y="7072"/>
                  </a:cubicBezTo>
                  <a:cubicBezTo>
                    <a:pt x="16312" y="6505"/>
                    <a:pt x="16612" y="5838"/>
                    <a:pt x="16812" y="5170"/>
                  </a:cubicBezTo>
                  <a:lnTo>
                    <a:pt x="16012" y="4904"/>
                  </a:lnTo>
                  <a:cubicBezTo>
                    <a:pt x="15811" y="5537"/>
                    <a:pt x="15545" y="6104"/>
                    <a:pt x="15211" y="6638"/>
                  </a:cubicBezTo>
                  <a:cubicBezTo>
                    <a:pt x="14052" y="8413"/>
                    <a:pt x="12238" y="9449"/>
                    <a:pt x="10591" y="9449"/>
                  </a:cubicBezTo>
                  <a:cubicBezTo>
                    <a:pt x="9916" y="9449"/>
                    <a:pt x="9269" y="9275"/>
                    <a:pt x="8706" y="8906"/>
                  </a:cubicBezTo>
                  <a:cubicBezTo>
                    <a:pt x="6772" y="7639"/>
                    <a:pt x="6505" y="4570"/>
                    <a:pt x="8139" y="2035"/>
                  </a:cubicBezTo>
                  <a:cubicBezTo>
                    <a:pt x="8473" y="1501"/>
                    <a:pt x="8906" y="1034"/>
                    <a:pt x="9373" y="600"/>
                  </a:cubicBezTo>
                  <a:lnTo>
                    <a:pt x="88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424820" y="1983398"/>
            <a:ext cx="288413" cy="230581"/>
            <a:chOff x="5243250" y="2506925"/>
            <a:chExt cx="192250" cy="153700"/>
          </a:xfrm>
        </p:grpSpPr>
        <p:sp>
          <p:nvSpPr>
            <p:cNvPr id="22" name="Google Shape;22;p2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310284" y="179228"/>
            <a:ext cx="8533400" cy="4245248"/>
            <a:chOff x="310284" y="179228"/>
            <a:chExt cx="8533400" cy="4245248"/>
          </a:xfrm>
        </p:grpSpPr>
        <p:sp>
          <p:nvSpPr>
            <p:cNvPr id="26" name="Google Shape;26;p2"/>
            <p:cNvSpPr/>
            <p:nvPr/>
          </p:nvSpPr>
          <p:spPr>
            <a:xfrm>
              <a:off x="2018823" y="1997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3454" y="435017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30768" y="28345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10284" y="111090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132776" y="1792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800652" y="2659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568150" y="16021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52177" y="332409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Google Shape;34;p2"/>
            <p:cNvGrpSpPr/>
            <p:nvPr/>
          </p:nvGrpSpPr>
          <p:grpSpPr>
            <a:xfrm>
              <a:off x="462670" y="468764"/>
              <a:ext cx="8381014" cy="3955713"/>
              <a:chOff x="462670" y="468764"/>
              <a:chExt cx="8381014" cy="3955713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8649170" y="4230964"/>
                <a:ext cx="194514" cy="193513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572" extrusionOk="0">
                    <a:moveTo>
                      <a:pt x="2636" y="0"/>
                    </a:moveTo>
                    <a:lnTo>
                      <a:pt x="2636" y="2636"/>
                    </a:lnTo>
                    <a:lnTo>
                      <a:pt x="1" y="2636"/>
                    </a:lnTo>
                    <a:lnTo>
                      <a:pt x="1" y="3937"/>
                    </a:lnTo>
                    <a:lnTo>
                      <a:pt x="2636" y="3937"/>
                    </a:lnTo>
                    <a:lnTo>
                      <a:pt x="2636" y="6572"/>
                    </a:lnTo>
                    <a:lnTo>
                      <a:pt x="3970" y="6572"/>
                    </a:lnTo>
                    <a:lnTo>
                      <a:pt x="3970" y="3937"/>
                    </a:lnTo>
                    <a:lnTo>
                      <a:pt x="6605" y="3937"/>
                    </a:lnTo>
                    <a:lnTo>
                      <a:pt x="6605" y="2636"/>
                    </a:lnTo>
                    <a:lnTo>
                      <a:pt x="3970" y="2636"/>
                    </a:lnTo>
                    <a:lnTo>
                      <a:pt x="3970" y="0"/>
                    </a:ln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62670" y="468764"/>
                <a:ext cx="194514" cy="193513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572" extrusionOk="0">
                    <a:moveTo>
                      <a:pt x="2636" y="0"/>
                    </a:moveTo>
                    <a:lnTo>
                      <a:pt x="2636" y="2636"/>
                    </a:lnTo>
                    <a:lnTo>
                      <a:pt x="1" y="2636"/>
                    </a:lnTo>
                    <a:lnTo>
                      <a:pt x="1" y="3937"/>
                    </a:lnTo>
                    <a:lnTo>
                      <a:pt x="2636" y="3937"/>
                    </a:lnTo>
                    <a:lnTo>
                      <a:pt x="2636" y="6572"/>
                    </a:lnTo>
                    <a:lnTo>
                      <a:pt x="3970" y="6572"/>
                    </a:lnTo>
                    <a:lnTo>
                      <a:pt x="3970" y="3937"/>
                    </a:lnTo>
                    <a:lnTo>
                      <a:pt x="6605" y="3937"/>
                    </a:lnTo>
                    <a:lnTo>
                      <a:pt x="6605" y="2636"/>
                    </a:lnTo>
                    <a:lnTo>
                      <a:pt x="3970" y="2636"/>
                    </a:lnTo>
                    <a:lnTo>
                      <a:pt x="3970" y="0"/>
                    </a:ln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 txBox="1">
            <a:spLocks noGrp="1"/>
          </p:cNvSpPr>
          <p:nvPr>
            <p:ph type="subTitle" idx="1"/>
          </p:nvPr>
        </p:nvSpPr>
        <p:spPr>
          <a:xfrm>
            <a:off x="2134586" y="2050652"/>
            <a:ext cx="23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3"/>
          <p:cNvSpPr txBox="1">
            <a:spLocks noGrp="1"/>
          </p:cNvSpPr>
          <p:nvPr>
            <p:ph type="subTitle" idx="2"/>
          </p:nvPr>
        </p:nvSpPr>
        <p:spPr>
          <a:xfrm>
            <a:off x="5718811" y="2050652"/>
            <a:ext cx="23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3"/>
          </p:nvPr>
        </p:nvSpPr>
        <p:spPr>
          <a:xfrm>
            <a:off x="2134586" y="3421925"/>
            <a:ext cx="23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4"/>
          </p:nvPr>
        </p:nvSpPr>
        <p:spPr>
          <a:xfrm>
            <a:off x="5718811" y="3421925"/>
            <a:ext cx="23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title" hasCustomPrompt="1"/>
          </p:nvPr>
        </p:nvSpPr>
        <p:spPr>
          <a:xfrm>
            <a:off x="1098443" y="1911885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5" hasCustomPrompt="1"/>
          </p:nvPr>
        </p:nvSpPr>
        <p:spPr>
          <a:xfrm>
            <a:off x="1098443" y="3281700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title" idx="6" hasCustomPrompt="1"/>
          </p:nvPr>
        </p:nvSpPr>
        <p:spPr>
          <a:xfrm>
            <a:off x="4682618" y="1911885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92" name="Google Shape;192;p13"/>
          <p:cNvSpPr txBox="1">
            <a:spLocks noGrp="1"/>
          </p:cNvSpPr>
          <p:nvPr>
            <p:ph type="title" idx="7" hasCustomPrompt="1"/>
          </p:nvPr>
        </p:nvSpPr>
        <p:spPr>
          <a:xfrm>
            <a:off x="4682618" y="3281699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93" name="Google Shape;193;p13"/>
          <p:cNvSpPr txBox="1">
            <a:spLocks noGrp="1"/>
          </p:cNvSpPr>
          <p:nvPr>
            <p:ph type="subTitle" idx="8"/>
          </p:nvPr>
        </p:nvSpPr>
        <p:spPr>
          <a:xfrm>
            <a:off x="2134586" y="1738950"/>
            <a:ext cx="23271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9"/>
          </p:nvPr>
        </p:nvSpPr>
        <p:spPr>
          <a:xfrm>
            <a:off x="2134586" y="3110225"/>
            <a:ext cx="23271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13"/>
          </p:nvPr>
        </p:nvSpPr>
        <p:spPr>
          <a:xfrm>
            <a:off x="5718811" y="1738950"/>
            <a:ext cx="23271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subTitle" idx="14"/>
          </p:nvPr>
        </p:nvSpPr>
        <p:spPr>
          <a:xfrm>
            <a:off x="5718811" y="3110225"/>
            <a:ext cx="23271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98" name="Google Shape;198;p13"/>
          <p:cNvGrpSpPr/>
          <p:nvPr/>
        </p:nvGrpSpPr>
        <p:grpSpPr>
          <a:xfrm>
            <a:off x="424820" y="700860"/>
            <a:ext cx="288413" cy="230581"/>
            <a:chOff x="5243250" y="2506925"/>
            <a:chExt cx="192250" cy="153700"/>
          </a:xfrm>
        </p:grpSpPr>
        <p:sp>
          <p:nvSpPr>
            <p:cNvPr id="199" name="Google Shape;199;p13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3"/>
          <p:cNvGrpSpPr/>
          <p:nvPr/>
        </p:nvGrpSpPr>
        <p:grpSpPr>
          <a:xfrm>
            <a:off x="637017" y="350296"/>
            <a:ext cx="293027" cy="226005"/>
            <a:chOff x="5483150" y="2495300"/>
            <a:chExt cx="195325" cy="150650"/>
          </a:xfrm>
        </p:grpSpPr>
        <p:sp>
          <p:nvSpPr>
            <p:cNvPr id="203" name="Google Shape;203;p13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13"/>
          <p:cNvSpPr/>
          <p:nvPr/>
        </p:nvSpPr>
        <p:spPr>
          <a:xfrm>
            <a:off x="3417752" y="5053300"/>
            <a:ext cx="230107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" name="Google Shape;207;p13"/>
          <p:cNvGrpSpPr/>
          <p:nvPr/>
        </p:nvGrpSpPr>
        <p:grpSpPr>
          <a:xfrm rot="-5400000">
            <a:off x="4411442" y="4282327"/>
            <a:ext cx="302521" cy="1239411"/>
            <a:chOff x="5400625" y="2964100"/>
            <a:chExt cx="253750" cy="1039600"/>
          </a:xfrm>
        </p:grpSpPr>
        <p:sp>
          <p:nvSpPr>
            <p:cNvPr id="208" name="Google Shape;208;p13"/>
            <p:cNvSpPr/>
            <p:nvPr/>
          </p:nvSpPr>
          <p:spPr>
            <a:xfrm>
              <a:off x="5525700" y="2964100"/>
              <a:ext cx="3600" cy="215850"/>
            </a:xfrm>
            <a:custGeom>
              <a:avLst/>
              <a:gdLst/>
              <a:ahLst/>
              <a:cxnLst/>
              <a:rect l="l" t="t" r="r" b="b"/>
              <a:pathLst>
                <a:path w="144" h="8634" extrusionOk="0">
                  <a:moveTo>
                    <a:pt x="0" y="1"/>
                  </a:moveTo>
                  <a:lnTo>
                    <a:pt x="0" y="8633"/>
                  </a:lnTo>
                  <a:lnTo>
                    <a:pt x="144" y="8633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5497500" y="3179925"/>
              <a:ext cx="60525" cy="131250"/>
            </a:xfrm>
            <a:custGeom>
              <a:avLst/>
              <a:gdLst/>
              <a:ahLst/>
              <a:cxnLst/>
              <a:rect l="l" t="t" r="r" b="b"/>
              <a:pathLst>
                <a:path w="2421" h="5250" extrusionOk="0">
                  <a:moveTo>
                    <a:pt x="1210" y="0"/>
                  </a:moveTo>
                  <a:cubicBezTo>
                    <a:pt x="534" y="0"/>
                    <a:pt x="1" y="1189"/>
                    <a:pt x="1" y="2625"/>
                  </a:cubicBezTo>
                  <a:cubicBezTo>
                    <a:pt x="1" y="4081"/>
                    <a:pt x="534" y="5249"/>
                    <a:pt x="1210" y="5249"/>
                  </a:cubicBezTo>
                  <a:cubicBezTo>
                    <a:pt x="1867" y="5249"/>
                    <a:pt x="2420" y="4081"/>
                    <a:pt x="2420" y="2625"/>
                  </a:cubicBezTo>
                  <a:cubicBezTo>
                    <a:pt x="2420" y="1189"/>
                    <a:pt x="1867" y="0"/>
                    <a:pt x="121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5497500" y="3165050"/>
              <a:ext cx="60525" cy="146125"/>
            </a:xfrm>
            <a:custGeom>
              <a:avLst/>
              <a:gdLst/>
              <a:ahLst/>
              <a:cxnLst/>
              <a:rect l="l" t="t" r="r" b="b"/>
              <a:pathLst>
                <a:path w="2421" h="5845" extrusionOk="0">
                  <a:moveTo>
                    <a:pt x="1210" y="1"/>
                  </a:moveTo>
                  <a:cubicBezTo>
                    <a:pt x="903" y="1"/>
                    <a:pt x="780" y="308"/>
                    <a:pt x="759" y="698"/>
                  </a:cubicBezTo>
                  <a:cubicBezTo>
                    <a:pt x="144" y="1026"/>
                    <a:pt x="1" y="2031"/>
                    <a:pt x="1" y="3220"/>
                  </a:cubicBezTo>
                  <a:cubicBezTo>
                    <a:pt x="1" y="4676"/>
                    <a:pt x="226" y="5844"/>
                    <a:pt x="1210" y="5844"/>
                  </a:cubicBezTo>
                  <a:cubicBezTo>
                    <a:pt x="2195" y="5844"/>
                    <a:pt x="2420" y="4676"/>
                    <a:pt x="2420" y="3220"/>
                  </a:cubicBezTo>
                  <a:cubicBezTo>
                    <a:pt x="2420" y="2031"/>
                    <a:pt x="2256" y="1026"/>
                    <a:pt x="1662" y="698"/>
                  </a:cubicBezTo>
                  <a:cubicBezTo>
                    <a:pt x="1621" y="308"/>
                    <a:pt x="1518" y="1"/>
                    <a:pt x="12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5462650" y="3236825"/>
              <a:ext cx="129700" cy="552100"/>
            </a:xfrm>
            <a:custGeom>
              <a:avLst/>
              <a:gdLst/>
              <a:ahLst/>
              <a:cxnLst/>
              <a:rect l="l" t="t" r="r" b="b"/>
              <a:pathLst>
                <a:path w="5188" h="22084" extrusionOk="0">
                  <a:moveTo>
                    <a:pt x="0" y="0"/>
                  </a:moveTo>
                  <a:lnTo>
                    <a:pt x="0" y="22083"/>
                  </a:lnTo>
                  <a:lnTo>
                    <a:pt x="5188" y="22083"/>
                  </a:lnTo>
                  <a:lnTo>
                    <a:pt x="51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5478025" y="3241950"/>
              <a:ext cx="99475" cy="262975"/>
            </a:xfrm>
            <a:custGeom>
              <a:avLst/>
              <a:gdLst/>
              <a:ahLst/>
              <a:cxnLst/>
              <a:rect l="l" t="t" r="r" b="b"/>
              <a:pathLst>
                <a:path w="3979" h="10519" extrusionOk="0">
                  <a:moveTo>
                    <a:pt x="0" y="0"/>
                  </a:moveTo>
                  <a:lnTo>
                    <a:pt x="0" y="10519"/>
                  </a:lnTo>
                  <a:lnTo>
                    <a:pt x="3978" y="10519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5400625" y="3743275"/>
              <a:ext cx="253750" cy="69225"/>
            </a:xfrm>
            <a:custGeom>
              <a:avLst/>
              <a:gdLst/>
              <a:ahLst/>
              <a:cxnLst/>
              <a:rect l="l" t="t" r="r" b="b"/>
              <a:pathLst>
                <a:path w="10150" h="2769" extrusionOk="0">
                  <a:moveTo>
                    <a:pt x="0" y="0"/>
                  </a:moveTo>
                  <a:lnTo>
                    <a:pt x="0" y="2769"/>
                  </a:lnTo>
                  <a:lnTo>
                    <a:pt x="10150" y="2769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5478025" y="3812475"/>
              <a:ext cx="99475" cy="137925"/>
            </a:xfrm>
            <a:custGeom>
              <a:avLst/>
              <a:gdLst/>
              <a:ahLst/>
              <a:cxnLst/>
              <a:rect l="l" t="t" r="r" b="b"/>
              <a:pathLst>
                <a:path w="3979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3978" y="5516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5400625" y="3950375"/>
              <a:ext cx="253750" cy="53325"/>
            </a:xfrm>
            <a:custGeom>
              <a:avLst/>
              <a:gdLst/>
              <a:ahLst/>
              <a:cxnLst/>
              <a:rect l="l" t="t" r="r" b="b"/>
              <a:pathLst>
                <a:path w="10150" h="2133" extrusionOk="0">
                  <a:moveTo>
                    <a:pt x="0" y="0"/>
                  </a:moveTo>
                  <a:lnTo>
                    <a:pt x="0" y="2133"/>
                  </a:lnTo>
                  <a:lnTo>
                    <a:pt x="10150" y="2133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5462650" y="3259375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5462650" y="3294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5462650" y="33290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5462650" y="33639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5462650" y="3398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5462650" y="34336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805" y="206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5462650" y="34685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5462650" y="35033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5462650" y="3538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5462650" y="35731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5462650" y="36079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5462650" y="3642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5462650" y="36776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>
              <a:off x="5478025" y="3812475"/>
              <a:ext cx="37950" cy="137925"/>
            </a:xfrm>
            <a:custGeom>
              <a:avLst/>
              <a:gdLst/>
              <a:ahLst/>
              <a:cxnLst/>
              <a:rect l="l" t="t" r="r" b="b"/>
              <a:pathLst>
                <a:path w="1518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1518" y="5516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>
              <a:off x="5400625" y="3950375"/>
              <a:ext cx="253750" cy="18475"/>
            </a:xfrm>
            <a:custGeom>
              <a:avLst/>
              <a:gdLst/>
              <a:ahLst/>
              <a:cxnLst/>
              <a:rect l="l" t="t" r="r" b="b"/>
              <a:pathLst>
                <a:path w="10150" h="739" extrusionOk="0">
                  <a:moveTo>
                    <a:pt x="0" y="0"/>
                  </a:moveTo>
                  <a:lnTo>
                    <a:pt x="0" y="738"/>
                  </a:lnTo>
                  <a:lnTo>
                    <a:pt x="10150" y="738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>
              <a:off x="5448300" y="3225025"/>
              <a:ext cx="158925" cy="20525"/>
            </a:xfrm>
            <a:custGeom>
              <a:avLst/>
              <a:gdLst/>
              <a:ahLst/>
              <a:cxnLst/>
              <a:rect l="l" t="t" r="r" b="b"/>
              <a:pathLst>
                <a:path w="6357" h="821" extrusionOk="0">
                  <a:moveTo>
                    <a:pt x="0" y="1"/>
                  </a:moveTo>
                  <a:lnTo>
                    <a:pt x="0" y="821"/>
                  </a:lnTo>
                  <a:lnTo>
                    <a:pt x="6357" y="821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" name="Google Shape;232;p13"/>
          <p:cNvGrpSpPr/>
          <p:nvPr/>
        </p:nvGrpSpPr>
        <p:grpSpPr>
          <a:xfrm>
            <a:off x="311528" y="235053"/>
            <a:ext cx="8478229" cy="4561409"/>
            <a:chOff x="311528" y="235053"/>
            <a:chExt cx="8478229" cy="4561409"/>
          </a:xfrm>
        </p:grpSpPr>
        <p:sp>
          <p:nvSpPr>
            <p:cNvPr id="233" name="Google Shape;233;p13"/>
            <p:cNvSpPr/>
            <p:nvPr/>
          </p:nvSpPr>
          <p:spPr>
            <a:xfrm flipH="1">
              <a:off x="8496770" y="386559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flipH="1">
              <a:off x="465707" y="417038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flipH="1">
              <a:off x="1353306" y="45127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flipH="1">
              <a:off x="8571175" y="32359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 flipH="1">
              <a:off x="8703076" y="23506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 flipH="1">
              <a:off x="1439972" y="23505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 flipH="1">
              <a:off x="311528" y="27451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 flipH="1">
              <a:off x="3036785" y="475078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 flipH="1">
              <a:off x="6994643" y="4699181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4"/>
          <p:cNvSpPr txBox="1">
            <a:spLocks noGrp="1"/>
          </p:cNvSpPr>
          <p:nvPr>
            <p:ph type="title"/>
          </p:nvPr>
        </p:nvSpPr>
        <p:spPr>
          <a:xfrm>
            <a:off x="3796900" y="1954197"/>
            <a:ext cx="4633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subTitle" idx="1"/>
          </p:nvPr>
        </p:nvSpPr>
        <p:spPr>
          <a:xfrm>
            <a:off x="3042100" y="620425"/>
            <a:ext cx="5388600" cy="12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45" name="Google Shape;245;p14"/>
          <p:cNvGrpSpPr/>
          <p:nvPr/>
        </p:nvGrpSpPr>
        <p:grpSpPr>
          <a:xfrm>
            <a:off x="226781" y="235053"/>
            <a:ext cx="8615004" cy="3724010"/>
            <a:chOff x="226781" y="235053"/>
            <a:chExt cx="8615004" cy="3724010"/>
          </a:xfrm>
        </p:grpSpPr>
        <p:sp>
          <p:nvSpPr>
            <p:cNvPr id="246" name="Google Shape;246;p14"/>
            <p:cNvSpPr/>
            <p:nvPr/>
          </p:nvSpPr>
          <p:spPr>
            <a:xfrm flipH="1">
              <a:off x="8803448" y="2335973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 flipH="1">
              <a:off x="313457" y="2837200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 flipH="1">
              <a:off x="226781" y="387238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 flipH="1">
              <a:off x="5885264" y="235053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 flipH="1">
              <a:off x="367372" y="321714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 flipH="1">
              <a:off x="8729128" y="763102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 flipH="1">
              <a:off x="313453" y="1751491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"/>
          <p:cNvSpPr txBox="1">
            <a:spLocks noGrp="1"/>
          </p:cNvSpPr>
          <p:nvPr>
            <p:ph type="title"/>
          </p:nvPr>
        </p:nvSpPr>
        <p:spPr>
          <a:xfrm>
            <a:off x="3751350" y="2104325"/>
            <a:ext cx="4689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5" name="Google Shape;255;p15"/>
          <p:cNvSpPr txBox="1">
            <a:spLocks noGrp="1"/>
          </p:cNvSpPr>
          <p:nvPr>
            <p:ph type="title" idx="2" hasCustomPrompt="1"/>
          </p:nvPr>
        </p:nvSpPr>
        <p:spPr>
          <a:xfrm>
            <a:off x="5394763" y="850150"/>
            <a:ext cx="140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6" name="Google Shape;256;p15"/>
          <p:cNvSpPr txBox="1">
            <a:spLocks noGrp="1"/>
          </p:cNvSpPr>
          <p:nvPr>
            <p:ph type="subTitle" idx="1"/>
          </p:nvPr>
        </p:nvSpPr>
        <p:spPr>
          <a:xfrm>
            <a:off x="3751350" y="2893700"/>
            <a:ext cx="4689300" cy="4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57" name="Google Shape;257;p15"/>
          <p:cNvGrpSpPr/>
          <p:nvPr/>
        </p:nvGrpSpPr>
        <p:grpSpPr>
          <a:xfrm>
            <a:off x="382712" y="255943"/>
            <a:ext cx="8377657" cy="4173781"/>
            <a:chOff x="382712" y="255943"/>
            <a:chExt cx="8377657" cy="4173781"/>
          </a:xfrm>
        </p:grpSpPr>
        <p:sp>
          <p:nvSpPr>
            <p:cNvPr id="258" name="Google Shape;258;p15"/>
            <p:cNvSpPr/>
            <p:nvPr/>
          </p:nvSpPr>
          <p:spPr>
            <a:xfrm flipH="1">
              <a:off x="8294920" y="4391387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 flipH="1">
              <a:off x="8279006" y="387741"/>
              <a:ext cx="303549" cy="303519"/>
            </a:xfrm>
            <a:custGeom>
              <a:avLst/>
              <a:gdLst/>
              <a:ahLst/>
              <a:cxnLst/>
              <a:rect l="l" t="t" r="r" b="b"/>
              <a:pathLst>
                <a:path w="10309" h="10308" extrusionOk="0">
                  <a:moveTo>
                    <a:pt x="4104" y="0"/>
                  </a:moveTo>
                  <a:lnTo>
                    <a:pt x="4104" y="4137"/>
                  </a:lnTo>
                  <a:lnTo>
                    <a:pt x="1" y="4137"/>
                  </a:lnTo>
                  <a:lnTo>
                    <a:pt x="1" y="6205"/>
                  </a:lnTo>
                  <a:lnTo>
                    <a:pt x="4104" y="6205"/>
                  </a:lnTo>
                  <a:lnTo>
                    <a:pt x="4104" y="10308"/>
                  </a:lnTo>
                  <a:lnTo>
                    <a:pt x="6172" y="10308"/>
                  </a:lnTo>
                  <a:lnTo>
                    <a:pt x="6172" y="6205"/>
                  </a:lnTo>
                  <a:lnTo>
                    <a:pt x="10308" y="6205"/>
                  </a:lnTo>
                  <a:lnTo>
                    <a:pt x="10308" y="4137"/>
                  </a:lnTo>
                  <a:lnTo>
                    <a:pt x="6172" y="4137"/>
                  </a:lnTo>
                  <a:lnTo>
                    <a:pt x="61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 flipH="1">
              <a:off x="576427" y="25717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 flipH="1">
              <a:off x="8714659" y="33106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 flipH="1">
              <a:off x="4034481" y="3016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 flipH="1">
              <a:off x="2402537" y="4845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5"/>
            <p:cNvSpPr/>
            <p:nvPr/>
          </p:nvSpPr>
          <p:spPr>
            <a:xfrm flipH="1">
              <a:off x="382712" y="121934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 flipH="1">
              <a:off x="6797277" y="255943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5"/>
            <p:cNvSpPr/>
            <p:nvPr/>
          </p:nvSpPr>
          <p:spPr>
            <a:xfrm flipH="1">
              <a:off x="522516" y="442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3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8"/>
          <p:cNvSpPr txBox="1">
            <a:spLocks noGrp="1"/>
          </p:cNvSpPr>
          <p:nvPr>
            <p:ph type="subTitle" idx="1"/>
          </p:nvPr>
        </p:nvSpPr>
        <p:spPr>
          <a:xfrm>
            <a:off x="923150" y="2526450"/>
            <a:ext cx="3208500" cy="10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18"/>
          <p:cNvSpPr>
            <a:spLocks noGrp="1"/>
          </p:cNvSpPr>
          <p:nvPr>
            <p:ph type="pic" idx="2"/>
          </p:nvPr>
        </p:nvSpPr>
        <p:spPr>
          <a:xfrm flipH="1">
            <a:off x="4824538" y="721200"/>
            <a:ext cx="3396300" cy="3396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97" name="Google Shape;297;p18"/>
          <p:cNvSpPr txBox="1">
            <a:spLocks noGrp="1"/>
          </p:cNvSpPr>
          <p:nvPr>
            <p:ph type="title"/>
          </p:nvPr>
        </p:nvSpPr>
        <p:spPr>
          <a:xfrm>
            <a:off x="929126" y="1329025"/>
            <a:ext cx="3208500" cy="10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298" name="Google Shape;298;p18"/>
          <p:cNvGrpSpPr/>
          <p:nvPr/>
        </p:nvGrpSpPr>
        <p:grpSpPr>
          <a:xfrm>
            <a:off x="335154" y="273653"/>
            <a:ext cx="8542465" cy="4334608"/>
            <a:chOff x="335154" y="273653"/>
            <a:chExt cx="8542465" cy="4334608"/>
          </a:xfrm>
        </p:grpSpPr>
        <p:sp>
          <p:nvSpPr>
            <p:cNvPr id="299" name="Google Shape;299;p18"/>
            <p:cNvSpPr/>
            <p:nvPr/>
          </p:nvSpPr>
          <p:spPr>
            <a:xfrm rot="10800000" flipH="1">
              <a:off x="413239" y="1188666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 rot="10800000" flipH="1">
              <a:off x="8444541" y="5855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 rot="10800000" flipH="1">
              <a:off x="335154" y="247498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 rot="10800000" flipH="1">
              <a:off x="8790938" y="39767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 rot="10800000" flipH="1">
              <a:off x="389080" y="409948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 rot="10800000" flipH="1">
              <a:off x="5336107" y="45625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8"/>
            <p:cNvSpPr/>
            <p:nvPr/>
          </p:nvSpPr>
          <p:spPr>
            <a:xfrm rot="10800000" flipH="1">
              <a:off x="8811447" y="204047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8"/>
            <p:cNvSpPr/>
            <p:nvPr/>
          </p:nvSpPr>
          <p:spPr>
            <a:xfrm rot="10800000" flipH="1">
              <a:off x="6499842" y="2736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 rot="10800000" flipH="1">
              <a:off x="4131641" y="442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9"/>
          <p:cNvSpPr txBox="1">
            <a:spLocks noGrp="1"/>
          </p:cNvSpPr>
          <p:nvPr>
            <p:ph type="title"/>
          </p:nvPr>
        </p:nvSpPr>
        <p:spPr>
          <a:xfrm>
            <a:off x="4684638" y="1912650"/>
            <a:ext cx="363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9"/>
          <p:cNvSpPr txBox="1">
            <a:spLocks noGrp="1"/>
          </p:cNvSpPr>
          <p:nvPr>
            <p:ph type="subTitle" idx="1"/>
          </p:nvPr>
        </p:nvSpPr>
        <p:spPr>
          <a:xfrm>
            <a:off x="4684638" y="2409150"/>
            <a:ext cx="36306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1" name="Google Shape;311;p19"/>
          <p:cNvGrpSpPr/>
          <p:nvPr/>
        </p:nvGrpSpPr>
        <p:grpSpPr>
          <a:xfrm>
            <a:off x="337475" y="397041"/>
            <a:ext cx="8557745" cy="4324740"/>
            <a:chOff x="337475" y="397041"/>
            <a:chExt cx="8557745" cy="4324740"/>
          </a:xfrm>
        </p:grpSpPr>
        <p:sp>
          <p:nvSpPr>
            <p:cNvPr id="312" name="Google Shape;312;p19"/>
            <p:cNvSpPr/>
            <p:nvPr/>
          </p:nvSpPr>
          <p:spPr>
            <a:xfrm>
              <a:off x="586800" y="4332527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4010498" y="4427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337475" y="20974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378578" y="49616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2534208" y="4635065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8154722" y="3970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8849545" y="17494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8463808" y="40437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1446175" y="2260781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2140614" y="442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>
            <a:spLocks noGrp="1"/>
          </p:cNvSpPr>
          <p:nvPr>
            <p:ph type="title"/>
          </p:nvPr>
        </p:nvSpPr>
        <p:spPr>
          <a:xfrm>
            <a:off x="976763" y="1912650"/>
            <a:ext cx="3657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20"/>
          <p:cNvSpPr txBox="1">
            <a:spLocks noGrp="1"/>
          </p:cNvSpPr>
          <p:nvPr>
            <p:ph type="subTitle" idx="1"/>
          </p:nvPr>
        </p:nvSpPr>
        <p:spPr>
          <a:xfrm>
            <a:off x="976763" y="2409150"/>
            <a:ext cx="3657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5" name="Google Shape;325;p20"/>
          <p:cNvGrpSpPr/>
          <p:nvPr/>
        </p:nvGrpSpPr>
        <p:grpSpPr>
          <a:xfrm>
            <a:off x="371181" y="321727"/>
            <a:ext cx="8383754" cy="4430047"/>
            <a:chOff x="371181" y="321727"/>
            <a:chExt cx="8383754" cy="4430047"/>
          </a:xfrm>
        </p:grpSpPr>
        <p:sp>
          <p:nvSpPr>
            <p:cNvPr id="326" name="Google Shape;326;p20"/>
            <p:cNvSpPr/>
            <p:nvPr/>
          </p:nvSpPr>
          <p:spPr>
            <a:xfrm>
              <a:off x="371181" y="2693023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8257069" y="4360351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782271" y="44273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8668255" y="323085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5016972" y="32174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0"/>
            <p:cNvSpPr/>
            <p:nvPr/>
          </p:nvSpPr>
          <p:spPr>
            <a:xfrm>
              <a:off x="7911439" y="321727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409528" y="1149102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669878" y="410618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0"/>
            <p:cNvSpPr/>
            <p:nvPr/>
          </p:nvSpPr>
          <p:spPr>
            <a:xfrm>
              <a:off x="6754072" y="4706099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1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2"/>
          <p:cNvSpPr txBox="1">
            <a:spLocks noGrp="1"/>
          </p:cNvSpPr>
          <p:nvPr>
            <p:ph type="subTitle" idx="1"/>
          </p:nvPr>
        </p:nvSpPr>
        <p:spPr>
          <a:xfrm>
            <a:off x="987063" y="1339600"/>
            <a:ext cx="3445200" cy="27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2"/>
          <p:cNvSpPr txBox="1">
            <a:spLocks noGrp="1"/>
          </p:cNvSpPr>
          <p:nvPr>
            <p:ph type="subTitle" idx="2"/>
          </p:nvPr>
        </p:nvSpPr>
        <p:spPr>
          <a:xfrm>
            <a:off x="4704263" y="1339600"/>
            <a:ext cx="3445200" cy="27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2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353" name="Google Shape;353;p22"/>
          <p:cNvGrpSpPr/>
          <p:nvPr/>
        </p:nvGrpSpPr>
        <p:grpSpPr>
          <a:xfrm>
            <a:off x="362710" y="179228"/>
            <a:ext cx="8460489" cy="4778948"/>
            <a:chOff x="362710" y="179228"/>
            <a:chExt cx="8460489" cy="4778948"/>
          </a:xfrm>
        </p:grpSpPr>
        <p:sp>
          <p:nvSpPr>
            <p:cNvPr id="354" name="Google Shape;354;p22"/>
            <p:cNvSpPr/>
            <p:nvPr/>
          </p:nvSpPr>
          <p:spPr>
            <a:xfrm flipH="1">
              <a:off x="6556035" y="1997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 flipH="1">
              <a:off x="8265977" y="442637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 flipH="1">
              <a:off x="2530737" y="37054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 flipH="1">
              <a:off x="2506570" y="487149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 flipH="1">
              <a:off x="8777489" y="33679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 flipH="1">
              <a:off x="6318603" y="476850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 flipH="1">
              <a:off x="3620311" y="1792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 flipH="1">
              <a:off x="362710" y="309549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 flipH="1">
              <a:off x="1809074" y="352863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3" name="Google Shape;363;p22"/>
            <p:cNvGrpSpPr/>
            <p:nvPr/>
          </p:nvGrpSpPr>
          <p:grpSpPr>
            <a:xfrm flipH="1">
              <a:off x="462684" y="1535564"/>
              <a:ext cx="8228614" cy="3117513"/>
              <a:chOff x="462670" y="1535564"/>
              <a:chExt cx="8228614" cy="3117513"/>
            </a:xfrm>
          </p:grpSpPr>
          <p:sp>
            <p:nvSpPr>
              <p:cNvPr id="364" name="Google Shape;364;p22"/>
              <p:cNvSpPr/>
              <p:nvPr/>
            </p:nvSpPr>
            <p:spPr>
              <a:xfrm>
                <a:off x="8496770" y="4459564"/>
                <a:ext cx="194514" cy="193513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572" extrusionOk="0">
                    <a:moveTo>
                      <a:pt x="2636" y="0"/>
                    </a:moveTo>
                    <a:lnTo>
                      <a:pt x="2636" y="2636"/>
                    </a:lnTo>
                    <a:lnTo>
                      <a:pt x="1" y="2636"/>
                    </a:lnTo>
                    <a:lnTo>
                      <a:pt x="1" y="3937"/>
                    </a:lnTo>
                    <a:lnTo>
                      <a:pt x="2636" y="3937"/>
                    </a:lnTo>
                    <a:lnTo>
                      <a:pt x="2636" y="6572"/>
                    </a:lnTo>
                    <a:lnTo>
                      <a:pt x="3970" y="6572"/>
                    </a:lnTo>
                    <a:lnTo>
                      <a:pt x="3970" y="3937"/>
                    </a:lnTo>
                    <a:lnTo>
                      <a:pt x="6605" y="3937"/>
                    </a:lnTo>
                    <a:lnTo>
                      <a:pt x="6605" y="2636"/>
                    </a:lnTo>
                    <a:lnTo>
                      <a:pt x="3970" y="2636"/>
                    </a:lnTo>
                    <a:lnTo>
                      <a:pt x="3970" y="0"/>
                    </a:ln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2"/>
              <p:cNvSpPr/>
              <p:nvPr/>
            </p:nvSpPr>
            <p:spPr>
              <a:xfrm>
                <a:off x="462670" y="1535564"/>
                <a:ext cx="194514" cy="193513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572" extrusionOk="0">
                    <a:moveTo>
                      <a:pt x="2636" y="0"/>
                    </a:moveTo>
                    <a:lnTo>
                      <a:pt x="2636" y="2636"/>
                    </a:lnTo>
                    <a:lnTo>
                      <a:pt x="1" y="2636"/>
                    </a:lnTo>
                    <a:lnTo>
                      <a:pt x="1" y="3937"/>
                    </a:lnTo>
                    <a:lnTo>
                      <a:pt x="2636" y="3937"/>
                    </a:lnTo>
                    <a:lnTo>
                      <a:pt x="2636" y="6572"/>
                    </a:lnTo>
                    <a:lnTo>
                      <a:pt x="3970" y="6572"/>
                    </a:lnTo>
                    <a:lnTo>
                      <a:pt x="3970" y="3937"/>
                    </a:lnTo>
                    <a:lnTo>
                      <a:pt x="6605" y="3937"/>
                    </a:lnTo>
                    <a:lnTo>
                      <a:pt x="6605" y="2636"/>
                    </a:lnTo>
                    <a:lnTo>
                      <a:pt x="3970" y="2636"/>
                    </a:lnTo>
                    <a:lnTo>
                      <a:pt x="3970" y="0"/>
                    </a:ln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22"/>
          <p:cNvGrpSpPr/>
          <p:nvPr/>
        </p:nvGrpSpPr>
        <p:grpSpPr>
          <a:xfrm rot="-7200056">
            <a:off x="389408" y="374426"/>
            <a:ext cx="495057" cy="572755"/>
            <a:chOff x="4248775" y="2055250"/>
            <a:chExt cx="316825" cy="366550"/>
          </a:xfrm>
        </p:grpSpPr>
        <p:sp>
          <p:nvSpPr>
            <p:cNvPr id="367" name="Google Shape;367;p22"/>
            <p:cNvSpPr/>
            <p:nvPr/>
          </p:nvSpPr>
          <p:spPr>
            <a:xfrm>
              <a:off x="4248775" y="2055250"/>
              <a:ext cx="316825" cy="366550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4286725" y="2223400"/>
              <a:ext cx="33850" cy="33325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4393850" y="2223400"/>
              <a:ext cx="33850" cy="33325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4445625" y="2130600"/>
              <a:ext cx="33350" cy="33350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4445625" y="2312575"/>
              <a:ext cx="33350" cy="33350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2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3"/>
          <p:cNvSpPr txBox="1">
            <a:spLocks noGrp="1"/>
          </p:cNvSpPr>
          <p:nvPr>
            <p:ph type="body" idx="1"/>
          </p:nvPr>
        </p:nvSpPr>
        <p:spPr>
          <a:xfrm>
            <a:off x="720000" y="1819175"/>
            <a:ext cx="37182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4" name="Google Shape;374;p2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75" name="Google Shape;375;p23"/>
          <p:cNvSpPr txBox="1">
            <a:spLocks noGrp="1"/>
          </p:cNvSpPr>
          <p:nvPr>
            <p:ph type="body" idx="2"/>
          </p:nvPr>
        </p:nvSpPr>
        <p:spPr>
          <a:xfrm>
            <a:off x="4438200" y="1819175"/>
            <a:ext cx="39927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6" name="Google Shape;376;p23"/>
          <p:cNvSpPr/>
          <p:nvPr/>
        </p:nvSpPr>
        <p:spPr>
          <a:xfrm>
            <a:off x="277900" y="5053300"/>
            <a:ext cx="858979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3"/>
          <p:cNvGrpSpPr/>
          <p:nvPr/>
        </p:nvGrpSpPr>
        <p:grpSpPr>
          <a:xfrm rot="5400000" flipH="1">
            <a:off x="7714773" y="4294277"/>
            <a:ext cx="302521" cy="1239411"/>
            <a:chOff x="5400625" y="2964100"/>
            <a:chExt cx="253750" cy="1039600"/>
          </a:xfrm>
        </p:grpSpPr>
        <p:sp>
          <p:nvSpPr>
            <p:cNvPr id="378" name="Google Shape;378;p23"/>
            <p:cNvSpPr/>
            <p:nvPr/>
          </p:nvSpPr>
          <p:spPr>
            <a:xfrm>
              <a:off x="5525700" y="2964100"/>
              <a:ext cx="3600" cy="215850"/>
            </a:xfrm>
            <a:custGeom>
              <a:avLst/>
              <a:gdLst/>
              <a:ahLst/>
              <a:cxnLst/>
              <a:rect l="l" t="t" r="r" b="b"/>
              <a:pathLst>
                <a:path w="144" h="8634" extrusionOk="0">
                  <a:moveTo>
                    <a:pt x="0" y="1"/>
                  </a:moveTo>
                  <a:lnTo>
                    <a:pt x="0" y="8633"/>
                  </a:lnTo>
                  <a:lnTo>
                    <a:pt x="144" y="8633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5497500" y="3179925"/>
              <a:ext cx="60525" cy="131250"/>
            </a:xfrm>
            <a:custGeom>
              <a:avLst/>
              <a:gdLst/>
              <a:ahLst/>
              <a:cxnLst/>
              <a:rect l="l" t="t" r="r" b="b"/>
              <a:pathLst>
                <a:path w="2421" h="5250" extrusionOk="0">
                  <a:moveTo>
                    <a:pt x="1210" y="0"/>
                  </a:moveTo>
                  <a:cubicBezTo>
                    <a:pt x="534" y="0"/>
                    <a:pt x="1" y="1189"/>
                    <a:pt x="1" y="2625"/>
                  </a:cubicBezTo>
                  <a:cubicBezTo>
                    <a:pt x="1" y="4081"/>
                    <a:pt x="534" y="5249"/>
                    <a:pt x="1210" y="5249"/>
                  </a:cubicBezTo>
                  <a:cubicBezTo>
                    <a:pt x="1867" y="5249"/>
                    <a:pt x="2420" y="4081"/>
                    <a:pt x="2420" y="2625"/>
                  </a:cubicBezTo>
                  <a:cubicBezTo>
                    <a:pt x="2420" y="1189"/>
                    <a:pt x="1867" y="0"/>
                    <a:pt x="121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5497500" y="3165050"/>
              <a:ext cx="60525" cy="146125"/>
            </a:xfrm>
            <a:custGeom>
              <a:avLst/>
              <a:gdLst/>
              <a:ahLst/>
              <a:cxnLst/>
              <a:rect l="l" t="t" r="r" b="b"/>
              <a:pathLst>
                <a:path w="2421" h="5845" extrusionOk="0">
                  <a:moveTo>
                    <a:pt x="1210" y="1"/>
                  </a:moveTo>
                  <a:cubicBezTo>
                    <a:pt x="903" y="1"/>
                    <a:pt x="780" y="308"/>
                    <a:pt x="759" y="698"/>
                  </a:cubicBezTo>
                  <a:cubicBezTo>
                    <a:pt x="144" y="1026"/>
                    <a:pt x="1" y="2031"/>
                    <a:pt x="1" y="3220"/>
                  </a:cubicBezTo>
                  <a:cubicBezTo>
                    <a:pt x="1" y="4676"/>
                    <a:pt x="226" y="5844"/>
                    <a:pt x="1210" y="5844"/>
                  </a:cubicBezTo>
                  <a:cubicBezTo>
                    <a:pt x="2195" y="5844"/>
                    <a:pt x="2420" y="4676"/>
                    <a:pt x="2420" y="3220"/>
                  </a:cubicBezTo>
                  <a:cubicBezTo>
                    <a:pt x="2420" y="2031"/>
                    <a:pt x="2256" y="1026"/>
                    <a:pt x="1662" y="698"/>
                  </a:cubicBezTo>
                  <a:cubicBezTo>
                    <a:pt x="1621" y="308"/>
                    <a:pt x="1518" y="1"/>
                    <a:pt x="12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5462650" y="3236825"/>
              <a:ext cx="129700" cy="552100"/>
            </a:xfrm>
            <a:custGeom>
              <a:avLst/>
              <a:gdLst/>
              <a:ahLst/>
              <a:cxnLst/>
              <a:rect l="l" t="t" r="r" b="b"/>
              <a:pathLst>
                <a:path w="5188" h="22084" extrusionOk="0">
                  <a:moveTo>
                    <a:pt x="0" y="0"/>
                  </a:moveTo>
                  <a:lnTo>
                    <a:pt x="0" y="22083"/>
                  </a:lnTo>
                  <a:lnTo>
                    <a:pt x="5188" y="22083"/>
                  </a:lnTo>
                  <a:lnTo>
                    <a:pt x="51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5478025" y="3241950"/>
              <a:ext cx="99475" cy="262975"/>
            </a:xfrm>
            <a:custGeom>
              <a:avLst/>
              <a:gdLst/>
              <a:ahLst/>
              <a:cxnLst/>
              <a:rect l="l" t="t" r="r" b="b"/>
              <a:pathLst>
                <a:path w="3979" h="10519" extrusionOk="0">
                  <a:moveTo>
                    <a:pt x="0" y="0"/>
                  </a:moveTo>
                  <a:lnTo>
                    <a:pt x="0" y="10519"/>
                  </a:lnTo>
                  <a:lnTo>
                    <a:pt x="3978" y="10519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5400625" y="3743275"/>
              <a:ext cx="253750" cy="69225"/>
            </a:xfrm>
            <a:custGeom>
              <a:avLst/>
              <a:gdLst/>
              <a:ahLst/>
              <a:cxnLst/>
              <a:rect l="l" t="t" r="r" b="b"/>
              <a:pathLst>
                <a:path w="10150" h="2769" extrusionOk="0">
                  <a:moveTo>
                    <a:pt x="0" y="0"/>
                  </a:moveTo>
                  <a:lnTo>
                    <a:pt x="0" y="2769"/>
                  </a:lnTo>
                  <a:lnTo>
                    <a:pt x="10150" y="2769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478025" y="3812475"/>
              <a:ext cx="99475" cy="137925"/>
            </a:xfrm>
            <a:custGeom>
              <a:avLst/>
              <a:gdLst/>
              <a:ahLst/>
              <a:cxnLst/>
              <a:rect l="l" t="t" r="r" b="b"/>
              <a:pathLst>
                <a:path w="3979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3978" y="5516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400625" y="3950375"/>
              <a:ext cx="253750" cy="53325"/>
            </a:xfrm>
            <a:custGeom>
              <a:avLst/>
              <a:gdLst/>
              <a:ahLst/>
              <a:cxnLst/>
              <a:rect l="l" t="t" r="r" b="b"/>
              <a:pathLst>
                <a:path w="10150" h="2133" extrusionOk="0">
                  <a:moveTo>
                    <a:pt x="0" y="0"/>
                  </a:moveTo>
                  <a:lnTo>
                    <a:pt x="0" y="2133"/>
                  </a:lnTo>
                  <a:lnTo>
                    <a:pt x="10150" y="2133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462650" y="3259375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462650" y="3294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462650" y="33290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462650" y="33639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462650" y="3398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462650" y="34336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805" y="206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462650" y="34685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462650" y="35033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462650" y="3538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462650" y="35731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462650" y="36079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462650" y="3642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462650" y="36776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478025" y="3812475"/>
              <a:ext cx="37950" cy="137925"/>
            </a:xfrm>
            <a:custGeom>
              <a:avLst/>
              <a:gdLst/>
              <a:ahLst/>
              <a:cxnLst/>
              <a:rect l="l" t="t" r="r" b="b"/>
              <a:pathLst>
                <a:path w="1518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1518" y="5516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400625" y="3950375"/>
              <a:ext cx="253750" cy="18475"/>
            </a:xfrm>
            <a:custGeom>
              <a:avLst/>
              <a:gdLst/>
              <a:ahLst/>
              <a:cxnLst/>
              <a:rect l="l" t="t" r="r" b="b"/>
              <a:pathLst>
                <a:path w="10150" h="739" extrusionOk="0">
                  <a:moveTo>
                    <a:pt x="0" y="0"/>
                  </a:moveTo>
                  <a:lnTo>
                    <a:pt x="0" y="738"/>
                  </a:lnTo>
                  <a:lnTo>
                    <a:pt x="10150" y="738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448300" y="3225025"/>
              <a:ext cx="158925" cy="20525"/>
            </a:xfrm>
            <a:custGeom>
              <a:avLst/>
              <a:gdLst/>
              <a:ahLst/>
              <a:cxnLst/>
              <a:rect l="l" t="t" r="r" b="b"/>
              <a:pathLst>
                <a:path w="6357" h="821" extrusionOk="0">
                  <a:moveTo>
                    <a:pt x="0" y="1"/>
                  </a:moveTo>
                  <a:lnTo>
                    <a:pt x="0" y="821"/>
                  </a:lnTo>
                  <a:lnTo>
                    <a:pt x="6357" y="821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23"/>
          <p:cNvGrpSpPr/>
          <p:nvPr/>
        </p:nvGrpSpPr>
        <p:grpSpPr>
          <a:xfrm rot="10800000">
            <a:off x="216387" y="245453"/>
            <a:ext cx="8567326" cy="4544982"/>
            <a:chOff x="216387" y="397853"/>
            <a:chExt cx="8567326" cy="4544982"/>
          </a:xfrm>
        </p:grpSpPr>
        <p:sp>
          <p:nvSpPr>
            <p:cNvPr id="403" name="Google Shape;403;p23"/>
            <p:cNvSpPr/>
            <p:nvPr/>
          </p:nvSpPr>
          <p:spPr>
            <a:xfrm>
              <a:off x="6569790" y="46998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410896" y="40005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8599196" y="10179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365185" y="30322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1904614" y="4856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8738003" y="3602429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4671568" y="39785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3075593" y="5036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8522994" y="248165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7244735" y="457918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8189624" y="4552026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216387" y="1481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23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4"/>
          <p:cNvSpPr txBox="1">
            <a:spLocks noGrp="1"/>
          </p:cNvSpPr>
          <p:nvPr>
            <p:ph type="subTitle" idx="1"/>
          </p:nvPr>
        </p:nvSpPr>
        <p:spPr>
          <a:xfrm>
            <a:off x="1091337" y="3791400"/>
            <a:ext cx="2236200" cy="6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24"/>
          <p:cNvSpPr txBox="1">
            <a:spLocks noGrp="1"/>
          </p:cNvSpPr>
          <p:nvPr>
            <p:ph type="subTitle" idx="2"/>
          </p:nvPr>
        </p:nvSpPr>
        <p:spPr>
          <a:xfrm>
            <a:off x="5801925" y="3791400"/>
            <a:ext cx="2236200" cy="6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24"/>
          <p:cNvSpPr txBox="1">
            <a:spLocks noGrp="1"/>
          </p:cNvSpPr>
          <p:nvPr>
            <p:ph type="subTitle" idx="3"/>
          </p:nvPr>
        </p:nvSpPr>
        <p:spPr>
          <a:xfrm>
            <a:off x="1091337" y="3443026"/>
            <a:ext cx="2236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19" name="Google Shape;419;p24"/>
          <p:cNvSpPr txBox="1">
            <a:spLocks noGrp="1"/>
          </p:cNvSpPr>
          <p:nvPr>
            <p:ph type="subTitle" idx="4"/>
          </p:nvPr>
        </p:nvSpPr>
        <p:spPr>
          <a:xfrm>
            <a:off x="5801925" y="3443025"/>
            <a:ext cx="2236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20" name="Google Shape;420;p2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1" name="Google Shape;421;p24"/>
          <p:cNvSpPr/>
          <p:nvPr/>
        </p:nvSpPr>
        <p:spPr>
          <a:xfrm flipH="1">
            <a:off x="2903468" y="5053300"/>
            <a:ext cx="332955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" name="Google Shape;422;p24"/>
          <p:cNvGrpSpPr/>
          <p:nvPr/>
        </p:nvGrpSpPr>
        <p:grpSpPr>
          <a:xfrm rot="-7443102">
            <a:off x="3624862" y="4910461"/>
            <a:ext cx="174907" cy="188420"/>
            <a:chOff x="4572900" y="1559200"/>
            <a:chExt cx="109050" cy="117475"/>
          </a:xfrm>
        </p:grpSpPr>
        <p:sp>
          <p:nvSpPr>
            <p:cNvPr id="423" name="Google Shape;423;p24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4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4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24"/>
          <p:cNvGrpSpPr/>
          <p:nvPr/>
        </p:nvGrpSpPr>
        <p:grpSpPr>
          <a:xfrm rot="8496144">
            <a:off x="4218323" y="4918690"/>
            <a:ext cx="201248" cy="162073"/>
            <a:chOff x="5092300" y="1444675"/>
            <a:chExt cx="125475" cy="101050"/>
          </a:xfrm>
        </p:grpSpPr>
        <p:sp>
          <p:nvSpPr>
            <p:cNvPr id="427" name="Google Shape;427;p24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4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4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430;p24"/>
          <p:cNvGrpSpPr/>
          <p:nvPr/>
        </p:nvGrpSpPr>
        <p:grpSpPr>
          <a:xfrm>
            <a:off x="3794514" y="4890178"/>
            <a:ext cx="200432" cy="161573"/>
            <a:chOff x="4786025" y="1663100"/>
            <a:chExt cx="124950" cy="100725"/>
          </a:xfrm>
        </p:grpSpPr>
        <p:sp>
          <p:nvSpPr>
            <p:cNvPr id="431" name="Google Shape;431;p24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4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4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" name="Google Shape;434;p24"/>
          <p:cNvGrpSpPr/>
          <p:nvPr/>
        </p:nvGrpSpPr>
        <p:grpSpPr>
          <a:xfrm>
            <a:off x="4085254" y="4863587"/>
            <a:ext cx="174045" cy="188161"/>
            <a:chOff x="5066550" y="1672425"/>
            <a:chExt cx="108500" cy="117300"/>
          </a:xfrm>
        </p:grpSpPr>
        <p:sp>
          <p:nvSpPr>
            <p:cNvPr id="435" name="Google Shape;435;p24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4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4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4"/>
          <p:cNvGrpSpPr/>
          <p:nvPr/>
        </p:nvGrpSpPr>
        <p:grpSpPr>
          <a:xfrm rot="-7443102">
            <a:off x="4734562" y="4910461"/>
            <a:ext cx="174907" cy="188420"/>
            <a:chOff x="4572900" y="1559200"/>
            <a:chExt cx="109050" cy="117475"/>
          </a:xfrm>
        </p:grpSpPr>
        <p:sp>
          <p:nvSpPr>
            <p:cNvPr id="439" name="Google Shape;439;p24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4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4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24"/>
          <p:cNvGrpSpPr/>
          <p:nvPr/>
        </p:nvGrpSpPr>
        <p:grpSpPr>
          <a:xfrm rot="8496144">
            <a:off x="5328023" y="4918690"/>
            <a:ext cx="201248" cy="162073"/>
            <a:chOff x="5092300" y="1444675"/>
            <a:chExt cx="125475" cy="101050"/>
          </a:xfrm>
        </p:grpSpPr>
        <p:sp>
          <p:nvSpPr>
            <p:cNvPr id="443" name="Google Shape;443;p24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4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4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4"/>
          <p:cNvGrpSpPr/>
          <p:nvPr/>
        </p:nvGrpSpPr>
        <p:grpSpPr>
          <a:xfrm>
            <a:off x="4904214" y="4890178"/>
            <a:ext cx="200432" cy="161573"/>
            <a:chOff x="4786025" y="1663100"/>
            <a:chExt cx="124950" cy="100725"/>
          </a:xfrm>
        </p:grpSpPr>
        <p:sp>
          <p:nvSpPr>
            <p:cNvPr id="447" name="Google Shape;447;p24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4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4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4"/>
          <p:cNvGrpSpPr/>
          <p:nvPr/>
        </p:nvGrpSpPr>
        <p:grpSpPr>
          <a:xfrm>
            <a:off x="361608" y="229467"/>
            <a:ext cx="8397674" cy="4528291"/>
            <a:chOff x="361608" y="229467"/>
            <a:chExt cx="8397674" cy="4528291"/>
          </a:xfrm>
        </p:grpSpPr>
        <p:sp>
          <p:nvSpPr>
            <p:cNvPr id="451" name="Google Shape;451;p24"/>
            <p:cNvSpPr/>
            <p:nvPr/>
          </p:nvSpPr>
          <p:spPr>
            <a:xfrm>
              <a:off x="604524" y="139674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4"/>
            <p:cNvSpPr/>
            <p:nvPr/>
          </p:nvSpPr>
          <p:spPr>
            <a:xfrm>
              <a:off x="525163" y="58284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4"/>
            <p:cNvSpPr/>
            <p:nvPr/>
          </p:nvSpPr>
          <p:spPr>
            <a:xfrm>
              <a:off x="8625273" y="46048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4"/>
            <p:cNvSpPr/>
            <p:nvPr/>
          </p:nvSpPr>
          <p:spPr>
            <a:xfrm>
              <a:off x="448299" y="2869263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4"/>
            <p:cNvSpPr/>
            <p:nvPr/>
          </p:nvSpPr>
          <p:spPr>
            <a:xfrm>
              <a:off x="2164328" y="22946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8276382" y="3161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4"/>
            <p:cNvSpPr/>
            <p:nvPr/>
          </p:nvSpPr>
          <p:spPr>
            <a:xfrm>
              <a:off x="8713607" y="20696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4"/>
            <p:cNvSpPr/>
            <p:nvPr/>
          </p:nvSpPr>
          <p:spPr>
            <a:xfrm>
              <a:off x="361608" y="467107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6187315" y="24998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" name="Google Shape;460;p24"/>
          <p:cNvSpPr>
            <a:spLocks noGrp="1"/>
          </p:cNvSpPr>
          <p:nvPr>
            <p:ph type="pic" idx="5"/>
          </p:nvPr>
        </p:nvSpPr>
        <p:spPr>
          <a:xfrm>
            <a:off x="2718063" y="1346050"/>
            <a:ext cx="1983600" cy="1983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61" name="Google Shape;461;p24"/>
          <p:cNvSpPr>
            <a:spLocks noGrp="1"/>
          </p:cNvSpPr>
          <p:nvPr>
            <p:ph type="pic" idx="6"/>
          </p:nvPr>
        </p:nvSpPr>
        <p:spPr>
          <a:xfrm>
            <a:off x="4442663" y="1346050"/>
            <a:ext cx="1983600" cy="1983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>
            <a:spLocks noGrp="1"/>
          </p:cNvSpPr>
          <p:nvPr>
            <p:ph type="title"/>
          </p:nvPr>
        </p:nvSpPr>
        <p:spPr>
          <a:xfrm>
            <a:off x="748800" y="2485325"/>
            <a:ext cx="2962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title" idx="2" hasCustomPrompt="1"/>
          </p:nvPr>
        </p:nvSpPr>
        <p:spPr>
          <a:xfrm>
            <a:off x="1625575" y="1231138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748800" y="3274700"/>
            <a:ext cx="2962200" cy="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258954" y="235053"/>
            <a:ext cx="8660917" cy="4464471"/>
            <a:chOff x="258954" y="235053"/>
            <a:chExt cx="8660917" cy="4464471"/>
          </a:xfrm>
        </p:grpSpPr>
        <p:sp>
          <p:nvSpPr>
            <p:cNvPr id="42" name="Google Shape;42;p3"/>
            <p:cNvSpPr/>
            <p:nvPr/>
          </p:nvSpPr>
          <p:spPr>
            <a:xfrm rot="10800000">
              <a:off x="8727248" y="1188666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 rot="10800000">
              <a:off x="258954" y="3938616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10800000">
              <a:off x="615969" y="6617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>
              <a:off x="8725357" y="30388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10800000">
              <a:off x="367381" y="2807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rot="10800000">
              <a:off x="8703089" y="4612843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 rot="10800000">
              <a:off x="321703" y="244577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rot="10800000">
              <a:off x="3036785" y="2350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5"/>
          <p:cNvSpPr txBox="1">
            <a:spLocks noGrp="1"/>
          </p:cNvSpPr>
          <p:nvPr>
            <p:ph type="subTitle" idx="1"/>
          </p:nvPr>
        </p:nvSpPr>
        <p:spPr>
          <a:xfrm>
            <a:off x="1126425" y="3012899"/>
            <a:ext cx="2023800" cy="10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25"/>
          <p:cNvSpPr txBox="1">
            <a:spLocks noGrp="1"/>
          </p:cNvSpPr>
          <p:nvPr>
            <p:ph type="subTitle" idx="2"/>
          </p:nvPr>
        </p:nvSpPr>
        <p:spPr>
          <a:xfrm>
            <a:off x="3560177" y="3012901"/>
            <a:ext cx="2023800" cy="10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25"/>
          <p:cNvSpPr txBox="1">
            <a:spLocks noGrp="1"/>
          </p:cNvSpPr>
          <p:nvPr>
            <p:ph type="subTitle" idx="3"/>
          </p:nvPr>
        </p:nvSpPr>
        <p:spPr>
          <a:xfrm>
            <a:off x="5993775" y="3012901"/>
            <a:ext cx="2023800" cy="10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25"/>
          <p:cNvSpPr txBox="1">
            <a:spLocks noGrp="1"/>
          </p:cNvSpPr>
          <p:nvPr>
            <p:ph type="subTitle" idx="4"/>
          </p:nvPr>
        </p:nvSpPr>
        <p:spPr>
          <a:xfrm>
            <a:off x="1126425" y="2611500"/>
            <a:ext cx="20238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7" name="Google Shape;467;p25"/>
          <p:cNvSpPr txBox="1">
            <a:spLocks noGrp="1"/>
          </p:cNvSpPr>
          <p:nvPr>
            <p:ph type="subTitle" idx="5"/>
          </p:nvPr>
        </p:nvSpPr>
        <p:spPr>
          <a:xfrm>
            <a:off x="3560112" y="2611500"/>
            <a:ext cx="20238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8" name="Google Shape;468;p25"/>
          <p:cNvSpPr txBox="1">
            <a:spLocks noGrp="1"/>
          </p:cNvSpPr>
          <p:nvPr>
            <p:ph type="subTitle" idx="6"/>
          </p:nvPr>
        </p:nvSpPr>
        <p:spPr>
          <a:xfrm>
            <a:off x="5993778" y="2611500"/>
            <a:ext cx="20238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9" name="Google Shape;469;p2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470" name="Google Shape;470;p25"/>
          <p:cNvGrpSpPr/>
          <p:nvPr/>
        </p:nvGrpSpPr>
        <p:grpSpPr>
          <a:xfrm rot="-7443102">
            <a:off x="3716012" y="4910461"/>
            <a:ext cx="174907" cy="188420"/>
            <a:chOff x="4572900" y="1559200"/>
            <a:chExt cx="109050" cy="117475"/>
          </a:xfrm>
        </p:grpSpPr>
        <p:sp>
          <p:nvSpPr>
            <p:cNvPr id="471" name="Google Shape;471;p25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5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5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25"/>
          <p:cNvGrpSpPr/>
          <p:nvPr/>
        </p:nvGrpSpPr>
        <p:grpSpPr>
          <a:xfrm rot="8496144">
            <a:off x="5147674" y="4918690"/>
            <a:ext cx="201248" cy="162073"/>
            <a:chOff x="5092300" y="1444675"/>
            <a:chExt cx="125475" cy="101050"/>
          </a:xfrm>
        </p:grpSpPr>
        <p:sp>
          <p:nvSpPr>
            <p:cNvPr id="475" name="Google Shape;475;p25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5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25"/>
          <p:cNvSpPr/>
          <p:nvPr/>
        </p:nvSpPr>
        <p:spPr>
          <a:xfrm>
            <a:off x="3451277" y="5053300"/>
            <a:ext cx="224149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" name="Google Shape;479;p25"/>
          <p:cNvGrpSpPr/>
          <p:nvPr/>
        </p:nvGrpSpPr>
        <p:grpSpPr>
          <a:xfrm>
            <a:off x="3885664" y="4890178"/>
            <a:ext cx="200432" cy="161573"/>
            <a:chOff x="4786025" y="1663100"/>
            <a:chExt cx="124950" cy="100725"/>
          </a:xfrm>
        </p:grpSpPr>
        <p:sp>
          <p:nvSpPr>
            <p:cNvPr id="480" name="Google Shape;480;p25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5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5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25"/>
          <p:cNvGrpSpPr/>
          <p:nvPr/>
        </p:nvGrpSpPr>
        <p:grpSpPr>
          <a:xfrm>
            <a:off x="5014604" y="4863587"/>
            <a:ext cx="174045" cy="188161"/>
            <a:chOff x="5066550" y="1672425"/>
            <a:chExt cx="108500" cy="117300"/>
          </a:xfrm>
        </p:grpSpPr>
        <p:sp>
          <p:nvSpPr>
            <p:cNvPr id="484" name="Google Shape;484;p25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5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5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25"/>
          <p:cNvGrpSpPr/>
          <p:nvPr/>
        </p:nvGrpSpPr>
        <p:grpSpPr>
          <a:xfrm>
            <a:off x="332012" y="225403"/>
            <a:ext cx="8438445" cy="4613273"/>
            <a:chOff x="332012" y="225403"/>
            <a:chExt cx="8438445" cy="4613273"/>
          </a:xfrm>
        </p:grpSpPr>
        <p:sp>
          <p:nvSpPr>
            <p:cNvPr id="488" name="Google Shape;488;p25"/>
            <p:cNvSpPr/>
            <p:nvPr/>
          </p:nvSpPr>
          <p:spPr>
            <a:xfrm>
              <a:off x="530099" y="149324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5"/>
            <p:cNvSpPr/>
            <p:nvPr/>
          </p:nvSpPr>
          <p:spPr>
            <a:xfrm>
              <a:off x="530101" y="4502673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5"/>
            <p:cNvSpPr/>
            <p:nvPr/>
          </p:nvSpPr>
          <p:spPr>
            <a:xfrm>
              <a:off x="8333513" y="45026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5"/>
            <p:cNvSpPr/>
            <p:nvPr/>
          </p:nvSpPr>
          <p:spPr>
            <a:xfrm>
              <a:off x="6918223" y="475199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5"/>
            <p:cNvSpPr/>
            <p:nvPr/>
          </p:nvSpPr>
          <p:spPr>
            <a:xfrm>
              <a:off x="332012" y="28995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5"/>
            <p:cNvSpPr/>
            <p:nvPr/>
          </p:nvSpPr>
          <p:spPr>
            <a:xfrm>
              <a:off x="8638103" y="77280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5"/>
            <p:cNvSpPr/>
            <p:nvPr/>
          </p:nvSpPr>
          <p:spPr>
            <a:xfrm>
              <a:off x="6628907" y="22540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5"/>
            <p:cNvSpPr/>
            <p:nvPr/>
          </p:nvSpPr>
          <p:spPr>
            <a:xfrm>
              <a:off x="8724782" y="254889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5"/>
            <p:cNvSpPr/>
            <p:nvPr/>
          </p:nvSpPr>
          <p:spPr>
            <a:xfrm>
              <a:off x="2443124" y="4622981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5"/>
            <p:cNvSpPr/>
            <p:nvPr/>
          </p:nvSpPr>
          <p:spPr>
            <a:xfrm>
              <a:off x="572226" y="39174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6"/>
          <p:cNvSpPr txBox="1">
            <a:spLocks noGrp="1"/>
          </p:cNvSpPr>
          <p:nvPr>
            <p:ph type="subTitle" idx="1"/>
          </p:nvPr>
        </p:nvSpPr>
        <p:spPr>
          <a:xfrm>
            <a:off x="4595662" y="1600025"/>
            <a:ext cx="3749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26"/>
          <p:cNvSpPr txBox="1">
            <a:spLocks noGrp="1"/>
          </p:cNvSpPr>
          <p:nvPr>
            <p:ph type="subTitle" idx="2"/>
          </p:nvPr>
        </p:nvSpPr>
        <p:spPr>
          <a:xfrm>
            <a:off x="4595663" y="2256925"/>
            <a:ext cx="3749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26"/>
          <p:cNvSpPr txBox="1">
            <a:spLocks noGrp="1"/>
          </p:cNvSpPr>
          <p:nvPr>
            <p:ph type="subTitle" idx="3"/>
          </p:nvPr>
        </p:nvSpPr>
        <p:spPr>
          <a:xfrm>
            <a:off x="4595663" y="2913813"/>
            <a:ext cx="3749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26"/>
          <p:cNvSpPr txBox="1">
            <a:spLocks noGrp="1"/>
          </p:cNvSpPr>
          <p:nvPr>
            <p:ph type="subTitle" idx="4"/>
          </p:nvPr>
        </p:nvSpPr>
        <p:spPr>
          <a:xfrm>
            <a:off x="4595663" y="3570727"/>
            <a:ext cx="3749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26"/>
          <p:cNvSpPr txBox="1">
            <a:spLocks noGrp="1"/>
          </p:cNvSpPr>
          <p:nvPr>
            <p:ph type="subTitle" idx="5"/>
          </p:nvPr>
        </p:nvSpPr>
        <p:spPr>
          <a:xfrm>
            <a:off x="798638" y="1600025"/>
            <a:ext cx="36453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4" name="Google Shape;504;p26"/>
          <p:cNvSpPr txBox="1">
            <a:spLocks noGrp="1"/>
          </p:cNvSpPr>
          <p:nvPr>
            <p:ph type="subTitle" idx="6"/>
          </p:nvPr>
        </p:nvSpPr>
        <p:spPr>
          <a:xfrm>
            <a:off x="798638" y="2256925"/>
            <a:ext cx="36453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5" name="Google Shape;505;p26"/>
          <p:cNvSpPr txBox="1">
            <a:spLocks noGrp="1"/>
          </p:cNvSpPr>
          <p:nvPr>
            <p:ph type="subTitle" idx="7"/>
          </p:nvPr>
        </p:nvSpPr>
        <p:spPr>
          <a:xfrm>
            <a:off x="798638" y="2913813"/>
            <a:ext cx="36453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6" name="Google Shape;506;p26"/>
          <p:cNvSpPr txBox="1">
            <a:spLocks noGrp="1"/>
          </p:cNvSpPr>
          <p:nvPr>
            <p:ph type="subTitle" idx="8"/>
          </p:nvPr>
        </p:nvSpPr>
        <p:spPr>
          <a:xfrm>
            <a:off x="798638" y="3570725"/>
            <a:ext cx="36453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7" name="Google Shape;507;p2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508" name="Google Shape;508;p26"/>
          <p:cNvGrpSpPr/>
          <p:nvPr/>
        </p:nvGrpSpPr>
        <p:grpSpPr>
          <a:xfrm>
            <a:off x="362215" y="169240"/>
            <a:ext cx="8498929" cy="4589443"/>
            <a:chOff x="362215" y="169240"/>
            <a:chExt cx="8498929" cy="4589443"/>
          </a:xfrm>
        </p:grpSpPr>
        <p:sp>
          <p:nvSpPr>
            <p:cNvPr id="509" name="Google Shape;509;p26"/>
            <p:cNvSpPr/>
            <p:nvPr/>
          </p:nvSpPr>
          <p:spPr>
            <a:xfrm>
              <a:off x="8662502" y="4696187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591104" y="348566"/>
              <a:ext cx="303549" cy="303519"/>
            </a:xfrm>
            <a:custGeom>
              <a:avLst/>
              <a:gdLst/>
              <a:ahLst/>
              <a:cxnLst/>
              <a:rect l="l" t="t" r="r" b="b"/>
              <a:pathLst>
                <a:path w="10309" h="10308" extrusionOk="0">
                  <a:moveTo>
                    <a:pt x="4104" y="0"/>
                  </a:moveTo>
                  <a:lnTo>
                    <a:pt x="4104" y="4137"/>
                  </a:lnTo>
                  <a:lnTo>
                    <a:pt x="1" y="4137"/>
                  </a:lnTo>
                  <a:lnTo>
                    <a:pt x="1" y="6205"/>
                  </a:lnTo>
                  <a:lnTo>
                    <a:pt x="4104" y="6205"/>
                  </a:lnTo>
                  <a:lnTo>
                    <a:pt x="4104" y="10308"/>
                  </a:lnTo>
                  <a:lnTo>
                    <a:pt x="6172" y="10308"/>
                  </a:lnTo>
                  <a:lnTo>
                    <a:pt x="6172" y="6205"/>
                  </a:lnTo>
                  <a:lnTo>
                    <a:pt x="10308" y="6205"/>
                  </a:lnTo>
                  <a:lnTo>
                    <a:pt x="10308" y="4137"/>
                  </a:lnTo>
                  <a:lnTo>
                    <a:pt x="6172" y="4137"/>
                  </a:lnTo>
                  <a:lnTo>
                    <a:pt x="61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8774463" y="29748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362215" y="31349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6"/>
            <p:cNvSpPr/>
            <p:nvPr/>
          </p:nvSpPr>
          <p:spPr>
            <a:xfrm>
              <a:off x="504431" y="165020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6"/>
            <p:cNvSpPr/>
            <p:nvPr/>
          </p:nvSpPr>
          <p:spPr>
            <a:xfrm>
              <a:off x="4002097" y="1692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6"/>
            <p:cNvSpPr/>
            <p:nvPr/>
          </p:nvSpPr>
          <p:spPr>
            <a:xfrm>
              <a:off x="7003711" y="2559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6"/>
            <p:cNvSpPr/>
            <p:nvPr/>
          </p:nvSpPr>
          <p:spPr>
            <a:xfrm>
              <a:off x="8794972" y="121934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6"/>
            <p:cNvSpPr/>
            <p:nvPr/>
          </p:nvSpPr>
          <p:spPr>
            <a:xfrm>
              <a:off x="5378173" y="467200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6"/>
            <p:cNvSpPr/>
            <p:nvPr/>
          </p:nvSpPr>
          <p:spPr>
            <a:xfrm>
              <a:off x="1929440" y="255943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6"/>
            <p:cNvSpPr/>
            <p:nvPr/>
          </p:nvSpPr>
          <p:spPr>
            <a:xfrm>
              <a:off x="7468504" y="45026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7_2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7"/>
          <p:cNvSpPr txBox="1">
            <a:spLocks noGrp="1"/>
          </p:cNvSpPr>
          <p:nvPr>
            <p:ph type="subTitle" idx="1"/>
          </p:nvPr>
        </p:nvSpPr>
        <p:spPr>
          <a:xfrm>
            <a:off x="720000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2" name="Google Shape;522;p27"/>
          <p:cNvSpPr txBox="1">
            <a:spLocks noGrp="1"/>
          </p:cNvSpPr>
          <p:nvPr>
            <p:ph type="subTitle" idx="2"/>
          </p:nvPr>
        </p:nvSpPr>
        <p:spPr>
          <a:xfrm>
            <a:off x="3505925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3" name="Google Shape;523;p27"/>
          <p:cNvSpPr txBox="1">
            <a:spLocks noGrp="1"/>
          </p:cNvSpPr>
          <p:nvPr>
            <p:ph type="subTitle" idx="3"/>
          </p:nvPr>
        </p:nvSpPr>
        <p:spPr>
          <a:xfrm>
            <a:off x="2112962" y="3952222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4" name="Google Shape;524;p27"/>
          <p:cNvSpPr txBox="1">
            <a:spLocks noGrp="1"/>
          </p:cNvSpPr>
          <p:nvPr>
            <p:ph type="subTitle" idx="4"/>
          </p:nvPr>
        </p:nvSpPr>
        <p:spPr>
          <a:xfrm>
            <a:off x="6291925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5" name="Google Shape;525;p27"/>
          <p:cNvSpPr txBox="1">
            <a:spLocks noGrp="1"/>
          </p:cNvSpPr>
          <p:nvPr>
            <p:ph type="subTitle" idx="5"/>
          </p:nvPr>
        </p:nvSpPr>
        <p:spPr>
          <a:xfrm>
            <a:off x="4898887" y="3952222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6" name="Google Shape;526;p27"/>
          <p:cNvSpPr txBox="1">
            <a:spLocks noGrp="1"/>
          </p:cNvSpPr>
          <p:nvPr>
            <p:ph type="subTitle" idx="6"/>
          </p:nvPr>
        </p:nvSpPr>
        <p:spPr>
          <a:xfrm>
            <a:off x="3506000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27" name="Google Shape;527;p27"/>
          <p:cNvSpPr txBox="1">
            <a:spLocks noGrp="1"/>
          </p:cNvSpPr>
          <p:nvPr>
            <p:ph type="subTitle" idx="7"/>
          </p:nvPr>
        </p:nvSpPr>
        <p:spPr>
          <a:xfrm>
            <a:off x="6291925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28" name="Google Shape;528;p27"/>
          <p:cNvSpPr txBox="1">
            <a:spLocks noGrp="1"/>
          </p:cNvSpPr>
          <p:nvPr>
            <p:ph type="subTitle" idx="8"/>
          </p:nvPr>
        </p:nvSpPr>
        <p:spPr>
          <a:xfrm>
            <a:off x="4899000" y="3633622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29" name="Google Shape;529;p27"/>
          <p:cNvSpPr txBox="1">
            <a:spLocks noGrp="1"/>
          </p:cNvSpPr>
          <p:nvPr>
            <p:ph type="subTitle" idx="9"/>
          </p:nvPr>
        </p:nvSpPr>
        <p:spPr>
          <a:xfrm>
            <a:off x="720000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30" name="Google Shape;530;p27"/>
          <p:cNvSpPr txBox="1">
            <a:spLocks noGrp="1"/>
          </p:cNvSpPr>
          <p:nvPr>
            <p:ph type="subTitle" idx="13"/>
          </p:nvPr>
        </p:nvSpPr>
        <p:spPr>
          <a:xfrm>
            <a:off x="2113000" y="3633622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31" name="Google Shape;531;p27"/>
          <p:cNvSpPr txBox="1">
            <a:spLocks noGrp="1"/>
          </p:cNvSpPr>
          <p:nvPr>
            <p:ph type="title" hasCustomPrompt="1"/>
          </p:nvPr>
        </p:nvSpPr>
        <p:spPr>
          <a:xfrm>
            <a:off x="1372825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2" name="Google Shape;532;p27"/>
          <p:cNvSpPr txBox="1">
            <a:spLocks noGrp="1"/>
          </p:cNvSpPr>
          <p:nvPr>
            <p:ph type="title" idx="14" hasCustomPrompt="1"/>
          </p:nvPr>
        </p:nvSpPr>
        <p:spPr>
          <a:xfrm>
            <a:off x="4158700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3" name="Google Shape;533;p27"/>
          <p:cNvSpPr txBox="1">
            <a:spLocks noGrp="1"/>
          </p:cNvSpPr>
          <p:nvPr>
            <p:ph type="title" idx="15" hasCustomPrompt="1"/>
          </p:nvPr>
        </p:nvSpPr>
        <p:spPr>
          <a:xfrm>
            <a:off x="6944725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4" name="Google Shape;534;p27"/>
          <p:cNvSpPr txBox="1">
            <a:spLocks noGrp="1"/>
          </p:cNvSpPr>
          <p:nvPr>
            <p:ph type="title" idx="16" hasCustomPrompt="1"/>
          </p:nvPr>
        </p:nvSpPr>
        <p:spPr>
          <a:xfrm>
            <a:off x="2740250" y="3102063"/>
            <a:ext cx="877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5" name="Google Shape;535;p27"/>
          <p:cNvSpPr txBox="1">
            <a:spLocks noGrp="1"/>
          </p:cNvSpPr>
          <p:nvPr>
            <p:ph type="title" idx="17" hasCustomPrompt="1"/>
          </p:nvPr>
        </p:nvSpPr>
        <p:spPr>
          <a:xfrm>
            <a:off x="5551800" y="3102063"/>
            <a:ext cx="826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6" name="Google Shape;536;p27"/>
          <p:cNvSpPr txBox="1">
            <a:spLocks noGrp="1"/>
          </p:cNvSpPr>
          <p:nvPr>
            <p:ph type="title" idx="18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37" name="Google Shape;537;p27"/>
          <p:cNvSpPr/>
          <p:nvPr/>
        </p:nvSpPr>
        <p:spPr>
          <a:xfrm flipH="1">
            <a:off x="394841" y="5053300"/>
            <a:ext cx="835591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8" name="Google Shape;538;p27"/>
          <p:cNvGrpSpPr/>
          <p:nvPr/>
        </p:nvGrpSpPr>
        <p:grpSpPr>
          <a:xfrm rot="-5400000">
            <a:off x="7721497" y="4294277"/>
            <a:ext cx="302521" cy="1239411"/>
            <a:chOff x="5400625" y="2964100"/>
            <a:chExt cx="253750" cy="1039600"/>
          </a:xfrm>
        </p:grpSpPr>
        <p:sp>
          <p:nvSpPr>
            <p:cNvPr id="539" name="Google Shape;539;p27"/>
            <p:cNvSpPr/>
            <p:nvPr/>
          </p:nvSpPr>
          <p:spPr>
            <a:xfrm>
              <a:off x="5525700" y="2964100"/>
              <a:ext cx="3600" cy="215850"/>
            </a:xfrm>
            <a:custGeom>
              <a:avLst/>
              <a:gdLst/>
              <a:ahLst/>
              <a:cxnLst/>
              <a:rect l="l" t="t" r="r" b="b"/>
              <a:pathLst>
                <a:path w="144" h="8634" extrusionOk="0">
                  <a:moveTo>
                    <a:pt x="0" y="1"/>
                  </a:moveTo>
                  <a:lnTo>
                    <a:pt x="0" y="8633"/>
                  </a:lnTo>
                  <a:lnTo>
                    <a:pt x="144" y="8633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7"/>
            <p:cNvSpPr/>
            <p:nvPr/>
          </p:nvSpPr>
          <p:spPr>
            <a:xfrm>
              <a:off x="5497500" y="3179925"/>
              <a:ext cx="60525" cy="131250"/>
            </a:xfrm>
            <a:custGeom>
              <a:avLst/>
              <a:gdLst/>
              <a:ahLst/>
              <a:cxnLst/>
              <a:rect l="l" t="t" r="r" b="b"/>
              <a:pathLst>
                <a:path w="2421" h="5250" extrusionOk="0">
                  <a:moveTo>
                    <a:pt x="1210" y="0"/>
                  </a:moveTo>
                  <a:cubicBezTo>
                    <a:pt x="534" y="0"/>
                    <a:pt x="1" y="1189"/>
                    <a:pt x="1" y="2625"/>
                  </a:cubicBezTo>
                  <a:cubicBezTo>
                    <a:pt x="1" y="4081"/>
                    <a:pt x="534" y="5249"/>
                    <a:pt x="1210" y="5249"/>
                  </a:cubicBezTo>
                  <a:cubicBezTo>
                    <a:pt x="1867" y="5249"/>
                    <a:pt x="2420" y="4081"/>
                    <a:pt x="2420" y="2625"/>
                  </a:cubicBezTo>
                  <a:cubicBezTo>
                    <a:pt x="2420" y="1189"/>
                    <a:pt x="1867" y="0"/>
                    <a:pt x="121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5497500" y="3165050"/>
              <a:ext cx="60525" cy="146125"/>
            </a:xfrm>
            <a:custGeom>
              <a:avLst/>
              <a:gdLst/>
              <a:ahLst/>
              <a:cxnLst/>
              <a:rect l="l" t="t" r="r" b="b"/>
              <a:pathLst>
                <a:path w="2421" h="5845" extrusionOk="0">
                  <a:moveTo>
                    <a:pt x="1210" y="1"/>
                  </a:moveTo>
                  <a:cubicBezTo>
                    <a:pt x="903" y="1"/>
                    <a:pt x="780" y="308"/>
                    <a:pt x="759" y="698"/>
                  </a:cubicBezTo>
                  <a:cubicBezTo>
                    <a:pt x="144" y="1026"/>
                    <a:pt x="1" y="2031"/>
                    <a:pt x="1" y="3220"/>
                  </a:cubicBezTo>
                  <a:cubicBezTo>
                    <a:pt x="1" y="4676"/>
                    <a:pt x="226" y="5844"/>
                    <a:pt x="1210" y="5844"/>
                  </a:cubicBezTo>
                  <a:cubicBezTo>
                    <a:pt x="2195" y="5844"/>
                    <a:pt x="2420" y="4676"/>
                    <a:pt x="2420" y="3220"/>
                  </a:cubicBezTo>
                  <a:cubicBezTo>
                    <a:pt x="2420" y="2031"/>
                    <a:pt x="2256" y="1026"/>
                    <a:pt x="1662" y="698"/>
                  </a:cubicBezTo>
                  <a:cubicBezTo>
                    <a:pt x="1621" y="308"/>
                    <a:pt x="1518" y="1"/>
                    <a:pt x="12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5462650" y="3236825"/>
              <a:ext cx="129700" cy="552100"/>
            </a:xfrm>
            <a:custGeom>
              <a:avLst/>
              <a:gdLst/>
              <a:ahLst/>
              <a:cxnLst/>
              <a:rect l="l" t="t" r="r" b="b"/>
              <a:pathLst>
                <a:path w="5188" h="22084" extrusionOk="0">
                  <a:moveTo>
                    <a:pt x="0" y="0"/>
                  </a:moveTo>
                  <a:lnTo>
                    <a:pt x="0" y="22083"/>
                  </a:lnTo>
                  <a:lnTo>
                    <a:pt x="5188" y="22083"/>
                  </a:lnTo>
                  <a:lnTo>
                    <a:pt x="51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5478025" y="3241950"/>
              <a:ext cx="99475" cy="262975"/>
            </a:xfrm>
            <a:custGeom>
              <a:avLst/>
              <a:gdLst/>
              <a:ahLst/>
              <a:cxnLst/>
              <a:rect l="l" t="t" r="r" b="b"/>
              <a:pathLst>
                <a:path w="3979" h="10519" extrusionOk="0">
                  <a:moveTo>
                    <a:pt x="0" y="0"/>
                  </a:moveTo>
                  <a:lnTo>
                    <a:pt x="0" y="10519"/>
                  </a:lnTo>
                  <a:lnTo>
                    <a:pt x="3978" y="10519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5400625" y="3743275"/>
              <a:ext cx="253750" cy="69225"/>
            </a:xfrm>
            <a:custGeom>
              <a:avLst/>
              <a:gdLst/>
              <a:ahLst/>
              <a:cxnLst/>
              <a:rect l="l" t="t" r="r" b="b"/>
              <a:pathLst>
                <a:path w="10150" h="2769" extrusionOk="0">
                  <a:moveTo>
                    <a:pt x="0" y="0"/>
                  </a:moveTo>
                  <a:lnTo>
                    <a:pt x="0" y="2769"/>
                  </a:lnTo>
                  <a:lnTo>
                    <a:pt x="10150" y="2769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5478025" y="3812475"/>
              <a:ext cx="99475" cy="137925"/>
            </a:xfrm>
            <a:custGeom>
              <a:avLst/>
              <a:gdLst/>
              <a:ahLst/>
              <a:cxnLst/>
              <a:rect l="l" t="t" r="r" b="b"/>
              <a:pathLst>
                <a:path w="3979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3978" y="5516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5400625" y="3950375"/>
              <a:ext cx="253750" cy="53325"/>
            </a:xfrm>
            <a:custGeom>
              <a:avLst/>
              <a:gdLst/>
              <a:ahLst/>
              <a:cxnLst/>
              <a:rect l="l" t="t" r="r" b="b"/>
              <a:pathLst>
                <a:path w="10150" h="2133" extrusionOk="0">
                  <a:moveTo>
                    <a:pt x="0" y="0"/>
                  </a:moveTo>
                  <a:lnTo>
                    <a:pt x="0" y="2133"/>
                  </a:lnTo>
                  <a:lnTo>
                    <a:pt x="10150" y="2133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5462650" y="3259375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5462650" y="3294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5462650" y="33290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5462650" y="33639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5462650" y="3398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5462650" y="34336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805" y="206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5462650" y="34685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5462650" y="35033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5462650" y="3538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5462650" y="35731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5462650" y="36079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5462650" y="3642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5462650" y="36776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5478025" y="3812475"/>
              <a:ext cx="37950" cy="137925"/>
            </a:xfrm>
            <a:custGeom>
              <a:avLst/>
              <a:gdLst/>
              <a:ahLst/>
              <a:cxnLst/>
              <a:rect l="l" t="t" r="r" b="b"/>
              <a:pathLst>
                <a:path w="1518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1518" y="5516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5400625" y="3950375"/>
              <a:ext cx="253750" cy="18475"/>
            </a:xfrm>
            <a:custGeom>
              <a:avLst/>
              <a:gdLst/>
              <a:ahLst/>
              <a:cxnLst/>
              <a:rect l="l" t="t" r="r" b="b"/>
              <a:pathLst>
                <a:path w="10150" h="739" extrusionOk="0">
                  <a:moveTo>
                    <a:pt x="0" y="0"/>
                  </a:moveTo>
                  <a:lnTo>
                    <a:pt x="0" y="738"/>
                  </a:lnTo>
                  <a:lnTo>
                    <a:pt x="10150" y="738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7"/>
            <p:cNvSpPr/>
            <p:nvPr/>
          </p:nvSpPr>
          <p:spPr>
            <a:xfrm>
              <a:off x="5448300" y="3225025"/>
              <a:ext cx="158925" cy="20525"/>
            </a:xfrm>
            <a:custGeom>
              <a:avLst/>
              <a:gdLst/>
              <a:ahLst/>
              <a:cxnLst/>
              <a:rect l="l" t="t" r="r" b="b"/>
              <a:pathLst>
                <a:path w="6357" h="821" extrusionOk="0">
                  <a:moveTo>
                    <a:pt x="0" y="1"/>
                  </a:moveTo>
                  <a:lnTo>
                    <a:pt x="0" y="821"/>
                  </a:lnTo>
                  <a:lnTo>
                    <a:pt x="6357" y="821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" name="Google Shape;563;p27"/>
          <p:cNvGrpSpPr/>
          <p:nvPr/>
        </p:nvGrpSpPr>
        <p:grpSpPr>
          <a:xfrm>
            <a:off x="651614" y="3937826"/>
            <a:ext cx="701854" cy="1120359"/>
            <a:chOff x="894125" y="2648175"/>
            <a:chExt cx="497875" cy="794750"/>
          </a:xfrm>
        </p:grpSpPr>
        <p:sp>
          <p:nvSpPr>
            <p:cNvPr id="564" name="Google Shape;564;p27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571;p27"/>
          <p:cNvGrpSpPr/>
          <p:nvPr/>
        </p:nvGrpSpPr>
        <p:grpSpPr>
          <a:xfrm>
            <a:off x="276592" y="319453"/>
            <a:ext cx="8440113" cy="4513022"/>
            <a:chOff x="276592" y="319453"/>
            <a:chExt cx="8440113" cy="4513022"/>
          </a:xfrm>
        </p:grpSpPr>
        <p:sp>
          <p:nvSpPr>
            <p:cNvPr id="572" name="Google Shape;572;p27"/>
            <p:cNvSpPr/>
            <p:nvPr/>
          </p:nvSpPr>
          <p:spPr>
            <a:xfrm rot="10800000" flipH="1">
              <a:off x="8279014" y="539391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 rot="10800000" flipH="1">
              <a:off x="276603" y="14489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 rot="10800000" flipH="1">
              <a:off x="8630025" y="18230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 rot="10800000" flipH="1">
              <a:off x="276592" y="4106218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 rot="10800000" flipH="1">
              <a:off x="4898884" y="4745759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 rot="10800000" flipH="1">
              <a:off x="5942192" y="3194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8"/>
          <p:cNvSpPr txBox="1">
            <a:spLocks noGrp="1"/>
          </p:cNvSpPr>
          <p:nvPr>
            <p:ph type="subTitle" idx="1"/>
          </p:nvPr>
        </p:nvSpPr>
        <p:spPr>
          <a:xfrm>
            <a:off x="875675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0" name="Google Shape;580;p28"/>
          <p:cNvSpPr txBox="1">
            <a:spLocks noGrp="1"/>
          </p:cNvSpPr>
          <p:nvPr>
            <p:ph type="subTitle" idx="2"/>
          </p:nvPr>
        </p:nvSpPr>
        <p:spPr>
          <a:xfrm>
            <a:off x="3505939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1" name="Google Shape;581;p28"/>
          <p:cNvSpPr txBox="1">
            <a:spLocks noGrp="1"/>
          </p:cNvSpPr>
          <p:nvPr>
            <p:ph type="subTitle" idx="3"/>
          </p:nvPr>
        </p:nvSpPr>
        <p:spPr>
          <a:xfrm>
            <a:off x="875675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2" name="Google Shape;582;p28"/>
          <p:cNvSpPr txBox="1">
            <a:spLocks noGrp="1"/>
          </p:cNvSpPr>
          <p:nvPr>
            <p:ph type="subTitle" idx="4"/>
          </p:nvPr>
        </p:nvSpPr>
        <p:spPr>
          <a:xfrm>
            <a:off x="3505939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3" name="Google Shape;583;p28"/>
          <p:cNvSpPr txBox="1">
            <a:spLocks noGrp="1"/>
          </p:cNvSpPr>
          <p:nvPr>
            <p:ph type="subTitle" idx="5"/>
          </p:nvPr>
        </p:nvSpPr>
        <p:spPr>
          <a:xfrm>
            <a:off x="6136200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4" name="Google Shape;584;p28"/>
          <p:cNvSpPr txBox="1">
            <a:spLocks noGrp="1"/>
          </p:cNvSpPr>
          <p:nvPr>
            <p:ph type="subTitle" idx="6"/>
          </p:nvPr>
        </p:nvSpPr>
        <p:spPr>
          <a:xfrm>
            <a:off x="6136200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5" name="Google Shape;585;p28"/>
          <p:cNvSpPr txBox="1">
            <a:spLocks noGrp="1"/>
          </p:cNvSpPr>
          <p:nvPr>
            <p:ph type="subTitle" idx="7"/>
          </p:nvPr>
        </p:nvSpPr>
        <p:spPr>
          <a:xfrm>
            <a:off x="3505939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86" name="Google Shape;586;p28"/>
          <p:cNvSpPr txBox="1">
            <a:spLocks noGrp="1"/>
          </p:cNvSpPr>
          <p:nvPr>
            <p:ph type="subTitle" idx="8"/>
          </p:nvPr>
        </p:nvSpPr>
        <p:spPr>
          <a:xfrm>
            <a:off x="3505939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87" name="Google Shape;587;p28"/>
          <p:cNvSpPr txBox="1">
            <a:spLocks noGrp="1"/>
          </p:cNvSpPr>
          <p:nvPr>
            <p:ph type="subTitle" idx="9"/>
          </p:nvPr>
        </p:nvSpPr>
        <p:spPr>
          <a:xfrm>
            <a:off x="6136200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88" name="Google Shape;588;p28"/>
          <p:cNvSpPr txBox="1">
            <a:spLocks noGrp="1"/>
          </p:cNvSpPr>
          <p:nvPr>
            <p:ph type="subTitle" idx="13"/>
          </p:nvPr>
        </p:nvSpPr>
        <p:spPr>
          <a:xfrm>
            <a:off x="6136200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89" name="Google Shape;589;p28"/>
          <p:cNvSpPr txBox="1">
            <a:spLocks noGrp="1"/>
          </p:cNvSpPr>
          <p:nvPr>
            <p:ph type="subTitle" idx="14"/>
          </p:nvPr>
        </p:nvSpPr>
        <p:spPr>
          <a:xfrm>
            <a:off x="875675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90" name="Google Shape;590;p28"/>
          <p:cNvSpPr txBox="1">
            <a:spLocks noGrp="1"/>
          </p:cNvSpPr>
          <p:nvPr>
            <p:ph type="subTitle" idx="15"/>
          </p:nvPr>
        </p:nvSpPr>
        <p:spPr>
          <a:xfrm>
            <a:off x="875675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91" name="Google Shape;591;p2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92" name="Google Shape;592;p28"/>
          <p:cNvSpPr/>
          <p:nvPr/>
        </p:nvSpPr>
        <p:spPr>
          <a:xfrm flipH="1">
            <a:off x="5073711" y="5053300"/>
            <a:ext cx="168256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" name="Google Shape;593;p28"/>
          <p:cNvGrpSpPr/>
          <p:nvPr/>
        </p:nvGrpSpPr>
        <p:grpSpPr>
          <a:xfrm rot="-1800013" flipH="1">
            <a:off x="6128202" y="4871232"/>
            <a:ext cx="288412" cy="230579"/>
            <a:chOff x="5243250" y="2506925"/>
            <a:chExt cx="192250" cy="153700"/>
          </a:xfrm>
        </p:grpSpPr>
        <p:sp>
          <p:nvSpPr>
            <p:cNvPr id="594" name="Google Shape;594;p28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8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8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28"/>
          <p:cNvGrpSpPr/>
          <p:nvPr/>
        </p:nvGrpSpPr>
        <p:grpSpPr>
          <a:xfrm flipH="1">
            <a:off x="5890996" y="4827015"/>
            <a:ext cx="293027" cy="226005"/>
            <a:chOff x="5483150" y="2495300"/>
            <a:chExt cx="195325" cy="150650"/>
          </a:xfrm>
        </p:grpSpPr>
        <p:sp>
          <p:nvSpPr>
            <p:cNvPr id="598" name="Google Shape;598;p28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8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8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28"/>
          <p:cNvGrpSpPr/>
          <p:nvPr/>
        </p:nvGrpSpPr>
        <p:grpSpPr>
          <a:xfrm rot="-2281081" flipH="1">
            <a:off x="5599995" y="4885776"/>
            <a:ext cx="288418" cy="230584"/>
            <a:chOff x="5243250" y="2506925"/>
            <a:chExt cx="192250" cy="153700"/>
          </a:xfrm>
        </p:grpSpPr>
        <p:sp>
          <p:nvSpPr>
            <p:cNvPr id="602" name="Google Shape;602;p28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8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8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28"/>
          <p:cNvGrpSpPr/>
          <p:nvPr/>
        </p:nvGrpSpPr>
        <p:grpSpPr>
          <a:xfrm>
            <a:off x="335114" y="235053"/>
            <a:ext cx="8522008" cy="4673084"/>
            <a:chOff x="335114" y="235053"/>
            <a:chExt cx="8522008" cy="4673084"/>
          </a:xfrm>
        </p:grpSpPr>
        <p:sp>
          <p:nvSpPr>
            <p:cNvPr id="606" name="Google Shape;606;p28"/>
            <p:cNvSpPr/>
            <p:nvPr/>
          </p:nvSpPr>
          <p:spPr>
            <a:xfrm rot="10800000" flipH="1">
              <a:off x="335114" y="1159716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8"/>
            <p:cNvSpPr/>
            <p:nvPr/>
          </p:nvSpPr>
          <p:spPr>
            <a:xfrm rot="10800000" flipH="1">
              <a:off x="8424002" y="464591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8"/>
            <p:cNvSpPr/>
            <p:nvPr/>
          </p:nvSpPr>
          <p:spPr>
            <a:xfrm rot="10800000" flipH="1">
              <a:off x="335129" y="27493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8"/>
            <p:cNvSpPr/>
            <p:nvPr/>
          </p:nvSpPr>
          <p:spPr>
            <a:xfrm rot="10800000" flipH="1">
              <a:off x="8724763" y="18809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8"/>
            <p:cNvSpPr/>
            <p:nvPr/>
          </p:nvSpPr>
          <p:spPr>
            <a:xfrm rot="10800000" flipH="1">
              <a:off x="451580" y="4419843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8"/>
            <p:cNvSpPr/>
            <p:nvPr/>
          </p:nvSpPr>
          <p:spPr>
            <a:xfrm rot="10800000" flipH="1">
              <a:off x="8181622" y="4821422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8"/>
            <p:cNvSpPr/>
            <p:nvPr/>
          </p:nvSpPr>
          <p:spPr>
            <a:xfrm rot="10800000" flipH="1">
              <a:off x="8811447" y="340947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 rot="10800000" flipH="1">
              <a:off x="3505948" y="476020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 rot="10800000" flipH="1">
              <a:off x="5420830" y="2350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28"/>
          <p:cNvGrpSpPr/>
          <p:nvPr/>
        </p:nvGrpSpPr>
        <p:grpSpPr>
          <a:xfrm>
            <a:off x="451587" y="356915"/>
            <a:ext cx="348675" cy="348743"/>
            <a:chOff x="4593050" y="887300"/>
            <a:chExt cx="126625" cy="126650"/>
          </a:xfrm>
        </p:grpSpPr>
        <p:sp>
          <p:nvSpPr>
            <p:cNvPr id="616" name="Google Shape;616;p28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29"/>
          <p:cNvSpPr txBox="1">
            <a:spLocks noGrp="1"/>
          </p:cNvSpPr>
          <p:nvPr>
            <p:ph type="title" hasCustomPrompt="1"/>
          </p:nvPr>
        </p:nvSpPr>
        <p:spPr>
          <a:xfrm>
            <a:off x="3502050" y="616600"/>
            <a:ext cx="43512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8" name="Google Shape;628;p29"/>
          <p:cNvSpPr txBox="1">
            <a:spLocks noGrp="1"/>
          </p:cNvSpPr>
          <p:nvPr>
            <p:ph type="subTitle" idx="1"/>
          </p:nvPr>
        </p:nvSpPr>
        <p:spPr>
          <a:xfrm>
            <a:off x="3502050" y="1530351"/>
            <a:ext cx="43512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29" name="Google Shape;629;p29"/>
          <p:cNvSpPr txBox="1">
            <a:spLocks noGrp="1"/>
          </p:cNvSpPr>
          <p:nvPr>
            <p:ph type="title" idx="2" hasCustomPrompt="1"/>
          </p:nvPr>
        </p:nvSpPr>
        <p:spPr>
          <a:xfrm>
            <a:off x="3502050" y="2143675"/>
            <a:ext cx="43512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30" name="Google Shape;630;p29"/>
          <p:cNvSpPr txBox="1">
            <a:spLocks noGrp="1"/>
          </p:cNvSpPr>
          <p:nvPr>
            <p:ph type="subTitle" idx="3"/>
          </p:nvPr>
        </p:nvSpPr>
        <p:spPr>
          <a:xfrm>
            <a:off x="3502050" y="3061375"/>
            <a:ext cx="43512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631" name="Google Shape;631;p29"/>
          <p:cNvGrpSpPr/>
          <p:nvPr/>
        </p:nvGrpSpPr>
        <p:grpSpPr>
          <a:xfrm>
            <a:off x="313485" y="275936"/>
            <a:ext cx="8530211" cy="4191898"/>
            <a:chOff x="313485" y="275936"/>
            <a:chExt cx="8530211" cy="4191898"/>
          </a:xfrm>
        </p:grpSpPr>
        <p:sp>
          <p:nvSpPr>
            <p:cNvPr id="632" name="Google Shape;632;p29"/>
            <p:cNvSpPr/>
            <p:nvPr/>
          </p:nvSpPr>
          <p:spPr>
            <a:xfrm flipH="1">
              <a:off x="7089435" y="2759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9"/>
            <p:cNvSpPr/>
            <p:nvPr/>
          </p:nvSpPr>
          <p:spPr>
            <a:xfrm flipH="1">
              <a:off x="8757016" y="4381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9"/>
            <p:cNvSpPr/>
            <p:nvPr/>
          </p:nvSpPr>
          <p:spPr>
            <a:xfrm flipH="1">
              <a:off x="3822961" y="31820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9"/>
            <p:cNvSpPr/>
            <p:nvPr/>
          </p:nvSpPr>
          <p:spPr>
            <a:xfrm flipH="1">
              <a:off x="400167" y="193595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9"/>
            <p:cNvSpPr/>
            <p:nvPr/>
          </p:nvSpPr>
          <p:spPr>
            <a:xfrm flipH="1">
              <a:off x="313485" y="42944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9"/>
            <p:cNvSpPr/>
            <p:nvPr/>
          </p:nvSpPr>
          <p:spPr>
            <a:xfrm flipH="1">
              <a:off x="518721" y="499051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9"/>
            <p:cNvSpPr/>
            <p:nvPr/>
          </p:nvSpPr>
          <p:spPr>
            <a:xfrm flipH="1">
              <a:off x="8630171" y="29451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0"/>
          <p:cNvSpPr txBox="1">
            <a:spLocks noGrp="1"/>
          </p:cNvSpPr>
          <p:nvPr>
            <p:ph type="subTitle" idx="1"/>
          </p:nvPr>
        </p:nvSpPr>
        <p:spPr>
          <a:xfrm>
            <a:off x="899750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1" name="Google Shape;641;p30"/>
          <p:cNvSpPr txBox="1">
            <a:spLocks noGrp="1"/>
          </p:cNvSpPr>
          <p:nvPr>
            <p:ph type="subTitle" idx="2"/>
          </p:nvPr>
        </p:nvSpPr>
        <p:spPr>
          <a:xfrm>
            <a:off x="3446512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2" name="Google Shape;642;p30"/>
          <p:cNvSpPr txBox="1">
            <a:spLocks noGrp="1"/>
          </p:cNvSpPr>
          <p:nvPr>
            <p:ph type="subTitle" idx="3"/>
          </p:nvPr>
        </p:nvSpPr>
        <p:spPr>
          <a:xfrm>
            <a:off x="5993205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3" name="Google Shape;643;p30"/>
          <p:cNvSpPr txBox="1">
            <a:spLocks noGrp="1"/>
          </p:cNvSpPr>
          <p:nvPr>
            <p:ph type="title" hasCustomPrompt="1"/>
          </p:nvPr>
        </p:nvSpPr>
        <p:spPr>
          <a:xfrm>
            <a:off x="1403150" y="2689625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44" name="Google Shape;644;p30"/>
          <p:cNvSpPr txBox="1">
            <a:spLocks noGrp="1"/>
          </p:cNvSpPr>
          <p:nvPr>
            <p:ph type="title" idx="4" hasCustomPrompt="1"/>
          </p:nvPr>
        </p:nvSpPr>
        <p:spPr>
          <a:xfrm>
            <a:off x="3948125" y="2689700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45" name="Google Shape;645;p30"/>
          <p:cNvSpPr txBox="1">
            <a:spLocks noGrp="1"/>
          </p:cNvSpPr>
          <p:nvPr>
            <p:ph type="title" idx="5" hasCustomPrompt="1"/>
          </p:nvPr>
        </p:nvSpPr>
        <p:spPr>
          <a:xfrm>
            <a:off x="6493100" y="2689700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46" name="Google Shape;646;p30"/>
          <p:cNvSpPr txBox="1">
            <a:spLocks noGrp="1"/>
          </p:cNvSpPr>
          <p:nvPr>
            <p:ph type="subTitle" idx="6"/>
          </p:nvPr>
        </p:nvSpPr>
        <p:spPr>
          <a:xfrm>
            <a:off x="899750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47" name="Google Shape;647;p30"/>
          <p:cNvSpPr txBox="1">
            <a:spLocks noGrp="1"/>
          </p:cNvSpPr>
          <p:nvPr>
            <p:ph type="subTitle" idx="7"/>
          </p:nvPr>
        </p:nvSpPr>
        <p:spPr>
          <a:xfrm>
            <a:off x="3446438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48" name="Google Shape;648;p30"/>
          <p:cNvSpPr txBox="1">
            <a:spLocks noGrp="1"/>
          </p:cNvSpPr>
          <p:nvPr>
            <p:ph type="subTitle" idx="8"/>
          </p:nvPr>
        </p:nvSpPr>
        <p:spPr>
          <a:xfrm>
            <a:off x="5993050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grpSp>
        <p:nvGrpSpPr>
          <p:cNvPr id="649" name="Google Shape;649;p30"/>
          <p:cNvGrpSpPr/>
          <p:nvPr/>
        </p:nvGrpSpPr>
        <p:grpSpPr>
          <a:xfrm rot="7443102" flipH="1">
            <a:off x="3871618" y="4910461"/>
            <a:ext cx="174907" cy="188420"/>
            <a:chOff x="4572900" y="1559200"/>
            <a:chExt cx="109050" cy="117475"/>
          </a:xfrm>
        </p:grpSpPr>
        <p:sp>
          <p:nvSpPr>
            <p:cNvPr id="650" name="Google Shape;650;p30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653;p30"/>
          <p:cNvGrpSpPr/>
          <p:nvPr/>
        </p:nvGrpSpPr>
        <p:grpSpPr>
          <a:xfrm rot="8496144">
            <a:off x="4502849" y="4923628"/>
            <a:ext cx="201248" cy="162073"/>
            <a:chOff x="5092300" y="1444675"/>
            <a:chExt cx="125475" cy="101050"/>
          </a:xfrm>
        </p:grpSpPr>
        <p:sp>
          <p:nvSpPr>
            <p:cNvPr id="654" name="Google Shape;654;p30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" name="Google Shape;657;p30"/>
          <p:cNvSpPr/>
          <p:nvPr/>
        </p:nvSpPr>
        <p:spPr>
          <a:xfrm>
            <a:off x="3451277" y="5053300"/>
            <a:ext cx="224149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" name="Google Shape;658;p30"/>
          <p:cNvGrpSpPr/>
          <p:nvPr/>
        </p:nvGrpSpPr>
        <p:grpSpPr>
          <a:xfrm flipH="1">
            <a:off x="3676441" y="4890178"/>
            <a:ext cx="200432" cy="161573"/>
            <a:chOff x="4786025" y="1663100"/>
            <a:chExt cx="124950" cy="100725"/>
          </a:xfrm>
        </p:grpSpPr>
        <p:sp>
          <p:nvSpPr>
            <p:cNvPr id="659" name="Google Shape;659;p30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30"/>
          <p:cNvGrpSpPr/>
          <p:nvPr/>
        </p:nvGrpSpPr>
        <p:grpSpPr>
          <a:xfrm>
            <a:off x="4374604" y="4863587"/>
            <a:ext cx="174045" cy="188161"/>
            <a:chOff x="5066550" y="1672425"/>
            <a:chExt cx="108500" cy="117300"/>
          </a:xfrm>
        </p:grpSpPr>
        <p:sp>
          <p:nvSpPr>
            <p:cNvPr id="663" name="Google Shape;663;p30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0"/>
          <p:cNvGrpSpPr/>
          <p:nvPr/>
        </p:nvGrpSpPr>
        <p:grpSpPr>
          <a:xfrm>
            <a:off x="366049" y="177153"/>
            <a:ext cx="8491084" cy="4645723"/>
            <a:chOff x="366049" y="177153"/>
            <a:chExt cx="8491084" cy="4645723"/>
          </a:xfrm>
        </p:grpSpPr>
        <p:sp>
          <p:nvSpPr>
            <p:cNvPr id="667" name="Google Shape;667;p30"/>
            <p:cNvSpPr/>
            <p:nvPr/>
          </p:nvSpPr>
          <p:spPr>
            <a:xfrm rot="10800000" flipH="1">
              <a:off x="366049" y="3532505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 rot="10800000" flipH="1">
              <a:off x="530101" y="905131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 rot="10800000" flipH="1">
              <a:off x="8584176" y="90512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 rot="10800000" flipH="1">
              <a:off x="6184823" y="177153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 rot="10800000" flipH="1">
              <a:off x="526412" y="234655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 rot="10800000" flipH="1">
              <a:off x="8770453" y="364594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 rot="10800000" flipH="1">
              <a:off x="7121057" y="4736161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 rot="10800000" flipH="1">
              <a:off x="3002849" y="263814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 rot="10800000" flipH="1">
              <a:off x="530101" y="459941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" name="Google Shape;676;p30"/>
          <p:cNvGrpSpPr/>
          <p:nvPr/>
        </p:nvGrpSpPr>
        <p:grpSpPr>
          <a:xfrm rot="7443102" flipH="1">
            <a:off x="5044118" y="4910461"/>
            <a:ext cx="174907" cy="188420"/>
            <a:chOff x="4572900" y="1559200"/>
            <a:chExt cx="109050" cy="117475"/>
          </a:xfrm>
        </p:grpSpPr>
        <p:sp>
          <p:nvSpPr>
            <p:cNvPr id="677" name="Google Shape;677;p30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Google Shape;680;p30"/>
          <p:cNvGrpSpPr/>
          <p:nvPr/>
        </p:nvGrpSpPr>
        <p:grpSpPr>
          <a:xfrm rot="10800000" flipH="1">
            <a:off x="5197354" y="4876887"/>
            <a:ext cx="174045" cy="188161"/>
            <a:chOff x="5066550" y="1672425"/>
            <a:chExt cx="108500" cy="117300"/>
          </a:xfrm>
        </p:grpSpPr>
        <p:sp>
          <p:nvSpPr>
            <p:cNvPr id="681" name="Google Shape;681;p30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8_1_1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1"/>
          <p:cNvSpPr txBox="1">
            <a:spLocks noGrp="1"/>
          </p:cNvSpPr>
          <p:nvPr>
            <p:ph type="subTitle" idx="1"/>
          </p:nvPr>
        </p:nvSpPr>
        <p:spPr>
          <a:xfrm>
            <a:off x="720050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6" name="Google Shape;686;p31"/>
          <p:cNvSpPr txBox="1">
            <a:spLocks noGrp="1"/>
          </p:cNvSpPr>
          <p:nvPr>
            <p:ph type="title" hasCustomPrompt="1"/>
          </p:nvPr>
        </p:nvSpPr>
        <p:spPr>
          <a:xfrm>
            <a:off x="1109000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87" name="Google Shape;687;p31"/>
          <p:cNvSpPr txBox="1">
            <a:spLocks noGrp="1"/>
          </p:cNvSpPr>
          <p:nvPr>
            <p:ph type="subTitle" idx="2"/>
          </p:nvPr>
        </p:nvSpPr>
        <p:spPr>
          <a:xfrm>
            <a:off x="720050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88" name="Google Shape;688;p31"/>
          <p:cNvSpPr txBox="1">
            <a:spLocks noGrp="1"/>
          </p:cNvSpPr>
          <p:nvPr>
            <p:ph type="subTitle" idx="3"/>
          </p:nvPr>
        </p:nvSpPr>
        <p:spPr>
          <a:xfrm>
            <a:off x="2646014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9" name="Google Shape;689;p31"/>
          <p:cNvSpPr txBox="1">
            <a:spLocks noGrp="1"/>
          </p:cNvSpPr>
          <p:nvPr>
            <p:ph type="title" idx="4" hasCustomPrompt="1"/>
          </p:nvPr>
        </p:nvSpPr>
        <p:spPr>
          <a:xfrm>
            <a:off x="3034964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90" name="Google Shape;690;p31"/>
          <p:cNvSpPr txBox="1">
            <a:spLocks noGrp="1"/>
          </p:cNvSpPr>
          <p:nvPr>
            <p:ph type="subTitle" idx="5"/>
          </p:nvPr>
        </p:nvSpPr>
        <p:spPr>
          <a:xfrm>
            <a:off x="2646016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91" name="Google Shape;691;p31"/>
          <p:cNvSpPr txBox="1">
            <a:spLocks noGrp="1"/>
          </p:cNvSpPr>
          <p:nvPr>
            <p:ph type="subTitle" idx="6"/>
          </p:nvPr>
        </p:nvSpPr>
        <p:spPr>
          <a:xfrm>
            <a:off x="4571978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2" name="Google Shape;692;p31"/>
          <p:cNvSpPr txBox="1">
            <a:spLocks noGrp="1"/>
          </p:cNvSpPr>
          <p:nvPr>
            <p:ph type="title" idx="7" hasCustomPrompt="1"/>
          </p:nvPr>
        </p:nvSpPr>
        <p:spPr>
          <a:xfrm>
            <a:off x="4960928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93" name="Google Shape;693;p31"/>
          <p:cNvSpPr txBox="1">
            <a:spLocks noGrp="1"/>
          </p:cNvSpPr>
          <p:nvPr>
            <p:ph type="subTitle" idx="8"/>
          </p:nvPr>
        </p:nvSpPr>
        <p:spPr>
          <a:xfrm>
            <a:off x="4571982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94" name="Google Shape;694;p31"/>
          <p:cNvSpPr txBox="1">
            <a:spLocks noGrp="1"/>
          </p:cNvSpPr>
          <p:nvPr>
            <p:ph type="subTitle" idx="9"/>
          </p:nvPr>
        </p:nvSpPr>
        <p:spPr>
          <a:xfrm>
            <a:off x="6497942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5" name="Google Shape;695;p31"/>
          <p:cNvSpPr txBox="1">
            <a:spLocks noGrp="1"/>
          </p:cNvSpPr>
          <p:nvPr>
            <p:ph type="title" idx="13" hasCustomPrompt="1"/>
          </p:nvPr>
        </p:nvSpPr>
        <p:spPr>
          <a:xfrm>
            <a:off x="6886892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96" name="Google Shape;696;p31"/>
          <p:cNvSpPr txBox="1">
            <a:spLocks noGrp="1"/>
          </p:cNvSpPr>
          <p:nvPr>
            <p:ph type="subTitle" idx="14"/>
          </p:nvPr>
        </p:nvSpPr>
        <p:spPr>
          <a:xfrm>
            <a:off x="6497948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97" name="Google Shape;697;p31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98" name="Google Shape;698;p31"/>
          <p:cNvSpPr/>
          <p:nvPr/>
        </p:nvSpPr>
        <p:spPr>
          <a:xfrm>
            <a:off x="2979616" y="5053300"/>
            <a:ext cx="318593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" name="Google Shape;699;p31"/>
          <p:cNvGrpSpPr/>
          <p:nvPr/>
        </p:nvGrpSpPr>
        <p:grpSpPr>
          <a:xfrm rot="1800013">
            <a:off x="3319297" y="4871232"/>
            <a:ext cx="288412" cy="230579"/>
            <a:chOff x="5243250" y="2506925"/>
            <a:chExt cx="192250" cy="153700"/>
          </a:xfrm>
        </p:grpSpPr>
        <p:sp>
          <p:nvSpPr>
            <p:cNvPr id="700" name="Google Shape;700;p31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1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1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31"/>
          <p:cNvGrpSpPr/>
          <p:nvPr/>
        </p:nvGrpSpPr>
        <p:grpSpPr>
          <a:xfrm>
            <a:off x="3551889" y="4827015"/>
            <a:ext cx="293027" cy="226005"/>
            <a:chOff x="5483150" y="2495300"/>
            <a:chExt cx="195325" cy="150650"/>
          </a:xfrm>
        </p:grpSpPr>
        <p:sp>
          <p:nvSpPr>
            <p:cNvPr id="704" name="Google Shape;704;p31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1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1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31"/>
          <p:cNvGrpSpPr/>
          <p:nvPr/>
        </p:nvGrpSpPr>
        <p:grpSpPr>
          <a:xfrm rot="2281081">
            <a:off x="3847499" y="4885776"/>
            <a:ext cx="288418" cy="230584"/>
            <a:chOff x="5243250" y="2506925"/>
            <a:chExt cx="192250" cy="153700"/>
          </a:xfrm>
        </p:grpSpPr>
        <p:sp>
          <p:nvSpPr>
            <p:cNvPr id="708" name="Google Shape;708;p31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1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1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31"/>
          <p:cNvGrpSpPr/>
          <p:nvPr/>
        </p:nvGrpSpPr>
        <p:grpSpPr>
          <a:xfrm rot="1800013">
            <a:off x="5143172" y="4871232"/>
            <a:ext cx="288412" cy="230579"/>
            <a:chOff x="5243250" y="2506925"/>
            <a:chExt cx="192250" cy="153700"/>
          </a:xfrm>
        </p:grpSpPr>
        <p:sp>
          <p:nvSpPr>
            <p:cNvPr id="712" name="Google Shape;712;p31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1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1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31"/>
          <p:cNvGrpSpPr/>
          <p:nvPr/>
        </p:nvGrpSpPr>
        <p:grpSpPr>
          <a:xfrm>
            <a:off x="5375764" y="4827015"/>
            <a:ext cx="293027" cy="226005"/>
            <a:chOff x="5483150" y="2495300"/>
            <a:chExt cx="195325" cy="150650"/>
          </a:xfrm>
        </p:grpSpPr>
        <p:sp>
          <p:nvSpPr>
            <p:cNvPr id="716" name="Google Shape;716;p31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31"/>
          <p:cNvGrpSpPr/>
          <p:nvPr/>
        </p:nvGrpSpPr>
        <p:grpSpPr>
          <a:xfrm>
            <a:off x="316813" y="230687"/>
            <a:ext cx="8589639" cy="4593264"/>
            <a:chOff x="316813" y="230687"/>
            <a:chExt cx="8589639" cy="4593264"/>
          </a:xfrm>
        </p:grpSpPr>
        <p:sp>
          <p:nvSpPr>
            <p:cNvPr id="720" name="Google Shape;720;p31"/>
            <p:cNvSpPr/>
            <p:nvPr/>
          </p:nvSpPr>
          <p:spPr>
            <a:xfrm>
              <a:off x="394911" y="134849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16813" y="4502673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8711938" y="39125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7936648" y="47372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391224" y="30622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1"/>
            <p:cNvSpPr/>
            <p:nvPr/>
          </p:nvSpPr>
          <p:spPr>
            <a:xfrm>
              <a:off x="424653" y="27634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1"/>
            <p:cNvSpPr/>
            <p:nvPr/>
          </p:nvSpPr>
          <p:spPr>
            <a:xfrm>
              <a:off x="8765869" y="2763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8852558" y="1653604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8711957" y="296310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3034965" y="23068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2212574" y="4757756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3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3" name="Google Shape;733;p32"/>
          <p:cNvSpPr/>
          <p:nvPr/>
        </p:nvSpPr>
        <p:spPr>
          <a:xfrm flipH="1">
            <a:off x="3308768" y="5053300"/>
            <a:ext cx="2518956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" name="Google Shape;734;p32"/>
          <p:cNvGrpSpPr/>
          <p:nvPr/>
        </p:nvGrpSpPr>
        <p:grpSpPr>
          <a:xfrm flipH="1">
            <a:off x="4035968" y="4381152"/>
            <a:ext cx="1060965" cy="672148"/>
            <a:chOff x="6059325" y="1627225"/>
            <a:chExt cx="767925" cy="486500"/>
          </a:xfrm>
        </p:grpSpPr>
        <p:sp>
          <p:nvSpPr>
            <p:cNvPr id="735" name="Google Shape;735;p32"/>
            <p:cNvSpPr/>
            <p:nvPr/>
          </p:nvSpPr>
          <p:spPr>
            <a:xfrm>
              <a:off x="6150050" y="1663100"/>
              <a:ext cx="128700" cy="377325"/>
            </a:xfrm>
            <a:custGeom>
              <a:avLst/>
              <a:gdLst/>
              <a:ahLst/>
              <a:cxnLst/>
              <a:rect l="l" t="t" r="r" b="b"/>
              <a:pathLst>
                <a:path w="5148" h="15093" extrusionOk="0">
                  <a:moveTo>
                    <a:pt x="1" y="1"/>
                  </a:moveTo>
                  <a:lnTo>
                    <a:pt x="1" y="12652"/>
                  </a:lnTo>
                  <a:cubicBezTo>
                    <a:pt x="1" y="13985"/>
                    <a:pt x="1108" y="15092"/>
                    <a:pt x="2441" y="15092"/>
                  </a:cubicBezTo>
                  <a:lnTo>
                    <a:pt x="2707" y="15092"/>
                  </a:lnTo>
                  <a:cubicBezTo>
                    <a:pt x="4061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2"/>
            <p:cNvSpPr/>
            <p:nvPr/>
          </p:nvSpPr>
          <p:spPr>
            <a:xfrm>
              <a:off x="6164400" y="1804600"/>
              <a:ext cx="100000" cy="193275"/>
            </a:xfrm>
            <a:custGeom>
              <a:avLst/>
              <a:gdLst/>
              <a:ahLst/>
              <a:cxnLst/>
              <a:rect l="l" t="t" r="r" b="b"/>
              <a:pathLst>
                <a:path w="4000" h="7731" extrusionOk="0">
                  <a:moveTo>
                    <a:pt x="1" y="0"/>
                  </a:moveTo>
                  <a:lnTo>
                    <a:pt x="1" y="5844"/>
                  </a:lnTo>
                  <a:cubicBezTo>
                    <a:pt x="1" y="6890"/>
                    <a:pt x="862" y="7730"/>
                    <a:pt x="1908" y="7730"/>
                  </a:cubicBezTo>
                  <a:lnTo>
                    <a:pt x="2113" y="7730"/>
                  </a:lnTo>
                  <a:cubicBezTo>
                    <a:pt x="3159" y="7730"/>
                    <a:pt x="3999" y="6890"/>
                    <a:pt x="3999" y="5844"/>
                  </a:cubicBezTo>
                  <a:lnTo>
                    <a:pt x="399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2"/>
            <p:cNvSpPr/>
            <p:nvPr/>
          </p:nvSpPr>
          <p:spPr>
            <a:xfrm>
              <a:off x="6136725" y="1627225"/>
              <a:ext cx="155875" cy="55400"/>
            </a:xfrm>
            <a:custGeom>
              <a:avLst/>
              <a:gdLst/>
              <a:ahLst/>
              <a:cxnLst/>
              <a:rect l="l" t="t" r="r" b="b"/>
              <a:pathLst>
                <a:path w="6235" h="2216" extrusionOk="0">
                  <a:moveTo>
                    <a:pt x="1" y="1"/>
                  </a:moveTo>
                  <a:lnTo>
                    <a:pt x="1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2"/>
            <p:cNvSpPr/>
            <p:nvPr/>
          </p:nvSpPr>
          <p:spPr>
            <a:xfrm>
              <a:off x="6379200" y="1663100"/>
              <a:ext cx="128675" cy="377325"/>
            </a:xfrm>
            <a:custGeom>
              <a:avLst/>
              <a:gdLst/>
              <a:ahLst/>
              <a:cxnLst/>
              <a:rect l="l" t="t" r="r" b="b"/>
              <a:pathLst>
                <a:path w="5147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087" y="15092"/>
                    <a:pt x="2440" y="15092"/>
                  </a:cubicBezTo>
                  <a:lnTo>
                    <a:pt x="2707" y="15092"/>
                  </a:lnTo>
                  <a:cubicBezTo>
                    <a:pt x="4040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2"/>
            <p:cNvSpPr/>
            <p:nvPr/>
          </p:nvSpPr>
          <p:spPr>
            <a:xfrm>
              <a:off x="6393550" y="1851750"/>
              <a:ext cx="99975" cy="146125"/>
            </a:xfrm>
            <a:custGeom>
              <a:avLst/>
              <a:gdLst/>
              <a:ahLst/>
              <a:cxnLst/>
              <a:rect l="l" t="t" r="r" b="b"/>
              <a:pathLst>
                <a:path w="3999" h="5845" extrusionOk="0">
                  <a:moveTo>
                    <a:pt x="0" y="1"/>
                  </a:moveTo>
                  <a:lnTo>
                    <a:pt x="0" y="3958"/>
                  </a:lnTo>
                  <a:cubicBezTo>
                    <a:pt x="0" y="5004"/>
                    <a:pt x="841" y="5844"/>
                    <a:pt x="1887" y="5844"/>
                  </a:cubicBezTo>
                  <a:lnTo>
                    <a:pt x="2092" y="5844"/>
                  </a:lnTo>
                  <a:cubicBezTo>
                    <a:pt x="3138" y="5844"/>
                    <a:pt x="3999" y="5004"/>
                    <a:pt x="3999" y="3958"/>
                  </a:cubicBezTo>
                  <a:lnTo>
                    <a:pt x="399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2"/>
            <p:cNvSpPr/>
            <p:nvPr/>
          </p:nvSpPr>
          <p:spPr>
            <a:xfrm>
              <a:off x="6365875" y="1627225"/>
              <a:ext cx="155350" cy="55400"/>
            </a:xfrm>
            <a:custGeom>
              <a:avLst/>
              <a:gdLst/>
              <a:ahLst/>
              <a:cxnLst/>
              <a:rect l="l" t="t" r="r" b="b"/>
              <a:pathLst>
                <a:path w="621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13" y="2215"/>
                  </a:lnTo>
                  <a:lnTo>
                    <a:pt x="621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2"/>
            <p:cNvSpPr/>
            <p:nvPr/>
          </p:nvSpPr>
          <p:spPr>
            <a:xfrm>
              <a:off x="6607825" y="1663100"/>
              <a:ext cx="129200" cy="377325"/>
            </a:xfrm>
            <a:custGeom>
              <a:avLst/>
              <a:gdLst/>
              <a:ahLst/>
              <a:cxnLst/>
              <a:rect l="l" t="t" r="r" b="b"/>
              <a:pathLst>
                <a:path w="5168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108" y="15092"/>
                    <a:pt x="2440" y="15092"/>
                  </a:cubicBezTo>
                  <a:lnTo>
                    <a:pt x="2727" y="15092"/>
                  </a:lnTo>
                  <a:cubicBezTo>
                    <a:pt x="4060" y="15092"/>
                    <a:pt x="5167" y="13985"/>
                    <a:pt x="5167" y="12652"/>
                  </a:cubicBezTo>
                  <a:lnTo>
                    <a:pt x="5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2"/>
            <p:cNvSpPr/>
            <p:nvPr/>
          </p:nvSpPr>
          <p:spPr>
            <a:xfrm>
              <a:off x="6622175" y="1779475"/>
              <a:ext cx="100500" cy="218400"/>
            </a:xfrm>
            <a:custGeom>
              <a:avLst/>
              <a:gdLst/>
              <a:ahLst/>
              <a:cxnLst/>
              <a:rect l="l" t="t" r="r" b="b"/>
              <a:pathLst>
                <a:path w="4020" h="8736" extrusionOk="0">
                  <a:moveTo>
                    <a:pt x="0" y="0"/>
                  </a:moveTo>
                  <a:lnTo>
                    <a:pt x="0" y="6849"/>
                  </a:lnTo>
                  <a:cubicBezTo>
                    <a:pt x="0" y="7895"/>
                    <a:pt x="862" y="8735"/>
                    <a:pt x="1907" y="8735"/>
                  </a:cubicBezTo>
                  <a:lnTo>
                    <a:pt x="2112" y="8735"/>
                  </a:lnTo>
                  <a:cubicBezTo>
                    <a:pt x="3158" y="8735"/>
                    <a:pt x="4019" y="7895"/>
                    <a:pt x="4019" y="6849"/>
                  </a:cubicBezTo>
                  <a:lnTo>
                    <a:pt x="401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2"/>
            <p:cNvSpPr/>
            <p:nvPr/>
          </p:nvSpPr>
          <p:spPr>
            <a:xfrm>
              <a:off x="6594500" y="1627225"/>
              <a:ext cx="155850" cy="55400"/>
            </a:xfrm>
            <a:custGeom>
              <a:avLst/>
              <a:gdLst/>
              <a:ahLst/>
              <a:cxnLst/>
              <a:rect l="l" t="t" r="r" b="b"/>
              <a:pathLst>
                <a:path w="623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2"/>
            <p:cNvSpPr/>
            <p:nvPr/>
          </p:nvSpPr>
          <p:spPr>
            <a:xfrm>
              <a:off x="6059325" y="1673875"/>
              <a:ext cx="767925" cy="439850"/>
            </a:xfrm>
            <a:custGeom>
              <a:avLst/>
              <a:gdLst/>
              <a:ahLst/>
              <a:cxnLst/>
              <a:rect l="l" t="t" r="r" b="b"/>
              <a:pathLst>
                <a:path w="30717" h="17594" extrusionOk="0">
                  <a:moveTo>
                    <a:pt x="1" y="1"/>
                  </a:moveTo>
                  <a:lnTo>
                    <a:pt x="1" y="9986"/>
                  </a:lnTo>
                  <a:cubicBezTo>
                    <a:pt x="1" y="14190"/>
                    <a:pt x="3425" y="17593"/>
                    <a:pt x="7608" y="17593"/>
                  </a:cubicBezTo>
                  <a:lnTo>
                    <a:pt x="23109" y="17593"/>
                  </a:lnTo>
                  <a:cubicBezTo>
                    <a:pt x="27312" y="17593"/>
                    <a:pt x="30716" y="14190"/>
                    <a:pt x="30716" y="9986"/>
                  </a:cubicBezTo>
                  <a:lnTo>
                    <a:pt x="30716" y="1"/>
                  </a:lnTo>
                  <a:lnTo>
                    <a:pt x="29896" y="1"/>
                  </a:lnTo>
                  <a:lnTo>
                    <a:pt x="29896" y="9986"/>
                  </a:lnTo>
                  <a:cubicBezTo>
                    <a:pt x="29896" y="13718"/>
                    <a:pt x="26861" y="16773"/>
                    <a:pt x="23109" y="16773"/>
                  </a:cubicBezTo>
                  <a:lnTo>
                    <a:pt x="7608" y="16773"/>
                  </a:lnTo>
                  <a:cubicBezTo>
                    <a:pt x="3876" y="16773"/>
                    <a:pt x="841" y="13718"/>
                    <a:pt x="841" y="9986"/>
                  </a:cubicBezTo>
                  <a:lnTo>
                    <a:pt x="8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>
              <a:off x="6080350" y="1726675"/>
              <a:ext cx="726375" cy="54350"/>
            </a:xfrm>
            <a:custGeom>
              <a:avLst/>
              <a:gdLst/>
              <a:ahLst/>
              <a:cxnLst/>
              <a:rect l="l" t="t" r="r" b="b"/>
              <a:pathLst>
                <a:path w="29055" h="2174" extrusionOk="0">
                  <a:moveTo>
                    <a:pt x="0" y="1"/>
                  </a:moveTo>
                  <a:lnTo>
                    <a:pt x="0" y="2174"/>
                  </a:lnTo>
                  <a:lnTo>
                    <a:pt x="29055" y="2174"/>
                  </a:lnTo>
                  <a:lnTo>
                    <a:pt x="2905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32"/>
          <p:cNvGrpSpPr/>
          <p:nvPr/>
        </p:nvGrpSpPr>
        <p:grpSpPr>
          <a:xfrm>
            <a:off x="399075" y="321640"/>
            <a:ext cx="8418956" cy="4570805"/>
            <a:chOff x="399075" y="321640"/>
            <a:chExt cx="8418956" cy="4570805"/>
          </a:xfrm>
        </p:grpSpPr>
        <p:sp>
          <p:nvSpPr>
            <p:cNvPr id="747" name="Google Shape;747;p32"/>
            <p:cNvSpPr/>
            <p:nvPr/>
          </p:nvSpPr>
          <p:spPr>
            <a:xfrm>
              <a:off x="8776024" y="41750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2"/>
            <p:cNvSpPr/>
            <p:nvPr/>
          </p:nvSpPr>
          <p:spPr>
            <a:xfrm>
              <a:off x="8037600" y="4557427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8685648" y="27724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399075" y="274300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466616" y="4083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5274858" y="3216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2"/>
            <p:cNvSpPr/>
            <p:nvPr/>
          </p:nvSpPr>
          <p:spPr>
            <a:xfrm>
              <a:off x="8772322" y="3421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8772345" y="15697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6177808" y="48057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1876789" y="45852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_1"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3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759" name="Google Shape;759;p33"/>
          <p:cNvGrpSpPr/>
          <p:nvPr/>
        </p:nvGrpSpPr>
        <p:grpSpPr>
          <a:xfrm>
            <a:off x="312144" y="3081292"/>
            <a:ext cx="1394726" cy="1970946"/>
            <a:chOff x="1546975" y="2098125"/>
            <a:chExt cx="1280975" cy="1810200"/>
          </a:xfrm>
        </p:grpSpPr>
        <p:sp>
          <p:nvSpPr>
            <p:cNvPr id="760" name="Google Shape;760;p33"/>
            <p:cNvSpPr/>
            <p:nvPr/>
          </p:nvSpPr>
          <p:spPr>
            <a:xfrm>
              <a:off x="2124450" y="2815300"/>
              <a:ext cx="436125" cy="574200"/>
            </a:xfrm>
            <a:custGeom>
              <a:avLst/>
              <a:gdLst/>
              <a:ahLst/>
              <a:cxnLst/>
              <a:rect l="l" t="t" r="r" b="b"/>
              <a:pathLst>
                <a:path w="17445" h="22968" extrusionOk="0">
                  <a:moveTo>
                    <a:pt x="6772" y="1"/>
                  </a:moveTo>
                  <a:lnTo>
                    <a:pt x="0" y="3770"/>
                  </a:lnTo>
                  <a:lnTo>
                    <a:pt x="10651" y="22967"/>
                  </a:lnTo>
                  <a:lnTo>
                    <a:pt x="17445" y="19198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2251550" y="2815300"/>
              <a:ext cx="309025" cy="534200"/>
            </a:xfrm>
            <a:custGeom>
              <a:avLst/>
              <a:gdLst/>
              <a:ahLst/>
              <a:cxnLst/>
              <a:rect l="l" t="t" r="r" b="b"/>
              <a:pathLst>
                <a:path w="12361" h="21368" extrusionOk="0">
                  <a:moveTo>
                    <a:pt x="1688" y="1"/>
                  </a:moveTo>
                  <a:lnTo>
                    <a:pt x="1" y="943"/>
                  </a:lnTo>
                  <a:cubicBezTo>
                    <a:pt x="1951" y="3091"/>
                    <a:pt x="3924" y="6202"/>
                    <a:pt x="5523" y="9840"/>
                  </a:cubicBezTo>
                  <a:cubicBezTo>
                    <a:pt x="7430" y="14136"/>
                    <a:pt x="8416" y="18300"/>
                    <a:pt x="8438" y="21368"/>
                  </a:cubicBezTo>
                  <a:lnTo>
                    <a:pt x="12361" y="19198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1760100" y="2160050"/>
              <a:ext cx="436150" cy="574200"/>
            </a:xfrm>
            <a:custGeom>
              <a:avLst/>
              <a:gdLst/>
              <a:ahLst/>
              <a:cxnLst/>
              <a:rect l="l" t="t" r="r" b="b"/>
              <a:pathLst>
                <a:path w="17446" h="22968" extrusionOk="0">
                  <a:moveTo>
                    <a:pt x="6773" y="0"/>
                  </a:moveTo>
                  <a:lnTo>
                    <a:pt x="1" y="3748"/>
                  </a:lnTo>
                  <a:lnTo>
                    <a:pt x="10674" y="22967"/>
                  </a:lnTo>
                  <a:lnTo>
                    <a:pt x="17445" y="19198"/>
                  </a:lnTo>
                  <a:lnTo>
                    <a:pt x="67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1887225" y="2160050"/>
              <a:ext cx="309025" cy="534200"/>
            </a:xfrm>
            <a:custGeom>
              <a:avLst/>
              <a:gdLst/>
              <a:ahLst/>
              <a:cxnLst/>
              <a:rect l="l" t="t" r="r" b="b"/>
              <a:pathLst>
                <a:path w="12361" h="21368" extrusionOk="0">
                  <a:moveTo>
                    <a:pt x="1688" y="0"/>
                  </a:moveTo>
                  <a:lnTo>
                    <a:pt x="0" y="921"/>
                  </a:lnTo>
                  <a:cubicBezTo>
                    <a:pt x="1951" y="3068"/>
                    <a:pt x="3923" y="6180"/>
                    <a:pt x="5545" y="9840"/>
                  </a:cubicBezTo>
                  <a:cubicBezTo>
                    <a:pt x="7429" y="14135"/>
                    <a:pt x="8416" y="18277"/>
                    <a:pt x="8459" y="21367"/>
                  </a:cubicBezTo>
                  <a:lnTo>
                    <a:pt x="12360" y="19198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1788600" y="2278375"/>
              <a:ext cx="715550" cy="942925"/>
            </a:xfrm>
            <a:custGeom>
              <a:avLst/>
              <a:gdLst/>
              <a:ahLst/>
              <a:cxnLst/>
              <a:rect l="l" t="t" r="r" b="b"/>
              <a:pathLst>
                <a:path w="28622" h="37717" extrusionOk="0">
                  <a:moveTo>
                    <a:pt x="11111" y="1"/>
                  </a:moveTo>
                  <a:lnTo>
                    <a:pt x="1" y="6181"/>
                  </a:lnTo>
                  <a:lnTo>
                    <a:pt x="17511" y="37717"/>
                  </a:lnTo>
                  <a:lnTo>
                    <a:pt x="28622" y="31537"/>
                  </a:lnTo>
                  <a:lnTo>
                    <a:pt x="1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1997350" y="2278375"/>
              <a:ext cx="507350" cy="877725"/>
            </a:xfrm>
            <a:custGeom>
              <a:avLst/>
              <a:gdLst/>
              <a:ahLst/>
              <a:cxnLst/>
              <a:rect l="l" t="t" r="r" b="b"/>
              <a:pathLst>
                <a:path w="20294" h="35109" extrusionOk="0">
                  <a:moveTo>
                    <a:pt x="2761" y="1"/>
                  </a:moveTo>
                  <a:lnTo>
                    <a:pt x="0" y="1535"/>
                  </a:lnTo>
                  <a:cubicBezTo>
                    <a:pt x="3200" y="5063"/>
                    <a:pt x="6443" y="10169"/>
                    <a:pt x="9073" y="16174"/>
                  </a:cubicBezTo>
                  <a:cubicBezTo>
                    <a:pt x="12185" y="23209"/>
                    <a:pt x="13807" y="30024"/>
                    <a:pt x="13872" y="35109"/>
                  </a:cubicBezTo>
                  <a:lnTo>
                    <a:pt x="20293" y="31537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2178150" y="3011450"/>
              <a:ext cx="360525" cy="240525"/>
            </a:xfrm>
            <a:custGeom>
              <a:avLst/>
              <a:gdLst/>
              <a:ahLst/>
              <a:cxnLst/>
              <a:rect l="l" t="t" r="r" b="b"/>
              <a:pathLst>
                <a:path w="14421" h="9621" extrusionOk="0">
                  <a:moveTo>
                    <a:pt x="13127" y="0"/>
                  </a:moveTo>
                  <a:lnTo>
                    <a:pt x="0" y="7298"/>
                  </a:lnTo>
                  <a:lnTo>
                    <a:pt x="1293" y="9621"/>
                  </a:lnTo>
                  <a:lnTo>
                    <a:pt x="14420" y="2323"/>
                  </a:lnTo>
                  <a:lnTo>
                    <a:pt x="1312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1754075" y="2247700"/>
              <a:ext cx="360525" cy="240550"/>
            </a:xfrm>
            <a:custGeom>
              <a:avLst/>
              <a:gdLst/>
              <a:ahLst/>
              <a:cxnLst/>
              <a:rect l="l" t="t" r="r" b="b"/>
              <a:pathLst>
                <a:path w="14421" h="9622" extrusionOk="0">
                  <a:moveTo>
                    <a:pt x="13128" y="1"/>
                  </a:moveTo>
                  <a:lnTo>
                    <a:pt x="1" y="7298"/>
                  </a:lnTo>
                  <a:lnTo>
                    <a:pt x="1294" y="9621"/>
                  </a:lnTo>
                  <a:lnTo>
                    <a:pt x="14421" y="2324"/>
                  </a:lnTo>
                  <a:lnTo>
                    <a:pt x="1312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1703675" y="2098125"/>
              <a:ext cx="266300" cy="188500"/>
            </a:xfrm>
            <a:custGeom>
              <a:avLst/>
              <a:gdLst/>
              <a:ahLst/>
              <a:cxnLst/>
              <a:rect l="l" t="t" r="r" b="b"/>
              <a:pathLst>
                <a:path w="10652" h="7540" extrusionOk="0">
                  <a:moveTo>
                    <a:pt x="9358" y="1"/>
                  </a:moveTo>
                  <a:lnTo>
                    <a:pt x="1" y="5217"/>
                  </a:lnTo>
                  <a:lnTo>
                    <a:pt x="1272" y="7540"/>
                  </a:lnTo>
                  <a:lnTo>
                    <a:pt x="10651" y="2324"/>
                  </a:lnTo>
                  <a:lnTo>
                    <a:pt x="9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1546975" y="2719975"/>
              <a:ext cx="463000" cy="1036600"/>
            </a:xfrm>
            <a:custGeom>
              <a:avLst/>
              <a:gdLst/>
              <a:ahLst/>
              <a:cxnLst/>
              <a:rect l="l" t="t" r="r" b="b"/>
              <a:pathLst>
                <a:path w="18520" h="41464" extrusionOk="0">
                  <a:moveTo>
                    <a:pt x="16613" y="0"/>
                  </a:moveTo>
                  <a:cubicBezTo>
                    <a:pt x="11967" y="1030"/>
                    <a:pt x="7759" y="3616"/>
                    <a:pt x="4757" y="7320"/>
                  </a:cubicBezTo>
                  <a:cubicBezTo>
                    <a:pt x="1688" y="11067"/>
                    <a:pt x="1" y="15801"/>
                    <a:pt x="1" y="20644"/>
                  </a:cubicBezTo>
                  <a:cubicBezTo>
                    <a:pt x="1" y="30966"/>
                    <a:pt x="7386" y="39732"/>
                    <a:pt x="17555" y="41464"/>
                  </a:cubicBezTo>
                  <a:lnTo>
                    <a:pt x="18519" y="35809"/>
                  </a:lnTo>
                  <a:cubicBezTo>
                    <a:pt x="11134" y="34538"/>
                    <a:pt x="5765" y="28161"/>
                    <a:pt x="5765" y="20644"/>
                  </a:cubicBezTo>
                  <a:cubicBezTo>
                    <a:pt x="5765" y="13478"/>
                    <a:pt x="10827" y="7167"/>
                    <a:pt x="17840" y="5632"/>
                  </a:cubicBezTo>
                  <a:lnTo>
                    <a:pt x="166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1743675" y="2598350"/>
              <a:ext cx="392300" cy="392300"/>
            </a:xfrm>
            <a:custGeom>
              <a:avLst/>
              <a:gdLst/>
              <a:ahLst/>
              <a:cxnLst/>
              <a:rect l="l" t="t" r="r" b="b"/>
              <a:pathLst>
                <a:path w="15692" h="15692" extrusionOk="0">
                  <a:moveTo>
                    <a:pt x="7846" y="0"/>
                  </a:moveTo>
                  <a:cubicBezTo>
                    <a:pt x="3507" y="0"/>
                    <a:pt x="0" y="3507"/>
                    <a:pt x="0" y="7846"/>
                  </a:cubicBezTo>
                  <a:cubicBezTo>
                    <a:pt x="0" y="12163"/>
                    <a:pt x="3507" y="15691"/>
                    <a:pt x="7846" y="15691"/>
                  </a:cubicBezTo>
                  <a:cubicBezTo>
                    <a:pt x="12163" y="15691"/>
                    <a:pt x="15692" y="12163"/>
                    <a:pt x="15692" y="7846"/>
                  </a:cubicBezTo>
                  <a:cubicBezTo>
                    <a:pt x="15692" y="3507"/>
                    <a:pt x="12163" y="0"/>
                    <a:pt x="784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1792425" y="2647100"/>
              <a:ext cx="294250" cy="294775"/>
            </a:xfrm>
            <a:custGeom>
              <a:avLst/>
              <a:gdLst/>
              <a:ahLst/>
              <a:cxnLst/>
              <a:rect l="l" t="t" r="r" b="b"/>
              <a:pathLst>
                <a:path w="11770" h="11791" extrusionOk="0">
                  <a:moveTo>
                    <a:pt x="5896" y="1"/>
                  </a:moveTo>
                  <a:cubicBezTo>
                    <a:pt x="2631" y="1"/>
                    <a:pt x="1" y="2630"/>
                    <a:pt x="1" y="5896"/>
                  </a:cubicBezTo>
                  <a:cubicBezTo>
                    <a:pt x="1" y="9139"/>
                    <a:pt x="2631" y="11791"/>
                    <a:pt x="5896" y="11791"/>
                  </a:cubicBezTo>
                  <a:cubicBezTo>
                    <a:pt x="9139" y="11791"/>
                    <a:pt x="11769" y="9139"/>
                    <a:pt x="11769" y="5896"/>
                  </a:cubicBezTo>
                  <a:cubicBezTo>
                    <a:pt x="11769" y="2630"/>
                    <a:pt x="9139" y="1"/>
                    <a:pt x="589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1662600" y="3731900"/>
              <a:ext cx="1165350" cy="176425"/>
            </a:xfrm>
            <a:custGeom>
              <a:avLst/>
              <a:gdLst/>
              <a:ahLst/>
              <a:cxnLst/>
              <a:rect l="l" t="t" r="r" b="b"/>
              <a:pathLst>
                <a:path w="46614" h="7057" extrusionOk="0">
                  <a:moveTo>
                    <a:pt x="0" y="0"/>
                  </a:moveTo>
                  <a:lnTo>
                    <a:pt x="0" y="7057"/>
                  </a:lnTo>
                  <a:lnTo>
                    <a:pt x="46613" y="7057"/>
                  </a:lnTo>
                  <a:lnTo>
                    <a:pt x="4661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2044450" y="3605875"/>
              <a:ext cx="783500" cy="56475"/>
            </a:xfrm>
            <a:custGeom>
              <a:avLst/>
              <a:gdLst/>
              <a:ahLst/>
              <a:cxnLst/>
              <a:rect l="l" t="t" r="r" b="b"/>
              <a:pathLst>
                <a:path w="31340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31339" y="2258"/>
                  </a:lnTo>
                  <a:lnTo>
                    <a:pt x="313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1839000" y="3537800"/>
              <a:ext cx="316700" cy="288500"/>
            </a:xfrm>
            <a:custGeom>
              <a:avLst/>
              <a:gdLst/>
              <a:ahLst/>
              <a:cxnLst/>
              <a:rect l="l" t="t" r="r" b="b"/>
              <a:pathLst>
                <a:path w="12668" h="11540" extrusionOk="0">
                  <a:moveTo>
                    <a:pt x="6342" y="1"/>
                  </a:moveTo>
                  <a:cubicBezTo>
                    <a:pt x="4866" y="1"/>
                    <a:pt x="3387" y="565"/>
                    <a:pt x="2258" y="1694"/>
                  </a:cubicBezTo>
                  <a:cubicBezTo>
                    <a:pt x="1" y="3951"/>
                    <a:pt x="1" y="7611"/>
                    <a:pt x="2258" y="9846"/>
                  </a:cubicBezTo>
                  <a:cubicBezTo>
                    <a:pt x="3387" y="10975"/>
                    <a:pt x="4866" y="11539"/>
                    <a:pt x="6342" y="11539"/>
                  </a:cubicBezTo>
                  <a:cubicBezTo>
                    <a:pt x="7819" y="11539"/>
                    <a:pt x="9293" y="10975"/>
                    <a:pt x="10410" y="9846"/>
                  </a:cubicBezTo>
                  <a:cubicBezTo>
                    <a:pt x="12668" y="7611"/>
                    <a:pt x="12668" y="3951"/>
                    <a:pt x="10410" y="1694"/>
                  </a:cubicBezTo>
                  <a:cubicBezTo>
                    <a:pt x="9293" y="565"/>
                    <a:pt x="7819" y="1"/>
                    <a:pt x="634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1908025" y="3592725"/>
              <a:ext cx="178650" cy="178650"/>
            </a:xfrm>
            <a:custGeom>
              <a:avLst/>
              <a:gdLst/>
              <a:ahLst/>
              <a:cxnLst/>
              <a:rect l="l" t="t" r="r" b="b"/>
              <a:pathLst>
                <a:path w="7146" h="7146" extrusionOk="0">
                  <a:moveTo>
                    <a:pt x="3573" y="1"/>
                  </a:moveTo>
                  <a:cubicBezTo>
                    <a:pt x="1601" y="1"/>
                    <a:pt x="1" y="1601"/>
                    <a:pt x="1" y="3573"/>
                  </a:cubicBezTo>
                  <a:cubicBezTo>
                    <a:pt x="1" y="5545"/>
                    <a:pt x="1601" y="7145"/>
                    <a:pt x="3573" y="7145"/>
                  </a:cubicBezTo>
                  <a:cubicBezTo>
                    <a:pt x="5545" y="7145"/>
                    <a:pt x="7145" y="5545"/>
                    <a:pt x="7145" y="3573"/>
                  </a:cubicBezTo>
                  <a:cubicBezTo>
                    <a:pt x="7145" y="1601"/>
                    <a:pt x="5545" y="1"/>
                    <a:pt x="3573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" name="Google Shape;776;p33"/>
          <p:cNvSpPr/>
          <p:nvPr/>
        </p:nvSpPr>
        <p:spPr>
          <a:xfrm>
            <a:off x="101926" y="5053300"/>
            <a:ext cx="2058741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" name="Google Shape;777;p33"/>
          <p:cNvGrpSpPr/>
          <p:nvPr/>
        </p:nvGrpSpPr>
        <p:grpSpPr>
          <a:xfrm>
            <a:off x="330525" y="178196"/>
            <a:ext cx="8308770" cy="4765535"/>
            <a:chOff x="330525" y="178196"/>
            <a:chExt cx="8308770" cy="4765535"/>
          </a:xfrm>
        </p:grpSpPr>
        <p:sp>
          <p:nvSpPr>
            <p:cNvPr id="778" name="Google Shape;778;p33"/>
            <p:cNvSpPr/>
            <p:nvPr/>
          </p:nvSpPr>
          <p:spPr>
            <a:xfrm flipH="1">
              <a:off x="3458133" y="4818687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 flipH="1">
              <a:off x="3929266" y="17819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 flipH="1">
              <a:off x="8593585" y="29690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 flipH="1">
              <a:off x="8506886" y="109289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 flipH="1">
              <a:off x="6264407" y="4857015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 flipH="1">
              <a:off x="511088" y="26486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 flipH="1">
              <a:off x="330525" y="20196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33"/>
          <p:cNvGrpSpPr/>
          <p:nvPr/>
        </p:nvGrpSpPr>
        <p:grpSpPr>
          <a:xfrm rot="4499967">
            <a:off x="511656" y="949693"/>
            <a:ext cx="293031" cy="226009"/>
            <a:chOff x="5483150" y="2495300"/>
            <a:chExt cx="195325" cy="150650"/>
          </a:xfrm>
        </p:grpSpPr>
        <p:sp>
          <p:nvSpPr>
            <p:cNvPr id="786" name="Google Shape;786;p33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33"/>
          <p:cNvGrpSpPr/>
          <p:nvPr/>
        </p:nvGrpSpPr>
        <p:grpSpPr>
          <a:xfrm rot="1800013">
            <a:off x="452618" y="1374143"/>
            <a:ext cx="288412" cy="230579"/>
            <a:chOff x="5243250" y="2506925"/>
            <a:chExt cx="192250" cy="153700"/>
          </a:xfrm>
        </p:grpSpPr>
        <p:sp>
          <p:nvSpPr>
            <p:cNvPr id="790" name="Google Shape;790;p33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3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4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95" name="Google Shape;795;p34"/>
          <p:cNvSpPr/>
          <p:nvPr/>
        </p:nvSpPr>
        <p:spPr>
          <a:xfrm>
            <a:off x="330526" y="5053300"/>
            <a:ext cx="142466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" name="Google Shape;796;p34"/>
          <p:cNvGrpSpPr/>
          <p:nvPr/>
        </p:nvGrpSpPr>
        <p:grpSpPr>
          <a:xfrm>
            <a:off x="480510" y="3826747"/>
            <a:ext cx="770222" cy="1234959"/>
            <a:chOff x="146925" y="2071925"/>
            <a:chExt cx="565425" cy="906525"/>
          </a:xfrm>
        </p:grpSpPr>
        <p:sp>
          <p:nvSpPr>
            <p:cNvPr id="797" name="Google Shape;797;p34"/>
            <p:cNvSpPr/>
            <p:nvPr/>
          </p:nvSpPr>
          <p:spPr>
            <a:xfrm>
              <a:off x="146925" y="2123625"/>
              <a:ext cx="565425" cy="854825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196975" y="2657350"/>
              <a:ext cx="464525" cy="28695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64575" y="2978400"/>
              <a:ext cx="26725" cy="25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17875" y="2071925"/>
              <a:ext cx="223525" cy="85075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52900" y="2081100"/>
              <a:ext cx="7550" cy="6507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401275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450475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498850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34"/>
          <p:cNvGrpSpPr/>
          <p:nvPr/>
        </p:nvGrpSpPr>
        <p:grpSpPr>
          <a:xfrm>
            <a:off x="330517" y="235053"/>
            <a:ext cx="8386188" cy="4683560"/>
            <a:chOff x="330517" y="235053"/>
            <a:chExt cx="8386188" cy="4683560"/>
          </a:xfrm>
        </p:grpSpPr>
        <p:sp>
          <p:nvSpPr>
            <p:cNvPr id="806" name="Google Shape;806;p34"/>
            <p:cNvSpPr/>
            <p:nvPr/>
          </p:nvSpPr>
          <p:spPr>
            <a:xfrm rot="10800000">
              <a:off x="8430768" y="11980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 rot="10800000">
              <a:off x="330517" y="18230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 rot="10800000">
              <a:off x="8630025" y="4521168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 rot="10800000">
              <a:off x="3057533" y="4745222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 rot="10800000">
              <a:off x="401289" y="305987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 rot="10800000">
              <a:off x="6040820" y="483193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 rot="10800000">
              <a:off x="3725696" y="2350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body" idx="1"/>
          </p:nvPr>
        </p:nvSpPr>
        <p:spPr>
          <a:xfrm>
            <a:off x="720000" y="1819175"/>
            <a:ext cx="3804900" cy="11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53" name="Google Shape;53;p4"/>
          <p:cNvGrpSpPr/>
          <p:nvPr/>
        </p:nvGrpSpPr>
        <p:grpSpPr>
          <a:xfrm rot="10800000" flipH="1">
            <a:off x="216387" y="245453"/>
            <a:ext cx="8587814" cy="4439205"/>
            <a:chOff x="216387" y="503630"/>
            <a:chExt cx="8587814" cy="4439205"/>
          </a:xfrm>
        </p:grpSpPr>
        <p:sp>
          <p:nvSpPr>
            <p:cNvPr id="54" name="Google Shape;54;p4"/>
            <p:cNvSpPr/>
            <p:nvPr/>
          </p:nvSpPr>
          <p:spPr>
            <a:xfrm>
              <a:off x="410896" y="40005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8675396" y="7893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365185" y="30322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3657214" y="4856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8585603" y="4669229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018193" y="5036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522994" y="248165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609687" y="3922451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216387" y="1481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5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3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15" name="Google Shape;815;p35"/>
          <p:cNvSpPr/>
          <p:nvPr/>
        </p:nvSpPr>
        <p:spPr>
          <a:xfrm>
            <a:off x="2979616" y="5053300"/>
            <a:ext cx="318593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" name="Google Shape;816;p35"/>
          <p:cNvGrpSpPr/>
          <p:nvPr/>
        </p:nvGrpSpPr>
        <p:grpSpPr>
          <a:xfrm rot="1800013">
            <a:off x="3319297" y="4871232"/>
            <a:ext cx="288412" cy="230579"/>
            <a:chOff x="5243250" y="2506925"/>
            <a:chExt cx="192250" cy="153700"/>
          </a:xfrm>
        </p:grpSpPr>
        <p:sp>
          <p:nvSpPr>
            <p:cNvPr id="817" name="Google Shape;817;p35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35"/>
          <p:cNvGrpSpPr/>
          <p:nvPr/>
        </p:nvGrpSpPr>
        <p:grpSpPr>
          <a:xfrm>
            <a:off x="3551889" y="4827015"/>
            <a:ext cx="293027" cy="226005"/>
            <a:chOff x="5483150" y="2495300"/>
            <a:chExt cx="195325" cy="150650"/>
          </a:xfrm>
        </p:grpSpPr>
        <p:sp>
          <p:nvSpPr>
            <p:cNvPr id="821" name="Google Shape;821;p35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35"/>
          <p:cNvGrpSpPr/>
          <p:nvPr/>
        </p:nvGrpSpPr>
        <p:grpSpPr>
          <a:xfrm rot="2281081">
            <a:off x="3847499" y="4885776"/>
            <a:ext cx="288418" cy="230584"/>
            <a:chOff x="5243250" y="2506925"/>
            <a:chExt cx="192250" cy="153700"/>
          </a:xfrm>
        </p:grpSpPr>
        <p:sp>
          <p:nvSpPr>
            <p:cNvPr id="825" name="Google Shape;825;p35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5"/>
          <p:cNvGrpSpPr/>
          <p:nvPr/>
        </p:nvGrpSpPr>
        <p:grpSpPr>
          <a:xfrm rot="1800013">
            <a:off x="5143172" y="4871232"/>
            <a:ext cx="288412" cy="230579"/>
            <a:chOff x="5243250" y="2506925"/>
            <a:chExt cx="192250" cy="153700"/>
          </a:xfrm>
        </p:grpSpPr>
        <p:sp>
          <p:nvSpPr>
            <p:cNvPr id="829" name="Google Shape;829;p35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" name="Google Shape;832;p35"/>
          <p:cNvGrpSpPr/>
          <p:nvPr/>
        </p:nvGrpSpPr>
        <p:grpSpPr>
          <a:xfrm>
            <a:off x="5375764" y="4827015"/>
            <a:ext cx="293027" cy="226005"/>
            <a:chOff x="5483150" y="2495300"/>
            <a:chExt cx="195325" cy="150650"/>
          </a:xfrm>
        </p:grpSpPr>
        <p:sp>
          <p:nvSpPr>
            <p:cNvPr id="833" name="Google Shape;833;p35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35"/>
          <p:cNvGrpSpPr/>
          <p:nvPr/>
        </p:nvGrpSpPr>
        <p:grpSpPr>
          <a:xfrm rot="1800044">
            <a:off x="8370803" y="612943"/>
            <a:ext cx="595935" cy="595935"/>
            <a:chOff x="7761452" y="384309"/>
            <a:chExt cx="595948" cy="595948"/>
          </a:xfrm>
        </p:grpSpPr>
        <p:sp>
          <p:nvSpPr>
            <p:cNvPr id="837" name="Google Shape;837;p35"/>
            <p:cNvSpPr/>
            <p:nvPr/>
          </p:nvSpPr>
          <p:spPr>
            <a:xfrm rot="-5400000">
              <a:off x="8038440" y="663513"/>
              <a:ext cx="154511" cy="149182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 rot="-5400000">
              <a:off x="8057617" y="682691"/>
              <a:ext cx="191194" cy="186720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 rot="-5400000">
              <a:off x="8087609" y="712839"/>
              <a:ext cx="206676" cy="201580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 rot="-5400000">
              <a:off x="8125381" y="750494"/>
              <a:ext cx="206520" cy="201191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 rot="-5400000">
              <a:off x="7925066" y="549284"/>
              <a:ext cx="153655" cy="150076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 rot="-5400000">
              <a:off x="7868349" y="493462"/>
              <a:ext cx="191194" cy="186681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 rot="-5400000">
              <a:off x="7823614" y="447871"/>
              <a:ext cx="205664" cy="202008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 rot="-5400000">
              <a:off x="7785979" y="410352"/>
              <a:ext cx="205781" cy="201930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 rot="-5400000">
              <a:off x="7955836" y="384309"/>
              <a:ext cx="207181" cy="595948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 rot="-5400000">
              <a:off x="7761452" y="578692"/>
              <a:ext cx="595948" cy="207181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" name="Google Shape;847;p35"/>
          <p:cNvGrpSpPr/>
          <p:nvPr/>
        </p:nvGrpSpPr>
        <p:grpSpPr>
          <a:xfrm>
            <a:off x="281230" y="215753"/>
            <a:ext cx="8594937" cy="4611273"/>
            <a:chOff x="281230" y="215753"/>
            <a:chExt cx="8594937" cy="4611273"/>
          </a:xfrm>
        </p:grpSpPr>
        <p:sp>
          <p:nvSpPr>
            <p:cNvPr id="848" name="Google Shape;848;p35"/>
            <p:cNvSpPr/>
            <p:nvPr/>
          </p:nvSpPr>
          <p:spPr>
            <a:xfrm rot="10800000">
              <a:off x="7419821" y="300841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 rot="10800000">
              <a:off x="281230" y="10157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 rot="10800000">
              <a:off x="8430780" y="46335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 rot="10800000">
              <a:off x="335154" y="42158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 rot="10800000">
              <a:off x="8789486" y="354570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 rot="10800000">
              <a:off x="3830955" y="45625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 rot="10800000">
              <a:off x="421825" y="218510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 rot="10800000">
              <a:off x="906795" y="2157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6"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3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858" name="Google Shape;858;p36"/>
          <p:cNvGrpSpPr/>
          <p:nvPr/>
        </p:nvGrpSpPr>
        <p:grpSpPr>
          <a:xfrm rot="-7443102">
            <a:off x="1754908" y="4910461"/>
            <a:ext cx="174907" cy="188420"/>
            <a:chOff x="4572900" y="1559200"/>
            <a:chExt cx="109050" cy="117475"/>
          </a:xfrm>
        </p:grpSpPr>
        <p:sp>
          <p:nvSpPr>
            <p:cNvPr id="859" name="Google Shape;859;p36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" name="Google Shape;862;p36"/>
          <p:cNvGrpSpPr/>
          <p:nvPr/>
        </p:nvGrpSpPr>
        <p:grpSpPr>
          <a:xfrm rot="-8496144" flipH="1">
            <a:off x="7710832" y="4923628"/>
            <a:ext cx="201248" cy="162073"/>
            <a:chOff x="5092300" y="1444675"/>
            <a:chExt cx="125475" cy="101050"/>
          </a:xfrm>
        </p:grpSpPr>
        <p:sp>
          <p:nvSpPr>
            <p:cNvPr id="863" name="Google Shape;863;p36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" name="Google Shape;866;p36"/>
          <p:cNvSpPr/>
          <p:nvPr/>
        </p:nvSpPr>
        <p:spPr>
          <a:xfrm>
            <a:off x="6580424" y="5053300"/>
            <a:ext cx="178127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7" name="Google Shape;867;p36"/>
          <p:cNvGrpSpPr/>
          <p:nvPr/>
        </p:nvGrpSpPr>
        <p:grpSpPr>
          <a:xfrm>
            <a:off x="1924560" y="4890178"/>
            <a:ext cx="200432" cy="161573"/>
            <a:chOff x="4786025" y="1663100"/>
            <a:chExt cx="124950" cy="100725"/>
          </a:xfrm>
        </p:grpSpPr>
        <p:sp>
          <p:nvSpPr>
            <p:cNvPr id="868" name="Google Shape;868;p36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36"/>
          <p:cNvGrpSpPr/>
          <p:nvPr/>
        </p:nvGrpSpPr>
        <p:grpSpPr>
          <a:xfrm flipH="1">
            <a:off x="7866279" y="4863587"/>
            <a:ext cx="174045" cy="188161"/>
            <a:chOff x="5066550" y="1672425"/>
            <a:chExt cx="108500" cy="117300"/>
          </a:xfrm>
        </p:grpSpPr>
        <p:sp>
          <p:nvSpPr>
            <p:cNvPr id="872" name="Google Shape;872;p36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36"/>
          <p:cNvGrpSpPr/>
          <p:nvPr/>
        </p:nvGrpSpPr>
        <p:grpSpPr>
          <a:xfrm rot="-7443102">
            <a:off x="7195903" y="4910461"/>
            <a:ext cx="174907" cy="188420"/>
            <a:chOff x="4572900" y="1559200"/>
            <a:chExt cx="109050" cy="117475"/>
          </a:xfrm>
        </p:grpSpPr>
        <p:sp>
          <p:nvSpPr>
            <p:cNvPr id="876" name="Google Shape;876;p36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36"/>
          <p:cNvGrpSpPr/>
          <p:nvPr/>
        </p:nvGrpSpPr>
        <p:grpSpPr>
          <a:xfrm rot="10800000">
            <a:off x="7043529" y="4876887"/>
            <a:ext cx="174045" cy="188161"/>
            <a:chOff x="5066550" y="1672425"/>
            <a:chExt cx="108500" cy="117300"/>
          </a:xfrm>
        </p:grpSpPr>
        <p:sp>
          <p:nvSpPr>
            <p:cNvPr id="880" name="Google Shape;880;p36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6"/>
          <p:cNvSpPr/>
          <p:nvPr/>
        </p:nvSpPr>
        <p:spPr>
          <a:xfrm>
            <a:off x="782351" y="5053300"/>
            <a:ext cx="178127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" name="Google Shape;884;p36"/>
          <p:cNvGrpSpPr/>
          <p:nvPr/>
        </p:nvGrpSpPr>
        <p:grpSpPr>
          <a:xfrm rot="8496144">
            <a:off x="1193836" y="4923628"/>
            <a:ext cx="201248" cy="162073"/>
            <a:chOff x="5092300" y="1444675"/>
            <a:chExt cx="125475" cy="101050"/>
          </a:xfrm>
        </p:grpSpPr>
        <p:sp>
          <p:nvSpPr>
            <p:cNvPr id="885" name="Google Shape;885;p36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36"/>
          <p:cNvGrpSpPr/>
          <p:nvPr/>
        </p:nvGrpSpPr>
        <p:grpSpPr>
          <a:xfrm>
            <a:off x="1065591" y="4863587"/>
            <a:ext cx="174045" cy="188161"/>
            <a:chOff x="5066550" y="1672425"/>
            <a:chExt cx="108500" cy="117300"/>
          </a:xfrm>
        </p:grpSpPr>
        <p:sp>
          <p:nvSpPr>
            <p:cNvPr id="889" name="Google Shape;889;p36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" name="Google Shape;892;p36"/>
          <p:cNvGrpSpPr/>
          <p:nvPr/>
        </p:nvGrpSpPr>
        <p:grpSpPr>
          <a:xfrm>
            <a:off x="406710" y="179228"/>
            <a:ext cx="8397489" cy="4675948"/>
            <a:chOff x="406710" y="179228"/>
            <a:chExt cx="8397489" cy="4675948"/>
          </a:xfrm>
        </p:grpSpPr>
        <p:sp>
          <p:nvSpPr>
            <p:cNvPr id="893" name="Google Shape;893;p36"/>
            <p:cNvSpPr/>
            <p:nvPr/>
          </p:nvSpPr>
          <p:spPr>
            <a:xfrm>
              <a:off x="2486615" y="1997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10896" y="46863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6519285" y="37054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8638971" y="12816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406710" y="352860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3293126" y="466167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5764203" y="4682154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5381368" y="1792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8717519" y="350811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4667612" y="46616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406712" y="2076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7"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3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06" name="Google Shape;906;p37"/>
          <p:cNvSpPr/>
          <p:nvPr/>
        </p:nvSpPr>
        <p:spPr>
          <a:xfrm flipH="1">
            <a:off x="347837" y="5053300"/>
            <a:ext cx="2161011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" name="Google Shape;907;p37"/>
          <p:cNvGrpSpPr/>
          <p:nvPr/>
        </p:nvGrpSpPr>
        <p:grpSpPr>
          <a:xfrm flipH="1">
            <a:off x="574555" y="4472072"/>
            <a:ext cx="1091343" cy="574658"/>
            <a:chOff x="1104000" y="3881850"/>
            <a:chExt cx="970600" cy="511125"/>
          </a:xfrm>
        </p:grpSpPr>
        <p:sp>
          <p:nvSpPr>
            <p:cNvPr id="908" name="Google Shape;908;p37"/>
            <p:cNvSpPr/>
            <p:nvPr/>
          </p:nvSpPr>
          <p:spPr>
            <a:xfrm>
              <a:off x="1104000" y="3881850"/>
              <a:ext cx="970600" cy="511125"/>
            </a:xfrm>
            <a:custGeom>
              <a:avLst/>
              <a:gdLst/>
              <a:ahLst/>
              <a:cxnLst/>
              <a:rect l="l" t="t" r="r" b="b"/>
              <a:pathLst>
                <a:path w="38824" h="20445" extrusionOk="0">
                  <a:moveTo>
                    <a:pt x="2531" y="1"/>
                  </a:moveTo>
                  <a:cubicBezTo>
                    <a:pt x="1135" y="1"/>
                    <a:pt x="0" y="1135"/>
                    <a:pt x="0" y="2531"/>
                  </a:cubicBezTo>
                  <a:lnTo>
                    <a:pt x="0" y="17886"/>
                  </a:lnTo>
                  <a:cubicBezTo>
                    <a:pt x="0" y="19282"/>
                    <a:pt x="1135" y="20445"/>
                    <a:pt x="2531" y="20445"/>
                  </a:cubicBezTo>
                  <a:lnTo>
                    <a:pt x="36265" y="20445"/>
                  </a:lnTo>
                  <a:cubicBezTo>
                    <a:pt x="37660" y="20445"/>
                    <a:pt x="38824" y="19282"/>
                    <a:pt x="38824" y="17886"/>
                  </a:cubicBezTo>
                  <a:lnTo>
                    <a:pt x="38824" y="2531"/>
                  </a:lnTo>
                  <a:cubicBezTo>
                    <a:pt x="38824" y="1135"/>
                    <a:pt x="37660" y="1"/>
                    <a:pt x="362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7"/>
            <p:cNvSpPr/>
            <p:nvPr/>
          </p:nvSpPr>
          <p:spPr>
            <a:xfrm>
              <a:off x="1146900" y="4125500"/>
              <a:ext cx="892075" cy="23850"/>
            </a:xfrm>
            <a:custGeom>
              <a:avLst/>
              <a:gdLst/>
              <a:ahLst/>
              <a:cxnLst/>
              <a:rect l="l" t="t" r="r" b="b"/>
              <a:pathLst>
                <a:path w="35683" h="954" extrusionOk="0">
                  <a:moveTo>
                    <a:pt x="2036" y="0"/>
                  </a:moveTo>
                  <a:cubicBezTo>
                    <a:pt x="1571" y="0"/>
                    <a:pt x="1105" y="7"/>
                    <a:pt x="640" y="26"/>
                  </a:cubicBezTo>
                  <a:lnTo>
                    <a:pt x="582" y="26"/>
                  </a:lnTo>
                  <a:cubicBezTo>
                    <a:pt x="0" y="26"/>
                    <a:pt x="0" y="928"/>
                    <a:pt x="582" y="928"/>
                  </a:cubicBezTo>
                  <a:lnTo>
                    <a:pt x="30855" y="928"/>
                  </a:lnTo>
                  <a:cubicBezTo>
                    <a:pt x="31786" y="928"/>
                    <a:pt x="32716" y="953"/>
                    <a:pt x="33647" y="953"/>
                  </a:cubicBezTo>
                  <a:cubicBezTo>
                    <a:pt x="34112" y="953"/>
                    <a:pt x="34578" y="947"/>
                    <a:pt x="35043" y="928"/>
                  </a:cubicBezTo>
                  <a:lnTo>
                    <a:pt x="35101" y="928"/>
                  </a:lnTo>
                  <a:cubicBezTo>
                    <a:pt x="35683" y="928"/>
                    <a:pt x="35683" y="26"/>
                    <a:pt x="35101" y="26"/>
                  </a:cubicBezTo>
                  <a:lnTo>
                    <a:pt x="4828" y="26"/>
                  </a:lnTo>
                  <a:cubicBezTo>
                    <a:pt x="3897" y="26"/>
                    <a:pt x="2967" y="0"/>
                    <a:pt x="2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7"/>
            <p:cNvSpPr/>
            <p:nvPr/>
          </p:nvSpPr>
          <p:spPr>
            <a:xfrm>
              <a:off x="1190525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6"/>
                    <a:pt x="116" y="2475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821" y="323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1232675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95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11" y="4509"/>
                    <a:pt x="2765" y="4509"/>
                  </a:cubicBezTo>
                  <a:cubicBezTo>
                    <a:pt x="3313" y="4509"/>
                    <a:pt x="3853" y="4258"/>
                    <a:pt x="4188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9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11650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7"/>
            <p:cNvSpPr/>
            <p:nvPr/>
          </p:nvSpPr>
          <p:spPr>
            <a:xfrm>
              <a:off x="1202700" y="3959525"/>
              <a:ext cx="111050" cy="61700"/>
            </a:xfrm>
            <a:custGeom>
              <a:avLst/>
              <a:gdLst/>
              <a:ahLst/>
              <a:cxnLst/>
              <a:rect l="l" t="t" r="r" b="b"/>
              <a:pathLst>
                <a:path w="4442" h="2468" extrusionOk="0">
                  <a:moveTo>
                    <a:pt x="538" y="1"/>
                  </a:moveTo>
                  <a:cubicBezTo>
                    <a:pt x="369" y="1"/>
                    <a:pt x="253" y="55"/>
                    <a:pt x="211" y="180"/>
                  </a:cubicBezTo>
                  <a:cubicBezTo>
                    <a:pt x="1" y="788"/>
                    <a:pt x="3362" y="2468"/>
                    <a:pt x="4189" y="2468"/>
                  </a:cubicBezTo>
                  <a:cubicBezTo>
                    <a:pt x="4390" y="2468"/>
                    <a:pt x="4441" y="2368"/>
                    <a:pt x="4253" y="2129"/>
                  </a:cubicBezTo>
                  <a:cubicBezTo>
                    <a:pt x="3789" y="1517"/>
                    <a:pt x="143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7"/>
            <p:cNvSpPr/>
            <p:nvPr/>
          </p:nvSpPr>
          <p:spPr>
            <a:xfrm>
              <a:off x="1402075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3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70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5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7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7"/>
            <p:cNvSpPr/>
            <p:nvPr/>
          </p:nvSpPr>
          <p:spPr>
            <a:xfrm>
              <a:off x="1444250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0" y="2937"/>
                  </a:lnTo>
                  <a:lnTo>
                    <a:pt x="1745" y="4188"/>
                  </a:lnTo>
                  <a:cubicBezTo>
                    <a:pt x="2053" y="4404"/>
                    <a:pt x="2411" y="4509"/>
                    <a:pt x="2764" y="4509"/>
                  </a:cubicBezTo>
                  <a:cubicBezTo>
                    <a:pt x="3312" y="4509"/>
                    <a:pt x="3852" y="4258"/>
                    <a:pt x="4188" y="3781"/>
                  </a:cubicBezTo>
                  <a:lnTo>
                    <a:pt x="4246" y="3664"/>
                  </a:lnTo>
                  <a:cubicBezTo>
                    <a:pt x="4799" y="2879"/>
                    <a:pt x="4624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1376625" y="394287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1414275" y="3959525"/>
              <a:ext cx="110300" cy="61700"/>
            </a:xfrm>
            <a:custGeom>
              <a:avLst/>
              <a:gdLst/>
              <a:ahLst/>
              <a:cxnLst/>
              <a:rect l="l" t="t" r="r" b="b"/>
              <a:pathLst>
                <a:path w="4412" h="2468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0" y="788"/>
                    <a:pt x="3343" y="2468"/>
                    <a:pt x="4162" y="2468"/>
                  </a:cubicBezTo>
                  <a:cubicBezTo>
                    <a:pt x="4362" y="2468"/>
                    <a:pt x="4412" y="2368"/>
                    <a:pt x="4224" y="2129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1613650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1655800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66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07" y="4509"/>
                    <a:pt x="2757" y="4509"/>
                  </a:cubicBezTo>
                  <a:cubicBezTo>
                    <a:pt x="3299" y="4509"/>
                    <a:pt x="3835" y="4258"/>
                    <a:pt x="4189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6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1588200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1625250" y="3959525"/>
              <a:ext cx="110900" cy="61700"/>
            </a:xfrm>
            <a:custGeom>
              <a:avLst/>
              <a:gdLst/>
              <a:ahLst/>
              <a:cxnLst/>
              <a:rect l="l" t="t" r="r" b="b"/>
              <a:pathLst>
                <a:path w="4436" h="2468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0" y="788"/>
                    <a:pt x="3357" y="2468"/>
                    <a:pt x="4183" y="2468"/>
                  </a:cubicBezTo>
                  <a:cubicBezTo>
                    <a:pt x="4385" y="2468"/>
                    <a:pt x="4435" y="2368"/>
                    <a:pt x="4247" y="2129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1825200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3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70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5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5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48" y="3114"/>
                    <a:pt x="6282" y="2795"/>
                  </a:cubicBezTo>
                  <a:lnTo>
                    <a:pt x="4567" y="1573"/>
                  </a:lnTo>
                  <a:lnTo>
                    <a:pt x="2793" y="323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1867375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1" y="2937"/>
                  </a:lnTo>
                  <a:lnTo>
                    <a:pt x="1745" y="4188"/>
                  </a:lnTo>
                  <a:cubicBezTo>
                    <a:pt x="2053" y="4404"/>
                    <a:pt x="2406" y="4509"/>
                    <a:pt x="2755" y="4509"/>
                  </a:cubicBezTo>
                  <a:cubicBezTo>
                    <a:pt x="3294" y="4509"/>
                    <a:pt x="3823" y="4258"/>
                    <a:pt x="4159" y="3781"/>
                  </a:cubicBezTo>
                  <a:lnTo>
                    <a:pt x="4246" y="3664"/>
                  </a:lnTo>
                  <a:cubicBezTo>
                    <a:pt x="4799" y="2879"/>
                    <a:pt x="4595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17997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3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1836800" y="3959525"/>
              <a:ext cx="110925" cy="61700"/>
            </a:xfrm>
            <a:custGeom>
              <a:avLst/>
              <a:gdLst/>
              <a:ahLst/>
              <a:cxnLst/>
              <a:rect l="l" t="t" r="r" b="b"/>
              <a:pathLst>
                <a:path w="4437" h="2468" extrusionOk="0">
                  <a:moveTo>
                    <a:pt x="562" y="1"/>
                  </a:moveTo>
                  <a:cubicBezTo>
                    <a:pt x="393" y="1"/>
                    <a:pt x="276" y="55"/>
                    <a:pt x="235" y="180"/>
                  </a:cubicBezTo>
                  <a:cubicBezTo>
                    <a:pt x="1" y="788"/>
                    <a:pt x="3358" y="2468"/>
                    <a:pt x="4184" y="2468"/>
                  </a:cubicBezTo>
                  <a:cubicBezTo>
                    <a:pt x="4385" y="2468"/>
                    <a:pt x="4436" y="2368"/>
                    <a:pt x="4248" y="2129"/>
                  </a:cubicBezTo>
                  <a:cubicBezTo>
                    <a:pt x="3808" y="1517"/>
                    <a:pt x="1455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1190525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5"/>
                    <a:pt x="116" y="2474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821" y="322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1232675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95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11" y="4510"/>
                    <a:pt x="2765" y="4510"/>
                  </a:cubicBezTo>
                  <a:cubicBezTo>
                    <a:pt x="3313" y="4510"/>
                    <a:pt x="3853" y="4259"/>
                    <a:pt x="4188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11650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1202725" y="4219075"/>
              <a:ext cx="111050" cy="61775"/>
            </a:xfrm>
            <a:custGeom>
              <a:avLst/>
              <a:gdLst/>
              <a:ahLst/>
              <a:cxnLst/>
              <a:rect l="l" t="t" r="r" b="b"/>
              <a:pathLst>
                <a:path w="4442" h="2471" extrusionOk="0">
                  <a:moveTo>
                    <a:pt x="537" y="1"/>
                  </a:moveTo>
                  <a:cubicBezTo>
                    <a:pt x="368" y="1"/>
                    <a:pt x="252" y="55"/>
                    <a:pt x="210" y="180"/>
                  </a:cubicBezTo>
                  <a:cubicBezTo>
                    <a:pt x="0" y="810"/>
                    <a:pt x="3348" y="2470"/>
                    <a:pt x="4183" y="2470"/>
                  </a:cubicBezTo>
                  <a:cubicBezTo>
                    <a:pt x="4389" y="2470"/>
                    <a:pt x="4442" y="2370"/>
                    <a:pt x="4252" y="2128"/>
                  </a:cubicBezTo>
                  <a:cubicBezTo>
                    <a:pt x="3788" y="1517"/>
                    <a:pt x="1431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1402075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2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69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4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7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1444250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0" y="2938"/>
                  </a:lnTo>
                  <a:lnTo>
                    <a:pt x="1745" y="4189"/>
                  </a:lnTo>
                  <a:cubicBezTo>
                    <a:pt x="2053" y="4405"/>
                    <a:pt x="2411" y="4510"/>
                    <a:pt x="2764" y="4510"/>
                  </a:cubicBezTo>
                  <a:cubicBezTo>
                    <a:pt x="3312" y="4510"/>
                    <a:pt x="3852" y="4259"/>
                    <a:pt x="4188" y="3781"/>
                  </a:cubicBezTo>
                  <a:lnTo>
                    <a:pt x="4246" y="3665"/>
                  </a:lnTo>
                  <a:cubicBezTo>
                    <a:pt x="4799" y="2909"/>
                    <a:pt x="4624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1376625" y="420242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1414275" y="4219075"/>
              <a:ext cx="110350" cy="61775"/>
            </a:xfrm>
            <a:custGeom>
              <a:avLst/>
              <a:gdLst/>
              <a:ahLst/>
              <a:cxnLst/>
              <a:rect l="l" t="t" r="r" b="b"/>
              <a:pathLst>
                <a:path w="4414" h="2471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1" y="810"/>
                    <a:pt x="3330" y="2470"/>
                    <a:pt x="4158" y="2470"/>
                  </a:cubicBezTo>
                  <a:cubicBezTo>
                    <a:pt x="4361" y="2470"/>
                    <a:pt x="4413" y="2370"/>
                    <a:pt x="4224" y="2128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1613650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1655800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66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07" y="4510"/>
                    <a:pt x="2757" y="4510"/>
                  </a:cubicBezTo>
                  <a:cubicBezTo>
                    <a:pt x="3299" y="4510"/>
                    <a:pt x="3835" y="4259"/>
                    <a:pt x="4189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6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1588200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1625250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1" y="810"/>
                    <a:pt x="3344" y="2470"/>
                    <a:pt x="4178" y="2470"/>
                  </a:cubicBezTo>
                  <a:cubicBezTo>
                    <a:pt x="4384" y="2470"/>
                    <a:pt x="4437" y="2370"/>
                    <a:pt x="4247" y="2128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1825200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2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69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4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4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48" y="3143"/>
                    <a:pt x="6282" y="2794"/>
                  </a:cubicBezTo>
                  <a:lnTo>
                    <a:pt x="4567" y="1573"/>
                  </a:lnTo>
                  <a:lnTo>
                    <a:pt x="2793" y="322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1867375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1" y="2938"/>
                  </a:lnTo>
                  <a:lnTo>
                    <a:pt x="1745" y="4189"/>
                  </a:lnTo>
                  <a:cubicBezTo>
                    <a:pt x="2053" y="4405"/>
                    <a:pt x="2406" y="4510"/>
                    <a:pt x="2755" y="4510"/>
                  </a:cubicBezTo>
                  <a:cubicBezTo>
                    <a:pt x="3294" y="4510"/>
                    <a:pt x="3823" y="4259"/>
                    <a:pt x="4159" y="3781"/>
                  </a:cubicBezTo>
                  <a:lnTo>
                    <a:pt x="4246" y="3665"/>
                  </a:lnTo>
                  <a:cubicBezTo>
                    <a:pt x="4799" y="2909"/>
                    <a:pt x="4595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17997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2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1836825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2" y="1"/>
                    <a:pt x="275" y="55"/>
                    <a:pt x="234" y="180"/>
                  </a:cubicBezTo>
                  <a:cubicBezTo>
                    <a:pt x="0" y="810"/>
                    <a:pt x="3344" y="2470"/>
                    <a:pt x="4178" y="2470"/>
                  </a:cubicBezTo>
                  <a:cubicBezTo>
                    <a:pt x="4383" y="2470"/>
                    <a:pt x="4437" y="2370"/>
                    <a:pt x="4247" y="2128"/>
                  </a:cubicBezTo>
                  <a:cubicBezTo>
                    <a:pt x="3807" y="1517"/>
                    <a:pt x="1454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" name="Google Shape;942;p37"/>
          <p:cNvGrpSpPr/>
          <p:nvPr/>
        </p:nvGrpSpPr>
        <p:grpSpPr>
          <a:xfrm rot="7443102" flipH="1">
            <a:off x="2135580" y="4910461"/>
            <a:ext cx="174907" cy="188420"/>
            <a:chOff x="4572900" y="1559200"/>
            <a:chExt cx="109050" cy="117475"/>
          </a:xfrm>
        </p:grpSpPr>
        <p:sp>
          <p:nvSpPr>
            <p:cNvPr id="943" name="Google Shape;943;p37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37"/>
          <p:cNvGrpSpPr/>
          <p:nvPr/>
        </p:nvGrpSpPr>
        <p:grpSpPr>
          <a:xfrm flipH="1">
            <a:off x="1940404" y="4890178"/>
            <a:ext cx="200432" cy="161573"/>
            <a:chOff x="4786025" y="1663100"/>
            <a:chExt cx="124950" cy="100725"/>
          </a:xfrm>
        </p:grpSpPr>
        <p:sp>
          <p:nvSpPr>
            <p:cNvPr id="947" name="Google Shape;947;p37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37"/>
          <p:cNvGrpSpPr/>
          <p:nvPr/>
        </p:nvGrpSpPr>
        <p:grpSpPr>
          <a:xfrm>
            <a:off x="332312" y="245453"/>
            <a:ext cx="8471887" cy="4697382"/>
            <a:chOff x="332312" y="245453"/>
            <a:chExt cx="8471887" cy="4697382"/>
          </a:xfrm>
        </p:grpSpPr>
        <p:sp>
          <p:nvSpPr>
            <p:cNvPr id="951" name="Google Shape;951;p37"/>
            <p:cNvSpPr/>
            <p:nvPr/>
          </p:nvSpPr>
          <p:spPr>
            <a:xfrm>
              <a:off x="1731440" y="26596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410896" y="46863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8670771" y="223762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3657214" y="4856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7346193" y="24545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8717519" y="471605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5568712" y="46626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332312" y="31409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18"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3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961" name="Google Shape;961;p38"/>
          <p:cNvGrpSpPr/>
          <p:nvPr/>
        </p:nvGrpSpPr>
        <p:grpSpPr>
          <a:xfrm>
            <a:off x="294981" y="185952"/>
            <a:ext cx="8402054" cy="4651418"/>
            <a:chOff x="294981" y="185952"/>
            <a:chExt cx="8402054" cy="4651418"/>
          </a:xfrm>
        </p:grpSpPr>
        <p:sp>
          <p:nvSpPr>
            <p:cNvPr id="962" name="Google Shape;962;p38"/>
            <p:cNvSpPr/>
            <p:nvPr/>
          </p:nvSpPr>
          <p:spPr>
            <a:xfrm>
              <a:off x="294981" y="3150223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8"/>
            <p:cNvSpPr/>
            <p:nvPr/>
          </p:nvSpPr>
          <p:spPr>
            <a:xfrm>
              <a:off x="1454744" y="4448151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8"/>
            <p:cNvSpPr/>
            <p:nvPr/>
          </p:nvSpPr>
          <p:spPr>
            <a:xfrm>
              <a:off x="455246" y="32173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8"/>
            <p:cNvSpPr/>
            <p:nvPr/>
          </p:nvSpPr>
          <p:spPr>
            <a:xfrm>
              <a:off x="8610355" y="211143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8"/>
            <p:cNvSpPr/>
            <p:nvPr/>
          </p:nvSpPr>
          <p:spPr>
            <a:xfrm>
              <a:off x="1871047" y="32174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8"/>
            <p:cNvSpPr/>
            <p:nvPr/>
          </p:nvSpPr>
          <p:spPr>
            <a:xfrm>
              <a:off x="6241964" y="185952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8"/>
            <p:cNvSpPr/>
            <p:nvPr/>
          </p:nvSpPr>
          <p:spPr>
            <a:xfrm>
              <a:off x="367491" y="1245790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8"/>
            <p:cNvSpPr/>
            <p:nvPr/>
          </p:nvSpPr>
          <p:spPr>
            <a:xfrm>
              <a:off x="347015" y="475068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19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3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72" name="Google Shape;972;p39"/>
          <p:cNvSpPr/>
          <p:nvPr/>
        </p:nvSpPr>
        <p:spPr>
          <a:xfrm>
            <a:off x="277900" y="5053300"/>
            <a:ext cx="858979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39"/>
          <p:cNvGrpSpPr/>
          <p:nvPr/>
        </p:nvGrpSpPr>
        <p:grpSpPr>
          <a:xfrm rot="8496144">
            <a:off x="584236" y="4923628"/>
            <a:ext cx="201248" cy="162073"/>
            <a:chOff x="5092300" y="1444675"/>
            <a:chExt cx="125475" cy="101050"/>
          </a:xfrm>
        </p:grpSpPr>
        <p:sp>
          <p:nvSpPr>
            <p:cNvPr id="974" name="Google Shape;974;p39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39"/>
          <p:cNvGrpSpPr/>
          <p:nvPr/>
        </p:nvGrpSpPr>
        <p:grpSpPr>
          <a:xfrm>
            <a:off x="455991" y="4863587"/>
            <a:ext cx="174045" cy="188161"/>
            <a:chOff x="5066550" y="1672425"/>
            <a:chExt cx="108500" cy="117300"/>
          </a:xfrm>
        </p:grpSpPr>
        <p:sp>
          <p:nvSpPr>
            <p:cNvPr id="978" name="Google Shape;978;p39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9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9"/>
          <p:cNvGrpSpPr/>
          <p:nvPr/>
        </p:nvGrpSpPr>
        <p:grpSpPr>
          <a:xfrm>
            <a:off x="216387" y="245453"/>
            <a:ext cx="8567326" cy="4697382"/>
            <a:chOff x="216387" y="245453"/>
            <a:chExt cx="8567326" cy="4697382"/>
          </a:xfrm>
        </p:grpSpPr>
        <p:sp>
          <p:nvSpPr>
            <p:cNvPr id="982" name="Google Shape;982;p39"/>
            <p:cNvSpPr/>
            <p:nvPr/>
          </p:nvSpPr>
          <p:spPr>
            <a:xfrm>
              <a:off x="2188640" y="26596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9"/>
            <p:cNvSpPr/>
            <p:nvPr/>
          </p:nvSpPr>
          <p:spPr>
            <a:xfrm>
              <a:off x="410896" y="40005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9"/>
            <p:cNvSpPr/>
            <p:nvPr/>
          </p:nvSpPr>
          <p:spPr>
            <a:xfrm>
              <a:off x="8522996" y="3321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365185" y="30322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3657214" y="4856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8738003" y="4440629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5814568" y="24545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8522994" y="248165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8523012" y="8412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216387" y="1481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40"/>
          <p:cNvSpPr txBox="1">
            <a:spLocks noGrp="1"/>
          </p:cNvSpPr>
          <p:nvPr>
            <p:ph type="title"/>
          </p:nvPr>
        </p:nvSpPr>
        <p:spPr>
          <a:xfrm>
            <a:off x="713100" y="694800"/>
            <a:ext cx="4062900" cy="8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4" name="Google Shape;994;p40"/>
          <p:cNvSpPr txBox="1">
            <a:spLocks noGrp="1"/>
          </p:cNvSpPr>
          <p:nvPr>
            <p:ph type="subTitle" idx="1"/>
          </p:nvPr>
        </p:nvSpPr>
        <p:spPr>
          <a:xfrm>
            <a:off x="1114050" y="1514225"/>
            <a:ext cx="3261000" cy="11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5" name="Google Shape;995;p40"/>
          <p:cNvSpPr txBox="1"/>
          <p:nvPr/>
        </p:nvSpPr>
        <p:spPr>
          <a:xfrm>
            <a:off x="1114050" y="3423836"/>
            <a:ext cx="3261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includes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996" name="Google Shape;996;p40"/>
          <p:cNvGrpSpPr/>
          <p:nvPr/>
        </p:nvGrpSpPr>
        <p:grpSpPr>
          <a:xfrm>
            <a:off x="370726" y="221037"/>
            <a:ext cx="8386918" cy="4582428"/>
            <a:chOff x="370726" y="221037"/>
            <a:chExt cx="8386918" cy="4582428"/>
          </a:xfrm>
        </p:grpSpPr>
        <p:sp>
          <p:nvSpPr>
            <p:cNvPr id="997" name="Google Shape;997;p40"/>
            <p:cNvSpPr/>
            <p:nvPr/>
          </p:nvSpPr>
          <p:spPr>
            <a:xfrm>
              <a:off x="394911" y="85634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0"/>
            <p:cNvSpPr/>
            <p:nvPr/>
          </p:nvSpPr>
          <p:spPr>
            <a:xfrm>
              <a:off x="370726" y="237229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0"/>
            <p:cNvSpPr/>
            <p:nvPr/>
          </p:nvSpPr>
          <p:spPr>
            <a:xfrm>
              <a:off x="8430763" y="36037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0"/>
            <p:cNvSpPr/>
            <p:nvPr/>
          </p:nvSpPr>
          <p:spPr>
            <a:xfrm>
              <a:off x="391224" y="30622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0"/>
            <p:cNvSpPr/>
            <p:nvPr/>
          </p:nvSpPr>
          <p:spPr>
            <a:xfrm>
              <a:off x="478578" y="436024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0"/>
            <p:cNvSpPr/>
            <p:nvPr/>
          </p:nvSpPr>
          <p:spPr>
            <a:xfrm>
              <a:off x="8023319" y="39150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0"/>
            <p:cNvSpPr/>
            <p:nvPr/>
          </p:nvSpPr>
          <p:spPr>
            <a:xfrm>
              <a:off x="8711933" y="11084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0"/>
            <p:cNvSpPr/>
            <p:nvPr/>
          </p:nvSpPr>
          <p:spPr>
            <a:xfrm>
              <a:off x="8711957" y="296310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0"/>
            <p:cNvSpPr/>
            <p:nvPr/>
          </p:nvSpPr>
          <p:spPr>
            <a:xfrm>
              <a:off x="4776008" y="26670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0"/>
            <p:cNvSpPr/>
            <p:nvPr/>
          </p:nvSpPr>
          <p:spPr>
            <a:xfrm>
              <a:off x="1867290" y="22103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0"/>
            <p:cNvSpPr/>
            <p:nvPr/>
          </p:nvSpPr>
          <p:spPr>
            <a:xfrm>
              <a:off x="2212574" y="4757756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9" name="Google Shape;1009;p41"/>
          <p:cNvGrpSpPr/>
          <p:nvPr/>
        </p:nvGrpSpPr>
        <p:grpSpPr>
          <a:xfrm rot="7443102" flipH="1">
            <a:off x="6976294" y="4910461"/>
            <a:ext cx="174907" cy="188420"/>
            <a:chOff x="4572900" y="1559200"/>
            <a:chExt cx="109050" cy="117475"/>
          </a:xfrm>
        </p:grpSpPr>
        <p:sp>
          <p:nvSpPr>
            <p:cNvPr id="1010" name="Google Shape;1010;p41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1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1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41"/>
          <p:cNvSpPr/>
          <p:nvPr/>
        </p:nvSpPr>
        <p:spPr>
          <a:xfrm flipH="1">
            <a:off x="6342481" y="5053300"/>
            <a:ext cx="178127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41"/>
          <p:cNvGrpSpPr/>
          <p:nvPr/>
        </p:nvGrpSpPr>
        <p:grpSpPr>
          <a:xfrm rot="-8496144" flipH="1">
            <a:off x="7511026" y="4923628"/>
            <a:ext cx="201248" cy="162073"/>
            <a:chOff x="5092300" y="1444675"/>
            <a:chExt cx="125475" cy="101050"/>
          </a:xfrm>
        </p:grpSpPr>
        <p:sp>
          <p:nvSpPr>
            <p:cNvPr id="1015" name="Google Shape;1015;p41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1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1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" name="Google Shape;1018;p41"/>
          <p:cNvGrpSpPr/>
          <p:nvPr/>
        </p:nvGrpSpPr>
        <p:grpSpPr>
          <a:xfrm flipH="1">
            <a:off x="7666474" y="4863587"/>
            <a:ext cx="174045" cy="188161"/>
            <a:chOff x="5066550" y="1672425"/>
            <a:chExt cx="108500" cy="117300"/>
          </a:xfrm>
        </p:grpSpPr>
        <p:sp>
          <p:nvSpPr>
            <p:cNvPr id="1019" name="Google Shape;1019;p41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1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1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41"/>
          <p:cNvGrpSpPr/>
          <p:nvPr/>
        </p:nvGrpSpPr>
        <p:grpSpPr>
          <a:xfrm flipH="1">
            <a:off x="406710" y="179228"/>
            <a:ext cx="8397489" cy="4675948"/>
            <a:chOff x="406710" y="179228"/>
            <a:chExt cx="8397489" cy="4675948"/>
          </a:xfrm>
        </p:grpSpPr>
        <p:sp>
          <p:nvSpPr>
            <p:cNvPr id="1023" name="Google Shape;1023;p41"/>
            <p:cNvSpPr/>
            <p:nvPr/>
          </p:nvSpPr>
          <p:spPr>
            <a:xfrm>
              <a:off x="2486615" y="1997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1"/>
            <p:cNvSpPr/>
            <p:nvPr/>
          </p:nvSpPr>
          <p:spPr>
            <a:xfrm>
              <a:off x="410896" y="46863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1"/>
            <p:cNvSpPr/>
            <p:nvPr/>
          </p:nvSpPr>
          <p:spPr>
            <a:xfrm>
              <a:off x="6519285" y="37054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1"/>
            <p:cNvSpPr/>
            <p:nvPr/>
          </p:nvSpPr>
          <p:spPr>
            <a:xfrm>
              <a:off x="8638971" y="12816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1"/>
            <p:cNvSpPr/>
            <p:nvPr/>
          </p:nvSpPr>
          <p:spPr>
            <a:xfrm>
              <a:off x="406710" y="352860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1"/>
            <p:cNvSpPr/>
            <p:nvPr/>
          </p:nvSpPr>
          <p:spPr>
            <a:xfrm>
              <a:off x="3293126" y="466167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1"/>
            <p:cNvSpPr/>
            <p:nvPr/>
          </p:nvSpPr>
          <p:spPr>
            <a:xfrm>
              <a:off x="5764203" y="4682154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1"/>
            <p:cNvSpPr/>
            <p:nvPr/>
          </p:nvSpPr>
          <p:spPr>
            <a:xfrm>
              <a:off x="5381368" y="1792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1"/>
            <p:cNvSpPr/>
            <p:nvPr/>
          </p:nvSpPr>
          <p:spPr>
            <a:xfrm>
              <a:off x="8717519" y="350811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1"/>
            <p:cNvSpPr/>
            <p:nvPr/>
          </p:nvSpPr>
          <p:spPr>
            <a:xfrm>
              <a:off x="4667612" y="46616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1"/>
            <p:cNvSpPr/>
            <p:nvPr/>
          </p:nvSpPr>
          <p:spPr>
            <a:xfrm>
              <a:off x="406712" y="2076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41"/>
          <p:cNvGrpSpPr/>
          <p:nvPr/>
        </p:nvGrpSpPr>
        <p:grpSpPr>
          <a:xfrm>
            <a:off x="590951" y="336141"/>
            <a:ext cx="495059" cy="553007"/>
            <a:chOff x="4543425" y="1438150"/>
            <a:chExt cx="420325" cy="469525"/>
          </a:xfrm>
        </p:grpSpPr>
        <p:sp>
          <p:nvSpPr>
            <p:cNvPr id="1035" name="Google Shape;1035;p41"/>
            <p:cNvSpPr/>
            <p:nvPr/>
          </p:nvSpPr>
          <p:spPr>
            <a:xfrm>
              <a:off x="4706875" y="1590750"/>
              <a:ext cx="137625" cy="95100"/>
            </a:xfrm>
            <a:custGeom>
              <a:avLst/>
              <a:gdLst/>
              <a:ahLst/>
              <a:cxnLst/>
              <a:rect l="l" t="t" r="r" b="b"/>
              <a:pathLst>
                <a:path w="5505" h="3804" extrusionOk="0">
                  <a:moveTo>
                    <a:pt x="234" y="0"/>
                  </a:moveTo>
                  <a:lnTo>
                    <a:pt x="0" y="367"/>
                  </a:lnTo>
                  <a:lnTo>
                    <a:pt x="5271" y="3803"/>
                  </a:lnTo>
                  <a:lnTo>
                    <a:pt x="5504" y="3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1"/>
            <p:cNvSpPr/>
            <p:nvPr/>
          </p:nvSpPr>
          <p:spPr>
            <a:xfrm>
              <a:off x="4706875" y="1541550"/>
              <a:ext cx="182650" cy="124275"/>
            </a:xfrm>
            <a:custGeom>
              <a:avLst/>
              <a:gdLst/>
              <a:ahLst/>
              <a:cxnLst/>
              <a:rect l="l" t="t" r="r" b="b"/>
              <a:pathLst>
                <a:path w="7306" h="4971" extrusionOk="0">
                  <a:moveTo>
                    <a:pt x="200" y="0"/>
                  </a:moveTo>
                  <a:lnTo>
                    <a:pt x="0" y="334"/>
                  </a:lnTo>
                  <a:lnTo>
                    <a:pt x="7105" y="4971"/>
                  </a:lnTo>
                  <a:lnTo>
                    <a:pt x="7305" y="460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1"/>
            <p:cNvSpPr/>
            <p:nvPr/>
          </p:nvSpPr>
          <p:spPr>
            <a:xfrm>
              <a:off x="4723550" y="1502350"/>
              <a:ext cx="195150" cy="131775"/>
            </a:xfrm>
            <a:custGeom>
              <a:avLst/>
              <a:gdLst/>
              <a:ahLst/>
              <a:cxnLst/>
              <a:rect l="l" t="t" r="r" b="b"/>
              <a:pathLst>
                <a:path w="7806" h="5271" extrusionOk="0">
                  <a:moveTo>
                    <a:pt x="200" y="1"/>
                  </a:moveTo>
                  <a:lnTo>
                    <a:pt x="0" y="367"/>
                  </a:lnTo>
                  <a:lnTo>
                    <a:pt x="7572" y="5271"/>
                  </a:lnTo>
                  <a:lnTo>
                    <a:pt x="7806" y="4937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1"/>
            <p:cNvSpPr/>
            <p:nvPr/>
          </p:nvSpPr>
          <p:spPr>
            <a:xfrm>
              <a:off x="4746050" y="1468150"/>
              <a:ext cx="195175" cy="130950"/>
            </a:xfrm>
            <a:custGeom>
              <a:avLst/>
              <a:gdLst/>
              <a:ahLst/>
              <a:cxnLst/>
              <a:rect l="l" t="t" r="r" b="b"/>
              <a:pathLst>
                <a:path w="7807" h="5238" extrusionOk="0">
                  <a:moveTo>
                    <a:pt x="234" y="1"/>
                  </a:moveTo>
                  <a:lnTo>
                    <a:pt x="1" y="334"/>
                  </a:lnTo>
                  <a:lnTo>
                    <a:pt x="7573" y="5238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1"/>
            <p:cNvSpPr/>
            <p:nvPr/>
          </p:nvSpPr>
          <p:spPr>
            <a:xfrm>
              <a:off x="4661825" y="1659975"/>
              <a:ext cx="137625" cy="94250"/>
            </a:xfrm>
            <a:custGeom>
              <a:avLst/>
              <a:gdLst/>
              <a:ahLst/>
              <a:cxnLst/>
              <a:rect l="l" t="t" r="r" b="b"/>
              <a:pathLst>
                <a:path w="5505" h="3770" extrusionOk="0">
                  <a:moveTo>
                    <a:pt x="234" y="0"/>
                  </a:moveTo>
                  <a:lnTo>
                    <a:pt x="1" y="334"/>
                  </a:lnTo>
                  <a:lnTo>
                    <a:pt x="5305" y="3769"/>
                  </a:lnTo>
                  <a:lnTo>
                    <a:pt x="5505" y="340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1"/>
            <p:cNvSpPr/>
            <p:nvPr/>
          </p:nvSpPr>
          <p:spPr>
            <a:xfrm>
              <a:off x="4616800" y="1679975"/>
              <a:ext cx="183500" cy="124275"/>
            </a:xfrm>
            <a:custGeom>
              <a:avLst/>
              <a:gdLst/>
              <a:ahLst/>
              <a:cxnLst/>
              <a:rect l="l" t="t" r="r" b="b"/>
              <a:pathLst>
                <a:path w="7340" h="4971" extrusionOk="0">
                  <a:moveTo>
                    <a:pt x="234" y="1"/>
                  </a:moveTo>
                  <a:lnTo>
                    <a:pt x="1" y="334"/>
                  </a:lnTo>
                  <a:lnTo>
                    <a:pt x="7106" y="4971"/>
                  </a:lnTo>
                  <a:lnTo>
                    <a:pt x="7339" y="46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1"/>
            <p:cNvSpPr/>
            <p:nvPr/>
          </p:nvSpPr>
          <p:spPr>
            <a:xfrm>
              <a:off x="4588450" y="1710825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01" y="1"/>
                  </a:moveTo>
                  <a:lnTo>
                    <a:pt x="0" y="334"/>
                  </a:lnTo>
                  <a:lnTo>
                    <a:pt x="7572" y="5271"/>
                  </a:lnTo>
                  <a:lnTo>
                    <a:pt x="7806" y="490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4565100" y="1745850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34" y="1"/>
                  </a:moveTo>
                  <a:lnTo>
                    <a:pt x="0" y="334"/>
                  </a:lnTo>
                  <a:lnTo>
                    <a:pt x="7606" y="5271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4543425" y="1438150"/>
              <a:ext cx="420325" cy="469525"/>
            </a:xfrm>
            <a:custGeom>
              <a:avLst/>
              <a:gdLst/>
              <a:ahLst/>
              <a:cxnLst/>
              <a:rect l="l" t="t" r="r" b="b"/>
              <a:pathLst>
                <a:path w="16813" h="18781" extrusionOk="0">
                  <a:moveTo>
                    <a:pt x="8840" y="0"/>
                  </a:moveTo>
                  <a:cubicBezTo>
                    <a:pt x="8306" y="467"/>
                    <a:pt x="7839" y="1001"/>
                    <a:pt x="7439" y="1601"/>
                  </a:cubicBezTo>
                  <a:cubicBezTo>
                    <a:pt x="5904" y="3970"/>
                    <a:pt x="5871" y="6805"/>
                    <a:pt x="7172" y="8573"/>
                  </a:cubicBezTo>
                  <a:cubicBezTo>
                    <a:pt x="6862" y="8506"/>
                    <a:pt x="6543" y="8473"/>
                    <a:pt x="6221" y="8473"/>
                  </a:cubicBezTo>
                  <a:cubicBezTo>
                    <a:pt x="4290" y="8473"/>
                    <a:pt x="2216" y="9646"/>
                    <a:pt x="901" y="11675"/>
                  </a:cubicBezTo>
                  <a:cubicBezTo>
                    <a:pt x="500" y="12275"/>
                    <a:pt x="200" y="12909"/>
                    <a:pt x="0" y="13576"/>
                  </a:cubicBezTo>
                  <a:lnTo>
                    <a:pt x="801" y="13843"/>
                  </a:lnTo>
                  <a:cubicBezTo>
                    <a:pt x="967" y="13243"/>
                    <a:pt x="1234" y="12642"/>
                    <a:pt x="1601" y="12109"/>
                  </a:cubicBezTo>
                  <a:cubicBezTo>
                    <a:pt x="2761" y="10334"/>
                    <a:pt x="4558" y="9298"/>
                    <a:pt x="6207" y="9298"/>
                  </a:cubicBezTo>
                  <a:cubicBezTo>
                    <a:pt x="6883" y="9298"/>
                    <a:pt x="7534" y="9472"/>
                    <a:pt x="8106" y="9840"/>
                  </a:cubicBezTo>
                  <a:cubicBezTo>
                    <a:pt x="10041" y="11108"/>
                    <a:pt x="10307" y="14177"/>
                    <a:pt x="8673" y="16712"/>
                  </a:cubicBezTo>
                  <a:cubicBezTo>
                    <a:pt x="8339" y="17246"/>
                    <a:pt x="7906" y="17713"/>
                    <a:pt x="7439" y="18146"/>
                  </a:cubicBezTo>
                  <a:lnTo>
                    <a:pt x="7972" y="18780"/>
                  </a:lnTo>
                  <a:cubicBezTo>
                    <a:pt x="8506" y="18313"/>
                    <a:pt x="8973" y="17746"/>
                    <a:pt x="9373" y="17179"/>
                  </a:cubicBezTo>
                  <a:cubicBezTo>
                    <a:pt x="10908" y="14811"/>
                    <a:pt x="10941" y="11975"/>
                    <a:pt x="9640" y="10174"/>
                  </a:cubicBezTo>
                  <a:lnTo>
                    <a:pt x="9640" y="10174"/>
                  </a:lnTo>
                  <a:cubicBezTo>
                    <a:pt x="9956" y="10242"/>
                    <a:pt x="10280" y="10275"/>
                    <a:pt x="10607" y="10275"/>
                  </a:cubicBezTo>
                  <a:cubicBezTo>
                    <a:pt x="12534" y="10275"/>
                    <a:pt x="14600" y="9124"/>
                    <a:pt x="15911" y="7072"/>
                  </a:cubicBezTo>
                  <a:cubicBezTo>
                    <a:pt x="16312" y="6505"/>
                    <a:pt x="16612" y="5838"/>
                    <a:pt x="16812" y="5170"/>
                  </a:cubicBezTo>
                  <a:lnTo>
                    <a:pt x="16012" y="4904"/>
                  </a:lnTo>
                  <a:cubicBezTo>
                    <a:pt x="15811" y="5537"/>
                    <a:pt x="15545" y="6104"/>
                    <a:pt x="15211" y="6638"/>
                  </a:cubicBezTo>
                  <a:cubicBezTo>
                    <a:pt x="14052" y="8413"/>
                    <a:pt x="12238" y="9449"/>
                    <a:pt x="10591" y="9449"/>
                  </a:cubicBezTo>
                  <a:cubicBezTo>
                    <a:pt x="9916" y="9449"/>
                    <a:pt x="9269" y="9275"/>
                    <a:pt x="8706" y="8906"/>
                  </a:cubicBezTo>
                  <a:cubicBezTo>
                    <a:pt x="6772" y="7639"/>
                    <a:pt x="6505" y="4570"/>
                    <a:pt x="8139" y="2035"/>
                  </a:cubicBezTo>
                  <a:cubicBezTo>
                    <a:pt x="8473" y="1501"/>
                    <a:pt x="8906" y="1034"/>
                    <a:pt x="9373" y="600"/>
                  </a:cubicBezTo>
                  <a:lnTo>
                    <a:pt x="88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41"/>
          <p:cNvGrpSpPr/>
          <p:nvPr/>
        </p:nvGrpSpPr>
        <p:grpSpPr>
          <a:xfrm rot="-4500129">
            <a:off x="8183032" y="539246"/>
            <a:ext cx="495068" cy="553017"/>
            <a:chOff x="4543425" y="1438150"/>
            <a:chExt cx="420325" cy="469525"/>
          </a:xfrm>
        </p:grpSpPr>
        <p:sp>
          <p:nvSpPr>
            <p:cNvPr id="1045" name="Google Shape;1045;p41"/>
            <p:cNvSpPr/>
            <p:nvPr/>
          </p:nvSpPr>
          <p:spPr>
            <a:xfrm>
              <a:off x="4706875" y="1590750"/>
              <a:ext cx="137625" cy="95100"/>
            </a:xfrm>
            <a:custGeom>
              <a:avLst/>
              <a:gdLst/>
              <a:ahLst/>
              <a:cxnLst/>
              <a:rect l="l" t="t" r="r" b="b"/>
              <a:pathLst>
                <a:path w="5505" h="3804" extrusionOk="0">
                  <a:moveTo>
                    <a:pt x="234" y="0"/>
                  </a:moveTo>
                  <a:lnTo>
                    <a:pt x="0" y="367"/>
                  </a:lnTo>
                  <a:lnTo>
                    <a:pt x="5271" y="3803"/>
                  </a:lnTo>
                  <a:lnTo>
                    <a:pt x="5504" y="3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1"/>
            <p:cNvSpPr/>
            <p:nvPr/>
          </p:nvSpPr>
          <p:spPr>
            <a:xfrm>
              <a:off x="4706875" y="1541550"/>
              <a:ext cx="182650" cy="124275"/>
            </a:xfrm>
            <a:custGeom>
              <a:avLst/>
              <a:gdLst/>
              <a:ahLst/>
              <a:cxnLst/>
              <a:rect l="l" t="t" r="r" b="b"/>
              <a:pathLst>
                <a:path w="7306" h="4971" extrusionOk="0">
                  <a:moveTo>
                    <a:pt x="200" y="0"/>
                  </a:moveTo>
                  <a:lnTo>
                    <a:pt x="0" y="334"/>
                  </a:lnTo>
                  <a:lnTo>
                    <a:pt x="7105" y="4971"/>
                  </a:lnTo>
                  <a:lnTo>
                    <a:pt x="7305" y="460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1"/>
            <p:cNvSpPr/>
            <p:nvPr/>
          </p:nvSpPr>
          <p:spPr>
            <a:xfrm>
              <a:off x="4723550" y="1502350"/>
              <a:ext cx="195150" cy="131775"/>
            </a:xfrm>
            <a:custGeom>
              <a:avLst/>
              <a:gdLst/>
              <a:ahLst/>
              <a:cxnLst/>
              <a:rect l="l" t="t" r="r" b="b"/>
              <a:pathLst>
                <a:path w="7806" h="5271" extrusionOk="0">
                  <a:moveTo>
                    <a:pt x="200" y="1"/>
                  </a:moveTo>
                  <a:lnTo>
                    <a:pt x="0" y="367"/>
                  </a:lnTo>
                  <a:lnTo>
                    <a:pt x="7572" y="5271"/>
                  </a:lnTo>
                  <a:lnTo>
                    <a:pt x="7806" y="4937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1"/>
            <p:cNvSpPr/>
            <p:nvPr/>
          </p:nvSpPr>
          <p:spPr>
            <a:xfrm>
              <a:off x="4746050" y="1468150"/>
              <a:ext cx="195175" cy="130950"/>
            </a:xfrm>
            <a:custGeom>
              <a:avLst/>
              <a:gdLst/>
              <a:ahLst/>
              <a:cxnLst/>
              <a:rect l="l" t="t" r="r" b="b"/>
              <a:pathLst>
                <a:path w="7807" h="5238" extrusionOk="0">
                  <a:moveTo>
                    <a:pt x="234" y="1"/>
                  </a:moveTo>
                  <a:lnTo>
                    <a:pt x="1" y="334"/>
                  </a:lnTo>
                  <a:lnTo>
                    <a:pt x="7573" y="5238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1"/>
            <p:cNvSpPr/>
            <p:nvPr/>
          </p:nvSpPr>
          <p:spPr>
            <a:xfrm>
              <a:off x="4661825" y="1659975"/>
              <a:ext cx="137625" cy="94250"/>
            </a:xfrm>
            <a:custGeom>
              <a:avLst/>
              <a:gdLst/>
              <a:ahLst/>
              <a:cxnLst/>
              <a:rect l="l" t="t" r="r" b="b"/>
              <a:pathLst>
                <a:path w="5505" h="3770" extrusionOk="0">
                  <a:moveTo>
                    <a:pt x="234" y="0"/>
                  </a:moveTo>
                  <a:lnTo>
                    <a:pt x="1" y="334"/>
                  </a:lnTo>
                  <a:lnTo>
                    <a:pt x="5305" y="3769"/>
                  </a:lnTo>
                  <a:lnTo>
                    <a:pt x="5505" y="340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1"/>
            <p:cNvSpPr/>
            <p:nvPr/>
          </p:nvSpPr>
          <p:spPr>
            <a:xfrm>
              <a:off x="4616800" y="1679975"/>
              <a:ext cx="183500" cy="124275"/>
            </a:xfrm>
            <a:custGeom>
              <a:avLst/>
              <a:gdLst/>
              <a:ahLst/>
              <a:cxnLst/>
              <a:rect l="l" t="t" r="r" b="b"/>
              <a:pathLst>
                <a:path w="7340" h="4971" extrusionOk="0">
                  <a:moveTo>
                    <a:pt x="234" y="1"/>
                  </a:moveTo>
                  <a:lnTo>
                    <a:pt x="1" y="334"/>
                  </a:lnTo>
                  <a:lnTo>
                    <a:pt x="7106" y="4971"/>
                  </a:lnTo>
                  <a:lnTo>
                    <a:pt x="7339" y="46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1"/>
            <p:cNvSpPr/>
            <p:nvPr/>
          </p:nvSpPr>
          <p:spPr>
            <a:xfrm>
              <a:off x="4588450" y="1710825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01" y="1"/>
                  </a:moveTo>
                  <a:lnTo>
                    <a:pt x="0" y="334"/>
                  </a:lnTo>
                  <a:lnTo>
                    <a:pt x="7572" y="5271"/>
                  </a:lnTo>
                  <a:lnTo>
                    <a:pt x="7806" y="490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1"/>
            <p:cNvSpPr/>
            <p:nvPr/>
          </p:nvSpPr>
          <p:spPr>
            <a:xfrm>
              <a:off x="4565100" y="1745850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34" y="1"/>
                  </a:moveTo>
                  <a:lnTo>
                    <a:pt x="0" y="334"/>
                  </a:lnTo>
                  <a:lnTo>
                    <a:pt x="7606" y="5271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1"/>
            <p:cNvSpPr/>
            <p:nvPr/>
          </p:nvSpPr>
          <p:spPr>
            <a:xfrm>
              <a:off x="4543425" y="1438150"/>
              <a:ext cx="420325" cy="469525"/>
            </a:xfrm>
            <a:custGeom>
              <a:avLst/>
              <a:gdLst/>
              <a:ahLst/>
              <a:cxnLst/>
              <a:rect l="l" t="t" r="r" b="b"/>
              <a:pathLst>
                <a:path w="16813" h="18781" extrusionOk="0">
                  <a:moveTo>
                    <a:pt x="8840" y="0"/>
                  </a:moveTo>
                  <a:cubicBezTo>
                    <a:pt x="8306" y="467"/>
                    <a:pt x="7839" y="1001"/>
                    <a:pt x="7439" y="1601"/>
                  </a:cubicBezTo>
                  <a:cubicBezTo>
                    <a:pt x="5904" y="3970"/>
                    <a:pt x="5871" y="6805"/>
                    <a:pt x="7172" y="8573"/>
                  </a:cubicBezTo>
                  <a:cubicBezTo>
                    <a:pt x="6862" y="8506"/>
                    <a:pt x="6543" y="8473"/>
                    <a:pt x="6221" y="8473"/>
                  </a:cubicBezTo>
                  <a:cubicBezTo>
                    <a:pt x="4290" y="8473"/>
                    <a:pt x="2216" y="9646"/>
                    <a:pt x="901" y="11675"/>
                  </a:cubicBezTo>
                  <a:cubicBezTo>
                    <a:pt x="500" y="12275"/>
                    <a:pt x="200" y="12909"/>
                    <a:pt x="0" y="13576"/>
                  </a:cubicBezTo>
                  <a:lnTo>
                    <a:pt x="801" y="13843"/>
                  </a:lnTo>
                  <a:cubicBezTo>
                    <a:pt x="967" y="13243"/>
                    <a:pt x="1234" y="12642"/>
                    <a:pt x="1601" y="12109"/>
                  </a:cubicBezTo>
                  <a:cubicBezTo>
                    <a:pt x="2761" y="10334"/>
                    <a:pt x="4558" y="9298"/>
                    <a:pt x="6207" y="9298"/>
                  </a:cubicBezTo>
                  <a:cubicBezTo>
                    <a:pt x="6883" y="9298"/>
                    <a:pt x="7534" y="9472"/>
                    <a:pt x="8106" y="9840"/>
                  </a:cubicBezTo>
                  <a:cubicBezTo>
                    <a:pt x="10041" y="11108"/>
                    <a:pt x="10307" y="14177"/>
                    <a:pt x="8673" y="16712"/>
                  </a:cubicBezTo>
                  <a:cubicBezTo>
                    <a:pt x="8339" y="17246"/>
                    <a:pt x="7906" y="17713"/>
                    <a:pt x="7439" y="18146"/>
                  </a:cubicBezTo>
                  <a:lnTo>
                    <a:pt x="7972" y="18780"/>
                  </a:lnTo>
                  <a:cubicBezTo>
                    <a:pt x="8506" y="18313"/>
                    <a:pt x="8973" y="17746"/>
                    <a:pt x="9373" y="17179"/>
                  </a:cubicBezTo>
                  <a:cubicBezTo>
                    <a:pt x="10908" y="14811"/>
                    <a:pt x="10941" y="11975"/>
                    <a:pt x="9640" y="10174"/>
                  </a:cubicBezTo>
                  <a:lnTo>
                    <a:pt x="9640" y="10174"/>
                  </a:lnTo>
                  <a:cubicBezTo>
                    <a:pt x="9956" y="10242"/>
                    <a:pt x="10280" y="10275"/>
                    <a:pt x="10607" y="10275"/>
                  </a:cubicBezTo>
                  <a:cubicBezTo>
                    <a:pt x="12534" y="10275"/>
                    <a:pt x="14600" y="9124"/>
                    <a:pt x="15911" y="7072"/>
                  </a:cubicBezTo>
                  <a:cubicBezTo>
                    <a:pt x="16312" y="6505"/>
                    <a:pt x="16612" y="5838"/>
                    <a:pt x="16812" y="5170"/>
                  </a:cubicBezTo>
                  <a:lnTo>
                    <a:pt x="16012" y="4904"/>
                  </a:lnTo>
                  <a:cubicBezTo>
                    <a:pt x="15811" y="5537"/>
                    <a:pt x="15545" y="6104"/>
                    <a:pt x="15211" y="6638"/>
                  </a:cubicBezTo>
                  <a:cubicBezTo>
                    <a:pt x="14052" y="8413"/>
                    <a:pt x="12238" y="9449"/>
                    <a:pt x="10591" y="9449"/>
                  </a:cubicBezTo>
                  <a:cubicBezTo>
                    <a:pt x="9916" y="9449"/>
                    <a:pt x="9269" y="9275"/>
                    <a:pt x="8706" y="8906"/>
                  </a:cubicBezTo>
                  <a:cubicBezTo>
                    <a:pt x="6772" y="7639"/>
                    <a:pt x="6505" y="4570"/>
                    <a:pt x="8139" y="2035"/>
                  </a:cubicBezTo>
                  <a:cubicBezTo>
                    <a:pt x="8473" y="1501"/>
                    <a:pt x="8906" y="1034"/>
                    <a:pt x="9373" y="600"/>
                  </a:cubicBezTo>
                  <a:lnTo>
                    <a:pt x="88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42"/>
          <p:cNvSpPr/>
          <p:nvPr/>
        </p:nvSpPr>
        <p:spPr>
          <a:xfrm flipH="1">
            <a:off x="394841" y="5053300"/>
            <a:ext cx="835591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" name="Google Shape;1056;p42"/>
          <p:cNvGrpSpPr/>
          <p:nvPr/>
        </p:nvGrpSpPr>
        <p:grpSpPr>
          <a:xfrm>
            <a:off x="1432831" y="4161319"/>
            <a:ext cx="552492" cy="881934"/>
            <a:chOff x="894125" y="2648175"/>
            <a:chExt cx="497875" cy="794750"/>
          </a:xfrm>
        </p:grpSpPr>
        <p:sp>
          <p:nvSpPr>
            <p:cNvPr id="1057" name="Google Shape;1057;p42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2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2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2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2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2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2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42"/>
          <p:cNvGrpSpPr/>
          <p:nvPr/>
        </p:nvGrpSpPr>
        <p:grpSpPr>
          <a:xfrm>
            <a:off x="642289" y="3937826"/>
            <a:ext cx="701854" cy="1120359"/>
            <a:chOff x="894125" y="2648175"/>
            <a:chExt cx="497875" cy="794750"/>
          </a:xfrm>
        </p:grpSpPr>
        <p:sp>
          <p:nvSpPr>
            <p:cNvPr id="1065" name="Google Shape;1065;p42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2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2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2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2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2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" name="Google Shape;1072;p42"/>
          <p:cNvGrpSpPr/>
          <p:nvPr/>
        </p:nvGrpSpPr>
        <p:grpSpPr>
          <a:xfrm flipH="1">
            <a:off x="313485" y="275936"/>
            <a:ext cx="8530211" cy="4191898"/>
            <a:chOff x="313485" y="275936"/>
            <a:chExt cx="8530211" cy="4191898"/>
          </a:xfrm>
        </p:grpSpPr>
        <p:sp>
          <p:nvSpPr>
            <p:cNvPr id="1073" name="Google Shape;1073;p42"/>
            <p:cNvSpPr/>
            <p:nvPr/>
          </p:nvSpPr>
          <p:spPr>
            <a:xfrm flipH="1">
              <a:off x="7089435" y="2759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2"/>
            <p:cNvSpPr/>
            <p:nvPr/>
          </p:nvSpPr>
          <p:spPr>
            <a:xfrm flipH="1">
              <a:off x="8757016" y="4381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2"/>
            <p:cNvSpPr/>
            <p:nvPr/>
          </p:nvSpPr>
          <p:spPr>
            <a:xfrm flipH="1">
              <a:off x="3822961" y="31820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2"/>
            <p:cNvSpPr/>
            <p:nvPr/>
          </p:nvSpPr>
          <p:spPr>
            <a:xfrm flipH="1">
              <a:off x="400167" y="193595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2"/>
            <p:cNvSpPr/>
            <p:nvPr/>
          </p:nvSpPr>
          <p:spPr>
            <a:xfrm flipH="1">
              <a:off x="313485" y="42944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2"/>
            <p:cNvSpPr/>
            <p:nvPr/>
          </p:nvSpPr>
          <p:spPr>
            <a:xfrm flipH="1">
              <a:off x="518721" y="499051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2"/>
            <p:cNvSpPr/>
            <p:nvPr/>
          </p:nvSpPr>
          <p:spPr>
            <a:xfrm flipH="1">
              <a:off x="8630171" y="29451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2"/>
          <p:cNvGrpSpPr/>
          <p:nvPr/>
        </p:nvGrpSpPr>
        <p:grpSpPr>
          <a:xfrm rot="4499967">
            <a:off x="957381" y="426493"/>
            <a:ext cx="293031" cy="226009"/>
            <a:chOff x="5483150" y="2495300"/>
            <a:chExt cx="195325" cy="150650"/>
          </a:xfrm>
        </p:grpSpPr>
        <p:sp>
          <p:nvSpPr>
            <p:cNvPr id="1081" name="Google Shape;1081;p42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2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2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2"/>
          <p:cNvGrpSpPr/>
          <p:nvPr/>
        </p:nvGrpSpPr>
        <p:grpSpPr>
          <a:xfrm rot="1800013">
            <a:off x="569018" y="332593"/>
            <a:ext cx="288412" cy="230579"/>
            <a:chOff x="5243250" y="2506925"/>
            <a:chExt cx="192250" cy="153700"/>
          </a:xfrm>
        </p:grpSpPr>
        <p:sp>
          <p:nvSpPr>
            <p:cNvPr id="1085" name="Google Shape;1085;p42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2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2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45"/>
          <p:cNvSpPr txBox="1">
            <a:spLocks noGrp="1"/>
          </p:cNvSpPr>
          <p:nvPr>
            <p:ph type="title"/>
          </p:nvPr>
        </p:nvSpPr>
        <p:spPr>
          <a:xfrm>
            <a:off x="716700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"/>
          <p:cNvSpPr txBox="1">
            <a:spLocks noGrp="1"/>
          </p:cNvSpPr>
          <p:nvPr>
            <p:ph type="subTitle" idx="1"/>
          </p:nvPr>
        </p:nvSpPr>
        <p:spPr>
          <a:xfrm>
            <a:off x="1741325" y="1839234"/>
            <a:ext cx="39411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2"/>
          </p:nvPr>
        </p:nvSpPr>
        <p:spPr>
          <a:xfrm>
            <a:off x="1741325" y="3546187"/>
            <a:ext cx="39411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3"/>
          </p:nvPr>
        </p:nvSpPr>
        <p:spPr>
          <a:xfrm>
            <a:off x="1741325" y="1458775"/>
            <a:ext cx="3941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4"/>
          </p:nvPr>
        </p:nvSpPr>
        <p:spPr>
          <a:xfrm>
            <a:off x="1741325" y="3165788"/>
            <a:ext cx="3941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69" name="Google Shape;69;p5"/>
          <p:cNvGrpSpPr/>
          <p:nvPr/>
        </p:nvGrpSpPr>
        <p:grpSpPr>
          <a:xfrm>
            <a:off x="283401" y="179240"/>
            <a:ext cx="8538724" cy="4716822"/>
            <a:chOff x="283401" y="179240"/>
            <a:chExt cx="8538724" cy="4716822"/>
          </a:xfrm>
        </p:grpSpPr>
        <p:sp>
          <p:nvSpPr>
            <p:cNvPr id="70" name="Google Shape;70;p5"/>
            <p:cNvSpPr/>
            <p:nvPr/>
          </p:nvSpPr>
          <p:spPr>
            <a:xfrm>
              <a:off x="8783788" y="382601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647553" y="4447666"/>
              <a:ext cx="303549" cy="303519"/>
            </a:xfrm>
            <a:custGeom>
              <a:avLst/>
              <a:gdLst/>
              <a:ahLst/>
              <a:cxnLst/>
              <a:rect l="l" t="t" r="r" b="b"/>
              <a:pathLst>
                <a:path w="10309" h="10308" extrusionOk="0">
                  <a:moveTo>
                    <a:pt x="4104" y="0"/>
                  </a:moveTo>
                  <a:lnTo>
                    <a:pt x="4104" y="4137"/>
                  </a:lnTo>
                  <a:lnTo>
                    <a:pt x="1" y="4137"/>
                  </a:lnTo>
                  <a:lnTo>
                    <a:pt x="1" y="6205"/>
                  </a:lnTo>
                  <a:lnTo>
                    <a:pt x="4104" y="6205"/>
                  </a:lnTo>
                  <a:lnTo>
                    <a:pt x="4104" y="10308"/>
                  </a:lnTo>
                  <a:lnTo>
                    <a:pt x="6172" y="10308"/>
                  </a:lnTo>
                  <a:lnTo>
                    <a:pt x="6172" y="6205"/>
                  </a:lnTo>
                  <a:lnTo>
                    <a:pt x="10308" y="6205"/>
                  </a:lnTo>
                  <a:lnTo>
                    <a:pt x="10308" y="4137"/>
                  </a:lnTo>
                  <a:lnTo>
                    <a:pt x="6172" y="4137"/>
                  </a:lnTo>
                  <a:lnTo>
                    <a:pt x="61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329090" y="5970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2495775" y="45127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283401" y="3014313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1101217" y="332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5006234" y="1792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8406610" y="4945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8587209" y="230976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4751016" y="485038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5"/>
          <p:cNvGrpSpPr/>
          <p:nvPr/>
        </p:nvGrpSpPr>
        <p:grpSpPr>
          <a:xfrm rot="-3599993">
            <a:off x="8343316" y="1043291"/>
            <a:ext cx="495057" cy="553005"/>
            <a:chOff x="4543425" y="1438150"/>
            <a:chExt cx="420325" cy="469525"/>
          </a:xfrm>
        </p:grpSpPr>
        <p:sp>
          <p:nvSpPr>
            <p:cNvPr id="81" name="Google Shape;81;p5"/>
            <p:cNvSpPr/>
            <p:nvPr/>
          </p:nvSpPr>
          <p:spPr>
            <a:xfrm>
              <a:off x="4706875" y="1590750"/>
              <a:ext cx="137625" cy="95100"/>
            </a:xfrm>
            <a:custGeom>
              <a:avLst/>
              <a:gdLst/>
              <a:ahLst/>
              <a:cxnLst/>
              <a:rect l="l" t="t" r="r" b="b"/>
              <a:pathLst>
                <a:path w="5505" h="3804" extrusionOk="0">
                  <a:moveTo>
                    <a:pt x="234" y="0"/>
                  </a:moveTo>
                  <a:lnTo>
                    <a:pt x="0" y="367"/>
                  </a:lnTo>
                  <a:lnTo>
                    <a:pt x="5271" y="3803"/>
                  </a:lnTo>
                  <a:lnTo>
                    <a:pt x="5504" y="3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4706875" y="1541550"/>
              <a:ext cx="182650" cy="124275"/>
            </a:xfrm>
            <a:custGeom>
              <a:avLst/>
              <a:gdLst/>
              <a:ahLst/>
              <a:cxnLst/>
              <a:rect l="l" t="t" r="r" b="b"/>
              <a:pathLst>
                <a:path w="7306" h="4971" extrusionOk="0">
                  <a:moveTo>
                    <a:pt x="200" y="0"/>
                  </a:moveTo>
                  <a:lnTo>
                    <a:pt x="0" y="334"/>
                  </a:lnTo>
                  <a:lnTo>
                    <a:pt x="7105" y="4971"/>
                  </a:lnTo>
                  <a:lnTo>
                    <a:pt x="7305" y="460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4723550" y="1502350"/>
              <a:ext cx="195150" cy="131775"/>
            </a:xfrm>
            <a:custGeom>
              <a:avLst/>
              <a:gdLst/>
              <a:ahLst/>
              <a:cxnLst/>
              <a:rect l="l" t="t" r="r" b="b"/>
              <a:pathLst>
                <a:path w="7806" h="5271" extrusionOk="0">
                  <a:moveTo>
                    <a:pt x="200" y="1"/>
                  </a:moveTo>
                  <a:lnTo>
                    <a:pt x="0" y="367"/>
                  </a:lnTo>
                  <a:lnTo>
                    <a:pt x="7572" y="5271"/>
                  </a:lnTo>
                  <a:lnTo>
                    <a:pt x="7806" y="4937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4746050" y="1468150"/>
              <a:ext cx="195175" cy="130950"/>
            </a:xfrm>
            <a:custGeom>
              <a:avLst/>
              <a:gdLst/>
              <a:ahLst/>
              <a:cxnLst/>
              <a:rect l="l" t="t" r="r" b="b"/>
              <a:pathLst>
                <a:path w="7807" h="5238" extrusionOk="0">
                  <a:moveTo>
                    <a:pt x="234" y="1"/>
                  </a:moveTo>
                  <a:lnTo>
                    <a:pt x="1" y="334"/>
                  </a:lnTo>
                  <a:lnTo>
                    <a:pt x="7573" y="5238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4661825" y="1659975"/>
              <a:ext cx="137625" cy="94250"/>
            </a:xfrm>
            <a:custGeom>
              <a:avLst/>
              <a:gdLst/>
              <a:ahLst/>
              <a:cxnLst/>
              <a:rect l="l" t="t" r="r" b="b"/>
              <a:pathLst>
                <a:path w="5505" h="3770" extrusionOk="0">
                  <a:moveTo>
                    <a:pt x="234" y="0"/>
                  </a:moveTo>
                  <a:lnTo>
                    <a:pt x="1" y="334"/>
                  </a:lnTo>
                  <a:lnTo>
                    <a:pt x="5305" y="3769"/>
                  </a:lnTo>
                  <a:lnTo>
                    <a:pt x="5505" y="340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4616800" y="1679975"/>
              <a:ext cx="183500" cy="124275"/>
            </a:xfrm>
            <a:custGeom>
              <a:avLst/>
              <a:gdLst/>
              <a:ahLst/>
              <a:cxnLst/>
              <a:rect l="l" t="t" r="r" b="b"/>
              <a:pathLst>
                <a:path w="7340" h="4971" extrusionOk="0">
                  <a:moveTo>
                    <a:pt x="234" y="1"/>
                  </a:moveTo>
                  <a:lnTo>
                    <a:pt x="1" y="334"/>
                  </a:lnTo>
                  <a:lnTo>
                    <a:pt x="7106" y="4971"/>
                  </a:lnTo>
                  <a:lnTo>
                    <a:pt x="7339" y="46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4588450" y="1710825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01" y="1"/>
                  </a:moveTo>
                  <a:lnTo>
                    <a:pt x="0" y="334"/>
                  </a:lnTo>
                  <a:lnTo>
                    <a:pt x="7572" y="5271"/>
                  </a:lnTo>
                  <a:lnTo>
                    <a:pt x="7806" y="490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4565100" y="1745850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34" y="1"/>
                  </a:moveTo>
                  <a:lnTo>
                    <a:pt x="0" y="334"/>
                  </a:lnTo>
                  <a:lnTo>
                    <a:pt x="7606" y="5271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4543425" y="1438150"/>
              <a:ext cx="420325" cy="469525"/>
            </a:xfrm>
            <a:custGeom>
              <a:avLst/>
              <a:gdLst/>
              <a:ahLst/>
              <a:cxnLst/>
              <a:rect l="l" t="t" r="r" b="b"/>
              <a:pathLst>
                <a:path w="16813" h="18781" extrusionOk="0">
                  <a:moveTo>
                    <a:pt x="8840" y="0"/>
                  </a:moveTo>
                  <a:cubicBezTo>
                    <a:pt x="8306" y="467"/>
                    <a:pt x="7839" y="1001"/>
                    <a:pt x="7439" y="1601"/>
                  </a:cubicBezTo>
                  <a:cubicBezTo>
                    <a:pt x="5904" y="3970"/>
                    <a:pt x="5871" y="6805"/>
                    <a:pt x="7172" y="8573"/>
                  </a:cubicBezTo>
                  <a:cubicBezTo>
                    <a:pt x="6862" y="8506"/>
                    <a:pt x="6543" y="8473"/>
                    <a:pt x="6221" y="8473"/>
                  </a:cubicBezTo>
                  <a:cubicBezTo>
                    <a:pt x="4290" y="8473"/>
                    <a:pt x="2216" y="9646"/>
                    <a:pt x="901" y="11675"/>
                  </a:cubicBezTo>
                  <a:cubicBezTo>
                    <a:pt x="500" y="12275"/>
                    <a:pt x="200" y="12909"/>
                    <a:pt x="0" y="13576"/>
                  </a:cubicBezTo>
                  <a:lnTo>
                    <a:pt x="801" y="13843"/>
                  </a:lnTo>
                  <a:cubicBezTo>
                    <a:pt x="967" y="13243"/>
                    <a:pt x="1234" y="12642"/>
                    <a:pt x="1601" y="12109"/>
                  </a:cubicBezTo>
                  <a:cubicBezTo>
                    <a:pt x="2761" y="10334"/>
                    <a:pt x="4558" y="9298"/>
                    <a:pt x="6207" y="9298"/>
                  </a:cubicBezTo>
                  <a:cubicBezTo>
                    <a:pt x="6883" y="9298"/>
                    <a:pt x="7534" y="9472"/>
                    <a:pt x="8106" y="9840"/>
                  </a:cubicBezTo>
                  <a:cubicBezTo>
                    <a:pt x="10041" y="11108"/>
                    <a:pt x="10307" y="14177"/>
                    <a:pt x="8673" y="16712"/>
                  </a:cubicBezTo>
                  <a:cubicBezTo>
                    <a:pt x="8339" y="17246"/>
                    <a:pt x="7906" y="17713"/>
                    <a:pt x="7439" y="18146"/>
                  </a:cubicBezTo>
                  <a:lnTo>
                    <a:pt x="7972" y="18780"/>
                  </a:lnTo>
                  <a:cubicBezTo>
                    <a:pt x="8506" y="18313"/>
                    <a:pt x="8973" y="17746"/>
                    <a:pt x="9373" y="17179"/>
                  </a:cubicBezTo>
                  <a:cubicBezTo>
                    <a:pt x="10908" y="14811"/>
                    <a:pt x="10941" y="11975"/>
                    <a:pt x="9640" y="10174"/>
                  </a:cubicBezTo>
                  <a:lnTo>
                    <a:pt x="9640" y="10174"/>
                  </a:lnTo>
                  <a:cubicBezTo>
                    <a:pt x="9956" y="10242"/>
                    <a:pt x="10280" y="10275"/>
                    <a:pt x="10607" y="10275"/>
                  </a:cubicBezTo>
                  <a:cubicBezTo>
                    <a:pt x="12534" y="10275"/>
                    <a:pt x="14600" y="9124"/>
                    <a:pt x="15911" y="7072"/>
                  </a:cubicBezTo>
                  <a:cubicBezTo>
                    <a:pt x="16312" y="6505"/>
                    <a:pt x="16612" y="5838"/>
                    <a:pt x="16812" y="5170"/>
                  </a:cubicBezTo>
                  <a:lnTo>
                    <a:pt x="16012" y="4904"/>
                  </a:lnTo>
                  <a:cubicBezTo>
                    <a:pt x="15811" y="5537"/>
                    <a:pt x="15545" y="6104"/>
                    <a:pt x="15211" y="6638"/>
                  </a:cubicBezTo>
                  <a:cubicBezTo>
                    <a:pt x="14052" y="8413"/>
                    <a:pt x="12238" y="9449"/>
                    <a:pt x="10591" y="9449"/>
                  </a:cubicBezTo>
                  <a:cubicBezTo>
                    <a:pt x="9916" y="9449"/>
                    <a:pt x="9269" y="9275"/>
                    <a:pt x="8706" y="8906"/>
                  </a:cubicBezTo>
                  <a:cubicBezTo>
                    <a:pt x="6772" y="7639"/>
                    <a:pt x="6505" y="4570"/>
                    <a:pt x="8139" y="2035"/>
                  </a:cubicBezTo>
                  <a:cubicBezTo>
                    <a:pt x="8473" y="1501"/>
                    <a:pt x="8906" y="1034"/>
                    <a:pt x="9373" y="600"/>
                  </a:cubicBezTo>
                  <a:lnTo>
                    <a:pt x="88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"/>
          <p:cNvSpPr txBox="1">
            <a:spLocks noGrp="1"/>
          </p:cNvSpPr>
          <p:nvPr>
            <p:ph type="body" idx="1"/>
          </p:nvPr>
        </p:nvSpPr>
        <p:spPr>
          <a:xfrm>
            <a:off x="4442650" y="2283463"/>
            <a:ext cx="3886800" cy="19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7"/>
          <p:cNvSpPr txBox="1">
            <a:spLocks noGrp="1"/>
          </p:cNvSpPr>
          <p:nvPr>
            <p:ph type="title"/>
          </p:nvPr>
        </p:nvSpPr>
        <p:spPr>
          <a:xfrm>
            <a:off x="4435700" y="872838"/>
            <a:ext cx="3886800" cy="118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7"/>
          <p:cNvSpPr>
            <a:spLocks noGrp="1"/>
          </p:cNvSpPr>
          <p:nvPr>
            <p:ph type="pic" idx="2"/>
          </p:nvPr>
        </p:nvSpPr>
        <p:spPr>
          <a:xfrm>
            <a:off x="814550" y="973650"/>
            <a:ext cx="3196200" cy="31962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129" name="Google Shape;129;p7"/>
          <p:cNvGrpSpPr/>
          <p:nvPr/>
        </p:nvGrpSpPr>
        <p:grpSpPr>
          <a:xfrm>
            <a:off x="382735" y="356028"/>
            <a:ext cx="8440464" cy="4548198"/>
            <a:chOff x="382735" y="356028"/>
            <a:chExt cx="8440464" cy="4548198"/>
          </a:xfrm>
        </p:grpSpPr>
        <p:sp>
          <p:nvSpPr>
            <p:cNvPr id="130" name="Google Shape;130;p7"/>
            <p:cNvSpPr/>
            <p:nvPr/>
          </p:nvSpPr>
          <p:spPr>
            <a:xfrm flipH="1">
              <a:off x="6098835" y="5045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 flipH="1">
              <a:off x="8723177" y="305477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 flipH="1">
              <a:off x="2530737" y="45436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 flipH="1">
              <a:off x="8537895" y="48175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 flipH="1">
              <a:off x="8777489" y="12343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 flipH="1">
              <a:off x="4010753" y="476827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 flipH="1">
              <a:off x="3722861" y="3560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 flipH="1">
              <a:off x="1423405" y="53949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 flipH="1">
              <a:off x="469417" y="144249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flipH="1">
              <a:off x="382735" y="285844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flipH="1">
              <a:off x="6426033" y="4573631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flipH="1">
              <a:off x="540159" y="442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flipH="1">
              <a:off x="8191984" y="3925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1279850" y="539500"/>
            <a:ext cx="6584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45" name="Google Shape;145;p8"/>
          <p:cNvGrpSpPr/>
          <p:nvPr/>
        </p:nvGrpSpPr>
        <p:grpSpPr>
          <a:xfrm>
            <a:off x="324664" y="245440"/>
            <a:ext cx="8493155" cy="4129096"/>
            <a:chOff x="324664" y="245440"/>
            <a:chExt cx="8493155" cy="4129096"/>
          </a:xfrm>
        </p:grpSpPr>
        <p:sp>
          <p:nvSpPr>
            <p:cNvPr id="146" name="Google Shape;146;p8"/>
            <p:cNvSpPr/>
            <p:nvPr/>
          </p:nvSpPr>
          <p:spPr>
            <a:xfrm>
              <a:off x="8709824" y="433619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8514300" y="539502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8387436" y="28506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324675" y="35546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542816" y="5607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3653633" y="2454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7095922" y="2659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8706145" y="170739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324664" y="170738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 txBox="1">
            <a:spLocks noGrp="1"/>
          </p:cNvSpPr>
          <p:nvPr>
            <p:ph type="subTitle" idx="1"/>
          </p:nvPr>
        </p:nvSpPr>
        <p:spPr>
          <a:xfrm>
            <a:off x="2126250" y="2026990"/>
            <a:ext cx="4891800" cy="18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7" name="Google Shape;157;p9"/>
          <p:cNvSpPr txBox="1">
            <a:spLocks noGrp="1"/>
          </p:cNvSpPr>
          <p:nvPr>
            <p:ph type="title"/>
          </p:nvPr>
        </p:nvSpPr>
        <p:spPr>
          <a:xfrm>
            <a:off x="2126100" y="1258313"/>
            <a:ext cx="4891800" cy="7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58" name="Google Shape;158;p9"/>
          <p:cNvGrpSpPr/>
          <p:nvPr/>
        </p:nvGrpSpPr>
        <p:grpSpPr>
          <a:xfrm>
            <a:off x="399075" y="245440"/>
            <a:ext cx="8418956" cy="4570805"/>
            <a:chOff x="399075" y="245440"/>
            <a:chExt cx="8418956" cy="4570805"/>
          </a:xfrm>
        </p:grpSpPr>
        <p:sp>
          <p:nvSpPr>
            <p:cNvPr id="159" name="Google Shape;159;p9"/>
            <p:cNvSpPr/>
            <p:nvPr/>
          </p:nvSpPr>
          <p:spPr>
            <a:xfrm flipH="1">
              <a:off x="402745" y="40988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 flipH="1">
              <a:off x="6057132" y="387741"/>
              <a:ext cx="303549" cy="303519"/>
            </a:xfrm>
            <a:custGeom>
              <a:avLst/>
              <a:gdLst/>
              <a:ahLst/>
              <a:cxnLst/>
              <a:rect l="l" t="t" r="r" b="b"/>
              <a:pathLst>
                <a:path w="10309" h="10308" extrusionOk="0">
                  <a:moveTo>
                    <a:pt x="4104" y="0"/>
                  </a:moveTo>
                  <a:lnTo>
                    <a:pt x="4104" y="4137"/>
                  </a:lnTo>
                  <a:lnTo>
                    <a:pt x="1" y="4137"/>
                  </a:lnTo>
                  <a:lnTo>
                    <a:pt x="1" y="6205"/>
                  </a:lnTo>
                  <a:lnTo>
                    <a:pt x="4104" y="6205"/>
                  </a:lnTo>
                  <a:lnTo>
                    <a:pt x="4104" y="10308"/>
                  </a:lnTo>
                  <a:lnTo>
                    <a:pt x="6172" y="10308"/>
                  </a:lnTo>
                  <a:lnTo>
                    <a:pt x="6172" y="6205"/>
                  </a:lnTo>
                  <a:lnTo>
                    <a:pt x="10308" y="6205"/>
                  </a:lnTo>
                  <a:lnTo>
                    <a:pt x="10308" y="4137"/>
                  </a:lnTo>
                  <a:lnTo>
                    <a:pt x="6172" y="4137"/>
                  </a:lnTo>
                  <a:lnTo>
                    <a:pt x="61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 flipH="1">
              <a:off x="444778" y="26962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 flipH="1">
              <a:off x="8772322" y="266680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 flipH="1">
              <a:off x="8435211" y="332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 flipH="1">
              <a:off x="3855569" y="2454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 flipH="1">
              <a:off x="399075" y="2659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 flipH="1">
              <a:off x="399087" y="14935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 flipH="1">
              <a:off x="2952618" y="47295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 flipH="1">
              <a:off x="5926604" y="45852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0"/>
          <p:cNvSpPr txBox="1">
            <a:spLocks noGrp="1"/>
          </p:cNvSpPr>
          <p:nvPr>
            <p:ph type="title"/>
          </p:nvPr>
        </p:nvSpPr>
        <p:spPr>
          <a:xfrm>
            <a:off x="713225" y="2658725"/>
            <a:ext cx="3476100" cy="21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 txBox="1">
            <a:spLocks noGrp="1"/>
          </p:cNvSpPr>
          <p:nvPr>
            <p:ph type="title" hasCustomPrompt="1"/>
          </p:nvPr>
        </p:nvSpPr>
        <p:spPr>
          <a:xfrm>
            <a:off x="827300" y="575500"/>
            <a:ext cx="4109700" cy="13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3" name="Google Shape;173;p11"/>
          <p:cNvSpPr txBox="1">
            <a:spLocks noGrp="1"/>
          </p:cNvSpPr>
          <p:nvPr>
            <p:ph type="subTitle" idx="1"/>
          </p:nvPr>
        </p:nvSpPr>
        <p:spPr>
          <a:xfrm>
            <a:off x="827300" y="2146900"/>
            <a:ext cx="41097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74" name="Google Shape;174;p11"/>
          <p:cNvGrpSpPr/>
          <p:nvPr/>
        </p:nvGrpSpPr>
        <p:grpSpPr>
          <a:xfrm>
            <a:off x="368578" y="245440"/>
            <a:ext cx="8445954" cy="4570805"/>
            <a:chOff x="368578" y="245440"/>
            <a:chExt cx="8445954" cy="4570805"/>
          </a:xfrm>
        </p:grpSpPr>
        <p:sp>
          <p:nvSpPr>
            <p:cNvPr id="175" name="Google Shape;175;p11"/>
            <p:cNvSpPr/>
            <p:nvPr/>
          </p:nvSpPr>
          <p:spPr>
            <a:xfrm flipH="1">
              <a:off x="8776195" y="3991137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1"/>
            <p:cNvSpPr/>
            <p:nvPr/>
          </p:nvSpPr>
          <p:spPr>
            <a:xfrm flipH="1">
              <a:off x="368578" y="32296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1"/>
            <p:cNvSpPr/>
            <p:nvPr/>
          </p:nvSpPr>
          <p:spPr>
            <a:xfrm flipH="1">
              <a:off x="8730497" y="23703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 flipH="1">
              <a:off x="8511411" y="4845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 flipH="1">
              <a:off x="4058219" y="2454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1"/>
            <p:cNvSpPr/>
            <p:nvPr/>
          </p:nvSpPr>
          <p:spPr>
            <a:xfrm flipH="1">
              <a:off x="399087" y="14935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1"/>
            <p:cNvSpPr/>
            <p:nvPr/>
          </p:nvSpPr>
          <p:spPr>
            <a:xfrm flipH="1">
              <a:off x="590418" y="47295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 flipH="1">
              <a:off x="390854" y="4188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4" r:id="rId14"/>
    <p:sldLayoutId id="2147483665" r:id="rId15"/>
    <p:sldLayoutId id="2147483666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49">
          <p15:clr>
            <a:srgbClr val="EA4335"/>
          </p15:clr>
        </p15:guide>
        <p15:guide id="4" pos="5311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97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4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0" name="Google Shape;1090;p4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8.png"/><Relationship Id="rId4" Type="http://schemas.openxmlformats.org/officeDocument/2006/relationships/hyperlink" Target="https://docs.google.com/spreadsheets/d/1fBphROLafGJ9SQ5jNTnosNaZuSfOH7t-UTy5TGU_k9o/copy#gid=0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jp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hand-drawn-chemistry-background_4459190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reepik.com/free-vector/pandemic-concept_7402030.htm/?utm_source=slidesgo_template&amp;utm_medium=referral-link&amp;utm_campaign=sg_resources&amp;utm_content=freepik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hand-drawn-epidemiology-illustration_33812445.htm/?utm_source=slidesgo_template&amp;utm_medium=referral-link&amp;utm_campaign=sg_resources&amp;utm_content=freepik" TargetMode="External"/><Relationship Id="rId13" Type="http://schemas.openxmlformats.org/officeDocument/2006/relationships/hyperlink" Target="https://www.flaticon.es/packs/vaccination-6?word=virus/?utm_source=slidesgo_template&amp;utm_medium=referral-link&amp;utm_campaign=sg_resources&amp;utm_content=flaticon" TargetMode="External"/><Relationship Id="rId3" Type="http://schemas.openxmlformats.org/officeDocument/2006/relationships/hyperlink" Target="https://www.freepik.com/free-photo/doctor-taking-coronavirus-test-sample_12353051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woman-wearing-medical-protective-equipment_14958292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hand-drawn-urology-illustration_33112867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freepik.com/free-photo/person-wearing-protective-equipment-with-copy-space_12353044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hand-drawn-epidemiology-illustration_33812443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people-protective-equipment-disinfecting-dangerous-area_12353046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hand-drawn-epidemiology-illustration_33812444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front-view-medical-control-covid19-concept_1152395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hand-drawn-epidemiology-illustration_33812446.htm/?utm_source=slidesgo_template&amp;utm_medium=referral-link&amp;utm_campaign=sg_resources&amp;utm_content=freepik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dc.gov/NCHS/Weekly-Provisional-Counts-of-Deaths-by-State-and-S/muzy-jte6/about_dat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46"/>
          <p:cNvSpPr/>
          <p:nvPr/>
        </p:nvSpPr>
        <p:spPr>
          <a:xfrm>
            <a:off x="1558555" y="3087675"/>
            <a:ext cx="6189236" cy="1990475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9" name="Google Shape;1099;p46"/>
          <p:cNvGrpSpPr/>
          <p:nvPr/>
        </p:nvGrpSpPr>
        <p:grpSpPr>
          <a:xfrm>
            <a:off x="2105966" y="3087676"/>
            <a:ext cx="4085023" cy="2023372"/>
            <a:chOff x="2535263" y="3087676"/>
            <a:chExt cx="4085023" cy="2023372"/>
          </a:xfrm>
        </p:grpSpPr>
        <p:sp>
          <p:nvSpPr>
            <p:cNvPr id="1100" name="Google Shape;1100;p46"/>
            <p:cNvSpPr/>
            <p:nvPr/>
          </p:nvSpPr>
          <p:spPr>
            <a:xfrm>
              <a:off x="2535263" y="3087676"/>
              <a:ext cx="4085023" cy="2023372"/>
            </a:xfrm>
            <a:custGeom>
              <a:avLst/>
              <a:gdLst/>
              <a:ahLst/>
              <a:cxnLst/>
              <a:rect l="l" t="t" r="r" b="b"/>
              <a:pathLst>
                <a:path w="138734" h="68717" extrusionOk="0">
                  <a:moveTo>
                    <a:pt x="69350" y="0"/>
                  </a:moveTo>
                  <a:cubicBezTo>
                    <a:pt x="61778" y="0"/>
                    <a:pt x="54440" y="1235"/>
                    <a:pt x="47602" y="3469"/>
                  </a:cubicBezTo>
                  <a:cubicBezTo>
                    <a:pt x="43465" y="4837"/>
                    <a:pt x="39496" y="6605"/>
                    <a:pt x="35760" y="8673"/>
                  </a:cubicBezTo>
                  <a:cubicBezTo>
                    <a:pt x="33258" y="10074"/>
                    <a:pt x="30823" y="11609"/>
                    <a:pt x="28555" y="13276"/>
                  </a:cubicBezTo>
                  <a:cubicBezTo>
                    <a:pt x="23851" y="16712"/>
                    <a:pt x="19582" y="20715"/>
                    <a:pt x="15912" y="25152"/>
                  </a:cubicBezTo>
                  <a:lnTo>
                    <a:pt x="15912" y="25185"/>
                  </a:lnTo>
                  <a:cubicBezTo>
                    <a:pt x="7173" y="35726"/>
                    <a:pt x="1469" y="48902"/>
                    <a:pt x="234" y="63346"/>
                  </a:cubicBezTo>
                  <a:cubicBezTo>
                    <a:pt x="101" y="65114"/>
                    <a:pt x="1" y="66915"/>
                    <a:pt x="1" y="68716"/>
                  </a:cubicBezTo>
                  <a:lnTo>
                    <a:pt x="138733" y="68716"/>
                  </a:lnTo>
                  <a:cubicBezTo>
                    <a:pt x="138533" y="47634"/>
                    <a:pt x="128926" y="28788"/>
                    <a:pt x="113916" y="16212"/>
                  </a:cubicBezTo>
                  <a:cubicBezTo>
                    <a:pt x="113382" y="15745"/>
                    <a:pt x="112848" y="15311"/>
                    <a:pt x="112314" y="14878"/>
                  </a:cubicBezTo>
                  <a:cubicBezTo>
                    <a:pt x="109045" y="12309"/>
                    <a:pt x="105543" y="10041"/>
                    <a:pt x="101840" y="8073"/>
                  </a:cubicBezTo>
                  <a:cubicBezTo>
                    <a:pt x="94268" y="4037"/>
                    <a:pt x="85896" y="1401"/>
                    <a:pt x="77023" y="434"/>
                  </a:cubicBezTo>
                  <a:cubicBezTo>
                    <a:pt x="74487" y="134"/>
                    <a:pt x="71952" y="0"/>
                    <a:pt x="6935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6"/>
            <p:cNvSpPr/>
            <p:nvPr/>
          </p:nvSpPr>
          <p:spPr>
            <a:xfrm>
              <a:off x="2542153" y="3765942"/>
              <a:ext cx="1407530" cy="1345106"/>
            </a:xfrm>
            <a:custGeom>
              <a:avLst/>
              <a:gdLst/>
              <a:ahLst/>
              <a:cxnLst/>
              <a:rect l="l" t="t" r="r" b="b"/>
              <a:pathLst>
                <a:path w="47802" h="45682" extrusionOk="0">
                  <a:moveTo>
                    <a:pt x="32484" y="1"/>
                  </a:moveTo>
                  <a:cubicBezTo>
                    <a:pt x="30817" y="1"/>
                    <a:pt x="28695" y="1100"/>
                    <a:pt x="28754" y="2917"/>
                  </a:cubicBezTo>
                  <a:cubicBezTo>
                    <a:pt x="28854" y="4919"/>
                    <a:pt x="30422" y="8288"/>
                    <a:pt x="28988" y="9422"/>
                  </a:cubicBezTo>
                  <a:cubicBezTo>
                    <a:pt x="28073" y="10124"/>
                    <a:pt x="27402" y="11016"/>
                    <a:pt x="26456" y="11016"/>
                  </a:cubicBezTo>
                  <a:cubicBezTo>
                    <a:pt x="25920" y="11016"/>
                    <a:pt x="25294" y="10729"/>
                    <a:pt x="24485" y="9956"/>
                  </a:cubicBezTo>
                  <a:cubicBezTo>
                    <a:pt x="22250" y="7821"/>
                    <a:pt x="17880" y="6753"/>
                    <a:pt x="16612" y="4652"/>
                  </a:cubicBezTo>
                  <a:cubicBezTo>
                    <a:pt x="16112" y="3818"/>
                    <a:pt x="15745" y="2984"/>
                    <a:pt x="15678" y="2150"/>
                  </a:cubicBezTo>
                  <a:cubicBezTo>
                    <a:pt x="6939" y="12691"/>
                    <a:pt x="1235" y="25867"/>
                    <a:pt x="0" y="40311"/>
                  </a:cubicBezTo>
                  <a:cubicBezTo>
                    <a:pt x="801" y="41178"/>
                    <a:pt x="1435" y="42012"/>
                    <a:pt x="1768" y="42779"/>
                  </a:cubicBezTo>
                  <a:cubicBezTo>
                    <a:pt x="2202" y="43780"/>
                    <a:pt x="2769" y="44747"/>
                    <a:pt x="3436" y="45681"/>
                  </a:cubicBezTo>
                  <a:lnTo>
                    <a:pt x="12142" y="45681"/>
                  </a:lnTo>
                  <a:cubicBezTo>
                    <a:pt x="12266" y="43587"/>
                    <a:pt x="12474" y="39046"/>
                    <a:pt x="15027" y="39046"/>
                  </a:cubicBezTo>
                  <a:cubicBezTo>
                    <a:pt x="15239" y="39046"/>
                    <a:pt x="15467" y="39077"/>
                    <a:pt x="15712" y="39143"/>
                  </a:cubicBezTo>
                  <a:cubicBezTo>
                    <a:pt x="19147" y="40044"/>
                    <a:pt x="22984" y="41111"/>
                    <a:pt x="25085" y="42712"/>
                  </a:cubicBezTo>
                  <a:cubicBezTo>
                    <a:pt x="25324" y="42890"/>
                    <a:pt x="25504" y="42970"/>
                    <a:pt x="25639" y="42970"/>
                  </a:cubicBezTo>
                  <a:cubicBezTo>
                    <a:pt x="26689" y="42970"/>
                    <a:pt x="24933" y="38099"/>
                    <a:pt x="26086" y="36975"/>
                  </a:cubicBezTo>
                  <a:cubicBezTo>
                    <a:pt x="27353" y="35707"/>
                    <a:pt x="31356" y="35007"/>
                    <a:pt x="31490" y="33039"/>
                  </a:cubicBezTo>
                  <a:cubicBezTo>
                    <a:pt x="31623" y="31071"/>
                    <a:pt x="32924" y="26401"/>
                    <a:pt x="35893" y="24466"/>
                  </a:cubicBezTo>
                  <a:cubicBezTo>
                    <a:pt x="38862" y="22531"/>
                    <a:pt x="41897" y="22531"/>
                    <a:pt x="43231" y="21230"/>
                  </a:cubicBezTo>
                  <a:cubicBezTo>
                    <a:pt x="44599" y="19963"/>
                    <a:pt x="47801" y="14559"/>
                    <a:pt x="46901" y="12591"/>
                  </a:cubicBezTo>
                  <a:cubicBezTo>
                    <a:pt x="46000" y="10656"/>
                    <a:pt x="43131" y="6587"/>
                    <a:pt x="41764" y="4652"/>
                  </a:cubicBezTo>
                  <a:cubicBezTo>
                    <a:pt x="41235" y="3891"/>
                    <a:pt x="40592" y="3674"/>
                    <a:pt x="39894" y="3674"/>
                  </a:cubicBezTo>
                  <a:cubicBezTo>
                    <a:pt x="38960" y="3674"/>
                    <a:pt x="37928" y="4064"/>
                    <a:pt x="36940" y="4064"/>
                  </a:cubicBezTo>
                  <a:cubicBezTo>
                    <a:pt x="36756" y="4064"/>
                    <a:pt x="36573" y="4050"/>
                    <a:pt x="36393" y="4018"/>
                  </a:cubicBezTo>
                  <a:cubicBezTo>
                    <a:pt x="34525" y="3684"/>
                    <a:pt x="34759" y="349"/>
                    <a:pt x="33057" y="48"/>
                  </a:cubicBezTo>
                  <a:cubicBezTo>
                    <a:pt x="32876" y="16"/>
                    <a:pt x="32683" y="1"/>
                    <a:pt x="3248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6"/>
            <p:cNvSpPr/>
            <p:nvPr/>
          </p:nvSpPr>
          <p:spPr>
            <a:xfrm>
              <a:off x="3334783" y="3343053"/>
              <a:ext cx="446946" cy="320450"/>
            </a:xfrm>
            <a:custGeom>
              <a:avLst/>
              <a:gdLst/>
              <a:ahLst/>
              <a:cxnLst/>
              <a:rect l="l" t="t" r="r" b="b"/>
              <a:pathLst>
                <a:path w="15179" h="10883" extrusionOk="0">
                  <a:moveTo>
                    <a:pt x="8607" y="0"/>
                  </a:moveTo>
                  <a:cubicBezTo>
                    <a:pt x="6105" y="1401"/>
                    <a:pt x="3670" y="2936"/>
                    <a:pt x="1402" y="4603"/>
                  </a:cubicBezTo>
                  <a:cubicBezTo>
                    <a:pt x="1368" y="4937"/>
                    <a:pt x="1268" y="5271"/>
                    <a:pt x="1135" y="5604"/>
                  </a:cubicBezTo>
                  <a:cubicBezTo>
                    <a:pt x="1" y="7739"/>
                    <a:pt x="2469" y="9474"/>
                    <a:pt x="5571" y="9874"/>
                  </a:cubicBezTo>
                  <a:cubicBezTo>
                    <a:pt x="7566" y="10129"/>
                    <a:pt x="9466" y="10882"/>
                    <a:pt x="10979" y="10882"/>
                  </a:cubicBezTo>
                  <a:cubicBezTo>
                    <a:pt x="11845" y="10882"/>
                    <a:pt x="12585" y="10636"/>
                    <a:pt x="13143" y="9907"/>
                  </a:cubicBezTo>
                  <a:cubicBezTo>
                    <a:pt x="14644" y="7906"/>
                    <a:pt x="15178" y="5704"/>
                    <a:pt x="12209" y="4003"/>
                  </a:cubicBezTo>
                  <a:cubicBezTo>
                    <a:pt x="10175" y="2836"/>
                    <a:pt x="9441" y="1301"/>
                    <a:pt x="860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6"/>
            <p:cNvSpPr/>
            <p:nvPr/>
          </p:nvSpPr>
          <p:spPr>
            <a:xfrm>
              <a:off x="3936874" y="3087676"/>
              <a:ext cx="866331" cy="753144"/>
            </a:xfrm>
            <a:custGeom>
              <a:avLst/>
              <a:gdLst/>
              <a:ahLst/>
              <a:cxnLst/>
              <a:rect l="l" t="t" r="r" b="b"/>
              <a:pathLst>
                <a:path w="29422" h="25578" extrusionOk="0">
                  <a:moveTo>
                    <a:pt x="21749" y="0"/>
                  </a:moveTo>
                  <a:cubicBezTo>
                    <a:pt x="14177" y="0"/>
                    <a:pt x="6839" y="1235"/>
                    <a:pt x="1" y="3469"/>
                  </a:cubicBezTo>
                  <a:cubicBezTo>
                    <a:pt x="835" y="6271"/>
                    <a:pt x="5371" y="7105"/>
                    <a:pt x="4204" y="10575"/>
                  </a:cubicBezTo>
                  <a:cubicBezTo>
                    <a:pt x="2936" y="14244"/>
                    <a:pt x="2135" y="16345"/>
                    <a:pt x="3570" y="19314"/>
                  </a:cubicBezTo>
                  <a:cubicBezTo>
                    <a:pt x="4968" y="22143"/>
                    <a:pt x="8669" y="25578"/>
                    <a:pt x="9996" y="25578"/>
                  </a:cubicBezTo>
                  <a:cubicBezTo>
                    <a:pt x="10061" y="25578"/>
                    <a:pt x="10121" y="25569"/>
                    <a:pt x="10175" y="25552"/>
                  </a:cubicBezTo>
                  <a:cubicBezTo>
                    <a:pt x="11309" y="25152"/>
                    <a:pt x="13143" y="17079"/>
                    <a:pt x="16145" y="15411"/>
                  </a:cubicBezTo>
                  <a:cubicBezTo>
                    <a:pt x="19148" y="13743"/>
                    <a:pt x="27620" y="10841"/>
                    <a:pt x="28021" y="9807"/>
                  </a:cubicBezTo>
                  <a:cubicBezTo>
                    <a:pt x="28254" y="9174"/>
                    <a:pt x="28988" y="4370"/>
                    <a:pt x="29422" y="434"/>
                  </a:cubicBezTo>
                  <a:cubicBezTo>
                    <a:pt x="26886" y="134"/>
                    <a:pt x="24351" y="0"/>
                    <a:pt x="2174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6"/>
            <p:cNvSpPr/>
            <p:nvPr/>
          </p:nvSpPr>
          <p:spPr>
            <a:xfrm>
              <a:off x="4482991" y="3321263"/>
              <a:ext cx="2137295" cy="1789785"/>
            </a:xfrm>
            <a:custGeom>
              <a:avLst/>
              <a:gdLst/>
              <a:ahLst/>
              <a:cxnLst/>
              <a:rect l="l" t="t" r="r" b="b"/>
              <a:pathLst>
                <a:path w="72586" h="60784" extrusionOk="0">
                  <a:moveTo>
                    <a:pt x="34557" y="0"/>
                  </a:moveTo>
                  <a:cubicBezTo>
                    <a:pt x="34321" y="0"/>
                    <a:pt x="34087" y="22"/>
                    <a:pt x="33858" y="73"/>
                  </a:cubicBezTo>
                  <a:cubicBezTo>
                    <a:pt x="31022" y="540"/>
                    <a:pt x="26186" y="2842"/>
                    <a:pt x="24751" y="5043"/>
                  </a:cubicBezTo>
                  <a:cubicBezTo>
                    <a:pt x="23350" y="7245"/>
                    <a:pt x="20648" y="11715"/>
                    <a:pt x="19147" y="12649"/>
                  </a:cubicBezTo>
                  <a:cubicBezTo>
                    <a:pt x="17646" y="13616"/>
                    <a:pt x="16245" y="15684"/>
                    <a:pt x="16545" y="17519"/>
                  </a:cubicBezTo>
                  <a:cubicBezTo>
                    <a:pt x="16837" y="19153"/>
                    <a:pt x="17972" y="20328"/>
                    <a:pt x="18765" y="20328"/>
                  </a:cubicBezTo>
                  <a:cubicBezTo>
                    <a:pt x="18878" y="20328"/>
                    <a:pt x="18985" y="20304"/>
                    <a:pt x="19080" y="20254"/>
                  </a:cubicBezTo>
                  <a:cubicBezTo>
                    <a:pt x="19752" y="19875"/>
                    <a:pt x="20857" y="18244"/>
                    <a:pt x="21324" y="18244"/>
                  </a:cubicBezTo>
                  <a:cubicBezTo>
                    <a:pt x="21391" y="18244"/>
                    <a:pt x="21445" y="18278"/>
                    <a:pt x="21482" y="18353"/>
                  </a:cubicBezTo>
                  <a:cubicBezTo>
                    <a:pt x="21816" y="18953"/>
                    <a:pt x="22316" y="21322"/>
                    <a:pt x="22816" y="22456"/>
                  </a:cubicBezTo>
                  <a:cubicBezTo>
                    <a:pt x="23120" y="23101"/>
                    <a:pt x="23424" y="23390"/>
                    <a:pt x="23826" y="23390"/>
                  </a:cubicBezTo>
                  <a:cubicBezTo>
                    <a:pt x="24131" y="23390"/>
                    <a:pt x="24491" y="23225"/>
                    <a:pt x="24951" y="22923"/>
                  </a:cubicBezTo>
                  <a:cubicBezTo>
                    <a:pt x="25985" y="22222"/>
                    <a:pt x="26486" y="19153"/>
                    <a:pt x="26419" y="17619"/>
                  </a:cubicBezTo>
                  <a:cubicBezTo>
                    <a:pt x="26352" y="16084"/>
                    <a:pt x="26319" y="12882"/>
                    <a:pt x="28087" y="11715"/>
                  </a:cubicBezTo>
                  <a:cubicBezTo>
                    <a:pt x="29656" y="10658"/>
                    <a:pt x="30571" y="8400"/>
                    <a:pt x="31595" y="8400"/>
                  </a:cubicBezTo>
                  <a:cubicBezTo>
                    <a:pt x="31703" y="8400"/>
                    <a:pt x="31812" y="8425"/>
                    <a:pt x="31923" y="8479"/>
                  </a:cubicBezTo>
                  <a:cubicBezTo>
                    <a:pt x="33124" y="9046"/>
                    <a:pt x="31623" y="10814"/>
                    <a:pt x="30956" y="12449"/>
                  </a:cubicBezTo>
                  <a:cubicBezTo>
                    <a:pt x="30288" y="14083"/>
                    <a:pt x="29721" y="16952"/>
                    <a:pt x="30655" y="16985"/>
                  </a:cubicBezTo>
                  <a:cubicBezTo>
                    <a:pt x="30672" y="16986"/>
                    <a:pt x="30689" y="16986"/>
                    <a:pt x="30708" y="16986"/>
                  </a:cubicBezTo>
                  <a:cubicBezTo>
                    <a:pt x="31408" y="16986"/>
                    <a:pt x="33363" y="16577"/>
                    <a:pt x="34626" y="16577"/>
                  </a:cubicBezTo>
                  <a:cubicBezTo>
                    <a:pt x="35257" y="16577"/>
                    <a:pt x="35715" y="16679"/>
                    <a:pt x="35759" y="16985"/>
                  </a:cubicBezTo>
                  <a:cubicBezTo>
                    <a:pt x="35892" y="17919"/>
                    <a:pt x="31456" y="17919"/>
                    <a:pt x="31623" y="19754"/>
                  </a:cubicBezTo>
                  <a:cubicBezTo>
                    <a:pt x="31823" y="21555"/>
                    <a:pt x="30389" y="22089"/>
                    <a:pt x="29488" y="23056"/>
                  </a:cubicBezTo>
                  <a:cubicBezTo>
                    <a:pt x="28649" y="23958"/>
                    <a:pt x="25087" y="26365"/>
                    <a:pt x="22877" y="26365"/>
                  </a:cubicBezTo>
                  <a:cubicBezTo>
                    <a:pt x="22716" y="26365"/>
                    <a:pt x="22562" y="26352"/>
                    <a:pt x="22416" y="26325"/>
                  </a:cubicBezTo>
                  <a:cubicBezTo>
                    <a:pt x="21827" y="26215"/>
                    <a:pt x="21166" y="26150"/>
                    <a:pt x="20489" y="26150"/>
                  </a:cubicBezTo>
                  <a:cubicBezTo>
                    <a:pt x="18716" y="26150"/>
                    <a:pt x="16835" y="26595"/>
                    <a:pt x="15845" y="27826"/>
                  </a:cubicBezTo>
                  <a:cubicBezTo>
                    <a:pt x="14477" y="29527"/>
                    <a:pt x="13577" y="31496"/>
                    <a:pt x="11775" y="32630"/>
                  </a:cubicBezTo>
                  <a:cubicBezTo>
                    <a:pt x="10007" y="33764"/>
                    <a:pt x="10875" y="38434"/>
                    <a:pt x="10641" y="39201"/>
                  </a:cubicBezTo>
                  <a:cubicBezTo>
                    <a:pt x="10641" y="39201"/>
                    <a:pt x="8447" y="38905"/>
                    <a:pt x="6816" y="38905"/>
                  </a:cubicBezTo>
                  <a:cubicBezTo>
                    <a:pt x="6001" y="38905"/>
                    <a:pt x="5326" y="38979"/>
                    <a:pt x="5137" y="39201"/>
                  </a:cubicBezTo>
                  <a:cubicBezTo>
                    <a:pt x="4537" y="39902"/>
                    <a:pt x="4804" y="42870"/>
                    <a:pt x="4437" y="43838"/>
                  </a:cubicBezTo>
                  <a:cubicBezTo>
                    <a:pt x="4103" y="44805"/>
                    <a:pt x="4136" y="46640"/>
                    <a:pt x="4837" y="46773"/>
                  </a:cubicBezTo>
                  <a:cubicBezTo>
                    <a:pt x="5450" y="46896"/>
                    <a:pt x="6486" y="47864"/>
                    <a:pt x="7038" y="47864"/>
                  </a:cubicBezTo>
                  <a:cubicBezTo>
                    <a:pt x="7087" y="47864"/>
                    <a:pt x="7132" y="47857"/>
                    <a:pt x="7172" y="47841"/>
                  </a:cubicBezTo>
                  <a:cubicBezTo>
                    <a:pt x="7706" y="47607"/>
                    <a:pt x="9474" y="46673"/>
                    <a:pt x="10508" y="46406"/>
                  </a:cubicBezTo>
                  <a:cubicBezTo>
                    <a:pt x="11542" y="46139"/>
                    <a:pt x="11575" y="44638"/>
                    <a:pt x="12342" y="43371"/>
                  </a:cubicBezTo>
                  <a:cubicBezTo>
                    <a:pt x="13110" y="42136"/>
                    <a:pt x="13110" y="39902"/>
                    <a:pt x="15845" y="39068"/>
                  </a:cubicBezTo>
                  <a:cubicBezTo>
                    <a:pt x="16799" y="38780"/>
                    <a:pt x="17634" y="38663"/>
                    <a:pt x="18345" y="38663"/>
                  </a:cubicBezTo>
                  <a:cubicBezTo>
                    <a:pt x="19697" y="38663"/>
                    <a:pt x="20600" y="39087"/>
                    <a:pt x="21015" y="39568"/>
                  </a:cubicBezTo>
                  <a:cubicBezTo>
                    <a:pt x="21682" y="40302"/>
                    <a:pt x="24985" y="41803"/>
                    <a:pt x="24951" y="43504"/>
                  </a:cubicBezTo>
                  <a:cubicBezTo>
                    <a:pt x="24951" y="43973"/>
                    <a:pt x="25112" y="44152"/>
                    <a:pt x="25344" y="44152"/>
                  </a:cubicBezTo>
                  <a:cubicBezTo>
                    <a:pt x="25969" y="44152"/>
                    <a:pt x="27108" y="42850"/>
                    <a:pt x="26986" y="42437"/>
                  </a:cubicBezTo>
                  <a:cubicBezTo>
                    <a:pt x="26853" y="41836"/>
                    <a:pt x="24151" y="39535"/>
                    <a:pt x="23317" y="38767"/>
                  </a:cubicBezTo>
                  <a:cubicBezTo>
                    <a:pt x="22483" y="38000"/>
                    <a:pt x="22216" y="36432"/>
                    <a:pt x="22950" y="36166"/>
                  </a:cubicBezTo>
                  <a:cubicBezTo>
                    <a:pt x="22974" y="36158"/>
                    <a:pt x="23001" y="36154"/>
                    <a:pt x="23029" y="36154"/>
                  </a:cubicBezTo>
                  <a:cubicBezTo>
                    <a:pt x="23840" y="36154"/>
                    <a:pt x="26072" y="39310"/>
                    <a:pt x="26653" y="39568"/>
                  </a:cubicBezTo>
                  <a:cubicBezTo>
                    <a:pt x="27253" y="39835"/>
                    <a:pt x="28320" y="40902"/>
                    <a:pt x="28187" y="41803"/>
                  </a:cubicBezTo>
                  <a:cubicBezTo>
                    <a:pt x="28087" y="42704"/>
                    <a:pt x="29655" y="46640"/>
                    <a:pt x="30288" y="46773"/>
                  </a:cubicBezTo>
                  <a:cubicBezTo>
                    <a:pt x="30335" y="46782"/>
                    <a:pt x="30383" y="46787"/>
                    <a:pt x="30434" y="46787"/>
                  </a:cubicBezTo>
                  <a:cubicBezTo>
                    <a:pt x="31115" y="46787"/>
                    <a:pt x="32138" y="45984"/>
                    <a:pt x="31890" y="45239"/>
                  </a:cubicBezTo>
                  <a:cubicBezTo>
                    <a:pt x="31623" y="44471"/>
                    <a:pt x="30455" y="43171"/>
                    <a:pt x="31289" y="42570"/>
                  </a:cubicBezTo>
                  <a:cubicBezTo>
                    <a:pt x="32090" y="42003"/>
                    <a:pt x="34258" y="42470"/>
                    <a:pt x="35225" y="41803"/>
                  </a:cubicBezTo>
                  <a:cubicBezTo>
                    <a:pt x="36226" y="41169"/>
                    <a:pt x="34725" y="40302"/>
                    <a:pt x="35592" y="38667"/>
                  </a:cubicBezTo>
                  <a:cubicBezTo>
                    <a:pt x="36374" y="37167"/>
                    <a:pt x="36921" y="34934"/>
                    <a:pt x="37865" y="34934"/>
                  </a:cubicBezTo>
                  <a:cubicBezTo>
                    <a:pt x="37929" y="34934"/>
                    <a:pt x="37994" y="34944"/>
                    <a:pt x="38061" y="34965"/>
                  </a:cubicBezTo>
                  <a:cubicBezTo>
                    <a:pt x="39139" y="35291"/>
                    <a:pt x="39161" y="38305"/>
                    <a:pt x="39882" y="38305"/>
                  </a:cubicBezTo>
                  <a:cubicBezTo>
                    <a:pt x="39897" y="38305"/>
                    <a:pt x="39913" y="38303"/>
                    <a:pt x="39929" y="38300"/>
                  </a:cubicBezTo>
                  <a:cubicBezTo>
                    <a:pt x="40349" y="38209"/>
                    <a:pt x="41248" y="37838"/>
                    <a:pt x="42261" y="37838"/>
                  </a:cubicBezTo>
                  <a:cubicBezTo>
                    <a:pt x="43099" y="37838"/>
                    <a:pt x="44014" y="38092"/>
                    <a:pt x="44799" y="38968"/>
                  </a:cubicBezTo>
                  <a:cubicBezTo>
                    <a:pt x="46533" y="40902"/>
                    <a:pt x="46033" y="41569"/>
                    <a:pt x="44232" y="41803"/>
                  </a:cubicBezTo>
                  <a:cubicBezTo>
                    <a:pt x="43920" y="41843"/>
                    <a:pt x="43559" y="41858"/>
                    <a:pt x="43173" y="41858"/>
                  </a:cubicBezTo>
                  <a:cubicBezTo>
                    <a:pt x="42214" y="41858"/>
                    <a:pt x="41094" y="41769"/>
                    <a:pt x="40142" y="41769"/>
                  </a:cubicBezTo>
                  <a:cubicBezTo>
                    <a:pt x="39262" y="41769"/>
                    <a:pt x="38525" y="41845"/>
                    <a:pt x="38194" y="42136"/>
                  </a:cubicBezTo>
                  <a:cubicBezTo>
                    <a:pt x="37327" y="42870"/>
                    <a:pt x="34158" y="43337"/>
                    <a:pt x="34125" y="44171"/>
                  </a:cubicBezTo>
                  <a:cubicBezTo>
                    <a:pt x="34125" y="44967"/>
                    <a:pt x="34884" y="47189"/>
                    <a:pt x="35880" y="47189"/>
                  </a:cubicBezTo>
                  <a:cubicBezTo>
                    <a:pt x="35928" y="47189"/>
                    <a:pt x="35977" y="47184"/>
                    <a:pt x="36026" y="47173"/>
                  </a:cubicBezTo>
                  <a:cubicBezTo>
                    <a:pt x="36906" y="46981"/>
                    <a:pt x="40006" y="46539"/>
                    <a:pt x="41293" y="46539"/>
                  </a:cubicBezTo>
                  <a:cubicBezTo>
                    <a:pt x="41568" y="46539"/>
                    <a:pt x="41760" y="46559"/>
                    <a:pt x="41830" y="46606"/>
                  </a:cubicBezTo>
                  <a:cubicBezTo>
                    <a:pt x="42230" y="46873"/>
                    <a:pt x="40729" y="52477"/>
                    <a:pt x="39562" y="52744"/>
                  </a:cubicBezTo>
                  <a:cubicBezTo>
                    <a:pt x="38428" y="52978"/>
                    <a:pt x="37494" y="53011"/>
                    <a:pt x="36426" y="53244"/>
                  </a:cubicBezTo>
                  <a:cubicBezTo>
                    <a:pt x="36262" y="53275"/>
                    <a:pt x="36059" y="53290"/>
                    <a:pt x="35830" y="53290"/>
                  </a:cubicBezTo>
                  <a:cubicBezTo>
                    <a:pt x="34572" y="53290"/>
                    <a:pt x="32510" y="52839"/>
                    <a:pt x="31523" y="52077"/>
                  </a:cubicBezTo>
                  <a:cubicBezTo>
                    <a:pt x="31204" y="51833"/>
                    <a:pt x="30833" y="51735"/>
                    <a:pt x="30422" y="51735"/>
                  </a:cubicBezTo>
                  <a:cubicBezTo>
                    <a:pt x="29369" y="51735"/>
                    <a:pt x="28053" y="52383"/>
                    <a:pt x="26686" y="52911"/>
                  </a:cubicBezTo>
                  <a:cubicBezTo>
                    <a:pt x="26360" y="53036"/>
                    <a:pt x="26022" y="53091"/>
                    <a:pt x="25681" y="53091"/>
                  </a:cubicBezTo>
                  <a:cubicBezTo>
                    <a:pt x="24028" y="53091"/>
                    <a:pt x="22301" y="51818"/>
                    <a:pt x="21582" y="51210"/>
                  </a:cubicBezTo>
                  <a:cubicBezTo>
                    <a:pt x="20748" y="50442"/>
                    <a:pt x="21716" y="48708"/>
                    <a:pt x="21582" y="47941"/>
                  </a:cubicBezTo>
                  <a:cubicBezTo>
                    <a:pt x="21478" y="47340"/>
                    <a:pt x="19514" y="46576"/>
                    <a:pt x="18042" y="46576"/>
                  </a:cubicBezTo>
                  <a:cubicBezTo>
                    <a:pt x="17633" y="46576"/>
                    <a:pt x="17262" y="46635"/>
                    <a:pt x="16979" y="46773"/>
                  </a:cubicBezTo>
                  <a:cubicBezTo>
                    <a:pt x="15711" y="47407"/>
                    <a:pt x="11909" y="48207"/>
                    <a:pt x="10674" y="48508"/>
                  </a:cubicBezTo>
                  <a:cubicBezTo>
                    <a:pt x="10424" y="48575"/>
                    <a:pt x="10154" y="48602"/>
                    <a:pt x="9881" y="48602"/>
                  </a:cubicBezTo>
                  <a:cubicBezTo>
                    <a:pt x="8904" y="48602"/>
                    <a:pt x="7885" y="48264"/>
                    <a:pt x="7550" y="48264"/>
                  </a:cubicBezTo>
                  <a:cubicBezTo>
                    <a:pt x="7517" y="48264"/>
                    <a:pt x="7491" y="48267"/>
                    <a:pt x="7472" y="48274"/>
                  </a:cubicBezTo>
                  <a:cubicBezTo>
                    <a:pt x="7205" y="48374"/>
                    <a:pt x="6738" y="50376"/>
                    <a:pt x="5571" y="50843"/>
                  </a:cubicBezTo>
                  <a:cubicBezTo>
                    <a:pt x="4370" y="51310"/>
                    <a:pt x="4370" y="53078"/>
                    <a:pt x="3669" y="54879"/>
                  </a:cubicBezTo>
                  <a:cubicBezTo>
                    <a:pt x="3136" y="56313"/>
                    <a:pt x="1101" y="58215"/>
                    <a:pt x="0" y="60783"/>
                  </a:cubicBezTo>
                  <a:lnTo>
                    <a:pt x="40863" y="60783"/>
                  </a:lnTo>
                  <a:cubicBezTo>
                    <a:pt x="40763" y="59282"/>
                    <a:pt x="38995" y="55513"/>
                    <a:pt x="39929" y="55479"/>
                  </a:cubicBezTo>
                  <a:cubicBezTo>
                    <a:pt x="39933" y="55479"/>
                    <a:pt x="39937" y="55479"/>
                    <a:pt x="39941" y="55479"/>
                  </a:cubicBezTo>
                  <a:cubicBezTo>
                    <a:pt x="40747" y="55479"/>
                    <a:pt x="42503" y="58725"/>
                    <a:pt x="43598" y="60783"/>
                  </a:cubicBezTo>
                  <a:lnTo>
                    <a:pt x="60277" y="60783"/>
                  </a:lnTo>
                  <a:cubicBezTo>
                    <a:pt x="60243" y="60750"/>
                    <a:pt x="60176" y="60716"/>
                    <a:pt x="60110" y="60683"/>
                  </a:cubicBezTo>
                  <a:cubicBezTo>
                    <a:pt x="59092" y="60131"/>
                    <a:pt x="58505" y="58716"/>
                    <a:pt x="58172" y="58716"/>
                  </a:cubicBezTo>
                  <a:cubicBezTo>
                    <a:pt x="58124" y="58716"/>
                    <a:pt x="58080" y="58747"/>
                    <a:pt x="58042" y="58815"/>
                  </a:cubicBezTo>
                  <a:cubicBezTo>
                    <a:pt x="57746" y="59342"/>
                    <a:pt x="56703" y="60517"/>
                    <a:pt x="55874" y="60517"/>
                  </a:cubicBezTo>
                  <a:cubicBezTo>
                    <a:pt x="55863" y="60517"/>
                    <a:pt x="55851" y="60517"/>
                    <a:pt x="55840" y="60516"/>
                  </a:cubicBezTo>
                  <a:cubicBezTo>
                    <a:pt x="54973" y="60450"/>
                    <a:pt x="52571" y="56880"/>
                    <a:pt x="52171" y="55680"/>
                  </a:cubicBezTo>
                  <a:cubicBezTo>
                    <a:pt x="51783" y="54484"/>
                    <a:pt x="52772" y="53508"/>
                    <a:pt x="53259" y="53508"/>
                  </a:cubicBezTo>
                  <a:cubicBezTo>
                    <a:pt x="53275" y="53508"/>
                    <a:pt x="53290" y="53509"/>
                    <a:pt x="53305" y="53511"/>
                  </a:cubicBezTo>
                  <a:cubicBezTo>
                    <a:pt x="53805" y="53545"/>
                    <a:pt x="55206" y="57314"/>
                    <a:pt x="57074" y="57314"/>
                  </a:cubicBezTo>
                  <a:cubicBezTo>
                    <a:pt x="57113" y="57313"/>
                    <a:pt x="57150" y="57313"/>
                    <a:pt x="57188" y="57313"/>
                  </a:cubicBezTo>
                  <a:cubicBezTo>
                    <a:pt x="58983" y="57313"/>
                    <a:pt x="59169" y="58096"/>
                    <a:pt x="60477" y="58815"/>
                  </a:cubicBezTo>
                  <a:cubicBezTo>
                    <a:pt x="60779" y="58981"/>
                    <a:pt x="61299" y="59033"/>
                    <a:pt x="61930" y="59033"/>
                  </a:cubicBezTo>
                  <a:cubicBezTo>
                    <a:pt x="62956" y="59033"/>
                    <a:pt x="64274" y="58897"/>
                    <a:pt x="65422" y="58897"/>
                  </a:cubicBezTo>
                  <a:cubicBezTo>
                    <a:pt x="66683" y="58897"/>
                    <a:pt x="67739" y="59061"/>
                    <a:pt x="67982" y="59749"/>
                  </a:cubicBezTo>
                  <a:cubicBezTo>
                    <a:pt x="68082" y="60049"/>
                    <a:pt x="68249" y="60416"/>
                    <a:pt x="68416" y="60783"/>
                  </a:cubicBezTo>
                  <a:lnTo>
                    <a:pt x="72585" y="60783"/>
                  </a:lnTo>
                  <a:cubicBezTo>
                    <a:pt x="72385" y="39701"/>
                    <a:pt x="62778" y="20855"/>
                    <a:pt x="47768" y="8279"/>
                  </a:cubicBezTo>
                  <a:cubicBezTo>
                    <a:pt x="46767" y="9013"/>
                    <a:pt x="45800" y="10147"/>
                    <a:pt x="44765" y="10480"/>
                  </a:cubicBezTo>
                  <a:cubicBezTo>
                    <a:pt x="43951" y="10727"/>
                    <a:pt x="43243" y="11092"/>
                    <a:pt x="42662" y="11092"/>
                  </a:cubicBezTo>
                  <a:cubicBezTo>
                    <a:pt x="42220" y="11092"/>
                    <a:pt x="41851" y="10881"/>
                    <a:pt x="41563" y="10247"/>
                  </a:cubicBezTo>
                  <a:cubicBezTo>
                    <a:pt x="40911" y="8849"/>
                    <a:pt x="38783" y="6844"/>
                    <a:pt x="39383" y="6844"/>
                  </a:cubicBezTo>
                  <a:cubicBezTo>
                    <a:pt x="39427" y="6844"/>
                    <a:pt x="39486" y="6855"/>
                    <a:pt x="39562" y="6878"/>
                  </a:cubicBezTo>
                  <a:cubicBezTo>
                    <a:pt x="40217" y="7103"/>
                    <a:pt x="42293" y="7416"/>
                    <a:pt x="43960" y="7416"/>
                  </a:cubicBezTo>
                  <a:cubicBezTo>
                    <a:pt x="45009" y="7416"/>
                    <a:pt x="45896" y="7292"/>
                    <a:pt x="46166" y="6945"/>
                  </a:cubicBezTo>
                  <a:cubicBezTo>
                    <a:pt x="46200" y="6911"/>
                    <a:pt x="46200" y="6878"/>
                    <a:pt x="46233" y="6845"/>
                  </a:cubicBezTo>
                  <a:cubicBezTo>
                    <a:pt x="46533" y="5810"/>
                    <a:pt x="41163" y="3042"/>
                    <a:pt x="40329" y="2575"/>
                  </a:cubicBezTo>
                  <a:cubicBezTo>
                    <a:pt x="39662" y="2208"/>
                    <a:pt x="37794" y="607"/>
                    <a:pt x="35692" y="140"/>
                  </a:cubicBezTo>
                  <a:cubicBezTo>
                    <a:pt x="35321" y="57"/>
                    <a:pt x="34937" y="0"/>
                    <a:pt x="3455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5" name="Google Shape;1105;p46"/>
          <p:cNvSpPr/>
          <p:nvPr/>
        </p:nvSpPr>
        <p:spPr>
          <a:xfrm>
            <a:off x="635326" y="5053300"/>
            <a:ext cx="786590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6" name="Google Shape;1106;p46"/>
          <p:cNvGrpSpPr/>
          <p:nvPr/>
        </p:nvGrpSpPr>
        <p:grpSpPr>
          <a:xfrm>
            <a:off x="3733247" y="3000360"/>
            <a:ext cx="1015617" cy="1015617"/>
            <a:chOff x="3385925" y="2430525"/>
            <a:chExt cx="862300" cy="862300"/>
          </a:xfrm>
        </p:grpSpPr>
        <p:sp>
          <p:nvSpPr>
            <p:cNvPr id="1107" name="Google Shape;1107;p46"/>
            <p:cNvSpPr/>
            <p:nvPr/>
          </p:nvSpPr>
          <p:spPr>
            <a:xfrm>
              <a:off x="3925950" y="2870450"/>
              <a:ext cx="168825" cy="287700"/>
            </a:xfrm>
            <a:custGeom>
              <a:avLst/>
              <a:gdLst/>
              <a:ahLst/>
              <a:cxnLst/>
              <a:rect l="l" t="t" r="r" b="b"/>
              <a:pathLst>
                <a:path w="6753" h="11508" extrusionOk="0">
                  <a:moveTo>
                    <a:pt x="2584" y="1"/>
                  </a:moveTo>
                  <a:cubicBezTo>
                    <a:pt x="1500" y="1"/>
                    <a:pt x="0" y="674"/>
                    <a:pt x="48" y="1417"/>
                  </a:cubicBezTo>
                  <a:cubicBezTo>
                    <a:pt x="82" y="2417"/>
                    <a:pt x="615" y="3318"/>
                    <a:pt x="1416" y="4652"/>
                  </a:cubicBezTo>
                  <a:cubicBezTo>
                    <a:pt x="2216" y="6020"/>
                    <a:pt x="915" y="11124"/>
                    <a:pt x="1716" y="11424"/>
                  </a:cubicBezTo>
                  <a:cubicBezTo>
                    <a:pt x="1876" y="11481"/>
                    <a:pt x="2050" y="11508"/>
                    <a:pt x="2233" y="11508"/>
                  </a:cubicBezTo>
                  <a:cubicBezTo>
                    <a:pt x="3969" y="11508"/>
                    <a:pt x="6593" y="9137"/>
                    <a:pt x="6653" y="8021"/>
                  </a:cubicBezTo>
                  <a:cubicBezTo>
                    <a:pt x="6753" y="6787"/>
                    <a:pt x="4752" y="5453"/>
                    <a:pt x="4351" y="4185"/>
                  </a:cubicBezTo>
                  <a:cubicBezTo>
                    <a:pt x="3984" y="2918"/>
                    <a:pt x="4184" y="1217"/>
                    <a:pt x="3551" y="349"/>
                  </a:cubicBezTo>
                  <a:cubicBezTo>
                    <a:pt x="3372" y="105"/>
                    <a:pt x="3010" y="1"/>
                    <a:pt x="258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6"/>
            <p:cNvSpPr/>
            <p:nvPr/>
          </p:nvSpPr>
          <p:spPr>
            <a:xfrm>
              <a:off x="3822900" y="2972550"/>
              <a:ext cx="115050" cy="148250"/>
            </a:xfrm>
            <a:custGeom>
              <a:avLst/>
              <a:gdLst/>
              <a:ahLst/>
              <a:cxnLst/>
              <a:rect l="l" t="t" r="r" b="b"/>
              <a:pathLst>
                <a:path w="4602" h="5930" extrusionOk="0">
                  <a:moveTo>
                    <a:pt x="3473" y="1"/>
                  </a:moveTo>
                  <a:cubicBezTo>
                    <a:pt x="3461" y="1"/>
                    <a:pt x="3449" y="1"/>
                    <a:pt x="3436" y="1"/>
                  </a:cubicBezTo>
                  <a:cubicBezTo>
                    <a:pt x="2302" y="68"/>
                    <a:pt x="1" y="4671"/>
                    <a:pt x="1602" y="5705"/>
                  </a:cubicBezTo>
                  <a:cubicBezTo>
                    <a:pt x="1849" y="5861"/>
                    <a:pt x="2096" y="5930"/>
                    <a:pt x="2336" y="5930"/>
                  </a:cubicBezTo>
                  <a:cubicBezTo>
                    <a:pt x="3489" y="5930"/>
                    <a:pt x="4476" y="4340"/>
                    <a:pt x="4504" y="3070"/>
                  </a:cubicBezTo>
                  <a:cubicBezTo>
                    <a:pt x="4504" y="1552"/>
                    <a:pt x="4602" y="1"/>
                    <a:pt x="347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6"/>
            <p:cNvSpPr/>
            <p:nvPr/>
          </p:nvSpPr>
          <p:spPr>
            <a:xfrm>
              <a:off x="3385925" y="2430525"/>
              <a:ext cx="862300" cy="862300"/>
            </a:xfrm>
            <a:custGeom>
              <a:avLst/>
              <a:gdLst/>
              <a:ahLst/>
              <a:cxnLst/>
              <a:rect l="l" t="t" r="r" b="b"/>
              <a:pathLst>
                <a:path w="34492" h="34492" extrusionOk="0">
                  <a:moveTo>
                    <a:pt x="17246" y="0"/>
                  </a:moveTo>
                  <a:cubicBezTo>
                    <a:pt x="7706" y="0"/>
                    <a:pt x="0" y="7706"/>
                    <a:pt x="0" y="17246"/>
                  </a:cubicBezTo>
                  <a:cubicBezTo>
                    <a:pt x="0" y="26753"/>
                    <a:pt x="7706" y="34491"/>
                    <a:pt x="17246" y="34491"/>
                  </a:cubicBezTo>
                  <a:cubicBezTo>
                    <a:pt x="26753" y="34491"/>
                    <a:pt x="34492" y="26753"/>
                    <a:pt x="34492" y="17246"/>
                  </a:cubicBezTo>
                  <a:cubicBezTo>
                    <a:pt x="34492" y="7706"/>
                    <a:pt x="26753" y="0"/>
                    <a:pt x="17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6"/>
            <p:cNvSpPr/>
            <p:nvPr/>
          </p:nvSpPr>
          <p:spPr>
            <a:xfrm>
              <a:off x="3421775" y="2494675"/>
              <a:ext cx="790600" cy="734000"/>
            </a:xfrm>
            <a:custGeom>
              <a:avLst/>
              <a:gdLst/>
              <a:ahLst/>
              <a:cxnLst/>
              <a:rect l="l" t="t" r="r" b="b"/>
              <a:pathLst>
                <a:path w="31624" h="29360" extrusionOk="0">
                  <a:moveTo>
                    <a:pt x="15780" y="0"/>
                  </a:moveTo>
                  <a:cubicBezTo>
                    <a:pt x="8732" y="0"/>
                    <a:pt x="2533" y="5091"/>
                    <a:pt x="1335" y="12278"/>
                  </a:cubicBezTo>
                  <a:cubicBezTo>
                    <a:pt x="1" y="20250"/>
                    <a:pt x="5405" y="27823"/>
                    <a:pt x="13410" y="29157"/>
                  </a:cubicBezTo>
                  <a:cubicBezTo>
                    <a:pt x="14229" y="29293"/>
                    <a:pt x="15042" y="29359"/>
                    <a:pt x="15845" y="29359"/>
                  </a:cubicBezTo>
                  <a:cubicBezTo>
                    <a:pt x="22892" y="29359"/>
                    <a:pt x="29091" y="24269"/>
                    <a:pt x="30289" y="17082"/>
                  </a:cubicBezTo>
                  <a:cubicBezTo>
                    <a:pt x="31623" y="9076"/>
                    <a:pt x="26219" y="1504"/>
                    <a:pt x="18214" y="203"/>
                  </a:cubicBezTo>
                  <a:cubicBezTo>
                    <a:pt x="17395" y="66"/>
                    <a:pt x="16582" y="0"/>
                    <a:pt x="1578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6"/>
            <p:cNvSpPr/>
            <p:nvPr/>
          </p:nvSpPr>
          <p:spPr>
            <a:xfrm>
              <a:off x="3507675" y="2746575"/>
              <a:ext cx="205175" cy="203300"/>
            </a:xfrm>
            <a:custGeom>
              <a:avLst/>
              <a:gdLst/>
              <a:ahLst/>
              <a:cxnLst/>
              <a:rect l="l" t="t" r="r" b="b"/>
              <a:pathLst>
                <a:path w="8207" h="8132" extrusionOk="0">
                  <a:moveTo>
                    <a:pt x="4120" y="0"/>
                  </a:moveTo>
                  <a:cubicBezTo>
                    <a:pt x="4062" y="0"/>
                    <a:pt x="4003" y="34"/>
                    <a:pt x="4003" y="101"/>
                  </a:cubicBezTo>
                  <a:lnTo>
                    <a:pt x="4003" y="1268"/>
                  </a:lnTo>
                  <a:cubicBezTo>
                    <a:pt x="3803" y="1268"/>
                    <a:pt x="3603" y="1301"/>
                    <a:pt x="3403" y="1335"/>
                  </a:cubicBezTo>
                  <a:cubicBezTo>
                    <a:pt x="3336" y="1368"/>
                    <a:pt x="3236" y="1401"/>
                    <a:pt x="3136" y="1401"/>
                  </a:cubicBezTo>
                  <a:cubicBezTo>
                    <a:pt x="3136" y="1368"/>
                    <a:pt x="3103" y="1301"/>
                    <a:pt x="3103" y="1268"/>
                  </a:cubicBezTo>
                  <a:cubicBezTo>
                    <a:pt x="2969" y="968"/>
                    <a:pt x="2836" y="668"/>
                    <a:pt x="2702" y="367"/>
                  </a:cubicBezTo>
                  <a:cubicBezTo>
                    <a:pt x="2690" y="318"/>
                    <a:pt x="2651" y="296"/>
                    <a:pt x="2610" y="296"/>
                  </a:cubicBezTo>
                  <a:cubicBezTo>
                    <a:pt x="2538" y="296"/>
                    <a:pt x="2460" y="362"/>
                    <a:pt x="2502" y="467"/>
                  </a:cubicBezTo>
                  <a:lnTo>
                    <a:pt x="2903" y="1468"/>
                  </a:lnTo>
                  <a:cubicBezTo>
                    <a:pt x="2769" y="1535"/>
                    <a:pt x="2636" y="1602"/>
                    <a:pt x="2502" y="1702"/>
                  </a:cubicBezTo>
                  <a:cubicBezTo>
                    <a:pt x="2369" y="1768"/>
                    <a:pt x="2269" y="1868"/>
                    <a:pt x="2202" y="1969"/>
                  </a:cubicBezTo>
                  <a:lnTo>
                    <a:pt x="2102" y="1868"/>
                  </a:lnTo>
                  <a:lnTo>
                    <a:pt x="1402" y="1168"/>
                  </a:lnTo>
                  <a:cubicBezTo>
                    <a:pt x="1380" y="1146"/>
                    <a:pt x="1355" y="1137"/>
                    <a:pt x="1330" y="1137"/>
                  </a:cubicBezTo>
                  <a:cubicBezTo>
                    <a:pt x="1242" y="1137"/>
                    <a:pt x="1156" y="1256"/>
                    <a:pt x="1235" y="1335"/>
                  </a:cubicBezTo>
                  <a:lnTo>
                    <a:pt x="2035" y="2135"/>
                  </a:lnTo>
                  <a:cubicBezTo>
                    <a:pt x="1869" y="2369"/>
                    <a:pt x="1735" y="2636"/>
                    <a:pt x="1635" y="2903"/>
                  </a:cubicBezTo>
                  <a:cubicBezTo>
                    <a:pt x="1568" y="2869"/>
                    <a:pt x="1502" y="2836"/>
                    <a:pt x="1402" y="2803"/>
                  </a:cubicBezTo>
                  <a:cubicBezTo>
                    <a:pt x="1101" y="2702"/>
                    <a:pt x="801" y="2569"/>
                    <a:pt x="501" y="2436"/>
                  </a:cubicBezTo>
                  <a:cubicBezTo>
                    <a:pt x="485" y="2427"/>
                    <a:pt x="469" y="2424"/>
                    <a:pt x="454" y="2424"/>
                  </a:cubicBezTo>
                  <a:cubicBezTo>
                    <a:pt x="347" y="2424"/>
                    <a:pt x="288" y="2611"/>
                    <a:pt x="434" y="2669"/>
                  </a:cubicBezTo>
                  <a:lnTo>
                    <a:pt x="1568" y="3136"/>
                  </a:lnTo>
                  <a:cubicBezTo>
                    <a:pt x="1502" y="3403"/>
                    <a:pt x="1435" y="3670"/>
                    <a:pt x="1435" y="3937"/>
                  </a:cubicBezTo>
                  <a:lnTo>
                    <a:pt x="167" y="3937"/>
                  </a:lnTo>
                  <a:cubicBezTo>
                    <a:pt x="1" y="3937"/>
                    <a:pt x="1" y="4170"/>
                    <a:pt x="167" y="4170"/>
                  </a:cubicBezTo>
                  <a:lnTo>
                    <a:pt x="1435" y="4170"/>
                  </a:lnTo>
                  <a:cubicBezTo>
                    <a:pt x="1435" y="4470"/>
                    <a:pt x="1468" y="4737"/>
                    <a:pt x="1535" y="5004"/>
                  </a:cubicBezTo>
                  <a:cubicBezTo>
                    <a:pt x="1468" y="5037"/>
                    <a:pt x="1402" y="5071"/>
                    <a:pt x="1335" y="5071"/>
                  </a:cubicBezTo>
                  <a:cubicBezTo>
                    <a:pt x="1035" y="5204"/>
                    <a:pt x="734" y="5338"/>
                    <a:pt x="434" y="5471"/>
                  </a:cubicBezTo>
                  <a:cubicBezTo>
                    <a:pt x="288" y="5500"/>
                    <a:pt x="347" y="5683"/>
                    <a:pt x="476" y="5683"/>
                  </a:cubicBezTo>
                  <a:cubicBezTo>
                    <a:pt x="494" y="5683"/>
                    <a:pt x="514" y="5679"/>
                    <a:pt x="534" y="5671"/>
                  </a:cubicBezTo>
                  <a:lnTo>
                    <a:pt x="1602" y="5238"/>
                  </a:lnTo>
                  <a:cubicBezTo>
                    <a:pt x="1668" y="5504"/>
                    <a:pt x="1768" y="5705"/>
                    <a:pt x="1902" y="5905"/>
                  </a:cubicBezTo>
                  <a:cubicBezTo>
                    <a:pt x="1902" y="5971"/>
                    <a:pt x="1935" y="6005"/>
                    <a:pt x="1969" y="6038"/>
                  </a:cubicBezTo>
                  <a:cubicBezTo>
                    <a:pt x="1969" y="6038"/>
                    <a:pt x="1935" y="6072"/>
                    <a:pt x="1935" y="6072"/>
                  </a:cubicBezTo>
                  <a:lnTo>
                    <a:pt x="1235" y="6772"/>
                  </a:lnTo>
                  <a:cubicBezTo>
                    <a:pt x="1156" y="6850"/>
                    <a:pt x="1242" y="6970"/>
                    <a:pt x="1330" y="6970"/>
                  </a:cubicBezTo>
                  <a:cubicBezTo>
                    <a:pt x="1355" y="6970"/>
                    <a:pt x="1380" y="6961"/>
                    <a:pt x="1402" y="6939"/>
                  </a:cubicBezTo>
                  <a:cubicBezTo>
                    <a:pt x="1635" y="6705"/>
                    <a:pt x="1902" y="6438"/>
                    <a:pt x="2135" y="6205"/>
                  </a:cubicBezTo>
                  <a:cubicBezTo>
                    <a:pt x="2369" y="6438"/>
                    <a:pt x="2602" y="6605"/>
                    <a:pt x="2903" y="6705"/>
                  </a:cubicBezTo>
                  <a:cubicBezTo>
                    <a:pt x="2903" y="6705"/>
                    <a:pt x="2869" y="6739"/>
                    <a:pt x="2869" y="6772"/>
                  </a:cubicBezTo>
                  <a:cubicBezTo>
                    <a:pt x="2736" y="7072"/>
                    <a:pt x="2636" y="7372"/>
                    <a:pt x="2502" y="7673"/>
                  </a:cubicBezTo>
                  <a:cubicBezTo>
                    <a:pt x="2461" y="7756"/>
                    <a:pt x="2537" y="7827"/>
                    <a:pt x="2616" y="7827"/>
                  </a:cubicBezTo>
                  <a:cubicBezTo>
                    <a:pt x="2663" y="7827"/>
                    <a:pt x="2711" y="7802"/>
                    <a:pt x="2736" y="7739"/>
                  </a:cubicBezTo>
                  <a:lnTo>
                    <a:pt x="3136" y="6772"/>
                  </a:lnTo>
                  <a:cubicBezTo>
                    <a:pt x="3290" y="6791"/>
                    <a:pt x="3455" y="6811"/>
                    <a:pt x="3625" y="6811"/>
                  </a:cubicBezTo>
                  <a:cubicBezTo>
                    <a:pt x="3750" y="6811"/>
                    <a:pt x="3877" y="6800"/>
                    <a:pt x="4003" y="6772"/>
                  </a:cubicBezTo>
                  <a:lnTo>
                    <a:pt x="4003" y="7039"/>
                  </a:lnTo>
                  <a:lnTo>
                    <a:pt x="4003" y="8006"/>
                  </a:lnTo>
                  <a:cubicBezTo>
                    <a:pt x="4003" y="8090"/>
                    <a:pt x="4062" y="8131"/>
                    <a:pt x="4120" y="8131"/>
                  </a:cubicBezTo>
                  <a:cubicBezTo>
                    <a:pt x="4179" y="8131"/>
                    <a:pt x="4237" y="8090"/>
                    <a:pt x="4237" y="8006"/>
                  </a:cubicBezTo>
                  <a:lnTo>
                    <a:pt x="4237" y="6739"/>
                  </a:lnTo>
                  <a:cubicBezTo>
                    <a:pt x="4504" y="6705"/>
                    <a:pt x="4737" y="6605"/>
                    <a:pt x="5004" y="6505"/>
                  </a:cubicBezTo>
                  <a:cubicBezTo>
                    <a:pt x="5037" y="6605"/>
                    <a:pt x="5104" y="6739"/>
                    <a:pt x="5138" y="6839"/>
                  </a:cubicBezTo>
                  <a:cubicBezTo>
                    <a:pt x="5271" y="7139"/>
                    <a:pt x="5404" y="7439"/>
                    <a:pt x="5504" y="7739"/>
                  </a:cubicBezTo>
                  <a:cubicBezTo>
                    <a:pt x="5529" y="7802"/>
                    <a:pt x="5578" y="7827"/>
                    <a:pt x="5625" y="7827"/>
                  </a:cubicBezTo>
                  <a:cubicBezTo>
                    <a:pt x="5704" y="7827"/>
                    <a:pt x="5780" y="7756"/>
                    <a:pt x="5738" y="7673"/>
                  </a:cubicBezTo>
                  <a:lnTo>
                    <a:pt x="5204" y="6372"/>
                  </a:lnTo>
                  <a:cubicBezTo>
                    <a:pt x="5304" y="6338"/>
                    <a:pt x="5371" y="6272"/>
                    <a:pt x="5471" y="6238"/>
                  </a:cubicBezTo>
                  <a:cubicBezTo>
                    <a:pt x="5605" y="6138"/>
                    <a:pt x="5705" y="6038"/>
                    <a:pt x="5838" y="5938"/>
                  </a:cubicBezTo>
                  <a:cubicBezTo>
                    <a:pt x="5938" y="6038"/>
                    <a:pt x="6038" y="6138"/>
                    <a:pt x="6138" y="6238"/>
                  </a:cubicBezTo>
                  <a:lnTo>
                    <a:pt x="6839" y="6939"/>
                  </a:lnTo>
                  <a:cubicBezTo>
                    <a:pt x="6860" y="6961"/>
                    <a:pt x="6885" y="6970"/>
                    <a:pt x="6910" y="6970"/>
                  </a:cubicBezTo>
                  <a:cubicBezTo>
                    <a:pt x="6999" y="6970"/>
                    <a:pt x="7084" y="6850"/>
                    <a:pt x="7006" y="6772"/>
                  </a:cubicBezTo>
                  <a:lnTo>
                    <a:pt x="6005" y="5771"/>
                  </a:lnTo>
                  <a:cubicBezTo>
                    <a:pt x="6172" y="5571"/>
                    <a:pt x="6305" y="5371"/>
                    <a:pt x="6438" y="5138"/>
                  </a:cubicBezTo>
                  <a:cubicBezTo>
                    <a:pt x="6572" y="5204"/>
                    <a:pt x="6705" y="5238"/>
                    <a:pt x="6805" y="5304"/>
                  </a:cubicBezTo>
                  <a:cubicBezTo>
                    <a:pt x="7106" y="5438"/>
                    <a:pt x="7406" y="5538"/>
                    <a:pt x="7706" y="5671"/>
                  </a:cubicBezTo>
                  <a:cubicBezTo>
                    <a:pt x="7727" y="5679"/>
                    <a:pt x="7746" y="5683"/>
                    <a:pt x="7763" y="5683"/>
                  </a:cubicBezTo>
                  <a:cubicBezTo>
                    <a:pt x="7886" y="5683"/>
                    <a:pt x="7923" y="5496"/>
                    <a:pt x="7806" y="5438"/>
                  </a:cubicBezTo>
                  <a:cubicBezTo>
                    <a:pt x="7372" y="5271"/>
                    <a:pt x="6972" y="5104"/>
                    <a:pt x="6539" y="4937"/>
                  </a:cubicBezTo>
                  <a:cubicBezTo>
                    <a:pt x="6639" y="4704"/>
                    <a:pt x="6739" y="4437"/>
                    <a:pt x="6772" y="4170"/>
                  </a:cubicBezTo>
                  <a:lnTo>
                    <a:pt x="8073" y="4170"/>
                  </a:lnTo>
                  <a:cubicBezTo>
                    <a:pt x="8206" y="4170"/>
                    <a:pt x="8206" y="3937"/>
                    <a:pt x="8073" y="3937"/>
                  </a:cubicBezTo>
                  <a:lnTo>
                    <a:pt x="6805" y="3937"/>
                  </a:lnTo>
                  <a:cubicBezTo>
                    <a:pt x="6805" y="3670"/>
                    <a:pt x="6805" y="3370"/>
                    <a:pt x="6705" y="3103"/>
                  </a:cubicBezTo>
                  <a:cubicBezTo>
                    <a:pt x="6772" y="3069"/>
                    <a:pt x="6839" y="3069"/>
                    <a:pt x="6905" y="3036"/>
                  </a:cubicBezTo>
                  <a:cubicBezTo>
                    <a:pt x="7206" y="2903"/>
                    <a:pt x="7506" y="2769"/>
                    <a:pt x="7806" y="2669"/>
                  </a:cubicBezTo>
                  <a:cubicBezTo>
                    <a:pt x="7923" y="2611"/>
                    <a:pt x="7886" y="2424"/>
                    <a:pt x="7763" y="2424"/>
                  </a:cubicBezTo>
                  <a:cubicBezTo>
                    <a:pt x="7746" y="2424"/>
                    <a:pt x="7727" y="2427"/>
                    <a:pt x="7706" y="2436"/>
                  </a:cubicBezTo>
                  <a:cubicBezTo>
                    <a:pt x="7339" y="2569"/>
                    <a:pt x="7006" y="2736"/>
                    <a:pt x="6639" y="2869"/>
                  </a:cubicBezTo>
                  <a:cubicBezTo>
                    <a:pt x="6572" y="2769"/>
                    <a:pt x="6539" y="2636"/>
                    <a:pt x="6438" y="2536"/>
                  </a:cubicBezTo>
                  <a:cubicBezTo>
                    <a:pt x="6372" y="2402"/>
                    <a:pt x="6272" y="2269"/>
                    <a:pt x="6172" y="2169"/>
                  </a:cubicBezTo>
                  <a:lnTo>
                    <a:pt x="6305" y="2035"/>
                  </a:lnTo>
                  <a:lnTo>
                    <a:pt x="7006" y="1368"/>
                  </a:lnTo>
                  <a:cubicBezTo>
                    <a:pt x="7084" y="1263"/>
                    <a:pt x="6998" y="1137"/>
                    <a:pt x="6909" y="1137"/>
                  </a:cubicBezTo>
                  <a:cubicBezTo>
                    <a:pt x="6884" y="1137"/>
                    <a:pt x="6860" y="1147"/>
                    <a:pt x="6839" y="1168"/>
                  </a:cubicBezTo>
                  <a:cubicBezTo>
                    <a:pt x="6539" y="1468"/>
                    <a:pt x="6272" y="1735"/>
                    <a:pt x="6005" y="2002"/>
                  </a:cubicBezTo>
                  <a:cubicBezTo>
                    <a:pt x="5771" y="1835"/>
                    <a:pt x="5538" y="1702"/>
                    <a:pt x="5271" y="1568"/>
                  </a:cubicBezTo>
                  <a:cubicBezTo>
                    <a:pt x="5304" y="1502"/>
                    <a:pt x="5338" y="1435"/>
                    <a:pt x="5371" y="1368"/>
                  </a:cubicBezTo>
                  <a:cubicBezTo>
                    <a:pt x="5471" y="1068"/>
                    <a:pt x="5605" y="768"/>
                    <a:pt x="5738" y="467"/>
                  </a:cubicBezTo>
                  <a:cubicBezTo>
                    <a:pt x="5780" y="362"/>
                    <a:pt x="5702" y="296"/>
                    <a:pt x="5622" y="296"/>
                  </a:cubicBezTo>
                  <a:cubicBezTo>
                    <a:pt x="5576" y="296"/>
                    <a:pt x="5529" y="318"/>
                    <a:pt x="5504" y="367"/>
                  </a:cubicBezTo>
                  <a:cubicBezTo>
                    <a:pt x="5371" y="734"/>
                    <a:pt x="5204" y="1101"/>
                    <a:pt x="5037" y="1502"/>
                  </a:cubicBezTo>
                  <a:cubicBezTo>
                    <a:pt x="5004" y="1468"/>
                    <a:pt x="4971" y="1468"/>
                    <a:pt x="4971" y="1468"/>
                  </a:cubicBezTo>
                  <a:cubicBezTo>
                    <a:pt x="4737" y="1368"/>
                    <a:pt x="4470" y="1301"/>
                    <a:pt x="4237" y="1268"/>
                  </a:cubicBezTo>
                  <a:lnTo>
                    <a:pt x="4237" y="1068"/>
                  </a:lnTo>
                  <a:lnTo>
                    <a:pt x="4237" y="101"/>
                  </a:lnTo>
                  <a:cubicBezTo>
                    <a:pt x="4237" y="34"/>
                    <a:pt x="4179" y="0"/>
                    <a:pt x="41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6"/>
            <p:cNvSpPr/>
            <p:nvPr/>
          </p:nvSpPr>
          <p:spPr>
            <a:xfrm>
              <a:off x="3575225" y="2800750"/>
              <a:ext cx="30875" cy="27675"/>
            </a:xfrm>
            <a:custGeom>
              <a:avLst/>
              <a:gdLst/>
              <a:ahLst/>
              <a:cxnLst/>
              <a:rect l="l" t="t" r="r" b="b"/>
              <a:pathLst>
                <a:path w="1235" h="1107" extrusionOk="0">
                  <a:moveTo>
                    <a:pt x="550" y="0"/>
                  </a:moveTo>
                  <a:cubicBezTo>
                    <a:pt x="447" y="0"/>
                    <a:pt x="347" y="23"/>
                    <a:pt x="267" y="68"/>
                  </a:cubicBezTo>
                  <a:cubicBezTo>
                    <a:pt x="34" y="235"/>
                    <a:pt x="0" y="702"/>
                    <a:pt x="167" y="936"/>
                  </a:cubicBezTo>
                  <a:cubicBezTo>
                    <a:pt x="237" y="1058"/>
                    <a:pt x="362" y="1107"/>
                    <a:pt x="498" y="1107"/>
                  </a:cubicBezTo>
                  <a:cubicBezTo>
                    <a:pt x="622" y="1107"/>
                    <a:pt x="756" y="1066"/>
                    <a:pt x="868" y="1002"/>
                  </a:cubicBezTo>
                  <a:cubicBezTo>
                    <a:pt x="1101" y="836"/>
                    <a:pt x="1235" y="469"/>
                    <a:pt x="1068" y="235"/>
                  </a:cubicBezTo>
                  <a:cubicBezTo>
                    <a:pt x="958" y="82"/>
                    <a:pt x="748" y="0"/>
                    <a:pt x="55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6"/>
            <p:cNvSpPr/>
            <p:nvPr/>
          </p:nvSpPr>
          <p:spPr>
            <a:xfrm>
              <a:off x="3618600" y="2798750"/>
              <a:ext cx="20850" cy="18325"/>
            </a:xfrm>
            <a:custGeom>
              <a:avLst/>
              <a:gdLst/>
              <a:ahLst/>
              <a:cxnLst/>
              <a:rect l="l" t="t" r="r" b="b"/>
              <a:pathLst>
                <a:path w="834" h="733" extrusionOk="0">
                  <a:moveTo>
                    <a:pt x="368" y="0"/>
                  </a:moveTo>
                  <a:cubicBezTo>
                    <a:pt x="304" y="0"/>
                    <a:pt x="245" y="15"/>
                    <a:pt x="200" y="48"/>
                  </a:cubicBezTo>
                  <a:cubicBezTo>
                    <a:pt x="33" y="148"/>
                    <a:pt x="0" y="449"/>
                    <a:pt x="100" y="615"/>
                  </a:cubicBezTo>
                  <a:cubicBezTo>
                    <a:pt x="150" y="699"/>
                    <a:pt x="234" y="732"/>
                    <a:pt x="325" y="732"/>
                  </a:cubicBezTo>
                  <a:cubicBezTo>
                    <a:pt x="417" y="732"/>
                    <a:pt x="517" y="699"/>
                    <a:pt x="600" y="649"/>
                  </a:cubicBezTo>
                  <a:cubicBezTo>
                    <a:pt x="734" y="549"/>
                    <a:pt x="834" y="315"/>
                    <a:pt x="734" y="148"/>
                  </a:cubicBezTo>
                  <a:cubicBezTo>
                    <a:pt x="645" y="59"/>
                    <a:pt x="497" y="0"/>
                    <a:pt x="3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6"/>
            <p:cNvSpPr/>
            <p:nvPr/>
          </p:nvSpPr>
          <p:spPr>
            <a:xfrm>
              <a:off x="3595250" y="2831300"/>
              <a:ext cx="20025" cy="18750"/>
            </a:xfrm>
            <a:custGeom>
              <a:avLst/>
              <a:gdLst/>
              <a:ahLst/>
              <a:cxnLst/>
              <a:rect l="l" t="t" r="r" b="b"/>
              <a:pathLst>
                <a:path w="801" h="750" extrusionOk="0">
                  <a:moveTo>
                    <a:pt x="360" y="0"/>
                  </a:moveTo>
                  <a:cubicBezTo>
                    <a:pt x="299" y="0"/>
                    <a:pt x="243" y="15"/>
                    <a:pt x="200" y="47"/>
                  </a:cubicBezTo>
                  <a:cubicBezTo>
                    <a:pt x="33" y="181"/>
                    <a:pt x="0" y="481"/>
                    <a:pt x="100" y="614"/>
                  </a:cubicBezTo>
                  <a:cubicBezTo>
                    <a:pt x="157" y="708"/>
                    <a:pt x="255" y="749"/>
                    <a:pt x="355" y="749"/>
                  </a:cubicBezTo>
                  <a:cubicBezTo>
                    <a:pt x="432" y="749"/>
                    <a:pt x="509" y="725"/>
                    <a:pt x="567" y="681"/>
                  </a:cubicBezTo>
                  <a:cubicBezTo>
                    <a:pt x="734" y="548"/>
                    <a:pt x="801" y="314"/>
                    <a:pt x="701" y="181"/>
                  </a:cubicBezTo>
                  <a:cubicBezTo>
                    <a:pt x="633" y="67"/>
                    <a:pt x="488" y="0"/>
                    <a:pt x="36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6"/>
            <p:cNvSpPr/>
            <p:nvPr/>
          </p:nvSpPr>
          <p:spPr>
            <a:xfrm>
              <a:off x="3636100" y="2827075"/>
              <a:ext cx="30050" cy="27550"/>
            </a:xfrm>
            <a:custGeom>
              <a:avLst/>
              <a:gdLst/>
              <a:ahLst/>
              <a:cxnLst/>
              <a:rect l="l" t="t" r="r" b="b"/>
              <a:pathLst>
                <a:path w="1202" h="1102" extrusionOk="0">
                  <a:moveTo>
                    <a:pt x="549" y="0"/>
                  </a:moveTo>
                  <a:cubicBezTo>
                    <a:pt x="446" y="0"/>
                    <a:pt x="347" y="26"/>
                    <a:pt x="267" y="83"/>
                  </a:cubicBezTo>
                  <a:cubicBezTo>
                    <a:pt x="34" y="216"/>
                    <a:pt x="1" y="683"/>
                    <a:pt x="134" y="917"/>
                  </a:cubicBezTo>
                  <a:cubicBezTo>
                    <a:pt x="224" y="1043"/>
                    <a:pt x="364" y="1101"/>
                    <a:pt x="510" y="1101"/>
                  </a:cubicBezTo>
                  <a:cubicBezTo>
                    <a:pt x="633" y="1101"/>
                    <a:pt x="761" y="1060"/>
                    <a:pt x="868" y="984"/>
                  </a:cubicBezTo>
                  <a:cubicBezTo>
                    <a:pt x="1101" y="817"/>
                    <a:pt x="1201" y="483"/>
                    <a:pt x="1068" y="250"/>
                  </a:cubicBezTo>
                  <a:cubicBezTo>
                    <a:pt x="958" y="96"/>
                    <a:pt x="747" y="0"/>
                    <a:pt x="54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6"/>
            <p:cNvSpPr/>
            <p:nvPr/>
          </p:nvSpPr>
          <p:spPr>
            <a:xfrm>
              <a:off x="3555200" y="2844575"/>
              <a:ext cx="30900" cy="27850"/>
            </a:xfrm>
            <a:custGeom>
              <a:avLst/>
              <a:gdLst/>
              <a:ahLst/>
              <a:cxnLst/>
              <a:rect l="l" t="t" r="r" b="b"/>
              <a:pathLst>
                <a:path w="1236" h="1114" extrusionOk="0">
                  <a:moveTo>
                    <a:pt x="572" y="1"/>
                  </a:moveTo>
                  <a:cubicBezTo>
                    <a:pt x="466" y="1"/>
                    <a:pt x="359" y="26"/>
                    <a:pt x="268" y="83"/>
                  </a:cubicBezTo>
                  <a:cubicBezTo>
                    <a:pt x="34" y="250"/>
                    <a:pt x="1" y="684"/>
                    <a:pt x="168" y="917"/>
                  </a:cubicBezTo>
                  <a:cubicBezTo>
                    <a:pt x="237" y="1056"/>
                    <a:pt x="360" y="1114"/>
                    <a:pt x="495" y="1114"/>
                  </a:cubicBezTo>
                  <a:cubicBezTo>
                    <a:pt x="621" y="1114"/>
                    <a:pt x="756" y="1064"/>
                    <a:pt x="868" y="984"/>
                  </a:cubicBezTo>
                  <a:cubicBezTo>
                    <a:pt x="1102" y="851"/>
                    <a:pt x="1235" y="484"/>
                    <a:pt x="1068" y="250"/>
                  </a:cubicBezTo>
                  <a:cubicBezTo>
                    <a:pt x="980" y="96"/>
                    <a:pt x="777" y="1"/>
                    <a:pt x="5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6"/>
            <p:cNvSpPr/>
            <p:nvPr/>
          </p:nvSpPr>
          <p:spPr>
            <a:xfrm>
              <a:off x="3618600" y="2862975"/>
              <a:ext cx="20850" cy="18625"/>
            </a:xfrm>
            <a:custGeom>
              <a:avLst/>
              <a:gdLst/>
              <a:ahLst/>
              <a:cxnLst/>
              <a:rect l="l" t="t" r="r" b="b"/>
              <a:pathLst>
                <a:path w="834" h="745" extrusionOk="0">
                  <a:moveTo>
                    <a:pt x="361" y="1"/>
                  </a:moveTo>
                  <a:cubicBezTo>
                    <a:pt x="299" y="1"/>
                    <a:pt x="243" y="16"/>
                    <a:pt x="200" y="48"/>
                  </a:cubicBezTo>
                  <a:cubicBezTo>
                    <a:pt x="33" y="148"/>
                    <a:pt x="0" y="448"/>
                    <a:pt x="100" y="615"/>
                  </a:cubicBezTo>
                  <a:cubicBezTo>
                    <a:pt x="153" y="703"/>
                    <a:pt x="243" y="745"/>
                    <a:pt x="341" y="745"/>
                  </a:cubicBezTo>
                  <a:cubicBezTo>
                    <a:pt x="428" y="745"/>
                    <a:pt x="522" y="711"/>
                    <a:pt x="600" y="648"/>
                  </a:cubicBezTo>
                  <a:cubicBezTo>
                    <a:pt x="734" y="548"/>
                    <a:pt x="834" y="315"/>
                    <a:pt x="734" y="181"/>
                  </a:cubicBezTo>
                  <a:cubicBezTo>
                    <a:pt x="643" y="68"/>
                    <a:pt x="491" y="1"/>
                    <a:pt x="36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6"/>
            <p:cNvSpPr/>
            <p:nvPr/>
          </p:nvSpPr>
          <p:spPr>
            <a:xfrm>
              <a:off x="3586075" y="2878825"/>
              <a:ext cx="20875" cy="18750"/>
            </a:xfrm>
            <a:custGeom>
              <a:avLst/>
              <a:gdLst/>
              <a:ahLst/>
              <a:cxnLst/>
              <a:rect l="l" t="t" r="r" b="b"/>
              <a:pathLst>
                <a:path w="835" h="750" extrusionOk="0">
                  <a:moveTo>
                    <a:pt x="383" y="1"/>
                  </a:moveTo>
                  <a:cubicBezTo>
                    <a:pt x="317" y="1"/>
                    <a:pt x="254" y="16"/>
                    <a:pt x="200" y="48"/>
                  </a:cubicBezTo>
                  <a:cubicBezTo>
                    <a:pt x="33" y="181"/>
                    <a:pt x="0" y="481"/>
                    <a:pt x="100" y="615"/>
                  </a:cubicBezTo>
                  <a:cubicBezTo>
                    <a:pt x="157" y="709"/>
                    <a:pt x="255" y="750"/>
                    <a:pt x="361" y="750"/>
                  </a:cubicBezTo>
                  <a:cubicBezTo>
                    <a:pt x="442" y="750"/>
                    <a:pt x="528" y="725"/>
                    <a:pt x="601" y="681"/>
                  </a:cubicBezTo>
                  <a:cubicBezTo>
                    <a:pt x="734" y="581"/>
                    <a:pt x="834" y="315"/>
                    <a:pt x="734" y="181"/>
                  </a:cubicBezTo>
                  <a:cubicBezTo>
                    <a:pt x="666" y="68"/>
                    <a:pt x="521" y="1"/>
                    <a:pt x="38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6"/>
            <p:cNvSpPr/>
            <p:nvPr/>
          </p:nvSpPr>
          <p:spPr>
            <a:xfrm>
              <a:off x="3745600" y="2557100"/>
              <a:ext cx="243825" cy="240950"/>
            </a:xfrm>
            <a:custGeom>
              <a:avLst/>
              <a:gdLst/>
              <a:ahLst/>
              <a:cxnLst/>
              <a:rect l="l" t="t" r="r" b="b"/>
              <a:pathLst>
                <a:path w="9753" h="9638" extrusionOk="0">
                  <a:moveTo>
                    <a:pt x="5628" y="1"/>
                  </a:moveTo>
                  <a:cubicBezTo>
                    <a:pt x="5567" y="1"/>
                    <a:pt x="5509" y="35"/>
                    <a:pt x="5494" y="107"/>
                  </a:cubicBezTo>
                  <a:cubicBezTo>
                    <a:pt x="5428" y="574"/>
                    <a:pt x="5361" y="1008"/>
                    <a:pt x="5294" y="1442"/>
                  </a:cubicBezTo>
                  <a:cubicBezTo>
                    <a:pt x="5094" y="1408"/>
                    <a:pt x="4894" y="1375"/>
                    <a:pt x="4727" y="1375"/>
                  </a:cubicBezTo>
                  <a:cubicBezTo>
                    <a:pt x="4560" y="1375"/>
                    <a:pt x="4393" y="1408"/>
                    <a:pt x="4227" y="1475"/>
                  </a:cubicBezTo>
                  <a:cubicBezTo>
                    <a:pt x="4227" y="1408"/>
                    <a:pt x="4227" y="1375"/>
                    <a:pt x="4193" y="1308"/>
                  </a:cubicBezTo>
                  <a:cubicBezTo>
                    <a:pt x="4127" y="941"/>
                    <a:pt x="4027" y="541"/>
                    <a:pt x="3926" y="174"/>
                  </a:cubicBezTo>
                  <a:cubicBezTo>
                    <a:pt x="3913" y="107"/>
                    <a:pt x="3861" y="78"/>
                    <a:pt x="3807" y="78"/>
                  </a:cubicBezTo>
                  <a:cubicBezTo>
                    <a:pt x="3727" y="78"/>
                    <a:pt x="3640" y="141"/>
                    <a:pt x="3660" y="241"/>
                  </a:cubicBezTo>
                  <a:cubicBezTo>
                    <a:pt x="3760" y="675"/>
                    <a:pt x="3860" y="1108"/>
                    <a:pt x="3960" y="1542"/>
                  </a:cubicBezTo>
                  <a:cubicBezTo>
                    <a:pt x="3660" y="1675"/>
                    <a:pt x="3359" y="1842"/>
                    <a:pt x="3059" y="2076"/>
                  </a:cubicBezTo>
                  <a:cubicBezTo>
                    <a:pt x="3026" y="2009"/>
                    <a:pt x="2959" y="1909"/>
                    <a:pt x="2926" y="1842"/>
                  </a:cubicBezTo>
                  <a:cubicBezTo>
                    <a:pt x="2692" y="1508"/>
                    <a:pt x="2459" y="1208"/>
                    <a:pt x="2225" y="908"/>
                  </a:cubicBezTo>
                  <a:cubicBezTo>
                    <a:pt x="2196" y="859"/>
                    <a:pt x="2155" y="839"/>
                    <a:pt x="2115" y="839"/>
                  </a:cubicBezTo>
                  <a:cubicBezTo>
                    <a:pt x="2017" y="839"/>
                    <a:pt x="1921" y="957"/>
                    <a:pt x="1992" y="1075"/>
                  </a:cubicBezTo>
                  <a:cubicBezTo>
                    <a:pt x="2292" y="1475"/>
                    <a:pt x="2559" y="1875"/>
                    <a:pt x="2859" y="2276"/>
                  </a:cubicBezTo>
                  <a:cubicBezTo>
                    <a:pt x="2626" y="2476"/>
                    <a:pt x="2392" y="2743"/>
                    <a:pt x="2225" y="3010"/>
                  </a:cubicBezTo>
                  <a:cubicBezTo>
                    <a:pt x="2125" y="2943"/>
                    <a:pt x="2025" y="2876"/>
                    <a:pt x="1925" y="2809"/>
                  </a:cubicBezTo>
                  <a:cubicBezTo>
                    <a:pt x="1591" y="2609"/>
                    <a:pt x="1258" y="2409"/>
                    <a:pt x="924" y="2209"/>
                  </a:cubicBezTo>
                  <a:cubicBezTo>
                    <a:pt x="896" y="2192"/>
                    <a:pt x="868" y="2185"/>
                    <a:pt x="843" y="2185"/>
                  </a:cubicBezTo>
                  <a:cubicBezTo>
                    <a:pt x="721" y="2185"/>
                    <a:pt x="653" y="2359"/>
                    <a:pt x="791" y="2442"/>
                  </a:cubicBezTo>
                  <a:cubicBezTo>
                    <a:pt x="1191" y="2709"/>
                    <a:pt x="1625" y="2976"/>
                    <a:pt x="2058" y="3243"/>
                  </a:cubicBezTo>
                  <a:cubicBezTo>
                    <a:pt x="1892" y="3543"/>
                    <a:pt x="1758" y="3843"/>
                    <a:pt x="1625" y="4144"/>
                  </a:cubicBezTo>
                  <a:cubicBezTo>
                    <a:pt x="1558" y="4144"/>
                    <a:pt x="1458" y="4110"/>
                    <a:pt x="1391" y="4110"/>
                  </a:cubicBezTo>
                  <a:cubicBezTo>
                    <a:pt x="991" y="4044"/>
                    <a:pt x="624" y="3977"/>
                    <a:pt x="224" y="3910"/>
                  </a:cubicBezTo>
                  <a:cubicBezTo>
                    <a:pt x="215" y="3908"/>
                    <a:pt x="207" y="3908"/>
                    <a:pt x="198" y="3908"/>
                  </a:cubicBezTo>
                  <a:cubicBezTo>
                    <a:pt x="51" y="3908"/>
                    <a:pt x="1" y="4179"/>
                    <a:pt x="190" y="4210"/>
                  </a:cubicBezTo>
                  <a:cubicBezTo>
                    <a:pt x="624" y="4277"/>
                    <a:pt x="1091" y="4344"/>
                    <a:pt x="1558" y="4411"/>
                  </a:cubicBezTo>
                  <a:cubicBezTo>
                    <a:pt x="1458" y="4744"/>
                    <a:pt x="1425" y="5011"/>
                    <a:pt x="1425" y="5311"/>
                  </a:cubicBezTo>
                  <a:cubicBezTo>
                    <a:pt x="1425" y="5378"/>
                    <a:pt x="1458" y="5411"/>
                    <a:pt x="1458" y="5478"/>
                  </a:cubicBezTo>
                  <a:cubicBezTo>
                    <a:pt x="1425" y="5478"/>
                    <a:pt x="1391" y="5478"/>
                    <a:pt x="1358" y="5511"/>
                  </a:cubicBezTo>
                  <a:cubicBezTo>
                    <a:pt x="991" y="5578"/>
                    <a:pt x="624" y="5678"/>
                    <a:pt x="224" y="5778"/>
                  </a:cubicBezTo>
                  <a:cubicBezTo>
                    <a:pt x="67" y="5810"/>
                    <a:pt x="117" y="6048"/>
                    <a:pt x="262" y="6048"/>
                  </a:cubicBezTo>
                  <a:cubicBezTo>
                    <a:pt x="271" y="6048"/>
                    <a:pt x="281" y="6047"/>
                    <a:pt x="291" y="6045"/>
                  </a:cubicBezTo>
                  <a:cubicBezTo>
                    <a:pt x="691" y="5945"/>
                    <a:pt x="1091" y="5845"/>
                    <a:pt x="1491" y="5778"/>
                  </a:cubicBezTo>
                  <a:cubicBezTo>
                    <a:pt x="1558" y="6145"/>
                    <a:pt x="1725" y="6445"/>
                    <a:pt x="1958" y="6746"/>
                  </a:cubicBezTo>
                  <a:cubicBezTo>
                    <a:pt x="1958" y="6746"/>
                    <a:pt x="1925" y="6779"/>
                    <a:pt x="1892" y="6779"/>
                  </a:cubicBezTo>
                  <a:cubicBezTo>
                    <a:pt x="1591" y="7012"/>
                    <a:pt x="1258" y="7246"/>
                    <a:pt x="958" y="7479"/>
                  </a:cubicBezTo>
                  <a:cubicBezTo>
                    <a:pt x="819" y="7562"/>
                    <a:pt x="911" y="7737"/>
                    <a:pt x="1041" y="7737"/>
                  </a:cubicBezTo>
                  <a:cubicBezTo>
                    <a:pt x="1068" y="7737"/>
                    <a:pt x="1096" y="7730"/>
                    <a:pt x="1124" y="7713"/>
                  </a:cubicBezTo>
                  <a:cubicBezTo>
                    <a:pt x="1458" y="7446"/>
                    <a:pt x="1825" y="7213"/>
                    <a:pt x="2159" y="6946"/>
                  </a:cubicBezTo>
                  <a:cubicBezTo>
                    <a:pt x="2425" y="7179"/>
                    <a:pt x="2692" y="7379"/>
                    <a:pt x="3026" y="7513"/>
                  </a:cubicBezTo>
                  <a:cubicBezTo>
                    <a:pt x="2992" y="7613"/>
                    <a:pt x="2926" y="7680"/>
                    <a:pt x="2892" y="7780"/>
                  </a:cubicBezTo>
                  <a:cubicBezTo>
                    <a:pt x="2659" y="8113"/>
                    <a:pt x="2459" y="8447"/>
                    <a:pt x="2259" y="8780"/>
                  </a:cubicBezTo>
                  <a:cubicBezTo>
                    <a:pt x="2188" y="8874"/>
                    <a:pt x="2299" y="8984"/>
                    <a:pt x="2394" y="8984"/>
                  </a:cubicBezTo>
                  <a:cubicBezTo>
                    <a:pt x="2434" y="8984"/>
                    <a:pt x="2472" y="8964"/>
                    <a:pt x="2492" y="8914"/>
                  </a:cubicBezTo>
                  <a:lnTo>
                    <a:pt x="3293" y="7646"/>
                  </a:lnTo>
                  <a:cubicBezTo>
                    <a:pt x="3593" y="7746"/>
                    <a:pt x="3926" y="7813"/>
                    <a:pt x="4227" y="7846"/>
                  </a:cubicBezTo>
                  <a:cubicBezTo>
                    <a:pt x="4227" y="8013"/>
                    <a:pt x="4193" y="8147"/>
                    <a:pt x="4160" y="8313"/>
                  </a:cubicBezTo>
                  <a:cubicBezTo>
                    <a:pt x="4093" y="8714"/>
                    <a:pt x="4027" y="9081"/>
                    <a:pt x="3993" y="9481"/>
                  </a:cubicBezTo>
                  <a:cubicBezTo>
                    <a:pt x="3974" y="9575"/>
                    <a:pt x="4052" y="9638"/>
                    <a:pt x="4128" y="9638"/>
                  </a:cubicBezTo>
                  <a:cubicBezTo>
                    <a:pt x="4187" y="9638"/>
                    <a:pt x="4246" y="9601"/>
                    <a:pt x="4260" y="9514"/>
                  </a:cubicBezTo>
                  <a:cubicBezTo>
                    <a:pt x="4360" y="8980"/>
                    <a:pt x="4427" y="8413"/>
                    <a:pt x="4527" y="7880"/>
                  </a:cubicBezTo>
                  <a:lnTo>
                    <a:pt x="4860" y="7880"/>
                  </a:lnTo>
                  <a:cubicBezTo>
                    <a:pt x="5061" y="7880"/>
                    <a:pt x="5261" y="7846"/>
                    <a:pt x="5428" y="7813"/>
                  </a:cubicBezTo>
                  <a:cubicBezTo>
                    <a:pt x="5461" y="7980"/>
                    <a:pt x="5528" y="8147"/>
                    <a:pt x="5561" y="8313"/>
                  </a:cubicBezTo>
                  <a:cubicBezTo>
                    <a:pt x="5628" y="8714"/>
                    <a:pt x="5728" y="9081"/>
                    <a:pt x="5828" y="9447"/>
                  </a:cubicBezTo>
                  <a:cubicBezTo>
                    <a:pt x="5842" y="9531"/>
                    <a:pt x="5903" y="9568"/>
                    <a:pt x="5964" y="9568"/>
                  </a:cubicBezTo>
                  <a:cubicBezTo>
                    <a:pt x="6048" y="9568"/>
                    <a:pt x="6133" y="9497"/>
                    <a:pt x="6095" y="9381"/>
                  </a:cubicBezTo>
                  <a:lnTo>
                    <a:pt x="5728" y="7746"/>
                  </a:lnTo>
                  <a:cubicBezTo>
                    <a:pt x="5995" y="7680"/>
                    <a:pt x="6295" y="7546"/>
                    <a:pt x="6562" y="7379"/>
                  </a:cubicBezTo>
                  <a:cubicBezTo>
                    <a:pt x="6662" y="7513"/>
                    <a:pt x="6762" y="7646"/>
                    <a:pt x="6862" y="7813"/>
                  </a:cubicBezTo>
                  <a:cubicBezTo>
                    <a:pt x="7062" y="8113"/>
                    <a:pt x="7296" y="8413"/>
                    <a:pt x="7529" y="8747"/>
                  </a:cubicBezTo>
                  <a:cubicBezTo>
                    <a:pt x="7555" y="8782"/>
                    <a:pt x="7590" y="8796"/>
                    <a:pt x="7626" y="8796"/>
                  </a:cubicBezTo>
                  <a:cubicBezTo>
                    <a:pt x="7728" y="8796"/>
                    <a:pt x="7837" y="8679"/>
                    <a:pt x="7763" y="8580"/>
                  </a:cubicBezTo>
                  <a:cubicBezTo>
                    <a:pt x="7429" y="8147"/>
                    <a:pt x="7129" y="7680"/>
                    <a:pt x="6795" y="7246"/>
                  </a:cubicBezTo>
                  <a:cubicBezTo>
                    <a:pt x="7062" y="7046"/>
                    <a:pt x="7296" y="6846"/>
                    <a:pt x="7496" y="6612"/>
                  </a:cubicBezTo>
                  <a:cubicBezTo>
                    <a:pt x="7629" y="6679"/>
                    <a:pt x="7729" y="6746"/>
                    <a:pt x="7829" y="6812"/>
                  </a:cubicBezTo>
                  <a:cubicBezTo>
                    <a:pt x="8163" y="7012"/>
                    <a:pt x="8496" y="7246"/>
                    <a:pt x="8830" y="7446"/>
                  </a:cubicBezTo>
                  <a:cubicBezTo>
                    <a:pt x="8856" y="7461"/>
                    <a:pt x="8880" y="7468"/>
                    <a:pt x="8904" y="7468"/>
                  </a:cubicBezTo>
                  <a:cubicBezTo>
                    <a:pt x="9031" y="7468"/>
                    <a:pt x="9110" y="7264"/>
                    <a:pt x="8997" y="7179"/>
                  </a:cubicBezTo>
                  <a:cubicBezTo>
                    <a:pt x="8563" y="6912"/>
                    <a:pt x="8129" y="6645"/>
                    <a:pt x="7696" y="6379"/>
                  </a:cubicBezTo>
                  <a:cubicBezTo>
                    <a:pt x="7896" y="6112"/>
                    <a:pt x="8029" y="5812"/>
                    <a:pt x="8129" y="5478"/>
                  </a:cubicBezTo>
                  <a:cubicBezTo>
                    <a:pt x="8196" y="5511"/>
                    <a:pt x="8296" y="5511"/>
                    <a:pt x="8363" y="5545"/>
                  </a:cubicBezTo>
                  <a:cubicBezTo>
                    <a:pt x="8763" y="5611"/>
                    <a:pt x="9130" y="5645"/>
                    <a:pt x="9530" y="5711"/>
                  </a:cubicBezTo>
                  <a:cubicBezTo>
                    <a:pt x="9542" y="5713"/>
                    <a:pt x="9553" y="5714"/>
                    <a:pt x="9564" y="5714"/>
                  </a:cubicBezTo>
                  <a:cubicBezTo>
                    <a:pt x="9734" y="5714"/>
                    <a:pt x="9752" y="5476"/>
                    <a:pt x="9564" y="5445"/>
                  </a:cubicBezTo>
                  <a:cubicBezTo>
                    <a:pt x="9130" y="5345"/>
                    <a:pt x="8663" y="5278"/>
                    <a:pt x="8196" y="5211"/>
                  </a:cubicBezTo>
                  <a:cubicBezTo>
                    <a:pt x="8230" y="5044"/>
                    <a:pt x="8230" y="4878"/>
                    <a:pt x="8230" y="4744"/>
                  </a:cubicBezTo>
                  <a:cubicBezTo>
                    <a:pt x="8230" y="4544"/>
                    <a:pt x="8196" y="4377"/>
                    <a:pt x="8163" y="4210"/>
                  </a:cubicBezTo>
                  <a:cubicBezTo>
                    <a:pt x="8230" y="4177"/>
                    <a:pt x="8296" y="4177"/>
                    <a:pt x="8396" y="4144"/>
                  </a:cubicBezTo>
                  <a:cubicBezTo>
                    <a:pt x="8763" y="4044"/>
                    <a:pt x="9130" y="3977"/>
                    <a:pt x="9530" y="3877"/>
                  </a:cubicBezTo>
                  <a:cubicBezTo>
                    <a:pt x="9681" y="3847"/>
                    <a:pt x="9642" y="3600"/>
                    <a:pt x="9510" y="3600"/>
                  </a:cubicBezTo>
                  <a:cubicBezTo>
                    <a:pt x="9496" y="3600"/>
                    <a:pt x="9480" y="3603"/>
                    <a:pt x="9464" y="3610"/>
                  </a:cubicBezTo>
                  <a:cubicBezTo>
                    <a:pt x="8997" y="3710"/>
                    <a:pt x="8530" y="3810"/>
                    <a:pt x="8063" y="3910"/>
                  </a:cubicBezTo>
                  <a:cubicBezTo>
                    <a:pt x="7963" y="3610"/>
                    <a:pt x="7829" y="3310"/>
                    <a:pt x="7629" y="3010"/>
                  </a:cubicBezTo>
                  <a:lnTo>
                    <a:pt x="7863" y="2843"/>
                  </a:lnTo>
                  <a:cubicBezTo>
                    <a:pt x="8163" y="2609"/>
                    <a:pt x="8496" y="2409"/>
                    <a:pt x="8797" y="2176"/>
                  </a:cubicBezTo>
                  <a:cubicBezTo>
                    <a:pt x="8928" y="2070"/>
                    <a:pt x="8852" y="1902"/>
                    <a:pt x="8732" y="1902"/>
                  </a:cubicBezTo>
                  <a:cubicBezTo>
                    <a:pt x="8700" y="1902"/>
                    <a:pt x="8665" y="1914"/>
                    <a:pt x="8630" y="1942"/>
                  </a:cubicBezTo>
                  <a:cubicBezTo>
                    <a:pt x="8230" y="2209"/>
                    <a:pt x="7829" y="2509"/>
                    <a:pt x="7429" y="2776"/>
                  </a:cubicBezTo>
                  <a:cubicBezTo>
                    <a:pt x="7429" y="2776"/>
                    <a:pt x="7396" y="2743"/>
                    <a:pt x="7362" y="2709"/>
                  </a:cubicBezTo>
                  <a:cubicBezTo>
                    <a:pt x="7195" y="2442"/>
                    <a:pt x="6995" y="2242"/>
                    <a:pt x="6762" y="2042"/>
                  </a:cubicBezTo>
                  <a:cubicBezTo>
                    <a:pt x="6795" y="1975"/>
                    <a:pt x="6829" y="1942"/>
                    <a:pt x="6895" y="1875"/>
                  </a:cubicBezTo>
                  <a:cubicBezTo>
                    <a:pt x="7095" y="1542"/>
                    <a:pt x="7296" y="1208"/>
                    <a:pt x="7496" y="875"/>
                  </a:cubicBezTo>
                  <a:cubicBezTo>
                    <a:pt x="7567" y="756"/>
                    <a:pt x="7468" y="653"/>
                    <a:pt x="7370" y="653"/>
                  </a:cubicBezTo>
                  <a:cubicBezTo>
                    <a:pt x="7330" y="653"/>
                    <a:pt x="7291" y="670"/>
                    <a:pt x="7262" y="708"/>
                  </a:cubicBezTo>
                  <a:cubicBezTo>
                    <a:pt x="6995" y="1108"/>
                    <a:pt x="6762" y="1508"/>
                    <a:pt x="6528" y="1875"/>
                  </a:cubicBezTo>
                  <a:cubicBezTo>
                    <a:pt x="6328" y="1775"/>
                    <a:pt x="6095" y="1675"/>
                    <a:pt x="5861" y="1609"/>
                  </a:cubicBezTo>
                  <a:cubicBezTo>
                    <a:pt x="5761" y="1575"/>
                    <a:pt x="5661" y="1542"/>
                    <a:pt x="5561" y="1508"/>
                  </a:cubicBezTo>
                  <a:cubicBezTo>
                    <a:pt x="5561" y="1442"/>
                    <a:pt x="5594" y="1375"/>
                    <a:pt x="5594" y="1308"/>
                  </a:cubicBezTo>
                  <a:cubicBezTo>
                    <a:pt x="5661" y="941"/>
                    <a:pt x="5728" y="541"/>
                    <a:pt x="5794" y="174"/>
                  </a:cubicBezTo>
                  <a:cubicBezTo>
                    <a:pt x="5794" y="61"/>
                    <a:pt x="5708" y="1"/>
                    <a:pt x="56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6"/>
            <p:cNvSpPr/>
            <p:nvPr/>
          </p:nvSpPr>
          <p:spPr>
            <a:xfrm>
              <a:off x="3850425" y="2613150"/>
              <a:ext cx="34200" cy="32625"/>
            </a:xfrm>
            <a:custGeom>
              <a:avLst/>
              <a:gdLst/>
              <a:ahLst/>
              <a:cxnLst/>
              <a:rect l="l" t="t" r="r" b="b"/>
              <a:pathLst>
                <a:path w="1368" h="1305" extrusionOk="0">
                  <a:moveTo>
                    <a:pt x="667" y="0"/>
                  </a:moveTo>
                  <a:cubicBezTo>
                    <a:pt x="334" y="34"/>
                    <a:pt x="0" y="467"/>
                    <a:pt x="0" y="801"/>
                  </a:cubicBezTo>
                  <a:cubicBezTo>
                    <a:pt x="31" y="1110"/>
                    <a:pt x="320" y="1305"/>
                    <a:pt x="628" y="1305"/>
                  </a:cubicBezTo>
                  <a:cubicBezTo>
                    <a:pt x="652" y="1305"/>
                    <a:pt x="677" y="1304"/>
                    <a:pt x="701" y="1301"/>
                  </a:cubicBezTo>
                  <a:cubicBezTo>
                    <a:pt x="1034" y="1301"/>
                    <a:pt x="1368" y="1034"/>
                    <a:pt x="1368" y="667"/>
                  </a:cubicBezTo>
                  <a:cubicBezTo>
                    <a:pt x="1368" y="334"/>
                    <a:pt x="1001" y="0"/>
                    <a:pt x="66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6"/>
            <p:cNvSpPr/>
            <p:nvPr/>
          </p:nvSpPr>
          <p:spPr>
            <a:xfrm>
              <a:off x="3899625" y="2636500"/>
              <a:ext cx="23375" cy="21700"/>
            </a:xfrm>
            <a:custGeom>
              <a:avLst/>
              <a:gdLst/>
              <a:ahLst/>
              <a:cxnLst/>
              <a:rect l="l" t="t" r="r" b="b"/>
              <a:pathLst>
                <a:path w="935" h="868" extrusionOk="0">
                  <a:moveTo>
                    <a:pt x="467" y="0"/>
                  </a:moveTo>
                  <a:cubicBezTo>
                    <a:pt x="234" y="0"/>
                    <a:pt x="0" y="301"/>
                    <a:pt x="0" y="534"/>
                  </a:cubicBezTo>
                  <a:cubicBezTo>
                    <a:pt x="34" y="768"/>
                    <a:pt x="234" y="868"/>
                    <a:pt x="467" y="868"/>
                  </a:cubicBezTo>
                  <a:cubicBezTo>
                    <a:pt x="701" y="868"/>
                    <a:pt x="934" y="667"/>
                    <a:pt x="934" y="434"/>
                  </a:cubicBezTo>
                  <a:cubicBezTo>
                    <a:pt x="901" y="234"/>
                    <a:pt x="668" y="0"/>
                    <a:pt x="46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6"/>
            <p:cNvSpPr/>
            <p:nvPr/>
          </p:nvSpPr>
          <p:spPr>
            <a:xfrm>
              <a:off x="3855425" y="2655600"/>
              <a:ext cx="22550" cy="21775"/>
            </a:xfrm>
            <a:custGeom>
              <a:avLst/>
              <a:gdLst/>
              <a:ahLst/>
              <a:cxnLst/>
              <a:rect l="l" t="t" r="r" b="b"/>
              <a:pathLst>
                <a:path w="902" h="871" extrusionOk="0">
                  <a:moveTo>
                    <a:pt x="479" y="0"/>
                  </a:moveTo>
                  <a:cubicBezTo>
                    <a:pt x="464" y="0"/>
                    <a:pt x="449" y="1"/>
                    <a:pt x="434" y="4"/>
                  </a:cubicBezTo>
                  <a:cubicBezTo>
                    <a:pt x="201" y="4"/>
                    <a:pt x="0" y="304"/>
                    <a:pt x="0" y="504"/>
                  </a:cubicBezTo>
                  <a:cubicBezTo>
                    <a:pt x="0" y="737"/>
                    <a:pt x="234" y="871"/>
                    <a:pt x="467" y="871"/>
                  </a:cubicBezTo>
                  <a:cubicBezTo>
                    <a:pt x="668" y="837"/>
                    <a:pt x="901" y="671"/>
                    <a:pt x="901" y="437"/>
                  </a:cubicBezTo>
                  <a:cubicBezTo>
                    <a:pt x="901" y="219"/>
                    <a:pt x="697" y="0"/>
                    <a:pt x="47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6"/>
            <p:cNvSpPr/>
            <p:nvPr/>
          </p:nvSpPr>
          <p:spPr>
            <a:xfrm>
              <a:off x="3895450" y="2678200"/>
              <a:ext cx="35050" cy="32550"/>
            </a:xfrm>
            <a:custGeom>
              <a:avLst/>
              <a:gdLst/>
              <a:ahLst/>
              <a:cxnLst/>
              <a:rect l="l" t="t" r="r" b="b"/>
              <a:pathLst>
                <a:path w="1402" h="1302" extrusionOk="0">
                  <a:moveTo>
                    <a:pt x="668" y="0"/>
                  </a:moveTo>
                  <a:cubicBezTo>
                    <a:pt x="334" y="0"/>
                    <a:pt x="1" y="467"/>
                    <a:pt x="34" y="801"/>
                  </a:cubicBezTo>
                  <a:cubicBezTo>
                    <a:pt x="34" y="1134"/>
                    <a:pt x="368" y="1301"/>
                    <a:pt x="701" y="1301"/>
                  </a:cubicBezTo>
                  <a:cubicBezTo>
                    <a:pt x="1035" y="1301"/>
                    <a:pt x="1402" y="1001"/>
                    <a:pt x="1368" y="667"/>
                  </a:cubicBezTo>
                  <a:cubicBezTo>
                    <a:pt x="1368" y="334"/>
                    <a:pt x="1001" y="0"/>
                    <a:pt x="6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6"/>
            <p:cNvSpPr/>
            <p:nvPr/>
          </p:nvSpPr>
          <p:spPr>
            <a:xfrm>
              <a:off x="3802875" y="2645675"/>
              <a:ext cx="34225" cy="32550"/>
            </a:xfrm>
            <a:custGeom>
              <a:avLst/>
              <a:gdLst/>
              <a:ahLst/>
              <a:cxnLst/>
              <a:rect l="l" t="t" r="r" b="b"/>
              <a:pathLst>
                <a:path w="1369" h="1302" extrusionOk="0">
                  <a:moveTo>
                    <a:pt x="668" y="0"/>
                  </a:moveTo>
                  <a:cubicBezTo>
                    <a:pt x="301" y="0"/>
                    <a:pt x="1" y="434"/>
                    <a:pt x="1" y="801"/>
                  </a:cubicBezTo>
                  <a:cubicBezTo>
                    <a:pt x="1" y="1134"/>
                    <a:pt x="335" y="1301"/>
                    <a:pt x="668" y="1301"/>
                  </a:cubicBezTo>
                  <a:cubicBezTo>
                    <a:pt x="1035" y="1301"/>
                    <a:pt x="1369" y="1001"/>
                    <a:pt x="1369" y="667"/>
                  </a:cubicBezTo>
                  <a:cubicBezTo>
                    <a:pt x="1335" y="334"/>
                    <a:pt x="1002" y="0"/>
                    <a:pt x="6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6"/>
            <p:cNvSpPr/>
            <p:nvPr/>
          </p:nvSpPr>
          <p:spPr>
            <a:xfrm>
              <a:off x="3858750" y="2702375"/>
              <a:ext cx="23375" cy="21700"/>
            </a:xfrm>
            <a:custGeom>
              <a:avLst/>
              <a:gdLst/>
              <a:ahLst/>
              <a:cxnLst/>
              <a:rect l="l" t="t" r="r" b="b"/>
              <a:pathLst>
                <a:path w="935" h="868" extrusionOk="0">
                  <a:moveTo>
                    <a:pt x="468" y="1"/>
                  </a:moveTo>
                  <a:cubicBezTo>
                    <a:pt x="234" y="1"/>
                    <a:pt x="1" y="301"/>
                    <a:pt x="34" y="534"/>
                  </a:cubicBezTo>
                  <a:cubicBezTo>
                    <a:pt x="34" y="734"/>
                    <a:pt x="268" y="868"/>
                    <a:pt x="468" y="868"/>
                  </a:cubicBezTo>
                  <a:cubicBezTo>
                    <a:pt x="701" y="868"/>
                    <a:pt x="935" y="668"/>
                    <a:pt x="935" y="434"/>
                  </a:cubicBezTo>
                  <a:cubicBezTo>
                    <a:pt x="935" y="234"/>
                    <a:pt x="701" y="1"/>
                    <a:pt x="46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6"/>
            <p:cNvSpPr/>
            <p:nvPr/>
          </p:nvSpPr>
          <p:spPr>
            <a:xfrm>
              <a:off x="3816225" y="2698200"/>
              <a:ext cx="22550" cy="21725"/>
            </a:xfrm>
            <a:custGeom>
              <a:avLst/>
              <a:gdLst/>
              <a:ahLst/>
              <a:cxnLst/>
              <a:rect l="l" t="t" r="r" b="b"/>
              <a:pathLst>
                <a:path w="902" h="869" extrusionOk="0">
                  <a:moveTo>
                    <a:pt x="434" y="1"/>
                  </a:moveTo>
                  <a:cubicBezTo>
                    <a:pt x="201" y="1"/>
                    <a:pt x="1" y="301"/>
                    <a:pt x="1" y="534"/>
                  </a:cubicBezTo>
                  <a:cubicBezTo>
                    <a:pt x="1" y="735"/>
                    <a:pt x="234" y="868"/>
                    <a:pt x="468" y="868"/>
                  </a:cubicBezTo>
                  <a:cubicBezTo>
                    <a:pt x="668" y="868"/>
                    <a:pt x="901" y="668"/>
                    <a:pt x="901" y="434"/>
                  </a:cubicBezTo>
                  <a:cubicBezTo>
                    <a:pt x="901" y="234"/>
                    <a:pt x="668" y="1"/>
                    <a:pt x="43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6"/>
            <p:cNvSpPr/>
            <p:nvPr/>
          </p:nvSpPr>
          <p:spPr>
            <a:xfrm>
              <a:off x="3719500" y="2821525"/>
              <a:ext cx="323575" cy="320050"/>
            </a:xfrm>
            <a:custGeom>
              <a:avLst/>
              <a:gdLst/>
              <a:ahLst/>
              <a:cxnLst/>
              <a:rect l="l" t="t" r="r" b="b"/>
              <a:pathLst>
                <a:path w="12943" h="12802" extrusionOk="0">
                  <a:moveTo>
                    <a:pt x="6369" y="0"/>
                  </a:moveTo>
                  <a:cubicBezTo>
                    <a:pt x="6269" y="0"/>
                    <a:pt x="6171" y="67"/>
                    <a:pt x="6171" y="205"/>
                  </a:cubicBezTo>
                  <a:cubicBezTo>
                    <a:pt x="6205" y="839"/>
                    <a:pt x="6205" y="1472"/>
                    <a:pt x="6205" y="2140"/>
                  </a:cubicBezTo>
                  <a:cubicBezTo>
                    <a:pt x="5804" y="2206"/>
                    <a:pt x="5371" y="2306"/>
                    <a:pt x="4970" y="2440"/>
                  </a:cubicBezTo>
                  <a:cubicBezTo>
                    <a:pt x="4904" y="2306"/>
                    <a:pt x="4837" y="2173"/>
                    <a:pt x="4770" y="2039"/>
                  </a:cubicBezTo>
                  <a:cubicBezTo>
                    <a:pt x="4570" y="1572"/>
                    <a:pt x="4370" y="1072"/>
                    <a:pt x="4170" y="605"/>
                  </a:cubicBezTo>
                  <a:cubicBezTo>
                    <a:pt x="4136" y="537"/>
                    <a:pt x="4075" y="507"/>
                    <a:pt x="4013" y="507"/>
                  </a:cubicBezTo>
                  <a:cubicBezTo>
                    <a:pt x="3893" y="507"/>
                    <a:pt x="3770" y="618"/>
                    <a:pt x="3836" y="772"/>
                  </a:cubicBezTo>
                  <a:cubicBezTo>
                    <a:pt x="4103" y="1372"/>
                    <a:pt x="4370" y="1973"/>
                    <a:pt x="4604" y="2607"/>
                  </a:cubicBezTo>
                  <a:cubicBezTo>
                    <a:pt x="4203" y="2773"/>
                    <a:pt x="3836" y="3007"/>
                    <a:pt x="3469" y="3240"/>
                  </a:cubicBezTo>
                  <a:lnTo>
                    <a:pt x="3236" y="3007"/>
                  </a:lnTo>
                  <a:cubicBezTo>
                    <a:pt x="2869" y="2640"/>
                    <a:pt x="2502" y="2306"/>
                    <a:pt x="2135" y="1939"/>
                  </a:cubicBezTo>
                  <a:cubicBezTo>
                    <a:pt x="2098" y="1902"/>
                    <a:pt x="2056" y="1887"/>
                    <a:pt x="2015" y="1887"/>
                  </a:cubicBezTo>
                  <a:cubicBezTo>
                    <a:pt x="1871" y="1887"/>
                    <a:pt x="1739" y="2077"/>
                    <a:pt x="1868" y="2206"/>
                  </a:cubicBezTo>
                  <a:cubicBezTo>
                    <a:pt x="2302" y="2640"/>
                    <a:pt x="2736" y="3040"/>
                    <a:pt x="3169" y="3474"/>
                  </a:cubicBezTo>
                  <a:cubicBezTo>
                    <a:pt x="2869" y="3741"/>
                    <a:pt x="2602" y="4041"/>
                    <a:pt x="2402" y="4341"/>
                  </a:cubicBezTo>
                  <a:cubicBezTo>
                    <a:pt x="2335" y="4408"/>
                    <a:pt x="2302" y="4475"/>
                    <a:pt x="2269" y="4541"/>
                  </a:cubicBezTo>
                  <a:cubicBezTo>
                    <a:pt x="2235" y="4508"/>
                    <a:pt x="2202" y="4508"/>
                    <a:pt x="2168" y="4508"/>
                  </a:cubicBezTo>
                  <a:cubicBezTo>
                    <a:pt x="1701" y="4308"/>
                    <a:pt x="1234" y="4108"/>
                    <a:pt x="767" y="3941"/>
                  </a:cubicBezTo>
                  <a:cubicBezTo>
                    <a:pt x="740" y="3929"/>
                    <a:pt x="713" y="3924"/>
                    <a:pt x="689" y="3924"/>
                  </a:cubicBezTo>
                  <a:cubicBezTo>
                    <a:pt x="507" y="3924"/>
                    <a:pt x="428" y="4216"/>
                    <a:pt x="634" y="4274"/>
                  </a:cubicBezTo>
                  <a:cubicBezTo>
                    <a:pt x="1101" y="4475"/>
                    <a:pt x="1601" y="4675"/>
                    <a:pt x="2102" y="4875"/>
                  </a:cubicBezTo>
                  <a:cubicBezTo>
                    <a:pt x="1935" y="5342"/>
                    <a:pt x="1868" y="5809"/>
                    <a:pt x="1902" y="6276"/>
                  </a:cubicBezTo>
                  <a:lnTo>
                    <a:pt x="1768" y="6276"/>
                  </a:lnTo>
                  <a:cubicBezTo>
                    <a:pt x="1268" y="6276"/>
                    <a:pt x="767" y="6309"/>
                    <a:pt x="234" y="6309"/>
                  </a:cubicBezTo>
                  <a:cubicBezTo>
                    <a:pt x="0" y="6309"/>
                    <a:pt x="0" y="6676"/>
                    <a:pt x="267" y="6676"/>
                  </a:cubicBezTo>
                  <a:lnTo>
                    <a:pt x="1935" y="6676"/>
                  </a:lnTo>
                  <a:cubicBezTo>
                    <a:pt x="2035" y="7110"/>
                    <a:pt x="2202" y="7510"/>
                    <a:pt x="2435" y="7944"/>
                  </a:cubicBezTo>
                  <a:cubicBezTo>
                    <a:pt x="2335" y="7977"/>
                    <a:pt x="2202" y="8044"/>
                    <a:pt x="2102" y="8077"/>
                  </a:cubicBezTo>
                  <a:cubicBezTo>
                    <a:pt x="1635" y="8277"/>
                    <a:pt x="1134" y="8477"/>
                    <a:pt x="667" y="8678"/>
                  </a:cubicBezTo>
                  <a:cubicBezTo>
                    <a:pt x="491" y="8766"/>
                    <a:pt x="574" y="9062"/>
                    <a:pt x="756" y="9062"/>
                  </a:cubicBezTo>
                  <a:cubicBezTo>
                    <a:pt x="780" y="9062"/>
                    <a:pt x="807" y="9056"/>
                    <a:pt x="834" y="9044"/>
                  </a:cubicBezTo>
                  <a:cubicBezTo>
                    <a:pt x="1435" y="8778"/>
                    <a:pt x="2035" y="8511"/>
                    <a:pt x="2669" y="8244"/>
                  </a:cubicBezTo>
                  <a:cubicBezTo>
                    <a:pt x="2902" y="8577"/>
                    <a:pt x="3169" y="8911"/>
                    <a:pt x="3503" y="9178"/>
                  </a:cubicBezTo>
                  <a:cubicBezTo>
                    <a:pt x="3369" y="9345"/>
                    <a:pt x="3203" y="9478"/>
                    <a:pt x="3069" y="9645"/>
                  </a:cubicBezTo>
                  <a:cubicBezTo>
                    <a:pt x="2702" y="10012"/>
                    <a:pt x="2369" y="10379"/>
                    <a:pt x="2002" y="10746"/>
                  </a:cubicBezTo>
                  <a:cubicBezTo>
                    <a:pt x="1872" y="10875"/>
                    <a:pt x="2004" y="11065"/>
                    <a:pt x="2148" y="11065"/>
                  </a:cubicBezTo>
                  <a:cubicBezTo>
                    <a:pt x="2189" y="11065"/>
                    <a:pt x="2231" y="11050"/>
                    <a:pt x="2269" y="11013"/>
                  </a:cubicBezTo>
                  <a:cubicBezTo>
                    <a:pt x="2769" y="10479"/>
                    <a:pt x="3269" y="9945"/>
                    <a:pt x="3803" y="9445"/>
                  </a:cubicBezTo>
                  <a:cubicBezTo>
                    <a:pt x="3903" y="9511"/>
                    <a:pt x="4036" y="9612"/>
                    <a:pt x="4170" y="9712"/>
                  </a:cubicBezTo>
                  <a:cubicBezTo>
                    <a:pt x="4370" y="9845"/>
                    <a:pt x="4570" y="9945"/>
                    <a:pt x="4804" y="10045"/>
                  </a:cubicBezTo>
                  <a:cubicBezTo>
                    <a:pt x="4737" y="10245"/>
                    <a:pt x="4637" y="10479"/>
                    <a:pt x="4570" y="10679"/>
                  </a:cubicBezTo>
                  <a:cubicBezTo>
                    <a:pt x="4370" y="11146"/>
                    <a:pt x="4170" y="11646"/>
                    <a:pt x="4003" y="12113"/>
                  </a:cubicBezTo>
                  <a:cubicBezTo>
                    <a:pt x="3940" y="12261"/>
                    <a:pt x="4063" y="12369"/>
                    <a:pt x="4180" y="12369"/>
                  </a:cubicBezTo>
                  <a:cubicBezTo>
                    <a:pt x="4247" y="12369"/>
                    <a:pt x="4312" y="12332"/>
                    <a:pt x="4337" y="12247"/>
                  </a:cubicBezTo>
                  <a:cubicBezTo>
                    <a:pt x="4604" y="11546"/>
                    <a:pt x="4904" y="10879"/>
                    <a:pt x="5171" y="10179"/>
                  </a:cubicBezTo>
                  <a:cubicBezTo>
                    <a:pt x="5538" y="10312"/>
                    <a:pt x="5938" y="10412"/>
                    <a:pt x="6338" y="10445"/>
                  </a:cubicBezTo>
                  <a:lnTo>
                    <a:pt x="6338" y="11079"/>
                  </a:lnTo>
                  <a:cubicBezTo>
                    <a:pt x="6371" y="11613"/>
                    <a:pt x="6371" y="12113"/>
                    <a:pt x="6371" y="12614"/>
                  </a:cubicBezTo>
                  <a:cubicBezTo>
                    <a:pt x="6371" y="12743"/>
                    <a:pt x="6465" y="12802"/>
                    <a:pt x="6558" y="12802"/>
                  </a:cubicBezTo>
                  <a:cubicBezTo>
                    <a:pt x="6657" y="12802"/>
                    <a:pt x="6756" y="12734"/>
                    <a:pt x="6738" y="12614"/>
                  </a:cubicBezTo>
                  <a:cubicBezTo>
                    <a:pt x="6738" y="11880"/>
                    <a:pt x="6738" y="11179"/>
                    <a:pt x="6705" y="10445"/>
                  </a:cubicBezTo>
                  <a:cubicBezTo>
                    <a:pt x="7139" y="10445"/>
                    <a:pt x="7539" y="10412"/>
                    <a:pt x="7939" y="10312"/>
                  </a:cubicBezTo>
                  <a:cubicBezTo>
                    <a:pt x="8006" y="10479"/>
                    <a:pt x="8073" y="10612"/>
                    <a:pt x="8139" y="10779"/>
                  </a:cubicBezTo>
                  <a:cubicBezTo>
                    <a:pt x="8340" y="11246"/>
                    <a:pt x="8540" y="11713"/>
                    <a:pt x="8740" y="12180"/>
                  </a:cubicBezTo>
                  <a:cubicBezTo>
                    <a:pt x="8775" y="12261"/>
                    <a:pt x="8841" y="12294"/>
                    <a:pt x="8910" y="12294"/>
                  </a:cubicBezTo>
                  <a:cubicBezTo>
                    <a:pt x="9038" y="12294"/>
                    <a:pt x="9172" y="12177"/>
                    <a:pt x="9107" y="12047"/>
                  </a:cubicBezTo>
                  <a:cubicBezTo>
                    <a:pt x="8840" y="11413"/>
                    <a:pt x="8573" y="10812"/>
                    <a:pt x="8306" y="10212"/>
                  </a:cubicBezTo>
                  <a:cubicBezTo>
                    <a:pt x="8740" y="10045"/>
                    <a:pt x="9107" y="9845"/>
                    <a:pt x="9440" y="9578"/>
                  </a:cubicBezTo>
                  <a:cubicBezTo>
                    <a:pt x="9540" y="9645"/>
                    <a:pt x="9607" y="9712"/>
                    <a:pt x="9707" y="9812"/>
                  </a:cubicBezTo>
                  <a:cubicBezTo>
                    <a:pt x="10074" y="10145"/>
                    <a:pt x="10441" y="10512"/>
                    <a:pt x="10808" y="10879"/>
                  </a:cubicBezTo>
                  <a:cubicBezTo>
                    <a:pt x="10842" y="10913"/>
                    <a:pt x="10881" y="10928"/>
                    <a:pt x="10919" y="10928"/>
                  </a:cubicBezTo>
                  <a:cubicBezTo>
                    <a:pt x="11066" y="10928"/>
                    <a:pt x="11207" y="10711"/>
                    <a:pt x="11075" y="10579"/>
                  </a:cubicBezTo>
                  <a:cubicBezTo>
                    <a:pt x="10608" y="10179"/>
                    <a:pt x="10174" y="9745"/>
                    <a:pt x="9741" y="9311"/>
                  </a:cubicBezTo>
                  <a:cubicBezTo>
                    <a:pt x="9874" y="9178"/>
                    <a:pt x="10007" y="9011"/>
                    <a:pt x="10141" y="8811"/>
                  </a:cubicBezTo>
                  <a:cubicBezTo>
                    <a:pt x="10274" y="8644"/>
                    <a:pt x="10374" y="8411"/>
                    <a:pt x="10474" y="8211"/>
                  </a:cubicBezTo>
                  <a:cubicBezTo>
                    <a:pt x="10541" y="8244"/>
                    <a:pt x="10641" y="8277"/>
                    <a:pt x="10741" y="8311"/>
                  </a:cubicBezTo>
                  <a:cubicBezTo>
                    <a:pt x="11208" y="8511"/>
                    <a:pt x="11709" y="8678"/>
                    <a:pt x="12176" y="8878"/>
                  </a:cubicBezTo>
                  <a:cubicBezTo>
                    <a:pt x="12203" y="8889"/>
                    <a:pt x="12229" y="8895"/>
                    <a:pt x="12254" y="8895"/>
                  </a:cubicBezTo>
                  <a:cubicBezTo>
                    <a:pt x="12436" y="8895"/>
                    <a:pt x="12515" y="8599"/>
                    <a:pt x="12309" y="8511"/>
                  </a:cubicBezTo>
                  <a:cubicBezTo>
                    <a:pt x="11742" y="8277"/>
                    <a:pt x="11175" y="8077"/>
                    <a:pt x="10574" y="7844"/>
                  </a:cubicBezTo>
                  <a:cubicBezTo>
                    <a:pt x="10708" y="7410"/>
                    <a:pt x="10775" y="6976"/>
                    <a:pt x="10775" y="6509"/>
                  </a:cubicBezTo>
                  <a:lnTo>
                    <a:pt x="12676" y="6509"/>
                  </a:lnTo>
                  <a:cubicBezTo>
                    <a:pt x="12943" y="6476"/>
                    <a:pt x="12909" y="6109"/>
                    <a:pt x="12676" y="6109"/>
                  </a:cubicBezTo>
                  <a:cubicBezTo>
                    <a:pt x="12042" y="6109"/>
                    <a:pt x="11408" y="6142"/>
                    <a:pt x="10741" y="6142"/>
                  </a:cubicBezTo>
                  <a:cubicBezTo>
                    <a:pt x="10741" y="6109"/>
                    <a:pt x="10741" y="6042"/>
                    <a:pt x="10741" y="6009"/>
                  </a:cubicBezTo>
                  <a:cubicBezTo>
                    <a:pt x="10741" y="5609"/>
                    <a:pt x="10675" y="5208"/>
                    <a:pt x="10574" y="4841"/>
                  </a:cubicBezTo>
                  <a:cubicBezTo>
                    <a:pt x="10641" y="4808"/>
                    <a:pt x="10741" y="4775"/>
                    <a:pt x="10841" y="4708"/>
                  </a:cubicBezTo>
                  <a:cubicBezTo>
                    <a:pt x="11308" y="4508"/>
                    <a:pt x="11775" y="4308"/>
                    <a:pt x="12242" y="4108"/>
                  </a:cubicBezTo>
                  <a:cubicBezTo>
                    <a:pt x="12446" y="4020"/>
                    <a:pt x="12345" y="3755"/>
                    <a:pt x="12183" y="3755"/>
                  </a:cubicBezTo>
                  <a:cubicBezTo>
                    <a:pt x="12160" y="3755"/>
                    <a:pt x="12135" y="3761"/>
                    <a:pt x="12109" y="3774"/>
                  </a:cubicBezTo>
                  <a:cubicBezTo>
                    <a:pt x="11542" y="4008"/>
                    <a:pt x="10975" y="4241"/>
                    <a:pt x="10441" y="4475"/>
                  </a:cubicBezTo>
                  <a:cubicBezTo>
                    <a:pt x="10308" y="4208"/>
                    <a:pt x="10141" y="3941"/>
                    <a:pt x="9941" y="3707"/>
                  </a:cubicBezTo>
                  <a:cubicBezTo>
                    <a:pt x="9874" y="3574"/>
                    <a:pt x="9774" y="3474"/>
                    <a:pt x="9674" y="3340"/>
                  </a:cubicBezTo>
                  <a:cubicBezTo>
                    <a:pt x="9741" y="3274"/>
                    <a:pt x="9807" y="3240"/>
                    <a:pt x="9874" y="3174"/>
                  </a:cubicBezTo>
                  <a:cubicBezTo>
                    <a:pt x="10208" y="2807"/>
                    <a:pt x="10574" y="2440"/>
                    <a:pt x="10941" y="2073"/>
                  </a:cubicBezTo>
                  <a:cubicBezTo>
                    <a:pt x="11071" y="1943"/>
                    <a:pt x="10939" y="1753"/>
                    <a:pt x="10779" y="1753"/>
                  </a:cubicBezTo>
                  <a:cubicBezTo>
                    <a:pt x="10734" y="1753"/>
                    <a:pt x="10686" y="1769"/>
                    <a:pt x="10641" y="1806"/>
                  </a:cubicBezTo>
                  <a:lnTo>
                    <a:pt x="9440" y="3074"/>
                  </a:lnTo>
                  <a:cubicBezTo>
                    <a:pt x="9274" y="2873"/>
                    <a:pt x="9073" y="2707"/>
                    <a:pt x="8873" y="2573"/>
                  </a:cubicBezTo>
                  <a:cubicBezTo>
                    <a:pt x="8706" y="2473"/>
                    <a:pt x="8506" y="2373"/>
                    <a:pt x="8306" y="2306"/>
                  </a:cubicBezTo>
                  <a:cubicBezTo>
                    <a:pt x="8340" y="2240"/>
                    <a:pt x="8340" y="2173"/>
                    <a:pt x="8373" y="2106"/>
                  </a:cubicBezTo>
                  <a:cubicBezTo>
                    <a:pt x="8573" y="1639"/>
                    <a:pt x="8740" y="1172"/>
                    <a:pt x="8940" y="705"/>
                  </a:cubicBezTo>
                  <a:cubicBezTo>
                    <a:pt x="9003" y="557"/>
                    <a:pt x="8880" y="450"/>
                    <a:pt x="8755" y="450"/>
                  </a:cubicBezTo>
                  <a:cubicBezTo>
                    <a:pt x="8683" y="450"/>
                    <a:pt x="8610" y="486"/>
                    <a:pt x="8573" y="572"/>
                  </a:cubicBezTo>
                  <a:cubicBezTo>
                    <a:pt x="8373" y="1105"/>
                    <a:pt x="8139" y="1639"/>
                    <a:pt x="7939" y="2173"/>
                  </a:cubicBezTo>
                  <a:cubicBezTo>
                    <a:pt x="7659" y="2108"/>
                    <a:pt x="7379" y="2071"/>
                    <a:pt x="7090" y="2071"/>
                  </a:cubicBezTo>
                  <a:cubicBezTo>
                    <a:pt x="6932" y="2071"/>
                    <a:pt x="6770" y="2083"/>
                    <a:pt x="6605" y="2106"/>
                  </a:cubicBezTo>
                  <a:cubicBezTo>
                    <a:pt x="6572" y="1973"/>
                    <a:pt x="6572" y="1839"/>
                    <a:pt x="6572" y="1706"/>
                  </a:cubicBezTo>
                  <a:cubicBezTo>
                    <a:pt x="6572" y="1206"/>
                    <a:pt x="6572" y="705"/>
                    <a:pt x="6572" y="171"/>
                  </a:cubicBezTo>
                  <a:cubicBezTo>
                    <a:pt x="6555" y="59"/>
                    <a:pt x="6461" y="0"/>
                    <a:pt x="636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6"/>
            <p:cNvSpPr/>
            <p:nvPr/>
          </p:nvSpPr>
          <p:spPr>
            <a:xfrm>
              <a:off x="3890450" y="2909650"/>
              <a:ext cx="50900" cy="41975"/>
            </a:xfrm>
            <a:custGeom>
              <a:avLst/>
              <a:gdLst/>
              <a:ahLst/>
              <a:cxnLst/>
              <a:rect l="l" t="t" r="r" b="b"/>
              <a:pathLst>
                <a:path w="2036" h="1679" extrusionOk="0">
                  <a:moveTo>
                    <a:pt x="1137" y="1"/>
                  </a:moveTo>
                  <a:cubicBezTo>
                    <a:pt x="790" y="1"/>
                    <a:pt x="398" y="192"/>
                    <a:pt x="234" y="449"/>
                  </a:cubicBezTo>
                  <a:cubicBezTo>
                    <a:pt x="0" y="816"/>
                    <a:pt x="234" y="1283"/>
                    <a:pt x="601" y="1517"/>
                  </a:cubicBezTo>
                  <a:cubicBezTo>
                    <a:pt x="751" y="1626"/>
                    <a:pt x="934" y="1679"/>
                    <a:pt x="1116" y="1679"/>
                  </a:cubicBezTo>
                  <a:cubicBezTo>
                    <a:pt x="1381" y="1679"/>
                    <a:pt x="1644" y="1567"/>
                    <a:pt x="1802" y="1350"/>
                  </a:cubicBezTo>
                  <a:cubicBezTo>
                    <a:pt x="2035" y="983"/>
                    <a:pt x="1902" y="349"/>
                    <a:pt x="1535" y="116"/>
                  </a:cubicBezTo>
                  <a:cubicBezTo>
                    <a:pt x="1425" y="36"/>
                    <a:pt x="1285" y="1"/>
                    <a:pt x="113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6"/>
            <p:cNvSpPr/>
            <p:nvPr/>
          </p:nvSpPr>
          <p:spPr>
            <a:xfrm>
              <a:off x="3932975" y="2968375"/>
              <a:ext cx="34225" cy="27675"/>
            </a:xfrm>
            <a:custGeom>
              <a:avLst/>
              <a:gdLst/>
              <a:ahLst/>
              <a:cxnLst/>
              <a:rect l="l" t="t" r="r" b="b"/>
              <a:pathLst>
                <a:path w="1369" h="1107" extrusionOk="0">
                  <a:moveTo>
                    <a:pt x="779" y="1"/>
                  </a:moveTo>
                  <a:cubicBezTo>
                    <a:pt x="545" y="1"/>
                    <a:pt x="287" y="134"/>
                    <a:pt x="167" y="302"/>
                  </a:cubicBezTo>
                  <a:cubicBezTo>
                    <a:pt x="1" y="535"/>
                    <a:pt x="134" y="835"/>
                    <a:pt x="401" y="1002"/>
                  </a:cubicBezTo>
                  <a:cubicBezTo>
                    <a:pt x="498" y="1072"/>
                    <a:pt x="625" y="1106"/>
                    <a:pt x="751" y="1106"/>
                  </a:cubicBezTo>
                  <a:cubicBezTo>
                    <a:pt x="928" y="1106"/>
                    <a:pt x="1104" y="1038"/>
                    <a:pt x="1202" y="902"/>
                  </a:cubicBezTo>
                  <a:cubicBezTo>
                    <a:pt x="1368" y="635"/>
                    <a:pt x="1268" y="235"/>
                    <a:pt x="1035" y="68"/>
                  </a:cubicBezTo>
                  <a:cubicBezTo>
                    <a:pt x="960" y="21"/>
                    <a:pt x="871" y="1"/>
                    <a:pt x="77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6"/>
            <p:cNvSpPr/>
            <p:nvPr/>
          </p:nvSpPr>
          <p:spPr>
            <a:xfrm>
              <a:off x="3870425" y="2954875"/>
              <a:ext cx="34225" cy="27825"/>
            </a:xfrm>
            <a:custGeom>
              <a:avLst/>
              <a:gdLst/>
              <a:ahLst/>
              <a:cxnLst/>
              <a:rect l="l" t="t" r="r" b="b"/>
              <a:pathLst>
                <a:path w="1369" h="1113" extrusionOk="0">
                  <a:moveTo>
                    <a:pt x="773" y="1"/>
                  </a:moveTo>
                  <a:cubicBezTo>
                    <a:pt x="546" y="1"/>
                    <a:pt x="284" y="122"/>
                    <a:pt x="168" y="308"/>
                  </a:cubicBezTo>
                  <a:cubicBezTo>
                    <a:pt x="1" y="542"/>
                    <a:pt x="168" y="842"/>
                    <a:pt x="401" y="1009"/>
                  </a:cubicBezTo>
                  <a:cubicBezTo>
                    <a:pt x="512" y="1078"/>
                    <a:pt x="641" y="1113"/>
                    <a:pt x="765" y="1113"/>
                  </a:cubicBezTo>
                  <a:cubicBezTo>
                    <a:pt x="939" y="1113"/>
                    <a:pt x="1104" y="1045"/>
                    <a:pt x="1202" y="908"/>
                  </a:cubicBezTo>
                  <a:cubicBezTo>
                    <a:pt x="1369" y="642"/>
                    <a:pt x="1302" y="241"/>
                    <a:pt x="1035" y="75"/>
                  </a:cubicBezTo>
                  <a:cubicBezTo>
                    <a:pt x="964" y="24"/>
                    <a:pt x="872" y="1"/>
                    <a:pt x="7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6"/>
            <p:cNvSpPr/>
            <p:nvPr/>
          </p:nvSpPr>
          <p:spPr>
            <a:xfrm>
              <a:off x="3890450" y="3013450"/>
              <a:ext cx="50900" cy="42075"/>
            </a:xfrm>
            <a:custGeom>
              <a:avLst/>
              <a:gdLst/>
              <a:ahLst/>
              <a:cxnLst/>
              <a:rect l="l" t="t" r="r" b="b"/>
              <a:pathLst>
                <a:path w="2036" h="1683" extrusionOk="0">
                  <a:moveTo>
                    <a:pt x="1148" y="0"/>
                  </a:moveTo>
                  <a:cubicBezTo>
                    <a:pt x="798" y="0"/>
                    <a:pt x="399" y="183"/>
                    <a:pt x="234" y="467"/>
                  </a:cubicBezTo>
                  <a:cubicBezTo>
                    <a:pt x="0" y="834"/>
                    <a:pt x="201" y="1267"/>
                    <a:pt x="601" y="1534"/>
                  </a:cubicBezTo>
                  <a:cubicBezTo>
                    <a:pt x="754" y="1631"/>
                    <a:pt x="941" y="1682"/>
                    <a:pt x="1127" y="1682"/>
                  </a:cubicBezTo>
                  <a:cubicBezTo>
                    <a:pt x="1388" y="1682"/>
                    <a:pt x="1646" y="1582"/>
                    <a:pt x="1802" y="1367"/>
                  </a:cubicBezTo>
                  <a:cubicBezTo>
                    <a:pt x="2035" y="967"/>
                    <a:pt x="1902" y="333"/>
                    <a:pt x="1535" y="100"/>
                  </a:cubicBezTo>
                  <a:cubicBezTo>
                    <a:pt x="1428" y="32"/>
                    <a:pt x="1292" y="0"/>
                    <a:pt x="114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6"/>
            <p:cNvSpPr/>
            <p:nvPr/>
          </p:nvSpPr>
          <p:spPr>
            <a:xfrm>
              <a:off x="3814550" y="2907975"/>
              <a:ext cx="50900" cy="42400"/>
            </a:xfrm>
            <a:custGeom>
              <a:avLst/>
              <a:gdLst/>
              <a:ahLst/>
              <a:cxnLst/>
              <a:rect l="l" t="t" r="r" b="b"/>
              <a:pathLst>
                <a:path w="2036" h="1696" extrusionOk="0">
                  <a:moveTo>
                    <a:pt x="1144" y="1"/>
                  </a:moveTo>
                  <a:cubicBezTo>
                    <a:pt x="805" y="1"/>
                    <a:pt x="421" y="192"/>
                    <a:pt x="234" y="449"/>
                  </a:cubicBezTo>
                  <a:cubicBezTo>
                    <a:pt x="1" y="850"/>
                    <a:pt x="234" y="1283"/>
                    <a:pt x="601" y="1550"/>
                  </a:cubicBezTo>
                  <a:cubicBezTo>
                    <a:pt x="751" y="1645"/>
                    <a:pt x="933" y="1696"/>
                    <a:pt x="1114" y="1696"/>
                  </a:cubicBezTo>
                  <a:cubicBezTo>
                    <a:pt x="1380" y="1696"/>
                    <a:pt x="1644" y="1588"/>
                    <a:pt x="1802" y="1350"/>
                  </a:cubicBezTo>
                  <a:cubicBezTo>
                    <a:pt x="2036" y="983"/>
                    <a:pt x="1902" y="349"/>
                    <a:pt x="1535" y="116"/>
                  </a:cubicBezTo>
                  <a:cubicBezTo>
                    <a:pt x="1425" y="36"/>
                    <a:pt x="1289" y="1"/>
                    <a:pt x="11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6"/>
            <p:cNvSpPr/>
            <p:nvPr/>
          </p:nvSpPr>
          <p:spPr>
            <a:xfrm>
              <a:off x="3839575" y="3008400"/>
              <a:ext cx="34225" cy="28100"/>
            </a:xfrm>
            <a:custGeom>
              <a:avLst/>
              <a:gdLst/>
              <a:ahLst/>
              <a:cxnLst/>
              <a:rect l="l" t="t" r="r" b="b"/>
              <a:pathLst>
                <a:path w="1369" h="1124" extrusionOk="0">
                  <a:moveTo>
                    <a:pt x="779" y="1"/>
                  </a:moveTo>
                  <a:cubicBezTo>
                    <a:pt x="545" y="1"/>
                    <a:pt x="287" y="134"/>
                    <a:pt x="167" y="302"/>
                  </a:cubicBezTo>
                  <a:cubicBezTo>
                    <a:pt x="1" y="569"/>
                    <a:pt x="167" y="869"/>
                    <a:pt x="401" y="1036"/>
                  </a:cubicBezTo>
                  <a:cubicBezTo>
                    <a:pt x="512" y="1091"/>
                    <a:pt x="639" y="1123"/>
                    <a:pt x="763" y="1123"/>
                  </a:cubicBezTo>
                  <a:cubicBezTo>
                    <a:pt x="937" y="1123"/>
                    <a:pt x="1104" y="1059"/>
                    <a:pt x="1202" y="902"/>
                  </a:cubicBezTo>
                  <a:cubicBezTo>
                    <a:pt x="1368" y="669"/>
                    <a:pt x="1268" y="235"/>
                    <a:pt x="1035" y="68"/>
                  </a:cubicBezTo>
                  <a:cubicBezTo>
                    <a:pt x="960" y="21"/>
                    <a:pt x="871" y="1"/>
                    <a:pt x="77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6"/>
            <p:cNvSpPr/>
            <p:nvPr/>
          </p:nvSpPr>
          <p:spPr>
            <a:xfrm>
              <a:off x="3796225" y="2971575"/>
              <a:ext cx="34200" cy="27800"/>
            </a:xfrm>
            <a:custGeom>
              <a:avLst/>
              <a:gdLst/>
              <a:ahLst/>
              <a:cxnLst/>
              <a:rect l="l" t="t" r="r" b="b"/>
              <a:pathLst>
                <a:path w="1368" h="1112" extrusionOk="0">
                  <a:moveTo>
                    <a:pt x="772" y="0"/>
                  </a:moveTo>
                  <a:cubicBezTo>
                    <a:pt x="545" y="0"/>
                    <a:pt x="283" y="121"/>
                    <a:pt x="167" y="307"/>
                  </a:cubicBezTo>
                  <a:cubicBezTo>
                    <a:pt x="0" y="541"/>
                    <a:pt x="167" y="841"/>
                    <a:pt x="400" y="1008"/>
                  </a:cubicBezTo>
                  <a:cubicBezTo>
                    <a:pt x="512" y="1077"/>
                    <a:pt x="640" y="1112"/>
                    <a:pt x="764" y="1112"/>
                  </a:cubicBezTo>
                  <a:cubicBezTo>
                    <a:pt x="938" y="1112"/>
                    <a:pt x="1104" y="1044"/>
                    <a:pt x="1201" y="908"/>
                  </a:cubicBezTo>
                  <a:cubicBezTo>
                    <a:pt x="1368" y="641"/>
                    <a:pt x="1268" y="240"/>
                    <a:pt x="1034" y="74"/>
                  </a:cubicBezTo>
                  <a:cubicBezTo>
                    <a:pt x="963" y="23"/>
                    <a:pt x="871" y="0"/>
                    <a:pt x="77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46"/>
          <p:cNvGrpSpPr/>
          <p:nvPr/>
        </p:nvGrpSpPr>
        <p:grpSpPr>
          <a:xfrm>
            <a:off x="4531765" y="3851988"/>
            <a:ext cx="398803" cy="495059"/>
            <a:chOff x="4063900" y="3153525"/>
            <a:chExt cx="338600" cy="420325"/>
          </a:xfrm>
        </p:grpSpPr>
        <p:sp>
          <p:nvSpPr>
            <p:cNvPr id="1136" name="Google Shape;1136;p46"/>
            <p:cNvSpPr/>
            <p:nvPr/>
          </p:nvSpPr>
          <p:spPr>
            <a:xfrm>
              <a:off x="4063900" y="3153525"/>
              <a:ext cx="31725" cy="33400"/>
            </a:xfrm>
            <a:custGeom>
              <a:avLst/>
              <a:gdLst/>
              <a:ahLst/>
              <a:cxnLst/>
              <a:rect l="l" t="t" r="r" b="b"/>
              <a:pathLst>
                <a:path w="1269" h="1336" extrusionOk="0">
                  <a:moveTo>
                    <a:pt x="601" y="1"/>
                  </a:moveTo>
                  <a:lnTo>
                    <a:pt x="1" y="434"/>
                  </a:lnTo>
                  <a:lnTo>
                    <a:pt x="701" y="1335"/>
                  </a:lnTo>
                  <a:lnTo>
                    <a:pt x="1268" y="868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7" name="Google Shape;1137;p46"/>
            <p:cNvGrpSpPr/>
            <p:nvPr/>
          </p:nvGrpSpPr>
          <p:grpSpPr>
            <a:xfrm>
              <a:off x="4113100" y="3216075"/>
              <a:ext cx="289400" cy="357775"/>
              <a:chOff x="4113100" y="3216075"/>
              <a:chExt cx="289400" cy="357775"/>
            </a:xfrm>
          </p:grpSpPr>
          <p:sp>
            <p:nvSpPr>
              <p:cNvPr id="1138" name="Google Shape;1138;p46"/>
              <p:cNvSpPr/>
              <p:nvPr/>
            </p:nvSpPr>
            <p:spPr>
              <a:xfrm>
                <a:off x="4113100" y="3216075"/>
                <a:ext cx="240200" cy="295250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11810" extrusionOk="0">
                    <a:moveTo>
                      <a:pt x="601" y="1"/>
                    </a:moveTo>
                    <a:lnTo>
                      <a:pt x="1" y="434"/>
                    </a:lnTo>
                    <a:lnTo>
                      <a:pt x="1302" y="2069"/>
                    </a:lnTo>
                    <a:lnTo>
                      <a:pt x="1869" y="1602"/>
                    </a:lnTo>
                    <a:lnTo>
                      <a:pt x="601" y="1"/>
                    </a:lnTo>
                    <a:close/>
                    <a:moveTo>
                      <a:pt x="3170" y="3236"/>
                    </a:moveTo>
                    <a:lnTo>
                      <a:pt x="2569" y="3703"/>
                    </a:lnTo>
                    <a:lnTo>
                      <a:pt x="3870" y="5338"/>
                    </a:lnTo>
                    <a:lnTo>
                      <a:pt x="4437" y="4871"/>
                    </a:lnTo>
                    <a:lnTo>
                      <a:pt x="3170" y="3236"/>
                    </a:lnTo>
                    <a:close/>
                    <a:moveTo>
                      <a:pt x="5738" y="6472"/>
                    </a:moveTo>
                    <a:lnTo>
                      <a:pt x="5171" y="6939"/>
                    </a:lnTo>
                    <a:lnTo>
                      <a:pt x="6439" y="8573"/>
                    </a:lnTo>
                    <a:lnTo>
                      <a:pt x="7006" y="8106"/>
                    </a:lnTo>
                    <a:lnTo>
                      <a:pt x="5738" y="6472"/>
                    </a:lnTo>
                    <a:close/>
                    <a:moveTo>
                      <a:pt x="8307" y="9741"/>
                    </a:moveTo>
                    <a:lnTo>
                      <a:pt x="7740" y="10208"/>
                    </a:lnTo>
                    <a:lnTo>
                      <a:pt x="9007" y="11809"/>
                    </a:lnTo>
                    <a:lnTo>
                      <a:pt x="9608" y="11375"/>
                    </a:lnTo>
                    <a:lnTo>
                      <a:pt x="8307" y="97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6"/>
              <p:cNvSpPr/>
              <p:nvPr/>
            </p:nvSpPr>
            <p:spPr>
              <a:xfrm>
                <a:off x="4370800" y="3541300"/>
                <a:ext cx="317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1302" extrusionOk="0">
                    <a:moveTo>
                      <a:pt x="567" y="1"/>
                    </a:moveTo>
                    <a:lnTo>
                      <a:pt x="0" y="435"/>
                    </a:lnTo>
                    <a:lnTo>
                      <a:pt x="667" y="1302"/>
                    </a:lnTo>
                    <a:lnTo>
                      <a:pt x="1268" y="868"/>
                    </a:lnTo>
                    <a:lnTo>
                      <a:pt x="5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0" name="Google Shape;1140;p46"/>
          <p:cNvGrpSpPr/>
          <p:nvPr/>
        </p:nvGrpSpPr>
        <p:grpSpPr>
          <a:xfrm>
            <a:off x="610663" y="2400135"/>
            <a:ext cx="1498868" cy="2655910"/>
            <a:chOff x="610663" y="2400135"/>
            <a:chExt cx="1498868" cy="2655910"/>
          </a:xfrm>
        </p:grpSpPr>
        <p:sp>
          <p:nvSpPr>
            <p:cNvPr id="1141" name="Google Shape;1141;p46"/>
            <p:cNvSpPr/>
            <p:nvPr/>
          </p:nvSpPr>
          <p:spPr>
            <a:xfrm>
              <a:off x="1338484" y="2400135"/>
              <a:ext cx="81533" cy="2652965"/>
            </a:xfrm>
            <a:custGeom>
              <a:avLst/>
              <a:gdLst/>
              <a:ahLst/>
              <a:cxnLst/>
              <a:rect l="l" t="t" r="r" b="b"/>
              <a:pathLst>
                <a:path w="2769" h="90099" extrusionOk="0">
                  <a:moveTo>
                    <a:pt x="0" y="0"/>
                  </a:moveTo>
                  <a:lnTo>
                    <a:pt x="0" y="90098"/>
                  </a:lnTo>
                  <a:lnTo>
                    <a:pt x="2769" y="90098"/>
                  </a:lnTo>
                  <a:lnTo>
                    <a:pt x="27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6"/>
            <p:cNvSpPr/>
            <p:nvPr/>
          </p:nvSpPr>
          <p:spPr>
            <a:xfrm>
              <a:off x="610663" y="3019894"/>
              <a:ext cx="665958" cy="1006813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6"/>
            <p:cNvSpPr/>
            <p:nvPr/>
          </p:nvSpPr>
          <p:spPr>
            <a:xfrm>
              <a:off x="669611" y="3648515"/>
              <a:ext cx="547118" cy="33797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6"/>
            <p:cNvSpPr/>
            <p:nvPr/>
          </p:nvSpPr>
          <p:spPr>
            <a:xfrm>
              <a:off x="867011" y="4026648"/>
              <a:ext cx="31477" cy="29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6"/>
            <p:cNvSpPr/>
            <p:nvPr/>
          </p:nvSpPr>
          <p:spPr>
            <a:xfrm>
              <a:off x="812007" y="2959001"/>
              <a:ext cx="263268" cy="100201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6"/>
            <p:cNvSpPr/>
            <p:nvPr/>
          </p:nvSpPr>
          <p:spPr>
            <a:xfrm>
              <a:off x="853260" y="2969808"/>
              <a:ext cx="8892" cy="7664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6"/>
            <p:cNvSpPr/>
            <p:nvPr/>
          </p:nvSpPr>
          <p:spPr>
            <a:xfrm>
              <a:off x="910236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6"/>
            <p:cNvSpPr/>
            <p:nvPr/>
          </p:nvSpPr>
          <p:spPr>
            <a:xfrm>
              <a:off x="968184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6"/>
            <p:cNvSpPr/>
            <p:nvPr/>
          </p:nvSpPr>
          <p:spPr>
            <a:xfrm>
              <a:off x="1025160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6"/>
            <p:cNvSpPr/>
            <p:nvPr/>
          </p:nvSpPr>
          <p:spPr>
            <a:xfrm>
              <a:off x="638164" y="3144652"/>
              <a:ext cx="781853" cy="81533"/>
            </a:xfrm>
            <a:custGeom>
              <a:avLst/>
              <a:gdLst/>
              <a:ahLst/>
              <a:cxnLst/>
              <a:rect l="l" t="t" r="r" b="b"/>
              <a:pathLst>
                <a:path w="26553" h="2769" extrusionOk="0">
                  <a:moveTo>
                    <a:pt x="1" y="0"/>
                  </a:moveTo>
                  <a:lnTo>
                    <a:pt x="1" y="2769"/>
                  </a:lnTo>
                  <a:lnTo>
                    <a:pt x="26553" y="2769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6"/>
            <p:cNvSpPr/>
            <p:nvPr/>
          </p:nvSpPr>
          <p:spPr>
            <a:xfrm>
              <a:off x="812007" y="3126956"/>
              <a:ext cx="36394" cy="116926"/>
            </a:xfrm>
            <a:custGeom>
              <a:avLst/>
              <a:gdLst/>
              <a:ahLst/>
              <a:cxnLst/>
              <a:rect l="l" t="t" r="r" b="b"/>
              <a:pathLst>
                <a:path w="1236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6"/>
            <p:cNvSpPr/>
            <p:nvPr/>
          </p:nvSpPr>
          <p:spPr>
            <a:xfrm>
              <a:off x="1033993" y="3126956"/>
              <a:ext cx="37366" cy="116926"/>
            </a:xfrm>
            <a:custGeom>
              <a:avLst/>
              <a:gdLst/>
              <a:ahLst/>
              <a:cxnLst/>
              <a:rect l="l" t="t" r="r" b="b"/>
              <a:pathLst>
                <a:path w="1269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68" y="3970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6"/>
            <p:cNvSpPr/>
            <p:nvPr/>
          </p:nvSpPr>
          <p:spPr>
            <a:xfrm>
              <a:off x="1490715" y="369762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6"/>
            <p:cNvSpPr/>
            <p:nvPr/>
          </p:nvSpPr>
          <p:spPr>
            <a:xfrm>
              <a:off x="1559469" y="423526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6"/>
            <p:cNvSpPr/>
            <p:nvPr/>
          </p:nvSpPr>
          <p:spPr>
            <a:xfrm>
              <a:off x="1651808" y="363770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6"/>
            <p:cNvSpPr/>
            <p:nvPr/>
          </p:nvSpPr>
          <p:spPr>
            <a:xfrm>
              <a:off x="1693061" y="36485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6"/>
            <p:cNvSpPr/>
            <p:nvPr/>
          </p:nvSpPr>
          <p:spPr>
            <a:xfrm>
              <a:off x="1750007" y="36485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6"/>
            <p:cNvSpPr/>
            <p:nvPr/>
          </p:nvSpPr>
          <p:spPr>
            <a:xfrm>
              <a:off x="1807985" y="36485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6"/>
            <p:cNvSpPr/>
            <p:nvPr/>
          </p:nvSpPr>
          <p:spPr>
            <a:xfrm>
              <a:off x="1864931" y="36485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6"/>
            <p:cNvSpPr/>
            <p:nvPr/>
          </p:nvSpPr>
          <p:spPr>
            <a:xfrm>
              <a:off x="1338484" y="387538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6"/>
            <p:cNvSpPr/>
            <p:nvPr/>
          </p:nvSpPr>
          <p:spPr>
            <a:xfrm>
              <a:off x="1651808" y="38577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6"/>
            <p:cNvSpPr/>
            <p:nvPr/>
          </p:nvSpPr>
          <p:spPr>
            <a:xfrm>
              <a:off x="1878682" y="38577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6"/>
            <p:cNvSpPr/>
            <p:nvPr/>
          </p:nvSpPr>
          <p:spPr>
            <a:xfrm>
              <a:off x="1260896" y="3087647"/>
              <a:ext cx="248516" cy="219130"/>
            </a:xfrm>
            <a:custGeom>
              <a:avLst/>
              <a:gdLst/>
              <a:ahLst/>
              <a:cxnLst/>
              <a:rect l="l" t="t" r="r" b="b"/>
              <a:pathLst>
                <a:path w="8440" h="7442" extrusionOk="0">
                  <a:moveTo>
                    <a:pt x="4244" y="0"/>
                  </a:moveTo>
                  <a:cubicBezTo>
                    <a:pt x="3785" y="0"/>
                    <a:pt x="3320" y="86"/>
                    <a:pt x="2869" y="268"/>
                  </a:cubicBezTo>
                  <a:cubicBezTo>
                    <a:pt x="934" y="1035"/>
                    <a:pt x="0" y="3204"/>
                    <a:pt x="767" y="5105"/>
                  </a:cubicBezTo>
                  <a:cubicBezTo>
                    <a:pt x="1352" y="6554"/>
                    <a:pt x="2751" y="7442"/>
                    <a:pt x="4226" y="7442"/>
                  </a:cubicBezTo>
                  <a:cubicBezTo>
                    <a:pt x="4685" y="7442"/>
                    <a:pt x="5152" y="7355"/>
                    <a:pt x="5604" y="7173"/>
                  </a:cubicBezTo>
                  <a:cubicBezTo>
                    <a:pt x="7505" y="6439"/>
                    <a:pt x="8439" y="4271"/>
                    <a:pt x="7706" y="2370"/>
                  </a:cubicBezTo>
                  <a:cubicBezTo>
                    <a:pt x="7120" y="894"/>
                    <a:pt x="5719" y="0"/>
                    <a:pt x="424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6"/>
            <p:cNvSpPr/>
            <p:nvPr/>
          </p:nvSpPr>
          <p:spPr>
            <a:xfrm>
              <a:off x="1338484" y="3150541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0"/>
                  </a:moveTo>
                  <a:cubicBezTo>
                    <a:pt x="701" y="0"/>
                    <a:pt x="0" y="701"/>
                    <a:pt x="0" y="1601"/>
                  </a:cubicBezTo>
                  <a:cubicBezTo>
                    <a:pt x="0" y="2469"/>
                    <a:pt x="701" y="3202"/>
                    <a:pt x="1601" y="3202"/>
                  </a:cubicBezTo>
                  <a:cubicBezTo>
                    <a:pt x="2469" y="3202"/>
                    <a:pt x="3203" y="2469"/>
                    <a:pt x="3203" y="1601"/>
                  </a:cubicBezTo>
                  <a:cubicBezTo>
                    <a:pt x="3203" y="701"/>
                    <a:pt x="2469" y="0"/>
                    <a:pt x="160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6"/>
            <p:cNvSpPr/>
            <p:nvPr/>
          </p:nvSpPr>
          <p:spPr>
            <a:xfrm>
              <a:off x="1275619" y="380663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6"/>
            <p:cNvSpPr/>
            <p:nvPr/>
          </p:nvSpPr>
          <p:spPr>
            <a:xfrm>
              <a:off x="1338484" y="386950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6"/>
            <p:cNvSpPr/>
            <p:nvPr/>
          </p:nvSpPr>
          <p:spPr>
            <a:xfrm>
              <a:off x="710864" y="4882143"/>
              <a:ext cx="1349553" cy="173902"/>
            </a:xfrm>
            <a:custGeom>
              <a:avLst/>
              <a:gdLst/>
              <a:ahLst/>
              <a:cxnLst/>
              <a:rect l="l" t="t" r="r" b="b"/>
              <a:pathLst>
                <a:path w="45833" h="5906" extrusionOk="0">
                  <a:moveTo>
                    <a:pt x="11442" y="1"/>
                  </a:moveTo>
                  <a:lnTo>
                    <a:pt x="11442" y="2336"/>
                  </a:lnTo>
                  <a:lnTo>
                    <a:pt x="0" y="2336"/>
                  </a:lnTo>
                  <a:lnTo>
                    <a:pt x="0" y="5905"/>
                  </a:lnTo>
                  <a:lnTo>
                    <a:pt x="45833" y="5905"/>
                  </a:lnTo>
                  <a:lnTo>
                    <a:pt x="45833" y="2336"/>
                  </a:lnTo>
                  <a:lnTo>
                    <a:pt x="34358" y="2336"/>
                  </a:lnTo>
                  <a:lnTo>
                    <a:pt x="34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" name="Google Shape;1168;p46"/>
          <p:cNvGrpSpPr/>
          <p:nvPr/>
        </p:nvGrpSpPr>
        <p:grpSpPr>
          <a:xfrm>
            <a:off x="6251561" y="2785626"/>
            <a:ext cx="2182463" cy="2277747"/>
            <a:chOff x="3971350" y="1916825"/>
            <a:chExt cx="1853000" cy="1933900"/>
          </a:xfrm>
        </p:grpSpPr>
        <p:sp>
          <p:nvSpPr>
            <p:cNvPr id="1169" name="Google Shape;1169;p46"/>
            <p:cNvSpPr/>
            <p:nvPr/>
          </p:nvSpPr>
          <p:spPr>
            <a:xfrm>
              <a:off x="4789425" y="2513075"/>
              <a:ext cx="855625" cy="1190050"/>
            </a:xfrm>
            <a:custGeom>
              <a:avLst/>
              <a:gdLst/>
              <a:ahLst/>
              <a:cxnLst/>
              <a:rect l="l" t="t" r="r" b="b"/>
              <a:pathLst>
                <a:path w="34225" h="47602" extrusionOk="0">
                  <a:moveTo>
                    <a:pt x="9774" y="0"/>
                  </a:moveTo>
                  <a:lnTo>
                    <a:pt x="0" y="18781"/>
                  </a:lnTo>
                  <a:lnTo>
                    <a:pt x="8507" y="23717"/>
                  </a:lnTo>
                  <a:cubicBezTo>
                    <a:pt x="8507" y="23717"/>
                    <a:pt x="10990" y="21468"/>
                    <a:pt x="14365" y="21468"/>
                  </a:cubicBezTo>
                  <a:cubicBezTo>
                    <a:pt x="15766" y="21468"/>
                    <a:pt x="17320" y="21855"/>
                    <a:pt x="18914" y="22950"/>
                  </a:cubicBezTo>
                  <a:cubicBezTo>
                    <a:pt x="25919" y="27787"/>
                    <a:pt x="23551" y="47601"/>
                    <a:pt x="23551" y="47601"/>
                  </a:cubicBezTo>
                  <a:lnTo>
                    <a:pt x="30656" y="47601"/>
                  </a:lnTo>
                  <a:cubicBezTo>
                    <a:pt x="34225" y="5271"/>
                    <a:pt x="9774" y="0"/>
                    <a:pt x="9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6"/>
            <p:cNvSpPr/>
            <p:nvPr/>
          </p:nvSpPr>
          <p:spPr>
            <a:xfrm>
              <a:off x="4349100" y="1971025"/>
              <a:ext cx="880675" cy="1471900"/>
            </a:xfrm>
            <a:custGeom>
              <a:avLst/>
              <a:gdLst/>
              <a:ahLst/>
              <a:cxnLst/>
              <a:rect l="l" t="t" r="r" b="b"/>
              <a:pathLst>
                <a:path w="35227" h="58876" extrusionOk="0">
                  <a:moveTo>
                    <a:pt x="27621" y="0"/>
                  </a:moveTo>
                  <a:lnTo>
                    <a:pt x="1" y="55073"/>
                  </a:lnTo>
                  <a:lnTo>
                    <a:pt x="7640" y="58876"/>
                  </a:lnTo>
                  <a:lnTo>
                    <a:pt x="35226" y="3836"/>
                  </a:lnTo>
                  <a:lnTo>
                    <a:pt x="276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6"/>
            <p:cNvSpPr/>
            <p:nvPr/>
          </p:nvSpPr>
          <p:spPr>
            <a:xfrm>
              <a:off x="4395800" y="3223575"/>
              <a:ext cx="206025" cy="125950"/>
            </a:xfrm>
            <a:custGeom>
              <a:avLst/>
              <a:gdLst/>
              <a:ahLst/>
              <a:cxnLst/>
              <a:rect l="l" t="t" r="r" b="b"/>
              <a:pathLst>
                <a:path w="8241" h="5038" extrusionOk="0">
                  <a:moveTo>
                    <a:pt x="601" y="1"/>
                  </a:moveTo>
                  <a:lnTo>
                    <a:pt x="1" y="1235"/>
                  </a:lnTo>
                  <a:lnTo>
                    <a:pt x="7640" y="5038"/>
                  </a:lnTo>
                  <a:lnTo>
                    <a:pt x="8240" y="3837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6"/>
            <p:cNvSpPr/>
            <p:nvPr/>
          </p:nvSpPr>
          <p:spPr>
            <a:xfrm>
              <a:off x="4977050" y="2064425"/>
              <a:ext cx="206025" cy="125100"/>
            </a:xfrm>
            <a:custGeom>
              <a:avLst/>
              <a:gdLst/>
              <a:ahLst/>
              <a:cxnLst/>
              <a:rect l="l" t="t" r="r" b="b"/>
              <a:pathLst>
                <a:path w="8241" h="5004" extrusionOk="0">
                  <a:moveTo>
                    <a:pt x="601" y="0"/>
                  </a:moveTo>
                  <a:lnTo>
                    <a:pt x="1" y="1201"/>
                  </a:lnTo>
                  <a:lnTo>
                    <a:pt x="7640" y="5004"/>
                  </a:lnTo>
                  <a:lnTo>
                    <a:pt x="8240" y="3803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6"/>
            <p:cNvSpPr/>
            <p:nvPr/>
          </p:nvSpPr>
          <p:spPr>
            <a:xfrm>
              <a:off x="4326600" y="2051900"/>
              <a:ext cx="926525" cy="1310975"/>
            </a:xfrm>
            <a:custGeom>
              <a:avLst/>
              <a:gdLst/>
              <a:ahLst/>
              <a:cxnLst/>
              <a:rect l="l" t="t" r="r" b="b"/>
              <a:pathLst>
                <a:path w="37061" h="52439" extrusionOk="0">
                  <a:moveTo>
                    <a:pt x="22650" y="1"/>
                  </a:moveTo>
                  <a:lnTo>
                    <a:pt x="0" y="45200"/>
                  </a:lnTo>
                  <a:lnTo>
                    <a:pt x="14411" y="52438"/>
                  </a:lnTo>
                  <a:lnTo>
                    <a:pt x="37060" y="7239"/>
                  </a:lnTo>
                  <a:lnTo>
                    <a:pt x="226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6"/>
            <p:cNvSpPr/>
            <p:nvPr/>
          </p:nvSpPr>
          <p:spPr>
            <a:xfrm>
              <a:off x="4554250" y="2133625"/>
              <a:ext cx="698875" cy="1229250"/>
            </a:xfrm>
            <a:custGeom>
              <a:avLst/>
              <a:gdLst/>
              <a:ahLst/>
              <a:cxnLst/>
              <a:rect l="l" t="t" r="r" b="b"/>
              <a:pathLst>
                <a:path w="27955" h="49170" extrusionOk="0">
                  <a:moveTo>
                    <a:pt x="20082" y="1"/>
                  </a:moveTo>
                  <a:cubicBezTo>
                    <a:pt x="19948" y="8140"/>
                    <a:pt x="17280" y="18381"/>
                    <a:pt x="12143" y="28621"/>
                  </a:cubicBezTo>
                  <a:cubicBezTo>
                    <a:pt x="8607" y="35660"/>
                    <a:pt x="4371" y="41764"/>
                    <a:pt x="1" y="46501"/>
                  </a:cubicBezTo>
                  <a:lnTo>
                    <a:pt x="5271" y="49169"/>
                  </a:lnTo>
                  <a:lnTo>
                    <a:pt x="27954" y="3970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6"/>
            <p:cNvSpPr/>
            <p:nvPr/>
          </p:nvSpPr>
          <p:spPr>
            <a:xfrm>
              <a:off x="4835300" y="2040225"/>
              <a:ext cx="441175" cy="271075"/>
            </a:xfrm>
            <a:custGeom>
              <a:avLst/>
              <a:gdLst/>
              <a:ahLst/>
              <a:cxnLst/>
              <a:rect l="l" t="t" r="r" b="b"/>
              <a:pathLst>
                <a:path w="17647" h="10843" extrusionOk="0">
                  <a:moveTo>
                    <a:pt x="1334" y="1"/>
                  </a:moveTo>
                  <a:lnTo>
                    <a:pt x="0" y="2670"/>
                  </a:lnTo>
                  <a:lnTo>
                    <a:pt x="16312" y="10842"/>
                  </a:lnTo>
                  <a:lnTo>
                    <a:pt x="17646" y="8173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6"/>
            <p:cNvSpPr/>
            <p:nvPr/>
          </p:nvSpPr>
          <p:spPr>
            <a:xfrm>
              <a:off x="4302400" y="3102675"/>
              <a:ext cx="441175" cy="271050"/>
            </a:xfrm>
            <a:custGeom>
              <a:avLst/>
              <a:gdLst/>
              <a:ahLst/>
              <a:cxnLst/>
              <a:rect l="l" t="t" r="r" b="b"/>
              <a:pathLst>
                <a:path w="17647" h="10842" extrusionOk="0">
                  <a:moveTo>
                    <a:pt x="1335" y="0"/>
                  </a:moveTo>
                  <a:lnTo>
                    <a:pt x="1" y="2669"/>
                  </a:lnTo>
                  <a:lnTo>
                    <a:pt x="16313" y="10841"/>
                  </a:lnTo>
                  <a:lnTo>
                    <a:pt x="17647" y="8173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6"/>
            <p:cNvSpPr/>
            <p:nvPr/>
          </p:nvSpPr>
          <p:spPr>
            <a:xfrm>
              <a:off x="5007075" y="1916825"/>
              <a:ext cx="263550" cy="187650"/>
            </a:xfrm>
            <a:custGeom>
              <a:avLst/>
              <a:gdLst/>
              <a:ahLst/>
              <a:cxnLst/>
              <a:rect l="l" t="t" r="r" b="b"/>
              <a:pathLst>
                <a:path w="10542" h="7506" extrusionOk="0">
                  <a:moveTo>
                    <a:pt x="1468" y="0"/>
                  </a:moveTo>
                  <a:lnTo>
                    <a:pt x="1" y="2936"/>
                  </a:lnTo>
                  <a:lnTo>
                    <a:pt x="9074" y="7505"/>
                  </a:lnTo>
                  <a:lnTo>
                    <a:pt x="10542" y="453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6"/>
            <p:cNvSpPr/>
            <p:nvPr/>
          </p:nvSpPr>
          <p:spPr>
            <a:xfrm>
              <a:off x="4837800" y="2613150"/>
              <a:ext cx="331075" cy="331100"/>
            </a:xfrm>
            <a:custGeom>
              <a:avLst/>
              <a:gdLst/>
              <a:ahLst/>
              <a:cxnLst/>
              <a:rect l="l" t="t" r="r" b="b"/>
              <a:pathLst>
                <a:path w="13243" h="13244" extrusionOk="0">
                  <a:moveTo>
                    <a:pt x="6605" y="0"/>
                  </a:moveTo>
                  <a:cubicBezTo>
                    <a:pt x="2969" y="0"/>
                    <a:pt x="0" y="2969"/>
                    <a:pt x="0" y="6638"/>
                  </a:cubicBezTo>
                  <a:cubicBezTo>
                    <a:pt x="0" y="10274"/>
                    <a:pt x="2969" y="13243"/>
                    <a:pt x="6605" y="13243"/>
                  </a:cubicBezTo>
                  <a:cubicBezTo>
                    <a:pt x="10274" y="13243"/>
                    <a:pt x="13243" y="10274"/>
                    <a:pt x="13243" y="6638"/>
                  </a:cubicBezTo>
                  <a:cubicBezTo>
                    <a:pt x="13243" y="2969"/>
                    <a:pt x="10274" y="0"/>
                    <a:pt x="660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6"/>
            <p:cNvSpPr/>
            <p:nvPr/>
          </p:nvSpPr>
          <p:spPr>
            <a:xfrm>
              <a:off x="4931200" y="2707375"/>
              <a:ext cx="143450" cy="142625"/>
            </a:xfrm>
            <a:custGeom>
              <a:avLst/>
              <a:gdLst/>
              <a:ahLst/>
              <a:cxnLst/>
              <a:rect l="l" t="t" r="r" b="b"/>
              <a:pathLst>
                <a:path w="5738" h="5705" extrusionOk="0">
                  <a:moveTo>
                    <a:pt x="2869" y="1"/>
                  </a:moveTo>
                  <a:cubicBezTo>
                    <a:pt x="1301" y="1"/>
                    <a:pt x="0" y="1268"/>
                    <a:pt x="0" y="2869"/>
                  </a:cubicBezTo>
                  <a:cubicBezTo>
                    <a:pt x="0" y="4437"/>
                    <a:pt x="1301" y="5705"/>
                    <a:pt x="2869" y="5705"/>
                  </a:cubicBezTo>
                  <a:cubicBezTo>
                    <a:pt x="4470" y="5705"/>
                    <a:pt x="5738" y="4437"/>
                    <a:pt x="5738" y="2869"/>
                  </a:cubicBezTo>
                  <a:cubicBezTo>
                    <a:pt x="5738" y="1268"/>
                    <a:pt x="4470" y="1"/>
                    <a:pt x="286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6"/>
            <p:cNvSpPr/>
            <p:nvPr/>
          </p:nvSpPr>
          <p:spPr>
            <a:xfrm>
              <a:off x="5221400" y="3502950"/>
              <a:ext cx="491200" cy="245200"/>
            </a:xfrm>
            <a:custGeom>
              <a:avLst/>
              <a:gdLst/>
              <a:ahLst/>
              <a:cxnLst/>
              <a:rect l="l" t="t" r="r" b="b"/>
              <a:pathLst>
                <a:path w="19648" h="9808" extrusionOk="0">
                  <a:moveTo>
                    <a:pt x="9841" y="0"/>
                  </a:moveTo>
                  <a:cubicBezTo>
                    <a:pt x="4404" y="0"/>
                    <a:pt x="0" y="4404"/>
                    <a:pt x="0" y="9808"/>
                  </a:cubicBezTo>
                  <a:lnTo>
                    <a:pt x="19648" y="9808"/>
                  </a:lnTo>
                  <a:cubicBezTo>
                    <a:pt x="19648" y="4404"/>
                    <a:pt x="15278" y="0"/>
                    <a:pt x="984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6"/>
            <p:cNvSpPr/>
            <p:nvPr/>
          </p:nvSpPr>
          <p:spPr>
            <a:xfrm>
              <a:off x="5307300" y="3587175"/>
              <a:ext cx="320250" cy="160150"/>
            </a:xfrm>
            <a:custGeom>
              <a:avLst/>
              <a:gdLst/>
              <a:ahLst/>
              <a:cxnLst/>
              <a:rect l="l" t="t" r="r" b="b"/>
              <a:pathLst>
                <a:path w="12810" h="6406" extrusionOk="0">
                  <a:moveTo>
                    <a:pt x="6405" y="1"/>
                  </a:moveTo>
                  <a:cubicBezTo>
                    <a:pt x="2869" y="1"/>
                    <a:pt x="0" y="2869"/>
                    <a:pt x="0" y="6405"/>
                  </a:cubicBezTo>
                  <a:lnTo>
                    <a:pt x="12809" y="6405"/>
                  </a:lnTo>
                  <a:cubicBezTo>
                    <a:pt x="12809" y="2869"/>
                    <a:pt x="9941" y="1"/>
                    <a:pt x="640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6"/>
            <p:cNvSpPr/>
            <p:nvPr/>
          </p:nvSpPr>
          <p:spPr>
            <a:xfrm>
              <a:off x="3971350" y="3747300"/>
              <a:ext cx="1853000" cy="103425"/>
            </a:xfrm>
            <a:custGeom>
              <a:avLst/>
              <a:gdLst/>
              <a:ahLst/>
              <a:cxnLst/>
              <a:rect l="l" t="t" r="r" b="b"/>
              <a:pathLst>
                <a:path w="74120" h="4137" extrusionOk="0">
                  <a:moveTo>
                    <a:pt x="0" y="0"/>
                  </a:moveTo>
                  <a:lnTo>
                    <a:pt x="0" y="4136"/>
                  </a:lnTo>
                  <a:lnTo>
                    <a:pt x="74120" y="4136"/>
                  </a:lnTo>
                  <a:lnTo>
                    <a:pt x="7412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6"/>
            <p:cNvSpPr/>
            <p:nvPr/>
          </p:nvSpPr>
          <p:spPr>
            <a:xfrm>
              <a:off x="4795250" y="3587175"/>
              <a:ext cx="167650" cy="160975"/>
            </a:xfrm>
            <a:custGeom>
              <a:avLst/>
              <a:gdLst/>
              <a:ahLst/>
              <a:cxnLst/>
              <a:rect l="l" t="t" r="r" b="b"/>
              <a:pathLst>
                <a:path w="6706" h="6439" extrusionOk="0">
                  <a:moveTo>
                    <a:pt x="2002" y="1"/>
                  </a:moveTo>
                  <a:lnTo>
                    <a:pt x="1" y="6439"/>
                  </a:lnTo>
                  <a:lnTo>
                    <a:pt x="6706" y="6439"/>
                  </a:lnTo>
                  <a:lnTo>
                    <a:pt x="670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6"/>
            <p:cNvSpPr/>
            <p:nvPr/>
          </p:nvSpPr>
          <p:spPr>
            <a:xfrm>
              <a:off x="4223175" y="3587175"/>
              <a:ext cx="835625" cy="80925"/>
            </a:xfrm>
            <a:custGeom>
              <a:avLst/>
              <a:gdLst/>
              <a:ahLst/>
              <a:cxnLst/>
              <a:rect l="l" t="t" r="r" b="b"/>
              <a:pathLst>
                <a:path w="33425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33425" y="3236"/>
                  </a:lnTo>
                  <a:lnTo>
                    <a:pt x="3342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>
              <a:off x="4809450" y="3668075"/>
              <a:ext cx="153450" cy="35050"/>
            </a:xfrm>
            <a:custGeom>
              <a:avLst/>
              <a:gdLst/>
              <a:ahLst/>
              <a:cxnLst/>
              <a:rect l="l" t="t" r="r" b="b"/>
              <a:pathLst>
                <a:path w="6138" h="1402" extrusionOk="0">
                  <a:moveTo>
                    <a:pt x="434" y="0"/>
                  </a:moveTo>
                  <a:lnTo>
                    <a:pt x="0" y="1401"/>
                  </a:lnTo>
                  <a:lnTo>
                    <a:pt x="6138" y="1401"/>
                  </a:lnTo>
                  <a:lnTo>
                    <a:pt x="613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6" name="Google Shape;1186;p46"/>
          <p:cNvSpPr txBox="1">
            <a:spLocks noGrp="1"/>
          </p:cNvSpPr>
          <p:nvPr>
            <p:ph type="ctrTitle"/>
          </p:nvPr>
        </p:nvSpPr>
        <p:spPr>
          <a:xfrm>
            <a:off x="1248100" y="539500"/>
            <a:ext cx="6647700" cy="15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 dirty="0"/>
              <a:t>DECODING</a:t>
            </a:r>
            <a:br>
              <a:rPr lang="en" sz="5300" dirty="0"/>
            </a:br>
            <a:r>
              <a:rPr lang="en" sz="5300" dirty="0"/>
              <a:t>DEATH</a:t>
            </a:r>
            <a:endParaRPr sz="4700" dirty="0">
              <a:solidFill>
                <a:schemeClr val="dk2"/>
              </a:solidFill>
            </a:endParaRPr>
          </a:p>
        </p:txBody>
      </p:sp>
      <p:sp>
        <p:nvSpPr>
          <p:cNvPr id="1187" name="Google Shape;1187;p46"/>
          <p:cNvSpPr txBox="1">
            <a:spLocks noGrp="1"/>
          </p:cNvSpPr>
          <p:nvPr>
            <p:ph type="subTitle" idx="1"/>
          </p:nvPr>
        </p:nvSpPr>
        <p:spPr>
          <a:xfrm>
            <a:off x="1729350" y="2151388"/>
            <a:ext cx="56853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Predicting Death By US State</a:t>
            </a:r>
            <a:endParaRPr dirty="0"/>
          </a:p>
        </p:txBody>
      </p:sp>
      <p:grpSp>
        <p:nvGrpSpPr>
          <p:cNvPr id="1188" name="Google Shape;1188;p46"/>
          <p:cNvGrpSpPr/>
          <p:nvPr/>
        </p:nvGrpSpPr>
        <p:grpSpPr>
          <a:xfrm>
            <a:off x="713217" y="1709033"/>
            <a:ext cx="293027" cy="226005"/>
            <a:chOff x="5483150" y="2495300"/>
            <a:chExt cx="195325" cy="150650"/>
          </a:xfrm>
        </p:grpSpPr>
        <p:sp>
          <p:nvSpPr>
            <p:cNvPr id="1189" name="Google Shape;1189;p46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6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6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2" name="Google Shape;1192;p46"/>
          <p:cNvSpPr/>
          <p:nvPr/>
        </p:nvSpPr>
        <p:spPr>
          <a:xfrm>
            <a:off x="6584893" y="3705462"/>
            <a:ext cx="38337" cy="38337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8" y="1"/>
                </a:moveTo>
                <a:cubicBezTo>
                  <a:pt x="301" y="1"/>
                  <a:pt x="0" y="301"/>
                  <a:pt x="0" y="668"/>
                </a:cubicBezTo>
                <a:cubicBezTo>
                  <a:pt x="0" y="1002"/>
                  <a:pt x="301" y="1302"/>
                  <a:pt x="668" y="1302"/>
                </a:cubicBezTo>
                <a:cubicBezTo>
                  <a:pt x="1035" y="1302"/>
                  <a:pt x="1301" y="1002"/>
                  <a:pt x="1301" y="668"/>
                </a:cubicBezTo>
                <a:cubicBezTo>
                  <a:pt x="1301" y="301"/>
                  <a:pt x="1035" y="1"/>
                  <a:pt x="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46"/>
          <p:cNvSpPr/>
          <p:nvPr/>
        </p:nvSpPr>
        <p:spPr>
          <a:xfrm>
            <a:off x="6560717" y="2814096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67" y="0"/>
                  <a:pt x="0" y="534"/>
                  <a:pt x="0" y="1235"/>
                </a:cubicBezTo>
                <a:cubicBezTo>
                  <a:pt x="0" y="1902"/>
                  <a:pt x="567" y="2469"/>
                  <a:pt x="1235" y="2469"/>
                </a:cubicBezTo>
                <a:cubicBezTo>
                  <a:pt x="1935" y="2469"/>
                  <a:pt x="2469" y="1902"/>
                  <a:pt x="2469" y="1235"/>
                </a:cubicBezTo>
                <a:cubicBezTo>
                  <a:pt x="2469" y="534"/>
                  <a:pt x="1935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46"/>
          <p:cNvSpPr/>
          <p:nvPr/>
        </p:nvSpPr>
        <p:spPr>
          <a:xfrm>
            <a:off x="5431111" y="29451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" name="Google Shape;1195;p46"/>
          <p:cNvSpPr/>
          <p:nvPr/>
        </p:nvSpPr>
        <p:spPr>
          <a:xfrm>
            <a:off x="2226218" y="297343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57"/>
          <p:cNvSpPr txBox="1">
            <a:spLocks noGrp="1"/>
          </p:cNvSpPr>
          <p:nvPr>
            <p:ph type="subTitle" idx="5"/>
          </p:nvPr>
        </p:nvSpPr>
        <p:spPr>
          <a:xfrm>
            <a:off x="6136200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847" name="Google Shape;1847;p57"/>
          <p:cNvSpPr txBox="1">
            <a:spLocks noGrp="1"/>
          </p:cNvSpPr>
          <p:nvPr>
            <p:ph type="subTitle" idx="6"/>
          </p:nvPr>
        </p:nvSpPr>
        <p:spPr>
          <a:xfrm>
            <a:off x="6136200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848" name="Google Shape;1848;p5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of epidemiology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849" name="Google Shape;1849;p57"/>
          <p:cNvSpPr txBox="1">
            <a:spLocks noGrp="1"/>
          </p:cNvSpPr>
          <p:nvPr>
            <p:ph type="subTitle" idx="1"/>
          </p:nvPr>
        </p:nvSpPr>
        <p:spPr>
          <a:xfrm>
            <a:off x="875675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850" name="Google Shape;1850;p57"/>
          <p:cNvSpPr txBox="1">
            <a:spLocks noGrp="1"/>
          </p:cNvSpPr>
          <p:nvPr>
            <p:ph type="subTitle" idx="2"/>
          </p:nvPr>
        </p:nvSpPr>
        <p:spPr>
          <a:xfrm>
            <a:off x="3505939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851" name="Google Shape;1851;p57"/>
          <p:cNvSpPr txBox="1">
            <a:spLocks noGrp="1"/>
          </p:cNvSpPr>
          <p:nvPr>
            <p:ph type="subTitle" idx="3"/>
          </p:nvPr>
        </p:nvSpPr>
        <p:spPr>
          <a:xfrm>
            <a:off x="875675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852" name="Google Shape;1852;p57"/>
          <p:cNvSpPr txBox="1">
            <a:spLocks noGrp="1"/>
          </p:cNvSpPr>
          <p:nvPr>
            <p:ph type="subTitle" idx="4"/>
          </p:nvPr>
        </p:nvSpPr>
        <p:spPr>
          <a:xfrm>
            <a:off x="3505939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1853" name="Google Shape;1853;p57"/>
          <p:cNvSpPr txBox="1">
            <a:spLocks noGrp="1"/>
          </p:cNvSpPr>
          <p:nvPr>
            <p:ph type="subTitle" idx="7"/>
          </p:nvPr>
        </p:nvSpPr>
        <p:spPr>
          <a:xfrm>
            <a:off x="3505939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illnesses</a:t>
            </a:r>
            <a:endParaRPr/>
          </a:p>
        </p:txBody>
      </p:sp>
      <p:sp>
        <p:nvSpPr>
          <p:cNvPr id="1854" name="Google Shape;1854;p57"/>
          <p:cNvSpPr txBox="1">
            <a:spLocks noGrp="1"/>
          </p:cNvSpPr>
          <p:nvPr>
            <p:ph type="subTitle" idx="8"/>
          </p:nvPr>
        </p:nvSpPr>
        <p:spPr>
          <a:xfrm>
            <a:off x="3505939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Intervention strategy</a:t>
            </a:r>
            <a:endParaRPr/>
          </a:p>
        </p:txBody>
      </p:sp>
      <p:sp>
        <p:nvSpPr>
          <p:cNvPr id="1855" name="Google Shape;1855;p57"/>
          <p:cNvSpPr txBox="1">
            <a:spLocks noGrp="1"/>
          </p:cNvSpPr>
          <p:nvPr>
            <p:ph type="subTitle" idx="9"/>
          </p:nvPr>
        </p:nvSpPr>
        <p:spPr>
          <a:xfrm>
            <a:off x="6136200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</a:t>
            </a:r>
            <a:br>
              <a:rPr lang="en"/>
            </a:br>
            <a:r>
              <a:rPr lang="en"/>
              <a:t>risks</a:t>
            </a:r>
            <a:endParaRPr/>
          </a:p>
        </p:txBody>
      </p:sp>
      <p:sp>
        <p:nvSpPr>
          <p:cNvPr id="1856" name="Google Shape;1856;p57"/>
          <p:cNvSpPr txBox="1">
            <a:spLocks noGrp="1"/>
          </p:cNvSpPr>
          <p:nvPr>
            <p:ph type="subTitle" idx="13"/>
          </p:nvPr>
        </p:nvSpPr>
        <p:spPr>
          <a:xfrm>
            <a:off x="6136200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Quantify benefits</a:t>
            </a:r>
            <a:endParaRPr/>
          </a:p>
        </p:txBody>
      </p:sp>
      <p:sp>
        <p:nvSpPr>
          <p:cNvPr id="1857" name="Google Shape;1857;p57"/>
          <p:cNvSpPr txBox="1">
            <a:spLocks noGrp="1"/>
          </p:cNvSpPr>
          <p:nvPr>
            <p:ph type="subTitle" idx="14"/>
          </p:nvPr>
        </p:nvSpPr>
        <p:spPr>
          <a:xfrm>
            <a:off x="875675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problems</a:t>
            </a:r>
            <a:endParaRPr/>
          </a:p>
        </p:txBody>
      </p:sp>
      <p:sp>
        <p:nvSpPr>
          <p:cNvPr id="1858" name="Google Shape;1858;p57"/>
          <p:cNvSpPr txBox="1">
            <a:spLocks noGrp="1"/>
          </p:cNvSpPr>
          <p:nvPr>
            <p:ph type="subTitle" idx="15"/>
          </p:nvPr>
        </p:nvSpPr>
        <p:spPr>
          <a:xfrm>
            <a:off x="875675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trends</a:t>
            </a:r>
            <a:endParaRPr/>
          </a:p>
        </p:txBody>
      </p:sp>
      <p:sp>
        <p:nvSpPr>
          <p:cNvPr id="1859" name="Google Shape;1859;p57"/>
          <p:cNvSpPr/>
          <p:nvPr/>
        </p:nvSpPr>
        <p:spPr>
          <a:xfrm rot="10800000" flipH="1">
            <a:off x="5688157" y="133300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57"/>
          <p:cNvSpPr/>
          <p:nvPr/>
        </p:nvSpPr>
        <p:spPr>
          <a:xfrm rot="10800000" flipH="1">
            <a:off x="3147186" y="313516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1" name="Google Shape;1861;p57"/>
          <p:cNvSpPr/>
          <p:nvPr/>
        </p:nvSpPr>
        <p:spPr>
          <a:xfrm rot="10800000" flipH="1">
            <a:off x="3085815" y="1500024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58"/>
          <p:cNvSpPr/>
          <p:nvPr/>
        </p:nvSpPr>
        <p:spPr>
          <a:xfrm flipH="1">
            <a:off x="294876" y="3078025"/>
            <a:ext cx="8107000" cy="1990475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Google Shape;1867;p58"/>
          <p:cNvSpPr txBox="1">
            <a:spLocks noGrp="1"/>
          </p:cNvSpPr>
          <p:nvPr>
            <p:ph type="title"/>
          </p:nvPr>
        </p:nvSpPr>
        <p:spPr>
          <a:xfrm>
            <a:off x="1279850" y="539500"/>
            <a:ext cx="6584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dk2"/>
                </a:solidFill>
              </a:rPr>
              <a:t>words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868" name="Google Shape;1868;p58"/>
          <p:cNvGrpSpPr/>
          <p:nvPr/>
        </p:nvGrpSpPr>
        <p:grpSpPr>
          <a:xfrm>
            <a:off x="1061117" y="2775529"/>
            <a:ext cx="1611851" cy="2277775"/>
            <a:chOff x="1546975" y="2098125"/>
            <a:chExt cx="1280975" cy="1810200"/>
          </a:xfrm>
        </p:grpSpPr>
        <p:sp>
          <p:nvSpPr>
            <p:cNvPr id="1869" name="Google Shape;1869;p58"/>
            <p:cNvSpPr/>
            <p:nvPr/>
          </p:nvSpPr>
          <p:spPr>
            <a:xfrm>
              <a:off x="2124450" y="2815300"/>
              <a:ext cx="436125" cy="574200"/>
            </a:xfrm>
            <a:custGeom>
              <a:avLst/>
              <a:gdLst/>
              <a:ahLst/>
              <a:cxnLst/>
              <a:rect l="l" t="t" r="r" b="b"/>
              <a:pathLst>
                <a:path w="17445" h="22968" extrusionOk="0">
                  <a:moveTo>
                    <a:pt x="6772" y="1"/>
                  </a:moveTo>
                  <a:lnTo>
                    <a:pt x="0" y="3770"/>
                  </a:lnTo>
                  <a:lnTo>
                    <a:pt x="10651" y="22967"/>
                  </a:lnTo>
                  <a:lnTo>
                    <a:pt x="17445" y="19198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8"/>
            <p:cNvSpPr/>
            <p:nvPr/>
          </p:nvSpPr>
          <p:spPr>
            <a:xfrm>
              <a:off x="2251550" y="2815300"/>
              <a:ext cx="309025" cy="534200"/>
            </a:xfrm>
            <a:custGeom>
              <a:avLst/>
              <a:gdLst/>
              <a:ahLst/>
              <a:cxnLst/>
              <a:rect l="l" t="t" r="r" b="b"/>
              <a:pathLst>
                <a:path w="12361" h="21368" extrusionOk="0">
                  <a:moveTo>
                    <a:pt x="1688" y="1"/>
                  </a:moveTo>
                  <a:lnTo>
                    <a:pt x="1" y="943"/>
                  </a:lnTo>
                  <a:cubicBezTo>
                    <a:pt x="1951" y="3091"/>
                    <a:pt x="3924" y="6202"/>
                    <a:pt x="5523" y="9840"/>
                  </a:cubicBezTo>
                  <a:cubicBezTo>
                    <a:pt x="7430" y="14136"/>
                    <a:pt x="8416" y="18300"/>
                    <a:pt x="8438" y="21368"/>
                  </a:cubicBezTo>
                  <a:lnTo>
                    <a:pt x="12361" y="19198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8"/>
            <p:cNvSpPr/>
            <p:nvPr/>
          </p:nvSpPr>
          <p:spPr>
            <a:xfrm>
              <a:off x="1760100" y="2160050"/>
              <a:ext cx="436150" cy="574200"/>
            </a:xfrm>
            <a:custGeom>
              <a:avLst/>
              <a:gdLst/>
              <a:ahLst/>
              <a:cxnLst/>
              <a:rect l="l" t="t" r="r" b="b"/>
              <a:pathLst>
                <a:path w="17446" h="22968" extrusionOk="0">
                  <a:moveTo>
                    <a:pt x="6773" y="0"/>
                  </a:moveTo>
                  <a:lnTo>
                    <a:pt x="1" y="3748"/>
                  </a:lnTo>
                  <a:lnTo>
                    <a:pt x="10674" y="22967"/>
                  </a:lnTo>
                  <a:lnTo>
                    <a:pt x="17445" y="19198"/>
                  </a:lnTo>
                  <a:lnTo>
                    <a:pt x="67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8"/>
            <p:cNvSpPr/>
            <p:nvPr/>
          </p:nvSpPr>
          <p:spPr>
            <a:xfrm>
              <a:off x="1887225" y="2160050"/>
              <a:ext cx="309025" cy="534200"/>
            </a:xfrm>
            <a:custGeom>
              <a:avLst/>
              <a:gdLst/>
              <a:ahLst/>
              <a:cxnLst/>
              <a:rect l="l" t="t" r="r" b="b"/>
              <a:pathLst>
                <a:path w="12361" h="21368" extrusionOk="0">
                  <a:moveTo>
                    <a:pt x="1688" y="0"/>
                  </a:moveTo>
                  <a:lnTo>
                    <a:pt x="0" y="921"/>
                  </a:lnTo>
                  <a:cubicBezTo>
                    <a:pt x="1951" y="3068"/>
                    <a:pt x="3923" y="6180"/>
                    <a:pt x="5545" y="9840"/>
                  </a:cubicBezTo>
                  <a:cubicBezTo>
                    <a:pt x="7429" y="14135"/>
                    <a:pt x="8416" y="18277"/>
                    <a:pt x="8459" y="21367"/>
                  </a:cubicBezTo>
                  <a:lnTo>
                    <a:pt x="12360" y="19198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8"/>
            <p:cNvSpPr/>
            <p:nvPr/>
          </p:nvSpPr>
          <p:spPr>
            <a:xfrm>
              <a:off x="1788600" y="2278375"/>
              <a:ext cx="715550" cy="942925"/>
            </a:xfrm>
            <a:custGeom>
              <a:avLst/>
              <a:gdLst/>
              <a:ahLst/>
              <a:cxnLst/>
              <a:rect l="l" t="t" r="r" b="b"/>
              <a:pathLst>
                <a:path w="28622" h="37717" extrusionOk="0">
                  <a:moveTo>
                    <a:pt x="11111" y="1"/>
                  </a:moveTo>
                  <a:lnTo>
                    <a:pt x="1" y="6181"/>
                  </a:lnTo>
                  <a:lnTo>
                    <a:pt x="17511" y="37717"/>
                  </a:lnTo>
                  <a:lnTo>
                    <a:pt x="28622" y="31537"/>
                  </a:lnTo>
                  <a:lnTo>
                    <a:pt x="1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8"/>
            <p:cNvSpPr/>
            <p:nvPr/>
          </p:nvSpPr>
          <p:spPr>
            <a:xfrm>
              <a:off x="1997350" y="2278375"/>
              <a:ext cx="507350" cy="877725"/>
            </a:xfrm>
            <a:custGeom>
              <a:avLst/>
              <a:gdLst/>
              <a:ahLst/>
              <a:cxnLst/>
              <a:rect l="l" t="t" r="r" b="b"/>
              <a:pathLst>
                <a:path w="20294" h="35109" extrusionOk="0">
                  <a:moveTo>
                    <a:pt x="2761" y="1"/>
                  </a:moveTo>
                  <a:lnTo>
                    <a:pt x="0" y="1535"/>
                  </a:lnTo>
                  <a:cubicBezTo>
                    <a:pt x="3200" y="5063"/>
                    <a:pt x="6443" y="10169"/>
                    <a:pt x="9073" y="16174"/>
                  </a:cubicBezTo>
                  <a:cubicBezTo>
                    <a:pt x="12185" y="23209"/>
                    <a:pt x="13807" y="30024"/>
                    <a:pt x="13872" y="35109"/>
                  </a:cubicBezTo>
                  <a:lnTo>
                    <a:pt x="20293" y="31537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8"/>
            <p:cNvSpPr/>
            <p:nvPr/>
          </p:nvSpPr>
          <p:spPr>
            <a:xfrm>
              <a:off x="2178150" y="3011450"/>
              <a:ext cx="360525" cy="240525"/>
            </a:xfrm>
            <a:custGeom>
              <a:avLst/>
              <a:gdLst/>
              <a:ahLst/>
              <a:cxnLst/>
              <a:rect l="l" t="t" r="r" b="b"/>
              <a:pathLst>
                <a:path w="14421" h="9621" extrusionOk="0">
                  <a:moveTo>
                    <a:pt x="13127" y="0"/>
                  </a:moveTo>
                  <a:lnTo>
                    <a:pt x="0" y="7298"/>
                  </a:lnTo>
                  <a:lnTo>
                    <a:pt x="1293" y="9621"/>
                  </a:lnTo>
                  <a:lnTo>
                    <a:pt x="14420" y="2323"/>
                  </a:lnTo>
                  <a:lnTo>
                    <a:pt x="1312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8"/>
            <p:cNvSpPr/>
            <p:nvPr/>
          </p:nvSpPr>
          <p:spPr>
            <a:xfrm>
              <a:off x="1754075" y="2247700"/>
              <a:ext cx="360525" cy="240550"/>
            </a:xfrm>
            <a:custGeom>
              <a:avLst/>
              <a:gdLst/>
              <a:ahLst/>
              <a:cxnLst/>
              <a:rect l="l" t="t" r="r" b="b"/>
              <a:pathLst>
                <a:path w="14421" h="9622" extrusionOk="0">
                  <a:moveTo>
                    <a:pt x="13128" y="1"/>
                  </a:moveTo>
                  <a:lnTo>
                    <a:pt x="1" y="7298"/>
                  </a:lnTo>
                  <a:lnTo>
                    <a:pt x="1294" y="9621"/>
                  </a:lnTo>
                  <a:lnTo>
                    <a:pt x="14421" y="2324"/>
                  </a:lnTo>
                  <a:lnTo>
                    <a:pt x="1312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8"/>
            <p:cNvSpPr/>
            <p:nvPr/>
          </p:nvSpPr>
          <p:spPr>
            <a:xfrm>
              <a:off x="1703675" y="2098125"/>
              <a:ext cx="266300" cy="188500"/>
            </a:xfrm>
            <a:custGeom>
              <a:avLst/>
              <a:gdLst/>
              <a:ahLst/>
              <a:cxnLst/>
              <a:rect l="l" t="t" r="r" b="b"/>
              <a:pathLst>
                <a:path w="10652" h="7540" extrusionOk="0">
                  <a:moveTo>
                    <a:pt x="9358" y="1"/>
                  </a:moveTo>
                  <a:lnTo>
                    <a:pt x="1" y="5217"/>
                  </a:lnTo>
                  <a:lnTo>
                    <a:pt x="1272" y="7540"/>
                  </a:lnTo>
                  <a:lnTo>
                    <a:pt x="10651" y="2324"/>
                  </a:lnTo>
                  <a:lnTo>
                    <a:pt x="9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8"/>
            <p:cNvSpPr/>
            <p:nvPr/>
          </p:nvSpPr>
          <p:spPr>
            <a:xfrm>
              <a:off x="1546975" y="2719975"/>
              <a:ext cx="463000" cy="1036600"/>
            </a:xfrm>
            <a:custGeom>
              <a:avLst/>
              <a:gdLst/>
              <a:ahLst/>
              <a:cxnLst/>
              <a:rect l="l" t="t" r="r" b="b"/>
              <a:pathLst>
                <a:path w="18520" h="41464" extrusionOk="0">
                  <a:moveTo>
                    <a:pt x="16613" y="0"/>
                  </a:moveTo>
                  <a:cubicBezTo>
                    <a:pt x="11967" y="1030"/>
                    <a:pt x="7759" y="3616"/>
                    <a:pt x="4757" y="7320"/>
                  </a:cubicBezTo>
                  <a:cubicBezTo>
                    <a:pt x="1688" y="11067"/>
                    <a:pt x="1" y="15801"/>
                    <a:pt x="1" y="20644"/>
                  </a:cubicBezTo>
                  <a:cubicBezTo>
                    <a:pt x="1" y="30966"/>
                    <a:pt x="7386" y="39732"/>
                    <a:pt x="17555" y="41464"/>
                  </a:cubicBezTo>
                  <a:lnTo>
                    <a:pt x="18519" y="35809"/>
                  </a:lnTo>
                  <a:cubicBezTo>
                    <a:pt x="11134" y="34538"/>
                    <a:pt x="5765" y="28161"/>
                    <a:pt x="5765" y="20644"/>
                  </a:cubicBezTo>
                  <a:cubicBezTo>
                    <a:pt x="5765" y="13478"/>
                    <a:pt x="10827" y="7167"/>
                    <a:pt x="17840" y="5632"/>
                  </a:cubicBezTo>
                  <a:lnTo>
                    <a:pt x="166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8"/>
            <p:cNvSpPr/>
            <p:nvPr/>
          </p:nvSpPr>
          <p:spPr>
            <a:xfrm>
              <a:off x="1743675" y="2598350"/>
              <a:ext cx="392300" cy="392300"/>
            </a:xfrm>
            <a:custGeom>
              <a:avLst/>
              <a:gdLst/>
              <a:ahLst/>
              <a:cxnLst/>
              <a:rect l="l" t="t" r="r" b="b"/>
              <a:pathLst>
                <a:path w="15692" h="15692" extrusionOk="0">
                  <a:moveTo>
                    <a:pt x="7846" y="0"/>
                  </a:moveTo>
                  <a:cubicBezTo>
                    <a:pt x="3507" y="0"/>
                    <a:pt x="0" y="3507"/>
                    <a:pt x="0" y="7846"/>
                  </a:cubicBezTo>
                  <a:cubicBezTo>
                    <a:pt x="0" y="12163"/>
                    <a:pt x="3507" y="15691"/>
                    <a:pt x="7846" y="15691"/>
                  </a:cubicBezTo>
                  <a:cubicBezTo>
                    <a:pt x="12163" y="15691"/>
                    <a:pt x="15692" y="12163"/>
                    <a:pt x="15692" y="7846"/>
                  </a:cubicBezTo>
                  <a:cubicBezTo>
                    <a:pt x="15692" y="3507"/>
                    <a:pt x="12163" y="0"/>
                    <a:pt x="784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8"/>
            <p:cNvSpPr/>
            <p:nvPr/>
          </p:nvSpPr>
          <p:spPr>
            <a:xfrm>
              <a:off x="1792425" y="2647100"/>
              <a:ext cx="294250" cy="294775"/>
            </a:xfrm>
            <a:custGeom>
              <a:avLst/>
              <a:gdLst/>
              <a:ahLst/>
              <a:cxnLst/>
              <a:rect l="l" t="t" r="r" b="b"/>
              <a:pathLst>
                <a:path w="11770" h="11791" extrusionOk="0">
                  <a:moveTo>
                    <a:pt x="5896" y="1"/>
                  </a:moveTo>
                  <a:cubicBezTo>
                    <a:pt x="2631" y="1"/>
                    <a:pt x="1" y="2630"/>
                    <a:pt x="1" y="5896"/>
                  </a:cubicBezTo>
                  <a:cubicBezTo>
                    <a:pt x="1" y="9139"/>
                    <a:pt x="2631" y="11791"/>
                    <a:pt x="5896" y="11791"/>
                  </a:cubicBezTo>
                  <a:cubicBezTo>
                    <a:pt x="9139" y="11791"/>
                    <a:pt x="11769" y="9139"/>
                    <a:pt x="11769" y="5896"/>
                  </a:cubicBezTo>
                  <a:cubicBezTo>
                    <a:pt x="11769" y="2630"/>
                    <a:pt x="9139" y="1"/>
                    <a:pt x="589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8"/>
            <p:cNvSpPr/>
            <p:nvPr/>
          </p:nvSpPr>
          <p:spPr>
            <a:xfrm>
              <a:off x="1662600" y="3731900"/>
              <a:ext cx="1165350" cy="176425"/>
            </a:xfrm>
            <a:custGeom>
              <a:avLst/>
              <a:gdLst/>
              <a:ahLst/>
              <a:cxnLst/>
              <a:rect l="l" t="t" r="r" b="b"/>
              <a:pathLst>
                <a:path w="46614" h="7057" extrusionOk="0">
                  <a:moveTo>
                    <a:pt x="0" y="0"/>
                  </a:moveTo>
                  <a:lnTo>
                    <a:pt x="0" y="7057"/>
                  </a:lnTo>
                  <a:lnTo>
                    <a:pt x="46613" y="7057"/>
                  </a:lnTo>
                  <a:lnTo>
                    <a:pt x="4661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8"/>
            <p:cNvSpPr/>
            <p:nvPr/>
          </p:nvSpPr>
          <p:spPr>
            <a:xfrm>
              <a:off x="2044450" y="3605875"/>
              <a:ext cx="783500" cy="56475"/>
            </a:xfrm>
            <a:custGeom>
              <a:avLst/>
              <a:gdLst/>
              <a:ahLst/>
              <a:cxnLst/>
              <a:rect l="l" t="t" r="r" b="b"/>
              <a:pathLst>
                <a:path w="31340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31339" y="2258"/>
                  </a:lnTo>
                  <a:lnTo>
                    <a:pt x="313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8"/>
            <p:cNvSpPr/>
            <p:nvPr/>
          </p:nvSpPr>
          <p:spPr>
            <a:xfrm>
              <a:off x="1839000" y="3537800"/>
              <a:ext cx="316700" cy="288500"/>
            </a:xfrm>
            <a:custGeom>
              <a:avLst/>
              <a:gdLst/>
              <a:ahLst/>
              <a:cxnLst/>
              <a:rect l="l" t="t" r="r" b="b"/>
              <a:pathLst>
                <a:path w="12668" h="11540" extrusionOk="0">
                  <a:moveTo>
                    <a:pt x="6342" y="1"/>
                  </a:moveTo>
                  <a:cubicBezTo>
                    <a:pt x="4866" y="1"/>
                    <a:pt x="3387" y="565"/>
                    <a:pt x="2258" y="1694"/>
                  </a:cubicBezTo>
                  <a:cubicBezTo>
                    <a:pt x="1" y="3951"/>
                    <a:pt x="1" y="7611"/>
                    <a:pt x="2258" y="9846"/>
                  </a:cubicBezTo>
                  <a:cubicBezTo>
                    <a:pt x="3387" y="10975"/>
                    <a:pt x="4866" y="11539"/>
                    <a:pt x="6342" y="11539"/>
                  </a:cubicBezTo>
                  <a:cubicBezTo>
                    <a:pt x="7819" y="11539"/>
                    <a:pt x="9293" y="10975"/>
                    <a:pt x="10410" y="9846"/>
                  </a:cubicBezTo>
                  <a:cubicBezTo>
                    <a:pt x="12668" y="7611"/>
                    <a:pt x="12668" y="3951"/>
                    <a:pt x="10410" y="1694"/>
                  </a:cubicBezTo>
                  <a:cubicBezTo>
                    <a:pt x="9293" y="565"/>
                    <a:pt x="7819" y="1"/>
                    <a:pt x="634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8"/>
            <p:cNvSpPr/>
            <p:nvPr/>
          </p:nvSpPr>
          <p:spPr>
            <a:xfrm>
              <a:off x="1908025" y="3592725"/>
              <a:ext cx="178650" cy="178650"/>
            </a:xfrm>
            <a:custGeom>
              <a:avLst/>
              <a:gdLst/>
              <a:ahLst/>
              <a:cxnLst/>
              <a:rect l="l" t="t" r="r" b="b"/>
              <a:pathLst>
                <a:path w="7146" h="7146" extrusionOk="0">
                  <a:moveTo>
                    <a:pt x="3573" y="1"/>
                  </a:moveTo>
                  <a:cubicBezTo>
                    <a:pt x="1601" y="1"/>
                    <a:pt x="1" y="1601"/>
                    <a:pt x="1" y="3573"/>
                  </a:cubicBezTo>
                  <a:cubicBezTo>
                    <a:pt x="1" y="5545"/>
                    <a:pt x="1601" y="7145"/>
                    <a:pt x="3573" y="7145"/>
                  </a:cubicBezTo>
                  <a:cubicBezTo>
                    <a:pt x="5545" y="7145"/>
                    <a:pt x="7145" y="5545"/>
                    <a:pt x="7145" y="3573"/>
                  </a:cubicBezTo>
                  <a:cubicBezTo>
                    <a:pt x="7145" y="1601"/>
                    <a:pt x="5545" y="1"/>
                    <a:pt x="3573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5" name="Google Shape;1885;p58"/>
          <p:cNvSpPr/>
          <p:nvPr/>
        </p:nvSpPr>
        <p:spPr>
          <a:xfrm>
            <a:off x="635326" y="5053300"/>
            <a:ext cx="786590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6" name="Google Shape;1886;p58"/>
          <p:cNvGrpSpPr/>
          <p:nvPr/>
        </p:nvGrpSpPr>
        <p:grpSpPr>
          <a:xfrm>
            <a:off x="3390473" y="3826747"/>
            <a:ext cx="770222" cy="1234959"/>
            <a:chOff x="146925" y="2071925"/>
            <a:chExt cx="565425" cy="906525"/>
          </a:xfrm>
        </p:grpSpPr>
        <p:sp>
          <p:nvSpPr>
            <p:cNvPr id="1887" name="Google Shape;1887;p58"/>
            <p:cNvSpPr/>
            <p:nvPr/>
          </p:nvSpPr>
          <p:spPr>
            <a:xfrm>
              <a:off x="146925" y="2123625"/>
              <a:ext cx="565425" cy="854825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8"/>
            <p:cNvSpPr/>
            <p:nvPr/>
          </p:nvSpPr>
          <p:spPr>
            <a:xfrm>
              <a:off x="196975" y="2657350"/>
              <a:ext cx="464525" cy="28695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8"/>
            <p:cNvSpPr/>
            <p:nvPr/>
          </p:nvSpPr>
          <p:spPr>
            <a:xfrm>
              <a:off x="364575" y="2978400"/>
              <a:ext cx="26725" cy="25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8"/>
            <p:cNvSpPr/>
            <p:nvPr/>
          </p:nvSpPr>
          <p:spPr>
            <a:xfrm>
              <a:off x="317875" y="2071925"/>
              <a:ext cx="223525" cy="85075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8"/>
            <p:cNvSpPr/>
            <p:nvPr/>
          </p:nvSpPr>
          <p:spPr>
            <a:xfrm>
              <a:off x="352900" y="2081100"/>
              <a:ext cx="7550" cy="6507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8"/>
            <p:cNvSpPr/>
            <p:nvPr/>
          </p:nvSpPr>
          <p:spPr>
            <a:xfrm>
              <a:off x="401275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8"/>
            <p:cNvSpPr/>
            <p:nvPr/>
          </p:nvSpPr>
          <p:spPr>
            <a:xfrm>
              <a:off x="450475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8"/>
            <p:cNvSpPr/>
            <p:nvPr/>
          </p:nvSpPr>
          <p:spPr>
            <a:xfrm>
              <a:off x="498850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" name="Google Shape;1895;p58"/>
          <p:cNvGrpSpPr/>
          <p:nvPr/>
        </p:nvGrpSpPr>
        <p:grpSpPr>
          <a:xfrm>
            <a:off x="4220780" y="3979874"/>
            <a:ext cx="678205" cy="1082688"/>
            <a:chOff x="894125" y="2648175"/>
            <a:chExt cx="497875" cy="794750"/>
          </a:xfrm>
        </p:grpSpPr>
        <p:sp>
          <p:nvSpPr>
            <p:cNvPr id="1896" name="Google Shape;1896;p58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8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8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8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8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8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8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" name="Google Shape;1903;p58"/>
          <p:cNvGrpSpPr/>
          <p:nvPr/>
        </p:nvGrpSpPr>
        <p:grpSpPr>
          <a:xfrm flipH="1">
            <a:off x="4959055" y="3979874"/>
            <a:ext cx="678205" cy="1082688"/>
            <a:chOff x="894125" y="2648175"/>
            <a:chExt cx="497875" cy="794750"/>
          </a:xfrm>
        </p:grpSpPr>
        <p:sp>
          <p:nvSpPr>
            <p:cNvPr id="1904" name="Google Shape;1904;p58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8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8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8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8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8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8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1" name="Google Shape;1911;p58"/>
          <p:cNvGrpSpPr/>
          <p:nvPr/>
        </p:nvGrpSpPr>
        <p:grpSpPr>
          <a:xfrm>
            <a:off x="6380109" y="3870441"/>
            <a:ext cx="1402266" cy="1188395"/>
            <a:chOff x="6380109" y="3870441"/>
            <a:chExt cx="1402266" cy="1188395"/>
          </a:xfrm>
        </p:grpSpPr>
        <p:sp>
          <p:nvSpPr>
            <p:cNvPr id="1912" name="Google Shape;1912;p58"/>
            <p:cNvSpPr/>
            <p:nvPr/>
          </p:nvSpPr>
          <p:spPr>
            <a:xfrm flipH="1">
              <a:off x="7435115" y="3883061"/>
              <a:ext cx="134588" cy="142774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8"/>
            <p:cNvSpPr/>
            <p:nvPr/>
          </p:nvSpPr>
          <p:spPr>
            <a:xfrm flipH="1">
              <a:off x="7435115" y="3870441"/>
              <a:ext cx="134588" cy="24933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8"/>
            <p:cNvSpPr/>
            <p:nvPr/>
          </p:nvSpPr>
          <p:spPr>
            <a:xfrm flipH="1">
              <a:off x="7539757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8"/>
            <p:cNvSpPr/>
            <p:nvPr/>
          </p:nvSpPr>
          <p:spPr>
            <a:xfrm flipH="1">
              <a:off x="7482183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8"/>
            <p:cNvSpPr/>
            <p:nvPr/>
          </p:nvSpPr>
          <p:spPr>
            <a:xfrm flipH="1">
              <a:off x="7529286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8"/>
            <p:cNvSpPr/>
            <p:nvPr/>
          </p:nvSpPr>
          <p:spPr>
            <a:xfrm flipH="1">
              <a:off x="7456023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8"/>
            <p:cNvSpPr/>
            <p:nvPr/>
          </p:nvSpPr>
          <p:spPr>
            <a:xfrm flipH="1">
              <a:off x="7464993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8"/>
            <p:cNvSpPr/>
            <p:nvPr/>
          </p:nvSpPr>
          <p:spPr>
            <a:xfrm flipH="1">
              <a:off x="7502375" y="3983951"/>
              <a:ext cx="22477" cy="23227"/>
            </a:xfrm>
            <a:custGeom>
              <a:avLst/>
              <a:gdLst/>
              <a:ahLst/>
              <a:cxnLst/>
              <a:rect l="l" t="t" r="r" b="b"/>
              <a:pathLst>
                <a:path w="659" h="681" extrusionOk="0">
                  <a:moveTo>
                    <a:pt x="330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30" y="680"/>
                  </a:cubicBezTo>
                  <a:cubicBezTo>
                    <a:pt x="505" y="680"/>
                    <a:pt x="658" y="527"/>
                    <a:pt x="658" y="351"/>
                  </a:cubicBezTo>
                  <a:cubicBezTo>
                    <a:pt x="658" y="154"/>
                    <a:pt x="505" y="1"/>
                    <a:pt x="33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8"/>
            <p:cNvSpPr/>
            <p:nvPr/>
          </p:nvSpPr>
          <p:spPr>
            <a:xfrm flipH="1">
              <a:off x="7460525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8"/>
            <p:cNvSpPr/>
            <p:nvPr/>
          </p:nvSpPr>
          <p:spPr>
            <a:xfrm flipH="1">
              <a:off x="7424644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8"/>
            <p:cNvSpPr/>
            <p:nvPr/>
          </p:nvSpPr>
          <p:spPr>
            <a:xfrm flipH="1">
              <a:off x="7441834" y="4249512"/>
              <a:ext cx="121116" cy="582863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8"/>
            <p:cNvSpPr/>
            <p:nvPr/>
          </p:nvSpPr>
          <p:spPr>
            <a:xfrm flipH="1">
              <a:off x="7154819" y="3883061"/>
              <a:ext cx="134554" cy="142774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8"/>
            <p:cNvSpPr/>
            <p:nvPr/>
          </p:nvSpPr>
          <p:spPr>
            <a:xfrm flipH="1">
              <a:off x="7154819" y="3870441"/>
              <a:ext cx="134554" cy="24933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8"/>
            <p:cNvSpPr/>
            <p:nvPr/>
          </p:nvSpPr>
          <p:spPr>
            <a:xfrm flipH="1">
              <a:off x="7259461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8"/>
            <p:cNvSpPr/>
            <p:nvPr/>
          </p:nvSpPr>
          <p:spPr>
            <a:xfrm flipH="1">
              <a:off x="7201888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8"/>
            <p:cNvSpPr/>
            <p:nvPr/>
          </p:nvSpPr>
          <p:spPr>
            <a:xfrm flipH="1">
              <a:off x="7248990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8"/>
            <p:cNvSpPr/>
            <p:nvPr/>
          </p:nvSpPr>
          <p:spPr>
            <a:xfrm flipH="1">
              <a:off x="7175727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8"/>
            <p:cNvSpPr/>
            <p:nvPr/>
          </p:nvSpPr>
          <p:spPr>
            <a:xfrm flipH="1">
              <a:off x="7184698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8"/>
            <p:cNvSpPr/>
            <p:nvPr/>
          </p:nvSpPr>
          <p:spPr>
            <a:xfrm flipH="1">
              <a:off x="7222079" y="3983951"/>
              <a:ext cx="22443" cy="23227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3" y="1"/>
                    <a:pt x="0" y="154"/>
                    <a:pt x="0" y="351"/>
                  </a:cubicBezTo>
                  <a:cubicBezTo>
                    <a:pt x="0" y="527"/>
                    <a:pt x="153" y="680"/>
                    <a:pt x="329" y="680"/>
                  </a:cubicBezTo>
                  <a:cubicBezTo>
                    <a:pt x="504" y="680"/>
                    <a:pt x="657" y="527"/>
                    <a:pt x="657" y="351"/>
                  </a:cubicBezTo>
                  <a:cubicBezTo>
                    <a:pt x="657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8"/>
            <p:cNvSpPr/>
            <p:nvPr/>
          </p:nvSpPr>
          <p:spPr>
            <a:xfrm flipH="1">
              <a:off x="7180229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8"/>
            <p:cNvSpPr/>
            <p:nvPr/>
          </p:nvSpPr>
          <p:spPr>
            <a:xfrm flipH="1">
              <a:off x="7144348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8"/>
            <p:cNvSpPr/>
            <p:nvPr/>
          </p:nvSpPr>
          <p:spPr>
            <a:xfrm flipH="1">
              <a:off x="7161539" y="4171781"/>
              <a:ext cx="121116" cy="660594"/>
            </a:xfrm>
            <a:custGeom>
              <a:avLst/>
              <a:gdLst/>
              <a:ahLst/>
              <a:cxnLst/>
              <a:rect l="l" t="t" r="r" b="b"/>
              <a:pathLst>
                <a:path w="3551" h="19368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7417"/>
                  </a:lnTo>
                  <a:cubicBezTo>
                    <a:pt x="0" y="18491"/>
                    <a:pt x="811" y="19367"/>
                    <a:pt x="1775" y="19367"/>
                  </a:cubicBezTo>
                  <a:cubicBezTo>
                    <a:pt x="2762" y="19367"/>
                    <a:pt x="3551" y="18491"/>
                    <a:pt x="3551" y="17417"/>
                  </a:cubicBezTo>
                  <a:lnTo>
                    <a:pt x="3551" y="235"/>
                  </a:lnTo>
                  <a:cubicBezTo>
                    <a:pt x="3302" y="314"/>
                    <a:pt x="3020" y="364"/>
                    <a:pt x="2699" y="364"/>
                  </a:cubicBezTo>
                  <a:cubicBezTo>
                    <a:pt x="2396" y="364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8"/>
            <p:cNvSpPr/>
            <p:nvPr/>
          </p:nvSpPr>
          <p:spPr>
            <a:xfrm flipH="1">
              <a:off x="6874524" y="3883061"/>
              <a:ext cx="134554" cy="142774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8"/>
            <p:cNvSpPr/>
            <p:nvPr/>
          </p:nvSpPr>
          <p:spPr>
            <a:xfrm flipH="1">
              <a:off x="6874524" y="3870441"/>
              <a:ext cx="134554" cy="24933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8"/>
            <p:cNvSpPr/>
            <p:nvPr/>
          </p:nvSpPr>
          <p:spPr>
            <a:xfrm flipH="1">
              <a:off x="6979166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8"/>
            <p:cNvSpPr/>
            <p:nvPr/>
          </p:nvSpPr>
          <p:spPr>
            <a:xfrm flipH="1">
              <a:off x="6921592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2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2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8"/>
            <p:cNvSpPr/>
            <p:nvPr/>
          </p:nvSpPr>
          <p:spPr>
            <a:xfrm flipH="1">
              <a:off x="6968695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1" y="66"/>
                    <a:pt x="1" y="132"/>
                  </a:cubicBezTo>
                  <a:cubicBezTo>
                    <a:pt x="1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8"/>
            <p:cNvSpPr/>
            <p:nvPr/>
          </p:nvSpPr>
          <p:spPr>
            <a:xfrm flipH="1">
              <a:off x="6895432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8" y="264"/>
                    <a:pt x="263" y="198"/>
                    <a:pt x="263" y="132"/>
                  </a:cubicBezTo>
                  <a:cubicBezTo>
                    <a:pt x="263" y="66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8"/>
            <p:cNvSpPr/>
            <p:nvPr/>
          </p:nvSpPr>
          <p:spPr>
            <a:xfrm flipH="1">
              <a:off x="6904402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8"/>
            <p:cNvSpPr/>
            <p:nvPr/>
          </p:nvSpPr>
          <p:spPr>
            <a:xfrm flipH="1">
              <a:off x="6941784" y="3983951"/>
              <a:ext cx="22443" cy="23227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4" y="1"/>
                    <a:pt x="0" y="154"/>
                    <a:pt x="0" y="351"/>
                  </a:cubicBezTo>
                  <a:cubicBezTo>
                    <a:pt x="0" y="527"/>
                    <a:pt x="154" y="680"/>
                    <a:pt x="329" y="680"/>
                  </a:cubicBezTo>
                  <a:cubicBezTo>
                    <a:pt x="504" y="680"/>
                    <a:pt x="658" y="527"/>
                    <a:pt x="658" y="351"/>
                  </a:cubicBezTo>
                  <a:cubicBezTo>
                    <a:pt x="658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8"/>
            <p:cNvSpPr/>
            <p:nvPr/>
          </p:nvSpPr>
          <p:spPr>
            <a:xfrm flipH="1">
              <a:off x="6899934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7" y="1"/>
                    <a:pt x="1" y="44"/>
                    <a:pt x="1" y="132"/>
                  </a:cubicBezTo>
                  <a:cubicBezTo>
                    <a:pt x="1" y="198"/>
                    <a:pt x="67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8"/>
            <p:cNvSpPr/>
            <p:nvPr/>
          </p:nvSpPr>
          <p:spPr>
            <a:xfrm flipH="1">
              <a:off x="6864053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8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8"/>
            <p:cNvSpPr/>
            <p:nvPr/>
          </p:nvSpPr>
          <p:spPr>
            <a:xfrm flipH="1">
              <a:off x="6881243" y="4355757"/>
              <a:ext cx="121116" cy="476618"/>
            </a:xfrm>
            <a:custGeom>
              <a:avLst/>
              <a:gdLst/>
              <a:ahLst/>
              <a:cxnLst/>
              <a:rect l="l" t="t" r="r" b="b"/>
              <a:pathLst>
                <a:path w="3551" h="13974" extrusionOk="0">
                  <a:moveTo>
                    <a:pt x="271" y="0"/>
                  </a:moveTo>
                  <a:cubicBezTo>
                    <a:pt x="177" y="0"/>
                    <a:pt x="86" y="5"/>
                    <a:pt x="1" y="13"/>
                  </a:cubicBezTo>
                  <a:lnTo>
                    <a:pt x="1" y="12023"/>
                  </a:lnTo>
                  <a:cubicBezTo>
                    <a:pt x="1" y="13097"/>
                    <a:pt x="811" y="13973"/>
                    <a:pt x="1776" y="13973"/>
                  </a:cubicBezTo>
                  <a:cubicBezTo>
                    <a:pt x="2762" y="13973"/>
                    <a:pt x="3551" y="13097"/>
                    <a:pt x="3551" y="12023"/>
                  </a:cubicBezTo>
                  <a:lnTo>
                    <a:pt x="3551" y="254"/>
                  </a:lnTo>
                  <a:cubicBezTo>
                    <a:pt x="3310" y="331"/>
                    <a:pt x="3036" y="375"/>
                    <a:pt x="2726" y="375"/>
                  </a:cubicBezTo>
                  <a:cubicBezTo>
                    <a:pt x="2417" y="375"/>
                    <a:pt x="2071" y="331"/>
                    <a:pt x="1688" y="233"/>
                  </a:cubicBezTo>
                  <a:cubicBezTo>
                    <a:pt x="1124" y="74"/>
                    <a:pt x="660" y="0"/>
                    <a:pt x="27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8"/>
            <p:cNvSpPr/>
            <p:nvPr/>
          </p:nvSpPr>
          <p:spPr>
            <a:xfrm flipH="1">
              <a:off x="6466942" y="4096050"/>
              <a:ext cx="1226807" cy="962787"/>
            </a:xfrm>
            <a:custGeom>
              <a:avLst/>
              <a:gdLst/>
              <a:ahLst/>
              <a:cxnLst/>
              <a:rect l="l" t="t" r="r" b="b"/>
              <a:pathLst>
                <a:path w="26277" h="28228" extrusionOk="0">
                  <a:moveTo>
                    <a:pt x="0" y="1"/>
                  </a:moveTo>
                  <a:lnTo>
                    <a:pt x="0" y="22069"/>
                  </a:lnTo>
                  <a:cubicBezTo>
                    <a:pt x="0" y="25466"/>
                    <a:pt x="2761" y="28228"/>
                    <a:pt x="6158" y="28228"/>
                  </a:cubicBezTo>
                  <a:lnTo>
                    <a:pt x="20118" y="28228"/>
                  </a:lnTo>
                  <a:cubicBezTo>
                    <a:pt x="23515" y="28228"/>
                    <a:pt x="26276" y="25466"/>
                    <a:pt x="26276" y="22069"/>
                  </a:cubicBezTo>
                  <a:lnTo>
                    <a:pt x="26276" y="242"/>
                  </a:lnTo>
                  <a:lnTo>
                    <a:pt x="25443" y="242"/>
                  </a:lnTo>
                  <a:lnTo>
                    <a:pt x="25443" y="22069"/>
                  </a:lnTo>
                  <a:cubicBezTo>
                    <a:pt x="25443" y="25006"/>
                    <a:pt x="23055" y="27395"/>
                    <a:pt x="20118" y="27395"/>
                  </a:cubicBezTo>
                  <a:lnTo>
                    <a:pt x="6158" y="27395"/>
                  </a:lnTo>
                  <a:cubicBezTo>
                    <a:pt x="3222" y="27395"/>
                    <a:pt x="811" y="25006"/>
                    <a:pt x="811" y="22069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8"/>
            <p:cNvSpPr/>
            <p:nvPr/>
          </p:nvSpPr>
          <p:spPr>
            <a:xfrm flipH="1">
              <a:off x="6594215" y="3883061"/>
              <a:ext cx="134588" cy="142774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8"/>
            <p:cNvSpPr/>
            <p:nvPr/>
          </p:nvSpPr>
          <p:spPr>
            <a:xfrm flipH="1">
              <a:off x="6594215" y="3870441"/>
              <a:ext cx="134588" cy="24933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8"/>
            <p:cNvSpPr/>
            <p:nvPr/>
          </p:nvSpPr>
          <p:spPr>
            <a:xfrm flipH="1">
              <a:off x="6698857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8"/>
            <p:cNvSpPr/>
            <p:nvPr/>
          </p:nvSpPr>
          <p:spPr>
            <a:xfrm flipH="1">
              <a:off x="6641283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8"/>
            <p:cNvSpPr/>
            <p:nvPr/>
          </p:nvSpPr>
          <p:spPr>
            <a:xfrm flipH="1">
              <a:off x="6688386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8"/>
            <p:cNvSpPr/>
            <p:nvPr/>
          </p:nvSpPr>
          <p:spPr>
            <a:xfrm flipH="1">
              <a:off x="6615123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8"/>
            <p:cNvSpPr/>
            <p:nvPr/>
          </p:nvSpPr>
          <p:spPr>
            <a:xfrm flipH="1">
              <a:off x="6624093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8"/>
            <p:cNvSpPr/>
            <p:nvPr/>
          </p:nvSpPr>
          <p:spPr>
            <a:xfrm flipH="1">
              <a:off x="6583744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8"/>
            <p:cNvSpPr/>
            <p:nvPr/>
          </p:nvSpPr>
          <p:spPr>
            <a:xfrm flipH="1">
              <a:off x="6600934" y="4249512"/>
              <a:ext cx="121116" cy="582863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8"/>
            <p:cNvSpPr/>
            <p:nvPr/>
          </p:nvSpPr>
          <p:spPr>
            <a:xfrm flipH="1">
              <a:off x="6380109" y="4034050"/>
              <a:ext cx="1402266" cy="70301"/>
            </a:xfrm>
            <a:custGeom>
              <a:avLst/>
              <a:gdLst/>
              <a:ahLst/>
              <a:cxnLst/>
              <a:rect l="l" t="t" r="r" b="b"/>
              <a:pathLst>
                <a:path w="31756" h="2061" extrusionOk="0">
                  <a:moveTo>
                    <a:pt x="1" y="0"/>
                  </a:moveTo>
                  <a:lnTo>
                    <a:pt x="1" y="2060"/>
                  </a:lnTo>
                  <a:lnTo>
                    <a:pt x="31756" y="2060"/>
                  </a:lnTo>
                  <a:lnTo>
                    <a:pt x="3175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6" name="Google Shape;1956;p58"/>
          <p:cNvSpPr/>
          <p:nvPr/>
        </p:nvSpPr>
        <p:spPr>
          <a:xfrm>
            <a:off x="6380093" y="344676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58"/>
          <p:cNvSpPr/>
          <p:nvPr/>
        </p:nvSpPr>
        <p:spPr>
          <a:xfrm>
            <a:off x="5907608" y="4245840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8" name="Google Shape;1958;p58"/>
          <p:cNvSpPr/>
          <p:nvPr/>
        </p:nvSpPr>
        <p:spPr>
          <a:xfrm>
            <a:off x="2998640" y="3799125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Google Shape;1959;p58"/>
          <p:cNvSpPr/>
          <p:nvPr/>
        </p:nvSpPr>
        <p:spPr>
          <a:xfrm>
            <a:off x="1446175" y="22607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59"/>
          <p:cNvSpPr/>
          <p:nvPr/>
        </p:nvSpPr>
        <p:spPr>
          <a:xfrm>
            <a:off x="301425" y="2292025"/>
            <a:ext cx="6728449" cy="2809511"/>
          </a:xfrm>
          <a:custGeom>
            <a:avLst/>
            <a:gdLst/>
            <a:ahLst/>
            <a:cxnLst/>
            <a:rect l="l" t="t" r="r" b="b"/>
            <a:pathLst>
              <a:path w="168961" h="115880" extrusionOk="0">
                <a:moveTo>
                  <a:pt x="67199" y="0"/>
                </a:moveTo>
                <a:cubicBezTo>
                  <a:pt x="52119" y="0"/>
                  <a:pt x="40276" y="13248"/>
                  <a:pt x="36264" y="31487"/>
                </a:cubicBezTo>
                <a:cubicBezTo>
                  <a:pt x="30971" y="55711"/>
                  <a:pt x="17885" y="56671"/>
                  <a:pt x="8957" y="81186"/>
                </a:cubicBezTo>
                <a:cubicBezTo>
                  <a:pt x="0" y="105701"/>
                  <a:pt x="15064" y="115879"/>
                  <a:pt x="15064" y="115879"/>
                </a:cubicBezTo>
                <a:lnTo>
                  <a:pt x="142293" y="114163"/>
                </a:lnTo>
                <a:cubicBezTo>
                  <a:pt x="168961" y="87176"/>
                  <a:pt x="164860" y="48034"/>
                  <a:pt x="134674" y="41170"/>
                </a:cubicBezTo>
                <a:cubicBezTo>
                  <a:pt x="104488" y="34336"/>
                  <a:pt x="105041" y="17179"/>
                  <a:pt x="82852" y="4529"/>
                </a:cubicBezTo>
                <a:cubicBezTo>
                  <a:pt x="77396" y="1414"/>
                  <a:pt x="72125" y="0"/>
                  <a:pt x="67199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59"/>
          <p:cNvSpPr txBox="1">
            <a:spLocks noGrp="1"/>
          </p:cNvSpPr>
          <p:nvPr>
            <p:ph type="title"/>
          </p:nvPr>
        </p:nvSpPr>
        <p:spPr>
          <a:xfrm>
            <a:off x="3796900" y="1954197"/>
            <a:ext cx="4633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</a:t>
            </a:r>
            <a:r>
              <a:rPr lang="en">
                <a:solidFill>
                  <a:schemeClr val="dk2"/>
                </a:solidFill>
              </a:rPr>
              <a:t>Famous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66" name="Google Shape;1966;p59"/>
          <p:cNvSpPr txBox="1">
            <a:spLocks noGrp="1"/>
          </p:cNvSpPr>
          <p:nvPr>
            <p:ph type="subTitle" idx="1"/>
          </p:nvPr>
        </p:nvSpPr>
        <p:spPr>
          <a:xfrm>
            <a:off x="3042100" y="620425"/>
            <a:ext cx="5388600" cy="12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</p:txBody>
      </p:sp>
      <p:grpSp>
        <p:nvGrpSpPr>
          <p:cNvPr id="1967" name="Google Shape;1967;p59"/>
          <p:cNvGrpSpPr/>
          <p:nvPr/>
        </p:nvGrpSpPr>
        <p:grpSpPr>
          <a:xfrm>
            <a:off x="4111950" y="4089975"/>
            <a:ext cx="818675" cy="963325"/>
            <a:chOff x="4024450" y="3255175"/>
            <a:chExt cx="818675" cy="963325"/>
          </a:xfrm>
        </p:grpSpPr>
        <p:sp>
          <p:nvSpPr>
            <p:cNvPr id="1968" name="Google Shape;1968;p59"/>
            <p:cNvSpPr/>
            <p:nvPr/>
          </p:nvSpPr>
          <p:spPr>
            <a:xfrm>
              <a:off x="4024450" y="3255175"/>
              <a:ext cx="818675" cy="167225"/>
            </a:xfrm>
            <a:custGeom>
              <a:avLst/>
              <a:gdLst/>
              <a:ahLst/>
              <a:cxnLst/>
              <a:rect l="l" t="t" r="r" b="b"/>
              <a:pathLst>
                <a:path w="32747" h="6689" extrusionOk="0">
                  <a:moveTo>
                    <a:pt x="2560" y="0"/>
                  </a:moveTo>
                  <a:cubicBezTo>
                    <a:pt x="1920" y="0"/>
                    <a:pt x="1397" y="524"/>
                    <a:pt x="1397" y="1163"/>
                  </a:cubicBezTo>
                  <a:lnTo>
                    <a:pt x="1397" y="5206"/>
                  </a:lnTo>
                  <a:cubicBezTo>
                    <a:pt x="1397" y="5322"/>
                    <a:pt x="1397" y="5438"/>
                    <a:pt x="1455" y="5555"/>
                  </a:cubicBezTo>
                  <a:lnTo>
                    <a:pt x="583" y="5555"/>
                  </a:lnTo>
                  <a:cubicBezTo>
                    <a:pt x="263" y="5555"/>
                    <a:pt x="1" y="5787"/>
                    <a:pt x="1" y="6107"/>
                  </a:cubicBezTo>
                  <a:cubicBezTo>
                    <a:pt x="1" y="6427"/>
                    <a:pt x="263" y="6689"/>
                    <a:pt x="583" y="6689"/>
                  </a:cubicBezTo>
                  <a:lnTo>
                    <a:pt x="32165" y="6689"/>
                  </a:lnTo>
                  <a:cubicBezTo>
                    <a:pt x="32484" y="6689"/>
                    <a:pt x="32746" y="6427"/>
                    <a:pt x="32746" y="6107"/>
                  </a:cubicBezTo>
                  <a:cubicBezTo>
                    <a:pt x="32746" y="5787"/>
                    <a:pt x="32484" y="5555"/>
                    <a:pt x="32165" y="5555"/>
                  </a:cubicBezTo>
                  <a:lnTo>
                    <a:pt x="31292" y="5555"/>
                  </a:lnTo>
                  <a:cubicBezTo>
                    <a:pt x="31350" y="5438"/>
                    <a:pt x="31350" y="5322"/>
                    <a:pt x="31350" y="5206"/>
                  </a:cubicBezTo>
                  <a:lnTo>
                    <a:pt x="31350" y="1163"/>
                  </a:lnTo>
                  <a:cubicBezTo>
                    <a:pt x="31350" y="524"/>
                    <a:pt x="30827" y="0"/>
                    <a:pt x="3018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9"/>
            <p:cNvSpPr/>
            <p:nvPr/>
          </p:nvSpPr>
          <p:spPr>
            <a:xfrm>
              <a:off x="41277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204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204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9"/>
            <p:cNvSpPr/>
            <p:nvPr/>
          </p:nvSpPr>
          <p:spPr>
            <a:xfrm>
              <a:off x="422657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9"/>
            <p:cNvSpPr/>
            <p:nvPr/>
          </p:nvSpPr>
          <p:spPr>
            <a:xfrm>
              <a:off x="432472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204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204" y="4625"/>
                    <a:pt x="407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9"/>
            <p:cNvSpPr/>
            <p:nvPr/>
          </p:nvSpPr>
          <p:spPr>
            <a:xfrm>
              <a:off x="44236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9"/>
            <p:cNvSpPr/>
            <p:nvPr/>
          </p:nvSpPr>
          <p:spPr>
            <a:xfrm>
              <a:off x="452247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11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11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9"/>
            <p:cNvSpPr/>
            <p:nvPr/>
          </p:nvSpPr>
          <p:spPr>
            <a:xfrm>
              <a:off x="462062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7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9"/>
            <p:cNvSpPr/>
            <p:nvPr/>
          </p:nvSpPr>
          <p:spPr>
            <a:xfrm>
              <a:off x="47195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7" y="4625"/>
                  </a:cubicBezTo>
                  <a:cubicBezTo>
                    <a:pt x="611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11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9"/>
            <p:cNvSpPr/>
            <p:nvPr/>
          </p:nvSpPr>
          <p:spPr>
            <a:xfrm>
              <a:off x="4066625" y="3422375"/>
              <a:ext cx="734325" cy="796125"/>
            </a:xfrm>
            <a:custGeom>
              <a:avLst/>
              <a:gdLst/>
              <a:ahLst/>
              <a:cxnLst/>
              <a:rect l="l" t="t" r="r" b="b"/>
              <a:pathLst>
                <a:path w="29373" h="31845" extrusionOk="0">
                  <a:moveTo>
                    <a:pt x="1" y="1"/>
                  </a:moveTo>
                  <a:lnTo>
                    <a:pt x="1" y="29489"/>
                  </a:lnTo>
                  <a:cubicBezTo>
                    <a:pt x="1" y="30797"/>
                    <a:pt x="1048" y="31844"/>
                    <a:pt x="2356" y="31844"/>
                  </a:cubicBezTo>
                  <a:lnTo>
                    <a:pt x="27017" y="31844"/>
                  </a:lnTo>
                  <a:cubicBezTo>
                    <a:pt x="28326" y="31844"/>
                    <a:pt x="29372" y="30797"/>
                    <a:pt x="29372" y="29489"/>
                  </a:cubicBezTo>
                  <a:lnTo>
                    <a:pt x="2937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9"/>
            <p:cNvSpPr/>
            <p:nvPr/>
          </p:nvSpPr>
          <p:spPr>
            <a:xfrm>
              <a:off x="4094975" y="3631550"/>
              <a:ext cx="677625" cy="555675"/>
            </a:xfrm>
            <a:custGeom>
              <a:avLst/>
              <a:gdLst/>
              <a:ahLst/>
              <a:cxnLst/>
              <a:rect l="l" t="t" r="r" b="b"/>
              <a:pathLst>
                <a:path w="27105" h="22227" extrusionOk="0">
                  <a:moveTo>
                    <a:pt x="4607" y="1"/>
                  </a:moveTo>
                  <a:cubicBezTo>
                    <a:pt x="2706" y="1"/>
                    <a:pt x="1173" y="263"/>
                    <a:pt x="1" y="591"/>
                  </a:cubicBezTo>
                  <a:lnTo>
                    <a:pt x="1" y="20046"/>
                  </a:lnTo>
                  <a:cubicBezTo>
                    <a:pt x="1" y="21238"/>
                    <a:pt x="990" y="22227"/>
                    <a:pt x="2182" y="22227"/>
                  </a:cubicBezTo>
                  <a:lnTo>
                    <a:pt x="24923" y="22227"/>
                  </a:lnTo>
                  <a:cubicBezTo>
                    <a:pt x="26116" y="22227"/>
                    <a:pt x="27104" y="21238"/>
                    <a:pt x="27104" y="20046"/>
                  </a:cubicBezTo>
                  <a:lnTo>
                    <a:pt x="27104" y="2539"/>
                  </a:lnTo>
                  <a:cubicBezTo>
                    <a:pt x="25417" y="2854"/>
                    <a:pt x="23589" y="3060"/>
                    <a:pt x="21684" y="3060"/>
                  </a:cubicBezTo>
                  <a:cubicBezTo>
                    <a:pt x="19190" y="3060"/>
                    <a:pt x="16565" y="2707"/>
                    <a:pt x="13960" y="1783"/>
                  </a:cubicBezTo>
                  <a:cubicBezTo>
                    <a:pt x="10203" y="449"/>
                    <a:pt x="7091" y="1"/>
                    <a:pt x="4607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9"/>
            <p:cNvSpPr/>
            <p:nvPr/>
          </p:nvSpPr>
          <p:spPr>
            <a:xfrm>
              <a:off x="4230925" y="3598325"/>
              <a:ext cx="413700" cy="343900"/>
            </a:xfrm>
            <a:custGeom>
              <a:avLst/>
              <a:gdLst/>
              <a:ahLst/>
              <a:cxnLst/>
              <a:rect l="l" t="t" r="r" b="b"/>
              <a:pathLst>
                <a:path w="16548" h="13756" extrusionOk="0">
                  <a:moveTo>
                    <a:pt x="1" y="0"/>
                  </a:moveTo>
                  <a:lnTo>
                    <a:pt x="1" y="13756"/>
                  </a:lnTo>
                  <a:lnTo>
                    <a:pt x="16548" y="13756"/>
                  </a:lnTo>
                  <a:lnTo>
                    <a:pt x="1654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9"/>
            <p:cNvSpPr/>
            <p:nvPr/>
          </p:nvSpPr>
          <p:spPr>
            <a:xfrm>
              <a:off x="4280375" y="3677575"/>
              <a:ext cx="315550" cy="18200"/>
            </a:xfrm>
            <a:custGeom>
              <a:avLst/>
              <a:gdLst/>
              <a:ahLst/>
              <a:cxnLst/>
              <a:rect l="l" t="t" r="r" b="b"/>
              <a:pathLst>
                <a:path w="12622" h="728" extrusionOk="0">
                  <a:moveTo>
                    <a:pt x="0" y="0"/>
                  </a:moveTo>
                  <a:lnTo>
                    <a:pt x="0" y="727"/>
                  </a:lnTo>
                  <a:lnTo>
                    <a:pt x="12622" y="727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9"/>
            <p:cNvSpPr/>
            <p:nvPr/>
          </p:nvSpPr>
          <p:spPr>
            <a:xfrm>
              <a:off x="4280375" y="3760450"/>
              <a:ext cx="315550" cy="18925"/>
            </a:xfrm>
            <a:custGeom>
              <a:avLst/>
              <a:gdLst/>
              <a:ahLst/>
              <a:cxnLst/>
              <a:rect l="l" t="t" r="r" b="b"/>
              <a:pathLst>
                <a:path w="12622" h="757" extrusionOk="0">
                  <a:moveTo>
                    <a:pt x="0" y="0"/>
                  </a:moveTo>
                  <a:lnTo>
                    <a:pt x="0" y="757"/>
                  </a:lnTo>
                  <a:lnTo>
                    <a:pt x="12622" y="757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9"/>
            <p:cNvSpPr/>
            <p:nvPr/>
          </p:nvSpPr>
          <p:spPr>
            <a:xfrm>
              <a:off x="4280375" y="3844050"/>
              <a:ext cx="315550" cy="18925"/>
            </a:xfrm>
            <a:custGeom>
              <a:avLst/>
              <a:gdLst/>
              <a:ahLst/>
              <a:cxnLst/>
              <a:rect l="l" t="t" r="r" b="b"/>
              <a:pathLst>
                <a:path w="12622" h="757" extrusionOk="0">
                  <a:moveTo>
                    <a:pt x="0" y="1"/>
                  </a:moveTo>
                  <a:lnTo>
                    <a:pt x="0" y="757"/>
                  </a:lnTo>
                  <a:lnTo>
                    <a:pt x="12622" y="757"/>
                  </a:lnTo>
                  <a:lnTo>
                    <a:pt x="1262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9"/>
            <p:cNvSpPr/>
            <p:nvPr/>
          </p:nvSpPr>
          <p:spPr>
            <a:xfrm>
              <a:off x="4148050" y="3478375"/>
              <a:ext cx="98900" cy="606350"/>
            </a:xfrm>
            <a:custGeom>
              <a:avLst/>
              <a:gdLst/>
              <a:ahLst/>
              <a:cxnLst/>
              <a:rect l="l" t="t" r="r" b="b"/>
              <a:pathLst>
                <a:path w="3956" h="24254" extrusionOk="0">
                  <a:moveTo>
                    <a:pt x="1978" y="0"/>
                  </a:moveTo>
                  <a:cubicBezTo>
                    <a:pt x="902" y="0"/>
                    <a:pt x="1" y="902"/>
                    <a:pt x="1" y="1978"/>
                  </a:cubicBezTo>
                  <a:lnTo>
                    <a:pt x="1" y="22276"/>
                  </a:lnTo>
                  <a:cubicBezTo>
                    <a:pt x="1" y="23381"/>
                    <a:pt x="902" y="24254"/>
                    <a:pt x="1978" y="24254"/>
                  </a:cubicBezTo>
                  <a:cubicBezTo>
                    <a:pt x="3054" y="24254"/>
                    <a:pt x="3956" y="23381"/>
                    <a:pt x="3956" y="22276"/>
                  </a:cubicBezTo>
                  <a:lnTo>
                    <a:pt x="3956" y="1978"/>
                  </a:lnTo>
                  <a:cubicBezTo>
                    <a:pt x="3956" y="902"/>
                    <a:pt x="3054" y="0"/>
                    <a:pt x="1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3" name="Google Shape;1983;p59"/>
          <p:cNvGrpSpPr/>
          <p:nvPr/>
        </p:nvGrpSpPr>
        <p:grpSpPr>
          <a:xfrm>
            <a:off x="980604" y="1887116"/>
            <a:ext cx="1958886" cy="3214358"/>
            <a:chOff x="699775" y="1023200"/>
            <a:chExt cx="1648200" cy="2704550"/>
          </a:xfrm>
        </p:grpSpPr>
        <p:sp>
          <p:nvSpPr>
            <p:cNvPr id="1984" name="Google Shape;1984;p59"/>
            <p:cNvSpPr/>
            <p:nvPr/>
          </p:nvSpPr>
          <p:spPr>
            <a:xfrm>
              <a:off x="699775" y="1345275"/>
              <a:ext cx="1648200" cy="2382475"/>
            </a:xfrm>
            <a:custGeom>
              <a:avLst/>
              <a:gdLst/>
              <a:ahLst/>
              <a:cxnLst/>
              <a:rect l="l" t="t" r="r" b="b"/>
              <a:pathLst>
                <a:path w="65928" h="95299" extrusionOk="0">
                  <a:moveTo>
                    <a:pt x="3025" y="1"/>
                  </a:moveTo>
                  <a:cubicBezTo>
                    <a:pt x="1367" y="1"/>
                    <a:pt x="0" y="1368"/>
                    <a:pt x="0" y="3025"/>
                  </a:cubicBezTo>
                  <a:lnTo>
                    <a:pt x="0" y="92303"/>
                  </a:lnTo>
                  <a:cubicBezTo>
                    <a:pt x="0" y="93961"/>
                    <a:pt x="1367" y="95299"/>
                    <a:pt x="3025" y="95299"/>
                  </a:cubicBezTo>
                  <a:lnTo>
                    <a:pt x="62903" y="95299"/>
                  </a:lnTo>
                  <a:cubicBezTo>
                    <a:pt x="64560" y="95299"/>
                    <a:pt x="65927" y="93961"/>
                    <a:pt x="65927" y="92303"/>
                  </a:cubicBezTo>
                  <a:lnTo>
                    <a:pt x="65927" y="3025"/>
                  </a:lnTo>
                  <a:cubicBezTo>
                    <a:pt x="65927" y="1368"/>
                    <a:pt x="64560" y="1"/>
                    <a:pt x="6290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9"/>
            <p:cNvSpPr/>
            <p:nvPr/>
          </p:nvSpPr>
          <p:spPr>
            <a:xfrm>
              <a:off x="829900" y="1426700"/>
              <a:ext cx="1387925" cy="2167275"/>
            </a:xfrm>
            <a:custGeom>
              <a:avLst/>
              <a:gdLst/>
              <a:ahLst/>
              <a:cxnLst/>
              <a:rect l="l" t="t" r="r" b="b"/>
              <a:pathLst>
                <a:path w="55517" h="86691" extrusionOk="0">
                  <a:moveTo>
                    <a:pt x="1" y="1"/>
                  </a:moveTo>
                  <a:lnTo>
                    <a:pt x="1" y="86691"/>
                  </a:lnTo>
                  <a:lnTo>
                    <a:pt x="55517" y="86691"/>
                  </a:lnTo>
                  <a:lnTo>
                    <a:pt x="555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9"/>
            <p:cNvSpPr/>
            <p:nvPr/>
          </p:nvSpPr>
          <p:spPr>
            <a:xfrm>
              <a:off x="1130900" y="1023200"/>
              <a:ext cx="785950" cy="464600"/>
            </a:xfrm>
            <a:custGeom>
              <a:avLst/>
              <a:gdLst/>
              <a:ahLst/>
              <a:cxnLst/>
              <a:rect l="l" t="t" r="r" b="b"/>
              <a:pathLst>
                <a:path w="31438" h="18584" extrusionOk="0">
                  <a:moveTo>
                    <a:pt x="15704" y="2066"/>
                  </a:moveTo>
                  <a:cubicBezTo>
                    <a:pt x="17158" y="2066"/>
                    <a:pt x="18322" y="3229"/>
                    <a:pt x="18322" y="4683"/>
                  </a:cubicBezTo>
                  <a:cubicBezTo>
                    <a:pt x="18322" y="6108"/>
                    <a:pt x="17158" y="7271"/>
                    <a:pt x="15704" y="7271"/>
                  </a:cubicBezTo>
                  <a:cubicBezTo>
                    <a:pt x="14279" y="7271"/>
                    <a:pt x="13087" y="6108"/>
                    <a:pt x="13087" y="4683"/>
                  </a:cubicBezTo>
                  <a:cubicBezTo>
                    <a:pt x="13087" y="3229"/>
                    <a:pt x="14279" y="2066"/>
                    <a:pt x="15704" y="2066"/>
                  </a:cubicBezTo>
                  <a:close/>
                  <a:moveTo>
                    <a:pt x="15704" y="1"/>
                  </a:moveTo>
                  <a:cubicBezTo>
                    <a:pt x="13116" y="1"/>
                    <a:pt x="11022" y="2095"/>
                    <a:pt x="11022" y="4683"/>
                  </a:cubicBezTo>
                  <a:cubicBezTo>
                    <a:pt x="11022" y="6399"/>
                    <a:pt x="11982" y="7882"/>
                    <a:pt x="13349" y="8696"/>
                  </a:cubicBezTo>
                  <a:cubicBezTo>
                    <a:pt x="12273" y="9976"/>
                    <a:pt x="10557" y="11197"/>
                    <a:pt x="5846" y="11197"/>
                  </a:cubicBezTo>
                  <a:cubicBezTo>
                    <a:pt x="0" y="11197"/>
                    <a:pt x="640" y="15414"/>
                    <a:pt x="640" y="15414"/>
                  </a:cubicBezTo>
                  <a:lnTo>
                    <a:pt x="640" y="18584"/>
                  </a:lnTo>
                  <a:lnTo>
                    <a:pt x="30768" y="18584"/>
                  </a:lnTo>
                  <a:lnTo>
                    <a:pt x="30768" y="15414"/>
                  </a:lnTo>
                  <a:cubicBezTo>
                    <a:pt x="30768" y="15414"/>
                    <a:pt x="31437" y="11197"/>
                    <a:pt x="25563" y="11197"/>
                  </a:cubicBezTo>
                  <a:cubicBezTo>
                    <a:pt x="20852" y="11197"/>
                    <a:pt x="19136" y="9976"/>
                    <a:pt x="18060" y="8696"/>
                  </a:cubicBezTo>
                  <a:cubicBezTo>
                    <a:pt x="19456" y="7882"/>
                    <a:pt x="20386" y="6399"/>
                    <a:pt x="20386" y="4683"/>
                  </a:cubicBezTo>
                  <a:cubicBezTo>
                    <a:pt x="20386" y="2095"/>
                    <a:pt x="18292" y="1"/>
                    <a:pt x="1570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9"/>
            <p:cNvSpPr/>
            <p:nvPr/>
          </p:nvSpPr>
          <p:spPr>
            <a:xfrm>
              <a:off x="1146900" y="1426700"/>
              <a:ext cx="753225" cy="61100"/>
            </a:xfrm>
            <a:custGeom>
              <a:avLst/>
              <a:gdLst/>
              <a:ahLst/>
              <a:cxnLst/>
              <a:rect l="l" t="t" r="r" b="b"/>
              <a:pathLst>
                <a:path w="30129" h="2444" extrusionOk="0">
                  <a:moveTo>
                    <a:pt x="0" y="1"/>
                  </a:moveTo>
                  <a:lnTo>
                    <a:pt x="0" y="2444"/>
                  </a:lnTo>
                  <a:lnTo>
                    <a:pt x="30128" y="2444"/>
                  </a:lnTo>
                  <a:lnTo>
                    <a:pt x="3012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9"/>
            <p:cNvSpPr/>
            <p:nvPr/>
          </p:nvSpPr>
          <p:spPr>
            <a:xfrm>
              <a:off x="930975" y="164700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81" y="0"/>
                  </a:moveTo>
                  <a:cubicBezTo>
                    <a:pt x="1716" y="0"/>
                    <a:pt x="0" y="1687"/>
                    <a:pt x="0" y="3781"/>
                  </a:cubicBezTo>
                  <a:cubicBezTo>
                    <a:pt x="0" y="5875"/>
                    <a:pt x="1716" y="7561"/>
                    <a:pt x="3781" y="7561"/>
                  </a:cubicBezTo>
                  <a:cubicBezTo>
                    <a:pt x="5875" y="7561"/>
                    <a:pt x="7561" y="5875"/>
                    <a:pt x="7561" y="3781"/>
                  </a:cubicBezTo>
                  <a:cubicBezTo>
                    <a:pt x="7561" y="1687"/>
                    <a:pt x="5875" y="0"/>
                    <a:pt x="3781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9"/>
            <p:cNvSpPr/>
            <p:nvPr/>
          </p:nvSpPr>
          <p:spPr>
            <a:xfrm>
              <a:off x="964800" y="1645800"/>
              <a:ext cx="166125" cy="144625"/>
            </a:xfrm>
            <a:custGeom>
              <a:avLst/>
              <a:gdLst/>
              <a:ahLst/>
              <a:cxnLst/>
              <a:rect l="l" t="t" r="r" b="b"/>
              <a:pathLst>
                <a:path w="6645" h="5785" extrusionOk="0">
                  <a:moveTo>
                    <a:pt x="6064" y="1"/>
                  </a:moveTo>
                  <a:cubicBezTo>
                    <a:pt x="5930" y="1"/>
                    <a:pt x="5798" y="52"/>
                    <a:pt x="5714" y="165"/>
                  </a:cubicBezTo>
                  <a:cubicBezTo>
                    <a:pt x="4522" y="1531"/>
                    <a:pt x="3329" y="2927"/>
                    <a:pt x="2137" y="4323"/>
                  </a:cubicBezTo>
                  <a:cubicBezTo>
                    <a:pt x="2108" y="4381"/>
                    <a:pt x="2050" y="4440"/>
                    <a:pt x="1992" y="4498"/>
                  </a:cubicBezTo>
                  <a:cubicBezTo>
                    <a:pt x="1701" y="4120"/>
                    <a:pt x="1381" y="3771"/>
                    <a:pt x="1061" y="3422"/>
                  </a:cubicBezTo>
                  <a:cubicBezTo>
                    <a:pt x="958" y="3305"/>
                    <a:pt x="839" y="3257"/>
                    <a:pt x="724" y="3257"/>
                  </a:cubicBezTo>
                  <a:cubicBezTo>
                    <a:pt x="347" y="3257"/>
                    <a:pt x="0" y="3771"/>
                    <a:pt x="334" y="4149"/>
                  </a:cubicBezTo>
                  <a:cubicBezTo>
                    <a:pt x="770" y="4643"/>
                    <a:pt x="1206" y="5138"/>
                    <a:pt x="1643" y="5632"/>
                  </a:cubicBezTo>
                  <a:cubicBezTo>
                    <a:pt x="1730" y="5734"/>
                    <a:pt x="1868" y="5785"/>
                    <a:pt x="2006" y="5785"/>
                  </a:cubicBezTo>
                  <a:cubicBezTo>
                    <a:pt x="2144" y="5785"/>
                    <a:pt x="2282" y="5734"/>
                    <a:pt x="2370" y="5632"/>
                  </a:cubicBezTo>
                  <a:cubicBezTo>
                    <a:pt x="3562" y="4236"/>
                    <a:pt x="4754" y="2869"/>
                    <a:pt x="5947" y="1473"/>
                  </a:cubicBezTo>
                  <a:cubicBezTo>
                    <a:pt x="6092" y="1270"/>
                    <a:pt x="6266" y="1066"/>
                    <a:pt x="6441" y="863"/>
                  </a:cubicBezTo>
                  <a:cubicBezTo>
                    <a:pt x="6615" y="659"/>
                    <a:pt x="6644" y="368"/>
                    <a:pt x="6441" y="165"/>
                  </a:cubicBezTo>
                  <a:cubicBezTo>
                    <a:pt x="6351" y="60"/>
                    <a:pt x="6206" y="1"/>
                    <a:pt x="606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1221775" y="1684800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9"/>
            <p:cNvSpPr/>
            <p:nvPr/>
          </p:nvSpPr>
          <p:spPr>
            <a:xfrm>
              <a:off x="1221775" y="1771325"/>
              <a:ext cx="643450" cy="29825"/>
            </a:xfrm>
            <a:custGeom>
              <a:avLst/>
              <a:gdLst/>
              <a:ahLst/>
              <a:cxnLst/>
              <a:rect l="l" t="t" r="r" b="b"/>
              <a:pathLst>
                <a:path w="25738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5737" y="1193"/>
                  </a:lnTo>
                  <a:lnTo>
                    <a:pt x="2573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9"/>
            <p:cNvSpPr/>
            <p:nvPr/>
          </p:nvSpPr>
          <p:spPr>
            <a:xfrm>
              <a:off x="924425" y="1970650"/>
              <a:ext cx="202875" cy="189325"/>
            </a:xfrm>
            <a:custGeom>
              <a:avLst/>
              <a:gdLst/>
              <a:ahLst/>
              <a:cxnLst/>
              <a:rect l="l" t="t" r="r" b="b"/>
              <a:pathLst>
                <a:path w="8115" h="7573" extrusionOk="0">
                  <a:moveTo>
                    <a:pt x="4030" y="1"/>
                  </a:moveTo>
                  <a:cubicBezTo>
                    <a:pt x="2215" y="1"/>
                    <a:pt x="634" y="1339"/>
                    <a:pt x="320" y="3194"/>
                  </a:cubicBezTo>
                  <a:cubicBezTo>
                    <a:pt x="0" y="5230"/>
                    <a:pt x="1396" y="7178"/>
                    <a:pt x="3461" y="7527"/>
                  </a:cubicBezTo>
                  <a:cubicBezTo>
                    <a:pt x="3659" y="7558"/>
                    <a:pt x="3856" y="7573"/>
                    <a:pt x="4051" y="7573"/>
                  </a:cubicBezTo>
                  <a:cubicBezTo>
                    <a:pt x="5880" y="7573"/>
                    <a:pt x="7479" y="6253"/>
                    <a:pt x="7794" y="4387"/>
                  </a:cubicBezTo>
                  <a:cubicBezTo>
                    <a:pt x="8114" y="2322"/>
                    <a:pt x="6718" y="373"/>
                    <a:pt x="4653" y="54"/>
                  </a:cubicBezTo>
                  <a:cubicBezTo>
                    <a:pt x="4444" y="18"/>
                    <a:pt x="4235" y="1"/>
                    <a:pt x="4030" y="1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964800" y="1969875"/>
              <a:ext cx="166125" cy="144250"/>
            </a:xfrm>
            <a:custGeom>
              <a:avLst/>
              <a:gdLst/>
              <a:ahLst/>
              <a:cxnLst/>
              <a:rect l="l" t="t" r="r" b="b"/>
              <a:pathLst>
                <a:path w="6645" h="5770" extrusionOk="0">
                  <a:moveTo>
                    <a:pt x="6062" y="1"/>
                  </a:moveTo>
                  <a:cubicBezTo>
                    <a:pt x="5929" y="1"/>
                    <a:pt x="5798" y="45"/>
                    <a:pt x="5714" y="143"/>
                  </a:cubicBezTo>
                  <a:cubicBezTo>
                    <a:pt x="4522" y="1539"/>
                    <a:pt x="3329" y="2934"/>
                    <a:pt x="2137" y="4301"/>
                  </a:cubicBezTo>
                  <a:cubicBezTo>
                    <a:pt x="2108" y="4359"/>
                    <a:pt x="2050" y="4418"/>
                    <a:pt x="1992" y="4476"/>
                  </a:cubicBezTo>
                  <a:cubicBezTo>
                    <a:pt x="1701" y="4127"/>
                    <a:pt x="1381" y="3749"/>
                    <a:pt x="1061" y="3400"/>
                  </a:cubicBezTo>
                  <a:cubicBezTo>
                    <a:pt x="958" y="3283"/>
                    <a:pt x="839" y="3235"/>
                    <a:pt x="724" y="3235"/>
                  </a:cubicBezTo>
                  <a:cubicBezTo>
                    <a:pt x="347" y="3235"/>
                    <a:pt x="0" y="3749"/>
                    <a:pt x="334" y="4127"/>
                  </a:cubicBezTo>
                  <a:cubicBezTo>
                    <a:pt x="770" y="4621"/>
                    <a:pt x="1206" y="5115"/>
                    <a:pt x="1643" y="5639"/>
                  </a:cubicBezTo>
                  <a:cubicBezTo>
                    <a:pt x="1730" y="5726"/>
                    <a:pt x="1868" y="5770"/>
                    <a:pt x="2006" y="5770"/>
                  </a:cubicBezTo>
                  <a:cubicBezTo>
                    <a:pt x="2144" y="5770"/>
                    <a:pt x="2282" y="5726"/>
                    <a:pt x="2370" y="5639"/>
                  </a:cubicBezTo>
                  <a:cubicBezTo>
                    <a:pt x="3562" y="4243"/>
                    <a:pt x="4754" y="2847"/>
                    <a:pt x="5947" y="1451"/>
                  </a:cubicBezTo>
                  <a:cubicBezTo>
                    <a:pt x="6092" y="1248"/>
                    <a:pt x="6266" y="1073"/>
                    <a:pt x="6441" y="870"/>
                  </a:cubicBezTo>
                  <a:cubicBezTo>
                    <a:pt x="6615" y="666"/>
                    <a:pt x="6644" y="346"/>
                    <a:pt x="6441" y="143"/>
                  </a:cubicBezTo>
                  <a:cubicBezTo>
                    <a:pt x="6350" y="52"/>
                    <a:pt x="6205" y="1"/>
                    <a:pt x="60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1221775" y="2009050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1221775" y="2095575"/>
              <a:ext cx="827375" cy="29100"/>
            </a:xfrm>
            <a:custGeom>
              <a:avLst/>
              <a:gdLst/>
              <a:ahLst/>
              <a:cxnLst/>
              <a:rect l="l" t="t" r="r" b="b"/>
              <a:pathLst>
                <a:path w="33095" h="1164" extrusionOk="0">
                  <a:moveTo>
                    <a:pt x="1" y="0"/>
                  </a:moveTo>
                  <a:lnTo>
                    <a:pt x="1" y="1163"/>
                  </a:lnTo>
                  <a:lnTo>
                    <a:pt x="33095" y="1163"/>
                  </a:lnTo>
                  <a:lnTo>
                    <a:pt x="3309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930975" y="22947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81" y="0"/>
                  </a:moveTo>
                  <a:cubicBezTo>
                    <a:pt x="1716" y="0"/>
                    <a:pt x="0" y="1687"/>
                    <a:pt x="0" y="3781"/>
                  </a:cubicBezTo>
                  <a:cubicBezTo>
                    <a:pt x="0" y="5846"/>
                    <a:pt x="1716" y="7561"/>
                    <a:pt x="3781" y="7561"/>
                  </a:cubicBezTo>
                  <a:cubicBezTo>
                    <a:pt x="5875" y="7561"/>
                    <a:pt x="7561" y="5846"/>
                    <a:pt x="7561" y="3781"/>
                  </a:cubicBezTo>
                  <a:cubicBezTo>
                    <a:pt x="7561" y="1687"/>
                    <a:pt x="5875" y="0"/>
                    <a:pt x="3781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964900" y="2293400"/>
              <a:ext cx="166025" cy="144800"/>
            </a:xfrm>
            <a:custGeom>
              <a:avLst/>
              <a:gdLst/>
              <a:ahLst/>
              <a:cxnLst/>
              <a:rect l="l" t="t" r="r" b="b"/>
              <a:pathLst>
                <a:path w="6641" h="5792" extrusionOk="0">
                  <a:moveTo>
                    <a:pt x="6058" y="1"/>
                  </a:moveTo>
                  <a:cubicBezTo>
                    <a:pt x="5925" y="1"/>
                    <a:pt x="5794" y="45"/>
                    <a:pt x="5710" y="143"/>
                  </a:cubicBezTo>
                  <a:cubicBezTo>
                    <a:pt x="4518" y="1539"/>
                    <a:pt x="3325" y="2934"/>
                    <a:pt x="2133" y="4330"/>
                  </a:cubicBezTo>
                  <a:cubicBezTo>
                    <a:pt x="2104" y="4388"/>
                    <a:pt x="2046" y="4447"/>
                    <a:pt x="1988" y="4505"/>
                  </a:cubicBezTo>
                  <a:cubicBezTo>
                    <a:pt x="1697" y="4127"/>
                    <a:pt x="1377" y="3778"/>
                    <a:pt x="1057" y="3429"/>
                  </a:cubicBezTo>
                  <a:cubicBezTo>
                    <a:pt x="950" y="3301"/>
                    <a:pt x="826" y="3247"/>
                    <a:pt x="706" y="3247"/>
                  </a:cubicBezTo>
                  <a:cubicBezTo>
                    <a:pt x="334" y="3247"/>
                    <a:pt x="0" y="3753"/>
                    <a:pt x="330" y="4127"/>
                  </a:cubicBezTo>
                  <a:cubicBezTo>
                    <a:pt x="766" y="4650"/>
                    <a:pt x="1202" y="5145"/>
                    <a:pt x="1639" y="5639"/>
                  </a:cubicBezTo>
                  <a:cubicBezTo>
                    <a:pt x="1726" y="5741"/>
                    <a:pt x="1864" y="5792"/>
                    <a:pt x="2002" y="5792"/>
                  </a:cubicBezTo>
                  <a:cubicBezTo>
                    <a:pt x="2140" y="5792"/>
                    <a:pt x="2278" y="5741"/>
                    <a:pt x="2366" y="5639"/>
                  </a:cubicBezTo>
                  <a:cubicBezTo>
                    <a:pt x="3558" y="4243"/>
                    <a:pt x="4750" y="2847"/>
                    <a:pt x="5943" y="1480"/>
                  </a:cubicBezTo>
                  <a:cubicBezTo>
                    <a:pt x="6088" y="1277"/>
                    <a:pt x="6262" y="1073"/>
                    <a:pt x="6437" y="870"/>
                  </a:cubicBezTo>
                  <a:cubicBezTo>
                    <a:pt x="6611" y="666"/>
                    <a:pt x="6640" y="375"/>
                    <a:pt x="6437" y="143"/>
                  </a:cubicBezTo>
                  <a:cubicBezTo>
                    <a:pt x="6346" y="52"/>
                    <a:pt x="6201" y="1"/>
                    <a:pt x="605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1221775" y="2332575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1221775" y="2419100"/>
              <a:ext cx="367175" cy="32000"/>
            </a:xfrm>
            <a:custGeom>
              <a:avLst/>
              <a:gdLst/>
              <a:ahLst/>
              <a:cxnLst/>
              <a:rect l="l" t="t" r="r" b="b"/>
              <a:pathLst>
                <a:path w="14687" h="1280" extrusionOk="0">
                  <a:moveTo>
                    <a:pt x="1" y="0"/>
                  </a:moveTo>
                  <a:lnTo>
                    <a:pt x="1" y="1280"/>
                  </a:lnTo>
                  <a:lnTo>
                    <a:pt x="14687" y="1280"/>
                  </a:lnTo>
                  <a:lnTo>
                    <a:pt x="146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918600" y="2618500"/>
              <a:ext cx="214500" cy="188975"/>
            </a:xfrm>
            <a:custGeom>
              <a:avLst/>
              <a:gdLst/>
              <a:ahLst/>
              <a:cxnLst/>
              <a:rect l="l" t="t" r="r" b="b"/>
              <a:pathLst>
                <a:path w="8580" h="7559" extrusionOk="0">
                  <a:moveTo>
                    <a:pt x="4296" y="0"/>
                  </a:moveTo>
                  <a:cubicBezTo>
                    <a:pt x="3816" y="0"/>
                    <a:pt x="3326" y="92"/>
                    <a:pt x="2851" y="283"/>
                  </a:cubicBezTo>
                  <a:cubicBezTo>
                    <a:pt x="931" y="1068"/>
                    <a:pt x="1" y="3279"/>
                    <a:pt x="786" y="5227"/>
                  </a:cubicBezTo>
                  <a:cubicBezTo>
                    <a:pt x="1400" y="6673"/>
                    <a:pt x="2806" y="7558"/>
                    <a:pt x="4283" y="7558"/>
                  </a:cubicBezTo>
                  <a:cubicBezTo>
                    <a:pt x="4766" y="7558"/>
                    <a:pt x="5257" y="7463"/>
                    <a:pt x="5730" y="7263"/>
                  </a:cubicBezTo>
                  <a:cubicBezTo>
                    <a:pt x="7649" y="6477"/>
                    <a:pt x="8580" y="4267"/>
                    <a:pt x="7795" y="2348"/>
                  </a:cubicBezTo>
                  <a:cubicBezTo>
                    <a:pt x="7179" y="875"/>
                    <a:pt x="5782" y="0"/>
                    <a:pt x="4296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964800" y="2617650"/>
              <a:ext cx="166125" cy="144075"/>
            </a:xfrm>
            <a:custGeom>
              <a:avLst/>
              <a:gdLst/>
              <a:ahLst/>
              <a:cxnLst/>
              <a:rect l="l" t="t" r="r" b="b"/>
              <a:pathLst>
                <a:path w="6645" h="5763" extrusionOk="0">
                  <a:moveTo>
                    <a:pt x="6062" y="1"/>
                  </a:moveTo>
                  <a:cubicBezTo>
                    <a:pt x="5929" y="1"/>
                    <a:pt x="5798" y="45"/>
                    <a:pt x="5714" y="143"/>
                  </a:cubicBezTo>
                  <a:cubicBezTo>
                    <a:pt x="4522" y="1539"/>
                    <a:pt x="3329" y="2905"/>
                    <a:pt x="2137" y="4301"/>
                  </a:cubicBezTo>
                  <a:cubicBezTo>
                    <a:pt x="2108" y="4359"/>
                    <a:pt x="2050" y="4418"/>
                    <a:pt x="1992" y="4476"/>
                  </a:cubicBezTo>
                  <a:cubicBezTo>
                    <a:pt x="1701" y="4127"/>
                    <a:pt x="1381" y="3749"/>
                    <a:pt x="1061" y="3400"/>
                  </a:cubicBezTo>
                  <a:cubicBezTo>
                    <a:pt x="958" y="3283"/>
                    <a:pt x="839" y="3235"/>
                    <a:pt x="724" y="3235"/>
                  </a:cubicBezTo>
                  <a:cubicBezTo>
                    <a:pt x="347" y="3235"/>
                    <a:pt x="0" y="3749"/>
                    <a:pt x="334" y="4127"/>
                  </a:cubicBezTo>
                  <a:cubicBezTo>
                    <a:pt x="770" y="4621"/>
                    <a:pt x="1206" y="5116"/>
                    <a:pt x="1643" y="5610"/>
                  </a:cubicBezTo>
                  <a:cubicBezTo>
                    <a:pt x="1730" y="5712"/>
                    <a:pt x="1868" y="5763"/>
                    <a:pt x="2006" y="5763"/>
                  </a:cubicBezTo>
                  <a:cubicBezTo>
                    <a:pt x="2144" y="5763"/>
                    <a:pt x="2282" y="5712"/>
                    <a:pt x="2370" y="5610"/>
                  </a:cubicBezTo>
                  <a:cubicBezTo>
                    <a:pt x="3562" y="4243"/>
                    <a:pt x="4754" y="2847"/>
                    <a:pt x="5947" y="1451"/>
                  </a:cubicBezTo>
                  <a:cubicBezTo>
                    <a:pt x="6092" y="1248"/>
                    <a:pt x="6266" y="1073"/>
                    <a:pt x="6441" y="870"/>
                  </a:cubicBezTo>
                  <a:cubicBezTo>
                    <a:pt x="6615" y="666"/>
                    <a:pt x="6644" y="346"/>
                    <a:pt x="6441" y="143"/>
                  </a:cubicBezTo>
                  <a:cubicBezTo>
                    <a:pt x="6350" y="52"/>
                    <a:pt x="6205" y="1"/>
                    <a:pt x="60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1221775" y="2656825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1221775" y="2743350"/>
              <a:ext cx="643450" cy="29100"/>
            </a:xfrm>
            <a:custGeom>
              <a:avLst/>
              <a:gdLst/>
              <a:ahLst/>
              <a:cxnLst/>
              <a:rect l="l" t="t" r="r" b="b"/>
              <a:pathLst>
                <a:path w="25738" h="1164" extrusionOk="0">
                  <a:moveTo>
                    <a:pt x="1" y="0"/>
                  </a:moveTo>
                  <a:lnTo>
                    <a:pt x="1" y="1164"/>
                  </a:lnTo>
                  <a:lnTo>
                    <a:pt x="25737" y="1164"/>
                  </a:lnTo>
                  <a:lnTo>
                    <a:pt x="2573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924425" y="2942125"/>
              <a:ext cx="202875" cy="189150"/>
            </a:xfrm>
            <a:custGeom>
              <a:avLst/>
              <a:gdLst/>
              <a:ahLst/>
              <a:cxnLst/>
              <a:rect l="l" t="t" r="r" b="b"/>
              <a:pathLst>
                <a:path w="8115" h="7566" extrusionOk="0">
                  <a:moveTo>
                    <a:pt x="4064" y="1"/>
                  </a:moveTo>
                  <a:cubicBezTo>
                    <a:pt x="2235" y="1"/>
                    <a:pt x="636" y="1321"/>
                    <a:pt x="320" y="3187"/>
                  </a:cubicBezTo>
                  <a:cubicBezTo>
                    <a:pt x="0" y="5252"/>
                    <a:pt x="1396" y="7200"/>
                    <a:pt x="3461" y="7520"/>
                  </a:cubicBezTo>
                  <a:cubicBezTo>
                    <a:pt x="3659" y="7551"/>
                    <a:pt x="3856" y="7566"/>
                    <a:pt x="4051" y="7566"/>
                  </a:cubicBezTo>
                  <a:cubicBezTo>
                    <a:pt x="5880" y="7566"/>
                    <a:pt x="7479" y="6246"/>
                    <a:pt x="7794" y="4380"/>
                  </a:cubicBezTo>
                  <a:cubicBezTo>
                    <a:pt x="8114" y="2344"/>
                    <a:pt x="6718" y="396"/>
                    <a:pt x="4653" y="47"/>
                  </a:cubicBezTo>
                  <a:cubicBezTo>
                    <a:pt x="4455" y="16"/>
                    <a:pt x="4258" y="1"/>
                    <a:pt x="4064" y="1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964800" y="2941175"/>
              <a:ext cx="166125" cy="144800"/>
            </a:xfrm>
            <a:custGeom>
              <a:avLst/>
              <a:gdLst/>
              <a:ahLst/>
              <a:cxnLst/>
              <a:rect l="l" t="t" r="r" b="b"/>
              <a:pathLst>
                <a:path w="6645" h="5792" extrusionOk="0">
                  <a:moveTo>
                    <a:pt x="6062" y="1"/>
                  </a:moveTo>
                  <a:cubicBezTo>
                    <a:pt x="5929" y="1"/>
                    <a:pt x="5798" y="45"/>
                    <a:pt x="5714" y="143"/>
                  </a:cubicBezTo>
                  <a:cubicBezTo>
                    <a:pt x="4522" y="1539"/>
                    <a:pt x="3329" y="2934"/>
                    <a:pt x="2137" y="4330"/>
                  </a:cubicBezTo>
                  <a:cubicBezTo>
                    <a:pt x="2108" y="4389"/>
                    <a:pt x="2050" y="4447"/>
                    <a:pt x="1992" y="4505"/>
                  </a:cubicBezTo>
                  <a:cubicBezTo>
                    <a:pt x="1701" y="4127"/>
                    <a:pt x="1381" y="3778"/>
                    <a:pt x="1061" y="3400"/>
                  </a:cubicBezTo>
                  <a:cubicBezTo>
                    <a:pt x="958" y="3283"/>
                    <a:pt x="839" y="3235"/>
                    <a:pt x="724" y="3235"/>
                  </a:cubicBezTo>
                  <a:cubicBezTo>
                    <a:pt x="347" y="3235"/>
                    <a:pt x="0" y="3749"/>
                    <a:pt x="334" y="4127"/>
                  </a:cubicBezTo>
                  <a:cubicBezTo>
                    <a:pt x="770" y="4650"/>
                    <a:pt x="1206" y="5145"/>
                    <a:pt x="1643" y="5639"/>
                  </a:cubicBezTo>
                  <a:cubicBezTo>
                    <a:pt x="1730" y="5741"/>
                    <a:pt x="1868" y="5792"/>
                    <a:pt x="2006" y="5792"/>
                  </a:cubicBezTo>
                  <a:cubicBezTo>
                    <a:pt x="2144" y="5792"/>
                    <a:pt x="2282" y="5741"/>
                    <a:pt x="2370" y="5639"/>
                  </a:cubicBezTo>
                  <a:cubicBezTo>
                    <a:pt x="3562" y="4243"/>
                    <a:pt x="4754" y="2847"/>
                    <a:pt x="5947" y="1480"/>
                  </a:cubicBezTo>
                  <a:cubicBezTo>
                    <a:pt x="6092" y="1277"/>
                    <a:pt x="6266" y="1073"/>
                    <a:pt x="6441" y="870"/>
                  </a:cubicBezTo>
                  <a:cubicBezTo>
                    <a:pt x="6615" y="666"/>
                    <a:pt x="6644" y="346"/>
                    <a:pt x="6441" y="143"/>
                  </a:cubicBezTo>
                  <a:cubicBezTo>
                    <a:pt x="6350" y="52"/>
                    <a:pt x="6205" y="1"/>
                    <a:pt x="60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930975" y="32660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81" y="0"/>
                  </a:moveTo>
                  <a:cubicBezTo>
                    <a:pt x="1716" y="0"/>
                    <a:pt x="0" y="1687"/>
                    <a:pt x="0" y="3781"/>
                  </a:cubicBezTo>
                  <a:cubicBezTo>
                    <a:pt x="0" y="5875"/>
                    <a:pt x="1716" y="7561"/>
                    <a:pt x="3781" y="7561"/>
                  </a:cubicBezTo>
                  <a:cubicBezTo>
                    <a:pt x="5875" y="7561"/>
                    <a:pt x="7561" y="5875"/>
                    <a:pt x="7561" y="3781"/>
                  </a:cubicBezTo>
                  <a:cubicBezTo>
                    <a:pt x="7561" y="1687"/>
                    <a:pt x="5875" y="0"/>
                    <a:pt x="3781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9"/>
            <p:cNvSpPr/>
            <p:nvPr/>
          </p:nvSpPr>
          <p:spPr>
            <a:xfrm>
              <a:off x="964800" y="3265175"/>
              <a:ext cx="166125" cy="144325"/>
            </a:xfrm>
            <a:custGeom>
              <a:avLst/>
              <a:gdLst/>
              <a:ahLst/>
              <a:cxnLst/>
              <a:rect l="l" t="t" r="r" b="b"/>
              <a:pathLst>
                <a:path w="6645" h="5773" extrusionOk="0">
                  <a:moveTo>
                    <a:pt x="6077" y="0"/>
                  </a:moveTo>
                  <a:cubicBezTo>
                    <a:pt x="5939" y="0"/>
                    <a:pt x="5801" y="51"/>
                    <a:pt x="5714" y="153"/>
                  </a:cubicBezTo>
                  <a:cubicBezTo>
                    <a:pt x="4522" y="1549"/>
                    <a:pt x="3329" y="2915"/>
                    <a:pt x="2137" y="4311"/>
                  </a:cubicBezTo>
                  <a:cubicBezTo>
                    <a:pt x="2108" y="4370"/>
                    <a:pt x="2050" y="4428"/>
                    <a:pt x="1992" y="4486"/>
                  </a:cubicBezTo>
                  <a:cubicBezTo>
                    <a:pt x="1701" y="4137"/>
                    <a:pt x="1381" y="3759"/>
                    <a:pt x="1061" y="3410"/>
                  </a:cubicBezTo>
                  <a:cubicBezTo>
                    <a:pt x="958" y="3293"/>
                    <a:pt x="839" y="3245"/>
                    <a:pt x="724" y="3245"/>
                  </a:cubicBezTo>
                  <a:cubicBezTo>
                    <a:pt x="347" y="3245"/>
                    <a:pt x="0" y="3759"/>
                    <a:pt x="334" y="4137"/>
                  </a:cubicBezTo>
                  <a:cubicBezTo>
                    <a:pt x="770" y="4631"/>
                    <a:pt x="1206" y="5126"/>
                    <a:pt x="1643" y="5620"/>
                  </a:cubicBezTo>
                  <a:cubicBezTo>
                    <a:pt x="1730" y="5722"/>
                    <a:pt x="1868" y="5773"/>
                    <a:pt x="2006" y="5773"/>
                  </a:cubicBezTo>
                  <a:cubicBezTo>
                    <a:pt x="2144" y="5773"/>
                    <a:pt x="2282" y="5722"/>
                    <a:pt x="2370" y="5620"/>
                  </a:cubicBezTo>
                  <a:cubicBezTo>
                    <a:pt x="3562" y="4253"/>
                    <a:pt x="4754" y="2857"/>
                    <a:pt x="5947" y="1461"/>
                  </a:cubicBezTo>
                  <a:cubicBezTo>
                    <a:pt x="6092" y="1258"/>
                    <a:pt x="6266" y="1054"/>
                    <a:pt x="6441" y="880"/>
                  </a:cubicBezTo>
                  <a:cubicBezTo>
                    <a:pt x="6615" y="647"/>
                    <a:pt x="6644" y="356"/>
                    <a:pt x="6441" y="153"/>
                  </a:cubicBezTo>
                  <a:cubicBezTo>
                    <a:pt x="6354" y="51"/>
                    <a:pt x="6216" y="0"/>
                    <a:pt x="60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9"/>
            <p:cNvSpPr/>
            <p:nvPr/>
          </p:nvSpPr>
          <p:spPr>
            <a:xfrm>
              <a:off x="1588925" y="1426700"/>
              <a:ext cx="628900" cy="2167275"/>
            </a:xfrm>
            <a:custGeom>
              <a:avLst/>
              <a:gdLst/>
              <a:ahLst/>
              <a:cxnLst/>
              <a:rect l="l" t="t" r="r" b="b"/>
              <a:pathLst>
                <a:path w="25156" h="86691" extrusionOk="0">
                  <a:moveTo>
                    <a:pt x="20183" y="1"/>
                  </a:moveTo>
                  <a:cubicBezTo>
                    <a:pt x="24080" y="71423"/>
                    <a:pt x="1" y="86691"/>
                    <a:pt x="1" y="86691"/>
                  </a:cubicBezTo>
                  <a:lnTo>
                    <a:pt x="25156" y="86691"/>
                  </a:lnTo>
                  <a:lnTo>
                    <a:pt x="2515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1221775" y="2980350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1221775" y="3066875"/>
              <a:ext cx="827375" cy="29825"/>
            </a:xfrm>
            <a:custGeom>
              <a:avLst/>
              <a:gdLst/>
              <a:ahLst/>
              <a:cxnLst/>
              <a:rect l="l" t="t" r="r" b="b"/>
              <a:pathLst>
                <a:path w="3309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33095" y="1193"/>
                  </a:lnTo>
                  <a:lnTo>
                    <a:pt x="3309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1221775" y="3304600"/>
              <a:ext cx="828100" cy="26925"/>
            </a:xfrm>
            <a:custGeom>
              <a:avLst/>
              <a:gdLst/>
              <a:ahLst/>
              <a:cxnLst/>
              <a:rect l="l" t="t" r="r" b="b"/>
              <a:pathLst>
                <a:path w="33124" h="1077" extrusionOk="0">
                  <a:moveTo>
                    <a:pt x="1" y="1"/>
                  </a:moveTo>
                  <a:lnTo>
                    <a:pt x="1" y="1077"/>
                  </a:lnTo>
                  <a:lnTo>
                    <a:pt x="33124" y="1077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1221775" y="3390400"/>
              <a:ext cx="367175" cy="32000"/>
            </a:xfrm>
            <a:custGeom>
              <a:avLst/>
              <a:gdLst/>
              <a:ahLst/>
              <a:cxnLst/>
              <a:rect l="l" t="t" r="r" b="b"/>
              <a:pathLst>
                <a:path w="14687" h="1280" extrusionOk="0">
                  <a:moveTo>
                    <a:pt x="1" y="0"/>
                  </a:moveTo>
                  <a:lnTo>
                    <a:pt x="1" y="1280"/>
                  </a:lnTo>
                  <a:lnTo>
                    <a:pt x="14687" y="1280"/>
                  </a:lnTo>
                  <a:lnTo>
                    <a:pt x="146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3" name="Google Shape;2013;p59"/>
          <p:cNvSpPr/>
          <p:nvPr/>
        </p:nvSpPr>
        <p:spPr>
          <a:xfrm>
            <a:off x="483500" y="5053300"/>
            <a:ext cx="816960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4" name="Google Shape;2014;p59"/>
          <p:cNvGrpSpPr/>
          <p:nvPr/>
        </p:nvGrpSpPr>
        <p:grpSpPr>
          <a:xfrm>
            <a:off x="7030036" y="4478645"/>
            <a:ext cx="1091343" cy="574658"/>
            <a:chOff x="1104000" y="3881850"/>
            <a:chExt cx="970600" cy="511125"/>
          </a:xfrm>
        </p:grpSpPr>
        <p:sp>
          <p:nvSpPr>
            <p:cNvPr id="2015" name="Google Shape;2015;p59"/>
            <p:cNvSpPr/>
            <p:nvPr/>
          </p:nvSpPr>
          <p:spPr>
            <a:xfrm>
              <a:off x="1104000" y="3881850"/>
              <a:ext cx="970600" cy="511125"/>
            </a:xfrm>
            <a:custGeom>
              <a:avLst/>
              <a:gdLst/>
              <a:ahLst/>
              <a:cxnLst/>
              <a:rect l="l" t="t" r="r" b="b"/>
              <a:pathLst>
                <a:path w="38824" h="20445" extrusionOk="0">
                  <a:moveTo>
                    <a:pt x="2531" y="1"/>
                  </a:moveTo>
                  <a:cubicBezTo>
                    <a:pt x="1135" y="1"/>
                    <a:pt x="0" y="1135"/>
                    <a:pt x="0" y="2531"/>
                  </a:cubicBezTo>
                  <a:lnTo>
                    <a:pt x="0" y="17886"/>
                  </a:lnTo>
                  <a:cubicBezTo>
                    <a:pt x="0" y="19282"/>
                    <a:pt x="1135" y="20445"/>
                    <a:pt x="2531" y="20445"/>
                  </a:cubicBezTo>
                  <a:lnTo>
                    <a:pt x="36265" y="20445"/>
                  </a:lnTo>
                  <a:cubicBezTo>
                    <a:pt x="37660" y="20445"/>
                    <a:pt x="38824" y="19282"/>
                    <a:pt x="38824" y="17886"/>
                  </a:cubicBezTo>
                  <a:lnTo>
                    <a:pt x="38824" y="2531"/>
                  </a:lnTo>
                  <a:cubicBezTo>
                    <a:pt x="38824" y="1135"/>
                    <a:pt x="37660" y="1"/>
                    <a:pt x="362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9"/>
            <p:cNvSpPr/>
            <p:nvPr/>
          </p:nvSpPr>
          <p:spPr>
            <a:xfrm>
              <a:off x="1146900" y="4125500"/>
              <a:ext cx="892075" cy="23850"/>
            </a:xfrm>
            <a:custGeom>
              <a:avLst/>
              <a:gdLst/>
              <a:ahLst/>
              <a:cxnLst/>
              <a:rect l="l" t="t" r="r" b="b"/>
              <a:pathLst>
                <a:path w="35683" h="954" extrusionOk="0">
                  <a:moveTo>
                    <a:pt x="2036" y="0"/>
                  </a:moveTo>
                  <a:cubicBezTo>
                    <a:pt x="1571" y="0"/>
                    <a:pt x="1105" y="7"/>
                    <a:pt x="640" y="26"/>
                  </a:cubicBezTo>
                  <a:lnTo>
                    <a:pt x="582" y="26"/>
                  </a:lnTo>
                  <a:cubicBezTo>
                    <a:pt x="0" y="26"/>
                    <a:pt x="0" y="928"/>
                    <a:pt x="582" y="928"/>
                  </a:cubicBezTo>
                  <a:lnTo>
                    <a:pt x="30855" y="928"/>
                  </a:lnTo>
                  <a:cubicBezTo>
                    <a:pt x="31786" y="928"/>
                    <a:pt x="32716" y="953"/>
                    <a:pt x="33647" y="953"/>
                  </a:cubicBezTo>
                  <a:cubicBezTo>
                    <a:pt x="34112" y="953"/>
                    <a:pt x="34578" y="947"/>
                    <a:pt x="35043" y="928"/>
                  </a:cubicBezTo>
                  <a:lnTo>
                    <a:pt x="35101" y="928"/>
                  </a:lnTo>
                  <a:cubicBezTo>
                    <a:pt x="35683" y="928"/>
                    <a:pt x="35683" y="26"/>
                    <a:pt x="35101" y="26"/>
                  </a:cubicBezTo>
                  <a:lnTo>
                    <a:pt x="4828" y="26"/>
                  </a:lnTo>
                  <a:cubicBezTo>
                    <a:pt x="3897" y="26"/>
                    <a:pt x="2967" y="0"/>
                    <a:pt x="2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9"/>
            <p:cNvSpPr/>
            <p:nvPr/>
          </p:nvSpPr>
          <p:spPr>
            <a:xfrm>
              <a:off x="1190525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6"/>
                    <a:pt x="116" y="2475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821" y="323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9"/>
            <p:cNvSpPr/>
            <p:nvPr/>
          </p:nvSpPr>
          <p:spPr>
            <a:xfrm>
              <a:off x="1232675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95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11" y="4509"/>
                    <a:pt x="2765" y="4509"/>
                  </a:cubicBezTo>
                  <a:cubicBezTo>
                    <a:pt x="3313" y="4509"/>
                    <a:pt x="3853" y="4258"/>
                    <a:pt x="4188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9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9"/>
            <p:cNvSpPr/>
            <p:nvPr/>
          </p:nvSpPr>
          <p:spPr>
            <a:xfrm>
              <a:off x="11650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9"/>
            <p:cNvSpPr/>
            <p:nvPr/>
          </p:nvSpPr>
          <p:spPr>
            <a:xfrm>
              <a:off x="1202700" y="3959525"/>
              <a:ext cx="111050" cy="61700"/>
            </a:xfrm>
            <a:custGeom>
              <a:avLst/>
              <a:gdLst/>
              <a:ahLst/>
              <a:cxnLst/>
              <a:rect l="l" t="t" r="r" b="b"/>
              <a:pathLst>
                <a:path w="4442" h="2468" extrusionOk="0">
                  <a:moveTo>
                    <a:pt x="538" y="1"/>
                  </a:moveTo>
                  <a:cubicBezTo>
                    <a:pt x="369" y="1"/>
                    <a:pt x="253" y="55"/>
                    <a:pt x="211" y="180"/>
                  </a:cubicBezTo>
                  <a:cubicBezTo>
                    <a:pt x="1" y="788"/>
                    <a:pt x="3362" y="2468"/>
                    <a:pt x="4189" y="2468"/>
                  </a:cubicBezTo>
                  <a:cubicBezTo>
                    <a:pt x="4390" y="2468"/>
                    <a:pt x="4441" y="2368"/>
                    <a:pt x="4253" y="2129"/>
                  </a:cubicBezTo>
                  <a:cubicBezTo>
                    <a:pt x="3789" y="1517"/>
                    <a:pt x="143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9"/>
            <p:cNvSpPr/>
            <p:nvPr/>
          </p:nvSpPr>
          <p:spPr>
            <a:xfrm>
              <a:off x="1402075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3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70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5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7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9"/>
            <p:cNvSpPr/>
            <p:nvPr/>
          </p:nvSpPr>
          <p:spPr>
            <a:xfrm>
              <a:off x="1444250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0" y="2937"/>
                  </a:lnTo>
                  <a:lnTo>
                    <a:pt x="1745" y="4188"/>
                  </a:lnTo>
                  <a:cubicBezTo>
                    <a:pt x="2053" y="4404"/>
                    <a:pt x="2411" y="4509"/>
                    <a:pt x="2764" y="4509"/>
                  </a:cubicBezTo>
                  <a:cubicBezTo>
                    <a:pt x="3312" y="4509"/>
                    <a:pt x="3852" y="4258"/>
                    <a:pt x="4188" y="3781"/>
                  </a:cubicBezTo>
                  <a:lnTo>
                    <a:pt x="4246" y="3664"/>
                  </a:lnTo>
                  <a:cubicBezTo>
                    <a:pt x="4799" y="2879"/>
                    <a:pt x="4624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9"/>
            <p:cNvSpPr/>
            <p:nvPr/>
          </p:nvSpPr>
          <p:spPr>
            <a:xfrm>
              <a:off x="1376625" y="394287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9"/>
            <p:cNvSpPr/>
            <p:nvPr/>
          </p:nvSpPr>
          <p:spPr>
            <a:xfrm>
              <a:off x="1414275" y="3959525"/>
              <a:ext cx="110300" cy="61700"/>
            </a:xfrm>
            <a:custGeom>
              <a:avLst/>
              <a:gdLst/>
              <a:ahLst/>
              <a:cxnLst/>
              <a:rect l="l" t="t" r="r" b="b"/>
              <a:pathLst>
                <a:path w="4412" h="2468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0" y="788"/>
                    <a:pt x="3343" y="2468"/>
                    <a:pt x="4162" y="2468"/>
                  </a:cubicBezTo>
                  <a:cubicBezTo>
                    <a:pt x="4362" y="2468"/>
                    <a:pt x="4412" y="2368"/>
                    <a:pt x="4224" y="2129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9"/>
            <p:cNvSpPr/>
            <p:nvPr/>
          </p:nvSpPr>
          <p:spPr>
            <a:xfrm>
              <a:off x="1613650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9"/>
            <p:cNvSpPr/>
            <p:nvPr/>
          </p:nvSpPr>
          <p:spPr>
            <a:xfrm>
              <a:off x="1655800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66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07" y="4509"/>
                    <a:pt x="2757" y="4509"/>
                  </a:cubicBezTo>
                  <a:cubicBezTo>
                    <a:pt x="3299" y="4509"/>
                    <a:pt x="3835" y="4258"/>
                    <a:pt x="4189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6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9"/>
            <p:cNvSpPr/>
            <p:nvPr/>
          </p:nvSpPr>
          <p:spPr>
            <a:xfrm>
              <a:off x="1588200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9"/>
            <p:cNvSpPr/>
            <p:nvPr/>
          </p:nvSpPr>
          <p:spPr>
            <a:xfrm>
              <a:off x="1625250" y="3959525"/>
              <a:ext cx="110900" cy="61700"/>
            </a:xfrm>
            <a:custGeom>
              <a:avLst/>
              <a:gdLst/>
              <a:ahLst/>
              <a:cxnLst/>
              <a:rect l="l" t="t" r="r" b="b"/>
              <a:pathLst>
                <a:path w="4436" h="2468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0" y="788"/>
                    <a:pt x="3357" y="2468"/>
                    <a:pt x="4183" y="2468"/>
                  </a:cubicBezTo>
                  <a:cubicBezTo>
                    <a:pt x="4385" y="2468"/>
                    <a:pt x="4435" y="2368"/>
                    <a:pt x="4247" y="2129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9"/>
            <p:cNvSpPr/>
            <p:nvPr/>
          </p:nvSpPr>
          <p:spPr>
            <a:xfrm>
              <a:off x="1825200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3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70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5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5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48" y="3114"/>
                    <a:pt x="6282" y="2795"/>
                  </a:cubicBezTo>
                  <a:lnTo>
                    <a:pt x="4567" y="1573"/>
                  </a:lnTo>
                  <a:lnTo>
                    <a:pt x="2793" y="323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9"/>
            <p:cNvSpPr/>
            <p:nvPr/>
          </p:nvSpPr>
          <p:spPr>
            <a:xfrm>
              <a:off x="1867375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1" y="2937"/>
                  </a:lnTo>
                  <a:lnTo>
                    <a:pt x="1745" y="4188"/>
                  </a:lnTo>
                  <a:cubicBezTo>
                    <a:pt x="2053" y="4404"/>
                    <a:pt x="2406" y="4509"/>
                    <a:pt x="2755" y="4509"/>
                  </a:cubicBezTo>
                  <a:cubicBezTo>
                    <a:pt x="3294" y="4509"/>
                    <a:pt x="3823" y="4258"/>
                    <a:pt x="4159" y="3781"/>
                  </a:cubicBezTo>
                  <a:lnTo>
                    <a:pt x="4246" y="3664"/>
                  </a:lnTo>
                  <a:cubicBezTo>
                    <a:pt x="4799" y="2879"/>
                    <a:pt x="4595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9"/>
            <p:cNvSpPr/>
            <p:nvPr/>
          </p:nvSpPr>
          <p:spPr>
            <a:xfrm>
              <a:off x="17997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3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9"/>
            <p:cNvSpPr/>
            <p:nvPr/>
          </p:nvSpPr>
          <p:spPr>
            <a:xfrm>
              <a:off x="1836800" y="3959525"/>
              <a:ext cx="110925" cy="61700"/>
            </a:xfrm>
            <a:custGeom>
              <a:avLst/>
              <a:gdLst/>
              <a:ahLst/>
              <a:cxnLst/>
              <a:rect l="l" t="t" r="r" b="b"/>
              <a:pathLst>
                <a:path w="4437" h="2468" extrusionOk="0">
                  <a:moveTo>
                    <a:pt x="562" y="1"/>
                  </a:moveTo>
                  <a:cubicBezTo>
                    <a:pt x="393" y="1"/>
                    <a:pt x="276" y="55"/>
                    <a:pt x="235" y="180"/>
                  </a:cubicBezTo>
                  <a:cubicBezTo>
                    <a:pt x="1" y="788"/>
                    <a:pt x="3358" y="2468"/>
                    <a:pt x="4184" y="2468"/>
                  </a:cubicBezTo>
                  <a:cubicBezTo>
                    <a:pt x="4385" y="2468"/>
                    <a:pt x="4436" y="2368"/>
                    <a:pt x="4248" y="2129"/>
                  </a:cubicBezTo>
                  <a:cubicBezTo>
                    <a:pt x="3808" y="1517"/>
                    <a:pt x="1455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9"/>
            <p:cNvSpPr/>
            <p:nvPr/>
          </p:nvSpPr>
          <p:spPr>
            <a:xfrm>
              <a:off x="1190525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5"/>
                    <a:pt x="116" y="2474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821" y="322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9"/>
            <p:cNvSpPr/>
            <p:nvPr/>
          </p:nvSpPr>
          <p:spPr>
            <a:xfrm>
              <a:off x="1232675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95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11" y="4510"/>
                    <a:pt x="2765" y="4510"/>
                  </a:cubicBezTo>
                  <a:cubicBezTo>
                    <a:pt x="3313" y="4510"/>
                    <a:pt x="3853" y="4259"/>
                    <a:pt x="4188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9"/>
            <p:cNvSpPr/>
            <p:nvPr/>
          </p:nvSpPr>
          <p:spPr>
            <a:xfrm>
              <a:off x="11650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9"/>
            <p:cNvSpPr/>
            <p:nvPr/>
          </p:nvSpPr>
          <p:spPr>
            <a:xfrm>
              <a:off x="1202725" y="4219075"/>
              <a:ext cx="111050" cy="61775"/>
            </a:xfrm>
            <a:custGeom>
              <a:avLst/>
              <a:gdLst/>
              <a:ahLst/>
              <a:cxnLst/>
              <a:rect l="l" t="t" r="r" b="b"/>
              <a:pathLst>
                <a:path w="4442" h="2471" extrusionOk="0">
                  <a:moveTo>
                    <a:pt x="537" y="1"/>
                  </a:moveTo>
                  <a:cubicBezTo>
                    <a:pt x="368" y="1"/>
                    <a:pt x="252" y="55"/>
                    <a:pt x="210" y="180"/>
                  </a:cubicBezTo>
                  <a:cubicBezTo>
                    <a:pt x="0" y="810"/>
                    <a:pt x="3348" y="2470"/>
                    <a:pt x="4183" y="2470"/>
                  </a:cubicBezTo>
                  <a:cubicBezTo>
                    <a:pt x="4389" y="2470"/>
                    <a:pt x="4442" y="2370"/>
                    <a:pt x="4252" y="2128"/>
                  </a:cubicBezTo>
                  <a:cubicBezTo>
                    <a:pt x="3788" y="1517"/>
                    <a:pt x="1431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9"/>
            <p:cNvSpPr/>
            <p:nvPr/>
          </p:nvSpPr>
          <p:spPr>
            <a:xfrm>
              <a:off x="1402075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2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69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4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7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9"/>
            <p:cNvSpPr/>
            <p:nvPr/>
          </p:nvSpPr>
          <p:spPr>
            <a:xfrm>
              <a:off x="1444250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0" y="2938"/>
                  </a:lnTo>
                  <a:lnTo>
                    <a:pt x="1745" y="4189"/>
                  </a:lnTo>
                  <a:cubicBezTo>
                    <a:pt x="2053" y="4405"/>
                    <a:pt x="2411" y="4510"/>
                    <a:pt x="2764" y="4510"/>
                  </a:cubicBezTo>
                  <a:cubicBezTo>
                    <a:pt x="3312" y="4510"/>
                    <a:pt x="3852" y="4259"/>
                    <a:pt x="4188" y="3781"/>
                  </a:cubicBezTo>
                  <a:lnTo>
                    <a:pt x="4246" y="3665"/>
                  </a:lnTo>
                  <a:cubicBezTo>
                    <a:pt x="4799" y="2909"/>
                    <a:pt x="4624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9"/>
            <p:cNvSpPr/>
            <p:nvPr/>
          </p:nvSpPr>
          <p:spPr>
            <a:xfrm>
              <a:off x="1376625" y="420242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9"/>
            <p:cNvSpPr/>
            <p:nvPr/>
          </p:nvSpPr>
          <p:spPr>
            <a:xfrm>
              <a:off x="1414275" y="4219075"/>
              <a:ext cx="110350" cy="61775"/>
            </a:xfrm>
            <a:custGeom>
              <a:avLst/>
              <a:gdLst/>
              <a:ahLst/>
              <a:cxnLst/>
              <a:rect l="l" t="t" r="r" b="b"/>
              <a:pathLst>
                <a:path w="4414" h="2471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1" y="810"/>
                    <a:pt x="3330" y="2470"/>
                    <a:pt x="4158" y="2470"/>
                  </a:cubicBezTo>
                  <a:cubicBezTo>
                    <a:pt x="4361" y="2470"/>
                    <a:pt x="4413" y="2370"/>
                    <a:pt x="4224" y="2128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9"/>
            <p:cNvSpPr/>
            <p:nvPr/>
          </p:nvSpPr>
          <p:spPr>
            <a:xfrm>
              <a:off x="1613650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9"/>
            <p:cNvSpPr/>
            <p:nvPr/>
          </p:nvSpPr>
          <p:spPr>
            <a:xfrm>
              <a:off x="1655800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66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07" y="4510"/>
                    <a:pt x="2757" y="4510"/>
                  </a:cubicBezTo>
                  <a:cubicBezTo>
                    <a:pt x="3299" y="4510"/>
                    <a:pt x="3835" y="4259"/>
                    <a:pt x="4189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6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9"/>
            <p:cNvSpPr/>
            <p:nvPr/>
          </p:nvSpPr>
          <p:spPr>
            <a:xfrm>
              <a:off x="1588200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9"/>
            <p:cNvSpPr/>
            <p:nvPr/>
          </p:nvSpPr>
          <p:spPr>
            <a:xfrm>
              <a:off x="1625250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1" y="810"/>
                    <a:pt x="3344" y="2470"/>
                    <a:pt x="4178" y="2470"/>
                  </a:cubicBezTo>
                  <a:cubicBezTo>
                    <a:pt x="4384" y="2470"/>
                    <a:pt x="4437" y="2370"/>
                    <a:pt x="4247" y="2128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9"/>
            <p:cNvSpPr/>
            <p:nvPr/>
          </p:nvSpPr>
          <p:spPr>
            <a:xfrm>
              <a:off x="1825200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2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69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4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4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48" y="3143"/>
                    <a:pt x="6282" y="2794"/>
                  </a:cubicBezTo>
                  <a:lnTo>
                    <a:pt x="4567" y="1573"/>
                  </a:lnTo>
                  <a:lnTo>
                    <a:pt x="2793" y="322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9"/>
            <p:cNvSpPr/>
            <p:nvPr/>
          </p:nvSpPr>
          <p:spPr>
            <a:xfrm>
              <a:off x="1867375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1" y="2938"/>
                  </a:lnTo>
                  <a:lnTo>
                    <a:pt x="1745" y="4189"/>
                  </a:lnTo>
                  <a:cubicBezTo>
                    <a:pt x="2053" y="4405"/>
                    <a:pt x="2406" y="4510"/>
                    <a:pt x="2755" y="4510"/>
                  </a:cubicBezTo>
                  <a:cubicBezTo>
                    <a:pt x="3294" y="4510"/>
                    <a:pt x="3823" y="4259"/>
                    <a:pt x="4159" y="3781"/>
                  </a:cubicBezTo>
                  <a:lnTo>
                    <a:pt x="4246" y="3665"/>
                  </a:lnTo>
                  <a:cubicBezTo>
                    <a:pt x="4799" y="2909"/>
                    <a:pt x="4595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9"/>
            <p:cNvSpPr/>
            <p:nvPr/>
          </p:nvSpPr>
          <p:spPr>
            <a:xfrm>
              <a:off x="17997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2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9"/>
            <p:cNvSpPr/>
            <p:nvPr/>
          </p:nvSpPr>
          <p:spPr>
            <a:xfrm>
              <a:off x="1836825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2" y="1"/>
                    <a:pt x="275" y="55"/>
                    <a:pt x="234" y="180"/>
                  </a:cubicBezTo>
                  <a:cubicBezTo>
                    <a:pt x="0" y="810"/>
                    <a:pt x="3344" y="2470"/>
                    <a:pt x="4178" y="2470"/>
                  </a:cubicBezTo>
                  <a:cubicBezTo>
                    <a:pt x="4383" y="2470"/>
                    <a:pt x="4437" y="2370"/>
                    <a:pt x="4247" y="2128"/>
                  </a:cubicBezTo>
                  <a:cubicBezTo>
                    <a:pt x="3807" y="1517"/>
                    <a:pt x="1454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" name="Google Shape;2049;p59"/>
          <p:cNvGrpSpPr/>
          <p:nvPr/>
        </p:nvGrpSpPr>
        <p:grpSpPr>
          <a:xfrm rot="5400000">
            <a:off x="1202434" y="414867"/>
            <a:ext cx="861907" cy="1122771"/>
            <a:chOff x="758050" y="1451100"/>
            <a:chExt cx="553925" cy="721575"/>
          </a:xfrm>
        </p:grpSpPr>
        <p:sp>
          <p:nvSpPr>
            <p:cNvPr id="2050" name="Google Shape;2050;p59"/>
            <p:cNvSpPr/>
            <p:nvPr/>
          </p:nvSpPr>
          <p:spPr>
            <a:xfrm>
              <a:off x="871450" y="1756250"/>
              <a:ext cx="246575" cy="213150"/>
            </a:xfrm>
            <a:custGeom>
              <a:avLst/>
              <a:gdLst/>
              <a:ahLst/>
              <a:cxnLst/>
              <a:rect l="l" t="t" r="r" b="b"/>
              <a:pathLst>
                <a:path w="9863" h="8526" extrusionOk="0">
                  <a:moveTo>
                    <a:pt x="7189" y="373"/>
                  </a:moveTo>
                  <a:lnTo>
                    <a:pt x="9446" y="4252"/>
                  </a:lnTo>
                  <a:lnTo>
                    <a:pt x="7189" y="8153"/>
                  </a:lnTo>
                  <a:lnTo>
                    <a:pt x="2696" y="8153"/>
                  </a:lnTo>
                  <a:lnTo>
                    <a:pt x="439" y="4252"/>
                  </a:lnTo>
                  <a:lnTo>
                    <a:pt x="2696" y="373"/>
                  </a:lnTo>
                  <a:close/>
                  <a:moveTo>
                    <a:pt x="2477" y="1"/>
                  </a:moveTo>
                  <a:lnTo>
                    <a:pt x="1" y="4252"/>
                  </a:lnTo>
                  <a:lnTo>
                    <a:pt x="2477" y="8526"/>
                  </a:lnTo>
                  <a:lnTo>
                    <a:pt x="7408" y="8526"/>
                  </a:lnTo>
                  <a:lnTo>
                    <a:pt x="9863" y="4252"/>
                  </a:lnTo>
                  <a:lnTo>
                    <a:pt x="74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9"/>
            <p:cNvSpPr/>
            <p:nvPr/>
          </p:nvSpPr>
          <p:spPr>
            <a:xfrm>
              <a:off x="873100" y="1961175"/>
              <a:ext cx="244925" cy="211500"/>
            </a:xfrm>
            <a:custGeom>
              <a:avLst/>
              <a:gdLst/>
              <a:ahLst/>
              <a:cxnLst/>
              <a:rect l="l" t="t" r="r" b="b"/>
              <a:pathLst>
                <a:path w="9797" h="8460" extrusionOk="0">
                  <a:moveTo>
                    <a:pt x="2411" y="0"/>
                  </a:moveTo>
                  <a:lnTo>
                    <a:pt x="1" y="4186"/>
                  </a:lnTo>
                  <a:lnTo>
                    <a:pt x="307" y="4383"/>
                  </a:lnTo>
                  <a:lnTo>
                    <a:pt x="2630" y="373"/>
                  </a:lnTo>
                  <a:lnTo>
                    <a:pt x="7123" y="373"/>
                  </a:lnTo>
                  <a:lnTo>
                    <a:pt x="9380" y="4273"/>
                  </a:lnTo>
                  <a:lnTo>
                    <a:pt x="7057" y="8262"/>
                  </a:lnTo>
                  <a:lnTo>
                    <a:pt x="7386" y="8459"/>
                  </a:lnTo>
                  <a:lnTo>
                    <a:pt x="9797" y="4273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9"/>
            <p:cNvSpPr/>
            <p:nvPr/>
          </p:nvSpPr>
          <p:spPr>
            <a:xfrm>
              <a:off x="1049525" y="1859250"/>
              <a:ext cx="244925" cy="211525"/>
            </a:xfrm>
            <a:custGeom>
              <a:avLst/>
              <a:gdLst/>
              <a:ahLst/>
              <a:cxnLst/>
              <a:rect l="l" t="t" r="r" b="b"/>
              <a:pathLst>
                <a:path w="9797" h="8461" extrusionOk="0">
                  <a:moveTo>
                    <a:pt x="2455" y="1"/>
                  </a:moveTo>
                  <a:lnTo>
                    <a:pt x="0" y="4274"/>
                  </a:lnTo>
                  <a:lnTo>
                    <a:pt x="2411" y="8460"/>
                  </a:lnTo>
                  <a:lnTo>
                    <a:pt x="2740" y="8263"/>
                  </a:lnTo>
                  <a:lnTo>
                    <a:pt x="417" y="4274"/>
                  </a:lnTo>
                  <a:lnTo>
                    <a:pt x="2674" y="373"/>
                  </a:lnTo>
                  <a:lnTo>
                    <a:pt x="7166" y="373"/>
                  </a:lnTo>
                  <a:lnTo>
                    <a:pt x="9467" y="4362"/>
                  </a:lnTo>
                  <a:lnTo>
                    <a:pt x="9796" y="4187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9"/>
            <p:cNvSpPr/>
            <p:nvPr/>
          </p:nvSpPr>
          <p:spPr>
            <a:xfrm>
              <a:off x="758050" y="1656000"/>
              <a:ext cx="182475" cy="211500"/>
            </a:xfrm>
            <a:custGeom>
              <a:avLst/>
              <a:gdLst/>
              <a:ahLst/>
              <a:cxnLst/>
              <a:rect l="l" t="t" r="r" b="b"/>
              <a:pathLst>
                <a:path w="7299" h="8460" extrusionOk="0">
                  <a:moveTo>
                    <a:pt x="4887" y="0"/>
                  </a:moveTo>
                  <a:lnTo>
                    <a:pt x="4559" y="198"/>
                  </a:lnTo>
                  <a:lnTo>
                    <a:pt x="6860" y="4186"/>
                  </a:lnTo>
                  <a:lnTo>
                    <a:pt x="4603" y="8087"/>
                  </a:lnTo>
                  <a:lnTo>
                    <a:pt x="0" y="8087"/>
                  </a:lnTo>
                  <a:lnTo>
                    <a:pt x="0" y="8460"/>
                  </a:lnTo>
                  <a:lnTo>
                    <a:pt x="4822" y="8460"/>
                  </a:lnTo>
                  <a:lnTo>
                    <a:pt x="7298" y="4186"/>
                  </a:lnTo>
                  <a:lnTo>
                    <a:pt x="48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9"/>
            <p:cNvSpPr/>
            <p:nvPr/>
          </p:nvSpPr>
          <p:spPr>
            <a:xfrm>
              <a:off x="1049525" y="1653800"/>
              <a:ext cx="246550" cy="213700"/>
            </a:xfrm>
            <a:custGeom>
              <a:avLst/>
              <a:gdLst/>
              <a:ahLst/>
              <a:cxnLst/>
              <a:rect l="l" t="t" r="r" b="b"/>
              <a:pathLst>
                <a:path w="9862" h="8548" extrusionOk="0">
                  <a:moveTo>
                    <a:pt x="7166" y="373"/>
                  </a:moveTo>
                  <a:lnTo>
                    <a:pt x="9424" y="4274"/>
                  </a:lnTo>
                  <a:lnTo>
                    <a:pt x="7166" y="8175"/>
                  </a:lnTo>
                  <a:lnTo>
                    <a:pt x="2674" y="8175"/>
                  </a:lnTo>
                  <a:lnTo>
                    <a:pt x="417" y="4274"/>
                  </a:lnTo>
                  <a:lnTo>
                    <a:pt x="2674" y="373"/>
                  </a:lnTo>
                  <a:close/>
                  <a:moveTo>
                    <a:pt x="2455" y="1"/>
                  </a:moveTo>
                  <a:lnTo>
                    <a:pt x="0" y="4274"/>
                  </a:lnTo>
                  <a:lnTo>
                    <a:pt x="2455" y="8548"/>
                  </a:lnTo>
                  <a:lnTo>
                    <a:pt x="7386" y="8548"/>
                  </a:lnTo>
                  <a:lnTo>
                    <a:pt x="9862" y="4274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9"/>
            <p:cNvSpPr/>
            <p:nvPr/>
          </p:nvSpPr>
          <p:spPr>
            <a:xfrm>
              <a:off x="1049525" y="1451100"/>
              <a:ext cx="244925" cy="210950"/>
            </a:xfrm>
            <a:custGeom>
              <a:avLst/>
              <a:gdLst/>
              <a:ahLst/>
              <a:cxnLst/>
              <a:rect l="l" t="t" r="r" b="b"/>
              <a:pathLst>
                <a:path w="9797" h="8438" extrusionOk="0">
                  <a:moveTo>
                    <a:pt x="2411" y="0"/>
                  </a:moveTo>
                  <a:lnTo>
                    <a:pt x="0" y="4164"/>
                  </a:lnTo>
                  <a:lnTo>
                    <a:pt x="2455" y="8437"/>
                  </a:lnTo>
                  <a:lnTo>
                    <a:pt x="7386" y="8437"/>
                  </a:lnTo>
                  <a:lnTo>
                    <a:pt x="9796" y="4274"/>
                  </a:lnTo>
                  <a:lnTo>
                    <a:pt x="9467" y="4076"/>
                  </a:lnTo>
                  <a:lnTo>
                    <a:pt x="7166" y="8065"/>
                  </a:lnTo>
                  <a:lnTo>
                    <a:pt x="2674" y="8065"/>
                  </a:lnTo>
                  <a:lnTo>
                    <a:pt x="417" y="4164"/>
                  </a:lnTo>
                  <a:lnTo>
                    <a:pt x="2740" y="176"/>
                  </a:lnTo>
                  <a:lnTo>
                    <a:pt x="24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9"/>
            <p:cNvSpPr/>
            <p:nvPr/>
          </p:nvSpPr>
          <p:spPr>
            <a:xfrm>
              <a:off x="855575" y="1841725"/>
              <a:ext cx="42750" cy="42225"/>
            </a:xfrm>
            <a:custGeom>
              <a:avLst/>
              <a:gdLst/>
              <a:ahLst/>
              <a:cxnLst/>
              <a:rect l="l" t="t" r="r" b="b"/>
              <a:pathLst>
                <a:path w="1710" h="1689" extrusionOk="0">
                  <a:moveTo>
                    <a:pt x="855" y="1"/>
                  </a:moveTo>
                  <a:cubicBezTo>
                    <a:pt x="395" y="1"/>
                    <a:pt x="0" y="373"/>
                    <a:pt x="0" y="833"/>
                  </a:cubicBezTo>
                  <a:cubicBezTo>
                    <a:pt x="0" y="1316"/>
                    <a:pt x="395" y="1688"/>
                    <a:pt x="855" y="1688"/>
                  </a:cubicBezTo>
                  <a:cubicBezTo>
                    <a:pt x="1315" y="1688"/>
                    <a:pt x="1710" y="1316"/>
                    <a:pt x="1710" y="833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9"/>
            <p:cNvSpPr/>
            <p:nvPr/>
          </p:nvSpPr>
          <p:spPr>
            <a:xfrm>
              <a:off x="10917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9"/>
            <p:cNvSpPr/>
            <p:nvPr/>
          </p:nvSpPr>
          <p:spPr>
            <a:xfrm>
              <a:off x="913650" y="194472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1"/>
                  </a:moveTo>
                  <a:cubicBezTo>
                    <a:pt x="373" y="1"/>
                    <a:pt x="0" y="373"/>
                    <a:pt x="0" y="855"/>
                  </a:cubicBezTo>
                  <a:cubicBezTo>
                    <a:pt x="0" y="1316"/>
                    <a:pt x="373" y="1710"/>
                    <a:pt x="855" y="1710"/>
                  </a:cubicBezTo>
                  <a:cubicBezTo>
                    <a:pt x="1315" y="1710"/>
                    <a:pt x="1710" y="1316"/>
                    <a:pt x="1710" y="855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9"/>
            <p:cNvSpPr/>
            <p:nvPr/>
          </p:nvSpPr>
          <p:spPr>
            <a:xfrm>
              <a:off x="913650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15"/>
                    <a:pt x="373" y="1710"/>
                    <a:pt x="855" y="1710"/>
                  </a:cubicBezTo>
                  <a:cubicBezTo>
                    <a:pt x="1315" y="1710"/>
                    <a:pt x="1710" y="1315"/>
                    <a:pt x="1710" y="855"/>
                  </a:cubicBezTo>
                  <a:cubicBezTo>
                    <a:pt x="1710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9"/>
            <p:cNvSpPr/>
            <p:nvPr/>
          </p:nvSpPr>
          <p:spPr>
            <a:xfrm>
              <a:off x="1033625" y="19447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1"/>
                  </a:moveTo>
                  <a:cubicBezTo>
                    <a:pt x="373" y="1"/>
                    <a:pt x="1" y="373"/>
                    <a:pt x="1" y="855"/>
                  </a:cubicBezTo>
                  <a:cubicBezTo>
                    <a:pt x="1" y="1316"/>
                    <a:pt x="373" y="1710"/>
                    <a:pt x="855" y="1710"/>
                  </a:cubicBezTo>
                  <a:cubicBezTo>
                    <a:pt x="1316" y="1710"/>
                    <a:pt x="1688" y="1316"/>
                    <a:pt x="1688" y="855"/>
                  </a:cubicBezTo>
                  <a:cubicBezTo>
                    <a:pt x="1688" y="373"/>
                    <a:pt x="1316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9"/>
            <p:cNvSpPr/>
            <p:nvPr/>
          </p:nvSpPr>
          <p:spPr>
            <a:xfrm>
              <a:off x="1033625" y="17392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9"/>
            <p:cNvSpPr/>
            <p:nvPr/>
          </p:nvSpPr>
          <p:spPr>
            <a:xfrm>
              <a:off x="1269225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37"/>
                    <a:pt x="373" y="1710"/>
                    <a:pt x="855" y="1710"/>
                  </a:cubicBezTo>
                  <a:cubicBezTo>
                    <a:pt x="1315" y="1710"/>
                    <a:pt x="1709" y="1337"/>
                    <a:pt x="1709" y="855"/>
                  </a:cubicBezTo>
                  <a:cubicBezTo>
                    <a:pt x="1709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9"/>
            <p:cNvSpPr/>
            <p:nvPr/>
          </p:nvSpPr>
          <p:spPr>
            <a:xfrm>
              <a:off x="12073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9"/>
            <p:cNvSpPr/>
            <p:nvPr/>
          </p:nvSpPr>
          <p:spPr>
            <a:xfrm>
              <a:off x="1091700" y="16373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710"/>
                    <a:pt x="833" y="1710"/>
                  </a:cubicBezTo>
                  <a:cubicBezTo>
                    <a:pt x="1316" y="1710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9"/>
            <p:cNvSpPr/>
            <p:nvPr/>
          </p:nvSpPr>
          <p:spPr>
            <a:xfrm>
              <a:off x="1207300" y="1637375"/>
              <a:ext cx="42225" cy="42200"/>
            </a:xfrm>
            <a:custGeom>
              <a:avLst/>
              <a:gdLst/>
              <a:ahLst/>
              <a:cxnLst/>
              <a:rect l="l" t="t" r="r" b="b"/>
              <a:pathLst>
                <a:path w="1689" h="1688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688"/>
                    <a:pt x="833" y="1688"/>
                  </a:cubicBezTo>
                  <a:cubicBezTo>
                    <a:pt x="1316" y="1688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9"/>
            <p:cNvSpPr/>
            <p:nvPr/>
          </p:nvSpPr>
          <p:spPr>
            <a:xfrm>
              <a:off x="1033625" y="15338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9"/>
            <p:cNvSpPr/>
            <p:nvPr/>
          </p:nvSpPr>
          <p:spPr>
            <a:xfrm>
              <a:off x="1088425" y="2045525"/>
              <a:ext cx="42750" cy="42775"/>
            </a:xfrm>
            <a:custGeom>
              <a:avLst/>
              <a:gdLst/>
              <a:ahLst/>
              <a:cxnLst/>
              <a:rect l="l" t="t" r="r" b="b"/>
              <a:pathLst>
                <a:path w="1710" h="1711" extrusionOk="0">
                  <a:moveTo>
                    <a:pt x="855" y="1"/>
                  </a:moveTo>
                  <a:cubicBezTo>
                    <a:pt x="373" y="1"/>
                    <a:pt x="0" y="395"/>
                    <a:pt x="0" y="856"/>
                  </a:cubicBezTo>
                  <a:cubicBezTo>
                    <a:pt x="0" y="1338"/>
                    <a:pt x="373" y="1710"/>
                    <a:pt x="855" y="1710"/>
                  </a:cubicBezTo>
                  <a:cubicBezTo>
                    <a:pt x="1315" y="1710"/>
                    <a:pt x="1709" y="1338"/>
                    <a:pt x="1709" y="856"/>
                  </a:cubicBezTo>
                  <a:cubicBezTo>
                    <a:pt x="1709" y="395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8" name="Google Shape;2068;p59"/>
          <p:cNvSpPr/>
          <p:nvPr/>
        </p:nvSpPr>
        <p:spPr>
          <a:xfrm flipH="1">
            <a:off x="7901829" y="3222838"/>
            <a:ext cx="303519" cy="302547"/>
          </a:xfrm>
          <a:custGeom>
            <a:avLst/>
            <a:gdLst/>
            <a:ahLst/>
            <a:cxnLst/>
            <a:rect l="l" t="t" r="r" b="b"/>
            <a:pathLst>
              <a:path w="10308" h="10275" extrusionOk="0">
                <a:moveTo>
                  <a:pt x="4103" y="1"/>
                </a:moveTo>
                <a:lnTo>
                  <a:pt x="4103" y="4104"/>
                </a:lnTo>
                <a:lnTo>
                  <a:pt x="0" y="4104"/>
                </a:lnTo>
                <a:lnTo>
                  <a:pt x="0" y="6172"/>
                </a:lnTo>
                <a:lnTo>
                  <a:pt x="4103" y="6172"/>
                </a:lnTo>
                <a:lnTo>
                  <a:pt x="4103" y="10275"/>
                </a:lnTo>
                <a:lnTo>
                  <a:pt x="6205" y="10275"/>
                </a:lnTo>
                <a:lnTo>
                  <a:pt x="6205" y="6172"/>
                </a:lnTo>
                <a:lnTo>
                  <a:pt x="10308" y="6172"/>
                </a:lnTo>
                <a:lnTo>
                  <a:pt x="10308" y="4104"/>
                </a:lnTo>
                <a:lnTo>
                  <a:pt x="6205" y="4104"/>
                </a:lnTo>
                <a:lnTo>
                  <a:pt x="6205" y="1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9" name="Google Shape;2069;p59"/>
          <p:cNvSpPr/>
          <p:nvPr/>
        </p:nvSpPr>
        <p:spPr>
          <a:xfrm flipH="1">
            <a:off x="3673557" y="294626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/>
          <p:cNvSpPr/>
          <p:nvPr/>
        </p:nvSpPr>
        <p:spPr>
          <a:xfrm flipH="1">
            <a:off x="6962196" y="3035014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59"/>
          <p:cNvSpPr/>
          <p:nvPr/>
        </p:nvSpPr>
        <p:spPr>
          <a:xfrm flipH="1">
            <a:off x="3493985" y="4349049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2" name="Google Shape;2072;p59"/>
          <p:cNvSpPr/>
          <p:nvPr/>
        </p:nvSpPr>
        <p:spPr>
          <a:xfrm flipH="1">
            <a:off x="6270443" y="4431692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3" name="Google Shape;2073;p59"/>
          <p:cNvGrpSpPr/>
          <p:nvPr/>
        </p:nvGrpSpPr>
        <p:grpSpPr>
          <a:xfrm rot="3599956">
            <a:off x="4983819" y="3159902"/>
            <a:ext cx="916780" cy="1631389"/>
            <a:chOff x="2801600" y="1378000"/>
            <a:chExt cx="916800" cy="1631425"/>
          </a:xfrm>
        </p:grpSpPr>
        <p:sp>
          <p:nvSpPr>
            <p:cNvPr id="2074" name="Google Shape;2074;p59"/>
            <p:cNvSpPr/>
            <p:nvPr/>
          </p:nvSpPr>
          <p:spPr>
            <a:xfrm>
              <a:off x="3337850" y="2212700"/>
              <a:ext cx="182375" cy="796725"/>
            </a:xfrm>
            <a:custGeom>
              <a:avLst/>
              <a:gdLst/>
              <a:ahLst/>
              <a:cxnLst/>
              <a:rect l="l" t="t" r="r" b="b"/>
              <a:pathLst>
                <a:path w="7295" h="31869" extrusionOk="0">
                  <a:moveTo>
                    <a:pt x="617" y="0"/>
                  </a:moveTo>
                  <a:cubicBezTo>
                    <a:pt x="325" y="0"/>
                    <a:pt x="0" y="249"/>
                    <a:pt x="71" y="637"/>
                  </a:cubicBezTo>
                  <a:cubicBezTo>
                    <a:pt x="798" y="4127"/>
                    <a:pt x="1496" y="7616"/>
                    <a:pt x="2194" y="11135"/>
                  </a:cubicBezTo>
                  <a:cubicBezTo>
                    <a:pt x="3299" y="16661"/>
                    <a:pt x="4404" y="22186"/>
                    <a:pt x="5509" y="27711"/>
                  </a:cubicBezTo>
                  <a:cubicBezTo>
                    <a:pt x="5770" y="28991"/>
                    <a:pt x="6003" y="30241"/>
                    <a:pt x="6265" y="31521"/>
                  </a:cubicBezTo>
                  <a:cubicBezTo>
                    <a:pt x="6311" y="31764"/>
                    <a:pt x="6490" y="31869"/>
                    <a:pt x="6683" y="31869"/>
                  </a:cubicBezTo>
                  <a:cubicBezTo>
                    <a:pt x="6974" y="31869"/>
                    <a:pt x="7295" y="31627"/>
                    <a:pt x="7225" y="31259"/>
                  </a:cubicBezTo>
                  <a:cubicBezTo>
                    <a:pt x="6527" y="27740"/>
                    <a:pt x="5829" y="24251"/>
                    <a:pt x="5102" y="20761"/>
                  </a:cubicBezTo>
                  <a:cubicBezTo>
                    <a:pt x="3997" y="15207"/>
                    <a:pt x="2891" y="9681"/>
                    <a:pt x="1786" y="4156"/>
                  </a:cubicBezTo>
                  <a:cubicBezTo>
                    <a:pt x="1525" y="2876"/>
                    <a:pt x="1292" y="1626"/>
                    <a:pt x="1030" y="346"/>
                  </a:cubicBezTo>
                  <a:cubicBezTo>
                    <a:pt x="984" y="106"/>
                    <a:pt x="808" y="0"/>
                    <a:pt x="61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9"/>
            <p:cNvSpPr/>
            <p:nvPr/>
          </p:nvSpPr>
          <p:spPr>
            <a:xfrm>
              <a:off x="2801600" y="1378000"/>
              <a:ext cx="916800" cy="916075"/>
            </a:xfrm>
            <a:custGeom>
              <a:avLst/>
              <a:gdLst/>
              <a:ahLst/>
              <a:cxnLst/>
              <a:rect l="l" t="t" r="r" b="b"/>
              <a:pathLst>
                <a:path w="36672" h="36643" extrusionOk="0">
                  <a:moveTo>
                    <a:pt x="18322" y="0"/>
                  </a:moveTo>
                  <a:cubicBezTo>
                    <a:pt x="8201" y="0"/>
                    <a:pt x="1" y="8201"/>
                    <a:pt x="1" y="18321"/>
                  </a:cubicBezTo>
                  <a:cubicBezTo>
                    <a:pt x="1" y="28442"/>
                    <a:pt x="8201" y="36642"/>
                    <a:pt x="18322" y="36642"/>
                  </a:cubicBezTo>
                  <a:cubicBezTo>
                    <a:pt x="28442" y="36642"/>
                    <a:pt x="36672" y="28442"/>
                    <a:pt x="36672" y="18321"/>
                  </a:cubicBezTo>
                  <a:cubicBezTo>
                    <a:pt x="36672" y="8201"/>
                    <a:pt x="28442" y="0"/>
                    <a:pt x="1832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9"/>
            <p:cNvSpPr/>
            <p:nvPr/>
          </p:nvSpPr>
          <p:spPr>
            <a:xfrm>
              <a:off x="2852500" y="1428900"/>
              <a:ext cx="814300" cy="814275"/>
            </a:xfrm>
            <a:custGeom>
              <a:avLst/>
              <a:gdLst/>
              <a:ahLst/>
              <a:cxnLst/>
              <a:rect l="l" t="t" r="r" b="b"/>
              <a:pathLst>
                <a:path w="32572" h="32571" extrusionOk="0">
                  <a:moveTo>
                    <a:pt x="16286" y="0"/>
                  </a:moveTo>
                  <a:cubicBezTo>
                    <a:pt x="7300" y="0"/>
                    <a:pt x="0" y="7270"/>
                    <a:pt x="0" y="16285"/>
                  </a:cubicBezTo>
                  <a:cubicBezTo>
                    <a:pt x="0" y="25271"/>
                    <a:pt x="7300" y="32571"/>
                    <a:pt x="16286" y="32571"/>
                  </a:cubicBezTo>
                  <a:cubicBezTo>
                    <a:pt x="25301" y="32571"/>
                    <a:pt x="32571" y="25271"/>
                    <a:pt x="32571" y="16285"/>
                  </a:cubicBezTo>
                  <a:cubicBezTo>
                    <a:pt x="32571" y="7270"/>
                    <a:pt x="25301" y="0"/>
                    <a:pt x="16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9"/>
            <p:cNvSpPr/>
            <p:nvPr/>
          </p:nvSpPr>
          <p:spPr>
            <a:xfrm>
              <a:off x="3423925" y="1732875"/>
              <a:ext cx="202150" cy="285350"/>
            </a:xfrm>
            <a:custGeom>
              <a:avLst/>
              <a:gdLst/>
              <a:ahLst/>
              <a:cxnLst/>
              <a:rect l="l" t="t" r="r" b="b"/>
              <a:pathLst>
                <a:path w="8086" h="11414" extrusionOk="0">
                  <a:moveTo>
                    <a:pt x="4084" y="0"/>
                  </a:moveTo>
                  <a:cubicBezTo>
                    <a:pt x="3836" y="0"/>
                    <a:pt x="3588" y="55"/>
                    <a:pt x="3345" y="171"/>
                  </a:cubicBezTo>
                  <a:cubicBezTo>
                    <a:pt x="1920" y="840"/>
                    <a:pt x="2124" y="2643"/>
                    <a:pt x="2909" y="4010"/>
                  </a:cubicBezTo>
                  <a:cubicBezTo>
                    <a:pt x="3694" y="5406"/>
                    <a:pt x="3084" y="6511"/>
                    <a:pt x="2240" y="7413"/>
                  </a:cubicBezTo>
                  <a:cubicBezTo>
                    <a:pt x="1368" y="8285"/>
                    <a:pt x="1" y="9972"/>
                    <a:pt x="1804" y="11164"/>
                  </a:cubicBezTo>
                  <a:cubicBezTo>
                    <a:pt x="2008" y="11307"/>
                    <a:pt x="2326" y="11414"/>
                    <a:pt x="2737" y="11414"/>
                  </a:cubicBezTo>
                  <a:cubicBezTo>
                    <a:pt x="3499" y="11414"/>
                    <a:pt x="4580" y="11046"/>
                    <a:pt x="5846" y="9855"/>
                  </a:cubicBezTo>
                  <a:cubicBezTo>
                    <a:pt x="7766" y="8052"/>
                    <a:pt x="8086" y="5639"/>
                    <a:pt x="7271" y="3312"/>
                  </a:cubicBezTo>
                  <a:cubicBezTo>
                    <a:pt x="6593" y="1373"/>
                    <a:pt x="5328" y="0"/>
                    <a:pt x="408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9"/>
            <p:cNvSpPr/>
            <p:nvPr/>
          </p:nvSpPr>
          <p:spPr>
            <a:xfrm>
              <a:off x="3454475" y="1766700"/>
              <a:ext cx="154150" cy="218225"/>
            </a:xfrm>
            <a:custGeom>
              <a:avLst/>
              <a:gdLst/>
              <a:ahLst/>
              <a:cxnLst/>
              <a:rect l="l" t="t" r="r" b="b"/>
              <a:pathLst>
                <a:path w="6166" h="8729" extrusionOk="0">
                  <a:moveTo>
                    <a:pt x="3101" y="1"/>
                  </a:moveTo>
                  <a:cubicBezTo>
                    <a:pt x="2917" y="1"/>
                    <a:pt x="2736" y="41"/>
                    <a:pt x="2560" y="127"/>
                  </a:cubicBezTo>
                  <a:cubicBezTo>
                    <a:pt x="1454" y="650"/>
                    <a:pt x="1600" y="2017"/>
                    <a:pt x="2211" y="3093"/>
                  </a:cubicBezTo>
                  <a:cubicBezTo>
                    <a:pt x="2821" y="4140"/>
                    <a:pt x="2356" y="4984"/>
                    <a:pt x="1687" y="5652"/>
                  </a:cubicBezTo>
                  <a:cubicBezTo>
                    <a:pt x="1018" y="6350"/>
                    <a:pt x="0" y="7630"/>
                    <a:pt x="1367" y="8531"/>
                  </a:cubicBezTo>
                  <a:cubicBezTo>
                    <a:pt x="1521" y="8644"/>
                    <a:pt x="1762" y="8728"/>
                    <a:pt x="2076" y="8728"/>
                  </a:cubicBezTo>
                  <a:cubicBezTo>
                    <a:pt x="2651" y="8728"/>
                    <a:pt x="3471" y="8446"/>
                    <a:pt x="4450" y="7543"/>
                  </a:cubicBezTo>
                  <a:cubicBezTo>
                    <a:pt x="5933" y="6147"/>
                    <a:pt x="6166" y="4315"/>
                    <a:pt x="5526" y="2541"/>
                  </a:cubicBezTo>
                  <a:cubicBezTo>
                    <a:pt x="5015" y="1057"/>
                    <a:pt x="4037" y="1"/>
                    <a:pt x="310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9"/>
            <p:cNvSpPr/>
            <p:nvPr/>
          </p:nvSpPr>
          <p:spPr>
            <a:xfrm>
              <a:off x="3058975" y="1964350"/>
              <a:ext cx="339550" cy="236125"/>
            </a:xfrm>
            <a:custGeom>
              <a:avLst/>
              <a:gdLst/>
              <a:ahLst/>
              <a:cxnLst/>
              <a:rect l="l" t="t" r="r" b="b"/>
              <a:pathLst>
                <a:path w="13582" h="9445" extrusionOk="0">
                  <a:moveTo>
                    <a:pt x="2154" y="1"/>
                  </a:moveTo>
                  <a:cubicBezTo>
                    <a:pt x="2043" y="1"/>
                    <a:pt x="1916" y="124"/>
                    <a:pt x="1978" y="247"/>
                  </a:cubicBezTo>
                  <a:cubicBezTo>
                    <a:pt x="2152" y="596"/>
                    <a:pt x="2298" y="916"/>
                    <a:pt x="2472" y="1265"/>
                  </a:cubicBezTo>
                  <a:cubicBezTo>
                    <a:pt x="2240" y="1323"/>
                    <a:pt x="2036" y="1440"/>
                    <a:pt x="1803" y="1614"/>
                  </a:cubicBezTo>
                  <a:cubicBezTo>
                    <a:pt x="1629" y="1382"/>
                    <a:pt x="1425" y="1149"/>
                    <a:pt x="1222" y="916"/>
                  </a:cubicBezTo>
                  <a:cubicBezTo>
                    <a:pt x="1164" y="858"/>
                    <a:pt x="1134" y="800"/>
                    <a:pt x="1076" y="742"/>
                  </a:cubicBezTo>
                  <a:cubicBezTo>
                    <a:pt x="1050" y="702"/>
                    <a:pt x="1012" y="687"/>
                    <a:pt x="973" y="687"/>
                  </a:cubicBezTo>
                  <a:cubicBezTo>
                    <a:pt x="925" y="687"/>
                    <a:pt x="876" y="710"/>
                    <a:pt x="844" y="742"/>
                  </a:cubicBezTo>
                  <a:cubicBezTo>
                    <a:pt x="786" y="800"/>
                    <a:pt x="786" y="887"/>
                    <a:pt x="844" y="974"/>
                  </a:cubicBezTo>
                  <a:cubicBezTo>
                    <a:pt x="1105" y="1236"/>
                    <a:pt x="1338" y="1527"/>
                    <a:pt x="1600" y="1818"/>
                  </a:cubicBezTo>
                  <a:cubicBezTo>
                    <a:pt x="1542" y="1876"/>
                    <a:pt x="1483" y="1934"/>
                    <a:pt x="1425" y="2021"/>
                  </a:cubicBezTo>
                  <a:cubicBezTo>
                    <a:pt x="1367" y="2079"/>
                    <a:pt x="1309" y="2196"/>
                    <a:pt x="1251" y="2283"/>
                  </a:cubicBezTo>
                  <a:cubicBezTo>
                    <a:pt x="1047" y="2167"/>
                    <a:pt x="815" y="2079"/>
                    <a:pt x="582" y="1963"/>
                  </a:cubicBezTo>
                  <a:cubicBezTo>
                    <a:pt x="553" y="1934"/>
                    <a:pt x="495" y="1905"/>
                    <a:pt x="437" y="1876"/>
                  </a:cubicBezTo>
                  <a:cubicBezTo>
                    <a:pt x="413" y="1868"/>
                    <a:pt x="390" y="1864"/>
                    <a:pt x="368" y="1864"/>
                  </a:cubicBezTo>
                  <a:cubicBezTo>
                    <a:pt x="307" y="1864"/>
                    <a:pt x="254" y="1891"/>
                    <a:pt x="233" y="1934"/>
                  </a:cubicBezTo>
                  <a:cubicBezTo>
                    <a:pt x="175" y="2021"/>
                    <a:pt x="204" y="2109"/>
                    <a:pt x="291" y="2167"/>
                  </a:cubicBezTo>
                  <a:cubicBezTo>
                    <a:pt x="582" y="2312"/>
                    <a:pt x="873" y="2457"/>
                    <a:pt x="1164" y="2603"/>
                  </a:cubicBezTo>
                  <a:cubicBezTo>
                    <a:pt x="1105" y="2806"/>
                    <a:pt x="1105" y="3068"/>
                    <a:pt x="1134" y="3359"/>
                  </a:cubicBezTo>
                  <a:cubicBezTo>
                    <a:pt x="902" y="3330"/>
                    <a:pt x="669" y="3301"/>
                    <a:pt x="437" y="3243"/>
                  </a:cubicBezTo>
                  <a:lnTo>
                    <a:pt x="204" y="3214"/>
                  </a:lnTo>
                  <a:cubicBezTo>
                    <a:pt x="188" y="3208"/>
                    <a:pt x="173" y="3206"/>
                    <a:pt x="158" y="3206"/>
                  </a:cubicBezTo>
                  <a:cubicBezTo>
                    <a:pt x="88" y="3206"/>
                    <a:pt x="29" y="3258"/>
                    <a:pt x="29" y="3330"/>
                  </a:cubicBezTo>
                  <a:cubicBezTo>
                    <a:pt x="0" y="3388"/>
                    <a:pt x="58" y="3504"/>
                    <a:pt x="117" y="3504"/>
                  </a:cubicBezTo>
                  <a:cubicBezTo>
                    <a:pt x="466" y="3563"/>
                    <a:pt x="815" y="3650"/>
                    <a:pt x="1164" y="3708"/>
                  </a:cubicBezTo>
                  <a:cubicBezTo>
                    <a:pt x="1251" y="3999"/>
                    <a:pt x="1367" y="4348"/>
                    <a:pt x="1542" y="4726"/>
                  </a:cubicBezTo>
                  <a:cubicBezTo>
                    <a:pt x="1309" y="4784"/>
                    <a:pt x="1076" y="4871"/>
                    <a:pt x="844" y="4958"/>
                  </a:cubicBezTo>
                  <a:cubicBezTo>
                    <a:pt x="786" y="4988"/>
                    <a:pt x="727" y="5017"/>
                    <a:pt x="640" y="5017"/>
                  </a:cubicBezTo>
                  <a:cubicBezTo>
                    <a:pt x="582" y="5046"/>
                    <a:pt x="524" y="5133"/>
                    <a:pt x="553" y="5220"/>
                  </a:cubicBezTo>
                  <a:cubicBezTo>
                    <a:pt x="553" y="5292"/>
                    <a:pt x="612" y="5344"/>
                    <a:pt x="681" y="5344"/>
                  </a:cubicBezTo>
                  <a:cubicBezTo>
                    <a:pt x="696" y="5344"/>
                    <a:pt x="712" y="5342"/>
                    <a:pt x="727" y="5336"/>
                  </a:cubicBezTo>
                  <a:cubicBezTo>
                    <a:pt x="1047" y="5220"/>
                    <a:pt x="1367" y="5104"/>
                    <a:pt x="1687" y="5017"/>
                  </a:cubicBezTo>
                  <a:cubicBezTo>
                    <a:pt x="1832" y="5278"/>
                    <a:pt x="2007" y="5540"/>
                    <a:pt x="2240" y="5831"/>
                  </a:cubicBezTo>
                  <a:cubicBezTo>
                    <a:pt x="2065" y="5976"/>
                    <a:pt x="1891" y="6093"/>
                    <a:pt x="1745" y="6238"/>
                  </a:cubicBezTo>
                  <a:cubicBezTo>
                    <a:pt x="1687" y="6296"/>
                    <a:pt x="1600" y="6325"/>
                    <a:pt x="1542" y="6383"/>
                  </a:cubicBezTo>
                  <a:cubicBezTo>
                    <a:pt x="1483" y="6442"/>
                    <a:pt x="1483" y="6558"/>
                    <a:pt x="1542" y="6616"/>
                  </a:cubicBezTo>
                  <a:cubicBezTo>
                    <a:pt x="1578" y="6641"/>
                    <a:pt x="1615" y="6650"/>
                    <a:pt x="1650" y="6650"/>
                  </a:cubicBezTo>
                  <a:cubicBezTo>
                    <a:pt x="1697" y="6650"/>
                    <a:pt x="1741" y="6633"/>
                    <a:pt x="1774" y="6616"/>
                  </a:cubicBezTo>
                  <a:cubicBezTo>
                    <a:pt x="1978" y="6442"/>
                    <a:pt x="2210" y="6267"/>
                    <a:pt x="2414" y="6093"/>
                  </a:cubicBezTo>
                  <a:cubicBezTo>
                    <a:pt x="2443" y="6093"/>
                    <a:pt x="2443" y="6122"/>
                    <a:pt x="2443" y="6122"/>
                  </a:cubicBezTo>
                  <a:cubicBezTo>
                    <a:pt x="2734" y="6471"/>
                    <a:pt x="3054" y="6761"/>
                    <a:pt x="3345" y="7023"/>
                  </a:cubicBezTo>
                  <a:cubicBezTo>
                    <a:pt x="3257" y="7198"/>
                    <a:pt x="3141" y="7372"/>
                    <a:pt x="3025" y="7547"/>
                  </a:cubicBezTo>
                  <a:lnTo>
                    <a:pt x="2879" y="7750"/>
                  </a:lnTo>
                  <a:cubicBezTo>
                    <a:pt x="2798" y="7852"/>
                    <a:pt x="2917" y="7969"/>
                    <a:pt x="3035" y="7969"/>
                  </a:cubicBezTo>
                  <a:cubicBezTo>
                    <a:pt x="3085" y="7969"/>
                    <a:pt x="3135" y="7948"/>
                    <a:pt x="3170" y="7896"/>
                  </a:cubicBezTo>
                  <a:cubicBezTo>
                    <a:pt x="3316" y="7663"/>
                    <a:pt x="3461" y="7459"/>
                    <a:pt x="3606" y="7227"/>
                  </a:cubicBezTo>
                  <a:cubicBezTo>
                    <a:pt x="4014" y="7518"/>
                    <a:pt x="4421" y="7721"/>
                    <a:pt x="4857" y="7896"/>
                  </a:cubicBezTo>
                  <a:cubicBezTo>
                    <a:pt x="4741" y="8070"/>
                    <a:pt x="4653" y="8245"/>
                    <a:pt x="4566" y="8448"/>
                  </a:cubicBezTo>
                  <a:cubicBezTo>
                    <a:pt x="4537" y="8506"/>
                    <a:pt x="4508" y="8594"/>
                    <a:pt x="4450" y="8681"/>
                  </a:cubicBezTo>
                  <a:cubicBezTo>
                    <a:pt x="4390" y="8799"/>
                    <a:pt x="4506" y="8918"/>
                    <a:pt x="4613" y="8918"/>
                  </a:cubicBezTo>
                  <a:cubicBezTo>
                    <a:pt x="4664" y="8918"/>
                    <a:pt x="4713" y="8891"/>
                    <a:pt x="4741" y="8826"/>
                  </a:cubicBezTo>
                  <a:cubicBezTo>
                    <a:pt x="4857" y="8564"/>
                    <a:pt x="5002" y="8274"/>
                    <a:pt x="5148" y="8012"/>
                  </a:cubicBezTo>
                  <a:cubicBezTo>
                    <a:pt x="5555" y="8128"/>
                    <a:pt x="5962" y="8216"/>
                    <a:pt x="6398" y="8245"/>
                  </a:cubicBezTo>
                  <a:cubicBezTo>
                    <a:pt x="6340" y="8506"/>
                    <a:pt x="6282" y="8768"/>
                    <a:pt x="6224" y="9001"/>
                  </a:cubicBezTo>
                  <a:lnTo>
                    <a:pt x="6195" y="9233"/>
                  </a:lnTo>
                  <a:cubicBezTo>
                    <a:pt x="6165" y="9321"/>
                    <a:pt x="6224" y="9408"/>
                    <a:pt x="6311" y="9437"/>
                  </a:cubicBezTo>
                  <a:cubicBezTo>
                    <a:pt x="6321" y="9442"/>
                    <a:pt x="6333" y="9444"/>
                    <a:pt x="6346" y="9444"/>
                  </a:cubicBezTo>
                  <a:cubicBezTo>
                    <a:pt x="6407" y="9444"/>
                    <a:pt x="6485" y="9392"/>
                    <a:pt x="6485" y="9321"/>
                  </a:cubicBezTo>
                  <a:cubicBezTo>
                    <a:pt x="6573" y="8972"/>
                    <a:pt x="6631" y="8623"/>
                    <a:pt x="6718" y="8274"/>
                  </a:cubicBezTo>
                  <a:cubicBezTo>
                    <a:pt x="7212" y="8274"/>
                    <a:pt x="7736" y="8245"/>
                    <a:pt x="8259" y="8128"/>
                  </a:cubicBezTo>
                  <a:cubicBezTo>
                    <a:pt x="8288" y="8332"/>
                    <a:pt x="8317" y="8564"/>
                    <a:pt x="8347" y="8768"/>
                  </a:cubicBezTo>
                  <a:cubicBezTo>
                    <a:pt x="8347" y="8826"/>
                    <a:pt x="8347" y="8913"/>
                    <a:pt x="8376" y="9001"/>
                  </a:cubicBezTo>
                  <a:cubicBezTo>
                    <a:pt x="8376" y="9059"/>
                    <a:pt x="8434" y="9146"/>
                    <a:pt x="8521" y="9146"/>
                  </a:cubicBezTo>
                  <a:cubicBezTo>
                    <a:pt x="8608" y="9146"/>
                    <a:pt x="8696" y="9059"/>
                    <a:pt x="8696" y="9001"/>
                  </a:cubicBezTo>
                  <a:cubicBezTo>
                    <a:pt x="8637" y="8681"/>
                    <a:pt x="8608" y="8390"/>
                    <a:pt x="8550" y="8070"/>
                  </a:cubicBezTo>
                  <a:cubicBezTo>
                    <a:pt x="8666" y="8041"/>
                    <a:pt x="8783" y="8012"/>
                    <a:pt x="8899" y="7983"/>
                  </a:cubicBezTo>
                  <a:cubicBezTo>
                    <a:pt x="9277" y="7896"/>
                    <a:pt x="9655" y="7750"/>
                    <a:pt x="9975" y="7605"/>
                  </a:cubicBezTo>
                  <a:cubicBezTo>
                    <a:pt x="10062" y="7808"/>
                    <a:pt x="10150" y="8012"/>
                    <a:pt x="10237" y="8245"/>
                  </a:cubicBezTo>
                  <a:cubicBezTo>
                    <a:pt x="10266" y="8303"/>
                    <a:pt x="10295" y="8390"/>
                    <a:pt x="10353" y="8448"/>
                  </a:cubicBezTo>
                  <a:cubicBezTo>
                    <a:pt x="10377" y="8520"/>
                    <a:pt x="10421" y="8572"/>
                    <a:pt x="10484" y="8572"/>
                  </a:cubicBezTo>
                  <a:cubicBezTo>
                    <a:pt x="10498" y="8572"/>
                    <a:pt x="10512" y="8570"/>
                    <a:pt x="10528" y="8564"/>
                  </a:cubicBezTo>
                  <a:cubicBezTo>
                    <a:pt x="10615" y="8535"/>
                    <a:pt x="10673" y="8448"/>
                    <a:pt x="10644" y="8361"/>
                  </a:cubicBezTo>
                  <a:cubicBezTo>
                    <a:pt x="10528" y="8070"/>
                    <a:pt x="10411" y="7779"/>
                    <a:pt x="10266" y="7459"/>
                  </a:cubicBezTo>
                  <a:cubicBezTo>
                    <a:pt x="10760" y="7227"/>
                    <a:pt x="11167" y="6936"/>
                    <a:pt x="11516" y="6616"/>
                  </a:cubicBezTo>
                  <a:cubicBezTo>
                    <a:pt x="11778" y="6791"/>
                    <a:pt x="12040" y="6994"/>
                    <a:pt x="12331" y="7169"/>
                  </a:cubicBezTo>
                  <a:cubicBezTo>
                    <a:pt x="12389" y="7198"/>
                    <a:pt x="12476" y="7256"/>
                    <a:pt x="12534" y="7314"/>
                  </a:cubicBezTo>
                  <a:cubicBezTo>
                    <a:pt x="12562" y="7333"/>
                    <a:pt x="12590" y="7341"/>
                    <a:pt x="12615" y="7341"/>
                  </a:cubicBezTo>
                  <a:cubicBezTo>
                    <a:pt x="12747" y="7341"/>
                    <a:pt x="12826" y="7121"/>
                    <a:pt x="12680" y="7023"/>
                  </a:cubicBezTo>
                  <a:cubicBezTo>
                    <a:pt x="12389" y="6820"/>
                    <a:pt x="12069" y="6616"/>
                    <a:pt x="11749" y="6412"/>
                  </a:cubicBezTo>
                  <a:cubicBezTo>
                    <a:pt x="12069" y="6064"/>
                    <a:pt x="12273" y="5715"/>
                    <a:pt x="12360" y="5336"/>
                  </a:cubicBezTo>
                  <a:cubicBezTo>
                    <a:pt x="12621" y="5336"/>
                    <a:pt x="12883" y="5307"/>
                    <a:pt x="13145" y="5307"/>
                  </a:cubicBezTo>
                  <a:lnTo>
                    <a:pt x="13378" y="5278"/>
                  </a:lnTo>
                  <a:cubicBezTo>
                    <a:pt x="13581" y="5278"/>
                    <a:pt x="13581" y="4958"/>
                    <a:pt x="13378" y="4958"/>
                  </a:cubicBezTo>
                  <a:cubicBezTo>
                    <a:pt x="13058" y="4988"/>
                    <a:pt x="12738" y="5017"/>
                    <a:pt x="12418" y="5017"/>
                  </a:cubicBezTo>
                  <a:cubicBezTo>
                    <a:pt x="12418" y="4784"/>
                    <a:pt x="12389" y="4551"/>
                    <a:pt x="12302" y="4290"/>
                  </a:cubicBezTo>
                  <a:cubicBezTo>
                    <a:pt x="12302" y="4290"/>
                    <a:pt x="12273" y="4261"/>
                    <a:pt x="12273" y="4261"/>
                  </a:cubicBezTo>
                  <a:cubicBezTo>
                    <a:pt x="12592" y="4115"/>
                    <a:pt x="12912" y="3970"/>
                    <a:pt x="13232" y="3824"/>
                  </a:cubicBezTo>
                  <a:cubicBezTo>
                    <a:pt x="13319" y="3795"/>
                    <a:pt x="13407" y="3766"/>
                    <a:pt x="13465" y="3708"/>
                  </a:cubicBezTo>
                  <a:cubicBezTo>
                    <a:pt x="13552" y="3679"/>
                    <a:pt x="13581" y="3563"/>
                    <a:pt x="13523" y="3504"/>
                  </a:cubicBezTo>
                  <a:cubicBezTo>
                    <a:pt x="13505" y="3449"/>
                    <a:pt x="13463" y="3429"/>
                    <a:pt x="13412" y="3429"/>
                  </a:cubicBezTo>
                  <a:cubicBezTo>
                    <a:pt x="13383" y="3429"/>
                    <a:pt x="13351" y="3436"/>
                    <a:pt x="13319" y="3446"/>
                  </a:cubicBezTo>
                  <a:lnTo>
                    <a:pt x="12127" y="3970"/>
                  </a:lnTo>
                  <a:cubicBezTo>
                    <a:pt x="11924" y="3650"/>
                    <a:pt x="11662" y="3446"/>
                    <a:pt x="11371" y="3301"/>
                  </a:cubicBezTo>
                  <a:cubicBezTo>
                    <a:pt x="11545" y="3010"/>
                    <a:pt x="11749" y="2690"/>
                    <a:pt x="11924" y="2399"/>
                  </a:cubicBezTo>
                  <a:cubicBezTo>
                    <a:pt x="11982" y="2312"/>
                    <a:pt x="12011" y="2254"/>
                    <a:pt x="12069" y="2167"/>
                  </a:cubicBezTo>
                  <a:cubicBezTo>
                    <a:pt x="12151" y="2043"/>
                    <a:pt x="12030" y="1920"/>
                    <a:pt x="11911" y="1920"/>
                  </a:cubicBezTo>
                  <a:cubicBezTo>
                    <a:pt x="11861" y="1920"/>
                    <a:pt x="11812" y="1941"/>
                    <a:pt x="11778" y="1992"/>
                  </a:cubicBezTo>
                  <a:cubicBezTo>
                    <a:pt x="11545" y="2399"/>
                    <a:pt x="11313" y="2806"/>
                    <a:pt x="11051" y="3214"/>
                  </a:cubicBezTo>
                  <a:cubicBezTo>
                    <a:pt x="10818" y="3126"/>
                    <a:pt x="10586" y="3126"/>
                    <a:pt x="10324" y="3126"/>
                  </a:cubicBezTo>
                  <a:cubicBezTo>
                    <a:pt x="10324" y="2836"/>
                    <a:pt x="10324" y="2516"/>
                    <a:pt x="10324" y="2225"/>
                  </a:cubicBezTo>
                  <a:lnTo>
                    <a:pt x="10324" y="1992"/>
                  </a:lnTo>
                  <a:cubicBezTo>
                    <a:pt x="10310" y="1890"/>
                    <a:pt x="10230" y="1840"/>
                    <a:pt x="10153" y="1840"/>
                  </a:cubicBezTo>
                  <a:cubicBezTo>
                    <a:pt x="10077" y="1840"/>
                    <a:pt x="10004" y="1890"/>
                    <a:pt x="10004" y="1992"/>
                  </a:cubicBezTo>
                  <a:lnTo>
                    <a:pt x="10004" y="3155"/>
                  </a:lnTo>
                  <a:cubicBezTo>
                    <a:pt x="9597" y="3185"/>
                    <a:pt x="9190" y="3301"/>
                    <a:pt x="8812" y="3446"/>
                  </a:cubicBezTo>
                  <a:cubicBezTo>
                    <a:pt x="8783" y="3214"/>
                    <a:pt x="8754" y="2952"/>
                    <a:pt x="8696" y="2719"/>
                  </a:cubicBezTo>
                  <a:cubicBezTo>
                    <a:pt x="8696" y="2632"/>
                    <a:pt x="8696" y="2545"/>
                    <a:pt x="8666" y="2457"/>
                  </a:cubicBezTo>
                  <a:cubicBezTo>
                    <a:pt x="8666" y="2370"/>
                    <a:pt x="8608" y="2312"/>
                    <a:pt x="8521" y="2312"/>
                  </a:cubicBezTo>
                  <a:cubicBezTo>
                    <a:pt x="8434" y="2312"/>
                    <a:pt x="8347" y="2370"/>
                    <a:pt x="8347" y="2457"/>
                  </a:cubicBezTo>
                  <a:cubicBezTo>
                    <a:pt x="8405" y="2836"/>
                    <a:pt x="8463" y="3214"/>
                    <a:pt x="8492" y="3592"/>
                  </a:cubicBezTo>
                  <a:lnTo>
                    <a:pt x="8463" y="3592"/>
                  </a:lnTo>
                  <a:cubicBezTo>
                    <a:pt x="8085" y="3795"/>
                    <a:pt x="7707" y="3882"/>
                    <a:pt x="7358" y="3882"/>
                  </a:cubicBezTo>
                  <a:cubicBezTo>
                    <a:pt x="7416" y="3592"/>
                    <a:pt x="7503" y="3330"/>
                    <a:pt x="7561" y="3039"/>
                  </a:cubicBezTo>
                  <a:lnTo>
                    <a:pt x="7620" y="2806"/>
                  </a:lnTo>
                  <a:cubicBezTo>
                    <a:pt x="7655" y="2684"/>
                    <a:pt x="7563" y="2603"/>
                    <a:pt x="7472" y="2603"/>
                  </a:cubicBezTo>
                  <a:cubicBezTo>
                    <a:pt x="7412" y="2603"/>
                    <a:pt x="7352" y="2638"/>
                    <a:pt x="7329" y="2719"/>
                  </a:cubicBezTo>
                  <a:cubicBezTo>
                    <a:pt x="7241" y="3097"/>
                    <a:pt x="7125" y="3475"/>
                    <a:pt x="7038" y="3853"/>
                  </a:cubicBezTo>
                  <a:cubicBezTo>
                    <a:pt x="6602" y="3795"/>
                    <a:pt x="6224" y="3621"/>
                    <a:pt x="5875" y="3359"/>
                  </a:cubicBezTo>
                  <a:cubicBezTo>
                    <a:pt x="6020" y="3097"/>
                    <a:pt x="6165" y="2836"/>
                    <a:pt x="6340" y="2574"/>
                  </a:cubicBezTo>
                  <a:cubicBezTo>
                    <a:pt x="6369" y="2487"/>
                    <a:pt x="6427" y="2428"/>
                    <a:pt x="6456" y="2341"/>
                  </a:cubicBezTo>
                  <a:cubicBezTo>
                    <a:pt x="6536" y="2222"/>
                    <a:pt x="6426" y="2117"/>
                    <a:pt x="6320" y="2117"/>
                  </a:cubicBezTo>
                  <a:cubicBezTo>
                    <a:pt x="6271" y="2117"/>
                    <a:pt x="6222" y="2140"/>
                    <a:pt x="6195" y="2196"/>
                  </a:cubicBezTo>
                  <a:cubicBezTo>
                    <a:pt x="5991" y="2516"/>
                    <a:pt x="5817" y="2836"/>
                    <a:pt x="5613" y="3155"/>
                  </a:cubicBezTo>
                  <a:cubicBezTo>
                    <a:pt x="5438" y="3010"/>
                    <a:pt x="5293" y="2865"/>
                    <a:pt x="5148" y="2690"/>
                  </a:cubicBezTo>
                  <a:cubicBezTo>
                    <a:pt x="5031" y="2545"/>
                    <a:pt x="4886" y="2399"/>
                    <a:pt x="4741" y="2254"/>
                  </a:cubicBezTo>
                  <a:cubicBezTo>
                    <a:pt x="4857" y="2050"/>
                    <a:pt x="5002" y="1847"/>
                    <a:pt x="5119" y="1643"/>
                  </a:cubicBezTo>
                  <a:lnTo>
                    <a:pt x="5235" y="1469"/>
                  </a:lnTo>
                  <a:cubicBezTo>
                    <a:pt x="5294" y="1350"/>
                    <a:pt x="5192" y="1245"/>
                    <a:pt x="5084" y="1245"/>
                  </a:cubicBezTo>
                  <a:cubicBezTo>
                    <a:pt x="5033" y="1245"/>
                    <a:pt x="4981" y="1268"/>
                    <a:pt x="4944" y="1323"/>
                  </a:cubicBezTo>
                  <a:lnTo>
                    <a:pt x="4508" y="2050"/>
                  </a:lnTo>
                  <a:cubicBezTo>
                    <a:pt x="4275" y="1847"/>
                    <a:pt x="4043" y="1672"/>
                    <a:pt x="3781" y="1527"/>
                  </a:cubicBezTo>
                  <a:cubicBezTo>
                    <a:pt x="3810" y="1207"/>
                    <a:pt x="3839" y="887"/>
                    <a:pt x="3868" y="596"/>
                  </a:cubicBezTo>
                  <a:cubicBezTo>
                    <a:pt x="3868" y="509"/>
                    <a:pt x="3868" y="422"/>
                    <a:pt x="3868" y="364"/>
                  </a:cubicBezTo>
                  <a:cubicBezTo>
                    <a:pt x="3868" y="276"/>
                    <a:pt x="3810" y="189"/>
                    <a:pt x="3723" y="189"/>
                  </a:cubicBezTo>
                  <a:cubicBezTo>
                    <a:pt x="3635" y="189"/>
                    <a:pt x="3577" y="276"/>
                    <a:pt x="3548" y="364"/>
                  </a:cubicBezTo>
                  <a:cubicBezTo>
                    <a:pt x="3519" y="684"/>
                    <a:pt x="3490" y="1033"/>
                    <a:pt x="3490" y="1382"/>
                  </a:cubicBezTo>
                  <a:cubicBezTo>
                    <a:pt x="3257" y="1294"/>
                    <a:pt x="3025" y="1236"/>
                    <a:pt x="2792" y="1236"/>
                  </a:cubicBezTo>
                  <a:cubicBezTo>
                    <a:pt x="2676" y="945"/>
                    <a:pt x="2530" y="654"/>
                    <a:pt x="2385" y="335"/>
                  </a:cubicBezTo>
                  <a:cubicBezTo>
                    <a:pt x="2327" y="247"/>
                    <a:pt x="2298" y="160"/>
                    <a:pt x="2269" y="73"/>
                  </a:cubicBezTo>
                  <a:cubicBezTo>
                    <a:pt x="2243" y="22"/>
                    <a:pt x="2200" y="1"/>
                    <a:pt x="215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9"/>
            <p:cNvSpPr/>
            <p:nvPr/>
          </p:nvSpPr>
          <p:spPr>
            <a:xfrm>
              <a:off x="3106950" y="2020450"/>
              <a:ext cx="239225" cy="138950"/>
            </a:xfrm>
            <a:custGeom>
              <a:avLst/>
              <a:gdLst/>
              <a:ahLst/>
              <a:cxnLst/>
              <a:rect l="l" t="t" r="r" b="b"/>
              <a:pathLst>
                <a:path w="9569" h="5558" extrusionOk="0">
                  <a:moveTo>
                    <a:pt x="1591" y="0"/>
                  </a:moveTo>
                  <a:cubicBezTo>
                    <a:pt x="1223" y="0"/>
                    <a:pt x="847" y="170"/>
                    <a:pt x="495" y="621"/>
                  </a:cubicBezTo>
                  <a:cubicBezTo>
                    <a:pt x="175" y="1057"/>
                    <a:pt x="1" y="2249"/>
                    <a:pt x="1338" y="3878"/>
                  </a:cubicBezTo>
                  <a:cubicBezTo>
                    <a:pt x="2279" y="5048"/>
                    <a:pt x="3519" y="5557"/>
                    <a:pt x="4844" y="5557"/>
                  </a:cubicBezTo>
                  <a:cubicBezTo>
                    <a:pt x="5363" y="5557"/>
                    <a:pt x="5895" y="5479"/>
                    <a:pt x="6428" y="5332"/>
                  </a:cubicBezTo>
                  <a:cubicBezTo>
                    <a:pt x="8289" y="4808"/>
                    <a:pt x="9568" y="3587"/>
                    <a:pt x="9103" y="2424"/>
                  </a:cubicBezTo>
                  <a:cubicBezTo>
                    <a:pt x="8836" y="1756"/>
                    <a:pt x="8252" y="1490"/>
                    <a:pt x="7588" y="1490"/>
                  </a:cubicBezTo>
                  <a:cubicBezTo>
                    <a:pt x="7097" y="1490"/>
                    <a:pt x="6561" y="1636"/>
                    <a:pt x="6079" y="1871"/>
                  </a:cubicBezTo>
                  <a:cubicBezTo>
                    <a:pt x="5757" y="2028"/>
                    <a:pt x="5458" y="2096"/>
                    <a:pt x="5181" y="2096"/>
                  </a:cubicBezTo>
                  <a:cubicBezTo>
                    <a:pt x="4482" y="2096"/>
                    <a:pt x="3919" y="1665"/>
                    <a:pt x="3461" y="1144"/>
                  </a:cubicBezTo>
                  <a:cubicBezTo>
                    <a:pt x="3018" y="662"/>
                    <a:pt x="2318" y="0"/>
                    <a:pt x="159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9"/>
            <p:cNvSpPr/>
            <p:nvPr/>
          </p:nvSpPr>
          <p:spPr>
            <a:xfrm>
              <a:off x="3269800" y="1706600"/>
              <a:ext cx="177425" cy="168700"/>
            </a:xfrm>
            <a:custGeom>
              <a:avLst/>
              <a:gdLst/>
              <a:ahLst/>
              <a:cxnLst/>
              <a:rect l="l" t="t" r="r" b="b"/>
              <a:pathLst>
                <a:path w="7097" h="6748" extrusionOk="0">
                  <a:moveTo>
                    <a:pt x="3520" y="1"/>
                  </a:moveTo>
                  <a:cubicBezTo>
                    <a:pt x="1775" y="1"/>
                    <a:pt x="1" y="2240"/>
                    <a:pt x="1" y="3985"/>
                  </a:cubicBezTo>
                  <a:cubicBezTo>
                    <a:pt x="1" y="5759"/>
                    <a:pt x="1775" y="6748"/>
                    <a:pt x="3520" y="6748"/>
                  </a:cubicBezTo>
                  <a:cubicBezTo>
                    <a:pt x="5294" y="6748"/>
                    <a:pt x="7097" y="5323"/>
                    <a:pt x="7097" y="3549"/>
                  </a:cubicBezTo>
                  <a:cubicBezTo>
                    <a:pt x="7097" y="1804"/>
                    <a:pt x="5294" y="1"/>
                    <a:pt x="35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9"/>
            <p:cNvSpPr/>
            <p:nvPr/>
          </p:nvSpPr>
          <p:spPr>
            <a:xfrm>
              <a:off x="3290175" y="1725525"/>
              <a:ext cx="136700" cy="130875"/>
            </a:xfrm>
            <a:custGeom>
              <a:avLst/>
              <a:gdLst/>
              <a:ahLst/>
              <a:cxnLst/>
              <a:rect l="l" t="t" r="r" b="b"/>
              <a:pathLst>
                <a:path w="5468" h="5235" extrusionOk="0">
                  <a:moveTo>
                    <a:pt x="2705" y="0"/>
                  </a:moveTo>
                  <a:cubicBezTo>
                    <a:pt x="1367" y="0"/>
                    <a:pt x="0" y="1745"/>
                    <a:pt x="0" y="3083"/>
                  </a:cubicBezTo>
                  <a:cubicBezTo>
                    <a:pt x="0" y="4449"/>
                    <a:pt x="1367" y="5235"/>
                    <a:pt x="2705" y="5235"/>
                  </a:cubicBezTo>
                  <a:cubicBezTo>
                    <a:pt x="4071" y="5235"/>
                    <a:pt x="5467" y="4130"/>
                    <a:pt x="5467" y="2763"/>
                  </a:cubicBezTo>
                  <a:cubicBezTo>
                    <a:pt x="5467" y="1396"/>
                    <a:pt x="4071" y="0"/>
                    <a:pt x="270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9"/>
            <p:cNvSpPr/>
            <p:nvPr/>
          </p:nvSpPr>
          <p:spPr>
            <a:xfrm>
              <a:off x="3390500" y="1543650"/>
              <a:ext cx="151975" cy="136875"/>
            </a:xfrm>
            <a:custGeom>
              <a:avLst/>
              <a:gdLst/>
              <a:ahLst/>
              <a:cxnLst/>
              <a:rect l="l" t="t" r="r" b="b"/>
              <a:pathLst>
                <a:path w="6079" h="5475" extrusionOk="0">
                  <a:moveTo>
                    <a:pt x="2783" y="0"/>
                  </a:moveTo>
                  <a:cubicBezTo>
                    <a:pt x="2268" y="0"/>
                    <a:pt x="1768" y="123"/>
                    <a:pt x="1367" y="383"/>
                  </a:cubicBezTo>
                  <a:cubicBezTo>
                    <a:pt x="204" y="1168"/>
                    <a:pt x="0" y="3407"/>
                    <a:pt x="756" y="4571"/>
                  </a:cubicBezTo>
                  <a:cubicBezTo>
                    <a:pt x="1172" y="5202"/>
                    <a:pt x="1817" y="5475"/>
                    <a:pt x="2504" y="5475"/>
                  </a:cubicBezTo>
                  <a:cubicBezTo>
                    <a:pt x="3114" y="5475"/>
                    <a:pt x="3757" y="5260"/>
                    <a:pt x="4304" y="4890"/>
                  </a:cubicBezTo>
                  <a:cubicBezTo>
                    <a:pt x="5497" y="4134"/>
                    <a:pt x="6078" y="2390"/>
                    <a:pt x="5293" y="1226"/>
                  </a:cubicBezTo>
                  <a:cubicBezTo>
                    <a:pt x="4797" y="444"/>
                    <a:pt x="3764" y="0"/>
                    <a:pt x="278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9"/>
            <p:cNvSpPr/>
            <p:nvPr/>
          </p:nvSpPr>
          <p:spPr>
            <a:xfrm>
              <a:off x="3406500" y="1558975"/>
              <a:ext cx="117075" cy="105175"/>
            </a:xfrm>
            <a:custGeom>
              <a:avLst/>
              <a:gdLst/>
              <a:ahLst/>
              <a:cxnLst/>
              <a:rect l="l" t="t" r="r" b="b"/>
              <a:pathLst>
                <a:path w="4683" h="4207" extrusionOk="0">
                  <a:moveTo>
                    <a:pt x="2167" y="0"/>
                  </a:moveTo>
                  <a:cubicBezTo>
                    <a:pt x="1771" y="0"/>
                    <a:pt x="1386" y="94"/>
                    <a:pt x="1076" y="293"/>
                  </a:cubicBezTo>
                  <a:cubicBezTo>
                    <a:pt x="175" y="875"/>
                    <a:pt x="0" y="2620"/>
                    <a:pt x="611" y="3521"/>
                  </a:cubicBezTo>
                  <a:cubicBezTo>
                    <a:pt x="918" y="3998"/>
                    <a:pt x="1413" y="4207"/>
                    <a:pt x="1945" y="4207"/>
                  </a:cubicBezTo>
                  <a:cubicBezTo>
                    <a:pt x="2418" y="4207"/>
                    <a:pt x="2920" y="4042"/>
                    <a:pt x="3344" y="3754"/>
                  </a:cubicBezTo>
                  <a:cubicBezTo>
                    <a:pt x="4246" y="3172"/>
                    <a:pt x="4682" y="1835"/>
                    <a:pt x="4100" y="933"/>
                  </a:cubicBezTo>
                  <a:cubicBezTo>
                    <a:pt x="3719" y="341"/>
                    <a:pt x="2923" y="0"/>
                    <a:pt x="216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9"/>
            <p:cNvSpPr/>
            <p:nvPr/>
          </p:nvSpPr>
          <p:spPr>
            <a:xfrm>
              <a:off x="2899750" y="1740175"/>
              <a:ext cx="219600" cy="198100"/>
            </a:xfrm>
            <a:custGeom>
              <a:avLst/>
              <a:gdLst/>
              <a:ahLst/>
              <a:cxnLst/>
              <a:rect l="l" t="t" r="r" b="b"/>
              <a:pathLst>
                <a:path w="8784" h="7924" extrusionOk="0">
                  <a:moveTo>
                    <a:pt x="4049" y="0"/>
                  </a:moveTo>
                  <a:cubicBezTo>
                    <a:pt x="3296" y="0"/>
                    <a:pt x="2564" y="184"/>
                    <a:pt x="1978" y="577"/>
                  </a:cubicBezTo>
                  <a:cubicBezTo>
                    <a:pt x="262" y="1682"/>
                    <a:pt x="1" y="4939"/>
                    <a:pt x="1106" y="6655"/>
                  </a:cubicBezTo>
                  <a:cubicBezTo>
                    <a:pt x="1687" y="7543"/>
                    <a:pt x="2607" y="7923"/>
                    <a:pt x="3598" y="7923"/>
                  </a:cubicBezTo>
                  <a:cubicBezTo>
                    <a:pt x="4490" y="7923"/>
                    <a:pt x="5440" y="7615"/>
                    <a:pt x="6253" y="7091"/>
                  </a:cubicBezTo>
                  <a:cubicBezTo>
                    <a:pt x="7940" y="5986"/>
                    <a:pt x="8783" y="3456"/>
                    <a:pt x="7678" y="1770"/>
                  </a:cubicBezTo>
                  <a:cubicBezTo>
                    <a:pt x="6956" y="649"/>
                    <a:pt x="5466" y="0"/>
                    <a:pt x="404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2923025" y="1762150"/>
              <a:ext cx="170150" cy="152825"/>
            </a:xfrm>
            <a:custGeom>
              <a:avLst/>
              <a:gdLst/>
              <a:ahLst/>
              <a:cxnLst/>
              <a:rect l="l" t="t" r="r" b="b"/>
              <a:pathLst>
                <a:path w="6806" h="6113" extrusionOk="0">
                  <a:moveTo>
                    <a:pt x="3123" y="1"/>
                  </a:moveTo>
                  <a:cubicBezTo>
                    <a:pt x="2549" y="1"/>
                    <a:pt x="1991" y="136"/>
                    <a:pt x="1541" y="425"/>
                  </a:cubicBezTo>
                  <a:cubicBezTo>
                    <a:pt x="233" y="1298"/>
                    <a:pt x="0" y="3799"/>
                    <a:pt x="873" y="5107"/>
                  </a:cubicBezTo>
                  <a:cubicBezTo>
                    <a:pt x="1332" y="5812"/>
                    <a:pt x="2041" y="6113"/>
                    <a:pt x="2801" y="6113"/>
                  </a:cubicBezTo>
                  <a:cubicBezTo>
                    <a:pt x="3484" y="6113"/>
                    <a:pt x="4208" y="5869"/>
                    <a:pt x="4828" y="5456"/>
                  </a:cubicBezTo>
                  <a:cubicBezTo>
                    <a:pt x="6136" y="4613"/>
                    <a:pt x="6805" y="2665"/>
                    <a:pt x="5933" y="1356"/>
                  </a:cubicBezTo>
                  <a:cubicBezTo>
                    <a:pt x="5379" y="496"/>
                    <a:pt x="4223" y="1"/>
                    <a:pt x="312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3003725" y="1519150"/>
              <a:ext cx="220300" cy="198375"/>
            </a:xfrm>
            <a:custGeom>
              <a:avLst/>
              <a:gdLst/>
              <a:ahLst/>
              <a:cxnLst/>
              <a:rect l="l" t="t" r="r" b="b"/>
              <a:pathLst>
                <a:path w="8812" h="7935" extrusionOk="0">
                  <a:moveTo>
                    <a:pt x="4062" y="1"/>
                  </a:moveTo>
                  <a:cubicBezTo>
                    <a:pt x="3309" y="1"/>
                    <a:pt x="2573" y="184"/>
                    <a:pt x="1978" y="578"/>
                  </a:cubicBezTo>
                  <a:cubicBezTo>
                    <a:pt x="291" y="1683"/>
                    <a:pt x="0" y="4940"/>
                    <a:pt x="1105" y="6656"/>
                  </a:cubicBezTo>
                  <a:cubicBezTo>
                    <a:pt x="1705" y="7547"/>
                    <a:pt x="2637" y="7935"/>
                    <a:pt x="3633" y="7935"/>
                  </a:cubicBezTo>
                  <a:cubicBezTo>
                    <a:pt x="4520" y="7935"/>
                    <a:pt x="5457" y="7627"/>
                    <a:pt x="6253" y="7092"/>
                  </a:cubicBezTo>
                  <a:cubicBezTo>
                    <a:pt x="7968" y="5987"/>
                    <a:pt x="8812" y="3457"/>
                    <a:pt x="7678" y="1770"/>
                  </a:cubicBezTo>
                  <a:cubicBezTo>
                    <a:pt x="6956" y="650"/>
                    <a:pt x="5478" y="1"/>
                    <a:pt x="40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3045150" y="1557200"/>
              <a:ext cx="132350" cy="119125"/>
            </a:xfrm>
            <a:custGeom>
              <a:avLst/>
              <a:gdLst/>
              <a:ahLst/>
              <a:cxnLst/>
              <a:rect l="l" t="t" r="r" b="b"/>
              <a:pathLst>
                <a:path w="5294" h="4765" extrusionOk="0">
                  <a:moveTo>
                    <a:pt x="2421" y="0"/>
                  </a:moveTo>
                  <a:cubicBezTo>
                    <a:pt x="1975" y="0"/>
                    <a:pt x="1541" y="106"/>
                    <a:pt x="1193" y="335"/>
                  </a:cubicBezTo>
                  <a:cubicBezTo>
                    <a:pt x="175" y="1004"/>
                    <a:pt x="1" y="2982"/>
                    <a:pt x="670" y="3999"/>
                  </a:cubicBezTo>
                  <a:cubicBezTo>
                    <a:pt x="1022" y="4535"/>
                    <a:pt x="1575" y="4765"/>
                    <a:pt x="2168" y="4765"/>
                  </a:cubicBezTo>
                  <a:cubicBezTo>
                    <a:pt x="2703" y="4765"/>
                    <a:pt x="3270" y="4578"/>
                    <a:pt x="3752" y="4261"/>
                  </a:cubicBezTo>
                  <a:cubicBezTo>
                    <a:pt x="4770" y="3592"/>
                    <a:pt x="5294" y="2080"/>
                    <a:pt x="4625" y="1062"/>
                  </a:cubicBezTo>
                  <a:cubicBezTo>
                    <a:pt x="4185" y="393"/>
                    <a:pt x="3279" y="0"/>
                    <a:pt x="242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3055325" y="1547400"/>
              <a:ext cx="8025" cy="21825"/>
            </a:xfrm>
            <a:custGeom>
              <a:avLst/>
              <a:gdLst/>
              <a:ahLst/>
              <a:cxnLst/>
              <a:rect l="l" t="t" r="r" b="b"/>
              <a:pathLst>
                <a:path w="321" h="873" extrusionOk="0">
                  <a:moveTo>
                    <a:pt x="146" y="0"/>
                  </a:moveTo>
                  <a:cubicBezTo>
                    <a:pt x="59" y="0"/>
                    <a:pt x="1" y="204"/>
                    <a:pt x="1" y="436"/>
                  </a:cubicBezTo>
                  <a:cubicBezTo>
                    <a:pt x="1" y="669"/>
                    <a:pt x="59" y="873"/>
                    <a:pt x="146" y="873"/>
                  </a:cubicBezTo>
                  <a:cubicBezTo>
                    <a:pt x="263" y="873"/>
                    <a:pt x="321" y="669"/>
                    <a:pt x="321" y="436"/>
                  </a:cubicBezTo>
                  <a:cubicBezTo>
                    <a:pt x="321" y="204"/>
                    <a:pt x="263" y="0"/>
                    <a:pt x="14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9"/>
            <p:cNvSpPr/>
            <p:nvPr/>
          </p:nvSpPr>
          <p:spPr>
            <a:xfrm>
              <a:off x="3026975" y="1583200"/>
              <a:ext cx="21125" cy="12750"/>
            </a:xfrm>
            <a:custGeom>
              <a:avLst/>
              <a:gdLst/>
              <a:ahLst/>
              <a:cxnLst/>
              <a:rect l="l" t="t" r="r" b="b"/>
              <a:pathLst>
                <a:path w="845" h="510" extrusionOk="0">
                  <a:moveTo>
                    <a:pt x="658" y="1"/>
                  </a:moveTo>
                  <a:cubicBezTo>
                    <a:pt x="567" y="1"/>
                    <a:pt x="444" y="39"/>
                    <a:pt x="321" y="110"/>
                  </a:cubicBezTo>
                  <a:cubicBezTo>
                    <a:pt x="117" y="226"/>
                    <a:pt x="1" y="400"/>
                    <a:pt x="30" y="459"/>
                  </a:cubicBezTo>
                  <a:cubicBezTo>
                    <a:pt x="53" y="493"/>
                    <a:pt x="98" y="509"/>
                    <a:pt x="158" y="509"/>
                  </a:cubicBezTo>
                  <a:cubicBezTo>
                    <a:pt x="249" y="509"/>
                    <a:pt x="372" y="471"/>
                    <a:pt x="495" y="400"/>
                  </a:cubicBezTo>
                  <a:cubicBezTo>
                    <a:pt x="699" y="284"/>
                    <a:pt x="844" y="110"/>
                    <a:pt x="786" y="51"/>
                  </a:cubicBezTo>
                  <a:cubicBezTo>
                    <a:pt x="763" y="17"/>
                    <a:pt x="717" y="1"/>
                    <a:pt x="65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9"/>
            <p:cNvSpPr/>
            <p:nvPr/>
          </p:nvSpPr>
          <p:spPr>
            <a:xfrm>
              <a:off x="3027700" y="1618350"/>
              <a:ext cx="19675" cy="15000"/>
            </a:xfrm>
            <a:custGeom>
              <a:avLst/>
              <a:gdLst/>
              <a:ahLst/>
              <a:cxnLst/>
              <a:rect l="l" t="t" r="r" b="b"/>
              <a:pathLst>
                <a:path w="787" h="600" extrusionOk="0">
                  <a:moveTo>
                    <a:pt x="148" y="0"/>
                  </a:moveTo>
                  <a:cubicBezTo>
                    <a:pt x="108" y="0"/>
                    <a:pt x="78" y="13"/>
                    <a:pt x="59" y="41"/>
                  </a:cubicBezTo>
                  <a:cubicBezTo>
                    <a:pt x="1" y="99"/>
                    <a:pt x="88" y="274"/>
                    <a:pt x="292" y="419"/>
                  </a:cubicBezTo>
                  <a:cubicBezTo>
                    <a:pt x="418" y="525"/>
                    <a:pt x="560" y="600"/>
                    <a:pt x="650" y="600"/>
                  </a:cubicBezTo>
                  <a:cubicBezTo>
                    <a:pt x="685" y="600"/>
                    <a:pt x="712" y="589"/>
                    <a:pt x="728" y="565"/>
                  </a:cubicBezTo>
                  <a:cubicBezTo>
                    <a:pt x="786" y="507"/>
                    <a:pt x="670" y="303"/>
                    <a:pt x="495" y="158"/>
                  </a:cubicBezTo>
                  <a:cubicBezTo>
                    <a:pt x="357" y="59"/>
                    <a:pt x="232" y="0"/>
                    <a:pt x="14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3034975" y="1651350"/>
              <a:ext cx="8750" cy="21125"/>
            </a:xfrm>
            <a:custGeom>
              <a:avLst/>
              <a:gdLst/>
              <a:ahLst/>
              <a:cxnLst/>
              <a:rect l="l" t="t" r="r" b="b"/>
              <a:pathLst>
                <a:path w="350" h="845" extrusionOk="0">
                  <a:moveTo>
                    <a:pt x="175" y="1"/>
                  </a:moveTo>
                  <a:cubicBezTo>
                    <a:pt x="88" y="1"/>
                    <a:pt x="1" y="175"/>
                    <a:pt x="1" y="437"/>
                  </a:cubicBezTo>
                  <a:cubicBezTo>
                    <a:pt x="1" y="670"/>
                    <a:pt x="88" y="844"/>
                    <a:pt x="175" y="844"/>
                  </a:cubicBezTo>
                  <a:cubicBezTo>
                    <a:pt x="262" y="844"/>
                    <a:pt x="350" y="670"/>
                    <a:pt x="350" y="437"/>
                  </a:cubicBezTo>
                  <a:cubicBezTo>
                    <a:pt x="350" y="175"/>
                    <a:pt x="262" y="1"/>
                    <a:pt x="17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3048800" y="1679400"/>
              <a:ext cx="21100" cy="13250"/>
            </a:xfrm>
            <a:custGeom>
              <a:avLst/>
              <a:gdLst/>
              <a:ahLst/>
              <a:cxnLst/>
              <a:rect l="l" t="t" r="r" b="b"/>
              <a:pathLst>
                <a:path w="844" h="530" extrusionOk="0">
                  <a:moveTo>
                    <a:pt x="704" y="0"/>
                  </a:moveTo>
                  <a:cubicBezTo>
                    <a:pt x="617" y="0"/>
                    <a:pt x="475" y="52"/>
                    <a:pt x="320" y="129"/>
                  </a:cubicBezTo>
                  <a:cubicBezTo>
                    <a:pt x="117" y="246"/>
                    <a:pt x="0" y="391"/>
                    <a:pt x="58" y="478"/>
                  </a:cubicBezTo>
                  <a:cubicBezTo>
                    <a:pt x="70" y="513"/>
                    <a:pt x="108" y="529"/>
                    <a:pt x="163" y="529"/>
                  </a:cubicBezTo>
                  <a:cubicBezTo>
                    <a:pt x="248" y="529"/>
                    <a:pt x="371" y="491"/>
                    <a:pt x="495" y="420"/>
                  </a:cubicBezTo>
                  <a:cubicBezTo>
                    <a:pt x="698" y="304"/>
                    <a:pt x="844" y="129"/>
                    <a:pt x="785" y="42"/>
                  </a:cubicBezTo>
                  <a:cubicBezTo>
                    <a:pt x="776" y="13"/>
                    <a:pt x="747" y="0"/>
                    <a:pt x="70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3083700" y="1691925"/>
              <a:ext cx="19650" cy="15000"/>
            </a:xfrm>
            <a:custGeom>
              <a:avLst/>
              <a:gdLst/>
              <a:ahLst/>
              <a:cxnLst/>
              <a:rect l="l" t="t" r="r" b="b"/>
              <a:pathLst>
                <a:path w="786" h="600" extrusionOk="0">
                  <a:moveTo>
                    <a:pt x="136" y="1"/>
                  </a:moveTo>
                  <a:cubicBezTo>
                    <a:pt x="101" y="1"/>
                    <a:pt x="74" y="11"/>
                    <a:pt x="58" y="35"/>
                  </a:cubicBezTo>
                  <a:cubicBezTo>
                    <a:pt x="0" y="94"/>
                    <a:pt x="116" y="297"/>
                    <a:pt x="291" y="443"/>
                  </a:cubicBezTo>
                  <a:cubicBezTo>
                    <a:pt x="409" y="541"/>
                    <a:pt x="541" y="600"/>
                    <a:pt x="632" y="600"/>
                  </a:cubicBezTo>
                  <a:cubicBezTo>
                    <a:pt x="675" y="600"/>
                    <a:pt x="708" y="587"/>
                    <a:pt x="727" y="559"/>
                  </a:cubicBezTo>
                  <a:cubicBezTo>
                    <a:pt x="785" y="501"/>
                    <a:pt x="669" y="326"/>
                    <a:pt x="494" y="181"/>
                  </a:cubicBezTo>
                  <a:cubicBezTo>
                    <a:pt x="368" y="75"/>
                    <a:pt x="226" y="1"/>
                    <a:pt x="13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3122225" y="1679725"/>
              <a:ext cx="8025" cy="21100"/>
            </a:xfrm>
            <a:custGeom>
              <a:avLst/>
              <a:gdLst/>
              <a:ahLst/>
              <a:cxnLst/>
              <a:rect l="l" t="t" r="r" b="b"/>
              <a:pathLst>
                <a:path w="321" h="844" extrusionOk="0">
                  <a:moveTo>
                    <a:pt x="175" y="0"/>
                  </a:moveTo>
                  <a:cubicBezTo>
                    <a:pt x="59" y="0"/>
                    <a:pt x="0" y="174"/>
                    <a:pt x="0" y="407"/>
                  </a:cubicBezTo>
                  <a:cubicBezTo>
                    <a:pt x="0" y="669"/>
                    <a:pt x="59" y="843"/>
                    <a:pt x="175" y="843"/>
                  </a:cubicBezTo>
                  <a:cubicBezTo>
                    <a:pt x="262" y="843"/>
                    <a:pt x="320" y="669"/>
                    <a:pt x="320" y="407"/>
                  </a:cubicBezTo>
                  <a:cubicBezTo>
                    <a:pt x="320" y="174"/>
                    <a:pt x="262" y="0"/>
                    <a:pt x="17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3144025" y="1668275"/>
              <a:ext cx="21125" cy="12925"/>
            </a:xfrm>
            <a:custGeom>
              <a:avLst/>
              <a:gdLst/>
              <a:ahLst/>
              <a:cxnLst/>
              <a:rect l="l" t="t" r="r" b="b"/>
              <a:pathLst>
                <a:path w="845" h="517" extrusionOk="0">
                  <a:moveTo>
                    <a:pt x="681" y="0"/>
                  </a:moveTo>
                  <a:cubicBezTo>
                    <a:pt x="596" y="0"/>
                    <a:pt x="473" y="39"/>
                    <a:pt x="350" y="109"/>
                  </a:cubicBezTo>
                  <a:cubicBezTo>
                    <a:pt x="146" y="225"/>
                    <a:pt x="1" y="400"/>
                    <a:pt x="59" y="487"/>
                  </a:cubicBezTo>
                  <a:cubicBezTo>
                    <a:pt x="78" y="506"/>
                    <a:pt x="114" y="516"/>
                    <a:pt x="160" y="516"/>
                  </a:cubicBezTo>
                  <a:cubicBezTo>
                    <a:pt x="253" y="516"/>
                    <a:pt x="389" y="477"/>
                    <a:pt x="524" y="400"/>
                  </a:cubicBezTo>
                  <a:cubicBezTo>
                    <a:pt x="728" y="284"/>
                    <a:pt x="844" y="138"/>
                    <a:pt x="786" y="51"/>
                  </a:cubicBezTo>
                  <a:cubicBezTo>
                    <a:pt x="775" y="16"/>
                    <a:pt x="736" y="0"/>
                    <a:pt x="68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3168750" y="1643800"/>
              <a:ext cx="19650" cy="14675"/>
            </a:xfrm>
            <a:custGeom>
              <a:avLst/>
              <a:gdLst/>
              <a:ahLst/>
              <a:cxnLst/>
              <a:rect l="l" t="t" r="r" b="b"/>
              <a:pathLst>
                <a:path w="786" h="587" extrusionOk="0">
                  <a:moveTo>
                    <a:pt x="154" y="0"/>
                  </a:moveTo>
                  <a:cubicBezTo>
                    <a:pt x="111" y="0"/>
                    <a:pt x="77" y="13"/>
                    <a:pt x="59" y="41"/>
                  </a:cubicBezTo>
                  <a:cubicBezTo>
                    <a:pt x="1" y="99"/>
                    <a:pt x="117" y="274"/>
                    <a:pt x="291" y="419"/>
                  </a:cubicBezTo>
                  <a:cubicBezTo>
                    <a:pt x="421" y="527"/>
                    <a:pt x="566" y="587"/>
                    <a:pt x="656" y="587"/>
                  </a:cubicBezTo>
                  <a:cubicBezTo>
                    <a:pt x="688" y="587"/>
                    <a:pt x="713" y="580"/>
                    <a:pt x="728" y="565"/>
                  </a:cubicBezTo>
                  <a:cubicBezTo>
                    <a:pt x="786" y="477"/>
                    <a:pt x="698" y="303"/>
                    <a:pt x="495" y="157"/>
                  </a:cubicBezTo>
                  <a:cubicBezTo>
                    <a:pt x="376" y="59"/>
                    <a:pt x="244" y="0"/>
                    <a:pt x="15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3184750" y="1612100"/>
              <a:ext cx="8750" cy="21100"/>
            </a:xfrm>
            <a:custGeom>
              <a:avLst/>
              <a:gdLst/>
              <a:ahLst/>
              <a:cxnLst/>
              <a:rect l="l" t="t" r="r" b="b"/>
              <a:pathLst>
                <a:path w="350" h="844" extrusionOk="0">
                  <a:moveTo>
                    <a:pt x="175" y="0"/>
                  </a:moveTo>
                  <a:cubicBezTo>
                    <a:pt x="88" y="0"/>
                    <a:pt x="0" y="204"/>
                    <a:pt x="0" y="437"/>
                  </a:cubicBezTo>
                  <a:cubicBezTo>
                    <a:pt x="0" y="669"/>
                    <a:pt x="88" y="844"/>
                    <a:pt x="175" y="844"/>
                  </a:cubicBezTo>
                  <a:cubicBezTo>
                    <a:pt x="262" y="844"/>
                    <a:pt x="349" y="669"/>
                    <a:pt x="349" y="437"/>
                  </a:cubicBezTo>
                  <a:cubicBezTo>
                    <a:pt x="349" y="204"/>
                    <a:pt x="262" y="0"/>
                    <a:pt x="17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3172375" y="1583925"/>
              <a:ext cx="21125" cy="12750"/>
            </a:xfrm>
            <a:custGeom>
              <a:avLst/>
              <a:gdLst/>
              <a:ahLst/>
              <a:cxnLst/>
              <a:rect l="l" t="t" r="r" b="b"/>
              <a:pathLst>
                <a:path w="845" h="510" extrusionOk="0">
                  <a:moveTo>
                    <a:pt x="681" y="1"/>
                  </a:moveTo>
                  <a:cubicBezTo>
                    <a:pt x="596" y="1"/>
                    <a:pt x="473" y="39"/>
                    <a:pt x="350" y="110"/>
                  </a:cubicBezTo>
                  <a:cubicBezTo>
                    <a:pt x="146" y="226"/>
                    <a:pt x="1" y="400"/>
                    <a:pt x="59" y="459"/>
                  </a:cubicBezTo>
                  <a:cubicBezTo>
                    <a:pt x="71" y="493"/>
                    <a:pt x="109" y="509"/>
                    <a:pt x="164" y="509"/>
                  </a:cubicBezTo>
                  <a:cubicBezTo>
                    <a:pt x="249" y="509"/>
                    <a:pt x="372" y="471"/>
                    <a:pt x="495" y="400"/>
                  </a:cubicBezTo>
                  <a:cubicBezTo>
                    <a:pt x="699" y="284"/>
                    <a:pt x="844" y="110"/>
                    <a:pt x="786" y="51"/>
                  </a:cubicBezTo>
                  <a:cubicBezTo>
                    <a:pt x="775" y="17"/>
                    <a:pt x="736" y="1"/>
                    <a:pt x="68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3155675" y="1555550"/>
              <a:ext cx="20375" cy="14975"/>
            </a:xfrm>
            <a:custGeom>
              <a:avLst/>
              <a:gdLst/>
              <a:ahLst/>
              <a:cxnLst/>
              <a:rect l="l" t="t" r="r" b="b"/>
              <a:pathLst>
                <a:path w="815" h="599" extrusionOk="0">
                  <a:moveTo>
                    <a:pt x="130" y="1"/>
                  </a:moveTo>
                  <a:cubicBezTo>
                    <a:pt x="98" y="1"/>
                    <a:pt x="73" y="8"/>
                    <a:pt x="58" y="23"/>
                  </a:cubicBezTo>
                  <a:cubicBezTo>
                    <a:pt x="0" y="110"/>
                    <a:pt x="116" y="285"/>
                    <a:pt x="291" y="430"/>
                  </a:cubicBezTo>
                  <a:cubicBezTo>
                    <a:pt x="442" y="538"/>
                    <a:pt x="593" y="598"/>
                    <a:pt x="685" y="598"/>
                  </a:cubicBezTo>
                  <a:cubicBezTo>
                    <a:pt x="716" y="598"/>
                    <a:pt x="741" y="591"/>
                    <a:pt x="756" y="576"/>
                  </a:cubicBezTo>
                  <a:cubicBezTo>
                    <a:pt x="814" y="489"/>
                    <a:pt x="698" y="314"/>
                    <a:pt x="524" y="169"/>
                  </a:cubicBezTo>
                  <a:cubicBezTo>
                    <a:pt x="373" y="61"/>
                    <a:pt x="222" y="1"/>
                    <a:pt x="130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3124400" y="1532850"/>
              <a:ext cx="8750" cy="21125"/>
            </a:xfrm>
            <a:custGeom>
              <a:avLst/>
              <a:gdLst/>
              <a:ahLst/>
              <a:cxnLst/>
              <a:rect l="l" t="t" r="r" b="b"/>
              <a:pathLst>
                <a:path w="350" h="845" extrusionOk="0">
                  <a:moveTo>
                    <a:pt x="175" y="1"/>
                  </a:moveTo>
                  <a:cubicBezTo>
                    <a:pt x="88" y="1"/>
                    <a:pt x="1" y="175"/>
                    <a:pt x="1" y="408"/>
                  </a:cubicBezTo>
                  <a:cubicBezTo>
                    <a:pt x="1" y="670"/>
                    <a:pt x="88" y="844"/>
                    <a:pt x="175" y="844"/>
                  </a:cubicBezTo>
                  <a:cubicBezTo>
                    <a:pt x="262" y="844"/>
                    <a:pt x="350" y="670"/>
                    <a:pt x="350" y="408"/>
                  </a:cubicBezTo>
                  <a:cubicBezTo>
                    <a:pt x="350" y="175"/>
                    <a:pt x="262" y="1"/>
                    <a:pt x="17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3082950" y="1535225"/>
              <a:ext cx="21125" cy="12925"/>
            </a:xfrm>
            <a:custGeom>
              <a:avLst/>
              <a:gdLst/>
              <a:ahLst/>
              <a:cxnLst/>
              <a:rect l="l" t="t" r="r" b="b"/>
              <a:pathLst>
                <a:path w="845" h="517" extrusionOk="0">
                  <a:moveTo>
                    <a:pt x="681" y="0"/>
                  </a:moveTo>
                  <a:cubicBezTo>
                    <a:pt x="597" y="0"/>
                    <a:pt x="473" y="39"/>
                    <a:pt x="350" y="109"/>
                  </a:cubicBezTo>
                  <a:cubicBezTo>
                    <a:pt x="146" y="226"/>
                    <a:pt x="1" y="400"/>
                    <a:pt x="59" y="487"/>
                  </a:cubicBezTo>
                  <a:cubicBezTo>
                    <a:pt x="69" y="507"/>
                    <a:pt x="98" y="516"/>
                    <a:pt x="140" y="516"/>
                  </a:cubicBezTo>
                  <a:cubicBezTo>
                    <a:pt x="224" y="516"/>
                    <a:pt x="360" y="478"/>
                    <a:pt x="495" y="400"/>
                  </a:cubicBezTo>
                  <a:cubicBezTo>
                    <a:pt x="699" y="284"/>
                    <a:pt x="844" y="138"/>
                    <a:pt x="786" y="51"/>
                  </a:cubicBezTo>
                  <a:cubicBezTo>
                    <a:pt x="775" y="17"/>
                    <a:pt x="736" y="0"/>
                    <a:pt x="68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3242175" y="1503700"/>
              <a:ext cx="126525" cy="65475"/>
            </a:xfrm>
            <a:custGeom>
              <a:avLst/>
              <a:gdLst/>
              <a:ahLst/>
              <a:cxnLst/>
              <a:rect l="l" t="t" r="r" b="b"/>
              <a:pathLst>
                <a:path w="5061" h="2619" extrusionOk="0">
                  <a:moveTo>
                    <a:pt x="2758" y="1"/>
                  </a:moveTo>
                  <a:cubicBezTo>
                    <a:pt x="2257" y="1"/>
                    <a:pt x="1762" y="172"/>
                    <a:pt x="1309" y="469"/>
                  </a:cubicBezTo>
                  <a:cubicBezTo>
                    <a:pt x="466" y="1021"/>
                    <a:pt x="1" y="1836"/>
                    <a:pt x="437" y="2330"/>
                  </a:cubicBezTo>
                  <a:cubicBezTo>
                    <a:pt x="596" y="2534"/>
                    <a:pt x="794" y="2619"/>
                    <a:pt x="1006" y="2619"/>
                  </a:cubicBezTo>
                  <a:cubicBezTo>
                    <a:pt x="1339" y="2619"/>
                    <a:pt x="1706" y="2410"/>
                    <a:pt x="2007" y="2126"/>
                  </a:cubicBezTo>
                  <a:cubicBezTo>
                    <a:pt x="2221" y="1926"/>
                    <a:pt x="2441" y="1848"/>
                    <a:pt x="2659" y="1848"/>
                  </a:cubicBezTo>
                  <a:cubicBezTo>
                    <a:pt x="2915" y="1848"/>
                    <a:pt x="3167" y="1956"/>
                    <a:pt x="3403" y="2097"/>
                  </a:cubicBezTo>
                  <a:cubicBezTo>
                    <a:pt x="3639" y="2223"/>
                    <a:pt x="3984" y="2391"/>
                    <a:pt x="4298" y="2391"/>
                  </a:cubicBezTo>
                  <a:cubicBezTo>
                    <a:pt x="4566" y="2391"/>
                    <a:pt x="4811" y="2269"/>
                    <a:pt x="4945" y="1894"/>
                  </a:cubicBezTo>
                  <a:cubicBezTo>
                    <a:pt x="5061" y="1603"/>
                    <a:pt x="4945" y="992"/>
                    <a:pt x="4043" y="411"/>
                  </a:cubicBezTo>
                  <a:cubicBezTo>
                    <a:pt x="3626" y="128"/>
                    <a:pt x="3190" y="1"/>
                    <a:pt x="275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3256725" y="1510450"/>
              <a:ext cx="96725" cy="49875"/>
            </a:xfrm>
            <a:custGeom>
              <a:avLst/>
              <a:gdLst/>
              <a:ahLst/>
              <a:cxnLst/>
              <a:rect l="l" t="t" r="r" b="b"/>
              <a:pathLst>
                <a:path w="3869" h="1995" extrusionOk="0">
                  <a:moveTo>
                    <a:pt x="2085" y="1"/>
                  </a:moveTo>
                  <a:cubicBezTo>
                    <a:pt x="1704" y="1"/>
                    <a:pt x="1330" y="127"/>
                    <a:pt x="989" y="344"/>
                  </a:cubicBezTo>
                  <a:cubicBezTo>
                    <a:pt x="349" y="780"/>
                    <a:pt x="0" y="1391"/>
                    <a:pt x="320" y="1769"/>
                  </a:cubicBezTo>
                  <a:cubicBezTo>
                    <a:pt x="446" y="1929"/>
                    <a:pt x="602" y="1994"/>
                    <a:pt x="769" y="1994"/>
                  </a:cubicBezTo>
                  <a:cubicBezTo>
                    <a:pt x="1028" y="1994"/>
                    <a:pt x="1312" y="1836"/>
                    <a:pt x="1542" y="1624"/>
                  </a:cubicBezTo>
                  <a:cubicBezTo>
                    <a:pt x="1703" y="1463"/>
                    <a:pt x="1870" y="1401"/>
                    <a:pt x="2038" y="1401"/>
                  </a:cubicBezTo>
                  <a:cubicBezTo>
                    <a:pt x="2233" y="1401"/>
                    <a:pt x="2430" y="1485"/>
                    <a:pt x="2618" y="1595"/>
                  </a:cubicBezTo>
                  <a:cubicBezTo>
                    <a:pt x="2789" y="1688"/>
                    <a:pt x="3042" y="1814"/>
                    <a:pt x="3277" y="1814"/>
                  </a:cubicBezTo>
                  <a:cubicBezTo>
                    <a:pt x="3482" y="1814"/>
                    <a:pt x="3673" y="1718"/>
                    <a:pt x="3781" y="1420"/>
                  </a:cubicBezTo>
                  <a:cubicBezTo>
                    <a:pt x="3868" y="1217"/>
                    <a:pt x="3781" y="751"/>
                    <a:pt x="3083" y="315"/>
                  </a:cubicBezTo>
                  <a:cubicBezTo>
                    <a:pt x="2757" y="98"/>
                    <a:pt x="2418" y="1"/>
                    <a:pt x="208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3123675" y="1681300"/>
              <a:ext cx="137425" cy="121200"/>
            </a:xfrm>
            <a:custGeom>
              <a:avLst/>
              <a:gdLst/>
              <a:ahLst/>
              <a:cxnLst/>
              <a:rect l="l" t="t" r="r" b="b"/>
              <a:pathLst>
                <a:path w="5497" h="4848" extrusionOk="0">
                  <a:moveTo>
                    <a:pt x="4261" y="0"/>
                  </a:moveTo>
                  <a:cubicBezTo>
                    <a:pt x="3577" y="0"/>
                    <a:pt x="3162" y="739"/>
                    <a:pt x="3083" y="1478"/>
                  </a:cubicBezTo>
                  <a:cubicBezTo>
                    <a:pt x="2967" y="2322"/>
                    <a:pt x="2356" y="2583"/>
                    <a:pt x="1716" y="2671"/>
                  </a:cubicBezTo>
                  <a:cubicBezTo>
                    <a:pt x="1077" y="2758"/>
                    <a:pt x="1" y="3049"/>
                    <a:pt x="379" y="4096"/>
                  </a:cubicBezTo>
                  <a:cubicBezTo>
                    <a:pt x="481" y="4404"/>
                    <a:pt x="946" y="4848"/>
                    <a:pt x="1994" y="4848"/>
                  </a:cubicBezTo>
                  <a:cubicBezTo>
                    <a:pt x="2133" y="4848"/>
                    <a:pt x="2283" y="4840"/>
                    <a:pt x="2443" y="4823"/>
                  </a:cubicBezTo>
                  <a:cubicBezTo>
                    <a:pt x="3839" y="4677"/>
                    <a:pt x="4712" y="3776"/>
                    <a:pt x="5119" y="2554"/>
                  </a:cubicBezTo>
                  <a:cubicBezTo>
                    <a:pt x="5497" y="1333"/>
                    <a:pt x="5264" y="170"/>
                    <a:pt x="4479" y="24"/>
                  </a:cubicBezTo>
                  <a:cubicBezTo>
                    <a:pt x="4404" y="8"/>
                    <a:pt x="4331" y="0"/>
                    <a:pt x="426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3144025" y="1698250"/>
              <a:ext cx="104725" cy="92525"/>
            </a:xfrm>
            <a:custGeom>
              <a:avLst/>
              <a:gdLst/>
              <a:ahLst/>
              <a:cxnLst/>
              <a:rect l="l" t="t" r="r" b="b"/>
              <a:pathLst>
                <a:path w="4189" h="3701" extrusionOk="0">
                  <a:moveTo>
                    <a:pt x="3255" y="1"/>
                  </a:moveTo>
                  <a:cubicBezTo>
                    <a:pt x="2732" y="1"/>
                    <a:pt x="2410" y="563"/>
                    <a:pt x="2356" y="1149"/>
                  </a:cubicBezTo>
                  <a:cubicBezTo>
                    <a:pt x="2269" y="1760"/>
                    <a:pt x="1804" y="1964"/>
                    <a:pt x="1309" y="2051"/>
                  </a:cubicBezTo>
                  <a:cubicBezTo>
                    <a:pt x="815" y="2109"/>
                    <a:pt x="1" y="2342"/>
                    <a:pt x="292" y="3127"/>
                  </a:cubicBezTo>
                  <a:cubicBezTo>
                    <a:pt x="368" y="3381"/>
                    <a:pt x="710" y="3701"/>
                    <a:pt x="1492" y="3701"/>
                  </a:cubicBezTo>
                  <a:cubicBezTo>
                    <a:pt x="1606" y="3701"/>
                    <a:pt x="1729" y="3694"/>
                    <a:pt x="1862" y="3679"/>
                  </a:cubicBezTo>
                  <a:cubicBezTo>
                    <a:pt x="2938" y="3592"/>
                    <a:pt x="3607" y="2894"/>
                    <a:pt x="3898" y="1964"/>
                  </a:cubicBezTo>
                  <a:cubicBezTo>
                    <a:pt x="4188" y="1033"/>
                    <a:pt x="4014" y="131"/>
                    <a:pt x="3403" y="15"/>
                  </a:cubicBezTo>
                  <a:cubicBezTo>
                    <a:pt x="3352" y="5"/>
                    <a:pt x="3303" y="1"/>
                    <a:pt x="325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3237100" y="1909175"/>
              <a:ext cx="100350" cy="68075"/>
            </a:xfrm>
            <a:custGeom>
              <a:avLst/>
              <a:gdLst/>
              <a:ahLst/>
              <a:cxnLst/>
              <a:rect l="l" t="t" r="r" b="b"/>
              <a:pathLst>
                <a:path w="4014" h="2723" extrusionOk="0">
                  <a:moveTo>
                    <a:pt x="785" y="0"/>
                  </a:moveTo>
                  <a:cubicBezTo>
                    <a:pt x="651" y="0"/>
                    <a:pt x="505" y="53"/>
                    <a:pt x="349" y="186"/>
                  </a:cubicBezTo>
                  <a:cubicBezTo>
                    <a:pt x="175" y="361"/>
                    <a:pt x="0" y="855"/>
                    <a:pt x="465" y="1669"/>
                  </a:cubicBezTo>
                  <a:cubicBezTo>
                    <a:pt x="868" y="2394"/>
                    <a:pt x="1569" y="2723"/>
                    <a:pt x="2338" y="2723"/>
                  </a:cubicBezTo>
                  <a:cubicBezTo>
                    <a:pt x="2402" y="2723"/>
                    <a:pt x="2466" y="2721"/>
                    <a:pt x="2530" y="2716"/>
                  </a:cubicBezTo>
                  <a:cubicBezTo>
                    <a:pt x="3374" y="2629"/>
                    <a:pt x="4013" y="2193"/>
                    <a:pt x="3926" y="1669"/>
                  </a:cubicBezTo>
                  <a:cubicBezTo>
                    <a:pt x="3842" y="1268"/>
                    <a:pt x="3497" y="1112"/>
                    <a:pt x="3115" y="1112"/>
                  </a:cubicBezTo>
                  <a:cubicBezTo>
                    <a:pt x="2970" y="1112"/>
                    <a:pt x="2819" y="1135"/>
                    <a:pt x="2676" y="1175"/>
                  </a:cubicBezTo>
                  <a:cubicBezTo>
                    <a:pt x="2576" y="1201"/>
                    <a:pt x="2485" y="1213"/>
                    <a:pt x="2400" y="1213"/>
                  </a:cubicBezTo>
                  <a:cubicBezTo>
                    <a:pt x="2012" y="1213"/>
                    <a:pt x="1767" y="962"/>
                    <a:pt x="1600" y="651"/>
                  </a:cubicBezTo>
                  <a:cubicBezTo>
                    <a:pt x="1429" y="396"/>
                    <a:pt x="1150" y="0"/>
                    <a:pt x="7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3248725" y="1919700"/>
              <a:ext cx="76350" cy="51800"/>
            </a:xfrm>
            <a:custGeom>
              <a:avLst/>
              <a:gdLst/>
              <a:ahLst/>
              <a:cxnLst/>
              <a:rect l="l" t="t" r="r" b="b"/>
              <a:pathLst>
                <a:path w="3054" h="2072" extrusionOk="0">
                  <a:moveTo>
                    <a:pt x="588" y="1"/>
                  </a:moveTo>
                  <a:cubicBezTo>
                    <a:pt x="489" y="1"/>
                    <a:pt x="380" y="41"/>
                    <a:pt x="262" y="143"/>
                  </a:cubicBezTo>
                  <a:cubicBezTo>
                    <a:pt x="117" y="259"/>
                    <a:pt x="0" y="637"/>
                    <a:pt x="320" y="1248"/>
                  </a:cubicBezTo>
                  <a:cubicBezTo>
                    <a:pt x="635" y="1825"/>
                    <a:pt x="1139" y="2071"/>
                    <a:pt x="1726" y="2071"/>
                  </a:cubicBezTo>
                  <a:cubicBezTo>
                    <a:pt x="1789" y="2071"/>
                    <a:pt x="1854" y="2068"/>
                    <a:pt x="1920" y="2062"/>
                  </a:cubicBezTo>
                  <a:cubicBezTo>
                    <a:pt x="2560" y="2004"/>
                    <a:pt x="3054" y="1684"/>
                    <a:pt x="2967" y="1277"/>
                  </a:cubicBezTo>
                  <a:cubicBezTo>
                    <a:pt x="2925" y="966"/>
                    <a:pt x="2661" y="847"/>
                    <a:pt x="2365" y="847"/>
                  </a:cubicBezTo>
                  <a:cubicBezTo>
                    <a:pt x="2247" y="847"/>
                    <a:pt x="2123" y="866"/>
                    <a:pt x="2007" y="899"/>
                  </a:cubicBezTo>
                  <a:cubicBezTo>
                    <a:pt x="1934" y="920"/>
                    <a:pt x="1866" y="930"/>
                    <a:pt x="1803" y="930"/>
                  </a:cubicBezTo>
                  <a:cubicBezTo>
                    <a:pt x="1518" y="930"/>
                    <a:pt x="1336" y="730"/>
                    <a:pt x="1193" y="492"/>
                  </a:cubicBezTo>
                  <a:cubicBezTo>
                    <a:pt x="1065" y="301"/>
                    <a:pt x="860" y="1"/>
                    <a:pt x="58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0"/>
          <p:cNvSpPr/>
          <p:nvPr/>
        </p:nvSpPr>
        <p:spPr>
          <a:xfrm>
            <a:off x="84850" y="1819175"/>
            <a:ext cx="4487027" cy="3254307"/>
          </a:xfrm>
          <a:custGeom>
            <a:avLst/>
            <a:gdLst/>
            <a:ahLst/>
            <a:cxnLst/>
            <a:rect l="l" t="t" r="r" b="b"/>
            <a:pathLst>
              <a:path w="113452" h="88637" extrusionOk="0">
                <a:moveTo>
                  <a:pt x="85965" y="1"/>
                </a:moveTo>
                <a:cubicBezTo>
                  <a:pt x="80452" y="1"/>
                  <a:pt x="74487" y="1812"/>
                  <a:pt x="68691" y="5595"/>
                </a:cubicBezTo>
                <a:cubicBezTo>
                  <a:pt x="55217" y="14397"/>
                  <a:pt x="51300" y="16956"/>
                  <a:pt x="41807" y="16956"/>
                </a:cubicBezTo>
                <a:cubicBezTo>
                  <a:pt x="37634" y="16956"/>
                  <a:pt x="32384" y="16461"/>
                  <a:pt x="24770" y="15785"/>
                </a:cubicBezTo>
                <a:cubicBezTo>
                  <a:pt x="23813" y="15700"/>
                  <a:pt x="22896" y="15659"/>
                  <a:pt x="22018" y="15659"/>
                </a:cubicBezTo>
                <a:cubicBezTo>
                  <a:pt x="1" y="15659"/>
                  <a:pt x="2379" y="41687"/>
                  <a:pt x="8038" y="60321"/>
                </a:cubicBezTo>
                <a:cubicBezTo>
                  <a:pt x="13923" y="79718"/>
                  <a:pt x="6480" y="88637"/>
                  <a:pt x="6480" y="88637"/>
                </a:cubicBezTo>
                <a:lnTo>
                  <a:pt x="113452" y="88637"/>
                </a:lnTo>
                <a:cubicBezTo>
                  <a:pt x="106378" y="81153"/>
                  <a:pt x="109187" y="53493"/>
                  <a:pt x="109310" y="27924"/>
                </a:cubicBezTo>
                <a:cubicBezTo>
                  <a:pt x="109382" y="10002"/>
                  <a:pt x="98920" y="1"/>
                  <a:pt x="859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60"/>
          <p:cNvSpPr/>
          <p:nvPr/>
        </p:nvSpPr>
        <p:spPr>
          <a:xfrm>
            <a:off x="178125" y="5053300"/>
            <a:ext cx="467018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60"/>
          <p:cNvSpPr txBox="1">
            <a:spLocks noGrp="1"/>
          </p:cNvSpPr>
          <p:nvPr>
            <p:ph type="title"/>
          </p:nvPr>
        </p:nvSpPr>
        <p:spPr>
          <a:xfrm>
            <a:off x="713225" y="2658725"/>
            <a:ext cx="3476100" cy="21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</a:t>
            </a:r>
            <a:r>
              <a:rPr lang="en">
                <a:solidFill>
                  <a:schemeClr val="dk2"/>
                </a:solidFill>
              </a:rPr>
              <a:t>thousand words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116" name="Google Shape;2116;p60"/>
          <p:cNvGrpSpPr/>
          <p:nvPr/>
        </p:nvGrpSpPr>
        <p:grpSpPr>
          <a:xfrm>
            <a:off x="520978" y="321652"/>
            <a:ext cx="8311815" cy="4494593"/>
            <a:chOff x="520978" y="321652"/>
            <a:chExt cx="8311815" cy="4494593"/>
          </a:xfrm>
        </p:grpSpPr>
        <p:sp>
          <p:nvSpPr>
            <p:cNvPr id="2117" name="Google Shape;2117;p60"/>
            <p:cNvSpPr/>
            <p:nvPr/>
          </p:nvSpPr>
          <p:spPr>
            <a:xfrm flipH="1">
              <a:off x="1097938" y="321652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0"/>
            <p:cNvSpPr/>
            <p:nvPr/>
          </p:nvSpPr>
          <p:spPr>
            <a:xfrm flipH="1">
              <a:off x="520978" y="36106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0"/>
            <p:cNvSpPr/>
            <p:nvPr/>
          </p:nvSpPr>
          <p:spPr>
            <a:xfrm flipH="1">
              <a:off x="3626969" y="3978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0"/>
            <p:cNvSpPr/>
            <p:nvPr/>
          </p:nvSpPr>
          <p:spPr>
            <a:xfrm flipH="1">
              <a:off x="4933818" y="47295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0"/>
            <p:cNvSpPr/>
            <p:nvPr/>
          </p:nvSpPr>
          <p:spPr>
            <a:xfrm flipH="1">
              <a:off x="8638279" y="2571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60"/>
          <p:cNvGrpSpPr/>
          <p:nvPr/>
        </p:nvGrpSpPr>
        <p:grpSpPr>
          <a:xfrm rot="-1799992">
            <a:off x="2907634" y="369869"/>
            <a:ext cx="474309" cy="475755"/>
            <a:chOff x="4463875" y="709950"/>
            <a:chExt cx="172250" cy="172775"/>
          </a:xfrm>
        </p:grpSpPr>
        <p:sp>
          <p:nvSpPr>
            <p:cNvPr id="2123" name="Google Shape;2123;p60"/>
            <p:cNvSpPr/>
            <p:nvPr/>
          </p:nvSpPr>
          <p:spPr>
            <a:xfrm>
              <a:off x="4463875" y="709950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0"/>
            <p:cNvSpPr/>
            <p:nvPr/>
          </p:nvSpPr>
          <p:spPr>
            <a:xfrm>
              <a:off x="4514100" y="76172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0"/>
            <p:cNvSpPr/>
            <p:nvPr/>
          </p:nvSpPr>
          <p:spPr>
            <a:xfrm>
              <a:off x="4545375" y="751200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0"/>
            <p:cNvSpPr/>
            <p:nvPr/>
          </p:nvSpPr>
          <p:spPr>
            <a:xfrm>
              <a:off x="4547425" y="773900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0"/>
            <p:cNvSpPr/>
            <p:nvPr/>
          </p:nvSpPr>
          <p:spPr>
            <a:xfrm>
              <a:off x="4513600" y="7933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0"/>
            <p:cNvSpPr/>
            <p:nvPr/>
          </p:nvSpPr>
          <p:spPr>
            <a:xfrm>
              <a:off x="4565375" y="76837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0"/>
            <p:cNvSpPr/>
            <p:nvPr/>
          </p:nvSpPr>
          <p:spPr>
            <a:xfrm>
              <a:off x="4536650" y="791875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0"/>
            <p:cNvSpPr/>
            <p:nvPr/>
          </p:nvSpPr>
          <p:spPr>
            <a:xfrm>
              <a:off x="4569975" y="799050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0"/>
            <p:cNvSpPr/>
            <p:nvPr/>
          </p:nvSpPr>
          <p:spPr>
            <a:xfrm>
              <a:off x="4550000" y="811450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0"/>
            <p:cNvSpPr/>
            <p:nvPr/>
          </p:nvSpPr>
          <p:spPr>
            <a:xfrm>
              <a:off x="4526925" y="8138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3" name="Google Shape;2133;p60"/>
          <p:cNvGrpSpPr/>
          <p:nvPr/>
        </p:nvGrpSpPr>
        <p:grpSpPr>
          <a:xfrm rot="-1799992">
            <a:off x="3529291" y="770753"/>
            <a:ext cx="348676" cy="348745"/>
            <a:chOff x="4593050" y="887300"/>
            <a:chExt cx="126625" cy="126650"/>
          </a:xfrm>
        </p:grpSpPr>
        <p:sp>
          <p:nvSpPr>
            <p:cNvPr id="2134" name="Google Shape;2134;p60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0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0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0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0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0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0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0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0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0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p61"/>
          <p:cNvSpPr/>
          <p:nvPr/>
        </p:nvSpPr>
        <p:spPr>
          <a:xfrm>
            <a:off x="337625" y="3778152"/>
            <a:ext cx="4765123" cy="1287427"/>
          </a:xfrm>
          <a:custGeom>
            <a:avLst/>
            <a:gdLst/>
            <a:ahLst/>
            <a:cxnLst/>
            <a:rect l="l" t="t" r="r" b="b"/>
            <a:pathLst>
              <a:path w="168961" h="115880" extrusionOk="0">
                <a:moveTo>
                  <a:pt x="67199" y="0"/>
                </a:moveTo>
                <a:cubicBezTo>
                  <a:pt x="52119" y="0"/>
                  <a:pt x="40276" y="13248"/>
                  <a:pt x="36264" y="31487"/>
                </a:cubicBezTo>
                <a:cubicBezTo>
                  <a:pt x="30971" y="55711"/>
                  <a:pt x="17885" y="56671"/>
                  <a:pt x="8957" y="81186"/>
                </a:cubicBezTo>
                <a:cubicBezTo>
                  <a:pt x="0" y="105701"/>
                  <a:pt x="15064" y="115879"/>
                  <a:pt x="15064" y="115879"/>
                </a:cubicBezTo>
                <a:lnTo>
                  <a:pt x="142293" y="114163"/>
                </a:lnTo>
                <a:cubicBezTo>
                  <a:pt x="168961" y="87176"/>
                  <a:pt x="164860" y="48034"/>
                  <a:pt x="134674" y="41170"/>
                </a:cubicBezTo>
                <a:cubicBezTo>
                  <a:pt x="104488" y="34336"/>
                  <a:pt x="105041" y="17179"/>
                  <a:pt x="82852" y="4529"/>
                </a:cubicBezTo>
                <a:cubicBezTo>
                  <a:pt x="77396" y="1414"/>
                  <a:pt x="72125" y="0"/>
                  <a:pt x="67199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61"/>
          <p:cNvSpPr txBox="1">
            <a:spLocks noGrp="1"/>
          </p:cNvSpPr>
          <p:nvPr>
            <p:ph type="title"/>
          </p:nvPr>
        </p:nvSpPr>
        <p:spPr>
          <a:xfrm>
            <a:off x="929126" y="1329025"/>
            <a:ext cx="3208500" cy="10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Endemic disease</a:t>
            </a:r>
            <a:endParaRPr/>
          </a:p>
        </p:txBody>
      </p:sp>
      <p:sp>
        <p:nvSpPr>
          <p:cNvPr id="2150" name="Google Shape;2150;p61"/>
          <p:cNvSpPr txBox="1">
            <a:spLocks noGrp="1"/>
          </p:cNvSpPr>
          <p:nvPr>
            <p:ph type="subTitle" idx="1"/>
          </p:nvPr>
        </p:nvSpPr>
        <p:spPr>
          <a:xfrm>
            <a:off x="923150" y="2526450"/>
            <a:ext cx="3208500" cy="10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pic>
        <p:nvPicPr>
          <p:cNvPr id="2151" name="Google Shape;2151;p6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8971" r="1047"/>
          <a:stretch/>
        </p:blipFill>
        <p:spPr>
          <a:xfrm flipH="1">
            <a:off x="4824538" y="721200"/>
            <a:ext cx="3396300" cy="3396300"/>
          </a:xfrm>
          <a:prstGeom prst="ellipse">
            <a:avLst/>
          </a:prstGeom>
        </p:spPr>
      </p:pic>
      <p:sp>
        <p:nvSpPr>
          <p:cNvPr id="2152" name="Google Shape;2152;p61"/>
          <p:cNvSpPr/>
          <p:nvPr/>
        </p:nvSpPr>
        <p:spPr>
          <a:xfrm>
            <a:off x="335777" y="5053300"/>
            <a:ext cx="8471519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3" name="Google Shape;2153;p61"/>
          <p:cNvGrpSpPr/>
          <p:nvPr/>
        </p:nvGrpSpPr>
        <p:grpSpPr>
          <a:xfrm>
            <a:off x="6861966" y="2352725"/>
            <a:ext cx="1704818" cy="2702585"/>
            <a:chOff x="5312025" y="1902900"/>
            <a:chExt cx="1440975" cy="2284325"/>
          </a:xfrm>
        </p:grpSpPr>
        <p:sp>
          <p:nvSpPr>
            <p:cNvPr id="2154" name="Google Shape;2154;p61"/>
            <p:cNvSpPr/>
            <p:nvPr/>
          </p:nvSpPr>
          <p:spPr>
            <a:xfrm>
              <a:off x="5631925" y="2866200"/>
              <a:ext cx="496575" cy="724875"/>
            </a:xfrm>
            <a:custGeom>
              <a:avLst/>
              <a:gdLst/>
              <a:ahLst/>
              <a:cxnLst/>
              <a:rect l="l" t="t" r="r" b="b"/>
              <a:pathLst>
                <a:path w="19863" h="28995" extrusionOk="0">
                  <a:moveTo>
                    <a:pt x="13639" y="1"/>
                  </a:moveTo>
                  <a:lnTo>
                    <a:pt x="0" y="25708"/>
                  </a:lnTo>
                  <a:lnTo>
                    <a:pt x="6223" y="28995"/>
                  </a:lnTo>
                  <a:lnTo>
                    <a:pt x="19862" y="3316"/>
                  </a:lnTo>
                  <a:lnTo>
                    <a:pt x="136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1"/>
            <p:cNvSpPr/>
            <p:nvPr/>
          </p:nvSpPr>
          <p:spPr>
            <a:xfrm>
              <a:off x="5679900" y="2897475"/>
              <a:ext cx="448600" cy="693600"/>
            </a:xfrm>
            <a:custGeom>
              <a:avLst/>
              <a:gdLst/>
              <a:ahLst/>
              <a:cxnLst/>
              <a:rect l="l" t="t" r="r" b="b"/>
              <a:pathLst>
                <a:path w="17944" h="27744" extrusionOk="0">
                  <a:moveTo>
                    <a:pt x="14076" y="0"/>
                  </a:moveTo>
                  <a:cubicBezTo>
                    <a:pt x="14337" y="3810"/>
                    <a:pt x="13087" y="8957"/>
                    <a:pt x="10382" y="14105"/>
                  </a:cubicBezTo>
                  <a:cubicBezTo>
                    <a:pt x="7445" y="19601"/>
                    <a:pt x="3519" y="23760"/>
                    <a:pt x="0" y="25446"/>
                  </a:cubicBezTo>
                  <a:lnTo>
                    <a:pt x="4304" y="27744"/>
                  </a:lnTo>
                  <a:lnTo>
                    <a:pt x="17943" y="2036"/>
                  </a:lnTo>
                  <a:lnTo>
                    <a:pt x="1407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1"/>
            <p:cNvSpPr/>
            <p:nvPr/>
          </p:nvSpPr>
          <p:spPr>
            <a:xfrm>
              <a:off x="5676250" y="2191525"/>
              <a:ext cx="849925" cy="1242525"/>
            </a:xfrm>
            <a:custGeom>
              <a:avLst/>
              <a:gdLst/>
              <a:ahLst/>
              <a:cxnLst/>
              <a:rect l="l" t="t" r="r" b="b"/>
              <a:pathLst>
                <a:path w="33997" h="49701" extrusionOk="0">
                  <a:moveTo>
                    <a:pt x="23382" y="1"/>
                  </a:moveTo>
                  <a:lnTo>
                    <a:pt x="1" y="44058"/>
                  </a:lnTo>
                  <a:lnTo>
                    <a:pt x="10616" y="49700"/>
                  </a:lnTo>
                  <a:lnTo>
                    <a:pt x="33997" y="5643"/>
                  </a:lnTo>
                  <a:lnTo>
                    <a:pt x="23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1"/>
            <p:cNvSpPr/>
            <p:nvPr/>
          </p:nvSpPr>
          <p:spPr>
            <a:xfrm>
              <a:off x="5757700" y="2243875"/>
              <a:ext cx="768475" cy="1189450"/>
            </a:xfrm>
            <a:custGeom>
              <a:avLst/>
              <a:gdLst/>
              <a:ahLst/>
              <a:cxnLst/>
              <a:rect l="l" t="t" r="r" b="b"/>
              <a:pathLst>
                <a:path w="30739" h="47578" extrusionOk="0">
                  <a:moveTo>
                    <a:pt x="24108" y="1"/>
                  </a:moveTo>
                  <a:lnTo>
                    <a:pt x="24108" y="1"/>
                  </a:lnTo>
                  <a:cubicBezTo>
                    <a:pt x="24603" y="6573"/>
                    <a:pt x="22451" y="15414"/>
                    <a:pt x="17798" y="24196"/>
                  </a:cubicBezTo>
                  <a:cubicBezTo>
                    <a:pt x="12767" y="33647"/>
                    <a:pt x="6049" y="40743"/>
                    <a:pt x="0" y="43680"/>
                  </a:cubicBezTo>
                  <a:lnTo>
                    <a:pt x="7358" y="47577"/>
                  </a:lnTo>
                  <a:lnTo>
                    <a:pt x="30739" y="3549"/>
                  </a:lnTo>
                  <a:lnTo>
                    <a:pt x="2410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1"/>
            <p:cNvSpPr/>
            <p:nvPr/>
          </p:nvSpPr>
          <p:spPr>
            <a:xfrm>
              <a:off x="6175000" y="2159550"/>
              <a:ext cx="396250" cy="281375"/>
            </a:xfrm>
            <a:custGeom>
              <a:avLst/>
              <a:gdLst/>
              <a:ahLst/>
              <a:cxnLst/>
              <a:rect l="l" t="t" r="r" b="b"/>
              <a:pathLst>
                <a:path w="15850" h="11255" extrusionOk="0">
                  <a:moveTo>
                    <a:pt x="2094" y="0"/>
                  </a:moveTo>
                  <a:lnTo>
                    <a:pt x="1" y="3955"/>
                  </a:lnTo>
                  <a:lnTo>
                    <a:pt x="13756" y="11255"/>
                  </a:lnTo>
                  <a:lnTo>
                    <a:pt x="15850" y="7300"/>
                  </a:lnTo>
                  <a:lnTo>
                    <a:pt x="209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1"/>
            <p:cNvSpPr/>
            <p:nvPr/>
          </p:nvSpPr>
          <p:spPr>
            <a:xfrm>
              <a:off x="6175000" y="2208975"/>
              <a:ext cx="369350" cy="231950"/>
            </a:xfrm>
            <a:custGeom>
              <a:avLst/>
              <a:gdLst/>
              <a:ahLst/>
              <a:cxnLst/>
              <a:rect l="l" t="t" r="r" b="b"/>
              <a:pathLst>
                <a:path w="14774" h="9278" extrusionOk="0">
                  <a:moveTo>
                    <a:pt x="1047" y="1"/>
                  </a:moveTo>
                  <a:lnTo>
                    <a:pt x="1" y="1978"/>
                  </a:lnTo>
                  <a:lnTo>
                    <a:pt x="13727" y="9278"/>
                  </a:lnTo>
                  <a:lnTo>
                    <a:pt x="14774" y="7300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1"/>
            <p:cNvSpPr/>
            <p:nvPr/>
          </p:nvSpPr>
          <p:spPr>
            <a:xfrm>
              <a:off x="5610825" y="3222450"/>
              <a:ext cx="396250" cy="281375"/>
            </a:xfrm>
            <a:custGeom>
              <a:avLst/>
              <a:gdLst/>
              <a:ahLst/>
              <a:cxnLst/>
              <a:rect l="l" t="t" r="r" b="b"/>
              <a:pathLst>
                <a:path w="15850" h="11255" extrusionOk="0">
                  <a:moveTo>
                    <a:pt x="2095" y="1"/>
                  </a:moveTo>
                  <a:lnTo>
                    <a:pt x="1" y="3956"/>
                  </a:lnTo>
                  <a:lnTo>
                    <a:pt x="13756" y="11255"/>
                  </a:lnTo>
                  <a:lnTo>
                    <a:pt x="15850" y="7300"/>
                  </a:lnTo>
                  <a:lnTo>
                    <a:pt x="209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1"/>
            <p:cNvSpPr/>
            <p:nvPr/>
          </p:nvSpPr>
          <p:spPr>
            <a:xfrm>
              <a:off x="5610825" y="3271900"/>
              <a:ext cx="370075" cy="231925"/>
            </a:xfrm>
            <a:custGeom>
              <a:avLst/>
              <a:gdLst/>
              <a:ahLst/>
              <a:cxnLst/>
              <a:rect l="l" t="t" r="r" b="b"/>
              <a:pathLst>
                <a:path w="14803" h="9277" extrusionOk="0">
                  <a:moveTo>
                    <a:pt x="1048" y="0"/>
                  </a:moveTo>
                  <a:lnTo>
                    <a:pt x="1" y="1978"/>
                  </a:lnTo>
                  <a:lnTo>
                    <a:pt x="13756" y="9277"/>
                  </a:lnTo>
                  <a:lnTo>
                    <a:pt x="14803" y="7299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1"/>
            <p:cNvSpPr/>
            <p:nvPr/>
          </p:nvSpPr>
          <p:spPr>
            <a:xfrm>
              <a:off x="6321850" y="2027225"/>
              <a:ext cx="252300" cy="264675"/>
            </a:xfrm>
            <a:custGeom>
              <a:avLst/>
              <a:gdLst/>
              <a:ahLst/>
              <a:cxnLst/>
              <a:rect l="l" t="t" r="r" b="b"/>
              <a:pathLst>
                <a:path w="10092" h="10587" extrusionOk="0">
                  <a:moveTo>
                    <a:pt x="3869" y="1"/>
                  </a:moveTo>
                  <a:lnTo>
                    <a:pt x="1" y="7300"/>
                  </a:lnTo>
                  <a:lnTo>
                    <a:pt x="6195" y="10586"/>
                  </a:lnTo>
                  <a:lnTo>
                    <a:pt x="10092" y="3287"/>
                  </a:lnTo>
                  <a:lnTo>
                    <a:pt x="38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1"/>
            <p:cNvSpPr/>
            <p:nvPr/>
          </p:nvSpPr>
          <p:spPr>
            <a:xfrm>
              <a:off x="6431650" y="2080300"/>
              <a:ext cx="141775" cy="211600"/>
            </a:xfrm>
            <a:custGeom>
              <a:avLst/>
              <a:gdLst/>
              <a:ahLst/>
              <a:cxnLst/>
              <a:rect l="l" t="t" r="r" b="b"/>
              <a:pathLst>
                <a:path w="5671" h="8464" extrusionOk="0">
                  <a:moveTo>
                    <a:pt x="3490" y="1"/>
                  </a:moveTo>
                  <a:cubicBezTo>
                    <a:pt x="3257" y="1513"/>
                    <a:pt x="2734" y="3141"/>
                    <a:pt x="1919" y="4712"/>
                  </a:cubicBezTo>
                  <a:cubicBezTo>
                    <a:pt x="1367" y="5759"/>
                    <a:pt x="698" y="6689"/>
                    <a:pt x="0" y="7503"/>
                  </a:cubicBezTo>
                  <a:lnTo>
                    <a:pt x="1803" y="8463"/>
                  </a:lnTo>
                  <a:lnTo>
                    <a:pt x="5671" y="1164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1"/>
            <p:cNvSpPr/>
            <p:nvPr/>
          </p:nvSpPr>
          <p:spPr>
            <a:xfrm>
              <a:off x="6371300" y="1902900"/>
              <a:ext cx="301750" cy="231225"/>
            </a:xfrm>
            <a:custGeom>
              <a:avLst/>
              <a:gdLst/>
              <a:ahLst/>
              <a:cxnLst/>
              <a:rect l="l" t="t" r="r" b="b"/>
              <a:pathLst>
                <a:path w="12070" h="9249" extrusionOk="0">
                  <a:moveTo>
                    <a:pt x="2123" y="1"/>
                  </a:moveTo>
                  <a:lnTo>
                    <a:pt x="0" y="3956"/>
                  </a:lnTo>
                  <a:lnTo>
                    <a:pt x="9975" y="9249"/>
                  </a:lnTo>
                  <a:lnTo>
                    <a:pt x="12069" y="5294"/>
                  </a:lnTo>
                  <a:lnTo>
                    <a:pt x="212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1"/>
            <p:cNvSpPr/>
            <p:nvPr/>
          </p:nvSpPr>
          <p:spPr>
            <a:xfrm>
              <a:off x="6371300" y="1952350"/>
              <a:ext cx="275575" cy="181775"/>
            </a:xfrm>
            <a:custGeom>
              <a:avLst/>
              <a:gdLst/>
              <a:ahLst/>
              <a:cxnLst/>
              <a:rect l="l" t="t" r="r" b="b"/>
              <a:pathLst>
                <a:path w="11023" h="7271" extrusionOk="0">
                  <a:moveTo>
                    <a:pt x="1047" y="0"/>
                  </a:moveTo>
                  <a:lnTo>
                    <a:pt x="0" y="1978"/>
                  </a:lnTo>
                  <a:lnTo>
                    <a:pt x="9975" y="7271"/>
                  </a:lnTo>
                  <a:lnTo>
                    <a:pt x="11022" y="5293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1"/>
            <p:cNvSpPr/>
            <p:nvPr/>
          </p:nvSpPr>
          <p:spPr>
            <a:xfrm>
              <a:off x="6193900" y="2864750"/>
              <a:ext cx="559100" cy="1067300"/>
            </a:xfrm>
            <a:custGeom>
              <a:avLst/>
              <a:gdLst/>
              <a:ahLst/>
              <a:cxnLst/>
              <a:rect l="l" t="t" r="r" b="b"/>
              <a:pathLst>
                <a:path w="22364" h="42692" extrusionOk="0">
                  <a:moveTo>
                    <a:pt x="6777" y="1"/>
                  </a:moveTo>
                  <a:lnTo>
                    <a:pt x="1" y="4741"/>
                  </a:lnTo>
                  <a:cubicBezTo>
                    <a:pt x="1" y="4741"/>
                    <a:pt x="9975" y="19369"/>
                    <a:pt x="1193" y="35305"/>
                  </a:cubicBezTo>
                  <a:lnTo>
                    <a:pt x="6806" y="42692"/>
                  </a:lnTo>
                  <a:lnTo>
                    <a:pt x="6806" y="42692"/>
                  </a:lnTo>
                  <a:cubicBezTo>
                    <a:pt x="6806" y="42692"/>
                    <a:pt x="22364" y="24429"/>
                    <a:pt x="67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1"/>
            <p:cNvSpPr/>
            <p:nvPr/>
          </p:nvSpPr>
          <p:spPr>
            <a:xfrm>
              <a:off x="6319675" y="2864750"/>
              <a:ext cx="433325" cy="1067300"/>
            </a:xfrm>
            <a:custGeom>
              <a:avLst/>
              <a:gdLst/>
              <a:ahLst/>
              <a:cxnLst/>
              <a:rect l="l" t="t" r="r" b="b"/>
              <a:pathLst>
                <a:path w="17333" h="42692" extrusionOk="0">
                  <a:moveTo>
                    <a:pt x="1746" y="1"/>
                  </a:moveTo>
                  <a:lnTo>
                    <a:pt x="1" y="1222"/>
                  </a:lnTo>
                  <a:cubicBezTo>
                    <a:pt x="11546" y="20648"/>
                    <a:pt x="3607" y="35945"/>
                    <a:pt x="350" y="40830"/>
                  </a:cubicBezTo>
                  <a:lnTo>
                    <a:pt x="1775" y="42692"/>
                  </a:lnTo>
                  <a:lnTo>
                    <a:pt x="1775" y="42692"/>
                  </a:lnTo>
                  <a:cubicBezTo>
                    <a:pt x="1775" y="42692"/>
                    <a:pt x="17333" y="24429"/>
                    <a:pt x="174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1"/>
            <p:cNvSpPr/>
            <p:nvPr/>
          </p:nvSpPr>
          <p:spPr>
            <a:xfrm>
              <a:off x="6076125" y="2740275"/>
              <a:ext cx="364275" cy="319525"/>
            </a:xfrm>
            <a:custGeom>
              <a:avLst/>
              <a:gdLst/>
              <a:ahLst/>
              <a:cxnLst/>
              <a:rect l="l" t="t" r="r" b="b"/>
              <a:pathLst>
                <a:path w="14571" h="12781" extrusionOk="0">
                  <a:moveTo>
                    <a:pt x="7295" y="0"/>
                  </a:moveTo>
                  <a:cubicBezTo>
                    <a:pt x="5150" y="0"/>
                    <a:pt x="3050" y="1083"/>
                    <a:pt x="1833" y="3060"/>
                  </a:cubicBezTo>
                  <a:cubicBezTo>
                    <a:pt x="1" y="6056"/>
                    <a:pt x="931" y="9982"/>
                    <a:pt x="3956" y="11843"/>
                  </a:cubicBezTo>
                  <a:cubicBezTo>
                    <a:pt x="4992" y="12477"/>
                    <a:pt x="6140" y="12780"/>
                    <a:pt x="7276" y="12780"/>
                  </a:cubicBezTo>
                  <a:cubicBezTo>
                    <a:pt x="9421" y="12780"/>
                    <a:pt x="11521" y="11698"/>
                    <a:pt x="12738" y="9720"/>
                  </a:cubicBezTo>
                  <a:cubicBezTo>
                    <a:pt x="14570" y="6725"/>
                    <a:pt x="13640" y="2799"/>
                    <a:pt x="10615" y="938"/>
                  </a:cubicBezTo>
                  <a:cubicBezTo>
                    <a:pt x="9578" y="304"/>
                    <a:pt x="8430" y="0"/>
                    <a:pt x="729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1"/>
            <p:cNvSpPr/>
            <p:nvPr/>
          </p:nvSpPr>
          <p:spPr>
            <a:xfrm>
              <a:off x="6128475" y="2782250"/>
              <a:ext cx="259575" cy="236275"/>
            </a:xfrm>
            <a:custGeom>
              <a:avLst/>
              <a:gdLst/>
              <a:ahLst/>
              <a:cxnLst/>
              <a:rect l="l" t="t" r="r" b="b"/>
              <a:pathLst>
                <a:path w="10383" h="9451" extrusionOk="0">
                  <a:moveTo>
                    <a:pt x="5182" y="1"/>
                  </a:moveTo>
                  <a:cubicBezTo>
                    <a:pt x="3033" y="1"/>
                    <a:pt x="1105" y="1485"/>
                    <a:pt x="582" y="3650"/>
                  </a:cubicBezTo>
                  <a:cubicBezTo>
                    <a:pt x="0" y="6180"/>
                    <a:pt x="1571" y="8739"/>
                    <a:pt x="4101" y="9321"/>
                  </a:cubicBezTo>
                  <a:cubicBezTo>
                    <a:pt x="4470" y="9409"/>
                    <a:pt x="4838" y="9451"/>
                    <a:pt x="5200" y="9451"/>
                  </a:cubicBezTo>
                  <a:cubicBezTo>
                    <a:pt x="7350" y="9451"/>
                    <a:pt x="9278" y="7967"/>
                    <a:pt x="9801" y="5802"/>
                  </a:cubicBezTo>
                  <a:cubicBezTo>
                    <a:pt x="10382" y="3272"/>
                    <a:pt x="8812" y="713"/>
                    <a:pt x="6282" y="131"/>
                  </a:cubicBezTo>
                  <a:cubicBezTo>
                    <a:pt x="5913" y="43"/>
                    <a:pt x="5545" y="1"/>
                    <a:pt x="5182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1"/>
            <p:cNvSpPr/>
            <p:nvPr/>
          </p:nvSpPr>
          <p:spPr>
            <a:xfrm>
              <a:off x="5312025" y="4046900"/>
              <a:ext cx="1296300" cy="140325"/>
            </a:xfrm>
            <a:custGeom>
              <a:avLst/>
              <a:gdLst/>
              <a:ahLst/>
              <a:cxnLst/>
              <a:rect l="l" t="t" r="r" b="b"/>
              <a:pathLst>
                <a:path w="51852" h="5613" extrusionOk="0">
                  <a:moveTo>
                    <a:pt x="2763" y="0"/>
                  </a:moveTo>
                  <a:cubicBezTo>
                    <a:pt x="1251" y="0"/>
                    <a:pt x="0" y="1251"/>
                    <a:pt x="0" y="2763"/>
                  </a:cubicBezTo>
                  <a:lnTo>
                    <a:pt x="0" y="2850"/>
                  </a:lnTo>
                  <a:cubicBezTo>
                    <a:pt x="0" y="4362"/>
                    <a:pt x="1251" y="5613"/>
                    <a:pt x="2763" y="5613"/>
                  </a:cubicBezTo>
                  <a:lnTo>
                    <a:pt x="49089" y="5613"/>
                  </a:lnTo>
                  <a:cubicBezTo>
                    <a:pt x="50630" y="5613"/>
                    <a:pt x="51852" y="4362"/>
                    <a:pt x="51852" y="2850"/>
                  </a:cubicBezTo>
                  <a:lnTo>
                    <a:pt x="51852" y="2763"/>
                  </a:lnTo>
                  <a:cubicBezTo>
                    <a:pt x="51852" y="1251"/>
                    <a:pt x="50630" y="0"/>
                    <a:pt x="4908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1"/>
            <p:cNvSpPr/>
            <p:nvPr/>
          </p:nvSpPr>
          <p:spPr>
            <a:xfrm>
              <a:off x="5461050" y="3830975"/>
              <a:ext cx="711075" cy="78550"/>
            </a:xfrm>
            <a:custGeom>
              <a:avLst/>
              <a:gdLst/>
              <a:ahLst/>
              <a:cxnLst/>
              <a:rect l="l" t="t" r="r" b="b"/>
              <a:pathLst>
                <a:path w="28443" h="3142" extrusionOk="0">
                  <a:moveTo>
                    <a:pt x="1" y="0"/>
                  </a:moveTo>
                  <a:lnTo>
                    <a:pt x="1" y="3141"/>
                  </a:lnTo>
                  <a:lnTo>
                    <a:pt x="28442" y="3141"/>
                  </a:lnTo>
                  <a:lnTo>
                    <a:pt x="2844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1"/>
            <p:cNvSpPr/>
            <p:nvPr/>
          </p:nvSpPr>
          <p:spPr>
            <a:xfrm>
              <a:off x="5915450" y="3678200"/>
              <a:ext cx="513300" cy="368725"/>
            </a:xfrm>
            <a:custGeom>
              <a:avLst/>
              <a:gdLst/>
              <a:ahLst/>
              <a:cxnLst/>
              <a:rect l="l" t="t" r="r" b="b"/>
              <a:pathLst>
                <a:path w="20532" h="14749" extrusionOk="0">
                  <a:moveTo>
                    <a:pt x="10203" y="1"/>
                  </a:moveTo>
                  <a:cubicBezTo>
                    <a:pt x="9480" y="1"/>
                    <a:pt x="8756" y="408"/>
                    <a:pt x="8201" y="1226"/>
                  </a:cubicBezTo>
                  <a:lnTo>
                    <a:pt x="1077" y="11811"/>
                  </a:lnTo>
                  <a:cubicBezTo>
                    <a:pt x="1" y="13411"/>
                    <a:pt x="699" y="14748"/>
                    <a:pt x="2647" y="14748"/>
                  </a:cubicBezTo>
                  <a:lnTo>
                    <a:pt x="17885" y="14748"/>
                  </a:lnTo>
                  <a:cubicBezTo>
                    <a:pt x="19834" y="14748"/>
                    <a:pt x="20532" y="13411"/>
                    <a:pt x="19427" y="11811"/>
                  </a:cubicBezTo>
                  <a:lnTo>
                    <a:pt x="12186" y="1197"/>
                  </a:lnTo>
                  <a:cubicBezTo>
                    <a:pt x="11636" y="400"/>
                    <a:pt x="10920" y="1"/>
                    <a:pt x="10203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1"/>
            <p:cNvSpPr/>
            <p:nvPr/>
          </p:nvSpPr>
          <p:spPr>
            <a:xfrm>
              <a:off x="6146650" y="3712475"/>
              <a:ext cx="50925" cy="50900"/>
            </a:xfrm>
            <a:custGeom>
              <a:avLst/>
              <a:gdLst/>
              <a:ahLst/>
              <a:cxnLst/>
              <a:rect l="l" t="t" r="r" b="b"/>
              <a:pathLst>
                <a:path w="2037" h="2036" extrusionOk="0">
                  <a:moveTo>
                    <a:pt x="1018" y="0"/>
                  </a:moveTo>
                  <a:cubicBezTo>
                    <a:pt x="466" y="0"/>
                    <a:pt x="0" y="436"/>
                    <a:pt x="0" y="1018"/>
                  </a:cubicBezTo>
                  <a:cubicBezTo>
                    <a:pt x="0" y="1570"/>
                    <a:pt x="466" y="2036"/>
                    <a:pt x="1018" y="2036"/>
                  </a:cubicBezTo>
                  <a:cubicBezTo>
                    <a:pt x="1600" y="2036"/>
                    <a:pt x="2036" y="1570"/>
                    <a:pt x="2036" y="1018"/>
                  </a:cubicBezTo>
                  <a:cubicBezTo>
                    <a:pt x="2036" y="436"/>
                    <a:pt x="1600" y="0"/>
                    <a:pt x="101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1"/>
            <p:cNvSpPr/>
            <p:nvPr/>
          </p:nvSpPr>
          <p:spPr>
            <a:xfrm>
              <a:off x="6329850" y="3972750"/>
              <a:ext cx="51650" cy="50900"/>
            </a:xfrm>
            <a:custGeom>
              <a:avLst/>
              <a:gdLst/>
              <a:ahLst/>
              <a:cxnLst/>
              <a:rect l="l" t="t" r="r" b="b"/>
              <a:pathLst>
                <a:path w="2066" h="2036" extrusionOk="0">
                  <a:moveTo>
                    <a:pt x="1019" y="0"/>
                  </a:moveTo>
                  <a:cubicBezTo>
                    <a:pt x="466" y="0"/>
                    <a:pt x="1" y="465"/>
                    <a:pt x="1" y="1018"/>
                  </a:cubicBezTo>
                  <a:cubicBezTo>
                    <a:pt x="1" y="1600"/>
                    <a:pt x="466" y="2036"/>
                    <a:pt x="1019" y="2036"/>
                  </a:cubicBezTo>
                  <a:cubicBezTo>
                    <a:pt x="1600" y="2036"/>
                    <a:pt x="2066" y="1600"/>
                    <a:pt x="2066" y="1018"/>
                  </a:cubicBezTo>
                  <a:cubicBezTo>
                    <a:pt x="2066" y="465"/>
                    <a:pt x="1600" y="0"/>
                    <a:pt x="101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1"/>
            <p:cNvSpPr/>
            <p:nvPr/>
          </p:nvSpPr>
          <p:spPr>
            <a:xfrm>
              <a:off x="5963425" y="3972750"/>
              <a:ext cx="50925" cy="50900"/>
            </a:xfrm>
            <a:custGeom>
              <a:avLst/>
              <a:gdLst/>
              <a:ahLst/>
              <a:cxnLst/>
              <a:rect l="l" t="t" r="r" b="b"/>
              <a:pathLst>
                <a:path w="2037" h="2036" extrusionOk="0">
                  <a:moveTo>
                    <a:pt x="1019" y="0"/>
                  </a:moveTo>
                  <a:cubicBezTo>
                    <a:pt x="437" y="0"/>
                    <a:pt x="1" y="465"/>
                    <a:pt x="1" y="1018"/>
                  </a:cubicBezTo>
                  <a:cubicBezTo>
                    <a:pt x="1" y="1600"/>
                    <a:pt x="437" y="2036"/>
                    <a:pt x="1019" y="2036"/>
                  </a:cubicBezTo>
                  <a:cubicBezTo>
                    <a:pt x="1571" y="2036"/>
                    <a:pt x="2037" y="1600"/>
                    <a:pt x="2037" y="1018"/>
                  </a:cubicBezTo>
                  <a:cubicBezTo>
                    <a:pt x="2037" y="465"/>
                    <a:pt x="1571" y="0"/>
                    <a:pt x="101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" name="Google Shape;2176;p61"/>
          <p:cNvGrpSpPr/>
          <p:nvPr/>
        </p:nvGrpSpPr>
        <p:grpSpPr>
          <a:xfrm rot="5400000" flipH="1">
            <a:off x="3017792" y="4294277"/>
            <a:ext cx="302521" cy="1239411"/>
            <a:chOff x="5400625" y="2964100"/>
            <a:chExt cx="253750" cy="1039600"/>
          </a:xfrm>
        </p:grpSpPr>
        <p:sp>
          <p:nvSpPr>
            <p:cNvPr id="2177" name="Google Shape;2177;p61"/>
            <p:cNvSpPr/>
            <p:nvPr/>
          </p:nvSpPr>
          <p:spPr>
            <a:xfrm>
              <a:off x="5525700" y="2964100"/>
              <a:ext cx="3600" cy="215850"/>
            </a:xfrm>
            <a:custGeom>
              <a:avLst/>
              <a:gdLst/>
              <a:ahLst/>
              <a:cxnLst/>
              <a:rect l="l" t="t" r="r" b="b"/>
              <a:pathLst>
                <a:path w="144" h="8634" extrusionOk="0">
                  <a:moveTo>
                    <a:pt x="0" y="1"/>
                  </a:moveTo>
                  <a:lnTo>
                    <a:pt x="0" y="8633"/>
                  </a:lnTo>
                  <a:lnTo>
                    <a:pt x="144" y="8633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1"/>
            <p:cNvSpPr/>
            <p:nvPr/>
          </p:nvSpPr>
          <p:spPr>
            <a:xfrm>
              <a:off x="5497500" y="3179925"/>
              <a:ext cx="60525" cy="131250"/>
            </a:xfrm>
            <a:custGeom>
              <a:avLst/>
              <a:gdLst/>
              <a:ahLst/>
              <a:cxnLst/>
              <a:rect l="l" t="t" r="r" b="b"/>
              <a:pathLst>
                <a:path w="2421" h="5250" extrusionOk="0">
                  <a:moveTo>
                    <a:pt x="1210" y="0"/>
                  </a:moveTo>
                  <a:cubicBezTo>
                    <a:pt x="534" y="0"/>
                    <a:pt x="1" y="1189"/>
                    <a:pt x="1" y="2625"/>
                  </a:cubicBezTo>
                  <a:cubicBezTo>
                    <a:pt x="1" y="4081"/>
                    <a:pt x="534" y="5249"/>
                    <a:pt x="1210" y="5249"/>
                  </a:cubicBezTo>
                  <a:cubicBezTo>
                    <a:pt x="1867" y="5249"/>
                    <a:pt x="2420" y="4081"/>
                    <a:pt x="2420" y="2625"/>
                  </a:cubicBezTo>
                  <a:cubicBezTo>
                    <a:pt x="2420" y="1189"/>
                    <a:pt x="1867" y="0"/>
                    <a:pt x="121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1"/>
            <p:cNvSpPr/>
            <p:nvPr/>
          </p:nvSpPr>
          <p:spPr>
            <a:xfrm>
              <a:off x="5497500" y="3165050"/>
              <a:ext cx="60525" cy="146125"/>
            </a:xfrm>
            <a:custGeom>
              <a:avLst/>
              <a:gdLst/>
              <a:ahLst/>
              <a:cxnLst/>
              <a:rect l="l" t="t" r="r" b="b"/>
              <a:pathLst>
                <a:path w="2421" h="5845" extrusionOk="0">
                  <a:moveTo>
                    <a:pt x="1210" y="1"/>
                  </a:moveTo>
                  <a:cubicBezTo>
                    <a:pt x="903" y="1"/>
                    <a:pt x="780" y="308"/>
                    <a:pt x="759" y="698"/>
                  </a:cubicBezTo>
                  <a:cubicBezTo>
                    <a:pt x="144" y="1026"/>
                    <a:pt x="1" y="2031"/>
                    <a:pt x="1" y="3220"/>
                  </a:cubicBezTo>
                  <a:cubicBezTo>
                    <a:pt x="1" y="4676"/>
                    <a:pt x="226" y="5844"/>
                    <a:pt x="1210" y="5844"/>
                  </a:cubicBezTo>
                  <a:cubicBezTo>
                    <a:pt x="2195" y="5844"/>
                    <a:pt x="2420" y="4676"/>
                    <a:pt x="2420" y="3220"/>
                  </a:cubicBezTo>
                  <a:cubicBezTo>
                    <a:pt x="2420" y="2031"/>
                    <a:pt x="2256" y="1026"/>
                    <a:pt x="1662" y="698"/>
                  </a:cubicBezTo>
                  <a:cubicBezTo>
                    <a:pt x="1621" y="308"/>
                    <a:pt x="1518" y="1"/>
                    <a:pt x="12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1"/>
            <p:cNvSpPr/>
            <p:nvPr/>
          </p:nvSpPr>
          <p:spPr>
            <a:xfrm>
              <a:off x="5462650" y="3236825"/>
              <a:ext cx="129700" cy="552100"/>
            </a:xfrm>
            <a:custGeom>
              <a:avLst/>
              <a:gdLst/>
              <a:ahLst/>
              <a:cxnLst/>
              <a:rect l="l" t="t" r="r" b="b"/>
              <a:pathLst>
                <a:path w="5188" h="22084" extrusionOk="0">
                  <a:moveTo>
                    <a:pt x="0" y="0"/>
                  </a:moveTo>
                  <a:lnTo>
                    <a:pt x="0" y="22083"/>
                  </a:lnTo>
                  <a:lnTo>
                    <a:pt x="5188" y="22083"/>
                  </a:lnTo>
                  <a:lnTo>
                    <a:pt x="51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1"/>
            <p:cNvSpPr/>
            <p:nvPr/>
          </p:nvSpPr>
          <p:spPr>
            <a:xfrm>
              <a:off x="5478025" y="3241950"/>
              <a:ext cx="99475" cy="262975"/>
            </a:xfrm>
            <a:custGeom>
              <a:avLst/>
              <a:gdLst/>
              <a:ahLst/>
              <a:cxnLst/>
              <a:rect l="l" t="t" r="r" b="b"/>
              <a:pathLst>
                <a:path w="3979" h="10519" extrusionOk="0">
                  <a:moveTo>
                    <a:pt x="0" y="0"/>
                  </a:moveTo>
                  <a:lnTo>
                    <a:pt x="0" y="10519"/>
                  </a:lnTo>
                  <a:lnTo>
                    <a:pt x="3978" y="10519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1"/>
            <p:cNvSpPr/>
            <p:nvPr/>
          </p:nvSpPr>
          <p:spPr>
            <a:xfrm>
              <a:off x="5400625" y="3743275"/>
              <a:ext cx="253750" cy="69225"/>
            </a:xfrm>
            <a:custGeom>
              <a:avLst/>
              <a:gdLst/>
              <a:ahLst/>
              <a:cxnLst/>
              <a:rect l="l" t="t" r="r" b="b"/>
              <a:pathLst>
                <a:path w="10150" h="2769" extrusionOk="0">
                  <a:moveTo>
                    <a:pt x="0" y="0"/>
                  </a:moveTo>
                  <a:lnTo>
                    <a:pt x="0" y="2769"/>
                  </a:lnTo>
                  <a:lnTo>
                    <a:pt x="10150" y="2769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1"/>
            <p:cNvSpPr/>
            <p:nvPr/>
          </p:nvSpPr>
          <p:spPr>
            <a:xfrm>
              <a:off x="5478025" y="3812475"/>
              <a:ext cx="99475" cy="137925"/>
            </a:xfrm>
            <a:custGeom>
              <a:avLst/>
              <a:gdLst/>
              <a:ahLst/>
              <a:cxnLst/>
              <a:rect l="l" t="t" r="r" b="b"/>
              <a:pathLst>
                <a:path w="3979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3978" y="5516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1"/>
            <p:cNvSpPr/>
            <p:nvPr/>
          </p:nvSpPr>
          <p:spPr>
            <a:xfrm>
              <a:off x="5400625" y="3950375"/>
              <a:ext cx="253750" cy="53325"/>
            </a:xfrm>
            <a:custGeom>
              <a:avLst/>
              <a:gdLst/>
              <a:ahLst/>
              <a:cxnLst/>
              <a:rect l="l" t="t" r="r" b="b"/>
              <a:pathLst>
                <a:path w="10150" h="2133" extrusionOk="0">
                  <a:moveTo>
                    <a:pt x="0" y="0"/>
                  </a:moveTo>
                  <a:lnTo>
                    <a:pt x="0" y="2133"/>
                  </a:lnTo>
                  <a:lnTo>
                    <a:pt x="10150" y="2133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1"/>
            <p:cNvSpPr/>
            <p:nvPr/>
          </p:nvSpPr>
          <p:spPr>
            <a:xfrm>
              <a:off x="5462650" y="3259375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1"/>
            <p:cNvSpPr/>
            <p:nvPr/>
          </p:nvSpPr>
          <p:spPr>
            <a:xfrm>
              <a:off x="5462650" y="3294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1"/>
            <p:cNvSpPr/>
            <p:nvPr/>
          </p:nvSpPr>
          <p:spPr>
            <a:xfrm>
              <a:off x="5462650" y="33290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1"/>
            <p:cNvSpPr/>
            <p:nvPr/>
          </p:nvSpPr>
          <p:spPr>
            <a:xfrm>
              <a:off x="5462650" y="33639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1"/>
            <p:cNvSpPr/>
            <p:nvPr/>
          </p:nvSpPr>
          <p:spPr>
            <a:xfrm>
              <a:off x="5462650" y="3398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1"/>
            <p:cNvSpPr/>
            <p:nvPr/>
          </p:nvSpPr>
          <p:spPr>
            <a:xfrm>
              <a:off x="5462650" y="34336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805" y="206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1"/>
            <p:cNvSpPr/>
            <p:nvPr/>
          </p:nvSpPr>
          <p:spPr>
            <a:xfrm>
              <a:off x="5462650" y="34685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1"/>
            <p:cNvSpPr/>
            <p:nvPr/>
          </p:nvSpPr>
          <p:spPr>
            <a:xfrm>
              <a:off x="5462650" y="35033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1"/>
            <p:cNvSpPr/>
            <p:nvPr/>
          </p:nvSpPr>
          <p:spPr>
            <a:xfrm>
              <a:off x="5462650" y="3538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1"/>
            <p:cNvSpPr/>
            <p:nvPr/>
          </p:nvSpPr>
          <p:spPr>
            <a:xfrm>
              <a:off x="5462650" y="35731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1"/>
            <p:cNvSpPr/>
            <p:nvPr/>
          </p:nvSpPr>
          <p:spPr>
            <a:xfrm>
              <a:off x="5462650" y="36079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1"/>
            <p:cNvSpPr/>
            <p:nvPr/>
          </p:nvSpPr>
          <p:spPr>
            <a:xfrm>
              <a:off x="5462650" y="3642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1"/>
            <p:cNvSpPr/>
            <p:nvPr/>
          </p:nvSpPr>
          <p:spPr>
            <a:xfrm>
              <a:off x="5462650" y="36776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1"/>
            <p:cNvSpPr/>
            <p:nvPr/>
          </p:nvSpPr>
          <p:spPr>
            <a:xfrm>
              <a:off x="5478025" y="3812475"/>
              <a:ext cx="37950" cy="137925"/>
            </a:xfrm>
            <a:custGeom>
              <a:avLst/>
              <a:gdLst/>
              <a:ahLst/>
              <a:cxnLst/>
              <a:rect l="l" t="t" r="r" b="b"/>
              <a:pathLst>
                <a:path w="1518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1518" y="5516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1"/>
            <p:cNvSpPr/>
            <p:nvPr/>
          </p:nvSpPr>
          <p:spPr>
            <a:xfrm>
              <a:off x="5400625" y="3950375"/>
              <a:ext cx="253750" cy="18475"/>
            </a:xfrm>
            <a:custGeom>
              <a:avLst/>
              <a:gdLst/>
              <a:ahLst/>
              <a:cxnLst/>
              <a:rect l="l" t="t" r="r" b="b"/>
              <a:pathLst>
                <a:path w="10150" h="739" extrusionOk="0">
                  <a:moveTo>
                    <a:pt x="0" y="0"/>
                  </a:moveTo>
                  <a:lnTo>
                    <a:pt x="0" y="738"/>
                  </a:lnTo>
                  <a:lnTo>
                    <a:pt x="10150" y="738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1"/>
            <p:cNvSpPr/>
            <p:nvPr/>
          </p:nvSpPr>
          <p:spPr>
            <a:xfrm>
              <a:off x="5448300" y="3225025"/>
              <a:ext cx="158925" cy="20525"/>
            </a:xfrm>
            <a:custGeom>
              <a:avLst/>
              <a:gdLst/>
              <a:ahLst/>
              <a:cxnLst/>
              <a:rect l="l" t="t" r="r" b="b"/>
              <a:pathLst>
                <a:path w="6357" h="821" extrusionOk="0">
                  <a:moveTo>
                    <a:pt x="0" y="1"/>
                  </a:moveTo>
                  <a:lnTo>
                    <a:pt x="0" y="821"/>
                  </a:lnTo>
                  <a:lnTo>
                    <a:pt x="6357" y="821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1" name="Google Shape;2201;p61"/>
          <p:cNvGrpSpPr/>
          <p:nvPr/>
        </p:nvGrpSpPr>
        <p:grpSpPr>
          <a:xfrm>
            <a:off x="1147920" y="4240938"/>
            <a:ext cx="704379" cy="814540"/>
            <a:chOff x="2715245" y="4240938"/>
            <a:chExt cx="704379" cy="814540"/>
          </a:xfrm>
        </p:grpSpPr>
        <p:grpSp>
          <p:nvGrpSpPr>
            <p:cNvPr id="2202" name="Google Shape;2202;p61"/>
            <p:cNvGrpSpPr/>
            <p:nvPr/>
          </p:nvGrpSpPr>
          <p:grpSpPr>
            <a:xfrm flipH="1">
              <a:off x="2715245" y="4240938"/>
              <a:ext cx="704379" cy="814540"/>
              <a:chOff x="5661850" y="1237525"/>
              <a:chExt cx="415000" cy="479875"/>
            </a:xfrm>
          </p:grpSpPr>
          <p:sp>
            <p:nvSpPr>
              <p:cNvPr id="2203" name="Google Shape;2203;p61"/>
              <p:cNvSpPr/>
              <p:nvPr/>
            </p:nvSpPr>
            <p:spPr>
              <a:xfrm>
                <a:off x="6012525" y="1550075"/>
                <a:ext cx="1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1" extrusionOk="0">
                    <a:moveTo>
                      <a:pt x="72" y="1"/>
                    </a:moveTo>
                    <a:cubicBezTo>
                      <a:pt x="72" y="1"/>
                      <a:pt x="72" y="1"/>
                      <a:pt x="48" y="1"/>
                    </a:cubicBezTo>
                    <a:cubicBezTo>
                      <a:pt x="1" y="1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61"/>
              <p:cNvSpPr/>
              <p:nvPr/>
            </p:nvSpPr>
            <p:spPr>
              <a:xfrm>
                <a:off x="5661850" y="1325625"/>
                <a:ext cx="415000" cy="391775"/>
              </a:xfrm>
              <a:custGeom>
                <a:avLst/>
                <a:gdLst/>
                <a:ahLst/>
                <a:cxnLst/>
                <a:rect l="l" t="t" r="r" b="b"/>
                <a:pathLst>
                  <a:path w="16600" h="15671" extrusionOk="0">
                    <a:moveTo>
                      <a:pt x="3192" y="1"/>
                    </a:moveTo>
                    <a:cubicBezTo>
                      <a:pt x="3192" y="1"/>
                      <a:pt x="72" y="1382"/>
                      <a:pt x="72" y="4621"/>
                    </a:cubicBezTo>
                    <a:lnTo>
                      <a:pt x="72" y="13837"/>
                    </a:lnTo>
                    <a:cubicBezTo>
                      <a:pt x="72" y="13837"/>
                      <a:pt x="1" y="15670"/>
                      <a:pt x="2835" y="15670"/>
                    </a:cubicBezTo>
                    <a:lnTo>
                      <a:pt x="13742" y="15670"/>
                    </a:lnTo>
                    <a:cubicBezTo>
                      <a:pt x="16600" y="15670"/>
                      <a:pt x="16528" y="13837"/>
                      <a:pt x="16528" y="13837"/>
                    </a:cubicBezTo>
                    <a:lnTo>
                      <a:pt x="16528" y="4621"/>
                    </a:lnTo>
                    <a:cubicBezTo>
                      <a:pt x="16528" y="1382"/>
                      <a:pt x="13409" y="1"/>
                      <a:pt x="134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61"/>
              <p:cNvSpPr/>
              <p:nvPr/>
            </p:nvSpPr>
            <p:spPr>
              <a:xfrm>
                <a:off x="5784500" y="1416125"/>
                <a:ext cx="290575" cy="204825"/>
              </a:xfrm>
              <a:custGeom>
                <a:avLst/>
                <a:gdLst/>
                <a:ahLst/>
                <a:cxnLst/>
                <a:rect l="l" t="t" r="r" b="b"/>
                <a:pathLst>
                  <a:path w="11623" h="8193" extrusionOk="0">
                    <a:moveTo>
                      <a:pt x="1" y="0"/>
                    </a:moveTo>
                    <a:lnTo>
                      <a:pt x="1" y="8193"/>
                    </a:lnTo>
                    <a:lnTo>
                      <a:pt x="11622" y="8193"/>
                    </a:lnTo>
                    <a:lnTo>
                      <a:pt x="11622" y="1001"/>
                    </a:lnTo>
                    <a:cubicBezTo>
                      <a:pt x="11622" y="643"/>
                      <a:pt x="11575" y="310"/>
                      <a:pt x="11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61"/>
              <p:cNvSpPr/>
              <p:nvPr/>
            </p:nvSpPr>
            <p:spPr>
              <a:xfrm>
                <a:off x="5836900" y="1529250"/>
                <a:ext cx="189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644" extrusionOk="0">
                    <a:moveTo>
                      <a:pt x="0" y="0"/>
                    </a:moveTo>
                    <a:lnTo>
                      <a:pt x="0" y="643"/>
                    </a:lnTo>
                    <a:lnTo>
                      <a:pt x="7597" y="643"/>
                    </a:lnTo>
                    <a:lnTo>
                      <a:pt x="7597" y="0"/>
                    </a:lnTo>
                    <a:close/>
                  </a:path>
                </a:pathLst>
              </a:custGeom>
              <a:solidFill>
                <a:srgbClr val="F468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61"/>
              <p:cNvSpPr/>
              <p:nvPr/>
            </p:nvSpPr>
            <p:spPr>
              <a:xfrm>
                <a:off x="5836900" y="1574475"/>
                <a:ext cx="189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644" extrusionOk="0">
                    <a:moveTo>
                      <a:pt x="0" y="1"/>
                    </a:moveTo>
                    <a:lnTo>
                      <a:pt x="0" y="644"/>
                    </a:lnTo>
                    <a:lnTo>
                      <a:pt x="7597" y="644"/>
                    </a:lnTo>
                    <a:lnTo>
                      <a:pt x="7597" y="1"/>
                    </a:lnTo>
                    <a:close/>
                  </a:path>
                </a:pathLst>
              </a:custGeom>
              <a:solidFill>
                <a:srgbClr val="F468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61"/>
              <p:cNvSpPr/>
              <p:nvPr/>
            </p:nvSpPr>
            <p:spPr>
              <a:xfrm>
                <a:off x="5695800" y="1384575"/>
                <a:ext cx="49425" cy="276275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1051" extrusionOk="0">
                    <a:moveTo>
                      <a:pt x="1977" y="0"/>
                    </a:moveTo>
                    <a:cubicBezTo>
                      <a:pt x="1715" y="0"/>
                      <a:pt x="1453" y="119"/>
                      <a:pt x="1239" y="286"/>
                    </a:cubicBezTo>
                    <a:cubicBezTo>
                      <a:pt x="1024" y="453"/>
                      <a:pt x="834" y="667"/>
                      <a:pt x="691" y="905"/>
                    </a:cubicBezTo>
                    <a:cubicBezTo>
                      <a:pt x="405" y="1358"/>
                      <a:pt x="239" y="1882"/>
                      <a:pt x="143" y="2405"/>
                    </a:cubicBezTo>
                    <a:cubicBezTo>
                      <a:pt x="72" y="2929"/>
                      <a:pt x="48" y="3382"/>
                      <a:pt x="24" y="3882"/>
                    </a:cubicBezTo>
                    <a:cubicBezTo>
                      <a:pt x="0" y="4358"/>
                      <a:pt x="0" y="4835"/>
                      <a:pt x="24" y="5311"/>
                    </a:cubicBezTo>
                    <a:cubicBezTo>
                      <a:pt x="24" y="6287"/>
                      <a:pt x="96" y="7240"/>
                      <a:pt x="239" y="8192"/>
                    </a:cubicBezTo>
                    <a:cubicBezTo>
                      <a:pt x="381" y="9145"/>
                      <a:pt x="572" y="10098"/>
                      <a:pt x="905" y="11050"/>
                    </a:cubicBezTo>
                    <a:cubicBezTo>
                      <a:pt x="1215" y="10074"/>
                      <a:pt x="1382" y="9121"/>
                      <a:pt x="1477" y="8169"/>
                    </a:cubicBezTo>
                    <a:cubicBezTo>
                      <a:pt x="1572" y="7216"/>
                      <a:pt x="1596" y="6263"/>
                      <a:pt x="1572" y="5311"/>
                    </a:cubicBezTo>
                    <a:cubicBezTo>
                      <a:pt x="1572" y="4835"/>
                      <a:pt x="1548" y="4358"/>
                      <a:pt x="1501" y="3882"/>
                    </a:cubicBezTo>
                    <a:cubicBezTo>
                      <a:pt x="1477" y="3406"/>
                      <a:pt x="1405" y="2906"/>
                      <a:pt x="1382" y="2477"/>
                    </a:cubicBezTo>
                    <a:cubicBezTo>
                      <a:pt x="1358" y="2048"/>
                      <a:pt x="1334" y="1620"/>
                      <a:pt x="1405" y="1191"/>
                    </a:cubicBezTo>
                    <a:cubicBezTo>
                      <a:pt x="1477" y="762"/>
                      <a:pt x="1596" y="334"/>
                      <a:pt x="19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61"/>
              <p:cNvSpPr/>
              <p:nvPr/>
            </p:nvSpPr>
            <p:spPr>
              <a:xfrm>
                <a:off x="5694000" y="1237525"/>
                <a:ext cx="3501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4263" extrusionOk="0">
                    <a:moveTo>
                      <a:pt x="1763" y="0"/>
                    </a:moveTo>
                    <a:cubicBezTo>
                      <a:pt x="787" y="0"/>
                      <a:pt x="1" y="786"/>
                      <a:pt x="1" y="1738"/>
                    </a:cubicBezTo>
                    <a:lnTo>
                      <a:pt x="1" y="2501"/>
                    </a:lnTo>
                    <a:cubicBezTo>
                      <a:pt x="1" y="3477"/>
                      <a:pt x="787" y="4263"/>
                      <a:pt x="1763" y="4263"/>
                    </a:cubicBezTo>
                    <a:lnTo>
                      <a:pt x="12265" y="4263"/>
                    </a:lnTo>
                    <a:cubicBezTo>
                      <a:pt x="13218" y="4263"/>
                      <a:pt x="14004" y="3477"/>
                      <a:pt x="14004" y="2501"/>
                    </a:cubicBezTo>
                    <a:lnTo>
                      <a:pt x="14004" y="1738"/>
                    </a:lnTo>
                    <a:cubicBezTo>
                      <a:pt x="14004" y="786"/>
                      <a:pt x="13218" y="0"/>
                      <a:pt x="12265" y="0"/>
                    </a:cubicBezTo>
                    <a:close/>
                  </a:path>
                </a:pathLst>
              </a:custGeom>
              <a:solidFill>
                <a:srgbClr val="0253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61"/>
              <p:cNvSpPr/>
              <p:nvPr/>
            </p:nvSpPr>
            <p:spPr>
              <a:xfrm>
                <a:off x="5726150" y="1255375"/>
                <a:ext cx="11950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811" extrusionOk="0">
                    <a:moveTo>
                      <a:pt x="215" y="0"/>
                    </a:moveTo>
                    <a:cubicBezTo>
                      <a:pt x="96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96" y="2811"/>
                      <a:pt x="215" y="2811"/>
                    </a:cubicBezTo>
                    <a:lnTo>
                      <a:pt x="239" y="2811"/>
                    </a:lnTo>
                    <a:cubicBezTo>
                      <a:pt x="382" y="2811"/>
                      <a:pt x="477" y="2715"/>
                      <a:pt x="477" y="2572"/>
                    </a:cubicBezTo>
                    <a:lnTo>
                      <a:pt x="477" y="239"/>
                    </a:lnTo>
                    <a:cubicBezTo>
                      <a:pt x="477" y="120"/>
                      <a:pt x="382" y="0"/>
                      <a:pt x="239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61"/>
              <p:cNvSpPr/>
              <p:nvPr/>
            </p:nvSpPr>
            <p:spPr>
              <a:xfrm>
                <a:off x="5780925" y="1255375"/>
                <a:ext cx="11950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811" extrusionOk="0">
                    <a:moveTo>
                      <a:pt x="215" y="0"/>
                    </a:moveTo>
                    <a:cubicBezTo>
                      <a:pt x="96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96" y="2811"/>
                      <a:pt x="215" y="2811"/>
                    </a:cubicBezTo>
                    <a:lnTo>
                      <a:pt x="263" y="2811"/>
                    </a:lnTo>
                    <a:cubicBezTo>
                      <a:pt x="382" y="2811"/>
                      <a:pt x="477" y="2715"/>
                      <a:pt x="477" y="2572"/>
                    </a:cubicBezTo>
                    <a:lnTo>
                      <a:pt x="477" y="239"/>
                    </a:lnTo>
                    <a:cubicBezTo>
                      <a:pt x="477" y="120"/>
                      <a:pt x="382" y="0"/>
                      <a:pt x="263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61"/>
              <p:cNvSpPr/>
              <p:nvPr/>
            </p:nvSpPr>
            <p:spPr>
              <a:xfrm>
                <a:off x="5835700" y="1255375"/>
                <a:ext cx="11950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811" extrusionOk="0">
                    <a:moveTo>
                      <a:pt x="239" y="0"/>
                    </a:moveTo>
                    <a:cubicBezTo>
                      <a:pt x="96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96" y="2811"/>
                      <a:pt x="239" y="2811"/>
                    </a:cubicBezTo>
                    <a:lnTo>
                      <a:pt x="263" y="2811"/>
                    </a:lnTo>
                    <a:cubicBezTo>
                      <a:pt x="382" y="2811"/>
                      <a:pt x="477" y="2715"/>
                      <a:pt x="477" y="2572"/>
                    </a:cubicBezTo>
                    <a:lnTo>
                      <a:pt x="477" y="239"/>
                    </a:lnTo>
                    <a:cubicBezTo>
                      <a:pt x="477" y="120"/>
                      <a:pt x="382" y="0"/>
                      <a:pt x="263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61"/>
              <p:cNvSpPr/>
              <p:nvPr/>
            </p:nvSpPr>
            <p:spPr>
              <a:xfrm>
                <a:off x="5890475" y="1255375"/>
                <a:ext cx="125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811" extrusionOk="0">
                    <a:moveTo>
                      <a:pt x="239" y="0"/>
                    </a:moveTo>
                    <a:cubicBezTo>
                      <a:pt x="120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120" y="2811"/>
                      <a:pt x="239" y="2811"/>
                    </a:cubicBezTo>
                    <a:lnTo>
                      <a:pt x="263" y="2811"/>
                    </a:lnTo>
                    <a:cubicBezTo>
                      <a:pt x="382" y="2811"/>
                      <a:pt x="501" y="2715"/>
                      <a:pt x="501" y="2572"/>
                    </a:cubicBezTo>
                    <a:lnTo>
                      <a:pt x="501" y="239"/>
                    </a:lnTo>
                    <a:cubicBezTo>
                      <a:pt x="501" y="120"/>
                      <a:pt x="382" y="0"/>
                      <a:pt x="263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61"/>
              <p:cNvSpPr/>
              <p:nvPr/>
            </p:nvSpPr>
            <p:spPr>
              <a:xfrm>
                <a:off x="5945250" y="1255375"/>
                <a:ext cx="125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811" extrusionOk="0">
                    <a:moveTo>
                      <a:pt x="239" y="0"/>
                    </a:moveTo>
                    <a:cubicBezTo>
                      <a:pt x="120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120" y="2811"/>
                      <a:pt x="239" y="2811"/>
                    </a:cubicBezTo>
                    <a:lnTo>
                      <a:pt x="263" y="2811"/>
                    </a:lnTo>
                    <a:cubicBezTo>
                      <a:pt x="406" y="2811"/>
                      <a:pt x="501" y="2715"/>
                      <a:pt x="501" y="2572"/>
                    </a:cubicBezTo>
                    <a:lnTo>
                      <a:pt x="501" y="239"/>
                    </a:lnTo>
                    <a:cubicBezTo>
                      <a:pt x="501" y="120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61"/>
              <p:cNvSpPr/>
              <p:nvPr/>
            </p:nvSpPr>
            <p:spPr>
              <a:xfrm>
                <a:off x="6000625" y="1255375"/>
                <a:ext cx="119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2811" extrusionOk="0">
                    <a:moveTo>
                      <a:pt x="215" y="0"/>
                    </a:moveTo>
                    <a:cubicBezTo>
                      <a:pt x="96" y="0"/>
                      <a:pt x="0" y="120"/>
                      <a:pt x="0" y="239"/>
                    </a:cubicBezTo>
                    <a:lnTo>
                      <a:pt x="0" y="2572"/>
                    </a:lnTo>
                    <a:cubicBezTo>
                      <a:pt x="0" y="2715"/>
                      <a:pt x="96" y="2811"/>
                      <a:pt x="215" y="2811"/>
                    </a:cubicBezTo>
                    <a:lnTo>
                      <a:pt x="239" y="2811"/>
                    </a:lnTo>
                    <a:cubicBezTo>
                      <a:pt x="381" y="2811"/>
                      <a:pt x="477" y="2715"/>
                      <a:pt x="477" y="2572"/>
                    </a:cubicBezTo>
                    <a:lnTo>
                      <a:pt x="477" y="239"/>
                    </a:lnTo>
                    <a:cubicBezTo>
                      <a:pt x="477" y="120"/>
                      <a:pt x="381" y="0"/>
                      <a:pt x="239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6" name="Google Shape;2216;p61"/>
            <p:cNvSpPr/>
            <p:nvPr/>
          </p:nvSpPr>
          <p:spPr>
            <a:xfrm flipH="1">
              <a:off x="2800110" y="4659337"/>
              <a:ext cx="322402" cy="27328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0"/>
                  </a:moveTo>
                  <a:lnTo>
                    <a:pt x="0" y="643"/>
                  </a:lnTo>
                  <a:lnTo>
                    <a:pt x="7597" y="643"/>
                  </a:lnTo>
                  <a:lnTo>
                    <a:pt x="759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7" name="Google Shape;2217;p61"/>
          <p:cNvGrpSpPr/>
          <p:nvPr/>
        </p:nvGrpSpPr>
        <p:grpSpPr>
          <a:xfrm rot="5400000" flipH="1">
            <a:off x="855372" y="384309"/>
            <a:ext cx="595948" cy="595948"/>
            <a:chOff x="1379975" y="1931500"/>
            <a:chExt cx="383000" cy="383000"/>
          </a:xfrm>
        </p:grpSpPr>
        <p:sp>
          <p:nvSpPr>
            <p:cNvPr id="2218" name="Google Shape;2218;p61"/>
            <p:cNvSpPr/>
            <p:nvPr/>
          </p:nvSpPr>
          <p:spPr>
            <a:xfrm>
              <a:off x="1485950" y="2111225"/>
              <a:ext cx="99300" cy="95875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1"/>
            <p:cNvSpPr/>
            <p:nvPr/>
          </p:nvSpPr>
          <p:spPr>
            <a:xfrm>
              <a:off x="1449775" y="2123275"/>
              <a:ext cx="122875" cy="120000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1"/>
            <p:cNvSpPr/>
            <p:nvPr/>
          </p:nvSpPr>
          <p:spPr>
            <a:xfrm>
              <a:off x="1420650" y="2142750"/>
              <a:ext cx="132825" cy="129550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1"/>
            <p:cNvSpPr/>
            <p:nvPr/>
          </p:nvSpPr>
          <p:spPr>
            <a:xfrm>
              <a:off x="1396625" y="2167100"/>
              <a:ext cx="132725" cy="129300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1"/>
            <p:cNvSpPr/>
            <p:nvPr/>
          </p:nvSpPr>
          <p:spPr>
            <a:xfrm>
              <a:off x="1559350" y="2037800"/>
              <a:ext cx="98750" cy="96450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1"/>
            <p:cNvSpPr/>
            <p:nvPr/>
          </p:nvSpPr>
          <p:spPr>
            <a:xfrm>
              <a:off x="1571400" y="2001650"/>
              <a:ext cx="122875" cy="119975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1"/>
            <p:cNvSpPr/>
            <p:nvPr/>
          </p:nvSpPr>
          <p:spPr>
            <a:xfrm>
              <a:off x="1591125" y="1972625"/>
              <a:ext cx="132175" cy="129825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1"/>
            <p:cNvSpPr/>
            <p:nvPr/>
          </p:nvSpPr>
          <p:spPr>
            <a:xfrm>
              <a:off x="1615225" y="1948500"/>
              <a:ext cx="132250" cy="129775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1"/>
            <p:cNvSpPr/>
            <p:nvPr/>
          </p:nvSpPr>
          <p:spPr>
            <a:xfrm>
              <a:off x="1504900" y="1931500"/>
              <a:ext cx="133150" cy="383000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1"/>
            <p:cNvSpPr/>
            <p:nvPr/>
          </p:nvSpPr>
          <p:spPr>
            <a:xfrm>
              <a:off x="1379975" y="2056425"/>
              <a:ext cx="383000" cy="133150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8" name="Google Shape;2228;p61"/>
          <p:cNvSpPr/>
          <p:nvPr/>
        </p:nvSpPr>
        <p:spPr>
          <a:xfrm rot="10800000" flipH="1">
            <a:off x="2628597" y="4129109"/>
            <a:ext cx="86680" cy="86716"/>
          </a:xfrm>
          <a:custGeom>
            <a:avLst/>
            <a:gdLst/>
            <a:ahLst/>
            <a:cxnLst/>
            <a:rect l="l" t="t" r="r" b="b"/>
            <a:pathLst>
              <a:path w="2469" h="2470" extrusionOk="0">
                <a:moveTo>
                  <a:pt x="1234" y="1"/>
                </a:moveTo>
                <a:cubicBezTo>
                  <a:pt x="534" y="1"/>
                  <a:pt x="0" y="534"/>
                  <a:pt x="0" y="1235"/>
                </a:cubicBezTo>
                <a:cubicBezTo>
                  <a:pt x="0" y="1902"/>
                  <a:pt x="534" y="2469"/>
                  <a:pt x="1234" y="2469"/>
                </a:cubicBezTo>
                <a:cubicBezTo>
                  <a:pt x="1902" y="2469"/>
                  <a:pt x="2469" y="1902"/>
                  <a:pt x="2469" y="1235"/>
                </a:cubicBezTo>
                <a:cubicBezTo>
                  <a:pt x="2469" y="534"/>
                  <a:pt x="1902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9" name="Google Shape;2229;p61"/>
          <p:cNvSpPr/>
          <p:nvPr/>
        </p:nvSpPr>
        <p:spPr>
          <a:xfrm rot="10800000" flipH="1">
            <a:off x="4548686" y="1674989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0" name="Google Shape;2230;p61"/>
          <p:cNvSpPr/>
          <p:nvPr/>
        </p:nvSpPr>
        <p:spPr>
          <a:xfrm rot="10800000" flipH="1">
            <a:off x="4528660" y="389000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1" name="Google Shape;2231;p61"/>
          <p:cNvSpPr/>
          <p:nvPr/>
        </p:nvSpPr>
        <p:spPr>
          <a:xfrm rot="10800000" flipH="1">
            <a:off x="2931415" y="779024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62"/>
          <p:cNvSpPr/>
          <p:nvPr/>
        </p:nvSpPr>
        <p:spPr>
          <a:xfrm>
            <a:off x="4386225" y="3546550"/>
            <a:ext cx="3846161" cy="1517169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37" name="Google Shape;2237;p62"/>
          <p:cNvCxnSpPr/>
          <p:nvPr/>
        </p:nvCxnSpPr>
        <p:spPr>
          <a:xfrm>
            <a:off x="2923050" y="4260650"/>
            <a:ext cx="3657300" cy="1449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238" name="Google Shape;2238;p62"/>
          <p:cNvSpPr/>
          <p:nvPr/>
        </p:nvSpPr>
        <p:spPr>
          <a:xfrm>
            <a:off x="5394737" y="569800"/>
            <a:ext cx="1402500" cy="1402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9" name="Google Shape;2239;p62"/>
          <p:cNvSpPr txBox="1">
            <a:spLocks noGrp="1"/>
          </p:cNvSpPr>
          <p:nvPr>
            <p:ph type="title"/>
          </p:nvPr>
        </p:nvSpPr>
        <p:spPr>
          <a:xfrm>
            <a:off x="3751350" y="2104325"/>
            <a:ext cx="4689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Epidemiology</a:t>
            </a:r>
            <a:endParaRPr/>
          </a:p>
        </p:txBody>
      </p:sp>
      <p:sp>
        <p:nvSpPr>
          <p:cNvPr id="2240" name="Google Shape;2240;p62"/>
          <p:cNvSpPr txBox="1">
            <a:spLocks noGrp="1"/>
          </p:cNvSpPr>
          <p:nvPr>
            <p:ph type="title" idx="2"/>
          </p:nvPr>
        </p:nvSpPr>
        <p:spPr>
          <a:xfrm>
            <a:off x="5394763" y="850150"/>
            <a:ext cx="140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41" name="Google Shape;2241;p62"/>
          <p:cNvSpPr txBox="1">
            <a:spLocks noGrp="1"/>
          </p:cNvSpPr>
          <p:nvPr>
            <p:ph type="subTitle" idx="1"/>
          </p:nvPr>
        </p:nvSpPr>
        <p:spPr>
          <a:xfrm>
            <a:off x="3751350" y="2893700"/>
            <a:ext cx="4689300" cy="4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2242" name="Google Shape;2242;p62"/>
          <p:cNvGrpSpPr/>
          <p:nvPr/>
        </p:nvGrpSpPr>
        <p:grpSpPr>
          <a:xfrm>
            <a:off x="283222" y="2912775"/>
            <a:ext cx="3373285" cy="3373285"/>
            <a:chOff x="4133500" y="2270725"/>
            <a:chExt cx="1610775" cy="1610775"/>
          </a:xfrm>
        </p:grpSpPr>
        <p:sp>
          <p:nvSpPr>
            <p:cNvPr id="2243" name="Google Shape;2243;p62"/>
            <p:cNvSpPr/>
            <p:nvPr/>
          </p:nvSpPr>
          <p:spPr>
            <a:xfrm>
              <a:off x="4133500" y="2270725"/>
              <a:ext cx="1610775" cy="1610775"/>
            </a:xfrm>
            <a:custGeom>
              <a:avLst/>
              <a:gdLst/>
              <a:ahLst/>
              <a:cxnLst/>
              <a:rect l="l" t="t" r="r" b="b"/>
              <a:pathLst>
                <a:path w="64431" h="64431" extrusionOk="0">
                  <a:moveTo>
                    <a:pt x="32216" y="0"/>
                  </a:moveTo>
                  <a:cubicBezTo>
                    <a:pt x="30967" y="0"/>
                    <a:pt x="29761" y="88"/>
                    <a:pt x="28556" y="219"/>
                  </a:cubicBezTo>
                  <a:cubicBezTo>
                    <a:pt x="12492" y="2038"/>
                    <a:pt x="1" y="15669"/>
                    <a:pt x="1" y="32215"/>
                  </a:cubicBezTo>
                  <a:cubicBezTo>
                    <a:pt x="1" y="48498"/>
                    <a:pt x="12076" y="61932"/>
                    <a:pt x="27745" y="64123"/>
                  </a:cubicBezTo>
                  <a:cubicBezTo>
                    <a:pt x="29214" y="64321"/>
                    <a:pt x="30704" y="64430"/>
                    <a:pt x="32216" y="64430"/>
                  </a:cubicBezTo>
                  <a:cubicBezTo>
                    <a:pt x="34232" y="64430"/>
                    <a:pt x="36226" y="64233"/>
                    <a:pt x="38133" y="63882"/>
                  </a:cubicBezTo>
                  <a:cubicBezTo>
                    <a:pt x="51041" y="61494"/>
                    <a:pt x="61231" y="51413"/>
                    <a:pt x="63795" y="38570"/>
                  </a:cubicBezTo>
                  <a:cubicBezTo>
                    <a:pt x="64212" y="36510"/>
                    <a:pt x="64431" y="34385"/>
                    <a:pt x="64431" y="32215"/>
                  </a:cubicBezTo>
                  <a:cubicBezTo>
                    <a:pt x="64431" y="18474"/>
                    <a:pt x="55840" y="6750"/>
                    <a:pt x="43721" y="2126"/>
                  </a:cubicBezTo>
                  <a:cubicBezTo>
                    <a:pt x="42910" y="1819"/>
                    <a:pt x="42078" y="1534"/>
                    <a:pt x="41245" y="1293"/>
                  </a:cubicBezTo>
                  <a:cubicBezTo>
                    <a:pt x="38374" y="460"/>
                    <a:pt x="35350" y="0"/>
                    <a:pt x="32216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2"/>
            <p:cNvSpPr/>
            <p:nvPr/>
          </p:nvSpPr>
          <p:spPr>
            <a:xfrm>
              <a:off x="4436475" y="2270725"/>
              <a:ext cx="1307800" cy="1610775"/>
            </a:xfrm>
            <a:custGeom>
              <a:avLst/>
              <a:gdLst/>
              <a:ahLst/>
              <a:cxnLst/>
              <a:rect l="l" t="t" r="r" b="b"/>
              <a:pathLst>
                <a:path w="52312" h="64431" extrusionOk="0">
                  <a:moveTo>
                    <a:pt x="20097" y="0"/>
                  </a:moveTo>
                  <a:cubicBezTo>
                    <a:pt x="18848" y="0"/>
                    <a:pt x="17642" y="88"/>
                    <a:pt x="16437" y="219"/>
                  </a:cubicBezTo>
                  <a:cubicBezTo>
                    <a:pt x="16284" y="373"/>
                    <a:pt x="16174" y="526"/>
                    <a:pt x="16065" y="679"/>
                  </a:cubicBezTo>
                  <a:cubicBezTo>
                    <a:pt x="15188" y="2038"/>
                    <a:pt x="13500" y="4799"/>
                    <a:pt x="12580" y="5391"/>
                  </a:cubicBezTo>
                  <a:cubicBezTo>
                    <a:pt x="11638" y="5983"/>
                    <a:pt x="10783" y="7276"/>
                    <a:pt x="10980" y="8415"/>
                  </a:cubicBezTo>
                  <a:cubicBezTo>
                    <a:pt x="11152" y="9409"/>
                    <a:pt x="11841" y="10153"/>
                    <a:pt x="12334" y="10153"/>
                  </a:cubicBezTo>
                  <a:cubicBezTo>
                    <a:pt x="12406" y="10153"/>
                    <a:pt x="12474" y="10137"/>
                    <a:pt x="12536" y="10103"/>
                  </a:cubicBezTo>
                  <a:cubicBezTo>
                    <a:pt x="12958" y="9873"/>
                    <a:pt x="13647" y="8874"/>
                    <a:pt x="13945" y="8874"/>
                  </a:cubicBezTo>
                  <a:cubicBezTo>
                    <a:pt x="13988" y="8874"/>
                    <a:pt x="14023" y="8894"/>
                    <a:pt x="14048" y="8941"/>
                  </a:cubicBezTo>
                  <a:cubicBezTo>
                    <a:pt x="14224" y="9292"/>
                    <a:pt x="14552" y="10760"/>
                    <a:pt x="14859" y="11462"/>
                  </a:cubicBezTo>
                  <a:cubicBezTo>
                    <a:pt x="15049" y="11867"/>
                    <a:pt x="15239" y="12053"/>
                    <a:pt x="15493" y="12053"/>
                  </a:cubicBezTo>
                  <a:cubicBezTo>
                    <a:pt x="15678" y="12053"/>
                    <a:pt x="15897" y="11953"/>
                    <a:pt x="16174" y="11768"/>
                  </a:cubicBezTo>
                  <a:cubicBezTo>
                    <a:pt x="16832" y="11330"/>
                    <a:pt x="17138" y="9423"/>
                    <a:pt x="17095" y="8481"/>
                  </a:cubicBezTo>
                  <a:cubicBezTo>
                    <a:pt x="17051" y="7517"/>
                    <a:pt x="17051" y="5545"/>
                    <a:pt x="18125" y="4821"/>
                  </a:cubicBezTo>
                  <a:cubicBezTo>
                    <a:pt x="19096" y="4147"/>
                    <a:pt x="19673" y="2756"/>
                    <a:pt x="20309" y="2756"/>
                  </a:cubicBezTo>
                  <a:cubicBezTo>
                    <a:pt x="20376" y="2756"/>
                    <a:pt x="20444" y="2772"/>
                    <a:pt x="20513" y="2805"/>
                  </a:cubicBezTo>
                  <a:cubicBezTo>
                    <a:pt x="21236" y="3156"/>
                    <a:pt x="20338" y="4252"/>
                    <a:pt x="19922" y="5260"/>
                  </a:cubicBezTo>
                  <a:cubicBezTo>
                    <a:pt x="19505" y="6268"/>
                    <a:pt x="19133" y="8065"/>
                    <a:pt x="19724" y="8087"/>
                  </a:cubicBezTo>
                  <a:cubicBezTo>
                    <a:pt x="19735" y="8087"/>
                    <a:pt x="19747" y="8087"/>
                    <a:pt x="19759" y="8087"/>
                  </a:cubicBezTo>
                  <a:cubicBezTo>
                    <a:pt x="20191" y="8087"/>
                    <a:pt x="21406" y="7838"/>
                    <a:pt x="22187" y="7838"/>
                  </a:cubicBezTo>
                  <a:cubicBezTo>
                    <a:pt x="22577" y="7838"/>
                    <a:pt x="22859" y="7900"/>
                    <a:pt x="22880" y="8087"/>
                  </a:cubicBezTo>
                  <a:cubicBezTo>
                    <a:pt x="22968" y="8656"/>
                    <a:pt x="20228" y="8656"/>
                    <a:pt x="20338" y="9796"/>
                  </a:cubicBezTo>
                  <a:cubicBezTo>
                    <a:pt x="20448" y="10914"/>
                    <a:pt x="19549" y="11242"/>
                    <a:pt x="19001" y="11856"/>
                  </a:cubicBezTo>
                  <a:cubicBezTo>
                    <a:pt x="18472" y="12406"/>
                    <a:pt x="16280" y="13900"/>
                    <a:pt x="14899" y="13900"/>
                  </a:cubicBezTo>
                  <a:cubicBezTo>
                    <a:pt x="14793" y="13900"/>
                    <a:pt x="14692" y="13891"/>
                    <a:pt x="14596" y="13872"/>
                  </a:cubicBezTo>
                  <a:cubicBezTo>
                    <a:pt x="14241" y="13807"/>
                    <a:pt x="13845" y="13769"/>
                    <a:pt x="13438" y="13769"/>
                  </a:cubicBezTo>
                  <a:cubicBezTo>
                    <a:pt x="12339" y="13769"/>
                    <a:pt x="11166" y="14047"/>
                    <a:pt x="10542" y="14815"/>
                  </a:cubicBezTo>
                  <a:cubicBezTo>
                    <a:pt x="9687" y="15867"/>
                    <a:pt x="9117" y="17094"/>
                    <a:pt x="8022" y="17795"/>
                  </a:cubicBezTo>
                  <a:cubicBezTo>
                    <a:pt x="6904" y="18496"/>
                    <a:pt x="7452" y="21389"/>
                    <a:pt x="7299" y="21871"/>
                  </a:cubicBezTo>
                  <a:cubicBezTo>
                    <a:pt x="7299" y="21871"/>
                    <a:pt x="5945" y="21676"/>
                    <a:pt x="4932" y="21676"/>
                  </a:cubicBezTo>
                  <a:cubicBezTo>
                    <a:pt x="4425" y="21676"/>
                    <a:pt x="4004" y="21725"/>
                    <a:pt x="3880" y="21871"/>
                  </a:cubicBezTo>
                  <a:cubicBezTo>
                    <a:pt x="3529" y="22288"/>
                    <a:pt x="3683" y="24150"/>
                    <a:pt x="3463" y="24742"/>
                  </a:cubicBezTo>
                  <a:cubicBezTo>
                    <a:pt x="3244" y="25334"/>
                    <a:pt x="3288" y="26473"/>
                    <a:pt x="3704" y="26561"/>
                  </a:cubicBezTo>
                  <a:cubicBezTo>
                    <a:pt x="4085" y="26641"/>
                    <a:pt x="4723" y="27235"/>
                    <a:pt x="5081" y="27235"/>
                  </a:cubicBezTo>
                  <a:cubicBezTo>
                    <a:pt x="5114" y="27235"/>
                    <a:pt x="5145" y="27230"/>
                    <a:pt x="5173" y="27218"/>
                  </a:cubicBezTo>
                  <a:cubicBezTo>
                    <a:pt x="5480" y="27065"/>
                    <a:pt x="6597" y="26495"/>
                    <a:pt x="7233" y="26320"/>
                  </a:cubicBezTo>
                  <a:cubicBezTo>
                    <a:pt x="7846" y="26167"/>
                    <a:pt x="7890" y="25224"/>
                    <a:pt x="8350" y="24457"/>
                  </a:cubicBezTo>
                  <a:cubicBezTo>
                    <a:pt x="8833" y="23690"/>
                    <a:pt x="8833" y="22310"/>
                    <a:pt x="10542" y="21784"/>
                  </a:cubicBezTo>
                  <a:cubicBezTo>
                    <a:pt x="11136" y="21608"/>
                    <a:pt x="11656" y="21536"/>
                    <a:pt x="12098" y="21536"/>
                  </a:cubicBezTo>
                  <a:cubicBezTo>
                    <a:pt x="12928" y="21536"/>
                    <a:pt x="13484" y="21790"/>
                    <a:pt x="13742" y="22090"/>
                  </a:cubicBezTo>
                  <a:cubicBezTo>
                    <a:pt x="14158" y="22551"/>
                    <a:pt x="16196" y="23493"/>
                    <a:pt x="16196" y="24545"/>
                  </a:cubicBezTo>
                  <a:cubicBezTo>
                    <a:pt x="16196" y="24826"/>
                    <a:pt x="16293" y="24933"/>
                    <a:pt x="16433" y="24933"/>
                  </a:cubicBezTo>
                  <a:cubicBezTo>
                    <a:pt x="16817" y="24933"/>
                    <a:pt x="17526" y="24123"/>
                    <a:pt x="17445" y="23865"/>
                  </a:cubicBezTo>
                  <a:cubicBezTo>
                    <a:pt x="17358" y="23493"/>
                    <a:pt x="15692" y="22068"/>
                    <a:pt x="15166" y="21586"/>
                  </a:cubicBezTo>
                  <a:cubicBezTo>
                    <a:pt x="14662" y="21104"/>
                    <a:pt x="14487" y="20140"/>
                    <a:pt x="14947" y="19987"/>
                  </a:cubicBezTo>
                  <a:cubicBezTo>
                    <a:pt x="14963" y="19981"/>
                    <a:pt x="14981" y="19978"/>
                    <a:pt x="15000" y="19978"/>
                  </a:cubicBezTo>
                  <a:cubicBezTo>
                    <a:pt x="15510" y="19978"/>
                    <a:pt x="16889" y="21921"/>
                    <a:pt x="17248" y="22090"/>
                  </a:cubicBezTo>
                  <a:cubicBezTo>
                    <a:pt x="17621" y="22266"/>
                    <a:pt x="18278" y="22923"/>
                    <a:pt x="18190" y="23471"/>
                  </a:cubicBezTo>
                  <a:cubicBezTo>
                    <a:pt x="18125" y="24041"/>
                    <a:pt x="19089" y="26473"/>
                    <a:pt x="19505" y="26561"/>
                  </a:cubicBezTo>
                  <a:cubicBezTo>
                    <a:pt x="19534" y="26567"/>
                    <a:pt x="19564" y="26570"/>
                    <a:pt x="19595" y="26570"/>
                  </a:cubicBezTo>
                  <a:cubicBezTo>
                    <a:pt x="20005" y="26570"/>
                    <a:pt x="20654" y="26066"/>
                    <a:pt x="20491" y="25619"/>
                  </a:cubicBezTo>
                  <a:cubicBezTo>
                    <a:pt x="20316" y="25137"/>
                    <a:pt x="19593" y="24326"/>
                    <a:pt x="20119" y="23953"/>
                  </a:cubicBezTo>
                  <a:cubicBezTo>
                    <a:pt x="20623" y="23602"/>
                    <a:pt x="21960" y="23887"/>
                    <a:pt x="22573" y="23471"/>
                  </a:cubicBezTo>
                  <a:cubicBezTo>
                    <a:pt x="23165" y="23077"/>
                    <a:pt x="22245" y="22551"/>
                    <a:pt x="22771" y="21542"/>
                  </a:cubicBezTo>
                  <a:cubicBezTo>
                    <a:pt x="23282" y="20601"/>
                    <a:pt x="23603" y="19220"/>
                    <a:pt x="24196" y="19220"/>
                  </a:cubicBezTo>
                  <a:cubicBezTo>
                    <a:pt x="24238" y="19220"/>
                    <a:pt x="24282" y="19227"/>
                    <a:pt x="24327" y="19241"/>
                  </a:cubicBezTo>
                  <a:cubicBezTo>
                    <a:pt x="24991" y="19434"/>
                    <a:pt x="25006" y="21304"/>
                    <a:pt x="25436" y="21304"/>
                  </a:cubicBezTo>
                  <a:cubicBezTo>
                    <a:pt x="25446" y="21304"/>
                    <a:pt x="25456" y="21303"/>
                    <a:pt x="25466" y="21301"/>
                  </a:cubicBezTo>
                  <a:cubicBezTo>
                    <a:pt x="25731" y="21253"/>
                    <a:pt x="26295" y="21019"/>
                    <a:pt x="26927" y="21019"/>
                  </a:cubicBezTo>
                  <a:cubicBezTo>
                    <a:pt x="27444" y="21019"/>
                    <a:pt x="28007" y="21176"/>
                    <a:pt x="28490" y="21718"/>
                  </a:cubicBezTo>
                  <a:cubicBezTo>
                    <a:pt x="29586" y="22923"/>
                    <a:pt x="29257" y="23340"/>
                    <a:pt x="28140" y="23471"/>
                  </a:cubicBezTo>
                  <a:cubicBezTo>
                    <a:pt x="27939" y="23499"/>
                    <a:pt x="27705" y="23509"/>
                    <a:pt x="27452" y="23509"/>
                  </a:cubicBezTo>
                  <a:cubicBezTo>
                    <a:pt x="26876" y="23509"/>
                    <a:pt x="26206" y="23458"/>
                    <a:pt x="25629" y="23458"/>
                  </a:cubicBezTo>
                  <a:cubicBezTo>
                    <a:pt x="25072" y="23458"/>
                    <a:pt x="24603" y="23505"/>
                    <a:pt x="24392" y="23690"/>
                  </a:cubicBezTo>
                  <a:cubicBezTo>
                    <a:pt x="23866" y="24150"/>
                    <a:pt x="21894" y="24435"/>
                    <a:pt x="21872" y="24939"/>
                  </a:cubicBezTo>
                  <a:cubicBezTo>
                    <a:pt x="21872" y="25440"/>
                    <a:pt x="22328" y="26813"/>
                    <a:pt x="22958" y="26813"/>
                  </a:cubicBezTo>
                  <a:cubicBezTo>
                    <a:pt x="22990" y="26813"/>
                    <a:pt x="23022" y="26810"/>
                    <a:pt x="23055" y="26802"/>
                  </a:cubicBezTo>
                  <a:cubicBezTo>
                    <a:pt x="23604" y="26692"/>
                    <a:pt x="25570" y="26415"/>
                    <a:pt x="26347" y="26415"/>
                  </a:cubicBezTo>
                  <a:cubicBezTo>
                    <a:pt x="26502" y="26415"/>
                    <a:pt x="26610" y="26426"/>
                    <a:pt x="26650" y="26451"/>
                  </a:cubicBezTo>
                  <a:cubicBezTo>
                    <a:pt x="26912" y="26627"/>
                    <a:pt x="25970" y="30111"/>
                    <a:pt x="25247" y="30265"/>
                  </a:cubicBezTo>
                  <a:cubicBezTo>
                    <a:pt x="24546" y="30396"/>
                    <a:pt x="23976" y="30440"/>
                    <a:pt x="23297" y="30571"/>
                  </a:cubicBezTo>
                  <a:cubicBezTo>
                    <a:pt x="23194" y="30592"/>
                    <a:pt x="23068" y="30602"/>
                    <a:pt x="22924" y="30602"/>
                  </a:cubicBezTo>
                  <a:cubicBezTo>
                    <a:pt x="22145" y="30602"/>
                    <a:pt x="20865" y="30311"/>
                    <a:pt x="20272" y="29848"/>
                  </a:cubicBezTo>
                  <a:cubicBezTo>
                    <a:pt x="20070" y="29695"/>
                    <a:pt x="19836" y="29632"/>
                    <a:pt x="19579" y="29632"/>
                  </a:cubicBezTo>
                  <a:cubicBezTo>
                    <a:pt x="18919" y="29632"/>
                    <a:pt x="18106" y="30043"/>
                    <a:pt x="17270" y="30374"/>
                  </a:cubicBezTo>
                  <a:cubicBezTo>
                    <a:pt x="17068" y="30453"/>
                    <a:pt x="16859" y="30486"/>
                    <a:pt x="16648" y="30486"/>
                  </a:cubicBezTo>
                  <a:cubicBezTo>
                    <a:pt x="15620" y="30486"/>
                    <a:pt x="14547" y="29682"/>
                    <a:pt x="14092" y="29300"/>
                  </a:cubicBezTo>
                  <a:cubicBezTo>
                    <a:pt x="13566" y="28840"/>
                    <a:pt x="14180" y="27766"/>
                    <a:pt x="14092" y="27284"/>
                  </a:cubicBezTo>
                  <a:cubicBezTo>
                    <a:pt x="14041" y="26908"/>
                    <a:pt x="12813" y="26438"/>
                    <a:pt x="11902" y="26438"/>
                  </a:cubicBezTo>
                  <a:cubicBezTo>
                    <a:pt x="11647" y="26438"/>
                    <a:pt x="11416" y="26475"/>
                    <a:pt x="11243" y="26561"/>
                  </a:cubicBezTo>
                  <a:cubicBezTo>
                    <a:pt x="10454" y="26955"/>
                    <a:pt x="8087" y="27438"/>
                    <a:pt x="7320" y="27635"/>
                  </a:cubicBezTo>
                  <a:cubicBezTo>
                    <a:pt x="7164" y="27675"/>
                    <a:pt x="6997" y="27691"/>
                    <a:pt x="6827" y="27691"/>
                  </a:cubicBezTo>
                  <a:cubicBezTo>
                    <a:pt x="6228" y="27691"/>
                    <a:pt x="5606" y="27496"/>
                    <a:pt x="5400" y="27496"/>
                  </a:cubicBezTo>
                  <a:cubicBezTo>
                    <a:pt x="5378" y="27496"/>
                    <a:pt x="5360" y="27498"/>
                    <a:pt x="5348" y="27503"/>
                  </a:cubicBezTo>
                  <a:cubicBezTo>
                    <a:pt x="5195" y="27569"/>
                    <a:pt x="4888" y="28796"/>
                    <a:pt x="4165" y="29081"/>
                  </a:cubicBezTo>
                  <a:cubicBezTo>
                    <a:pt x="3420" y="29388"/>
                    <a:pt x="3420" y="30462"/>
                    <a:pt x="2981" y="31601"/>
                  </a:cubicBezTo>
                  <a:cubicBezTo>
                    <a:pt x="2565" y="32719"/>
                    <a:pt x="593" y="34341"/>
                    <a:pt x="286" y="36730"/>
                  </a:cubicBezTo>
                  <a:cubicBezTo>
                    <a:pt x="1" y="39118"/>
                    <a:pt x="286" y="41463"/>
                    <a:pt x="1360" y="43348"/>
                  </a:cubicBezTo>
                  <a:cubicBezTo>
                    <a:pt x="2371" y="45182"/>
                    <a:pt x="3768" y="45981"/>
                    <a:pt x="5531" y="45981"/>
                  </a:cubicBezTo>
                  <a:cubicBezTo>
                    <a:pt x="5601" y="45981"/>
                    <a:pt x="5671" y="45980"/>
                    <a:pt x="5743" y="45978"/>
                  </a:cubicBezTo>
                  <a:cubicBezTo>
                    <a:pt x="6941" y="45935"/>
                    <a:pt x="8791" y="45641"/>
                    <a:pt x="10219" y="45641"/>
                  </a:cubicBezTo>
                  <a:cubicBezTo>
                    <a:pt x="10984" y="45641"/>
                    <a:pt x="11629" y="45725"/>
                    <a:pt x="11988" y="45978"/>
                  </a:cubicBezTo>
                  <a:cubicBezTo>
                    <a:pt x="13018" y="46701"/>
                    <a:pt x="13128" y="48366"/>
                    <a:pt x="12821" y="49616"/>
                  </a:cubicBezTo>
                  <a:cubicBezTo>
                    <a:pt x="12536" y="50865"/>
                    <a:pt x="13150" y="51851"/>
                    <a:pt x="14289" y="53889"/>
                  </a:cubicBezTo>
                  <a:cubicBezTo>
                    <a:pt x="15429" y="55927"/>
                    <a:pt x="15977" y="56913"/>
                    <a:pt x="15298" y="58469"/>
                  </a:cubicBezTo>
                  <a:cubicBezTo>
                    <a:pt x="14596" y="60025"/>
                    <a:pt x="14530" y="60924"/>
                    <a:pt x="15188" y="62611"/>
                  </a:cubicBezTo>
                  <a:cubicBezTo>
                    <a:pt x="15429" y="63225"/>
                    <a:pt x="15561" y="63685"/>
                    <a:pt x="15626" y="64123"/>
                  </a:cubicBezTo>
                  <a:cubicBezTo>
                    <a:pt x="17095" y="64321"/>
                    <a:pt x="18585" y="64430"/>
                    <a:pt x="20097" y="64430"/>
                  </a:cubicBezTo>
                  <a:cubicBezTo>
                    <a:pt x="22113" y="64430"/>
                    <a:pt x="24107" y="64233"/>
                    <a:pt x="26014" y="63882"/>
                  </a:cubicBezTo>
                  <a:cubicBezTo>
                    <a:pt x="26299" y="62918"/>
                    <a:pt x="26145" y="61647"/>
                    <a:pt x="26540" y="61143"/>
                  </a:cubicBezTo>
                  <a:cubicBezTo>
                    <a:pt x="27066" y="60442"/>
                    <a:pt x="28907" y="59258"/>
                    <a:pt x="28775" y="57395"/>
                  </a:cubicBezTo>
                  <a:cubicBezTo>
                    <a:pt x="28644" y="55533"/>
                    <a:pt x="27986" y="53100"/>
                    <a:pt x="28775" y="51478"/>
                  </a:cubicBezTo>
                  <a:cubicBezTo>
                    <a:pt x="29586" y="49857"/>
                    <a:pt x="32830" y="47249"/>
                    <a:pt x="33246" y="46000"/>
                  </a:cubicBezTo>
                  <a:cubicBezTo>
                    <a:pt x="33633" y="44775"/>
                    <a:pt x="34462" y="43171"/>
                    <a:pt x="33771" y="43171"/>
                  </a:cubicBezTo>
                  <a:cubicBezTo>
                    <a:pt x="33757" y="43171"/>
                    <a:pt x="33743" y="43171"/>
                    <a:pt x="33728" y="43173"/>
                  </a:cubicBezTo>
                  <a:cubicBezTo>
                    <a:pt x="33075" y="43229"/>
                    <a:pt x="32532" y="43507"/>
                    <a:pt x="31492" y="43507"/>
                  </a:cubicBezTo>
                  <a:cubicBezTo>
                    <a:pt x="31311" y="43507"/>
                    <a:pt x="31115" y="43499"/>
                    <a:pt x="30901" y="43479"/>
                  </a:cubicBezTo>
                  <a:cubicBezTo>
                    <a:pt x="29455" y="43326"/>
                    <a:pt x="28600" y="40302"/>
                    <a:pt x="28140" y="39732"/>
                  </a:cubicBezTo>
                  <a:cubicBezTo>
                    <a:pt x="27701" y="39162"/>
                    <a:pt x="26036" y="36204"/>
                    <a:pt x="26058" y="35349"/>
                  </a:cubicBezTo>
                  <a:cubicBezTo>
                    <a:pt x="26080" y="34494"/>
                    <a:pt x="24874" y="31996"/>
                    <a:pt x="25466" y="31952"/>
                  </a:cubicBezTo>
                  <a:cubicBezTo>
                    <a:pt x="25468" y="31952"/>
                    <a:pt x="25470" y="31952"/>
                    <a:pt x="25473" y="31952"/>
                  </a:cubicBezTo>
                  <a:cubicBezTo>
                    <a:pt x="26091" y="31952"/>
                    <a:pt x="27637" y="35045"/>
                    <a:pt x="28118" y="35984"/>
                  </a:cubicBezTo>
                  <a:cubicBezTo>
                    <a:pt x="28622" y="36949"/>
                    <a:pt x="29630" y="38943"/>
                    <a:pt x="30003" y="40148"/>
                  </a:cubicBezTo>
                  <a:cubicBezTo>
                    <a:pt x="30360" y="41219"/>
                    <a:pt x="30878" y="41698"/>
                    <a:pt x="31396" y="41698"/>
                  </a:cubicBezTo>
                  <a:cubicBezTo>
                    <a:pt x="31450" y="41698"/>
                    <a:pt x="31504" y="41693"/>
                    <a:pt x="31558" y="41682"/>
                  </a:cubicBezTo>
                  <a:cubicBezTo>
                    <a:pt x="32128" y="41573"/>
                    <a:pt x="37015" y="38899"/>
                    <a:pt x="37695" y="38001"/>
                  </a:cubicBezTo>
                  <a:cubicBezTo>
                    <a:pt x="38374" y="37102"/>
                    <a:pt x="38725" y="35546"/>
                    <a:pt x="38001" y="35174"/>
                  </a:cubicBezTo>
                  <a:cubicBezTo>
                    <a:pt x="37371" y="34849"/>
                    <a:pt x="37007" y="33973"/>
                    <a:pt x="36793" y="33973"/>
                  </a:cubicBezTo>
                  <a:cubicBezTo>
                    <a:pt x="36762" y="33973"/>
                    <a:pt x="36734" y="33992"/>
                    <a:pt x="36709" y="34034"/>
                  </a:cubicBezTo>
                  <a:cubicBezTo>
                    <a:pt x="36514" y="34358"/>
                    <a:pt x="35894" y="35086"/>
                    <a:pt x="35373" y="35086"/>
                  </a:cubicBezTo>
                  <a:cubicBezTo>
                    <a:pt x="35365" y="35086"/>
                    <a:pt x="35357" y="35086"/>
                    <a:pt x="35350" y="35086"/>
                  </a:cubicBezTo>
                  <a:cubicBezTo>
                    <a:pt x="34824" y="35042"/>
                    <a:pt x="33312" y="32829"/>
                    <a:pt x="33071" y="32084"/>
                  </a:cubicBezTo>
                  <a:cubicBezTo>
                    <a:pt x="32838" y="31342"/>
                    <a:pt x="33444" y="30745"/>
                    <a:pt x="33742" y="30745"/>
                  </a:cubicBezTo>
                  <a:cubicBezTo>
                    <a:pt x="33752" y="30745"/>
                    <a:pt x="33762" y="30745"/>
                    <a:pt x="33772" y="30747"/>
                  </a:cubicBezTo>
                  <a:cubicBezTo>
                    <a:pt x="34077" y="30769"/>
                    <a:pt x="34947" y="33092"/>
                    <a:pt x="36101" y="33092"/>
                  </a:cubicBezTo>
                  <a:cubicBezTo>
                    <a:pt x="36106" y="33092"/>
                    <a:pt x="36111" y="33092"/>
                    <a:pt x="36117" y="33092"/>
                  </a:cubicBezTo>
                  <a:cubicBezTo>
                    <a:pt x="36141" y="33091"/>
                    <a:pt x="36165" y="33091"/>
                    <a:pt x="36189" y="33091"/>
                  </a:cubicBezTo>
                  <a:cubicBezTo>
                    <a:pt x="37283" y="33091"/>
                    <a:pt x="37405" y="33584"/>
                    <a:pt x="38221" y="34034"/>
                  </a:cubicBezTo>
                  <a:cubicBezTo>
                    <a:pt x="38409" y="34138"/>
                    <a:pt x="38730" y="34170"/>
                    <a:pt x="39118" y="34170"/>
                  </a:cubicBezTo>
                  <a:cubicBezTo>
                    <a:pt x="39762" y="34170"/>
                    <a:pt x="40592" y="34081"/>
                    <a:pt x="41310" y="34081"/>
                  </a:cubicBezTo>
                  <a:cubicBezTo>
                    <a:pt x="42078" y="34081"/>
                    <a:pt x="42718" y="34183"/>
                    <a:pt x="42867" y="34604"/>
                  </a:cubicBezTo>
                  <a:cubicBezTo>
                    <a:pt x="43234" y="35583"/>
                    <a:pt x="44190" y="37151"/>
                    <a:pt x="44903" y="37151"/>
                  </a:cubicBezTo>
                  <a:cubicBezTo>
                    <a:pt x="44956" y="37151"/>
                    <a:pt x="45008" y="37142"/>
                    <a:pt x="45058" y="37124"/>
                  </a:cubicBezTo>
                  <a:cubicBezTo>
                    <a:pt x="45121" y="37101"/>
                    <a:pt x="45178" y="37090"/>
                    <a:pt x="45229" y="37090"/>
                  </a:cubicBezTo>
                  <a:cubicBezTo>
                    <a:pt x="45760" y="37090"/>
                    <a:pt x="45674" y="38294"/>
                    <a:pt x="46154" y="39754"/>
                  </a:cubicBezTo>
                  <a:cubicBezTo>
                    <a:pt x="46702" y="41332"/>
                    <a:pt x="47666" y="45013"/>
                    <a:pt x="48126" y="45145"/>
                  </a:cubicBezTo>
                  <a:cubicBezTo>
                    <a:pt x="48139" y="45149"/>
                    <a:pt x="48153" y="45151"/>
                    <a:pt x="48168" y="45151"/>
                  </a:cubicBezTo>
                  <a:cubicBezTo>
                    <a:pt x="48642" y="45151"/>
                    <a:pt x="49881" y="43138"/>
                    <a:pt x="49923" y="42011"/>
                  </a:cubicBezTo>
                  <a:cubicBezTo>
                    <a:pt x="49945" y="40850"/>
                    <a:pt x="49945" y="40104"/>
                    <a:pt x="50975" y="39228"/>
                  </a:cubicBezTo>
                  <a:cubicBezTo>
                    <a:pt x="51194" y="39053"/>
                    <a:pt x="51435" y="38812"/>
                    <a:pt x="51676" y="38570"/>
                  </a:cubicBezTo>
                  <a:cubicBezTo>
                    <a:pt x="52093" y="36510"/>
                    <a:pt x="52312" y="34385"/>
                    <a:pt x="52312" y="32215"/>
                  </a:cubicBezTo>
                  <a:cubicBezTo>
                    <a:pt x="52312" y="18474"/>
                    <a:pt x="43721" y="6750"/>
                    <a:pt x="31602" y="2126"/>
                  </a:cubicBezTo>
                  <a:cubicBezTo>
                    <a:pt x="31427" y="2170"/>
                    <a:pt x="31230" y="2213"/>
                    <a:pt x="31011" y="2301"/>
                  </a:cubicBezTo>
                  <a:cubicBezTo>
                    <a:pt x="30134" y="2586"/>
                    <a:pt x="29367" y="3769"/>
                    <a:pt x="28468" y="4032"/>
                  </a:cubicBezTo>
                  <a:cubicBezTo>
                    <a:pt x="27971" y="4194"/>
                    <a:pt x="27536" y="4420"/>
                    <a:pt x="27174" y="4420"/>
                  </a:cubicBezTo>
                  <a:cubicBezTo>
                    <a:pt x="26898" y="4420"/>
                    <a:pt x="26664" y="4289"/>
                    <a:pt x="26474" y="3901"/>
                  </a:cubicBezTo>
                  <a:cubicBezTo>
                    <a:pt x="26088" y="3047"/>
                    <a:pt x="24776" y="1796"/>
                    <a:pt x="25133" y="1796"/>
                  </a:cubicBezTo>
                  <a:cubicBezTo>
                    <a:pt x="25161" y="1796"/>
                    <a:pt x="25198" y="1803"/>
                    <a:pt x="25247" y="1819"/>
                  </a:cubicBezTo>
                  <a:cubicBezTo>
                    <a:pt x="25665" y="1950"/>
                    <a:pt x="26978" y="2142"/>
                    <a:pt x="28013" y="2142"/>
                  </a:cubicBezTo>
                  <a:cubicBezTo>
                    <a:pt x="28714" y="2142"/>
                    <a:pt x="29287" y="2054"/>
                    <a:pt x="29367" y="1797"/>
                  </a:cubicBezTo>
                  <a:cubicBezTo>
                    <a:pt x="29411" y="1666"/>
                    <a:pt x="29323" y="1490"/>
                    <a:pt x="29126" y="1293"/>
                  </a:cubicBezTo>
                  <a:cubicBezTo>
                    <a:pt x="26255" y="460"/>
                    <a:pt x="23231" y="0"/>
                    <a:pt x="2009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2"/>
            <p:cNvSpPr/>
            <p:nvPr/>
          </p:nvSpPr>
          <p:spPr>
            <a:xfrm>
              <a:off x="4554975" y="2513950"/>
              <a:ext cx="104525" cy="178325"/>
            </a:xfrm>
            <a:custGeom>
              <a:avLst/>
              <a:gdLst/>
              <a:ahLst/>
              <a:cxnLst/>
              <a:rect l="l" t="t" r="r" b="b"/>
              <a:pathLst>
                <a:path w="4181" h="7133" extrusionOk="0">
                  <a:moveTo>
                    <a:pt x="1588" y="0"/>
                  </a:moveTo>
                  <a:cubicBezTo>
                    <a:pt x="921" y="0"/>
                    <a:pt x="1" y="422"/>
                    <a:pt x="16" y="878"/>
                  </a:cubicBezTo>
                  <a:cubicBezTo>
                    <a:pt x="38" y="1492"/>
                    <a:pt x="367" y="2039"/>
                    <a:pt x="871" y="2894"/>
                  </a:cubicBezTo>
                  <a:cubicBezTo>
                    <a:pt x="1375" y="3727"/>
                    <a:pt x="542" y="6905"/>
                    <a:pt x="1046" y="7080"/>
                  </a:cubicBezTo>
                  <a:cubicBezTo>
                    <a:pt x="1145" y="7116"/>
                    <a:pt x="1253" y="7132"/>
                    <a:pt x="1368" y="7132"/>
                  </a:cubicBezTo>
                  <a:cubicBezTo>
                    <a:pt x="2442" y="7132"/>
                    <a:pt x="4075" y="5669"/>
                    <a:pt x="4115" y="4976"/>
                  </a:cubicBezTo>
                  <a:cubicBezTo>
                    <a:pt x="4180" y="4209"/>
                    <a:pt x="2931" y="3376"/>
                    <a:pt x="2690" y="2587"/>
                  </a:cubicBezTo>
                  <a:cubicBezTo>
                    <a:pt x="2449" y="1798"/>
                    <a:pt x="2580" y="746"/>
                    <a:pt x="2186" y="220"/>
                  </a:cubicBezTo>
                  <a:cubicBezTo>
                    <a:pt x="2074" y="66"/>
                    <a:pt x="1851" y="0"/>
                    <a:pt x="158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2"/>
            <p:cNvSpPr/>
            <p:nvPr/>
          </p:nvSpPr>
          <p:spPr>
            <a:xfrm>
              <a:off x="4490725" y="2577500"/>
              <a:ext cx="71200" cy="91850"/>
            </a:xfrm>
            <a:custGeom>
              <a:avLst/>
              <a:gdLst/>
              <a:ahLst/>
              <a:cxnLst/>
              <a:rect l="l" t="t" r="r" b="b"/>
              <a:pathLst>
                <a:path w="2848" h="3674" extrusionOk="0">
                  <a:moveTo>
                    <a:pt x="2192" y="0"/>
                  </a:moveTo>
                  <a:cubicBezTo>
                    <a:pt x="2178" y="0"/>
                    <a:pt x="2163" y="0"/>
                    <a:pt x="2148" y="1"/>
                  </a:cubicBezTo>
                  <a:cubicBezTo>
                    <a:pt x="1425" y="23"/>
                    <a:pt x="0" y="2894"/>
                    <a:pt x="1009" y="3530"/>
                  </a:cubicBezTo>
                  <a:cubicBezTo>
                    <a:pt x="1161" y="3629"/>
                    <a:pt x="1315" y="3673"/>
                    <a:pt x="1464" y="3673"/>
                  </a:cubicBezTo>
                  <a:cubicBezTo>
                    <a:pt x="2172" y="3673"/>
                    <a:pt x="2787" y="2682"/>
                    <a:pt x="2806" y="1886"/>
                  </a:cubicBezTo>
                  <a:cubicBezTo>
                    <a:pt x="2806" y="964"/>
                    <a:pt x="2848" y="0"/>
                    <a:pt x="219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" name="Google Shape;2247;p62"/>
          <p:cNvGrpSpPr/>
          <p:nvPr/>
        </p:nvGrpSpPr>
        <p:grpSpPr>
          <a:xfrm rot="-2700000">
            <a:off x="1132019" y="890348"/>
            <a:ext cx="1989490" cy="1921784"/>
            <a:chOff x="5608359" y="1692100"/>
            <a:chExt cx="1351116" cy="1305135"/>
          </a:xfrm>
        </p:grpSpPr>
        <p:sp>
          <p:nvSpPr>
            <p:cNvPr id="2248" name="Google Shape;2248;p62"/>
            <p:cNvSpPr/>
            <p:nvPr/>
          </p:nvSpPr>
          <p:spPr>
            <a:xfrm>
              <a:off x="5981500" y="1692100"/>
              <a:ext cx="739650" cy="671850"/>
            </a:xfrm>
            <a:custGeom>
              <a:avLst/>
              <a:gdLst/>
              <a:ahLst/>
              <a:cxnLst/>
              <a:rect l="l" t="t" r="r" b="b"/>
              <a:pathLst>
                <a:path w="29586" h="26874" extrusionOk="0">
                  <a:moveTo>
                    <a:pt x="14796" y="0"/>
                  </a:moveTo>
                  <a:cubicBezTo>
                    <a:pt x="8732" y="0"/>
                    <a:pt x="3228" y="4127"/>
                    <a:pt x="1731" y="10281"/>
                  </a:cubicBezTo>
                  <a:cubicBezTo>
                    <a:pt x="0" y="17491"/>
                    <a:pt x="4427" y="24745"/>
                    <a:pt x="11637" y="26498"/>
                  </a:cubicBezTo>
                  <a:cubicBezTo>
                    <a:pt x="12693" y="26752"/>
                    <a:pt x="13750" y="26873"/>
                    <a:pt x="14790" y="26873"/>
                  </a:cubicBezTo>
                  <a:cubicBezTo>
                    <a:pt x="20854" y="26873"/>
                    <a:pt x="26358" y="22747"/>
                    <a:pt x="27854" y="16592"/>
                  </a:cubicBezTo>
                  <a:cubicBezTo>
                    <a:pt x="29585" y="9382"/>
                    <a:pt x="25159" y="2107"/>
                    <a:pt x="17949" y="375"/>
                  </a:cubicBezTo>
                  <a:cubicBezTo>
                    <a:pt x="16893" y="122"/>
                    <a:pt x="15836" y="0"/>
                    <a:pt x="14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2"/>
            <p:cNvSpPr/>
            <p:nvPr/>
          </p:nvSpPr>
          <p:spPr>
            <a:xfrm>
              <a:off x="6041750" y="1746800"/>
              <a:ext cx="619125" cy="562400"/>
            </a:xfrm>
            <a:custGeom>
              <a:avLst/>
              <a:gdLst/>
              <a:ahLst/>
              <a:cxnLst/>
              <a:rect l="l" t="t" r="r" b="b"/>
              <a:pathLst>
                <a:path w="24765" h="22496" extrusionOk="0">
                  <a:moveTo>
                    <a:pt x="12380" y="0"/>
                  </a:moveTo>
                  <a:cubicBezTo>
                    <a:pt x="7309" y="0"/>
                    <a:pt x="2701" y="3455"/>
                    <a:pt x="1447" y="8619"/>
                  </a:cubicBezTo>
                  <a:cubicBezTo>
                    <a:pt x="1" y="14646"/>
                    <a:pt x="3726" y="20716"/>
                    <a:pt x="9753" y="22184"/>
                  </a:cubicBezTo>
                  <a:cubicBezTo>
                    <a:pt x="10634" y="22395"/>
                    <a:pt x="11516" y="22496"/>
                    <a:pt x="12384" y="22496"/>
                  </a:cubicBezTo>
                  <a:cubicBezTo>
                    <a:pt x="17473" y="22496"/>
                    <a:pt x="22083" y="19027"/>
                    <a:pt x="23318" y="13879"/>
                  </a:cubicBezTo>
                  <a:cubicBezTo>
                    <a:pt x="24765" y="7830"/>
                    <a:pt x="21061" y="1760"/>
                    <a:pt x="15013" y="313"/>
                  </a:cubicBezTo>
                  <a:cubicBezTo>
                    <a:pt x="14131" y="102"/>
                    <a:pt x="13249" y="0"/>
                    <a:pt x="12380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2"/>
            <p:cNvSpPr/>
            <p:nvPr/>
          </p:nvSpPr>
          <p:spPr>
            <a:xfrm>
              <a:off x="5608359" y="2241625"/>
              <a:ext cx="574747" cy="755610"/>
            </a:xfrm>
            <a:custGeom>
              <a:avLst/>
              <a:gdLst/>
              <a:ahLst/>
              <a:cxnLst/>
              <a:rect l="l" t="t" r="r" b="b"/>
              <a:pathLst>
                <a:path w="9074" h="10937" extrusionOk="0">
                  <a:moveTo>
                    <a:pt x="7868" y="1"/>
                  </a:moveTo>
                  <a:lnTo>
                    <a:pt x="0" y="10936"/>
                  </a:lnTo>
                  <a:lnTo>
                    <a:pt x="9073" y="965"/>
                  </a:lnTo>
                  <a:lnTo>
                    <a:pt x="78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2"/>
            <p:cNvSpPr/>
            <p:nvPr/>
          </p:nvSpPr>
          <p:spPr>
            <a:xfrm>
              <a:off x="6151325" y="1813775"/>
              <a:ext cx="227950" cy="226300"/>
            </a:xfrm>
            <a:custGeom>
              <a:avLst/>
              <a:gdLst/>
              <a:ahLst/>
              <a:cxnLst/>
              <a:rect l="l" t="t" r="r" b="b"/>
              <a:pathLst>
                <a:path w="9118" h="9052" extrusionOk="0">
                  <a:moveTo>
                    <a:pt x="4559" y="1"/>
                  </a:moveTo>
                  <a:cubicBezTo>
                    <a:pt x="4493" y="1"/>
                    <a:pt x="4428" y="45"/>
                    <a:pt x="4428" y="132"/>
                  </a:cubicBezTo>
                  <a:lnTo>
                    <a:pt x="4428" y="1403"/>
                  </a:lnTo>
                  <a:cubicBezTo>
                    <a:pt x="4099" y="1403"/>
                    <a:pt x="3792" y="1491"/>
                    <a:pt x="3485" y="1601"/>
                  </a:cubicBezTo>
                  <a:lnTo>
                    <a:pt x="3420" y="1403"/>
                  </a:lnTo>
                  <a:cubicBezTo>
                    <a:pt x="3266" y="1075"/>
                    <a:pt x="3135" y="746"/>
                    <a:pt x="3003" y="417"/>
                  </a:cubicBezTo>
                  <a:cubicBezTo>
                    <a:pt x="2979" y="361"/>
                    <a:pt x="2928" y="337"/>
                    <a:pt x="2877" y="337"/>
                  </a:cubicBezTo>
                  <a:cubicBezTo>
                    <a:pt x="2789" y="337"/>
                    <a:pt x="2699" y="408"/>
                    <a:pt x="2740" y="505"/>
                  </a:cubicBezTo>
                  <a:cubicBezTo>
                    <a:pt x="2916" y="921"/>
                    <a:pt x="3091" y="1316"/>
                    <a:pt x="3244" y="1732"/>
                  </a:cubicBezTo>
                  <a:cubicBezTo>
                    <a:pt x="2981" y="1864"/>
                    <a:pt x="2740" y="2061"/>
                    <a:pt x="2521" y="2280"/>
                  </a:cubicBezTo>
                  <a:lnTo>
                    <a:pt x="2324" y="2083"/>
                  </a:lnTo>
                  <a:cubicBezTo>
                    <a:pt x="2061" y="1820"/>
                    <a:pt x="1798" y="1579"/>
                    <a:pt x="1557" y="1316"/>
                  </a:cubicBezTo>
                  <a:cubicBezTo>
                    <a:pt x="1528" y="1292"/>
                    <a:pt x="1496" y="1281"/>
                    <a:pt x="1465" y="1281"/>
                  </a:cubicBezTo>
                  <a:cubicBezTo>
                    <a:pt x="1354" y="1281"/>
                    <a:pt x="1257" y="1411"/>
                    <a:pt x="1360" y="1513"/>
                  </a:cubicBezTo>
                  <a:lnTo>
                    <a:pt x="2346" y="2499"/>
                  </a:lnTo>
                  <a:cubicBezTo>
                    <a:pt x="2149" y="2718"/>
                    <a:pt x="1995" y="2981"/>
                    <a:pt x="1886" y="3266"/>
                  </a:cubicBezTo>
                  <a:cubicBezTo>
                    <a:pt x="1776" y="3222"/>
                    <a:pt x="1666" y="3179"/>
                    <a:pt x="1557" y="3135"/>
                  </a:cubicBezTo>
                  <a:cubicBezTo>
                    <a:pt x="1206" y="3003"/>
                    <a:pt x="877" y="2850"/>
                    <a:pt x="549" y="2718"/>
                  </a:cubicBezTo>
                  <a:cubicBezTo>
                    <a:pt x="531" y="2711"/>
                    <a:pt x="513" y="2707"/>
                    <a:pt x="497" y="2707"/>
                  </a:cubicBezTo>
                  <a:cubicBezTo>
                    <a:pt x="373" y="2707"/>
                    <a:pt x="304" y="2901"/>
                    <a:pt x="439" y="2959"/>
                  </a:cubicBezTo>
                  <a:cubicBezTo>
                    <a:pt x="899" y="3157"/>
                    <a:pt x="1338" y="3332"/>
                    <a:pt x="1798" y="3529"/>
                  </a:cubicBezTo>
                  <a:cubicBezTo>
                    <a:pt x="1710" y="3792"/>
                    <a:pt x="1644" y="4099"/>
                    <a:pt x="1644" y="4384"/>
                  </a:cubicBezTo>
                  <a:lnTo>
                    <a:pt x="176" y="4384"/>
                  </a:lnTo>
                  <a:cubicBezTo>
                    <a:pt x="1" y="4384"/>
                    <a:pt x="1" y="4647"/>
                    <a:pt x="176" y="4647"/>
                  </a:cubicBezTo>
                  <a:lnTo>
                    <a:pt x="1666" y="4647"/>
                  </a:lnTo>
                  <a:cubicBezTo>
                    <a:pt x="1688" y="4954"/>
                    <a:pt x="1754" y="5239"/>
                    <a:pt x="1864" y="5502"/>
                  </a:cubicBezTo>
                  <a:cubicBezTo>
                    <a:pt x="1732" y="5545"/>
                    <a:pt x="1579" y="5611"/>
                    <a:pt x="1447" y="5655"/>
                  </a:cubicBezTo>
                  <a:cubicBezTo>
                    <a:pt x="1119" y="5808"/>
                    <a:pt x="790" y="5940"/>
                    <a:pt x="461" y="6071"/>
                  </a:cubicBezTo>
                  <a:cubicBezTo>
                    <a:pt x="306" y="6149"/>
                    <a:pt x="374" y="6346"/>
                    <a:pt x="497" y="6346"/>
                  </a:cubicBezTo>
                  <a:cubicBezTo>
                    <a:pt x="513" y="6346"/>
                    <a:pt x="531" y="6342"/>
                    <a:pt x="549" y="6334"/>
                  </a:cubicBezTo>
                  <a:cubicBezTo>
                    <a:pt x="1031" y="6137"/>
                    <a:pt x="1491" y="5940"/>
                    <a:pt x="1973" y="5743"/>
                  </a:cubicBezTo>
                  <a:cubicBezTo>
                    <a:pt x="2105" y="5984"/>
                    <a:pt x="2280" y="6225"/>
                    <a:pt x="2477" y="6422"/>
                  </a:cubicBezTo>
                  <a:lnTo>
                    <a:pt x="2127" y="6773"/>
                  </a:lnTo>
                  <a:lnTo>
                    <a:pt x="1360" y="7540"/>
                  </a:lnTo>
                  <a:cubicBezTo>
                    <a:pt x="1259" y="7624"/>
                    <a:pt x="1351" y="7759"/>
                    <a:pt x="1458" y="7759"/>
                  </a:cubicBezTo>
                  <a:cubicBezTo>
                    <a:pt x="1491" y="7759"/>
                    <a:pt x="1526" y="7746"/>
                    <a:pt x="1557" y="7715"/>
                  </a:cubicBezTo>
                  <a:lnTo>
                    <a:pt x="2674" y="6597"/>
                  </a:lnTo>
                  <a:cubicBezTo>
                    <a:pt x="2894" y="6773"/>
                    <a:pt x="3113" y="6904"/>
                    <a:pt x="3376" y="7014"/>
                  </a:cubicBezTo>
                  <a:lnTo>
                    <a:pt x="3179" y="7518"/>
                  </a:lnTo>
                  <a:cubicBezTo>
                    <a:pt x="3025" y="7868"/>
                    <a:pt x="2894" y="8197"/>
                    <a:pt x="2762" y="8526"/>
                  </a:cubicBezTo>
                  <a:cubicBezTo>
                    <a:pt x="2719" y="8627"/>
                    <a:pt x="2809" y="8709"/>
                    <a:pt x="2894" y="8709"/>
                  </a:cubicBezTo>
                  <a:cubicBezTo>
                    <a:pt x="2938" y="8709"/>
                    <a:pt x="2981" y="8688"/>
                    <a:pt x="3003" y="8635"/>
                  </a:cubicBezTo>
                  <a:cubicBezTo>
                    <a:pt x="3222" y="8131"/>
                    <a:pt x="3420" y="7627"/>
                    <a:pt x="3639" y="7101"/>
                  </a:cubicBezTo>
                  <a:cubicBezTo>
                    <a:pt x="3880" y="7189"/>
                    <a:pt x="4143" y="7233"/>
                    <a:pt x="4428" y="7233"/>
                  </a:cubicBezTo>
                  <a:lnTo>
                    <a:pt x="4428" y="7825"/>
                  </a:lnTo>
                  <a:lnTo>
                    <a:pt x="4428" y="8920"/>
                  </a:lnTo>
                  <a:cubicBezTo>
                    <a:pt x="4428" y="9008"/>
                    <a:pt x="4493" y="9052"/>
                    <a:pt x="4559" y="9052"/>
                  </a:cubicBezTo>
                  <a:cubicBezTo>
                    <a:pt x="4625" y="9052"/>
                    <a:pt x="4691" y="9008"/>
                    <a:pt x="4691" y="8920"/>
                  </a:cubicBezTo>
                  <a:lnTo>
                    <a:pt x="4691" y="7211"/>
                  </a:lnTo>
                  <a:cubicBezTo>
                    <a:pt x="4954" y="7189"/>
                    <a:pt x="5217" y="7123"/>
                    <a:pt x="5458" y="7036"/>
                  </a:cubicBezTo>
                  <a:cubicBezTo>
                    <a:pt x="5545" y="7233"/>
                    <a:pt x="5633" y="7430"/>
                    <a:pt x="5699" y="7627"/>
                  </a:cubicBezTo>
                  <a:cubicBezTo>
                    <a:pt x="5852" y="7956"/>
                    <a:pt x="5984" y="8285"/>
                    <a:pt x="6115" y="8635"/>
                  </a:cubicBezTo>
                  <a:cubicBezTo>
                    <a:pt x="6137" y="8688"/>
                    <a:pt x="6183" y="8709"/>
                    <a:pt x="6230" y="8709"/>
                  </a:cubicBezTo>
                  <a:cubicBezTo>
                    <a:pt x="6322" y="8709"/>
                    <a:pt x="6422" y="8627"/>
                    <a:pt x="6378" y="8526"/>
                  </a:cubicBezTo>
                  <a:cubicBezTo>
                    <a:pt x="6159" y="8000"/>
                    <a:pt x="5940" y="7474"/>
                    <a:pt x="5721" y="6948"/>
                  </a:cubicBezTo>
                  <a:cubicBezTo>
                    <a:pt x="5962" y="6838"/>
                    <a:pt x="6181" y="6707"/>
                    <a:pt x="6378" y="6532"/>
                  </a:cubicBezTo>
                  <a:lnTo>
                    <a:pt x="6795" y="6948"/>
                  </a:lnTo>
                  <a:lnTo>
                    <a:pt x="7562" y="7715"/>
                  </a:lnTo>
                  <a:cubicBezTo>
                    <a:pt x="7592" y="7746"/>
                    <a:pt x="7627" y="7759"/>
                    <a:pt x="7660" y="7759"/>
                  </a:cubicBezTo>
                  <a:cubicBezTo>
                    <a:pt x="7768" y="7759"/>
                    <a:pt x="7859" y="7624"/>
                    <a:pt x="7759" y="7540"/>
                  </a:cubicBezTo>
                  <a:lnTo>
                    <a:pt x="6597" y="6356"/>
                  </a:lnTo>
                  <a:cubicBezTo>
                    <a:pt x="6795" y="6159"/>
                    <a:pt x="6970" y="5962"/>
                    <a:pt x="7101" y="5721"/>
                  </a:cubicBezTo>
                  <a:cubicBezTo>
                    <a:pt x="7255" y="5786"/>
                    <a:pt x="7408" y="5852"/>
                    <a:pt x="7562" y="5896"/>
                  </a:cubicBezTo>
                  <a:cubicBezTo>
                    <a:pt x="7890" y="6049"/>
                    <a:pt x="8241" y="6181"/>
                    <a:pt x="8570" y="6312"/>
                  </a:cubicBezTo>
                  <a:cubicBezTo>
                    <a:pt x="8588" y="6320"/>
                    <a:pt x="8605" y="6324"/>
                    <a:pt x="8622" y="6324"/>
                  </a:cubicBezTo>
                  <a:cubicBezTo>
                    <a:pt x="8745" y="6324"/>
                    <a:pt x="8815" y="6129"/>
                    <a:pt x="8679" y="6071"/>
                  </a:cubicBezTo>
                  <a:cubicBezTo>
                    <a:pt x="8197" y="5874"/>
                    <a:pt x="7715" y="5677"/>
                    <a:pt x="7233" y="5480"/>
                  </a:cubicBezTo>
                  <a:cubicBezTo>
                    <a:pt x="7342" y="5217"/>
                    <a:pt x="7430" y="4954"/>
                    <a:pt x="7452" y="4647"/>
                  </a:cubicBezTo>
                  <a:lnTo>
                    <a:pt x="8942" y="4647"/>
                  </a:lnTo>
                  <a:cubicBezTo>
                    <a:pt x="9118" y="4647"/>
                    <a:pt x="9118" y="4384"/>
                    <a:pt x="8942" y="4384"/>
                  </a:cubicBezTo>
                  <a:lnTo>
                    <a:pt x="7474" y="4384"/>
                  </a:lnTo>
                  <a:cubicBezTo>
                    <a:pt x="7452" y="4099"/>
                    <a:pt x="7408" y="3814"/>
                    <a:pt x="7299" y="3529"/>
                  </a:cubicBezTo>
                  <a:cubicBezTo>
                    <a:pt x="7430" y="3485"/>
                    <a:pt x="7540" y="3420"/>
                    <a:pt x="7671" y="3376"/>
                  </a:cubicBezTo>
                  <a:cubicBezTo>
                    <a:pt x="8000" y="3244"/>
                    <a:pt x="8329" y="3091"/>
                    <a:pt x="8657" y="2959"/>
                  </a:cubicBezTo>
                  <a:cubicBezTo>
                    <a:pt x="8812" y="2901"/>
                    <a:pt x="8745" y="2707"/>
                    <a:pt x="8622" y="2707"/>
                  </a:cubicBezTo>
                  <a:cubicBezTo>
                    <a:pt x="8605" y="2707"/>
                    <a:pt x="8588" y="2711"/>
                    <a:pt x="8570" y="2718"/>
                  </a:cubicBezTo>
                  <a:cubicBezTo>
                    <a:pt x="8109" y="2894"/>
                    <a:pt x="7649" y="3091"/>
                    <a:pt x="7189" y="3288"/>
                  </a:cubicBezTo>
                  <a:cubicBezTo>
                    <a:pt x="7079" y="3025"/>
                    <a:pt x="6904" y="2762"/>
                    <a:pt x="6729" y="2543"/>
                  </a:cubicBezTo>
                  <a:lnTo>
                    <a:pt x="6992" y="2280"/>
                  </a:lnTo>
                  <a:cubicBezTo>
                    <a:pt x="7255" y="2017"/>
                    <a:pt x="7496" y="1754"/>
                    <a:pt x="7759" y="1513"/>
                  </a:cubicBezTo>
                  <a:cubicBezTo>
                    <a:pt x="7861" y="1411"/>
                    <a:pt x="7764" y="1281"/>
                    <a:pt x="7654" y="1281"/>
                  </a:cubicBezTo>
                  <a:cubicBezTo>
                    <a:pt x="7623" y="1281"/>
                    <a:pt x="7591" y="1292"/>
                    <a:pt x="7562" y="1316"/>
                  </a:cubicBezTo>
                  <a:cubicBezTo>
                    <a:pt x="7233" y="1666"/>
                    <a:pt x="6882" y="1995"/>
                    <a:pt x="6532" y="2346"/>
                  </a:cubicBezTo>
                  <a:cubicBezTo>
                    <a:pt x="6334" y="2127"/>
                    <a:pt x="6093" y="1951"/>
                    <a:pt x="5830" y="1798"/>
                  </a:cubicBezTo>
                  <a:cubicBezTo>
                    <a:pt x="5874" y="1710"/>
                    <a:pt x="5896" y="1601"/>
                    <a:pt x="5940" y="1513"/>
                  </a:cubicBezTo>
                  <a:cubicBezTo>
                    <a:pt x="6071" y="1184"/>
                    <a:pt x="6225" y="856"/>
                    <a:pt x="6356" y="505"/>
                  </a:cubicBezTo>
                  <a:cubicBezTo>
                    <a:pt x="6398" y="407"/>
                    <a:pt x="6316" y="327"/>
                    <a:pt x="6233" y="327"/>
                  </a:cubicBezTo>
                  <a:cubicBezTo>
                    <a:pt x="6186" y="327"/>
                    <a:pt x="6139" y="354"/>
                    <a:pt x="6115" y="417"/>
                  </a:cubicBezTo>
                  <a:cubicBezTo>
                    <a:pt x="5940" y="834"/>
                    <a:pt x="5765" y="1250"/>
                    <a:pt x="5589" y="1666"/>
                  </a:cubicBezTo>
                  <a:cubicBezTo>
                    <a:pt x="5304" y="1535"/>
                    <a:pt x="4997" y="1447"/>
                    <a:pt x="4691" y="1425"/>
                  </a:cubicBezTo>
                  <a:lnTo>
                    <a:pt x="4691" y="1206"/>
                  </a:lnTo>
                  <a:lnTo>
                    <a:pt x="4691" y="132"/>
                  </a:lnTo>
                  <a:cubicBezTo>
                    <a:pt x="4691" y="45"/>
                    <a:pt x="4625" y="1"/>
                    <a:pt x="455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2"/>
            <p:cNvSpPr/>
            <p:nvPr/>
          </p:nvSpPr>
          <p:spPr>
            <a:xfrm>
              <a:off x="6214900" y="1878425"/>
              <a:ext cx="28500" cy="30725"/>
            </a:xfrm>
            <a:custGeom>
              <a:avLst/>
              <a:gdLst/>
              <a:ahLst/>
              <a:cxnLst/>
              <a:rect l="l" t="t" r="r" b="b"/>
              <a:pathLst>
                <a:path w="1140" h="1229" extrusionOk="0">
                  <a:moveTo>
                    <a:pt x="460" y="1"/>
                  </a:moveTo>
                  <a:cubicBezTo>
                    <a:pt x="197" y="1"/>
                    <a:pt x="0" y="505"/>
                    <a:pt x="0" y="768"/>
                  </a:cubicBezTo>
                  <a:cubicBezTo>
                    <a:pt x="0" y="1031"/>
                    <a:pt x="197" y="1228"/>
                    <a:pt x="460" y="1228"/>
                  </a:cubicBezTo>
                  <a:cubicBezTo>
                    <a:pt x="723" y="1228"/>
                    <a:pt x="1140" y="878"/>
                    <a:pt x="1140" y="615"/>
                  </a:cubicBezTo>
                  <a:cubicBezTo>
                    <a:pt x="1140" y="352"/>
                    <a:pt x="723" y="1"/>
                    <a:pt x="46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2"/>
            <p:cNvSpPr/>
            <p:nvPr/>
          </p:nvSpPr>
          <p:spPr>
            <a:xfrm>
              <a:off x="6258725" y="1863550"/>
              <a:ext cx="23575" cy="20425"/>
            </a:xfrm>
            <a:custGeom>
              <a:avLst/>
              <a:gdLst/>
              <a:ahLst/>
              <a:cxnLst/>
              <a:rect l="l" t="t" r="r" b="b"/>
              <a:pathLst>
                <a:path w="943" h="817" extrusionOk="0">
                  <a:moveTo>
                    <a:pt x="372" y="1"/>
                  </a:moveTo>
                  <a:cubicBezTo>
                    <a:pt x="349" y="1"/>
                    <a:pt x="327" y="2"/>
                    <a:pt x="307" y="4"/>
                  </a:cubicBezTo>
                  <a:cubicBezTo>
                    <a:pt x="132" y="48"/>
                    <a:pt x="0" y="223"/>
                    <a:pt x="22" y="399"/>
                  </a:cubicBezTo>
                  <a:cubicBezTo>
                    <a:pt x="64" y="587"/>
                    <a:pt x="347" y="816"/>
                    <a:pt x="525" y="816"/>
                  </a:cubicBezTo>
                  <a:cubicBezTo>
                    <a:pt x="533" y="816"/>
                    <a:pt x="541" y="816"/>
                    <a:pt x="548" y="815"/>
                  </a:cubicBezTo>
                  <a:cubicBezTo>
                    <a:pt x="745" y="771"/>
                    <a:pt x="943" y="443"/>
                    <a:pt x="899" y="245"/>
                  </a:cubicBezTo>
                  <a:cubicBezTo>
                    <a:pt x="879" y="88"/>
                    <a:pt x="576" y="1"/>
                    <a:pt x="3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2"/>
            <p:cNvSpPr/>
            <p:nvPr/>
          </p:nvSpPr>
          <p:spPr>
            <a:xfrm>
              <a:off x="6261450" y="1895625"/>
              <a:ext cx="15375" cy="15450"/>
            </a:xfrm>
            <a:custGeom>
              <a:avLst/>
              <a:gdLst/>
              <a:ahLst/>
              <a:cxnLst/>
              <a:rect l="l" t="t" r="r" b="b"/>
              <a:pathLst>
                <a:path w="615" h="618" extrusionOk="0">
                  <a:moveTo>
                    <a:pt x="337" y="1"/>
                  </a:moveTo>
                  <a:cubicBezTo>
                    <a:pt x="311" y="1"/>
                    <a:pt x="287" y="5"/>
                    <a:pt x="264" y="14"/>
                  </a:cubicBezTo>
                  <a:cubicBezTo>
                    <a:pt x="132" y="58"/>
                    <a:pt x="1" y="299"/>
                    <a:pt x="45" y="431"/>
                  </a:cubicBezTo>
                  <a:cubicBezTo>
                    <a:pt x="81" y="539"/>
                    <a:pt x="265" y="617"/>
                    <a:pt x="403" y="617"/>
                  </a:cubicBezTo>
                  <a:cubicBezTo>
                    <a:pt x="432" y="617"/>
                    <a:pt x="460" y="614"/>
                    <a:pt x="483" y="606"/>
                  </a:cubicBezTo>
                  <a:cubicBezTo>
                    <a:pt x="614" y="562"/>
                    <a:pt x="614" y="277"/>
                    <a:pt x="571" y="168"/>
                  </a:cubicBezTo>
                  <a:cubicBezTo>
                    <a:pt x="536" y="64"/>
                    <a:pt x="433" y="1"/>
                    <a:pt x="33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2"/>
            <p:cNvSpPr/>
            <p:nvPr/>
          </p:nvSpPr>
          <p:spPr>
            <a:xfrm>
              <a:off x="6213800" y="1923025"/>
              <a:ext cx="15350" cy="15450"/>
            </a:xfrm>
            <a:custGeom>
              <a:avLst/>
              <a:gdLst/>
              <a:ahLst/>
              <a:cxnLst/>
              <a:rect l="l" t="t" r="r" b="b"/>
              <a:pathLst>
                <a:path w="614" h="618" extrusionOk="0">
                  <a:moveTo>
                    <a:pt x="325" y="0"/>
                  </a:moveTo>
                  <a:cubicBezTo>
                    <a:pt x="297" y="0"/>
                    <a:pt x="269" y="5"/>
                    <a:pt x="241" y="14"/>
                  </a:cubicBezTo>
                  <a:cubicBezTo>
                    <a:pt x="132" y="58"/>
                    <a:pt x="0" y="321"/>
                    <a:pt x="44" y="430"/>
                  </a:cubicBezTo>
                  <a:cubicBezTo>
                    <a:pt x="80" y="539"/>
                    <a:pt x="265" y="617"/>
                    <a:pt x="402" y="617"/>
                  </a:cubicBezTo>
                  <a:cubicBezTo>
                    <a:pt x="432" y="617"/>
                    <a:pt x="459" y="613"/>
                    <a:pt x="482" y="606"/>
                  </a:cubicBezTo>
                  <a:cubicBezTo>
                    <a:pt x="614" y="562"/>
                    <a:pt x="614" y="277"/>
                    <a:pt x="570" y="167"/>
                  </a:cubicBezTo>
                  <a:cubicBezTo>
                    <a:pt x="535" y="63"/>
                    <a:pt x="432" y="0"/>
                    <a:pt x="32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2"/>
            <p:cNvSpPr/>
            <p:nvPr/>
          </p:nvSpPr>
          <p:spPr>
            <a:xfrm>
              <a:off x="6287200" y="1887750"/>
              <a:ext cx="28525" cy="31250"/>
            </a:xfrm>
            <a:custGeom>
              <a:avLst/>
              <a:gdLst/>
              <a:ahLst/>
              <a:cxnLst/>
              <a:rect l="l" t="t" r="r" b="b"/>
              <a:pathLst>
                <a:path w="1141" h="1250" extrusionOk="0">
                  <a:moveTo>
                    <a:pt x="483" y="0"/>
                  </a:moveTo>
                  <a:cubicBezTo>
                    <a:pt x="220" y="0"/>
                    <a:pt x="1" y="505"/>
                    <a:pt x="1" y="767"/>
                  </a:cubicBezTo>
                  <a:cubicBezTo>
                    <a:pt x="1" y="1030"/>
                    <a:pt x="220" y="1250"/>
                    <a:pt x="483" y="1250"/>
                  </a:cubicBezTo>
                  <a:cubicBezTo>
                    <a:pt x="746" y="1250"/>
                    <a:pt x="1140" y="899"/>
                    <a:pt x="1140" y="636"/>
                  </a:cubicBezTo>
                  <a:cubicBezTo>
                    <a:pt x="1140" y="373"/>
                    <a:pt x="746" y="0"/>
                    <a:pt x="48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2"/>
            <p:cNvSpPr/>
            <p:nvPr/>
          </p:nvSpPr>
          <p:spPr>
            <a:xfrm>
              <a:off x="6246675" y="1921075"/>
              <a:ext cx="23575" cy="20425"/>
            </a:xfrm>
            <a:custGeom>
              <a:avLst/>
              <a:gdLst/>
              <a:ahLst/>
              <a:cxnLst/>
              <a:rect l="l" t="t" r="r" b="b"/>
              <a:pathLst>
                <a:path w="943" h="817" extrusionOk="0">
                  <a:moveTo>
                    <a:pt x="372" y="1"/>
                  </a:moveTo>
                  <a:cubicBezTo>
                    <a:pt x="349" y="1"/>
                    <a:pt x="327" y="2"/>
                    <a:pt x="307" y="4"/>
                  </a:cubicBezTo>
                  <a:cubicBezTo>
                    <a:pt x="132" y="48"/>
                    <a:pt x="0" y="223"/>
                    <a:pt x="44" y="421"/>
                  </a:cubicBezTo>
                  <a:cubicBezTo>
                    <a:pt x="65" y="588"/>
                    <a:pt x="347" y="817"/>
                    <a:pt x="544" y="817"/>
                  </a:cubicBezTo>
                  <a:cubicBezTo>
                    <a:pt x="553" y="817"/>
                    <a:pt x="561" y="816"/>
                    <a:pt x="570" y="815"/>
                  </a:cubicBezTo>
                  <a:cubicBezTo>
                    <a:pt x="745" y="771"/>
                    <a:pt x="942" y="443"/>
                    <a:pt x="921" y="245"/>
                  </a:cubicBezTo>
                  <a:cubicBezTo>
                    <a:pt x="881" y="88"/>
                    <a:pt x="576" y="1"/>
                    <a:pt x="3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2"/>
            <p:cNvSpPr/>
            <p:nvPr/>
          </p:nvSpPr>
          <p:spPr>
            <a:xfrm>
              <a:off x="6293225" y="1931300"/>
              <a:ext cx="23600" cy="20150"/>
            </a:xfrm>
            <a:custGeom>
              <a:avLst/>
              <a:gdLst/>
              <a:ahLst/>
              <a:cxnLst/>
              <a:rect l="l" t="t" r="r" b="b"/>
              <a:pathLst>
                <a:path w="944" h="806" extrusionOk="0">
                  <a:moveTo>
                    <a:pt x="413" y="1"/>
                  </a:moveTo>
                  <a:cubicBezTo>
                    <a:pt x="373" y="1"/>
                    <a:pt x="337" y="4"/>
                    <a:pt x="308" y="12"/>
                  </a:cubicBezTo>
                  <a:cubicBezTo>
                    <a:pt x="110" y="34"/>
                    <a:pt x="1" y="209"/>
                    <a:pt x="23" y="406"/>
                  </a:cubicBezTo>
                  <a:cubicBezTo>
                    <a:pt x="63" y="568"/>
                    <a:pt x="329" y="805"/>
                    <a:pt x="507" y="805"/>
                  </a:cubicBezTo>
                  <a:cubicBezTo>
                    <a:pt x="522" y="805"/>
                    <a:pt x="536" y="804"/>
                    <a:pt x="549" y="801"/>
                  </a:cubicBezTo>
                  <a:cubicBezTo>
                    <a:pt x="746" y="779"/>
                    <a:pt x="943" y="428"/>
                    <a:pt x="899" y="253"/>
                  </a:cubicBezTo>
                  <a:cubicBezTo>
                    <a:pt x="881" y="89"/>
                    <a:pt x="606" y="1"/>
                    <a:pt x="41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2"/>
            <p:cNvSpPr/>
            <p:nvPr/>
          </p:nvSpPr>
          <p:spPr>
            <a:xfrm>
              <a:off x="6265300" y="1948575"/>
              <a:ext cx="28500" cy="30700"/>
            </a:xfrm>
            <a:custGeom>
              <a:avLst/>
              <a:gdLst/>
              <a:ahLst/>
              <a:cxnLst/>
              <a:rect l="l" t="t" r="r" b="b"/>
              <a:pathLst>
                <a:path w="1140" h="1228" extrusionOk="0">
                  <a:moveTo>
                    <a:pt x="460" y="0"/>
                  </a:moveTo>
                  <a:cubicBezTo>
                    <a:pt x="197" y="0"/>
                    <a:pt x="0" y="482"/>
                    <a:pt x="0" y="745"/>
                  </a:cubicBezTo>
                  <a:cubicBezTo>
                    <a:pt x="0" y="1008"/>
                    <a:pt x="197" y="1227"/>
                    <a:pt x="460" y="1227"/>
                  </a:cubicBezTo>
                  <a:cubicBezTo>
                    <a:pt x="723" y="1227"/>
                    <a:pt x="1140" y="877"/>
                    <a:pt x="1140" y="614"/>
                  </a:cubicBezTo>
                  <a:cubicBezTo>
                    <a:pt x="1140" y="351"/>
                    <a:pt x="723" y="0"/>
                    <a:pt x="46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2"/>
            <p:cNvSpPr/>
            <p:nvPr/>
          </p:nvSpPr>
          <p:spPr>
            <a:xfrm>
              <a:off x="6232425" y="1951975"/>
              <a:ext cx="15900" cy="15525"/>
            </a:xfrm>
            <a:custGeom>
              <a:avLst/>
              <a:gdLst/>
              <a:ahLst/>
              <a:cxnLst/>
              <a:rect l="l" t="t" r="r" b="b"/>
              <a:pathLst>
                <a:path w="636" h="621" extrusionOk="0">
                  <a:moveTo>
                    <a:pt x="361" y="1"/>
                  </a:moveTo>
                  <a:cubicBezTo>
                    <a:pt x="329" y="1"/>
                    <a:pt x="296" y="6"/>
                    <a:pt x="263" y="17"/>
                  </a:cubicBezTo>
                  <a:cubicBezTo>
                    <a:pt x="132" y="61"/>
                    <a:pt x="0" y="302"/>
                    <a:pt x="44" y="434"/>
                  </a:cubicBezTo>
                  <a:cubicBezTo>
                    <a:pt x="98" y="542"/>
                    <a:pt x="271" y="621"/>
                    <a:pt x="404" y="621"/>
                  </a:cubicBezTo>
                  <a:cubicBezTo>
                    <a:pt x="432" y="621"/>
                    <a:pt x="459" y="617"/>
                    <a:pt x="482" y="609"/>
                  </a:cubicBezTo>
                  <a:cubicBezTo>
                    <a:pt x="614" y="565"/>
                    <a:pt x="636" y="280"/>
                    <a:pt x="570" y="149"/>
                  </a:cubicBezTo>
                  <a:cubicBezTo>
                    <a:pt x="537" y="50"/>
                    <a:pt x="455" y="1"/>
                    <a:pt x="36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2"/>
            <p:cNvSpPr/>
            <p:nvPr/>
          </p:nvSpPr>
          <p:spPr>
            <a:xfrm>
              <a:off x="6414850" y="2017325"/>
              <a:ext cx="174250" cy="172600"/>
            </a:xfrm>
            <a:custGeom>
              <a:avLst/>
              <a:gdLst/>
              <a:ahLst/>
              <a:cxnLst/>
              <a:rect l="l" t="t" r="r" b="b"/>
              <a:pathLst>
                <a:path w="6970" h="6904" extrusionOk="0">
                  <a:moveTo>
                    <a:pt x="3475" y="0"/>
                  </a:moveTo>
                  <a:cubicBezTo>
                    <a:pt x="3425" y="0"/>
                    <a:pt x="3376" y="33"/>
                    <a:pt x="3376" y="99"/>
                  </a:cubicBezTo>
                  <a:lnTo>
                    <a:pt x="3376" y="1063"/>
                  </a:lnTo>
                  <a:cubicBezTo>
                    <a:pt x="3135" y="1085"/>
                    <a:pt x="2894" y="1129"/>
                    <a:pt x="2675" y="1217"/>
                  </a:cubicBezTo>
                  <a:lnTo>
                    <a:pt x="2609" y="1085"/>
                  </a:lnTo>
                  <a:cubicBezTo>
                    <a:pt x="2499" y="822"/>
                    <a:pt x="2390" y="559"/>
                    <a:pt x="2280" y="318"/>
                  </a:cubicBezTo>
                  <a:cubicBezTo>
                    <a:pt x="2264" y="271"/>
                    <a:pt x="2229" y="252"/>
                    <a:pt x="2193" y="252"/>
                  </a:cubicBezTo>
                  <a:cubicBezTo>
                    <a:pt x="2129" y="252"/>
                    <a:pt x="2063" y="313"/>
                    <a:pt x="2105" y="384"/>
                  </a:cubicBezTo>
                  <a:cubicBezTo>
                    <a:pt x="2236" y="691"/>
                    <a:pt x="2346" y="997"/>
                    <a:pt x="2477" y="1304"/>
                  </a:cubicBezTo>
                  <a:cubicBezTo>
                    <a:pt x="2280" y="1414"/>
                    <a:pt x="2083" y="1567"/>
                    <a:pt x="1930" y="1743"/>
                  </a:cubicBezTo>
                  <a:lnTo>
                    <a:pt x="1776" y="1589"/>
                  </a:lnTo>
                  <a:lnTo>
                    <a:pt x="1184" y="997"/>
                  </a:lnTo>
                  <a:cubicBezTo>
                    <a:pt x="1166" y="979"/>
                    <a:pt x="1145" y="971"/>
                    <a:pt x="1123" y="971"/>
                  </a:cubicBezTo>
                  <a:cubicBezTo>
                    <a:pt x="1043" y="971"/>
                    <a:pt x="962" y="1082"/>
                    <a:pt x="1031" y="1151"/>
                  </a:cubicBezTo>
                  <a:lnTo>
                    <a:pt x="1798" y="1896"/>
                  </a:lnTo>
                  <a:cubicBezTo>
                    <a:pt x="1645" y="2071"/>
                    <a:pt x="1535" y="2290"/>
                    <a:pt x="1447" y="2488"/>
                  </a:cubicBezTo>
                  <a:cubicBezTo>
                    <a:pt x="1360" y="2466"/>
                    <a:pt x="1272" y="2422"/>
                    <a:pt x="1184" y="2400"/>
                  </a:cubicBezTo>
                  <a:cubicBezTo>
                    <a:pt x="921" y="2290"/>
                    <a:pt x="680" y="2181"/>
                    <a:pt x="417" y="2071"/>
                  </a:cubicBezTo>
                  <a:cubicBezTo>
                    <a:pt x="405" y="2067"/>
                    <a:pt x="394" y="2064"/>
                    <a:pt x="383" y="2064"/>
                  </a:cubicBezTo>
                  <a:cubicBezTo>
                    <a:pt x="291" y="2064"/>
                    <a:pt x="234" y="2210"/>
                    <a:pt x="352" y="2269"/>
                  </a:cubicBezTo>
                  <a:cubicBezTo>
                    <a:pt x="680" y="2400"/>
                    <a:pt x="1031" y="2553"/>
                    <a:pt x="1360" y="2685"/>
                  </a:cubicBezTo>
                  <a:cubicBezTo>
                    <a:pt x="1294" y="2904"/>
                    <a:pt x="1272" y="3123"/>
                    <a:pt x="1250" y="3342"/>
                  </a:cubicBezTo>
                  <a:lnTo>
                    <a:pt x="132" y="3342"/>
                  </a:lnTo>
                  <a:cubicBezTo>
                    <a:pt x="1" y="3342"/>
                    <a:pt x="1" y="3540"/>
                    <a:pt x="132" y="3540"/>
                  </a:cubicBezTo>
                  <a:lnTo>
                    <a:pt x="1272" y="3540"/>
                  </a:lnTo>
                  <a:cubicBezTo>
                    <a:pt x="1294" y="3781"/>
                    <a:pt x="1338" y="4000"/>
                    <a:pt x="1425" y="4197"/>
                  </a:cubicBezTo>
                  <a:cubicBezTo>
                    <a:pt x="1316" y="4241"/>
                    <a:pt x="1206" y="4285"/>
                    <a:pt x="1119" y="4329"/>
                  </a:cubicBezTo>
                  <a:cubicBezTo>
                    <a:pt x="856" y="4438"/>
                    <a:pt x="593" y="4526"/>
                    <a:pt x="352" y="4635"/>
                  </a:cubicBezTo>
                  <a:cubicBezTo>
                    <a:pt x="233" y="4675"/>
                    <a:pt x="293" y="4839"/>
                    <a:pt x="386" y="4839"/>
                  </a:cubicBezTo>
                  <a:cubicBezTo>
                    <a:pt x="396" y="4839"/>
                    <a:pt x="407" y="4837"/>
                    <a:pt x="417" y="4833"/>
                  </a:cubicBezTo>
                  <a:cubicBezTo>
                    <a:pt x="790" y="4679"/>
                    <a:pt x="1141" y="4526"/>
                    <a:pt x="1513" y="4372"/>
                  </a:cubicBezTo>
                  <a:cubicBezTo>
                    <a:pt x="1601" y="4570"/>
                    <a:pt x="1732" y="4745"/>
                    <a:pt x="1886" y="4898"/>
                  </a:cubicBezTo>
                  <a:lnTo>
                    <a:pt x="1623" y="5161"/>
                  </a:lnTo>
                  <a:lnTo>
                    <a:pt x="1031" y="5753"/>
                  </a:lnTo>
                  <a:cubicBezTo>
                    <a:pt x="965" y="5819"/>
                    <a:pt x="1036" y="5923"/>
                    <a:pt x="1112" y="5923"/>
                  </a:cubicBezTo>
                  <a:cubicBezTo>
                    <a:pt x="1137" y="5923"/>
                    <a:pt x="1163" y="5912"/>
                    <a:pt x="1184" y="5885"/>
                  </a:cubicBezTo>
                  <a:lnTo>
                    <a:pt x="2039" y="5030"/>
                  </a:lnTo>
                  <a:cubicBezTo>
                    <a:pt x="2192" y="5161"/>
                    <a:pt x="2390" y="5271"/>
                    <a:pt x="2587" y="5359"/>
                  </a:cubicBezTo>
                  <a:cubicBezTo>
                    <a:pt x="2521" y="5490"/>
                    <a:pt x="2477" y="5622"/>
                    <a:pt x="2412" y="5753"/>
                  </a:cubicBezTo>
                  <a:cubicBezTo>
                    <a:pt x="2324" y="5994"/>
                    <a:pt x="2214" y="6257"/>
                    <a:pt x="2105" y="6498"/>
                  </a:cubicBezTo>
                  <a:cubicBezTo>
                    <a:pt x="2076" y="6584"/>
                    <a:pt x="2141" y="6651"/>
                    <a:pt x="2207" y="6651"/>
                  </a:cubicBezTo>
                  <a:cubicBezTo>
                    <a:pt x="2243" y="6651"/>
                    <a:pt x="2279" y="6632"/>
                    <a:pt x="2302" y="6586"/>
                  </a:cubicBezTo>
                  <a:cubicBezTo>
                    <a:pt x="2455" y="6191"/>
                    <a:pt x="2609" y="5819"/>
                    <a:pt x="2784" y="5424"/>
                  </a:cubicBezTo>
                  <a:cubicBezTo>
                    <a:pt x="2960" y="5490"/>
                    <a:pt x="3179" y="5512"/>
                    <a:pt x="3376" y="5512"/>
                  </a:cubicBezTo>
                  <a:lnTo>
                    <a:pt x="3376" y="5972"/>
                  </a:lnTo>
                  <a:lnTo>
                    <a:pt x="3376" y="6805"/>
                  </a:lnTo>
                  <a:cubicBezTo>
                    <a:pt x="3376" y="6871"/>
                    <a:pt x="3425" y="6904"/>
                    <a:pt x="3475" y="6904"/>
                  </a:cubicBezTo>
                  <a:cubicBezTo>
                    <a:pt x="3524" y="6904"/>
                    <a:pt x="3573" y="6871"/>
                    <a:pt x="3573" y="6805"/>
                  </a:cubicBezTo>
                  <a:lnTo>
                    <a:pt x="3573" y="5512"/>
                  </a:lnTo>
                  <a:cubicBezTo>
                    <a:pt x="3792" y="5490"/>
                    <a:pt x="3990" y="5446"/>
                    <a:pt x="4165" y="5380"/>
                  </a:cubicBezTo>
                  <a:cubicBezTo>
                    <a:pt x="4231" y="5512"/>
                    <a:pt x="4296" y="5665"/>
                    <a:pt x="4362" y="5819"/>
                  </a:cubicBezTo>
                  <a:cubicBezTo>
                    <a:pt x="4450" y="6082"/>
                    <a:pt x="4559" y="6323"/>
                    <a:pt x="4669" y="6586"/>
                  </a:cubicBezTo>
                  <a:cubicBezTo>
                    <a:pt x="4684" y="6624"/>
                    <a:pt x="4719" y="6641"/>
                    <a:pt x="4755" y="6641"/>
                  </a:cubicBezTo>
                  <a:cubicBezTo>
                    <a:pt x="4821" y="6641"/>
                    <a:pt x="4895" y="6583"/>
                    <a:pt x="4866" y="6498"/>
                  </a:cubicBezTo>
                  <a:lnTo>
                    <a:pt x="4362" y="5293"/>
                  </a:lnTo>
                  <a:cubicBezTo>
                    <a:pt x="4537" y="5205"/>
                    <a:pt x="4713" y="5118"/>
                    <a:pt x="4866" y="4986"/>
                  </a:cubicBezTo>
                  <a:lnTo>
                    <a:pt x="5195" y="5315"/>
                  </a:lnTo>
                  <a:lnTo>
                    <a:pt x="5787" y="5885"/>
                  </a:lnTo>
                  <a:cubicBezTo>
                    <a:pt x="5808" y="5912"/>
                    <a:pt x="5834" y="5923"/>
                    <a:pt x="5858" y="5923"/>
                  </a:cubicBezTo>
                  <a:cubicBezTo>
                    <a:pt x="5934" y="5923"/>
                    <a:pt x="6001" y="5819"/>
                    <a:pt x="5918" y="5753"/>
                  </a:cubicBezTo>
                  <a:cubicBezTo>
                    <a:pt x="5633" y="5446"/>
                    <a:pt x="5326" y="5139"/>
                    <a:pt x="5020" y="4855"/>
                  </a:cubicBezTo>
                  <a:cubicBezTo>
                    <a:pt x="5173" y="4701"/>
                    <a:pt x="5326" y="4548"/>
                    <a:pt x="5414" y="4350"/>
                  </a:cubicBezTo>
                  <a:cubicBezTo>
                    <a:pt x="5545" y="4416"/>
                    <a:pt x="5655" y="4460"/>
                    <a:pt x="5765" y="4504"/>
                  </a:cubicBezTo>
                  <a:cubicBezTo>
                    <a:pt x="6028" y="4613"/>
                    <a:pt x="6291" y="4723"/>
                    <a:pt x="6532" y="4811"/>
                  </a:cubicBezTo>
                  <a:cubicBezTo>
                    <a:pt x="6550" y="4820"/>
                    <a:pt x="6568" y="4824"/>
                    <a:pt x="6584" y="4824"/>
                  </a:cubicBezTo>
                  <a:cubicBezTo>
                    <a:pt x="6683" y="4824"/>
                    <a:pt x="6732" y="4673"/>
                    <a:pt x="6619" y="4635"/>
                  </a:cubicBezTo>
                  <a:cubicBezTo>
                    <a:pt x="6247" y="4482"/>
                    <a:pt x="5896" y="4329"/>
                    <a:pt x="5524" y="4175"/>
                  </a:cubicBezTo>
                  <a:cubicBezTo>
                    <a:pt x="5611" y="3978"/>
                    <a:pt x="5677" y="3781"/>
                    <a:pt x="5699" y="3540"/>
                  </a:cubicBezTo>
                  <a:lnTo>
                    <a:pt x="6838" y="3540"/>
                  </a:lnTo>
                  <a:cubicBezTo>
                    <a:pt x="6970" y="3540"/>
                    <a:pt x="6970" y="3342"/>
                    <a:pt x="6838" y="3342"/>
                  </a:cubicBezTo>
                  <a:lnTo>
                    <a:pt x="5699" y="3342"/>
                  </a:lnTo>
                  <a:cubicBezTo>
                    <a:pt x="5699" y="3123"/>
                    <a:pt x="5655" y="2904"/>
                    <a:pt x="5567" y="2685"/>
                  </a:cubicBezTo>
                  <a:cubicBezTo>
                    <a:pt x="5655" y="2641"/>
                    <a:pt x="5765" y="2619"/>
                    <a:pt x="5852" y="2575"/>
                  </a:cubicBezTo>
                  <a:cubicBezTo>
                    <a:pt x="6115" y="2466"/>
                    <a:pt x="6356" y="2356"/>
                    <a:pt x="6619" y="2247"/>
                  </a:cubicBezTo>
                  <a:cubicBezTo>
                    <a:pt x="6713" y="2209"/>
                    <a:pt x="6678" y="2058"/>
                    <a:pt x="6583" y="2058"/>
                  </a:cubicBezTo>
                  <a:cubicBezTo>
                    <a:pt x="6567" y="2058"/>
                    <a:pt x="6550" y="2062"/>
                    <a:pt x="6532" y="2071"/>
                  </a:cubicBezTo>
                  <a:cubicBezTo>
                    <a:pt x="6181" y="2203"/>
                    <a:pt x="5852" y="2356"/>
                    <a:pt x="5502" y="2510"/>
                  </a:cubicBezTo>
                  <a:cubicBezTo>
                    <a:pt x="5392" y="2290"/>
                    <a:pt x="5283" y="2115"/>
                    <a:pt x="5129" y="1940"/>
                  </a:cubicBezTo>
                  <a:lnTo>
                    <a:pt x="5348" y="1743"/>
                  </a:lnTo>
                  <a:lnTo>
                    <a:pt x="5918" y="1151"/>
                  </a:lnTo>
                  <a:cubicBezTo>
                    <a:pt x="6005" y="1082"/>
                    <a:pt x="5927" y="971"/>
                    <a:pt x="5847" y="971"/>
                  </a:cubicBezTo>
                  <a:cubicBezTo>
                    <a:pt x="5826" y="971"/>
                    <a:pt x="5805" y="979"/>
                    <a:pt x="5787" y="997"/>
                  </a:cubicBezTo>
                  <a:lnTo>
                    <a:pt x="4998" y="1786"/>
                  </a:lnTo>
                  <a:cubicBezTo>
                    <a:pt x="4822" y="1633"/>
                    <a:pt x="4647" y="1480"/>
                    <a:pt x="4450" y="1370"/>
                  </a:cubicBezTo>
                  <a:cubicBezTo>
                    <a:pt x="4472" y="1304"/>
                    <a:pt x="4515" y="1217"/>
                    <a:pt x="4537" y="1151"/>
                  </a:cubicBezTo>
                  <a:cubicBezTo>
                    <a:pt x="4647" y="888"/>
                    <a:pt x="4757" y="647"/>
                    <a:pt x="4844" y="384"/>
                  </a:cubicBezTo>
                  <a:cubicBezTo>
                    <a:pt x="4886" y="313"/>
                    <a:pt x="4820" y="252"/>
                    <a:pt x="4756" y="252"/>
                  </a:cubicBezTo>
                  <a:cubicBezTo>
                    <a:pt x="4720" y="252"/>
                    <a:pt x="4685" y="271"/>
                    <a:pt x="4669" y="318"/>
                  </a:cubicBezTo>
                  <a:cubicBezTo>
                    <a:pt x="4537" y="625"/>
                    <a:pt x="4406" y="954"/>
                    <a:pt x="4274" y="1282"/>
                  </a:cubicBezTo>
                  <a:cubicBezTo>
                    <a:pt x="4055" y="1173"/>
                    <a:pt x="3814" y="1107"/>
                    <a:pt x="3573" y="1085"/>
                  </a:cubicBezTo>
                  <a:lnTo>
                    <a:pt x="3573" y="932"/>
                  </a:lnTo>
                  <a:lnTo>
                    <a:pt x="3573" y="99"/>
                  </a:lnTo>
                  <a:cubicBezTo>
                    <a:pt x="3573" y="33"/>
                    <a:pt x="3524" y="0"/>
                    <a:pt x="347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2"/>
            <p:cNvSpPr/>
            <p:nvPr/>
          </p:nvSpPr>
          <p:spPr>
            <a:xfrm>
              <a:off x="6463075" y="2066900"/>
              <a:ext cx="21950" cy="23600"/>
            </a:xfrm>
            <a:custGeom>
              <a:avLst/>
              <a:gdLst/>
              <a:ahLst/>
              <a:cxnLst/>
              <a:rect l="l" t="t" r="r" b="b"/>
              <a:pathLst>
                <a:path w="878" h="944" extrusionOk="0">
                  <a:moveTo>
                    <a:pt x="373" y="1"/>
                  </a:moveTo>
                  <a:cubicBezTo>
                    <a:pt x="176" y="1"/>
                    <a:pt x="1" y="373"/>
                    <a:pt x="1" y="570"/>
                  </a:cubicBezTo>
                  <a:cubicBezTo>
                    <a:pt x="1" y="768"/>
                    <a:pt x="176" y="943"/>
                    <a:pt x="373" y="943"/>
                  </a:cubicBezTo>
                  <a:cubicBezTo>
                    <a:pt x="570" y="943"/>
                    <a:pt x="877" y="658"/>
                    <a:pt x="877" y="461"/>
                  </a:cubicBezTo>
                  <a:cubicBezTo>
                    <a:pt x="877" y="264"/>
                    <a:pt x="570" y="1"/>
                    <a:pt x="3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2"/>
            <p:cNvSpPr/>
            <p:nvPr/>
          </p:nvSpPr>
          <p:spPr>
            <a:xfrm>
              <a:off x="6497050" y="2055300"/>
              <a:ext cx="17550" cy="15500"/>
            </a:xfrm>
            <a:custGeom>
              <a:avLst/>
              <a:gdLst/>
              <a:ahLst/>
              <a:cxnLst/>
              <a:rect l="l" t="t" r="r" b="b"/>
              <a:pathLst>
                <a:path w="702" h="620" extrusionOk="0">
                  <a:moveTo>
                    <a:pt x="283" y="0"/>
                  </a:moveTo>
                  <a:cubicBezTo>
                    <a:pt x="260" y="0"/>
                    <a:pt x="239" y="2"/>
                    <a:pt x="219" y="4"/>
                  </a:cubicBezTo>
                  <a:cubicBezTo>
                    <a:pt x="88" y="26"/>
                    <a:pt x="0" y="158"/>
                    <a:pt x="22" y="311"/>
                  </a:cubicBezTo>
                  <a:cubicBezTo>
                    <a:pt x="43" y="436"/>
                    <a:pt x="241" y="620"/>
                    <a:pt x="392" y="620"/>
                  </a:cubicBezTo>
                  <a:cubicBezTo>
                    <a:pt x="401" y="620"/>
                    <a:pt x="409" y="619"/>
                    <a:pt x="417" y="618"/>
                  </a:cubicBezTo>
                  <a:cubicBezTo>
                    <a:pt x="548" y="596"/>
                    <a:pt x="702" y="333"/>
                    <a:pt x="680" y="180"/>
                  </a:cubicBezTo>
                  <a:cubicBezTo>
                    <a:pt x="660" y="65"/>
                    <a:pt x="441" y="0"/>
                    <a:pt x="28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2"/>
            <p:cNvSpPr/>
            <p:nvPr/>
          </p:nvSpPr>
          <p:spPr>
            <a:xfrm>
              <a:off x="6498675" y="2079625"/>
              <a:ext cx="12100" cy="12075"/>
            </a:xfrm>
            <a:custGeom>
              <a:avLst/>
              <a:gdLst/>
              <a:ahLst/>
              <a:cxnLst/>
              <a:rect l="l" t="t" r="r" b="b"/>
              <a:pathLst>
                <a:path w="484" h="483" extrusionOk="0">
                  <a:moveTo>
                    <a:pt x="282" y="1"/>
                  </a:moveTo>
                  <a:cubicBezTo>
                    <a:pt x="255" y="1"/>
                    <a:pt x="227" y="6"/>
                    <a:pt x="198" y="18"/>
                  </a:cubicBezTo>
                  <a:cubicBezTo>
                    <a:pt x="111" y="61"/>
                    <a:pt x="1" y="237"/>
                    <a:pt x="45" y="346"/>
                  </a:cubicBezTo>
                  <a:cubicBezTo>
                    <a:pt x="83" y="422"/>
                    <a:pt x="237" y="482"/>
                    <a:pt x="334" y="482"/>
                  </a:cubicBezTo>
                  <a:cubicBezTo>
                    <a:pt x="349" y="482"/>
                    <a:pt x="362" y="481"/>
                    <a:pt x="374" y="478"/>
                  </a:cubicBezTo>
                  <a:cubicBezTo>
                    <a:pt x="483" y="434"/>
                    <a:pt x="483" y="215"/>
                    <a:pt x="439" y="127"/>
                  </a:cubicBezTo>
                  <a:cubicBezTo>
                    <a:pt x="423" y="46"/>
                    <a:pt x="359" y="1"/>
                    <a:pt x="28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2"/>
            <p:cNvSpPr/>
            <p:nvPr/>
          </p:nvSpPr>
          <p:spPr>
            <a:xfrm>
              <a:off x="6462525" y="2100525"/>
              <a:ext cx="12075" cy="12175"/>
            </a:xfrm>
            <a:custGeom>
              <a:avLst/>
              <a:gdLst/>
              <a:ahLst/>
              <a:cxnLst/>
              <a:rect l="l" t="t" r="r" b="b"/>
              <a:pathLst>
                <a:path w="483" h="487" extrusionOk="0">
                  <a:moveTo>
                    <a:pt x="258" y="0"/>
                  </a:moveTo>
                  <a:cubicBezTo>
                    <a:pt x="237" y="0"/>
                    <a:pt x="217" y="5"/>
                    <a:pt x="198" y="14"/>
                  </a:cubicBezTo>
                  <a:cubicBezTo>
                    <a:pt x="88" y="58"/>
                    <a:pt x="1" y="234"/>
                    <a:pt x="44" y="343"/>
                  </a:cubicBezTo>
                  <a:cubicBezTo>
                    <a:pt x="62" y="415"/>
                    <a:pt x="197" y="486"/>
                    <a:pt x="306" y="486"/>
                  </a:cubicBezTo>
                  <a:cubicBezTo>
                    <a:pt x="330" y="486"/>
                    <a:pt x="353" y="483"/>
                    <a:pt x="373" y="475"/>
                  </a:cubicBezTo>
                  <a:cubicBezTo>
                    <a:pt x="461" y="431"/>
                    <a:pt x="483" y="234"/>
                    <a:pt x="439" y="124"/>
                  </a:cubicBezTo>
                  <a:cubicBezTo>
                    <a:pt x="405" y="56"/>
                    <a:pt x="330" y="0"/>
                    <a:pt x="25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2"/>
            <p:cNvSpPr/>
            <p:nvPr/>
          </p:nvSpPr>
          <p:spPr>
            <a:xfrm>
              <a:off x="6518400" y="2074025"/>
              <a:ext cx="21950" cy="23575"/>
            </a:xfrm>
            <a:custGeom>
              <a:avLst/>
              <a:gdLst/>
              <a:ahLst/>
              <a:cxnLst/>
              <a:rect l="l" t="t" r="r" b="b"/>
              <a:pathLst>
                <a:path w="878" h="943" extrusionOk="0">
                  <a:moveTo>
                    <a:pt x="373" y="1"/>
                  </a:moveTo>
                  <a:cubicBezTo>
                    <a:pt x="176" y="1"/>
                    <a:pt x="1" y="373"/>
                    <a:pt x="1" y="570"/>
                  </a:cubicBezTo>
                  <a:cubicBezTo>
                    <a:pt x="1" y="768"/>
                    <a:pt x="176" y="943"/>
                    <a:pt x="373" y="943"/>
                  </a:cubicBezTo>
                  <a:cubicBezTo>
                    <a:pt x="571" y="943"/>
                    <a:pt x="878" y="658"/>
                    <a:pt x="878" y="461"/>
                  </a:cubicBezTo>
                  <a:cubicBezTo>
                    <a:pt x="878" y="264"/>
                    <a:pt x="571" y="1"/>
                    <a:pt x="3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2"/>
            <p:cNvSpPr/>
            <p:nvPr/>
          </p:nvSpPr>
          <p:spPr>
            <a:xfrm>
              <a:off x="6487725" y="2099125"/>
              <a:ext cx="18100" cy="15525"/>
            </a:xfrm>
            <a:custGeom>
              <a:avLst/>
              <a:gdLst/>
              <a:ahLst/>
              <a:cxnLst/>
              <a:rect l="l" t="t" r="r" b="b"/>
              <a:pathLst>
                <a:path w="724" h="621" extrusionOk="0">
                  <a:moveTo>
                    <a:pt x="298" y="1"/>
                  </a:moveTo>
                  <a:cubicBezTo>
                    <a:pt x="277" y="1"/>
                    <a:pt x="258" y="2"/>
                    <a:pt x="242" y="5"/>
                  </a:cubicBezTo>
                  <a:cubicBezTo>
                    <a:pt x="88" y="27"/>
                    <a:pt x="1" y="180"/>
                    <a:pt x="23" y="311"/>
                  </a:cubicBezTo>
                  <a:cubicBezTo>
                    <a:pt x="43" y="456"/>
                    <a:pt x="259" y="620"/>
                    <a:pt x="393" y="620"/>
                  </a:cubicBezTo>
                  <a:cubicBezTo>
                    <a:pt x="402" y="620"/>
                    <a:pt x="410" y="620"/>
                    <a:pt x="417" y="618"/>
                  </a:cubicBezTo>
                  <a:cubicBezTo>
                    <a:pt x="570" y="596"/>
                    <a:pt x="724" y="333"/>
                    <a:pt x="702" y="202"/>
                  </a:cubicBezTo>
                  <a:cubicBezTo>
                    <a:pt x="683" y="68"/>
                    <a:pt x="445" y="1"/>
                    <a:pt x="29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2"/>
            <p:cNvSpPr/>
            <p:nvPr/>
          </p:nvSpPr>
          <p:spPr>
            <a:xfrm>
              <a:off x="6523350" y="2106800"/>
              <a:ext cx="17550" cy="15500"/>
            </a:xfrm>
            <a:custGeom>
              <a:avLst/>
              <a:gdLst/>
              <a:ahLst/>
              <a:cxnLst/>
              <a:rect l="l" t="t" r="r" b="b"/>
              <a:pathLst>
                <a:path w="702" h="620" extrusionOk="0">
                  <a:moveTo>
                    <a:pt x="282" y="0"/>
                  </a:moveTo>
                  <a:cubicBezTo>
                    <a:pt x="260" y="0"/>
                    <a:pt x="238" y="2"/>
                    <a:pt x="219" y="4"/>
                  </a:cubicBezTo>
                  <a:cubicBezTo>
                    <a:pt x="88" y="26"/>
                    <a:pt x="0" y="180"/>
                    <a:pt x="22" y="311"/>
                  </a:cubicBezTo>
                  <a:cubicBezTo>
                    <a:pt x="43" y="456"/>
                    <a:pt x="239" y="620"/>
                    <a:pt x="390" y="620"/>
                  </a:cubicBezTo>
                  <a:cubicBezTo>
                    <a:pt x="399" y="620"/>
                    <a:pt x="408" y="619"/>
                    <a:pt x="417" y="618"/>
                  </a:cubicBezTo>
                  <a:cubicBezTo>
                    <a:pt x="548" y="596"/>
                    <a:pt x="701" y="333"/>
                    <a:pt x="680" y="202"/>
                  </a:cubicBezTo>
                  <a:cubicBezTo>
                    <a:pt x="660" y="67"/>
                    <a:pt x="440" y="0"/>
                    <a:pt x="28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2"/>
            <p:cNvSpPr/>
            <p:nvPr/>
          </p:nvSpPr>
          <p:spPr>
            <a:xfrm>
              <a:off x="6501975" y="2120050"/>
              <a:ext cx="21400" cy="23575"/>
            </a:xfrm>
            <a:custGeom>
              <a:avLst/>
              <a:gdLst/>
              <a:ahLst/>
              <a:cxnLst/>
              <a:rect l="l" t="t" r="r" b="b"/>
              <a:pathLst>
                <a:path w="856" h="943" extrusionOk="0">
                  <a:moveTo>
                    <a:pt x="351" y="0"/>
                  </a:moveTo>
                  <a:cubicBezTo>
                    <a:pt x="154" y="0"/>
                    <a:pt x="0" y="373"/>
                    <a:pt x="0" y="570"/>
                  </a:cubicBezTo>
                  <a:cubicBezTo>
                    <a:pt x="0" y="767"/>
                    <a:pt x="154" y="943"/>
                    <a:pt x="351" y="943"/>
                  </a:cubicBezTo>
                  <a:cubicBezTo>
                    <a:pt x="548" y="943"/>
                    <a:pt x="855" y="658"/>
                    <a:pt x="855" y="461"/>
                  </a:cubicBezTo>
                  <a:cubicBezTo>
                    <a:pt x="855" y="263"/>
                    <a:pt x="548" y="0"/>
                    <a:pt x="35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2"/>
            <p:cNvSpPr/>
            <p:nvPr/>
          </p:nvSpPr>
          <p:spPr>
            <a:xfrm>
              <a:off x="6476775" y="2122650"/>
              <a:ext cx="12075" cy="11950"/>
            </a:xfrm>
            <a:custGeom>
              <a:avLst/>
              <a:gdLst/>
              <a:ahLst/>
              <a:cxnLst/>
              <a:rect l="l" t="t" r="r" b="b"/>
              <a:pathLst>
                <a:path w="483" h="478" extrusionOk="0">
                  <a:moveTo>
                    <a:pt x="244" y="0"/>
                  </a:moveTo>
                  <a:cubicBezTo>
                    <a:pt x="228" y="0"/>
                    <a:pt x="213" y="2"/>
                    <a:pt x="198" y="6"/>
                  </a:cubicBezTo>
                  <a:cubicBezTo>
                    <a:pt x="110" y="50"/>
                    <a:pt x="0" y="247"/>
                    <a:pt x="44" y="335"/>
                  </a:cubicBezTo>
                  <a:cubicBezTo>
                    <a:pt x="80" y="406"/>
                    <a:pt x="218" y="478"/>
                    <a:pt x="315" y="478"/>
                  </a:cubicBezTo>
                  <a:cubicBezTo>
                    <a:pt x="337" y="478"/>
                    <a:pt x="357" y="474"/>
                    <a:pt x="373" y="466"/>
                  </a:cubicBezTo>
                  <a:cubicBezTo>
                    <a:pt x="461" y="422"/>
                    <a:pt x="483" y="225"/>
                    <a:pt x="439" y="116"/>
                  </a:cubicBezTo>
                  <a:cubicBezTo>
                    <a:pt x="402" y="43"/>
                    <a:pt x="321" y="0"/>
                    <a:pt x="24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2"/>
            <p:cNvSpPr/>
            <p:nvPr/>
          </p:nvSpPr>
          <p:spPr>
            <a:xfrm>
              <a:off x="6370475" y="1792425"/>
              <a:ext cx="115100" cy="162600"/>
            </a:xfrm>
            <a:custGeom>
              <a:avLst/>
              <a:gdLst/>
              <a:ahLst/>
              <a:cxnLst/>
              <a:rect l="l" t="t" r="r" b="b"/>
              <a:pathLst>
                <a:path w="4604" h="6504" extrusionOk="0">
                  <a:moveTo>
                    <a:pt x="2304" y="0"/>
                  </a:moveTo>
                  <a:cubicBezTo>
                    <a:pt x="2170" y="0"/>
                    <a:pt x="2037" y="28"/>
                    <a:pt x="1907" y="88"/>
                  </a:cubicBezTo>
                  <a:cubicBezTo>
                    <a:pt x="1097" y="482"/>
                    <a:pt x="1206" y="1490"/>
                    <a:pt x="1645" y="2301"/>
                  </a:cubicBezTo>
                  <a:cubicBezTo>
                    <a:pt x="2105" y="3090"/>
                    <a:pt x="1754" y="3704"/>
                    <a:pt x="1250" y="4208"/>
                  </a:cubicBezTo>
                  <a:cubicBezTo>
                    <a:pt x="768" y="4712"/>
                    <a:pt x="1" y="5676"/>
                    <a:pt x="1009" y="6356"/>
                  </a:cubicBezTo>
                  <a:cubicBezTo>
                    <a:pt x="1133" y="6441"/>
                    <a:pt x="1319" y="6504"/>
                    <a:pt x="1557" y="6504"/>
                  </a:cubicBezTo>
                  <a:cubicBezTo>
                    <a:pt x="1993" y="6504"/>
                    <a:pt x="2601" y="6291"/>
                    <a:pt x="3310" y="5610"/>
                  </a:cubicBezTo>
                  <a:cubicBezTo>
                    <a:pt x="4428" y="4580"/>
                    <a:pt x="4603" y="3200"/>
                    <a:pt x="4143" y="1885"/>
                  </a:cubicBezTo>
                  <a:cubicBezTo>
                    <a:pt x="3738" y="780"/>
                    <a:pt x="3008" y="0"/>
                    <a:pt x="230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2"/>
            <p:cNvSpPr/>
            <p:nvPr/>
          </p:nvSpPr>
          <p:spPr>
            <a:xfrm>
              <a:off x="6387475" y="1811900"/>
              <a:ext cx="88225" cy="124000"/>
            </a:xfrm>
            <a:custGeom>
              <a:avLst/>
              <a:gdLst/>
              <a:ahLst/>
              <a:cxnLst/>
              <a:rect l="l" t="t" r="r" b="b"/>
              <a:pathLst>
                <a:path w="3529" h="4960" extrusionOk="0">
                  <a:moveTo>
                    <a:pt x="1785" y="0"/>
                  </a:moveTo>
                  <a:cubicBezTo>
                    <a:pt x="1678" y="0"/>
                    <a:pt x="1572" y="24"/>
                    <a:pt x="1469" y="76"/>
                  </a:cubicBezTo>
                  <a:cubicBezTo>
                    <a:pt x="833" y="361"/>
                    <a:pt x="921" y="1128"/>
                    <a:pt x="1271" y="1741"/>
                  </a:cubicBezTo>
                  <a:cubicBezTo>
                    <a:pt x="1600" y="2355"/>
                    <a:pt x="1337" y="2837"/>
                    <a:pt x="965" y="3210"/>
                  </a:cubicBezTo>
                  <a:cubicBezTo>
                    <a:pt x="592" y="3604"/>
                    <a:pt x="0" y="4327"/>
                    <a:pt x="789" y="4853"/>
                  </a:cubicBezTo>
                  <a:cubicBezTo>
                    <a:pt x="873" y="4914"/>
                    <a:pt x="1006" y="4959"/>
                    <a:pt x="1181" y="4959"/>
                  </a:cubicBezTo>
                  <a:cubicBezTo>
                    <a:pt x="1510" y="4959"/>
                    <a:pt x="1984" y="4799"/>
                    <a:pt x="2542" y="4284"/>
                  </a:cubicBezTo>
                  <a:cubicBezTo>
                    <a:pt x="3375" y="3495"/>
                    <a:pt x="3529" y="2443"/>
                    <a:pt x="3156" y="1435"/>
                  </a:cubicBezTo>
                  <a:cubicBezTo>
                    <a:pt x="2864" y="596"/>
                    <a:pt x="2315" y="0"/>
                    <a:pt x="178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2"/>
            <p:cNvSpPr/>
            <p:nvPr/>
          </p:nvSpPr>
          <p:spPr>
            <a:xfrm>
              <a:off x="6482250" y="1918925"/>
              <a:ext cx="101925" cy="65975"/>
            </a:xfrm>
            <a:custGeom>
              <a:avLst/>
              <a:gdLst/>
              <a:ahLst/>
              <a:cxnLst/>
              <a:rect l="l" t="t" r="r" b="b"/>
              <a:pathLst>
                <a:path w="4077" h="2639" extrusionOk="0">
                  <a:moveTo>
                    <a:pt x="3284" y="0"/>
                  </a:moveTo>
                  <a:cubicBezTo>
                    <a:pt x="2936" y="0"/>
                    <a:pt x="2602" y="295"/>
                    <a:pt x="2389" y="638"/>
                  </a:cubicBezTo>
                  <a:cubicBezTo>
                    <a:pt x="2182" y="965"/>
                    <a:pt x="1913" y="1070"/>
                    <a:pt x="1633" y="1070"/>
                  </a:cubicBezTo>
                  <a:cubicBezTo>
                    <a:pt x="1499" y="1070"/>
                    <a:pt x="1362" y="1046"/>
                    <a:pt x="1228" y="1011"/>
                  </a:cubicBezTo>
                  <a:cubicBezTo>
                    <a:pt x="1079" y="971"/>
                    <a:pt x="887" y="932"/>
                    <a:pt x="701" y="932"/>
                  </a:cubicBezTo>
                  <a:cubicBezTo>
                    <a:pt x="368" y="932"/>
                    <a:pt x="51" y="1058"/>
                    <a:pt x="22" y="1537"/>
                  </a:cubicBezTo>
                  <a:cubicBezTo>
                    <a:pt x="1" y="1778"/>
                    <a:pt x="220" y="2260"/>
                    <a:pt x="1096" y="2545"/>
                  </a:cubicBezTo>
                  <a:cubicBezTo>
                    <a:pt x="1314" y="2608"/>
                    <a:pt x="1525" y="2639"/>
                    <a:pt x="1728" y="2639"/>
                  </a:cubicBezTo>
                  <a:cubicBezTo>
                    <a:pt x="2363" y="2639"/>
                    <a:pt x="2916" y="2342"/>
                    <a:pt x="3332" y="1843"/>
                  </a:cubicBezTo>
                  <a:cubicBezTo>
                    <a:pt x="3901" y="1208"/>
                    <a:pt x="4077" y="441"/>
                    <a:pt x="3638" y="112"/>
                  </a:cubicBezTo>
                  <a:cubicBezTo>
                    <a:pt x="3522" y="34"/>
                    <a:pt x="3402" y="0"/>
                    <a:pt x="328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2"/>
            <p:cNvSpPr/>
            <p:nvPr/>
          </p:nvSpPr>
          <p:spPr>
            <a:xfrm>
              <a:off x="6495400" y="1928250"/>
              <a:ext cx="77825" cy="50550"/>
            </a:xfrm>
            <a:custGeom>
              <a:avLst/>
              <a:gdLst/>
              <a:ahLst/>
              <a:cxnLst/>
              <a:rect l="l" t="t" r="r" b="b"/>
              <a:pathLst>
                <a:path w="3113" h="2022" extrusionOk="0">
                  <a:moveTo>
                    <a:pt x="2500" y="1"/>
                  </a:moveTo>
                  <a:cubicBezTo>
                    <a:pt x="2242" y="1"/>
                    <a:pt x="1982" y="229"/>
                    <a:pt x="1819" y="506"/>
                  </a:cubicBezTo>
                  <a:cubicBezTo>
                    <a:pt x="1667" y="751"/>
                    <a:pt x="1460" y="825"/>
                    <a:pt x="1238" y="825"/>
                  </a:cubicBezTo>
                  <a:cubicBezTo>
                    <a:pt x="1142" y="825"/>
                    <a:pt x="1042" y="811"/>
                    <a:pt x="943" y="791"/>
                  </a:cubicBezTo>
                  <a:cubicBezTo>
                    <a:pt x="818" y="758"/>
                    <a:pt x="662" y="721"/>
                    <a:pt x="513" y="721"/>
                  </a:cubicBezTo>
                  <a:cubicBezTo>
                    <a:pt x="271" y="721"/>
                    <a:pt x="50" y="819"/>
                    <a:pt x="22" y="1186"/>
                  </a:cubicBezTo>
                  <a:cubicBezTo>
                    <a:pt x="0" y="1361"/>
                    <a:pt x="176" y="1733"/>
                    <a:pt x="833" y="1953"/>
                  </a:cubicBezTo>
                  <a:cubicBezTo>
                    <a:pt x="995" y="1999"/>
                    <a:pt x="1153" y="2022"/>
                    <a:pt x="1305" y="2022"/>
                  </a:cubicBezTo>
                  <a:cubicBezTo>
                    <a:pt x="1793" y="2022"/>
                    <a:pt x="2225" y="1794"/>
                    <a:pt x="2543" y="1427"/>
                  </a:cubicBezTo>
                  <a:cubicBezTo>
                    <a:pt x="2981" y="923"/>
                    <a:pt x="3112" y="331"/>
                    <a:pt x="2762" y="90"/>
                  </a:cubicBezTo>
                  <a:cubicBezTo>
                    <a:pt x="2677" y="28"/>
                    <a:pt x="2589" y="1"/>
                    <a:pt x="250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2"/>
            <p:cNvSpPr/>
            <p:nvPr/>
          </p:nvSpPr>
          <p:spPr>
            <a:xfrm>
              <a:off x="6094350" y="2028825"/>
              <a:ext cx="80575" cy="90050"/>
            </a:xfrm>
            <a:custGeom>
              <a:avLst/>
              <a:gdLst/>
              <a:ahLst/>
              <a:cxnLst/>
              <a:rect l="l" t="t" r="r" b="b"/>
              <a:pathLst>
                <a:path w="3223" h="3602" extrusionOk="0">
                  <a:moveTo>
                    <a:pt x="927" y="1"/>
                  </a:moveTo>
                  <a:cubicBezTo>
                    <a:pt x="884" y="1"/>
                    <a:pt x="838" y="4"/>
                    <a:pt x="790" y="12"/>
                  </a:cubicBezTo>
                  <a:cubicBezTo>
                    <a:pt x="527" y="55"/>
                    <a:pt x="132" y="384"/>
                    <a:pt x="66" y="1305"/>
                  </a:cubicBezTo>
                  <a:cubicBezTo>
                    <a:pt x="1" y="2247"/>
                    <a:pt x="505" y="2926"/>
                    <a:pt x="1272" y="3321"/>
                  </a:cubicBezTo>
                  <a:cubicBezTo>
                    <a:pt x="1628" y="3504"/>
                    <a:pt x="1984" y="3602"/>
                    <a:pt x="2283" y="3602"/>
                  </a:cubicBezTo>
                  <a:cubicBezTo>
                    <a:pt x="2628" y="3602"/>
                    <a:pt x="2897" y="3471"/>
                    <a:pt x="3003" y="3189"/>
                  </a:cubicBezTo>
                  <a:cubicBezTo>
                    <a:pt x="3222" y="2663"/>
                    <a:pt x="2740" y="2269"/>
                    <a:pt x="2214" y="2093"/>
                  </a:cubicBezTo>
                  <a:cubicBezTo>
                    <a:pt x="1666" y="1940"/>
                    <a:pt x="1557" y="1502"/>
                    <a:pt x="1579" y="1085"/>
                  </a:cubicBezTo>
                  <a:cubicBezTo>
                    <a:pt x="1579" y="677"/>
                    <a:pt x="1521" y="1"/>
                    <a:pt x="92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2"/>
            <p:cNvSpPr/>
            <p:nvPr/>
          </p:nvSpPr>
          <p:spPr>
            <a:xfrm>
              <a:off x="6101475" y="2041925"/>
              <a:ext cx="61400" cy="68625"/>
            </a:xfrm>
            <a:custGeom>
              <a:avLst/>
              <a:gdLst/>
              <a:ahLst/>
              <a:cxnLst/>
              <a:rect l="l" t="t" r="r" b="b"/>
              <a:pathLst>
                <a:path w="2456" h="2745" extrusionOk="0">
                  <a:moveTo>
                    <a:pt x="740" y="0"/>
                  </a:moveTo>
                  <a:cubicBezTo>
                    <a:pt x="702" y="0"/>
                    <a:pt x="660" y="4"/>
                    <a:pt x="614" y="13"/>
                  </a:cubicBezTo>
                  <a:cubicBezTo>
                    <a:pt x="417" y="35"/>
                    <a:pt x="110" y="276"/>
                    <a:pt x="66" y="1000"/>
                  </a:cubicBezTo>
                  <a:cubicBezTo>
                    <a:pt x="1" y="1701"/>
                    <a:pt x="395" y="2227"/>
                    <a:pt x="965" y="2534"/>
                  </a:cubicBezTo>
                  <a:cubicBezTo>
                    <a:pt x="1233" y="2673"/>
                    <a:pt x="1501" y="2744"/>
                    <a:pt x="1728" y="2744"/>
                  </a:cubicBezTo>
                  <a:cubicBezTo>
                    <a:pt x="2003" y="2744"/>
                    <a:pt x="2218" y="2640"/>
                    <a:pt x="2302" y="2424"/>
                  </a:cubicBezTo>
                  <a:cubicBezTo>
                    <a:pt x="2455" y="2030"/>
                    <a:pt x="2104" y="1723"/>
                    <a:pt x="1688" y="1591"/>
                  </a:cubicBezTo>
                  <a:cubicBezTo>
                    <a:pt x="1294" y="1460"/>
                    <a:pt x="1206" y="1153"/>
                    <a:pt x="1206" y="824"/>
                  </a:cubicBezTo>
                  <a:cubicBezTo>
                    <a:pt x="1206" y="523"/>
                    <a:pt x="1169" y="0"/>
                    <a:pt x="74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2"/>
            <p:cNvSpPr/>
            <p:nvPr/>
          </p:nvSpPr>
          <p:spPr>
            <a:xfrm>
              <a:off x="6167225" y="2073900"/>
              <a:ext cx="157800" cy="139375"/>
            </a:xfrm>
            <a:custGeom>
              <a:avLst/>
              <a:gdLst/>
              <a:ahLst/>
              <a:cxnLst/>
              <a:rect l="l" t="t" r="r" b="b"/>
              <a:pathLst>
                <a:path w="6312" h="5575" extrusionOk="0">
                  <a:moveTo>
                    <a:pt x="4900" y="1"/>
                  </a:moveTo>
                  <a:cubicBezTo>
                    <a:pt x="4110" y="1"/>
                    <a:pt x="3648" y="840"/>
                    <a:pt x="3529" y="1715"/>
                  </a:cubicBezTo>
                  <a:cubicBezTo>
                    <a:pt x="3397" y="2657"/>
                    <a:pt x="2718" y="2964"/>
                    <a:pt x="1995" y="3074"/>
                  </a:cubicBezTo>
                  <a:cubicBezTo>
                    <a:pt x="1250" y="3183"/>
                    <a:pt x="0" y="3490"/>
                    <a:pt x="417" y="4695"/>
                  </a:cubicBezTo>
                  <a:cubicBezTo>
                    <a:pt x="534" y="5066"/>
                    <a:pt x="1084" y="5575"/>
                    <a:pt x="2315" y="5575"/>
                  </a:cubicBezTo>
                  <a:cubicBezTo>
                    <a:pt x="2468" y="5575"/>
                    <a:pt x="2631" y="5567"/>
                    <a:pt x="2806" y="5550"/>
                  </a:cubicBezTo>
                  <a:cubicBezTo>
                    <a:pt x="4383" y="5375"/>
                    <a:pt x="5413" y="4345"/>
                    <a:pt x="5874" y="2942"/>
                  </a:cubicBezTo>
                  <a:cubicBezTo>
                    <a:pt x="6312" y="1540"/>
                    <a:pt x="6071" y="225"/>
                    <a:pt x="5150" y="27"/>
                  </a:cubicBezTo>
                  <a:cubicBezTo>
                    <a:pt x="5063" y="9"/>
                    <a:pt x="4980" y="1"/>
                    <a:pt x="490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2"/>
            <p:cNvSpPr/>
            <p:nvPr/>
          </p:nvSpPr>
          <p:spPr>
            <a:xfrm>
              <a:off x="6190225" y="2093225"/>
              <a:ext cx="121125" cy="106725"/>
            </a:xfrm>
            <a:custGeom>
              <a:avLst/>
              <a:gdLst/>
              <a:ahLst/>
              <a:cxnLst/>
              <a:rect l="l" t="t" r="r" b="b"/>
              <a:pathLst>
                <a:path w="4845" h="4269" extrusionOk="0">
                  <a:moveTo>
                    <a:pt x="3754" y="1"/>
                  </a:moveTo>
                  <a:cubicBezTo>
                    <a:pt x="3149" y="1"/>
                    <a:pt x="2798" y="658"/>
                    <a:pt x="2718" y="1314"/>
                  </a:cubicBezTo>
                  <a:cubicBezTo>
                    <a:pt x="2609" y="2038"/>
                    <a:pt x="2083" y="2257"/>
                    <a:pt x="1535" y="2344"/>
                  </a:cubicBezTo>
                  <a:cubicBezTo>
                    <a:pt x="965" y="2432"/>
                    <a:pt x="1" y="2673"/>
                    <a:pt x="330" y="3594"/>
                  </a:cubicBezTo>
                  <a:cubicBezTo>
                    <a:pt x="427" y="3887"/>
                    <a:pt x="840" y="4268"/>
                    <a:pt x="1786" y="4268"/>
                  </a:cubicBezTo>
                  <a:cubicBezTo>
                    <a:pt x="1899" y="4268"/>
                    <a:pt x="2020" y="4263"/>
                    <a:pt x="2149" y="4251"/>
                  </a:cubicBezTo>
                  <a:cubicBezTo>
                    <a:pt x="3376" y="4120"/>
                    <a:pt x="4143" y="3331"/>
                    <a:pt x="4493" y="2257"/>
                  </a:cubicBezTo>
                  <a:cubicBezTo>
                    <a:pt x="4844" y="1183"/>
                    <a:pt x="4647" y="175"/>
                    <a:pt x="3946" y="22"/>
                  </a:cubicBezTo>
                  <a:cubicBezTo>
                    <a:pt x="3879" y="7"/>
                    <a:pt x="3815" y="1"/>
                    <a:pt x="375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2"/>
            <p:cNvSpPr/>
            <p:nvPr/>
          </p:nvSpPr>
          <p:spPr>
            <a:xfrm>
              <a:off x="6288300" y="2202100"/>
              <a:ext cx="162200" cy="80225"/>
            </a:xfrm>
            <a:custGeom>
              <a:avLst/>
              <a:gdLst/>
              <a:ahLst/>
              <a:cxnLst/>
              <a:rect l="l" t="t" r="r" b="b"/>
              <a:pathLst>
                <a:path w="6488" h="3209" extrusionOk="0">
                  <a:moveTo>
                    <a:pt x="5209" y="1"/>
                  </a:moveTo>
                  <a:cubicBezTo>
                    <a:pt x="4793" y="1"/>
                    <a:pt x="4328" y="225"/>
                    <a:pt x="3945" y="532"/>
                  </a:cubicBezTo>
                  <a:cubicBezTo>
                    <a:pt x="3671" y="768"/>
                    <a:pt x="3397" y="862"/>
                    <a:pt x="3131" y="862"/>
                  </a:cubicBezTo>
                  <a:cubicBezTo>
                    <a:pt x="2782" y="862"/>
                    <a:pt x="2447" y="700"/>
                    <a:pt x="2148" y="488"/>
                  </a:cubicBezTo>
                  <a:cubicBezTo>
                    <a:pt x="1836" y="288"/>
                    <a:pt x="1383" y="25"/>
                    <a:pt x="964" y="25"/>
                  </a:cubicBezTo>
                  <a:cubicBezTo>
                    <a:pt x="648" y="25"/>
                    <a:pt x="352" y="176"/>
                    <a:pt x="154" y="619"/>
                  </a:cubicBezTo>
                  <a:cubicBezTo>
                    <a:pt x="1" y="970"/>
                    <a:pt x="88" y="1759"/>
                    <a:pt x="1206" y="2592"/>
                  </a:cubicBezTo>
                  <a:cubicBezTo>
                    <a:pt x="1777" y="3017"/>
                    <a:pt x="2389" y="3208"/>
                    <a:pt x="3002" y="3208"/>
                  </a:cubicBezTo>
                  <a:cubicBezTo>
                    <a:pt x="3589" y="3208"/>
                    <a:pt x="4177" y="3034"/>
                    <a:pt x="4734" y="2723"/>
                  </a:cubicBezTo>
                  <a:cubicBezTo>
                    <a:pt x="5852" y="2088"/>
                    <a:pt x="6487" y="1080"/>
                    <a:pt x="5983" y="400"/>
                  </a:cubicBezTo>
                  <a:cubicBezTo>
                    <a:pt x="5782" y="116"/>
                    <a:pt x="5508" y="1"/>
                    <a:pt x="520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2"/>
            <p:cNvSpPr/>
            <p:nvPr/>
          </p:nvSpPr>
          <p:spPr>
            <a:xfrm>
              <a:off x="6307475" y="2212925"/>
              <a:ext cx="123850" cy="61375"/>
            </a:xfrm>
            <a:custGeom>
              <a:avLst/>
              <a:gdLst/>
              <a:ahLst/>
              <a:cxnLst/>
              <a:rect l="l" t="t" r="r" b="b"/>
              <a:pathLst>
                <a:path w="4954" h="2455" extrusionOk="0">
                  <a:moveTo>
                    <a:pt x="3973" y="0"/>
                  </a:moveTo>
                  <a:cubicBezTo>
                    <a:pt x="3660" y="0"/>
                    <a:pt x="3314" y="167"/>
                    <a:pt x="3025" y="405"/>
                  </a:cubicBezTo>
                  <a:cubicBezTo>
                    <a:pt x="2808" y="585"/>
                    <a:pt x="2599" y="654"/>
                    <a:pt x="2398" y="654"/>
                  </a:cubicBezTo>
                  <a:cubicBezTo>
                    <a:pt x="2132" y="654"/>
                    <a:pt x="1881" y="533"/>
                    <a:pt x="1644" y="384"/>
                  </a:cubicBezTo>
                  <a:cubicBezTo>
                    <a:pt x="1407" y="221"/>
                    <a:pt x="1055" y="16"/>
                    <a:pt x="732" y="16"/>
                  </a:cubicBezTo>
                  <a:cubicBezTo>
                    <a:pt x="488" y="16"/>
                    <a:pt x="261" y="132"/>
                    <a:pt x="110" y="471"/>
                  </a:cubicBezTo>
                  <a:cubicBezTo>
                    <a:pt x="1" y="734"/>
                    <a:pt x="66" y="1326"/>
                    <a:pt x="921" y="1983"/>
                  </a:cubicBezTo>
                  <a:cubicBezTo>
                    <a:pt x="1357" y="2307"/>
                    <a:pt x="1826" y="2455"/>
                    <a:pt x="2295" y="2455"/>
                  </a:cubicBezTo>
                  <a:cubicBezTo>
                    <a:pt x="2747" y="2455"/>
                    <a:pt x="3198" y="2318"/>
                    <a:pt x="3617" y="2071"/>
                  </a:cubicBezTo>
                  <a:cubicBezTo>
                    <a:pt x="4471" y="1589"/>
                    <a:pt x="4953" y="822"/>
                    <a:pt x="4581" y="318"/>
                  </a:cubicBezTo>
                  <a:cubicBezTo>
                    <a:pt x="4422" y="93"/>
                    <a:pt x="4207" y="0"/>
                    <a:pt x="397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2"/>
            <p:cNvSpPr/>
            <p:nvPr/>
          </p:nvSpPr>
          <p:spPr>
            <a:xfrm>
              <a:off x="6241725" y="2033625"/>
              <a:ext cx="506275" cy="449175"/>
            </a:xfrm>
            <a:custGeom>
              <a:avLst/>
              <a:gdLst/>
              <a:ahLst/>
              <a:cxnLst/>
              <a:rect l="l" t="t" r="r" b="b"/>
              <a:pathLst>
                <a:path w="20251" h="17967" extrusionOk="0">
                  <a:moveTo>
                    <a:pt x="10127" y="1510"/>
                  </a:moveTo>
                  <a:cubicBezTo>
                    <a:pt x="12341" y="1510"/>
                    <a:pt x="14531" y="2484"/>
                    <a:pt x="15999" y="4356"/>
                  </a:cubicBezTo>
                  <a:cubicBezTo>
                    <a:pt x="18563" y="7599"/>
                    <a:pt x="17993" y="12311"/>
                    <a:pt x="14772" y="14853"/>
                  </a:cubicBezTo>
                  <a:cubicBezTo>
                    <a:pt x="13400" y="15937"/>
                    <a:pt x="11766" y="16461"/>
                    <a:pt x="10143" y="16461"/>
                  </a:cubicBezTo>
                  <a:cubicBezTo>
                    <a:pt x="7927" y="16461"/>
                    <a:pt x="5732" y="15485"/>
                    <a:pt x="4252" y="13626"/>
                  </a:cubicBezTo>
                  <a:cubicBezTo>
                    <a:pt x="1710" y="10383"/>
                    <a:pt x="2258" y="5671"/>
                    <a:pt x="5502" y="3107"/>
                  </a:cubicBezTo>
                  <a:cubicBezTo>
                    <a:pt x="6873" y="2032"/>
                    <a:pt x="8506" y="1510"/>
                    <a:pt x="10127" y="1510"/>
                  </a:cubicBezTo>
                  <a:close/>
                  <a:moveTo>
                    <a:pt x="10114" y="0"/>
                  </a:moveTo>
                  <a:cubicBezTo>
                    <a:pt x="8167" y="0"/>
                    <a:pt x="6207" y="627"/>
                    <a:pt x="4559" y="1923"/>
                  </a:cubicBezTo>
                  <a:cubicBezTo>
                    <a:pt x="680" y="4991"/>
                    <a:pt x="1" y="10667"/>
                    <a:pt x="3069" y="14546"/>
                  </a:cubicBezTo>
                  <a:cubicBezTo>
                    <a:pt x="4838" y="16796"/>
                    <a:pt x="7474" y="17967"/>
                    <a:pt x="10133" y="17967"/>
                  </a:cubicBezTo>
                  <a:cubicBezTo>
                    <a:pt x="12085" y="17967"/>
                    <a:pt x="14050" y="17336"/>
                    <a:pt x="15692" y="16037"/>
                  </a:cubicBezTo>
                  <a:cubicBezTo>
                    <a:pt x="19593" y="12969"/>
                    <a:pt x="20250" y="7314"/>
                    <a:pt x="17182" y="3414"/>
                  </a:cubicBezTo>
                  <a:cubicBezTo>
                    <a:pt x="15410" y="1173"/>
                    <a:pt x="12775" y="0"/>
                    <a:pt x="10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2"/>
            <p:cNvSpPr/>
            <p:nvPr/>
          </p:nvSpPr>
          <p:spPr>
            <a:xfrm>
              <a:off x="6603875" y="2404400"/>
              <a:ext cx="335325" cy="363425"/>
            </a:xfrm>
            <a:custGeom>
              <a:avLst/>
              <a:gdLst/>
              <a:ahLst/>
              <a:cxnLst/>
              <a:rect l="l" t="t" r="r" b="b"/>
              <a:pathLst>
                <a:path w="13413" h="14537" extrusionOk="0">
                  <a:moveTo>
                    <a:pt x="1381" y="0"/>
                  </a:moveTo>
                  <a:lnTo>
                    <a:pt x="702" y="548"/>
                  </a:lnTo>
                  <a:lnTo>
                    <a:pt x="1" y="1096"/>
                  </a:lnTo>
                  <a:cubicBezTo>
                    <a:pt x="1" y="1096"/>
                    <a:pt x="9027" y="14536"/>
                    <a:pt x="11372" y="14536"/>
                  </a:cubicBezTo>
                  <a:cubicBezTo>
                    <a:pt x="11484" y="14536"/>
                    <a:pt x="11580" y="14506"/>
                    <a:pt x="11659" y="14442"/>
                  </a:cubicBezTo>
                  <a:cubicBezTo>
                    <a:pt x="13413" y="13062"/>
                    <a:pt x="1381" y="0"/>
                    <a:pt x="1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2"/>
            <p:cNvSpPr/>
            <p:nvPr/>
          </p:nvSpPr>
          <p:spPr>
            <a:xfrm>
              <a:off x="6678400" y="2506850"/>
              <a:ext cx="281075" cy="299650"/>
            </a:xfrm>
            <a:custGeom>
              <a:avLst/>
              <a:gdLst/>
              <a:ahLst/>
              <a:cxnLst/>
              <a:rect l="l" t="t" r="r" b="b"/>
              <a:pathLst>
                <a:path w="11243" h="11986" extrusionOk="0">
                  <a:moveTo>
                    <a:pt x="2718" y="0"/>
                  </a:moveTo>
                  <a:lnTo>
                    <a:pt x="0" y="2148"/>
                  </a:lnTo>
                  <a:cubicBezTo>
                    <a:pt x="3743" y="7184"/>
                    <a:pt x="7648" y="11986"/>
                    <a:pt x="9383" y="11986"/>
                  </a:cubicBezTo>
                  <a:cubicBezTo>
                    <a:pt x="9558" y="11986"/>
                    <a:pt x="9711" y="11937"/>
                    <a:pt x="9840" y="11835"/>
                  </a:cubicBezTo>
                  <a:cubicBezTo>
                    <a:pt x="11243" y="10739"/>
                    <a:pt x="7144" y="5304"/>
                    <a:pt x="271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2"/>
            <p:cNvSpPr/>
            <p:nvPr/>
          </p:nvSpPr>
          <p:spPr>
            <a:xfrm>
              <a:off x="6663050" y="2493500"/>
              <a:ext cx="98650" cy="80400"/>
            </a:xfrm>
            <a:custGeom>
              <a:avLst/>
              <a:gdLst/>
              <a:ahLst/>
              <a:cxnLst/>
              <a:rect l="l" t="t" r="r" b="b"/>
              <a:pathLst>
                <a:path w="3946" h="3216" extrusionOk="0">
                  <a:moveTo>
                    <a:pt x="3320" y="0"/>
                  </a:moveTo>
                  <a:cubicBezTo>
                    <a:pt x="3212" y="0"/>
                    <a:pt x="3102" y="37"/>
                    <a:pt x="3003" y="118"/>
                  </a:cubicBezTo>
                  <a:lnTo>
                    <a:pt x="614" y="2003"/>
                  </a:lnTo>
                  <a:cubicBezTo>
                    <a:pt x="505" y="2090"/>
                    <a:pt x="395" y="2178"/>
                    <a:pt x="285" y="2266"/>
                  </a:cubicBezTo>
                  <a:cubicBezTo>
                    <a:pt x="66" y="2441"/>
                    <a:pt x="1" y="2792"/>
                    <a:pt x="198" y="3011"/>
                  </a:cubicBezTo>
                  <a:cubicBezTo>
                    <a:pt x="301" y="3140"/>
                    <a:pt x="458" y="3216"/>
                    <a:pt x="619" y="3216"/>
                  </a:cubicBezTo>
                  <a:cubicBezTo>
                    <a:pt x="730" y="3216"/>
                    <a:pt x="844" y="3179"/>
                    <a:pt x="943" y="3098"/>
                  </a:cubicBezTo>
                  <a:lnTo>
                    <a:pt x="3332" y="1236"/>
                  </a:lnTo>
                  <a:cubicBezTo>
                    <a:pt x="3441" y="1148"/>
                    <a:pt x="3551" y="1060"/>
                    <a:pt x="3660" y="951"/>
                  </a:cubicBezTo>
                  <a:cubicBezTo>
                    <a:pt x="3879" y="797"/>
                    <a:pt x="3945" y="425"/>
                    <a:pt x="3748" y="206"/>
                  </a:cubicBezTo>
                  <a:cubicBezTo>
                    <a:pt x="3632" y="76"/>
                    <a:pt x="3477" y="0"/>
                    <a:pt x="332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2"/>
            <p:cNvSpPr/>
            <p:nvPr/>
          </p:nvSpPr>
          <p:spPr>
            <a:xfrm>
              <a:off x="6348575" y="2155650"/>
              <a:ext cx="52625" cy="198925"/>
            </a:xfrm>
            <a:custGeom>
              <a:avLst/>
              <a:gdLst/>
              <a:ahLst/>
              <a:cxnLst/>
              <a:rect l="l" t="t" r="r" b="b"/>
              <a:pathLst>
                <a:path w="2105" h="7957" extrusionOk="0">
                  <a:moveTo>
                    <a:pt x="2104" y="1"/>
                  </a:moveTo>
                  <a:lnTo>
                    <a:pt x="2104" y="1"/>
                  </a:lnTo>
                  <a:cubicBezTo>
                    <a:pt x="1753" y="132"/>
                    <a:pt x="1447" y="373"/>
                    <a:pt x="1184" y="636"/>
                  </a:cubicBezTo>
                  <a:cubicBezTo>
                    <a:pt x="921" y="921"/>
                    <a:pt x="723" y="1250"/>
                    <a:pt x="526" y="1579"/>
                  </a:cubicBezTo>
                  <a:cubicBezTo>
                    <a:pt x="176" y="2280"/>
                    <a:pt x="44" y="3047"/>
                    <a:pt x="22" y="3814"/>
                  </a:cubicBezTo>
                  <a:cubicBezTo>
                    <a:pt x="0" y="4581"/>
                    <a:pt x="176" y="5326"/>
                    <a:pt x="395" y="6028"/>
                  </a:cubicBezTo>
                  <a:cubicBezTo>
                    <a:pt x="526" y="6356"/>
                    <a:pt x="658" y="6707"/>
                    <a:pt x="833" y="7036"/>
                  </a:cubicBezTo>
                  <a:cubicBezTo>
                    <a:pt x="1030" y="7342"/>
                    <a:pt x="1228" y="7649"/>
                    <a:pt x="1447" y="7956"/>
                  </a:cubicBezTo>
                  <a:cubicBezTo>
                    <a:pt x="1425" y="7583"/>
                    <a:pt x="1381" y="7211"/>
                    <a:pt x="1337" y="6860"/>
                  </a:cubicBezTo>
                  <a:cubicBezTo>
                    <a:pt x="1315" y="6510"/>
                    <a:pt x="1271" y="6181"/>
                    <a:pt x="1206" y="5830"/>
                  </a:cubicBezTo>
                  <a:cubicBezTo>
                    <a:pt x="1162" y="5151"/>
                    <a:pt x="1074" y="4472"/>
                    <a:pt x="1096" y="3814"/>
                  </a:cubicBezTo>
                  <a:cubicBezTo>
                    <a:pt x="1118" y="3179"/>
                    <a:pt x="1162" y="2521"/>
                    <a:pt x="1315" y="1886"/>
                  </a:cubicBezTo>
                  <a:cubicBezTo>
                    <a:pt x="1403" y="1579"/>
                    <a:pt x="1490" y="1250"/>
                    <a:pt x="1622" y="943"/>
                  </a:cubicBezTo>
                  <a:cubicBezTo>
                    <a:pt x="1753" y="615"/>
                    <a:pt x="1907" y="308"/>
                    <a:pt x="21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6" name="Google Shape;2286;p62"/>
          <p:cNvSpPr/>
          <p:nvPr/>
        </p:nvSpPr>
        <p:spPr>
          <a:xfrm>
            <a:off x="230001" y="5053300"/>
            <a:ext cx="845417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7" name="Google Shape;2287;p62"/>
          <p:cNvGrpSpPr/>
          <p:nvPr/>
        </p:nvGrpSpPr>
        <p:grpSpPr>
          <a:xfrm rot="7199882">
            <a:off x="4982577" y="3865141"/>
            <a:ext cx="1055938" cy="932402"/>
            <a:chOff x="3485500" y="1467100"/>
            <a:chExt cx="666925" cy="588900"/>
          </a:xfrm>
        </p:grpSpPr>
        <p:sp>
          <p:nvSpPr>
            <p:cNvPr id="2288" name="Google Shape;2288;p62"/>
            <p:cNvSpPr/>
            <p:nvPr/>
          </p:nvSpPr>
          <p:spPr>
            <a:xfrm>
              <a:off x="3485500" y="1467100"/>
              <a:ext cx="666925" cy="588900"/>
            </a:xfrm>
            <a:custGeom>
              <a:avLst/>
              <a:gdLst/>
              <a:ahLst/>
              <a:cxnLst/>
              <a:rect l="l" t="t" r="r" b="b"/>
              <a:pathLst>
                <a:path w="26677" h="23556" extrusionOk="0">
                  <a:moveTo>
                    <a:pt x="13334" y="0"/>
                  </a:moveTo>
                  <a:cubicBezTo>
                    <a:pt x="11877" y="0"/>
                    <a:pt x="10396" y="273"/>
                    <a:pt x="8961" y="849"/>
                  </a:cubicBezTo>
                  <a:cubicBezTo>
                    <a:pt x="2933" y="3269"/>
                    <a:pt x="1" y="10117"/>
                    <a:pt x="2420" y="16166"/>
                  </a:cubicBezTo>
                  <a:cubicBezTo>
                    <a:pt x="4264" y="20759"/>
                    <a:pt x="8679" y="23555"/>
                    <a:pt x="13344" y="23555"/>
                  </a:cubicBezTo>
                  <a:cubicBezTo>
                    <a:pt x="14801" y="23555"/>
                    <a:pt x="16282" y="23282"/>
                    <a:pt x="17717" y="22707"/>
                  </a:cubicBezTo>
                  <a:cubicBezTo>
                    <a:pt x="23745" y="20287"/>
                    <a:pt x="26677" y="13439"/>
                    <a:pt x="24257" y="7390"/>
                  </a:cubicBezTo>
                  <a:cubicBezTo>
                    <a:pt x="22414" y="2796"/>
                    <a:pt x="17998" y="0"/>
                    <a:pt x="13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2"/>
            <p:cNvSpPr/>
            <p:nvPr/>
          </p:nvSpPr>
          <p:spPr>
            <a:xfrm>
              <a:off x="3837675" y="1693925"/>
              <a:ext cx="202500" cy="176875"/>
            </a:xfrm>
            <a:custGeom>
              <a:avLst/>
              <a:gdLst/>
              <a:ahLst/>
              <a:cxnLst/>
              <a:rect l="l" t="t" r="r" b="b"/>
              <a:pathLst>
                <a:path w="8100" h="7075" extrusionOk="0">
                  <a:moveTo>
                    <a:pt x="6223" y="1"/>
                  </a:moveTo>
                  <a:cubicBezTo>
                    <a:pt x="5225" y="1"/>
                    <a:pt x="4661" y="1059"/>
                    <a:pt x="4532" y="2151"/>
                  </a:cubicBezTo>
                  <a:cubicBezTo>
                    <a:pt x="4388" y="3361"/>
                    <a:pt x="3507" y="3730"/>
                    <a:pt x="2563" y="3853"/>
                  </a:cubicBezTo>
                  <a:cubicBezTo>
                    <a:pt x="1620" y="3997"/>
                    <a:pt x="0" y="4366"/>
                    <a:pt x="574" y="5924"/>
                  </a:cubicBezTo>
                  <a:cubicBezTo>
                    <a:pt x="741" y="6407"/>
                    <a:pt x="1480" y="7074"/>
                    <a:pt x="3126" y="7074"/>
                  </a:cubicBezTo>
                  <a:cubicBezTo>
                    <a:pt x="3297" y="7074"/>
                    <a:pt x="3479" y="7067"/>
                    <a:pt x="3671" y="7052"/>
                  </a:cubicBezTo>
                  <a:cubicBezTo>
                    <a:pt x="5721" y="6867"/>
                    <a:pt x="7013" y="5555"/>
                    <a:pt x="7566" y="3771"/>
                  </a:cubicBezTo>
                  <a:cubicBezTo>
                    <a:pt x="8100" y="1987"/>
                    <a:pt x="7771" y="306"/>
                    <a:pt x="6562" y="39"/>
                  </a:cubicBezTo>
                  <a:cubicBezTo>
                    <a:pt x="6444" y="13"/>
                    <a:pt x="6331" y="1"/>
                    <a:pt x="622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2"/>
            <p:cNvSpPr/>
            <p:nvPr/>
          </p:nvSpPr>
          <p:spPr>
            <a:xfrm>
              <a:off x="3867925" y="1718775"/>
              <a:ext cx="154825" cy="135075"/>
            </a:xfrm>
            <a:custGeom>
              <a:avLst/>
              <a:gdLst/>
              <a:ahLst/>
              <a:cxnLst/>
              <a:rect l="l" t="t" r="r" b="b"/>
              <a:pathLst>
                <a:path w="6193" h="5403" extrusionOk="0">
                  <a:moveTo>
                    <a:pt x="4746" y="0"/>
                  </a:moveTo>
                  <a:cubicBezTo>
                    <a:pt x="3984" y="0"/>
                    <a:pt x="3556" y="816"/>
                    <a:pt x="3445" y="1649"/>
                  </a:cubicBezTo>
                  <a:cubicBezTo>
                    <a:pt x="3342" y="2572"/>
                    <a:pt x="2666" y="2859"/>
                    <a:pt x="1948" y="2962"/>
                  </a:cubicBezTo>
                  <a:cubicBezTo>
                    <a:pt x="1230" y="3044"/>
                    <a:pt x="0" y="3331"/>
                    <a:pt x="431" y="4540"/>
                  </a:cubicBezTo>
                  <a:cubicBezTo>
                    <a:pt x="559" y="4889"/>
                    <a:pt x="1116" y="5403"/>
                    <a:pt x="2351" y="5403"/>
                  </a:cubicBezTo>
                  <a:cubicBezTo>
                    <a:pt x="2494" y="5403"/>
                    <a:pt x="2647" y="5396"/>
                    <a:pt x="2809" y="5381"/>
                  </a:cubicBezTo>
                  <a:cubicBezTo>
                    <a:pt x="4367" y="5258"/>
                    <a:pt x="5352" y="4253"/>
                    <a:pt x="5762" y="2880"/>
                  </a:cubicBezTo>
                  <a:cubicBezTo>
                    <a:pt x="6192" y="1526"/>
                    <a:pt x="5926" y="235"/>
                    <a:pt x="5003" y="29"/>
                  </a:cubicBezTo>
                  <a:cubicBezTo>
                    <a:pt x="4913" y="10"/>
                    <a:pt x="4828" y="0"/>
                    <a:pt x="474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2"/>
            <p:cNvSpPr/>
            <p:nvPr/>
          </p:nvSpPr>
          <p:spPr>
            <a:xfrm>
              <a:off x="3610075" y="1776400"/>
              <a:ext cx="138425" cy="127675"/>
            </a:xfrm>
            <a:custGeom>
              <a:avLst/>
              <a:gdLst/>
              <a:ahLst/>
              <a:cxnLst/>
              <a:rect l="l" t="t" r="r" b="b"/>
              <a:pathLst>
                <a:path w="5537" h="5107" extrusionOk="0">
                  <a:moveTo>
                    <a:pt x="2748" y="0"/>
                  </a:moveTo>
                  <a:cubicBezTo>
                    <a:pt x="1374" y="0"/>
                    <a:pt x="0" y="1702"/>
                    <a:pt x="0" y="3035"/>
                  </a:cubicBezTo>
                  <a:cubicBezTo>
                    <a:pt x="0" y="4347"/>
                    <a:pt x="1374" y="5106"/>
                    <a:pt x="2748" y="5106"/>
                  </a:cubicBezTo>
                  <a:cubicBezTo>
                    <a:pt x="4122" y="5106"/>
                    <a:pt x="5536" y="4040"/>
                    <a:pt x="5536" y="2707"/>
                  </a:cubicBezTo>
                  <a:cubicBezTo>
                    <a:pt x="5536" y="1374"/>
                    <a:pt x="4122" y="0"/>
                    <a:pt x="27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2"/>
            <p:cNvSpPr/>
            <p:nvPr/>
          </p:nvSpPr>
          <p:spPr>
            <a:xfrm>
              <a:off x="3625950" y="1791275"/>
              <a:ext cx="106650" cy="98425"/>
            </a:xfrm>
            <a:custGeom>
              <a:avLst/>
              <a:gdLst/>
              <a:ahLst/>
              <a:cxnLst/>
              <a:rect l="l" t="t" r="r" b="b"/>
              <a:pathLst>
                <a:path w="4266" h="3937" extrusionOk="0">
                  <a:moveTo>
                    <a:pt x="2113" y="0"/>
                  </a:moveTo>
                  <a:cubicBezTo>
                    <a:pt x="1047" y="0"/>
                    <a:pt x="1" y="1292"/>
                    <a:pt x="1" y="2317"/>
                  </a:cubicBezTo>
                  <a:cubicBezTo>
                    <a:pt x="1" y="3342"/>
                    <a:pt x="1047" y="3937"/>
                    <a:pt x="2113" y="3937"/>
                  </a:cubicBezTo>
                  <a:cubicBezTo>
                    <a:pt x="3179" y="3937"/>
                    <a:pt x="4266" y="3096"/>
                    <a:pt x="4266" y="2071"/>
                  </a:cubicBezTo>
                  <a:cubicBezTo>
                    <a:pt x="4266" y="1046"/>
                    <a:pt x="3179" y="0"/>
                    <a:pt x="211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2"/>
            <p:cNvSpPr/>
            <p:nvPr/>
          </p:nvSpPr>
          <p:spPr>
            <a:xfrm>
              <a:off x="3791525" y="1522725"/>
              <a:ext cx="171750" cy="149450"/>
            </a:xfrm>
            <a:custGeom>
              <a:avLst/>
              <a:gdLst/>
              <a:ahLst/>
              <a:cxnLst/>
              <a:rect l="l" t="t" r="r" b="b"/>
              <a:pathLst>
                <a:path w="6870" h="5978" extrusionOk="0">
                  <a:moveTo>
                    <a:pt x="3165" y="0"/>
                  </a:moveTo>
                  <a:cubicBezTo>
                    <a:pt x="2576" y="0"/>
                    <a:pt x="2002" y="136"/>
                    <a:pt x="1539" y="428"/>
                  </a:cubicBezTo>
                  <a:cubicBezTo>
                    <a:pt x="226" y="1269"/>
                    <a:pt x="1" y="3730"/>
                    <a:pt x="862" y="5001"/>
                  </a:cubicBezTo>
                  <a:cubicBezTo>
                    <a:pt x="1329" y="5684"/>
                    <a:pt x="2053" y="5977"/>
                    <a:pt x="2830" y="5977"/>
                  </a:cubicBezTo>
                  <a:cubicBezTo>
                    <a:pt x="3521" y="5977"/>
                    <a:pt x="4253" y="5745"/>
                    <a:pt x="4881" y="5349"/>
                  </a:cubicBezTo>
                  <a:cubicBezTo>
                    <a:pt x="6214" y="4509"/>
                    <a:pt x="6870" y="2602"/>
                    <a:pt x="5988" y="1310"/>
                  </a:cubicBezTo>
                  <a:cubicBezTo>
                    <a:pt x="5426" y="480"/>
                    <a:pt x="4270" y="0"/>
                    <a:pt x="31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2"/>
            <p:cNvSpPr/>
            <p:nvPr/>
          </p:nvSpPr>
          <p:spPr>
            <a:xfrm>
              <a:off x="3823825" y="1551300"/>
              <a:ext cx="103075" cy="89775"/>
            </a:xfrm>
            <a:custGeom>
              <a:avLst/>
              <a:gdLst/>
              <a:ahLst/>
              <a:cxnLst/>
              <a:rect l="l" t="t" r="r" b="b"/>
              <a:pathLst>
                <a:path w="4123" h="3591" extrusionOk="0">
                  <a:moveTo>
                    <a:pt x="1887" y="1"/>
                  </a:moveTo>
                  <a:cubicBezTo>
                    <a:pt x="1538" y="1"/>
                    <a:pt x="1198" y="80"/>
                    <a:pt x="923" y="249"/>
                  </a:cubicBezTo>
                  <a:cubicBezTo>
                    <a:pt x="124" y="762"/>
                    <a:pt x="1" y="2238"/>
                    <a:pt x="513" y="3017"/>
                  </a:cubicBezTo>
                  <a:cubicBezTo>
                    <a:pt x="795" y="3418"/>
                    <a:pt x="1232" y="3590"/>
                    <a:pt x="1699" y="3590"/>
                  </a:cubicBezTo>
                  <a:cubicBezTo>
                    <a:pt x="2116" y="3590"/>
                    <a:pt x="2556" y="3454"/>
                    <a:pt x="2933" y="3222"/>
                  </a:cubicBezTo>
                  <a:cubicBezTo>
                    <a:pt x="3732" y="2710"/>
                    <a:pt x="4122" y="1561"/>
                    <a:pt x="3589" y="803"/>
                  </a:cubicBezTo>
                  <a:cubicBezTo>
                    <a:pt x="3252" y="291"/>
                    <a:pt x="2553" y="1"/>
                    <a:pt x="188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2"/>
            <p:cNvSpPr/>
            <p:nvPr/>
          </p:nvSpPr>
          <p:spPr>
            <a:xfrm>
              <a:off x="3831525" y="1544175"/>
              <a:ext cx="6675" cy="15925"/>
            </a:xfrm>
            <a:custGeom>
              <a:avLst/>
              <a:gdLst/>
              <a:ahLst/>
              <a:cxnLst/>
              <a:rect l="l" t="t" r="r" b="b"/>
              <a:pathLst>
                <a:path w="267" h="637" extrusionOk="0">
                  <a:moveTo>
                    <a:pt x="123" y="1"/>
                  </a:moveTo>
                  <a:cubicBezTo>
                    <a:pt x="62" y="1"/>
                    <a:pt x="0" y="145"/>
                    <a:pt x="0" y="309"/>
                  </a:cubicBezTo>
                  <a:cubicBezTo>
                    <a:pt x="0" y="493"/>
                    <a:pt x="62" y="637"/>
                    <a:pt x="123" y="637"/>
                  </a:cubicBezTo>
                  <a:cubicBezTo>
                    <a:pt x="205" y="637"/>
                    <a:pt x="267" y="493"/>
                    <a:pt x="267" y="309"/>
                  </a:cubicBezTo>
                  <a:cubicBezTo>
                    <a:pt x="267" y="145"/>
                    <a:pt x="205" y="1"/>
                    <a:pt x="12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2"/>
            <p:cNvSpPr/>
            <p:nvPr/>
          </p:nvSpPr>
          <p:spPr>
            <a:xfrm>
              <a:off x="3809475" y="1570625"/>
              <a:ext cx="16425" cy="9850"/>
            </a:xfrm>
            <a:custGeom>
              <a:avLst/>
              <a:gdLst/>
              <a:ahLst/>
              <a:cxnLst/>
              <a:rect l="l" t="t" r="r" b="b"/>
              <a:pathLst>
                <a:path w="657" h="394" extrusionOk="0">
                  <a:moveTo>
                    <a:pt x="539" y="0"/>
                  </a:moveTo>
                  <a:cubicBezTo>
                    <a:pt x="468" y="0"/>
                    <a:pt x="363" y="37"/>
                    <a:pt x="267" y="91"/>
                  </a:cubicBezTo>
                  <a:cubicBezTo>
                    <a:pt x="103" y="173"/>
                    <a:pt x="1" y="296"/>
                    <a:pt x="42" y="358"/>
                  </a:cubicBezTo>
                  <a:cubicBezTo>
                    <a:pt x="50" y="382"/>
                    <a:pt x="80" y="394"/>
                    <a:pt x="124" y="394"/>
                  </a:cubicBezTo>
                  <a:cubicBezTo>
                    <a:pt x="191" y="394"/>
                    <a:pt x="291" y="366"/>
                    <a:pt x="390" y="317"/>
                  </a:cubicBezTo>
                  <a:cubicBezTo>
                    <a:pt x="554" y="214"/>
                    <a:pt x="657" y="91"/>
                    <a:pt x="616" y="30"/>
                  </a:cubicBezTo>
                  <a:cubicBezTo>
                    <a:pt x="602" y="9"/>
                    <a:pt x="575" y="0"/>
                    <a:pt x="539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2"/>
            <p:cNvSpPr/>
            <p:nvPr/>
          </p:nvSpPr>
          <p:spPr>
            <a:xfrm>
              <a:off x="3810000" y="1597300"/>
              <a:ext cx="15400" cy="11375"/>
            </a:xfrm>
            <a:custGeom>
              <a:avLst/>
              <a:gdLst/>
              <a:ahLst/>
              <a:cxnLst/>
              <a:rect l="l" t="t" r="r" b="b"/>
              <a:pathLst>
                <a:path w="616" h="455" extrusionOk="0">
                  <a:moveTo>
                    <a:pt x="110" y="1"/>
                  </a:moveTo>
                  <a:cubicBezTo>
                    <a:pt x="78" y="1"/>
                    <a:pt x="54" y="10"/>
                    <a:pt x="41" y="29"/>
                  </a:cubicBezTo>
                  <a:cubicBezTo>
                    <a:pt x="0" y="90"/>
                    <a:pt x="82" y="213"/>
                    <a:pt x="226" y="337"/>
                  </a:cubicBezTo>
                  <a:cubicBezTo>
                    <a:pt x="332" y="413"/>
                    <a:pt x="438" y="455"/>
                    <a:pt x="511" y="455"/>
                  </a:cubicBezTo>
                  <a:cubicBezTo>
                    <a:pt x="537" y="455"/>
                    <a:pt x="558" y="450"/>
                    <a:pt x="574" y="439"/>
                  </a:cubicBezTo>
                  <a:cubicBezTo>
                    <a:pt x="615" y="378"/>
                    <a:pt x="533" y="234"/>
                    <a:pt x="390" y="131"/>
                  </a:cubicBezTo>
                  <a:cubicBezTo>
                    <a:pt x="290" y="47"/>
                    <a:pt x="182" y="1"/>
                    <a:pt x="110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2"/>
            <p:cNvSpPr/>
            <p:nvPr/>
          </p:nvSpPr>
          <p:spPr>
            <a:xfrm>
              <a:off x="3816150" y="1622100"/>
              <a:ext cx="6175" cy="16425"/>
            </a:xfrm>
            <a:custGeom>
              <a:avLst/>
              <a:gdLst/>
              <a:ahLst/>
              <a:cxnLst/>
              <a:rect l="l" t="t" r="r" b="b"/>
              <a:pathLst>
                <a:path w="247" h="657" extrusionOk="0">
                  <a:moveTo>
                    <a:pt x="123" y="1"/>
                  </a:moveTo>
                  <a:cubicBezTo>
                    <a:pt x="41" y="1"/>
                    <a:pt x="0" y="144"/>
                    <a:pt x="0" y="329"/>
                  </a:cubicBezTo>
                  <a:cubicBezTo>
                    <a:pt x="0" y="513"/>
                    <a:pt x="41" y="657"/>
                    <a:pt x="123" y="657"/>
                  </a:cubicBezTo>
                  <a:cubicBezTo>
                    <a:pt x="185" y="657"/>
                    <a:pt x="246" y="513"/>
                    <a:pt x="246" y="329"/>
                  </a:cubicBezTo>
                  <a:cubicBezTo>
                    <a:pt x="246" y="144"/>
                    <a:pt x="185" y="1"/>
                    <a:pt x="12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2"/>
            <p:cNvSpPr/>
            <p:nvPr/>
          </p:nvSpPr>
          <p:spPr>
            <a:xfrm>
              <a:off x="3826400" y="1643625"/>
              <a:ext cx="16425" cy="9650"/>
            </a:xfrm>
            <a:custGeom>
              <a:avLst/>
              <a:gdLst/>
              <a:ahLst/>
              <a:cxnLst/>
              <a:rect l="l" t="t" r="r" b="b"/>
              <a:pathLst>
                <a:path w="657" h="386" extrusionOk="0">
                  <a:moveTo>
                    <a:pt x="552" y="1"/>
                  </a:moveTo>
                  <a:cubicBezTo>
                    <a:pt x="485" y="1"/>
                    <a:pt x="376" y="28"/>
                    <a:pt x="267" y="83"/>
                  </a:cubicBezTo>
                  <a:cubicBezTo>
                    <a:pt x="103" y="165"/>
                    <a:pt x="0" y="288"/>
                    <a:pt x="41" y="349"/>
                  </a:cubicBezTo>
                  <a:cubicBezTo>
                    <a:pt x="57" y="374"/>
                    <a:pt x="93" y="385"/>
                    <a:pt x="138" y="385"/>
                  </a:cubicBezTo>
                  <a:cubicBezTo>
                    <a:pt x="208" y="385"/>
                    <a:pt x="303" y="358"/>
                    <a:pt x="390" y="308"/>
                  </a:cubicBezTo>
                  <a:cubicBezTo>
                    <a:pt x="554" y="206"/>
                    <a:pt x="656" y="83"/>
                    <a:pt x="615" y="21"/>
                  </a:cubicBezTo>
                  <a:cubicBezTo>
                    <a:pt x="608" y="8"/>
                    <a:pt x="586" y="1"/>
                    <a:pt x="55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2"/>
            <p:cNvSpPr/>
            <p:nvPr/>
          </p:nvSpPr>
          <p:spPr>
            <a:xfrm>
              <a:off x="3853550" y="1652975"/>
              <a:ext cx="15425" cy="11375"/>
            </a:xfrm>
            <a:custGeom>
              <a:avLst/>
              <a:gdLst/>
              <a:ahLst/>
              <a:cxnLst/>
              <a:rect l="l" t="t" r="r" b="b"/>
              <a:pathLst>
                <a:path w="617" h="455" extrusionOk="0">
                  <a:moveTo>
                    <a:pt x="113" y="1"/>
                  </a:moveTo>
                  <a:cubicBezTo>
                    <a:pt x="90" y="1"/>
                    <a:pt x="73" y="6"/>
                    <a:pt x="62" y="16"/>
                  </a:cubicBezTo>
                  <a:cubicBezTo>
                    <a:pt x="1" y="78"/>
                    <a:pt x="83" y="221"/>
                    <a:pt x="226" y="324"/>
                  </a:cubicBezTo>
                  <a:cubicBezTo>
                    <a:pt x="326" y="409"/>
                    <a:pt x="434" y="455"/>
                    <a:pt x="506" y="455"/>
                  </a:cubicBezTo>
                  <a:cubicBezTo>
                    <a:pt x="538" y="455"/>
                    <a:pt x="562" y="446"/>
                    <a:pt x="575" y="426"/>
                  </a:cubicBezTo>
                  <a:cubicBezTo>
                    <a:pt x="616" y="365"/>
                    <a:pt x="534" y="242"/>
                    <a:pt x="390" y="119"/>
                  </a:cubicBezTo>
                  <a:cubicBezTo>
                    <a:pt x="284" y="43"/>
                    <a:pt x="178" y="1"/>
                    <a:pt x="11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2"/>
            <p:cNvSpPr/>
            <p:nvPr/>
          </p:nvSpPr>
          <p:spPr>
            <a:xfrm>
              <a:off x="3883800" y="1643625"/>
              <a:ext cx="6700" cy="15925"/>
            </a:xfrm>
            <a:custGeom>
              <a:avLst/>
              <a:gdLst/>
              <a:ahLst/>
              <a:cxnLst/>
              <a:rect l="l" t="t" r="r" b="b"/>
              <a:pathLst>
                <a:path w="268" h="637" extrusionOk="0">
                  <a:moveTo>
                    <a:pt x="124" y="1"/>
                  </a:moveTo>
                  <a:cubicBezTo>
                    <a:pt x="62" y="1"/>
                    <a:pt x="1" y="144"/>
                    <a:pt x="1" y="329"/>
                  </a:cubicBezTo>
                  <a:cubicBezTo>
                    <a:pt x="1" y="493"/>
                    <a:pt x="62" y="636"/>
                    <a:pt x="124" y="636"/>
                  </a:cubicBezTo>
                  <a:cubicBezTo>
                    <a:pt x="206" y="636"/>
                    <a:pt x="267" y="493"/>
                    <a:pt x="267" y="329"/>
                  </a:cubicBezTo>
                  <a:cubicBezTo>
                    <a:pt x="267" y="144"/>
                    <a:pt x="206" y="1"/>
                    <a:pt x="12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2"/>
            <p:cNvSpPr/>
            <p:nvPr/>
          </p:nvSpPr>
          <p:spPr>
            <a:xfrm>
              <a:off x="3901225" y="1635050"/>
              <a:ext cx="16425" cy="9975"/>
            </a:xfrm>
            <a:custGeom>
              <a:avLst/>
              <a:gdLst/>
              <a:ahLst/>
              <a:cxnLst/>
              <a:rect l="l" t="t" r="r" b="b"/>
              <a:pathLst>
                <a:path w="657" h="399" extrusionOk="0">
                  <a:moveTo>
                    <a:pt x="518" y="0"/>
                  </a:moveTo>
                  <a:cubicBezTo>
                    <a:pt x="446" y="0"/>
                    <a:pt x="346" y="28"/>
                    <a:pt x="247" y="77"/>
                  </a:cubicBezTo>
                  <a:cubicBezTo>
                    <a:pt x="103" y="180"/>
                    <a:pt x="1" y="303"/>
                    <a:pt x="21" y="364"/>
                  </a:cubicBezTo>
                  <a:cubicBezTo>
                    <a:pt x="37" y="387"/>
                    <a:pt x="69" y="399"/>
                    <a:pt x="113" y="399"/>
                  </a:cubicBezTo>
                  <a:cubicBezTo>
                    <a:pt x="185" y="399"/>
                    <a:pt x="288" y="367"/>
                    <a:pt x="390" y="303"/>
                  </a:cubicBezTo>
                  <a:cubicBezTo>
                    <a:pt x="554" y="221"/>
                    <a:pt x="657" y="98"/>
                    <a:pt x="616" y="36"/>
                  </a:cubicBezTo>
                  <a:cubicBezTo>
                    <a:pt x="600" y="12"/>
                    <a:pt x="564" y="0"/>
                    <a:pt x="51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2"/>
            <p:cNvSpPr/>
            <p:nvPr/>
          </p:nvSpPr>
          <p:spPr>
            <a:xfrm>
              <a:off x="3920200" y="1616575"/>
              <a:ext cx="15400" cy="11300"/>
            </a:xfrm>
            <a:custGeom>
              <a:avLst/>
              <a:gdLst/>
              <a:ahLst/>
              <a:cxnLst/>
              <a:rect l="l" t="t" r="r" b="b"/>
              <a:pathLst>
                <a:path w="616" h="452" extrusionOk="0">
                  <a:moveTo>
                    <a:pt x="95" y="1"/>
                  </a:moveTo>
                  <a:cubicBezTo>
                    <a:pt x="71" y="1"/>
                    <a:pt x="52" y="6"/>
                    <a:pt x="41" y="17"/>
                  </a:cubicBezTo>
                  <a:cubicBezTo>
                    <a:pt x="0" y="78"/>
                    <a:pt x="82" y="222"/>
                    <a:pt x="226" y="324"/>
                  </a:cubicBezTo>
                  <a:cubicBezTo>
                    <a:pt x="330" y="398"/>
                    <a:pt x="445" y="451"/>
                    <a:pt x="516" y="451"/>
                  </a:cubicBezTo>
                  <a:cubicBezTo>
                    <a:pt x="543" y="451"/>
                    <a:pt x="563" y="444"/>
                    <a:pt x="575" y="427"/>
                  </a:cubicBezTo>
                  <a:cubicBezTo>
                    <a:pt x="616" y="365"/>
                    <a:pt x="534" y="242"/>
                    <a:pt x="390" y="119"/>
                  </a:cubicBezTo>
                  <a:cubicBezTo>
                    <a:pt x="284" y="43"/>
                    <a:pt x="166" y="1"/>
                    <a:pt x="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2"/>
            <p:cNvSpPr/>
            <p:nvPr/>
          </p:nvSpPr>
          <p:spPr>
            <a:xfrm>
              <a:off x="3933025" y="1592375"/>
              <a:ext cx="6675" cy="16425"/>
            </a:xfrm>
            <a:custGeom>
              <a:avLst/>
              <a:gdLst/>
              <a:ahLst/>
              <a:cxnLst/>
              <a:rect l="l" t="t" r="r" b="b"/>
              <a:pathLst>
                <a:path w="267" h="657" extrusionOk="0">
                  <a:moveTo>
                    <a:pt x="123" y="0"/>
                  </a:moveTo>
                  <a:cubicBezTo>
                    <a:pt x="62" y="0"/>
                    <a:pt x="0" y="164"/>
                    <a:pt x="0" y="328"/>
                  </a:cubicBezTo>
                  <a:cubicBezTo>
                    <a:pt x="0" y="513"/>
                    <a:pt x="62" y="657"/>
                    <a:pt x="123" y="657"/>
                  </a:cubicBezTo>
                  <a:cubicBezTo>
                    <a:pt x="205" y="657"/>
                    <a:pt x="267" y="513"/>
                    <a:pt x="267" y="328"/>
                  </a:cubicBezTo>
                  <a:cubicBezTo>
                    <a:pt x="267" y="164"/>
                    <a:pt x="205" y="0"/>
                    <a:pt x="12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2"/>
            <p:cNvSpPr/>
            <p:nvPr/>
          </p:nvSpPr>
          <p:spPr>
            <a:xfrm>
              <a:off x="3923275" y="1571125"/>
              <a:ext cx="16425" cy="9875"/>
            </a:xfrm>
            <a:custGeom>
              <a:avLst/>
              <a:gdLst/>
              <a:ahLst/>
              <a:cxnLst/>
              <a:rect l="l" t="t" r="r" b="b"/>
              <a:pathLst>
                <a:path w="657" h="395" extrusionOk="0">
                  <a:moveTo>
                    <a:pt x="538" y="1"/>
                  </a:moveTo>
                  <a:cubicBezTo>
                    <a:pt x="465" y="1"/>
                    <a:pt x="356" y="37"/>
                    <a:pt x="247" y="92"/>
                  </a:cubicBezTo>
                  <a:cubicBezTo>
                    <a:pt x="103" y="174"/>
                    <a:pt x="0" y="297"/>
                    <a:pt x="21" y="358"/>
                  </a:cubicBezTo>
                  <a:cubicBezTo>
                    <a:pt x="37" y="383"/>
                    <a:pt x="72" y="394"/>
                    <a:pt x="119" y="394"/>
                  </a:cubicBezTo>
                  <a:cubicBezTo>
                    <a:pt x="191" y="394"/>
                    <a:pt x="291" y="367"/>
                    <a:pt x="390" y="317"/>
                  </a:cubicBezTo>
                  <a:cubicBezTo>
                    <a:pt x="554" y="215"/>
                    <a:pt x="657" y="92"/>
                    <a:pt x="616" y="30"/>
                  </a:cubicBezTo>
                  <a:cubicBezTo>
                    <a:pt x="602" y="10"/>
                    <a:pt x="575" y="1"/>
                    <a:pt x="53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2"/>
            <p:cNvSpPr/>
            <p:nvPr/>
          </p:nvSpPr>
          <p:spPr>
            <a:xfrm>
              <a:off x="3910450" y="1549950"/>
              <a:ext cx="15400" cy="11275"/>
            </a:xfrm>
            <a:custGeom>
              <a:avLst/>
              <a:gdLst/>
              <a:ahLst/>
              <a:cxnLst/>
              <a:rect l="l" t="t" r="r" b="b"/>
              <a:pathLst>
                <a:path w="616" h="451" extrusionOk="0">
                  <a:moveTo>
                    <a:pt x="93" y="0"/>
                  </a:moveTo>
                  <a:cubicBezTo>
                    <a:pt x="70" y="0"/>
                    <a:pt x="52" y="5"/>
                    <a:pt x="42" y="16"/>
                  </a:cubicBezTo>
                  <a:cubicBezTo>
                    <a:pt x="1" y="78"/>
                    <a:pt x="62" y="201"/>
                    <a:pt x="226" y="324"/>
                  </a:cubicBezTo>
                  <a:cubicBezTo>
                    <a:pt x="330" y="398"/>
                    <a:pt x="434" y="451"/>
                    <a:pt x="499" y="451"/>
                  </a:cubicBezTo>
                  <a:cubicBezTo>
                    <a:pt x="524" y="451"/>
                    <a:pt x="543" y="443"/>
                    <a:pt x="554" y="426"/>
                  </a:cubicBezTo>
                  <a:cubicBezTo>
                    <a:pt x="616" y="365"/>
                    <a:pt x="534" y="242"/>
                    <a:pt x="390" y="119"/>
                  </a:cubicBezTo>
                  <a:cubicBezTo>
                    <a:pt x="269" y="43"/>
                    <a:pt x="158" y="0"/>
                    <a:pt x="9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2"/>
            <p:cNvSpPr/>
            <p:nvPr/>
          </p:nvSpPr>
          <p:spPr>
            <a:xfrm>
              <a:off x="3885850" y="1532400"/>
              <a:ext cx="6700" cy="16425"/>
            </a:xfrm>
            <a:custGeom>
              <a:avLst/>
              <a:gdLst/>
              <a:ahLst/>
              <a:cxnLst/>
              <a:rect l="l" t="t" r="r" b="b"/>
              <a:pathLst>
                <a:path w="268" h="657" extrusionOk="0">
                  <a:moveTo>
                    <a:pt x="124" y="0"/>
                  </a:moveTo>
                  <a:cubicBezTo>
                    <a:pt x="62" y="0"/>
                    <a:pt x="1" y="144"/>
                    <a:pt x="1" y="328"/>
                  </a:cubicBezTo>
                  <a:cubicBezTo>
                    <a:pt x="1" y="513"/>
                    <a:pt x="62" y="657"/>
                    <a:pt x="124" y="657"/>
                  </a:cubicBezTo>
                  <a:cubicBezTo>
                    <a:pt x="206" y="657"/>
                    <a:pt x="267" y="513"/>
                    <a:pt x="267" y="328"/>
                  </a:cubicBezTo>
                  <a:cubicBezTo>
                    <a:pt x="267" y="144"/>
                    <a:pt x="206" y="0"/>
                    <a:pt x="12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2"/>
            <p:cNvSpPr/>
            <p:nvPr/>
          </p:nvSpPr>
          <p:spPr>
            <a:xfrm>
              <a:off x="3853050" y="1534600"/>
              <a:ext cx="16425" cy="9975"/>
            </a:xfrm>
            <a:custGeom>
              <a:avLst/>
              <a:gdLst/>
              <a:ahLst/>
              <a:cxnLst/>
              <a:rect l="l" t="t" r="r" b="b"/>
              <a:pathLst>
                <a:path w="657" h="399" extrusionOk="0">
                  <a:moveTo>
                    <a:pt x="544" y="1"/>
                  </a:moveTo>
                  <a:cubicBezTo>
                    <a:pt x="472" y="1"/>
                    <a:pt x="369" y="33"/>
                    <a:pt x="267" y="97"/>
                  </a:cubicBezTo>
                  <a:cubicBezTo>
                    <a:pt x="103" y="179"/>
                    <a:pt x="0" y="302"/>
                    <a:pt x="41" y="363"/>
                  </a:cubicBezTo>
                  <a:cubicBezTo>
                    <a:pt x="57" y="387"/>
                    <a:pt x="89" y="398"/>
                    <a:pt x="133" y="398"/>
                  </a:cubicBezTo>
                  <a:cubicBezTo>
                    <a:pt x="205" y="398"/>
                    <a:pt x="308" y="366"/>
                    <a:pt x="410" y="302"/>
                  </a:cubicBezTo>
                  <a:cubicBezTo>
                    <a:pt x="554" y="220"/>
                    <a:pt x="657" y="97"/>
                    <a:pt x="636" y="35"/>
                  </a:cubicBezTo>
                  <a:cubicBezTo>
                    <a:pt x="621" y="12"/>
                    <a:pt x="588" y="1"/>
                    <a:pt x="54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2"/>
            <p:cNvSpPr/>
            <p:nvPr/>
          </p:nvSpPr>
          <p:spPr>
            <a:xfrm>
              <a:off x="3619800" y="1588425"/>
              <a:ext cx="142025" cy="142525"/>
            </a:xfrm>
            <a:custGeom>
              <a:avLst/>
              <a:gdLst/>
              <a:ahLst/>
              <a:cxnLst/>
              <a:rect l="l" t="t" r="r" b="b"/>
              <a:pathLst>
                <a:path w="5681" h="5701" extrusionOk="0">
                  <a:moveTo>
                    <a:pt x="1833" y="0"/>
                  </a:moveTo>
                  <a:cubicBezTo>
                    <a:pt x="1008" y="0"/>
                    <a:pt x="365" y="315"/>
                    <a:pt x="226" y="938"/>
                  </a:cubicBezTo>
                  <a:cubicBezTo>
                    <a:pt x="1" y="1860"/>
                    <a:pt x="883" y="2393"/>
                    <a:pt x="1826" y="2537"/>
                  </a:cubicBezTo>
                  <a:cubicBezTo>
                    <a:pt x="2748" y="2660"/>
                    <a:pt x="3015" y="3337"/>
                    <a:pt x="3097" y="4075"/>
                  </a:cubicBezTo>
                  <a:cubicBezTo>
                    <a:pt x="3167" y="4691"/>
                    <a:pt x="3374" y="5701"/>
                    <a:pt x="4210" y="5701"/>
                  </a:cubicBezTo>
                  <a:cubicBezTo>
                    <a:pt x="4348" y="5701"/>
                    <a:pt x="4502" y="5673"/>
                    <a:pt x="4676" y="5613"/>
                  </a:cubicBezTo>
                  <a:cubicBezTo>
                    <a:pt x="5065" y="5490"/>
                    <a:pt x="5681" y="4813"/>
                    <a:pt x="5558" y="3255"/>
                  </a:cubicBezTo>
                  <a:cubicBezTo>
                    <a:pt x="5455" y="1676"/>
                    <a:pt x="4471" y="671"/>
                    <a:pt x="3118" y="220"/>
                  </a:cubicBezTo>
                  <a:cubicBezTo>
                    <a:pt x="2671" y="73"/>
                    <a:pt x="2231" y="0"/>
                    <a:pt x="183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2"/>
            <p:cNvSpPr/>
            <p:nvPr/>
          </p:nvSpPr>
          <p:spPr>
            <a:xfrm>
              <a:off x="3639800" y="1600925"/>
              <a:ext cx="108700" cy="108975"/>
            </a:xfrm>
            <a:custGeom>
              <a:avLst/>
              <a:gdLst/>
              <a:ahLst/>
              <a:cxnLst/>
              <a:rect l="l" t="t" r="r" b="b"/>
              <a:pathLst>
                <a:path w="4348" h="4359" extrusionOk="0">
                  <a:moveTo>
                    <a:pt x="1399" y="0"/>
                  </a:moveTo>
                  <a:cubicBezTo>
                    <a:pt x="775" y="0"/>
                    <a:pt x="289" y="242"/>
                    <a:pt x="165" y="725"/>
                  </a:cubicBezTo>
                  <a:cubicBezTo>
                    <a:pt x="1" y="1422"/>
                    <a:pt x="677" y="1832"/>
                    <a:pt x="1395" y="1934"/>
                  </a:cubicBezTo>
                  <a:cubicBezTo>
                    <a:pt x="2112" y="2037"/>
                    <a:pt x="2318" y="2550"/>
                    <a:pt x="2379" y="3103"/>
                  </a:cubicBezTo>
                  <a:cubicBezTo>
                    <a:pt x="2432" y="3579"/>
                    <a:pt x="2591" y="4359"/>
                    <a:pt x="3222" y="4359"/>
                  </a:cubicBezTo>
                  <a:cubicBezTo>
                    <a:pt x="3324" y="4359"/>
                    <a:pt x="3439" y="4338"/>
                    <a:pt x="3568" y="4292"/>
                  </a:cubicBezTo>
                  <a:cubicBezTo>
                    <a:pt x="3876" y="4190"/>
                    <a:pt x="4347" y="3677"/>
                    <a:pt x="4265" y="2488"/>
                  </a:cubicBezTo>
                  <a:cubicBezTo>
                    <a:pt x="4183" y="1278"/>
                    <a:pt x="3425" y="520"/>
                    <a:pt x="2379" y="171"/>
                  </a:cubicBezTo>
                  <a:cubicBezTo>
                    <a:pt x="2037" y="57"/>
                    <a:pt x="1702" y="0"/>
                    <a:pt x="139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2"/>
            <p:cNvSpPr/>
            <p:nvPr/>
          </p:nvSpPr>
          <p:spPr>
            <a:xfrm>
              <a:off x="3757200" y="1910900"/>
              <a:ext cx="177900" cy="98125"/>
            </a:xfrm>
            <a:custGeom>
              <a:avLst/>
              <a:gdLst/>
              <a:ahLst/>
              <a:cxnLst/>
              <a:rect l="l" t="t" r="r" b="b"/>
              <a:pathLst>
                <a:path w="7116" h="3925" extrusionOk="0">
                  <a:moveTo>
                    <a:pt x="1076" y="1"/>
                  </a:moveTo>
                  <a:cubicBezTo>
                    <a:pt x="769" y="1"/>
                    <a:pt x="469" y="156"/>
                    <a:pt x="226" y="587"/>
                  </a:cubicBezTo>
                  <a:cubicBezTo>
                    <a:pt x="21" y="956"/>
                    <a:pt x="0" y="1858"/>
                    <a:pt x="1128" y="2945"/>
                  </a:cubicBezTo>
                  <a:cubicBezTo>
                    <a:pt x="1818" y="3623"/>
                    <a:pt x="2616" y="3924"/>
                    <a:pt x="3432" y="3924"/>
                  </a:cubicBezTo>
                  <a:cubicBezTo>
                    <a:pt x="3949" y="3924"/>
                    <a:pt x="4474" y="3803"/>
                    <a:pt x="4983" y="3581"/>
                  </a:cubicBezTo>
                  <a:cubicBezTo>
                    <a:pt x="6295" y="3007"/>
                    <a:pt x="7115" y="1961"/>
                    <a:pt x="6664" y="1120"/>
                  </a:cubicBezTo>
                  <a:cubicBezTo>
                    <a:pt x="6445" y="713"/>
                    <a:pt x="6091" y="551"/>
                    <a:pt x="5696" y="551"/>
                  </a:cubicBezTo>
                  <a:cubicBezTo>
                    <a:pt x="5276" y="551"/>
                    <a:pt x="4810" y="733"/>
                    <a:pt x="4409" y="997"/>
                  </a:cubicBezTo>
                  <a:cubicBezTo>
                    <a:pt x="4130" y="1181"/>
                    <a:pt x="3866" y="1257"/>
                    <a:pt x="3618" y="1257"/>
                  </a:cubicBezTo>
                  <a:cubicBezTo>
                    <a:pt x="3173" y="1257"/>
                    <a:pt x="2775" y="1013"/>
                    <a:pt x="2420" y="710"/>
                  </a:cubicBezTo>
                  <a:cubicBezTo>
                    <a:pt x="2090" y="406"/>
                    <a:pt x="1573" y="1"/>
                    <a:pt x="107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2"/>
            <p:cNvSpPr/>
            <p:nvPr/>
          </p:nvSpPr>
          <p:spPr>
            <a:xfrm>
              <a:off x="3777700" y="1924950"/>
              <a:ext cx="135850" cy="74850"/>
            </a:xfrm>
            <a:custGeom>
              <a:avLst/>
              <a:gdLst/>
              <a:ahLst/>
              <a:cxnLst/>
              <a:rect l="l" t="t" r="r" b="b"/>
              <a:pathLst>
                <a:path w="5434" h="2994" extrusionOk="0">
                  <a:moveTo>
                    <a:pt x="813" y="1"/>
                  </a:moveTo>
                  <a:cubicBezTo>
                    <a:pt x="579" y="1"/>
                    <a:pt x="351" y="116"/>
                    <a:pt x="164" y="435"/>
                  </a:cubicBezTo>
                  <a:cubicBezTo>
                    <a:pt x="21" y="722"/>
                    <a:pt x="0" y="1419"/>
                    <a:pt x="861" y="2260"/>
                  </a:cubicBezTo>
                  <a:cubicBezTo>
                    <a:pt x="1385" y="2771"/>
                    <a:pt x="1991" y="2994"/>
                    <a:pt x="2612" y="2994"/>
                  </a:cubicBezTo>
                  <a:cubicBezTo>
                    <a:pt x="3013" y="2994"/>
                    <a:pt x="3420" y="2901"/>
                    <a:pt x="3814" y="2732"/>
                  </a:cubicBezTo>
                  <a:cubicBezTo>
                    <a:pt x="4819" y="2301"/>
                    <a:pt x="5434" y="1501"/>
                    <a:pt x="5085" y="845"/>
                  </a:cubicBezTo>
                  <a:cubicBezTo>
                    <a:pt x="4926" y="537"/>
                    <a:pt x="4656" y="412"/>
                    <a:pt x="4352" y="412"/>
                  </a:cubicBezTo>
                  <a:cubicBezTo>
                    <a:pt x="4029" y="412"/>
                    <a:pt x="3669" y="552"/>
                    <a:pt x="3363" y="763"/>
                  </a:cubicBezTo>
                  <a:cubicBezTo>
                    <a:pt x="3150" y="903"/>
                    <a:pt x="2950" y="961"/>
                    <a:pt x="2762" y="961"/>
                  </a:cubicBezTo>
                  <a:cubicBezTo>
                    <a:pt x="2424" y="961"/>
                    <a:pt x="2122" y="775"/>
                    <a:pt x="1846" y="538"/>
                  </a:cubicBezTo>
                  <a:cubicBezTo>
                    <a:pt x="1591" y="309"/>
                    <a:pt x="1195" y="1"/>
                    <a:pt x="81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3" name="Google Shape;2313;p62"/>
          <p:cNvGrpSpPr/>
          <p:nvPr/>
        </p:nvGrpSpPr>
        <p:grpSpPr>
          <a:xfrm rot="-4500156">
            <a:off x="6453802" y="3863969"/>
            <a:ext cx="1055779" cy="1040080"/>
            <a:chOff x="4282100" y="1437975"/>
            <a:chExt cx="539300" cy="531300"/>
          </a:xfrm>
        </p:grpSpPr>
        <p:sp>
          <p:nvSpPr>
            <p:cNvPr id="2314" name="Google Shape;2314;p62"/>
            <p:cNvSpPr/>
            <p:nvPr/>
          </p:nvSpPr>
          <p:spPr>
            <a:xfrm>
              <a:off x="4282100" y="1437975"/>
              <a:ext cx="539300" cy="531300"/>
            </a:xfrm>
            <a:custGeom>
              <a:avLst/>
              <a:gdLst/>
              <a:ahLst/>
              <a:cxnLst/>
              <a:rect l="l" t="t" r="r" b="b"/>
              <a:pathLst>
                <a:path w="21572" h="21252" extrusionOk="0">
                  <a:moveTo>
                    <a:pt x="10781" y="0"/>
                  </a:moveTo>
                  <a:cubicBezTo>
                    <a:pt x="10681" y="0"/>
                    <a:pt x="10580" y="2"/>
                    <a:pt x="10478" y="5"/>
                  </a:cubicBezTo>
                  <a:cubicBezTo>
                    <a:pt x="4614" y="169"/>
                    <a:pt x="1" y="5069"/>
                    <a:pt x="165" y="10933"/>
                  </a:cubicBezTo>
                  <a:cubicBezTo>
                    <a:pt x="326" y="16696"/>
                    <a:pt x="5061" y="21251"/>
                    <a:pt x="10790" y="21251"/>
                  </a:cubicBezTo>
                  <a:cubicBezTo>
                    <a:pt x="10891" y="21251"/>
                    <a:pt x="10992" y="21250"/>
                    <a:pt x="11094" y="21247"/>
                  </a:cubicBezTo>
                  <a:cubicBezTo>
                    <a:pt x="16958" y="21083"/>
                    <a:pt x="21571" y="16182"/>
                    <a:pt x="21407" y="10318"/>
                  </a:cubicBezTo>
                  <a:cubicBezTo>
                    <a:pt x="21246" y="4555"/>
                    <a:pt x="16511" y="0"/>
                    <a:pt x="10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2"/>
            <p:cNvSpPr/>
            <p:nvPr/>
          </p:nvSpPr>
          <p:spPr>
            <a:xfrm>
              <a:off x="4356950" y="1594425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2"/>
            <p:cNvSpPr/>
            <p:nvPr/>
          </p:nvSpPr>
          <p:spPr>
            <a:xfrm>
              <a:off x="4407175" y="16462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2"/>
            <p:cNvSpPr/>
            <p:nvPr/>
          </p:nvSpPr>
          <p:spPr>
            <a:xfrm>
              <a:off x="4438450" y="1635675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2"/>
            <p:cNvSpPr/>
            <p:nvPr/>
          </p:nvSpPr>
          <p:spPr>
            <a:xfrm>
              <a:off x="4440500" y="1658375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2"/>
            <p:cNvSpPr/>
            <p:nvPr/>
          </p:nvSpPr>
          <p:spPr>
            <a:xfrm>
              <a:off x="4406675" y="1677850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2"/>
            <p:cNvSpPr/>
            <p:nvPr/>
          </p:nvSpPr>
          <p:spPr>
            <a:xfrm>
              <a:off x="4458450" y="165285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2"/>
            <p:cNvSpPr/>
            <p:nvPr/>
          </p:nvSpPr>
          <p:spPr>
            <a:xfrm>
              <a:off x="4429725" y="1676350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2"/>
            <p:cNvSpPr/>
            <p:nvPr/>
          </p:nvSpPr>
          <p:spPr>
            <a:xfrm>
              <a:off x="4463050" y="1683525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2"/>
            <p:cNvSpPr/>
            <p:nvPr/>
          </p:nvSpPr>
          <p:spPr>
            <a:xfrm>
              <a:off x="4443075" y="1695925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2"/>
            <p:cNvSpPr/>
            <p:nvPr/>
          </p:nvSpPr>
          <p:spPr>
            <a:xfrm>
              <a:off x="4420000" y="1698350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2"/>
            <p:cNvSpPr/>
            <p:nvPr/>
          </p:nvSpPr>
          <p:spPr>
            <a:xfrm>
              <a:off x="4486125" y="1771775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2"/>
            <p:cNvSpPr/>
            <p:nvPr/>
          </p:nvSpPr>
          <p:spPr>
            <a:xfrm>
              <a:off x="4523025" y="1809725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2"/>
            <p:cNvSpPr/>
            <p:nvPr/>
          </p:nvSpPr>
          <p:spPr>
            <a:xfrm>
              <a:off x="4546100" y="1801925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2"/>
            <p:cNvSpPr/>
            <p:nvPr/>
          </p:nvSpPr>
          <p:spPr>
            <a:xfrm>
              <a:off x="4547625" y="1818750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2"/>
            <p:cNvSpPr/>
            <p:nvPr/>
          </p:nvSpPr>
          <p:spPr>
            <a:xfrm>
              <a:off x="4522525" y="1833100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2"/>
            <p:cNvSpPr/>
            <p:nvPr/>
          </p:nvSpPr>
          <p:spPr>
            <a:xfrm>
              <a:off x="4560975" y="1814850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2"/>
            <p:cNvSpPr/>
            <p:nvPr/>
          </p:nvSpPr>
          <p:spPr>
            <a:xfrm>
              <a:off x="4539950" y="183215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2"/>
            <p:cNvSpPr/>
            <p:nvPr/>
          </p:nvSpPr>
          <p:spPr>
            <a:xfrm>
              <a:off x="4564050" y="18372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2"/>
            <p:cNvSpPr/>
            <p:nvPr/>
          </p:nvSpPr>
          <p:spPr>
            <a:xfrm>
              <a:off x="4549175" y="1846125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2"/>
            <p:cNvSpPr/>
            <p:nvPr/>
          </p:nvSpPr>
          <p:spPr>
            <a:xfrm>
              <a:off x="4532250" y="1847975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2"/>
            <p:cNvSpPr/>
            <p:nvPr/>
          </p:nvSpPr>
          <p:spPr>
            <a:xfrm>
              <a:off x="4549675" y="1576425"/>
              <a:ext cx="199450" cy="198025"/>
            </a:xfrm>
            <a:custGeom>
              <a:avLst/>
              <a:gdLst/>
              <a:ahLst/>
              <a:cxnLst/>
              <a:rect l="l" t="t" r="r" b="b"/>
              <a:pathLst>
                <a:path w="7978" h="7921" extrusionOk="0">
                  <a:moveTo>
                    <a:pt x="4434" y="0"/>
                  </a:moveTo>
                  <a:cubicBezTo>
                    <a:pt x="4232" y="0"/>
                    <a:pt x="4059" y="99"/>
                    <a:pt x="4040" y="249"/>
                  </a:cubicBezTo>
                  <a:cubicBezTo>
                    <a:pt x="4020" y="372"/>
                    <a:pt x="4143" y="515"/>
                    <a:pt x="4307" y="556"/>
                  </a:cubicBezTo>
                  <a:cubicBezTo>
                    <a:pt x="4266" y="843"/>
                    <a:pt x="4225" y="1130"/>
                    <a:pt x="4204" y="1397"/>
                  </a:cubicBezTo>
                  <a:cubicBezTo>
                    <a:pt x="4138" y="1392"/>
                    <a:pt x="4071" y="1389"/>
                    <a:pt x="4005" y="1389"/>
                  </a:cubicBezTo>
                  <a:cubicBezTo>
                    <a:pt x="3806" y="1389"/>
                    <a:pt x="3610" y="1412"/>
                    <a:pt x="3425" y="1459"/>
                  </a:cubicBezTo>
                  <a:cubicBezTo>
                    <a:pt x="3405" y="1418"/>
                    <a:pt x="3384" y="1356"/>
                    <a:pt x="3384" y="1295"/>
                  </a:cubicBezTo>
                  <a:cubicBezTo>
                    <a:pt x="3302" y="1007"/>
                    <a:pt x="3220" y="720"/>
                    <a:pt x="3138" y="454"/>
                  </a:cubicBezTo>
                  <a:cubicBezTo>
                    <a:pt x="3121" y="395"/>
                    <a:pt x="3077" y="371"/>
                    <a:pt x="3034" y="371"/>
                  </a:cubicBezTo>
                  <a:cubicBezTo>
                    <a:pt x="2971" y="371"/>
                    <a:pt x="2909" y="422"/>
                    <a:pt x="2933" y="495"/>
                  </a:cubicBezTo>
                  <a:cubicBezTo>
                    <a:pt x="3015" y="843"/>
                    <a:pt x="3118" y="1192"/>
                    <a:pt x="3220" y="1541"/>
                  </a:cubicBezTo>
                  <a:cubicBezTo>
                    <a:pt x="2974" y="1623"/>
                    <a:pt x="2749" y="1766"/>
                    <a:pt x="2564" y="1930"/>
                  </a:cubicBezTo>
                  <a:cubicBezTo>
                    <a:pt x="2502" y="1869"/>
                    <a:pt x="2461" y="1787"/>
                    <a:pt x="2420" y="1725"/>
                  </a:cubicBezTo>
                  <a:cubicBezTo>
                    <a:pt x="2277" y="1561"/>
                    <a:pt x="2133" y="1377"/>
                    <a:pt x="1990" y="1192"/>
                  </a:cubicBezTo>
                  <a:cubicBezTo>
                    <a:pt x="2092" y="1048"/>
                    <a:pt x="2133" y="905"/>
                    <a:pt x="2051" y="782"/>
                  </a:cubicBezTo>
                  <a:cubicBezTo>
                    <a:pt x="2004" y="726"/>
                    <a:pt x="1931" y="699"/>
                    <a:pt x="1849" y="699"/>
                  </a:cubicBezTo>
                  <a:cubicBezTo>
                    <a:pt x="1751" y="699"/>
                    <a:pt x="1639" y="736"/>
                    <a:pt x="1539" y="802"/>
                  </a:cubicBezTo>
                  <a:cubicBezTo>
                    <a:pt x="1375" y="946"/>
                    <a:pt x="1293" y="1172"/>
                    <a:pt x="1395" y="1295"/>
                  </a:cubicBezTo>
                  <a:cubicBezTo>
                    <a:pt x="1440" y="1351"/>
                    <a:pt x="1516" y="1382"/>
                    <a:pt x="1603" y="1382"/>
                  </a:cubicBezTo>
                  <a:cubicBezTo>
                    <a:pt x="1674" y="1382"/>
                    <a:pt x="1752" y="1361"/>
                    <a:pt x="1826" y="1315"/>
                  </a:cubicBezTo>
                  <a:cubicBezTo>
                    <a:pt x="2010" y="1582"/>
                    <a:pt x="2195" y="1828"/>
                    <a:pt x="2400" y="2074"/>
                  </a:cubicBezTo>
                  <a:cubicBezTo>
                    <a:pt x="2215" y="2238"/>
                    <a:pt x="2072" y="2443"/>
                    <a:pt x="1949" y="2648"/>
                  </a:cubicBezTo>
                  <a:lnTo>
                    <a:pt x="1682" y="2504"/>
                  </a:lnTo>
                  <a:lnTo>
                    <a:pt x="924" y="2074"/>
                  </a:lnTo>
                  <a:cubicBezTo>
                    <a:pt x="904" y="2060"/>
                    <a:pt x="884" y="2055"/>
                    <a:pt x="865" y="2055"/>
                  </a:cubicBezTo>
                  <a:cubicBezTo>
                    <a:pt x="767" y="2055"/>
                    <a:pt x="698" y="2207"/>
                    <a:pt x="801" y="2258"/>
                  </a:cubicBezTo>
                  <a:cubicBezTo>
                    <a:pt x="1149" y="2463"/>
                    <a:pt x="1498" y="2648"/>
                    <a:pt x="1846" y="2853"/>
                  </a:cubicBezTo>
                  <a:cubicBezTo>
                    <a:pt x="1744" y="3058"/>
                    <a:pt x="1682" y="3304"/>
                    <a:pt x="1641" y="3530"/>
                  </a:cubicBezTo>
                  <a:cubicBezTo>
                    <a:pt x="1539" y="3530"/>
                    <a:pt x="1416" y="3509"/>
                    <a:pt x="1313" y="3488"/>
                  </a:cubicBezTo>
                  <a:cubicBezTo>
                    <a:pt x="1088" y="3468"/>
                    <a:pt x="842" y="3427"/>
                    <a:pt x="616" y="3406"/>
                  </a:cubicBezTo>
                  <a:cubicBezTo>
                    <a:pt x="596" y="3242"/>
                    <a:pt x="514" y="3099"/>
                    <a:pt x="370" y="3078"/>
                  </a:cubicBezTo>
                  <a:cubicBezTo>
                    <a:pt x="363" y="3077"/>
                    <a:pt x="355" y="3077"/>
                    <a:pt x="348" y="3077"/>
                  </a:cubicBezTo>
                  <a:cubicBezTo>
                    <a:pt x="210" y="3077"/>
                    <a:pt x="61" y="3254"/>
                    <a:pt x="42" y="3468"/>
                  </a:cubicBezTo>
                  <a:cubicBezTo>
                    <a:pt x="1" y="3673"/>
                    <a:pt x="103" y="3878"/>
                    <a:pt x="267" y="3899"/>
                  </a:cubicBezTo>
                  <a:cubicBezTo>
                    <a:pt x="278" y="3900"/>
                    <a:pt x="289" y="3901"/>
                    <a:pt x="299" y="3901"/>
                  </a:cubicBezTo>
                  <a:cubicBezTo>
                    <a:pt x="432" y="3901"/>
                    <a:pt x="558" y="3784"/>
                    <a:pt x="596" y="3632"/>
                  </a:cubicBezTo>
                  <a:cubicBezTo>
                    <a:pt x="944" y="3673"/>
                    <a:pt x="1272" y="3714"/>
                    <a:pt x="1621" y="3755"/>
                  </a:cubicBezTo>
                  <a:cubicBezTo>
                    <a:pt x="1600" y="4001"/>
                    <a:pt x="1641" y="4227"/>
                    <a:pt x="1703" y="4452"/>
                  </a:cubicBezTo>
                  <a:cubicBezTo>
                    <a:pt x="1580" y="4493"/>
                    <a:pt x="1457" y="4514"/>
                    <a:pt x="1354" y="4555"/>
                  </a:cubicBezTo>
                  <a:cubicBezTo>
                    <a:pt x="1067" y="4637"/>
                    <a:pt x="780" y="4719"/>
                    <a:pt x="493" y="4801"/>
                  </a:cubicBezTo>
                  <a:cubicBezTo>
                    <a:pt x="361" y="4820"/>
                    <a:pt x="402" y="5011"/>
                    <a:pt x="521" y="5011"/>
                  </a:cubicBezTo>
                  <a:cubicBezTo>
                    <a:pt x="531" y="5011"/>
                    <a:pt x="543" y="5009"/>
                    <a:pt x="555" y="5006"/>
                  </a:cubicBezTo>
                  <a:cubicBezTo>
                    <a:pt x="944" y="4883"/>
                    <a:pt x="1354" y="4780"/>
                    <a:pt x="1764" y="4678"/>
                  </a:cubicBezTo>
                  <a:cubicBezTo>
                    <a:pt x="1846" y="4883"/>
                    <a:pt x="1949" y="5088"/>
                    <a:pt x="2092" y="5272"/>
                  </a:cubicBezTo>
                  <a:lnTo>
                    <a:pt x="1785" y="5518"/>
                  </a:lnTo>
                  <a:cubicBezTo>
                    <a:pt x="1600" y="5662"/>
                    <a:pt x="1395" y="5805"/>
                    <a:pt x="1211" y="5949"/>
                  </a:cubicBezTo>
                  <a:cubicBezTo>
                    <a:pt x="1133" y="5884"/>
                    <a:pt x="1039" y="5844"/>
                    <a:pt x="954" y="5844"/>
                  </a:cubicBezTo>
                  <a:cubicBezTo>
                    <a:pt x="905" y="5844"/>
                    <a:pt x="859" y="5857"/>
                    <a:pt x="821" y="5887"/>
                  </a:cubicBezTo>
                  <a:cubicBezTo>
                    <a:pt x="698" y="5990"/>
                    <a:pt x="698" y="6216"/>
                    <a:pt x="842" y="6400"/>
                  </a:cubicBezTo>
                  <a:cubicBezTo>
                    <a:pt x="938" y="6525"/>
                    <a:pt x="1063" y="6593"/>
                    <a:pt x="1172" y="6593"/>
                  </a:cubicBezTo>
                  <a:cubicBezTo>
                    <a:pt x="1224" y="6593"/>
                    <a:pt x="1273" y="6577"/>
                    <a:pt x="1313" y="6544"/>
                  </a:cubicBezTo>
                  <a:cubicBezTo>
                    <a:pt x="1436" y="6462"/>
                    <a:pt x="1436" y="6277"/>
                    <a:pt x="1354" y="6134"/>
                  </a:cubicBezTo>
                  <a:cubicBezTo>
                    <a:pt x="1641" y="5887"/>
                    <a:pt x="1949" y="5662"/>
                    <a:pt x="2236" y="5436"/>
                  </a:cubicBezTo>
                  <a:cubicBezTo>
                    <a:pt x="2400" y="5600"/>
                    <a:pt x="2584" y="5744"/>
                    <a:pt x="2769" y="5846"/>
                  </a:cubicBezTo>
                  <a:cubicBezTo>
                    <a:pt x="2708" y="5990"/>
                    <a:pt x="2625" y="6113"/>
                    <a:pt x="2543" y="6236"/>
                  </a:cubicBezTo>
                  <a:lnTo>
                    <a:pt x="2113" y="7015"/>
                  </a:lnTo>
                  <a:cubicBezTo>
                    <a:pt x="2071" y="7099"/>
                    <a:pt x="2143" y="7173"/>
                    <a:pt x="2213" y="7173"/>
                  </a:cubicBezTo>
                  <a:cubicBezTo>
                    <a:pt x="2246" y="7173"/>
                    <a:pt x="2278" y="7157"/>
                    <a:pt x="2297" y="7118"/>
                  </a:cubicBezTo>
                  <a:cubicBezTo>
                    <a:pt x="2523" y="6728"/>
                    <a:pt x="2749" y="6339"/>
                    <a:pt x="2974" y="5949"/>
                  </a:cubicBezTo>
                  <a:cubicBezTo>
                    <a:pt x="3159" y="6031"/>
                    <a:pt x="3384" y="6093"/>
                    <a:pt x="3610" y="6134"/>
                  </a:cubicBezTo>
                  <a:cubicBezTo>
                    <a:pt x="3589" y="6298"/>
                    <a:pt x="3569" y="6462"/>
                    <a:pt x="3548" y="6626"/>
                  </a:cubicBezTo>
                  <a:cubicBezTo>
                    <a:pt x="3507" y="6851"/>
                    <a:pt x="3487" y="7097"/>
                    <a:pt x="3446" y="7323"/>
                  </a:cubicBezTo>
                  <a:cubicBezTo>
                    <a:pt x="3282" y="7343"/>
                    <a:pt x="3138" y="7425"/>
                    <a:pt x="3118" y="7569"/>
                  </a:cubicBezTo>
                  <a:cubicBezTo>
                    <a:pt x="3097" y="7733"/>
                    <a:pt x="3261" y="7876"/>
                    <a:pt x="3487" y="7917"/>
                  </a:cubicBezTo>
                  <a:cubicBezTo>
                    <a:pt x="3506" y="7919"/>
                    <a:pt x="3525" y="7920"/>
                    <a:pt x="3544" y="7920"/>
                  </a:cubicBezTo>
                  <a:cubicBezTo>
                    <a:pt x="3746" y="7920"/>
                    <a:pt x="3919" y="7821"/>
                    <a:pt x="3938" y="7671"/>
                  </a:cubicBezTo>
                  <a:cubicBezTo>
                    <a:pt x="3958" y="7528"/>
                    <a:pt x="3835" y="7405"/>
                    <a:pt x="3671" y="7343"/>
                  </a:cubicBezTo>
                  <a:cubicBezTo>
                    <a:pt x="3712" y="6954"/>
                    <a:pt x="3774" y="6544"/>
                    <a:pt x="3815" y="6154"/>
                  </a:cubicBezTo>
                  <a:cubicBezTo>
                    <a:pt x="4040" y="6154"/>
                    <a:pt x="4245" y="6134"/>
                    <a:pt x="4471" y="6093"/>
                  </a:cubicBezTo>
                  <a:cubicBezTo>
                    <a:pt x="4512" y="6257"/>
                    <a:pt x="4553" y="6421"/>
                    <a:pt x="4594" y="6585"/>
                  </a:cubicBezTo>
                  <a:cubicBezTo>
                    <a:pt x="4676" y="6872"/>
                    <a:pt x="4758" y="7159"/>
                    <a:pt x="4840" y="7446"/>
                  </a:cubicBezTo>
                  <a:cubicBezTo>
                    <a:pt x="4857" y="7496"/>
                    <a:pt x="4900" y="7519"/>
                    <a:pt x="4944" y="7519"/>
                  </a:cubicBezTo>
                  <a:cubicBezTo>
                    <a:pt x="5007" y="7519"/>
                    <a:pt x="5069" y="7470"/>
                    <a:pt x="5045" y="7384"/>
                  </a:cubicBezTo>
                  <a:cubicBezTo>
                    <a:pt x="4922" y="6933"/>
                    <a:pt x="4799" y="6482"/>
                    <a:pt x="4676" y="6031"/>
                  </a:cubicBezTo>
                  <a:cubicBezTo>
                    <a:pt x="4881" y="5970"/>
                    <a:pt x="5086" y="5887"/>
                    <a:pt x="5271" y="5764"/>
                  </a:cubicBezTo>
                  <a:cubicBezTo>
                    <a:pt x="5373" y="5887"/>
                    <a:pt x="5455" y="6031"/>
                    <a:pt x="5558" y="6154"/>
                  </a:cubicBezTo>
                  <a:cubicBezTo>
                    <a:pt x="5701" y="6339"/>
                    <a:pt x="5845" y="6523"/>
                    <a:pt x="5988" y="6708"/>
                  </a:cubicBezTo>
                  <a:cubicBezTo>
                    <a:pt x="5886" y="6851"/>
                    <a:pt x="5845" y="7015"/>
                    <a:pt x="5927" y="7118"/>
                  </a:cubicBezTo>
                  <a:cubicBezTo>
                    <a:pt x="5974" y="7184"/>
                    <a:pt x="6048" y="7216"/>
                    <a:pt x="6133" y="7216"/>
                  </a:cubicBezTo>
                  <a:cubicBezTo>
                    <a:pt x="6230" y="7216"/>
                    <a:pt x="6340" y="7174"/>
                    <a:pt x="6439" y="7097"/>
                  </a:cubicBezTo>
                  <a:cubicBezTo>
                    <a:pt x="6603" y="6974"/>
                    <a:pt x="6665" y="6749"/>
                    <a:pt x="6583" y="6626"/>
                  </a:cubicBezTo>
                  <a:cubicBezTo>
                    <a:pt x="6535" y="6566"/>
                    <a:pt x="6459" y="6534"/>
                    <a:pt x="6372" y="6534"/>
                  </a:cubicBezTo>
                  <a:cubicBezTo>
                    <a:pt x="6310" y="6534"/>
                    <a:pt x="6241" y="6550"/>
                    <a:pt x="6173" y="6585"/>
                  </a:cubicBezTo>
                  <a:cubicBezTo>
                    <a:pt x="5927" y="6277"/>
                    <a:pt x="5681" y="5949"/>
                    <a:pt x="5455" y="5641"/>
                  </a:cubicBezTo>
                  <a:cubicBezTo>
                    <a:pt x="5640" y="5518"/>
                    <a:pt x="5804" y="5354"/>
                    <a:pt x="5927" y="5170"/>
                  </a:cubicBezTo>
                  <a:cubicBezTo>
                    <a:pt x="6050" y="5252"/>
                    <a:pt x="6173" y="5313"/>
                    <a:pt x="6296" y="5375"/>
                  </a:cubicBezTo>
                  <a:lnTo>
                    <a:pt x="7054" y="5826"/>
                  </a:lnTo>
                  <a:cubicBezTo>
                    <a:pt x="7072" y="5835"/>
                    <a:pt x="7089" y="5838"/>
                    <a:pt x="7105" y="5838"/>
                  </a:cubicBezTo>
                  <a:cubicBezTo>
                    <a:pt x="7207" y="5838"/>
                    <a:pt x="7283" y="5692"/>
                    <a:pt x="7177" y="5621"/>
                  </a:cubicBezTo>
                  <a:cubicBezTo>
                    <a:pt x="6808" y="5416"/>
                    <a:pt x="6439" y="5211"/>
                    <a:pt x="6070" y="5006"/>
                  </a:cubicBezTo>
                  <a:cubicBezTo>
                    <a:pt x="6193" y="4801"/>
                    <a:pt x="6275" y="4575"/>
                    <a:pt x="6337" y="4350"/>
                  </a:cubicBezTo>
                  <a:cubicBezTo>
                    <a:pt x="6439" y="4370"/>
                    <a:pt x="6562" y="4370"/>
                    <a:pt x="6665" y="4391"/>
                  </a:cubicBezTo>
                  <a:lnTo>
                    <a:pt x="7362" y="4473"/>
                  </a:lnTo>
                  <a:cubicBezTo>
                    <a:pt x="7362" y="4657"/>
                    <a:pt x="7465" y="4801"/>
                    <a:pt x="7588" y="4821"/>
                  </a:cubicBezTo>
                  <a:cubicBezTo>
                    <a:pt x="7597" y="4822"/>
                    <a:pt x="7606" y="4823"/>
                    <a:pt x="7615" y="4823"/>
                  </a:cubicBezTo>
                  <a:cubicBezTo>
                    <a:pt x="7770" y="4823"/>
                    <a:pt x="7917" y="4665"/>
                    <a:pt x="7936" y="4452"/>
                  </a:cubicBezTo>
                  <a:cubicBezTo>
                    <a:pt x="7977" y="4227"/>
                    <a:pt x="7854" y="4042"/>
                    <a:pt x="7690" y="4022"/>
                  </a:cubicBezTo>
                  <a:cubicBezTo>
                    <a:pt x="7680" y="4020"/>
                    <a:pt x="7669" y="4019"/>
                    <a:pt x="7659" y="4019"/>
                  </a:cubicBezTo>
                  <a:cubicBezTo>
                    <a:pt x="7547" y="4019"/>
                    <a:pt x="7439" y="4118"/>
                    <a:pt x="7383" y="4268"/>
                  </a:cubicBezTo>
                  <a:cubicBezTo>
                    <a:pt x="7054" y="4227"/>
                    <a:pt x="6706" y="4186"/>
                    <a:pt x="6357" y="4124"/>
                  </a:cubicBezTo>
                  <a:cubicBezTo>
                    <a:pt x="6398" y="3899"/>
                    <a:pt x="6378" y="3653"/>
                    <a:pt x="6316" y="3406"/>
                  </a:cubicBezTo>
                  <a:cubicBezTo>
                    <a:pt x="6419" y="3386"/>
                    <a:pt x="6521" y="3365"/>
                    <a:pt x="6624" y="3324"/>
                  </a:cubicBezTo>
                  <a:cubicBezTo>
                    <a:pt x="6911" y="3242"/>
                    <a:pt x="7198" y="3181"/>
                    <a:pt x="7485" y="3099"/>
                  </a:cubicBezTo>
                  <a:cubicBezTo>
                    <a:pt x="7622" y="3060"/>
                    <a:pt x="7572" y="2872"/>
                    <a:pt x="7443" y="2872"/>
                  </a:cubicBezTo>
                  <a:cubicBezTo>
                    <a:pt x="7437" y="2872"/>
                    <a:pt x="7430" y="2872"/>
                    <a:pt x="7424" y="2873"/>
                  </a:cubicBezTo>
                  <a:cubicBezTo>
                    <a:pt x="7034" y="2996"/>
                    <a:pt x="6644" y="3099"/>
                    <a:pt x="6255" y="3201"/>
                  </a:cubicBezTo>
                  <a:cubicBezTo>
                    <a:pt x="6193" y="2976"/>
                    <a:pt x="6091" y="2771"/>
                    <a:pt x="5947" y="2566"/>
                  </a:cubicBezTo>
                  <a:cubicBezTo>
                    <a:pt x="6029" y="2504"/>
                    <a:pt x="6111" y="2443"/>
                    <a:pt x="6193" y="2361"/>
                  </a:cubicBezTo>
                  <a:cubicBezTo>
                    <a:pt x="6378" y="2238"/>
                    <a:pt x="6562" y="2094"/>
                    <a:pt x="6747" y="1951"/>
                  </a:cubicBezTo>
                  <a:cubicBezTo>
                    <a:pt x="6822" y="2026"/>
                    <a:pt x="6920" y="2070"/>
                    <a:pt x="7008" y="2070"/>
                  </a:cubicBezTo>
                  <a:cubicBezTo>
                    <a:pt x="7065" y="2070"/>
                    <a:pt x="7117" y="2052"/>
                    <a:pt x="7157" y="2012"/>
                  </a:cubicBezTo>
                  <a:cubicBezTo>
                    <a:pt x="7280" y="1930"/>
                    <a:pt x="7280" y="1705"/>
                    <a:pt x="7136" y="1520"/>
                  </a:cubicBezTo>
                  <a:cubicBezTo>
                    <a:pt x="7040" y="1396"/>
                    <a:pt x="6915" y="1327"/>
                    <a:pt x="6800" y="1327"/>
                  </a:cubicBezTo>
                  <a:cubicBezTo>
                    <a:pt x="6744" y="1327"/>
                    <a:pt x="6691" y="1343"/>
                    <a:pt x="6644" y="1377"/>
                  </a:cubicBezTo>
                  <a:cubicBezTo>
                    <a:pt x="6542" y="1459"/>
                    <a:pt x="6542" y="1623"/>
                    <a:pt x="6603" y="1766"/>
                  </a:cubicBezTo>
                  <a:cubicBezTo>
                    <a:pt x="6357" y="1971"/>
                    <a:pt x="6091" y="2176"/>
                    <a:pt x="5824" y="2381"/>
                  </a:cubicBezTo>
                  <a:cubicBezTo>
                    <a:pt x="5681" y="2176"/>
                    <a:pt x="5496" y="2012"/>
                    <a:pt x="5291" y="1869"/>
                  </a:cubicBezTo>
                  <a:cubicBezTo>
                    <a:pt x="5332" y="1787"/>
                    <a:pt x="5373" y="1705"/>
                    <a:pt x="5435" y="1643"/>
                  </a:cubicBezTo>
                  <a:lnTo>
                    <a:pt x="5865" y="864"/>
                  </a:lnTo>
                  <a:cubicBezTo>
                    <a:pt x="5907" y="780"/>
                    <a:pt x="5835" y="706"/>
                    <a:pt x="5765" y="706"/>
                  </a:cubicBezTo>
                  <a:cubicBezTo>
                    <a:pt x="5732" y="706"/>
                    <a:pt x="5700" y="722"/>
                    <a:pt x="5681" y="761"/>
                  </a:cubicBezTo>
                  <a:cubicBezTo>
                    <a:pt x="5496" y="1089"/>
                    <a:pt x="5312" y="1418"/>
                    <a:pt x="5127" y="1746"/>
                  </a:cubicBezTo>
                  <a:cubicBezTo>
                    <a:pt x="4901" y="1602"/>
                    <a:pt x="4655" y="1500"/>
                    <a:pt x="4409" y="1438"/>
                  </a:cubicBezTo>
                  <a:cubicBezTo>
                    <a:pt x="4430" y="1377"/>
                    <a:pt x="4430" y="1315"/>
                    <a:pt x="4430" y="1274"/>
                  </a:cubicBezTo>
                  <a:lnTo>
                    <a:pt x="4532" y="597"/>
                  </a:lnTo>
                  <a:cubicBezTo>
                    <a:pt x="4696" y="577"/>
                    <a:pt x="4840" y="474"/>
                    <a:pt x="4860" y="351"/>
                  </a:cubicBezTo>
                  <a:cubicBezTo>
                    <a:pt x="4881" y="187"/>
                    <a:pt x="4717" y="23"/>
                    <a:pt x="4491" y="3"/>
                  </a:cubicBezTo>
                  <a:cubicBezTo>
                    <a:pt x="4472" y="1"/>
                    <a:pt x="4453" y="0"/>
                    <a:pt x="443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2"/>
            <p:cNvSpPr/>
            <p:nvPr/>
          </p:nvSpPr>
          <p:spPr>
            <a:xfrm>
              <a:off x="4610675" y="1631825"/>
              <a:ext cx="25150" cy="25200"/>
            </a:xfrm>
            <a:custGeom>
              <a:avLst/>
              <a:gdLst/>
              <a:ahLst/>
              <a:cxnLst/>
              <a:rect l="l" t="t" r="r" b="b"/>
              <a:pathLst>
                <a:path w="1006" h="1008" extrusionOk="0">
                  <a:moveTo>
                    <a:pt x="475" y="0"/>
                  </a:moveTo>
                  <a:cubicBezTo>
                    <a:pt x="256" y="0"/>
                    <a:pt x="41" y="356"/>
                    <a:pt x="21" y="575"/>
                  </a:cubicBezTo>
                  <a:cubicBezTo>
                    <a:pt x="1" y="780"/>
                    <a:pt x="144" y="965"/>
                    <a:pt x="370" y="1006"/>
                  </a:cubicBezTo>
                  <a:cubicBezTo>
                    <a:pt x="378" y="1007"/>
                    <a:pt x="386" y="1007"/>
                    <a:pt x="395" y="1007"/>
                  </a:cubicBezTo>
                  <a:cubicBezTo>
                    <a:pt x="604" y="1007"/>
                    <a:pt x="945" y="772"/>
                    <a:pt x="965" y="575"/>
                  </a:cubicBezTo>
                  <a:cubicBezTo>
                    <a:pt x="1006" y="350"/>
                    <a:pt x="698" y="22"/>
                    <a:pt x="493" y="1"/>
                  </a:cubicBezTo>
                  <a:cubicBezTo>
                    <a:pt x="487" y="1"/>
                    <a:pt x="481" y="0"/>
                    <a:pt x="47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2"/>
            <p:cNvSpPr/>
            <p:nvPr/>
          </p:nvSpPr>
          <p:spPr>
            <a:xfrm>
              <a:off x="4650150" y="1623650"/>
              <a:ext cx="18475" cy="16975"/>
            </a:xfrm>
            <a:custGeom>
              <a:avLst/>
              <a:gdLst/>
              <a:ahLst/>
              <a:cxnLst/>
              <a:rect l="l" t="t" r="r" b="b"/>
              <a:pathLst>
                <a:path w="739" h="679" extrusionOk="0">
                  <a:moveTo>
                    <a:pt x="267" y="0"/>
                  </a:moveTo>
                  <a:cubicBezTo>
                    <a:pt x="103" y="21"/>
                    <a:pt x="1" y="144"/>
                    <a:pt x="1" y="308"/>
                  </a:cubicBezTo>
                  <a:cubicBezTo>
                    <a:pt x="1" y="465"/>
                    <a:pt x="207" y="678"/>
                    <a:pt x="369" y="678"/>
                  </a:cubicBezTo>
                  <a:cubicBezTo>
                    <a:pt x="376" y="678"/>
                    <a:pt x="383" y="678"/>
                    <a:pt x="390" y="677"/>
                  </a:cubicBezTo>
                  <a:cubicBezTo>
                    <a:pt x="534" y="677"/>
                    <a:pt x="739" y="431"/>
                    <a:pt x="718" y="267"/>
                  </a:cubicBezTo>
                  <a:cubicBezTo>
                    <a:pt x="718" y="103"/>
                    <a:pt x="431" y="0"/>
                    <a:pt x="26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2"/>
            <p:cNvSpPr/>
            <p:nvPr/>
          </p:nvSpPr>
          <p:spPr>
            <a:xfrm>
              <a:off x="4648625" y="1650200"/>
              <a:ext cx="12825" cy="13000"/>
            </a:xfrm>
            <a:custGeom>
              <a:avLst/>
              <a:gdLst/>
              <a:ahLst/>
              <a:cxnLst/>
              <a:rect l="l" t="t" r="r" b="b"/>
              <a:pathLst>
                <a:path w="513" h="520" extrusionOk="0">
                  <a:moveTo>
                    <a:pt x="286" y="0"/>
                  </a:moveTo>
                  <a:cubicBezTo>
                    <a:pt x="273" y="0"/>
                    <a:pt x="260" y="2"/>
                    <a:pt x="246" y="4"/>
                  </a:cubicBezTo>
                  <a:cubicBezTo>
                    <a:pt x="144" y="25"/>
                    <a:pt x="0" y="209"/>
                    <a:pt x="21" y="332"/>
                  </a:cubicBezTo>
                  <a:cubicBezTo>
                    <a:pt x="58" y="426"/>
                    <a:pt x="232" y="520"/>
                    <a:pt x="340" y="520"/>
                  </a:cubicBezTo>
                  <a:cubicBezTo>
                    <a:pt x="351" y="520"/>
                    <a:pt x="360" y="519"/>
                    <a:pt x="369" y="517"/>
                  </a:cubicBezTo>
                  <a:cubicBezTo>
                    <a:pt x="472" y="476"/>
                    <a:pt x="513" y="250"/>
                    <a:pt x="492" y="148"/>
                  </a:cubicBezTo>
                  <a:cubicBezTo>
                    <a:pt x="457" y="59"/>
                    <a:pt x="374" y="0"/>
                    <a:pt x="28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2"/>
            <p:cNvSpPr/>
            <p:nvPr/>
          </p:nvSpPr>
          <p:spPr>
            <a:xfrm>
              <a:off x="4607100" y="1667625"/>
              <a:ext cx="12850" cy="13000"/>
            </a:xfrm>
            <a:custGeom>
              <a:avLst/>
              <a:gdLst/>
              <a:ahLst/>
              <a:cxnLst/>
              <a:rect l="l" t="t" r="r" b="b"/>
              <a:pathLst>
                <a:path w="514" h="520" extrusionOk="0">
                  <a:moveTo>
                    <a:pt x="286" y="1"/>
                  </a:moveTo>
                  <a:cubicBezTo>
                    <a:pt x="273" y="1"/>
                    <a:pt x="260" y="2"/>
                    <a:pt x="246" y="5"/>
                  </a:cubicBezTo>
                  <a:cubicBezTo>
                    <a:pt x="123" y="25"/>
                    <a:pt x="0" y="210"/>
                    <a:pt x="21" y="312"/>
                  </a:cubicBezTo>
                  <a:cubicBezTo>
                    <a:pt x="40" y="424"/>
                    <a:pt x="212" y="520"/>
                    <a:pt x="336" y="520"/>
                  </a:cubicBezTo>
                  <a:cubicBezTo>
                    <a:pt x="348" y="520"/>
                    <a:pt x="359" y="519"/>
                    <a:pt x="370" y="517"/>
                  </a:cubicBezTo>
                  <a:cubicBezTo>
                    <a:pt x="472" y="476"/>
                    <a:pt x="513" y="251"/>
                    <a:pt x="472" y="148"/>
                  </a:cubicBezTo>
                  <a:cubicBezTo>
                    <a:pt x="454" y="59"/>
                    <a:pt x="374" y="1"/>
                    <a:pt x="28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2"/>
            <p:cNvSpPr/>
            <p:nvPr/>
          </p:nvSpPr>
          <p:spPr>
            <a:xfrm>
              <a:off x="4668600" y="1646700"/>
              <a:ext cx="25150" cy="25275"/>
            </a:xfrm>
            <a:custGeom>
              <a:avLst/>
              <a:gdLst/>
              <a:ahLst/>
              <a:cxnLst/>
              <a:rect l="l" t="t" r="r" b="b"/>
              <a:pathLst>
                <a:path w="1006" h="1011" extrusionOk="0">
                  <a:moveTo>
                    <a:pt x="477" y="0"/>
                  </a:moveTo>
                  <a:cubicBezTo>
                    <a:pt x="277" y="0"/>
                    <a:pt x="61" y="375"/>
                    <a:pt x="21" y="575"/>
                  </a:cubicBezTo>
                  <a:cubicBezTo>
                    <a:pt x="1" y="780"/>
                    <a:pt x="144" y="985"/>
                    <a:pt x="370" y="1006"/>
                  </a:cubicBezTo>
                  <a:cubicBezTo>
                    <a:pt x="385" y="1009"/>
                    <a:pt x="401" y="1010"/>
                    <a:pt x="418" y="1010"/>
                  </a:cubicBezTo>
                  <a:cubicBezTo>
                    <a:pt x="628" y="1010"/>
                    <a:pt x="946" y="784"/>
                    <a:pt x="965" y="575"/>
                  </a:cubicBezTo>
                  <a:cubicBezTo>
                    <a:pt x="1006" y="370"/>
                    <a:pt x="698" y="42"/>
                    <a:pt x="493" y="1"/>
                  </a:cubicBezTo>
                  <a:cubicBezTo>
                    <a:pt x="488" y="0"/>
                    <a:pt x="483" y="0"/>
                    <a:pt x="47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2"/>
            <p:cNvSpPr/>
            <p:nvPr/>
          </p:nvSpPr>
          <p:spPr>
            <a:xfrm>
              <a:off x="4634275" y="1669275"/>
              <a:ext cx="18975" cy="16950"/>
            </a:xfrm>
            <a:custGeom>
              <a:avLst/>
              <a:gdLst/>
              <a:ahLst/>
              <a:cxnLst/>
              <a:rect l="l" t="t" r="r" b="b"/>
              <a:pathLst>
                <a:path w="759" h="678" extrusionOk="0">
                  <a:moveTo>
                    <a:pt x="287" y="0"/>
                  </a:moveTo>
                  <a:cubicBezTo>
                    <a:pt x="123" y="21"/>
                    <a:pt x="0" y="144"/>
                    <a:pt x="21" y="308"/>
                  </a:cubicBezTo>
                  <a:cubicBezTo>
                    <a:pt x="21" y="445"/>
                    <a:pt x="229" y="678"/>
                    <a:pt x="372" y="678"/>
                  </a:cubicBezTo>
                  <a:cubicBezTo>
                    <a:pt x="378" y="678"/>
                    <a:pt x="384" y="677"/>
                    <a:pt x="390" y="677"/>
                  </a:cubicBezTo>
                  <a:cubicBezTo>
                    <a:pt x="554" y="677"/>
                    <a:pt x="759" y="431"/>
                    <a:pt x="738" y="267"/>
                  </a:cubicBezTo>
                  <a:cubicBezTo>
                    <a:pt x="738" y="103"/>
                    <a:pt x="431" y="0"/>
                    <a:pt x="28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2"/>
            <p:cNvSpPr/>
            <p:nvPr/>
          </p:nvSpPr>
          <p:spPr>
            <a:xfrm>
              <a:off x="4671175" y="1682525"/>
              <a:ext cx="18475" cy="16525"/>
            </a:xfrm>
            <a:custGeom>
              <a:avLst/>
              <a:gdLst/>
              <a:ahLst/>
              <a:cxnLst/>
              <a:rect l="l" t="t" r="r" b="b"/>
              <a:pathLst>
                <a:path w="739" h="661" extrusionOk="0">
                  <a:moveTo>
                    <a:pt x="305" y="1"/>
                  </a:moveTo>
                  <a:cubicBezTo>
                    <a:pt x="292" y="1"/>
                    <a:pt x="279" y="2"/>
                    <a:pt x="267" y="3"/>
                  </a:cubicBezTo>
                  <a:cubicBezTo>
                    <a:pt x="103" y="3"/>
                    <a:pt x="0" y="147"/>
                    <a:pt x="0" y="290"/>
                  </a:cubicBezTo>
                  <a:cubicBezTo>
                    <a:pt x="0" y="447"/>
                    <a:pt x="207" y="661"/>
                    <a:pt x="369" y="661"/>
                  </a:cubicBezTo>
                  <a:cubicBezTo>
                    <a:pt x="376" y="661"/>
                    <a:pt x="383" y="660"/>
                    <a:pt x="390" y="659"/>
                  </a:cubicBezTo>
                  <a:cubicBezTo>
                    <a:pt x="534" y="659"/>
                    <a:pt x="739" y="413"/>
                    <a:pt x="718" y="249"/>
                  </a:cubicBezTo>
                  <a:cubicBezTo>
                    <a:pt x="718" y="116"/>
                    <a:pt x="472" y="1"/>
                    <a:pt x="30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2"/>
            <p:cNvSpPr/>
            <p:nvPr/>
          </p:nvSpPr>
          <p:spPr>
            <a:xfrm>
              <a:off x="4644525" y="1693800"/>
              <a:ext cx="25125" cy="25250"/>
            </a:xfrm>
            <a:custGeom>
              <a:avLst/>
              <a:gdLst/>
              <a:ahLst/>
              <a:cxnLst/>
              <a:rect l="l" t="t" r="r" b="b"/>
              <a:pathLst>
                <a:path w="1005" h="1010" extrusionOk="0">
                  <a:moveTo>
                    <a:pt x="459" y="0"/>
                  </a:moveTo>
                  <a:cubicBezTo>
                    <a:pt x="245" y="0"/>
                    <a:pt x="40" y="362"/>
                    <a:pt x="21" y="557"/>
                  </a:cubicBezTo>
                  <a:cubicBezTo>
                    <a:pt x="0" y="782"/>
                    <a:pt x="144" y="967"/>
                    <a:pt x="369" y="1008"/>
                  </a:cubicBezTo>
                  <a:cubicBezTo>
                    <a:pt x="377" y="1009"/>
                    <a:pt x="386" y="1009"/>
                    <a:pt x="394" y="1009"/>
                  </a:cubicBezTo>
                  <a:cubicBezTo>
                    <a:pt x="603" y="1009"/>
                    <a:pt x="944" y="774"/>
                    <a:pt x="964" y="577"/>
                  </a:cubicBezTo>
                  <a:cubicBezTo>
                    <a:pt x="1005" y="352"/>
                    <a:pt x="697" y="24"/>
                    <a:pt x="492" y="3"/>
                  </a:cubicBezTo>
                  <a:cubicBezTo>
                    <a:pt x="481" y="1"/>
                    <a:pt x="470" y="0"/>
                    <a:pt x="45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2"/>
            <p:cNvSpPr/>
            <p:nvPr/>
          </p:nvSpPr>
          <p:spPr>
            <a:xfrm>
              <a:off x="4619400" y="1692750"/>
              <a:ext cx="12850" cy="13000"/>
            </a:xfrm>
            <a:custGeom>
              <a:avLst/>
              <a:gdLst/>
              <a:ahLst/>
              <a:cxnLst/>
              <a:rect l="l" t="t" r="r" b="b"/>
              <a:pathLst>
                <a:path w="514" h="520" extrusionOk="0">
                  <a:moveTo>
                    <a:pt x="286" y="0"/>
                  </a:moveTo>
                  <a:cubicBezTo>
                    <a:pt x="273" y="0"/>
                    <a:pt x="260" y="2"/>
                    <a:pt x="247" y="4"/>
                  </a:cubicBezTo>
                  <a:cubicBezTo>
                    <a:pt x="124" y="45"/>
                    <a:pt x="1" y="230"/>
                    <a:pt x="21" y="332"/>
                  </a:cubicBezTo>
                  <a:cubicBezTo>
                    <a:pt x="58" y="426"/>
                    <a:pt x="216" y="519"/>
                    <a:pt x="336" y="519"/>
                  </a:cubicBezTo>
                  <a:cubicBezTo>
                    <a:pt x="348" y="519"/>
                    <a:pt x="359" y="519"/>
                    <a:pt x="370" y="517"/>
                  </a:cubicBezTo>
                  <a:cubicBezTo>
                    <a:pt x="472" y="496"/>
                    <a:pt x="513" y="271"/>
                    <a:pt x="472" y="148"/>
                  </a:cubicBezTo>
                  <a:cubicBezTo>
                    <a:pt x="454" y="58"/>
                    <a:pt x="374" y="0"/>
                    <a:pt x="28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5" name="Google Shape;2345;p62"/>
          <p:cNvSpPr/>
          <p:nvPr/>
        </p:nvSpPr>
        <p:spPr>
          <a:xfrm flipH="1">
            <a:off x="7995348" y="1605279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34" y="0"/>
                  <a:pt x="0" y="534"/>
                  <a:pt x="0" y="1234"/>
                </a:cubicBezTo>
                <a:cubicBezTo>
                  <a:pt x="0" y="1902"/>
                  <a:pt x="534" y="2469"/>
                  <a:pt x="1235" y="2469"/>
                </a:cubicBezTo>
                <a:cubicBezTo>
                  <a:pt x="1902" y="2469"/>
                  <a:pt x="2469" y="1902"/>
                  <a:pt x="2469" y="1234"/>
                </a:cubicBezTo>
                <a:cubicBezTo>
                  <a:pt x="2469" y="534"/>
                  <a:pt x="1902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6" name="Google Shape;2346;p62"/>
          <p:cNvSpPr/>
          <p:nvPr/>
        </p:nvSpPr>
        <p:spPr>
          <a:xfrm flipH="1">
            <a:off x="4318341" y="143796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2347;p62"/>
          <p:cNvSpPr/>
          <p:nvPr/>
        </p:nvSpPr>
        <p:spPr>
          <a:xfrm flipH="1">
            <a:off x="4034480" y="3641002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63"/>
          <p:cNvSpPr/>
          <p:nvPr/>
        </p:nvSpPr>
        <p:spPr>
          <a:xfrm>
            <a:off x="3590050" y="2772100"/>
            <a:ext cx="4487027" cy="2301238"/>
          </a:xfrm>
          <a:custGeom>
            <a:avLst/>
            <a:gdLst/>
            <a:ahLst/>
            <a:cxnLst/>
            <a:rect l="l" t="t" r="r" b="b"/>
            <a:pathLst>
              <a:path w="113452" h="88637" extrusionOk="0">
                <a:moveTo>
                  <a:pt x="85965" y="1"/>
                </a:moveTo>
                <a:cubicBezTo>
                  <a:pt x="80452" y="1"/>
                  <a:pt x="74487" y="1812"/>
                  <a:pt x="68691" y="5595"/>
                </a:cubicBezTo>
                <a:cubicBezTo>
                  <a:pt x="55217" y="14397"/>
                  <a:pt x="51300" y="16956"/>
                  <a:pt x="41807" y="16956"/>
                </a:cubicBezTo>
                <a:cubicBezTo>
                  <a:pt x="37634" y="16956"/>
                  <a:pt x="32384" y="16461"/>
                  <a:pt x="24770" y="15785"/>
                </a:cubicBezTo>
                <a:cubicBezTo>
                  <a:pt x="23813" y="15700"/>
                  <a:pt x="22896" y="15659"/>
                  <a:pt x="22018" y="15659"/>
                </a:cubicBezTo>
                <a:cubicBezTo>
                  <a:pt x="1" y="15659"/>
                  <a:pt x="2379" y="41687"/>
                  <a:pt x="8038" y="60321"/>
                </a:cubicBezTo>
                <a:cubicBezTo>
                  <a:pt x="13923" y="79718"/>
                  <a:pt x="6480" y="88637"/>
                  <a:pt x="6480" y="88637"/>
                </a:cubicBezTo>
                <a:lnTo>
                  <a:pt x="113452" y="88637"/>
                </a:lnTo>
                <a:cubicBezTo>
                  <a:pt x="106378" y="81153"/>
                  <a:pt x="109187" y="53493"/>
                  <a:pt x="109310" y="27924"/>
                </a:cubicBezTo>
                <a:cubicBezTo>
                  <a:pt x="109382" y="10002"/>
                  <a:pt x="98920" y="1"/>
                  <a:pt x="85965" y="1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63"/>
          <p:cNvSpPr txBox="1">
            <a:spLocks noGrp="1"/>
          </p:cNvSpPr>
          <p:nvPr>
            <p:ph type="title"/>
          </p:nvPr>
        </p:nvSpPr>
        <p:spPr>
          <a:xfrm>
            <a:off x="827300" y="575500"/>
            <a:ext cx="4109700" cy="13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1,900</a:t>
            </a:r>
            <a:endParaRPr/>
          </a:p>
        </p:txBody>
      </p:sp>
      <p:sp>
        <p:nvSpPr>
          <p:cNvPr id="2354" name="Google Shape;2354;p63"/>
          <p:cNvSpPr txBox="1">
            <a:spLocks noGrp="1"/>
          </p:cNvSpPr>
          <p:nvPr>
            <p:ph type="subTitle" idx="1"/>
          </p:nvPr>
        </p:nvSpPr>
        <p:spPr>
          <a:xfrm>
            <a:off x="827300" y="2146900"/>
            <a:ext cx="41097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Countries where the leading cause of death was infectious diseases</a:t>
            </a:r>
            <a:endParaRPr/>
          </a:p>
        </p:txBody>
      </p:sp>
      <p:grpSp>
        <p:nvGrpSpPr>
          <p:cNvPr id="2355" name="Google Shape;2355;p63"/>
          <p:cNvGrpSpPr/>
          <p:nvPr/>
        </p:nvGrpSpPr>
        <p:grpSpPr>
          <a:xfrm>
            <a:off x="5397067" y="2969908"/>
            <a:ext cx="2910248" cy="2080797"/>
            <a:chOff x="5520516" y="2969908"/>
            <a:chExt cx="2910248" cy="2080797"/>
          </a:xfrm>
        </p:grpSpPr>
        <p:sp>
          <p:nvSpPr>
            <p:cNvPr id="2356" name="Google Shape;2356;p63"/>
            <p:cNvSpPr/>
            <p:nvPr/>
          </p:nvSpPr>
          <p:spPr>
            <a:xfrm>
              <a:off x="5520516" y="2969908"/>
              <a:ext cx="2910248" cy="1737899"/>
            </a:xfrm>
            <a:custGeom>
              <a:avLst/>
              <a:gdLst/>
              <a:ahLst/>
              <a:cxnLst/>
              <a:rect l="l" t="t" r="r" b="b"/>
              <a:pathLst>
                <a:path w="93758" h="55989" extrusionOk="0">
                  <a:moveTo>
                    <a:pt x="1572" y="1"/>
                  </a:moveTo>
                  <a:cubicBezTo>
                    <a:pt x="715" y="1"/>
                    <a:pt x="0" y="691"/>
                    <a:pt x="0" y="1548"/>
                  </a:cubicBezTo>
                  <a:lnTo>
                    <a:pt x="0" y="54416"/>
                  </a:lnTo>
                  <a:cubicBezTo>
                    <a:pt x="0" y="55298"/>
                    <a:pt x="715" y="55988"/>
                    <a:pt x="1572" y="55988"/>
                  </a:cubicBezTo>
                  <a:lnTo>
                    <a:pt x="92186" y="55988"/>
                  </a:lnTo>
                  <a:cubicBezTo>
                    <a:pt x="93043" y="55988"/>
                    <a:pt x="93758" y="55298"/>
                    <a:pt x="93758" y="54416"/>
                  </a:cubicBezTo>
                  <a:lnTo>
                    <a:pt x="93758" y="1548"/>
                  </a:lnTo>
                  <a:cubicBezTo>
                    <a:pt x="93758" y="691"/>
                    <a:pt x="93043" y="1"/>
                    <a:pt x="92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3"/>
            <p:cNvSpPr/>
            <p:nvPr/>
          </p:nvSpPr>
          <p:spPr>
            <a:xfrm>
              <a:off x="5610688" y="3070446"/>
              <a:ext cx="2723977" cy="1536076"/>
            </a:xfrm>
            <a:custGeom>
              <a:avLst/>
              <a:gdLst/>
              <a:ahLst/>
              <a:cxnLst/>
              <a:rect l="l" t="t" r="r" b="b"/>
              <a:pathLst>
                <a:path w="87757" h="49487" extrusionOk="0">
                  <a:moveTo>
                    <a:pt x="0" y="0"/>
                  </a:moveTo>
                  <a:lnTo>
                    <a:pt x="0" y="49487"/>
                  </a:lnTo>
                  <a:lnTo>
                    <a:pt x="87757" y="49487"/>
                  </a:lnTo>
                  <a:lnTo>
                    <a:pt x="8775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3"/>
            <p:cNvSpPr/>
            <p:nvPr/>
          </p:nvSpPr>
          <p:spPr>
            <a:xfrm>
              <a:off x="5610688" y="3175982"/>
              <a:ext cx="873776" cy="1430540"/>
            </a:xfrm>
            <a:custGeom>
              <a:avLst/>
              <a:gdLst/>
              <a:ahLst/>
              <a:cxnLst/>
              <a:rect l="l" t="t" r="r" b="b"/>
              <a:pathLst>
                <a:path w="28150" h="46087" extrusionOk="0">
                  <a:moveTo>
                    <a:pt x="3573" y="0"/>
                  </a:moveTo>
                  <a:cubicBezTo>
                    <a:pt x="2970" y="0"/>
                    <a:pt x="3468" y="2711"/>
                    <a:pt x="2501" y="2959"/>
                  </a:cubicBezTo>
                  <a:cubicBezTo>
                    <a:pt x="1950" y="3097"/>
                    <a:pt x="1399" y="3197"/>
                    <a:pt x="767" y="3197"/>
                  </a:cubicBezTo>
                  <a:cubicBezTo>
                    <a:pt x="525" y="3197"/>
                    <a:pt x="271" y="3182"/>
                    <a:pt x="0" y="3149"/>
                  </a:cubicBezTo>
                  <a:lnTo>
                    <a:pt x="0" y="32774"/>
                  </a:lnTo>
                  <a:cubicBezTo>
                    <a:pt x="215" y="32989"/>
                    <a:pt x="405" y="33155"/>
                    <a:pt x="596" y="33322"/>
                  </a:cubicBezTo>
                  <a:cubicBezTo>
                    <a:pt x="1810" y="34346"/>
                    <a:pt x="4620" y="34703"/>
                    <a:pt x="5645" y="35418"/>
                  </a:cubicBezTo>
                  <a:cubicBezTo>
                    <a:pt x="6580" y="36071"/>
                    <a:pt x="7914" y="38633"/>
                    <a:pt x="9827" y="38633"/>
                  </a:cubicBezTo>
                  <a:cubicBezTo>
                    <a:pt x="10008" y="38633"/>
                    <a:pt x="10193" y="38610"/>
                    <a:pt x="10384" y="38561"/>
                  </a:cubicBezTo>
                  <a:lnTo>
                    <a:pt x="10384" y="38561"/>
                  </a:lnTo>
                  <a:cubicBezTo>
                    <a:pt x="10384" y="38561"/>
                    <a:pt x="10693" y="39943"/>
                    <a:pt x="10098" y="40681"/>
                  </a:cubicBezTo>
                  <a:cubicBezTo>
                    <a:pt x="9526" y="41419"/>
                    <a:pt x="8502" y="42538"/>
                    <a:pt x="8859" y="44158"/>
                  </a:cubicBezTo>
                  <a:cubicBezTo>
                    <a:pt x="8979" y="44705"/>
                    <a:pt x="9193" y="45396"/>
                    <a:pt x="9479" y="46087"/>
                  </a:cubicBezTo>
                  <a:lnTo>
                    <a:pt x="28006" y="46087"/>
                  </a:lnTo>
                  <a:cubicBezTo>
                    <a:pt x="28149" y="45515"/>
                    <a:pt x="28030" y="44872"/>
                    <a:pt x="27316" y="44253"/>
                  </a:cubicBezTo>
                  <a:cubicBezTo>
                    <a:pt x="26173" y="43324"/>
                    <a:pt x="24744" y="43919"/>
                    <a:pt x="23815" y="43062"/>
                  </a:cubicBezTo>
                  <a:cubicBezTo>
                    <a:pt x="22862" y="42181"/>
                    <a:pt x="21815" y="42110"/>
                    <a:pt x="21386" y="42062"/>
                  </a:cubicBezTo>
                  <a:cubicBezTo>
                    <a:pt x="20933" y="42038"/>
                    <a:pt x="21553" y="39442"/>
                    <a:pt x="20076" y="39038"/>
                  </a:cubicBezTo>
                  <a:cubicBezTo>
                    <a:pt x="18600" y="38633"/>
                    <a:pt x="18123" y="38490"/>
                    <a:pt x="17552" y="37775"/>
                  </a:cubicBezTo>
                  <a:cubicBezTo>
                    <a:pt x="17095" y="37180"/>
                    <a:pt x="15630" y="36634"/>
                    <a:pt x="14493" y="36634"/>
                  </a:cubicBezTo>
                  <a:cubicBezTo>
                    <a:pt x="14265" y="36634"/>
                    <a:pt x="14051" y="36656"/>
                    <a:pt x="13861" y="36704"/>
                  </a:cubicBezTo>
                  <a:cubicBezTo>
                    <a:pt x="12717" y="36990"/>
                    <a:pt x="12027" y="37371"/>
                    <a:pt x="11098" y="37394"/>
                  </a:cubicBezTo>
                  <a:cubicBezTo>
                    <a:pt x="11063" y="37395"/>
                    <a:pt x="11029" y="37396"/>
                    <a:pt x="10995" y="37396"/>
                  </a:cubicBezTo>
                  <a:cubicBezTo>
                    <a:pt x="10132" y="37396"/>
                    <a:pt x="9944" y="37108"/>
                    <a:pt x="9050" y="37085"/>
                  </a:cubicBezTo>
                  <a:cubicBezTo>
                    <a:pt x="8145" y="37061"/>
                    <a:pt x="7407" y="36585"/>
                    <a:pt x="7526" y="35656"/>
                  </a:cubicBezTo>
                  <a:cubicBezTo>
                    <a:pt x="7669" y="34751"/>
                    <a:pt x="6907" y="34394"/>
                    <a:pt x="5930" y="33941"/>
                  </a:cubicBezTo>
                  <a:cubicBezTo>
                    <a:pt x="5064" y="33519"/>
                    <a:pt x="5266" y="32759"/>
                    <a:pt x="4658" y="32759"/>
                  </a:cubicBezTo>
                  <a:cubicBezTo>
                    <a:pt x="4580" y="32759"/>
                    <a:pt x="4490" y="32771"/>
                    <a:pt x="4382" y="32798"/>
                  </a:cubicBezTo>
                  <a:cubicBezTo>
                    <a:pt x="4313" y="32815"/>
                    <a:pt x="4242" y="32823"/>
                    <a:pt x="4169" y="32823"/>
                  </a:cubicBezTo>
                  <a:cubicBezTo>
                    <a:pt x="3217" y="32823"/>
                    <a:pt x="2030" y="31446"/>
                    <a:pt x="2096" y="30583"/>
                  </a:cubicBezTo>
                  <a:cubicBezTo>
                    <a:pt x="2185" y="29719"/>
                    <a:pt x="2170" y="27060"/>
                    <a:pt x="3550" y="27060"/>
                  </a:cubicBezTo>
                  <a:cubicBezTo>
                    <a:pt x="3653" y="27060"/>
                    <a:pt x="3763" y="27075"/>
                    <a:pt x="3882" y="27107"/>
                  </a:cubicBezTo>
                  <a:cubicBezTo>
                    <a:pt x="5597" y="27559"/>
                    <a:pt x="7478" y="28083"/>
                    <a:pt x="8526" y="28845"/>
                  </a:cubicBezTo>
                  <a:cubicBezTo>
                    <a:pt x="8644" y="28936"/>
                    <a:pt x="8733" y="28976"/>
                    <a:pt x="8799" y="28976"/>
                  </a:cubicBezTo>
                  <a:cubicBezTo>
                    <a:pt x="9305" y="28976"/>
                    <a:pt x="8455" y="26583"/>
                    <a:pt x="9002" y="26035"/>
                  </a:cubicBezTo>
                  <a:cubicBezTo>
                    <a:pt x="9645" y="25416"/>
                    <a:pt x="11622" y="25059"/>
                    <a:pt x="11693" y="24082"/>
                  </a:cubicBezTo>
                  <a:cubicBezTo>
                    <a:pt x="11741" y="23106"/>
                    <a:pt x="12384" y="20820"/>
                    <a:pt x="13861" y="19843"/>
                  </a:cubicBezTo>
                  <a:cubicBezTo>
                    <a:pt x="15313" y="18891"/>
                    <a:pt x="16837" y="18891"/>
                    <a:pt x="17504" y="18248"/>
                  </a:cubicBezTo>
                  <a:cubicBezTo>
                    <a:pt x="18147" y="17605"/>
                    <a:pt x="19743" y="14961"/>
                    <a:pt x="19290" y="13985"/>
                  </a:cubicBezTo>
                  <a:cubicBezTo>
                    <a:pt x="18862" y="13008"/>
                    <a:pt x="17433" y="11008"/>
                    <a:pt x="16766" y="10055"/>
                  </a:cubicBezTo>
                  <a:cubicBezTo>
                    <a:pt x="16506" y="9675"/>
                    <a:pt x="16184" y="9566"/>
                    <a:pt x="15834" y="9566"/>
                  </a:cubicBezTo>
                  <a:cubicBezTo>
                    <a:pt x="15362" y="9566"/>
                    <a:pt x="14838" y="9763"/>
                    <a:pt x="14340" y="9763"/>
                  </a:cubicBezTo>
                  <a:cubicBezTo>
                    <a:pt x="14259" y="9763"/>
                    <a:pt x="14178" y="9758"/>
                    <a:pt x="14099" y="9746"/>
                  </a:cubicBezTo>
                  <a:cubicBezTo>
                    <a:pt x="13194" y="9579"/>
                    <a:pt x="13289" y="7912"/>
                    <a:pt x="12455" y="7769"/>
                  </a:cubicBezTo>
                  <a:cubicBezTo>
                    <a:pt x="12370" y="7755"/>
                    <a:pt x="12280" y="7748"/>
                    <a:pt x="12187" y="7748"/>
                  </a:cubicBezTo>
                  <a:cubicBezTo>
                    <a:pt x="11368" y="7748"/>
                    <a:pt x="10315" y="8300"/>
                    <a:pt x="10336" y="9198"/>
                  </a:cubicBezTo>
                  <a:cubicBezTo>
                    <a:pt x="10384" y="10198"/>
                    <a:pt x="11169" y="11842"/>
                    <a:pt x="10455" y="12413"/>
                  </a:cubicBezTo>
                  <a:cubicBezTo>
                    <a:pt x="10000" y="12762"/>
                    <a:pt x="9661" y="13197"/>
                    <a:pt x="9192" y="13197"/>
                  </a:cubicBezTo>
                  <a:cubicBezTo>
                    <a:pt x="8924" y="13197"/>
                    <a:pt x="8614" y="13056"/>
                    <a:pt x="8216" y="12675"/>
                  </a:cubicBezTo>
                  <a:cubicBezTo>
                    <a:pt x="7121" y="11627"/>
                    <a:pt x="4954" y="11103"/>
                    <a:pt x="4335" y="10055"/>
                  </a:cubicBezTo>
                  <a:cubicBezTo>
                    <a:pt x="3692" y="9008"/>
                    <a:pt x="3477" y="7888"/>
                    <a:pt x="5121" y="6745"/>
                  </a:cubicBezTo>
                  <a:cubicBezTo>
                    <a:pt x="6764" y="5602"/>
                    <a:pt x="8788" y="4197"/>
                    <a:pt x="8788" y="3459"/>
                  </a:cubicBezTo>
                  <a:cubicBezTo>
                    <a:pt x="8811" y="2757"/>
                    <a:pt x="7952" y="1712"/>
                    <a:pt x="7335" y="1712"/>
                  </a:cubicBezTo>
                  <a:cubicBezTo>
                    <a:pt x="7302" y="1712"/>
                    <a:pt x="7271" y="1714"/>
                    <a:pt x="7240" y="1720"/>
                  </a:cubicBezTo>
                  <a:cubicBezTo>
                    <a:pt x="6621" y="1835"/>
                    <a:pt x="6774" y="2964"/>
                    <a:pt x="6086" y="2964"/>
                  </a:cubicBezTo>
                  <a:cubicBezTo>
                    <a:pt x="6060" y="2964"/>
                    <a:pt x="6031" y="2962"/>
                    <a:pt x="6002" y="2959"/>
                  </a:cubicBezTo>
                  <a:cubicBezTo>
                    <a:pt x="5216" y="2863"/>
                    <a:pt x="4478" y="411"/>
                    <a:pt x="3692" y="30"/>
                  </a:cubicBezTo>
                  <a:cubicBezTo>
                    <a:pt x="3648" y="10"/>
                    <a:pt x="3609" y="0"/>
                    <a:pt x="357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3"/>
            <p:cNvSpPr/>
            <p:nvPr/>
          </p:nvSpPr>
          <p:spPr>
            <a:xfrm>
              <a:off x="5610688" y="3192403"/>
              <a:ext cx="13347" cy="24428"/>
            </a:xfrm>
            <a:custGeom>
              <a:avLst/>
              <a:gdLst/>
              <a:ahLst/>
              <a:cxnLst/>
              <a:rect l="l" t="t" r="r" b="b"/>
              <a:pathLst>
                <a:path w="430" h="787" extrusionOk="0">
                  <a:moveTo>
                    <a:pt x="0" y="1"/>
                  </a:moveTo>
                  <a:lnTo>
                    <a:pt x="0" y="787"/>
                  </a:lnTo>
                  <a:cubicBezTo>
                    <a:pt x="334" y="596"/>
                    <a:pt x="429" y="358"/>
                    <a:pt x="48" y="48"/>
                  </a:cubicBezTo>
                  <a:cubicBezTo>
                    <a:pt x="24" y="24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3"/>
            <p:cNvSpPr/>
            <p:nvPr/>
          </p:nvSpPr>
          <p:spPr>
            <a:xfrm>
              <a:off x="5610688" y="3070446"/>
              <a:ext cx="290534" cy="102060"/>
            </a:xfrm>
            <a:custGeom>
              <a:avLst/>
              <a:gdLst/>
              <a:ahLst/>
              <a:cxnLst/>
              <a:rect l="l" t="t" r="r" b="b"/>
              <a:pathLst>
                <a:path w="9360" h="3288" extrusionOk="0">
                  <a:moveTo>
                    <a:pt x="0" y="0"/>
                  </a:moveTo>
                  <a:lnTo>
                    <a:pt x="0" y="1548"/>
                  </a:lnTo>
                  <a:cubicBezTo>
                    <a:pt x="286" y="2406"/>
                    <a:pt x="429" y="3263"/>
                    <a:pt x="1406" y="3287"/>
                  </a:cubicBezTo>
                  <a:cubicBezTo>
                    <a:pt x="1421" y="3287"/>
                    <a:pt x="1437" y="3287"/>
                    <a:pt x="1453" y="3287"/>
                  </a:cubicBezTo>
                  <a:cubicBezTo>
                    <a:pt x="2718" y="3287"/>
                    <a:pt x="3774" y="2351"/>
                    <a:pt x="4668" y="1786"/>
                  </a:cubicBezTo>
                  <a:cubicBezTo>
                    <a:pt x="5597" y="1215"/>
                    <a:pt x="8621" y="1286"/>
                    <a:pt x="9217" y="310"/>
                  </a:cubicBezTo>
                  <a:cubicBezTo>
                    <a:pt x="9288" y="191"/>
                    <a:pt x="9336" y="96"/>
                    <a:pt x="936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3"/>
            <p:cNvSpPr/>
            <p:nvPr/>
          </p:nvSpPr>
          <p:spPr>
            <a:xfrm>
              <a:off x="5777000" y="3108812"/>
              <a:ext cx="359288" cy="254776"/>
            </a:xfrm>
            <a:custGeom>
              <a:avLst/>
              <a:gdLst/>
              <a:ahLst/>
              <a:cxnLst/>
              <a:rect l="l" t="t" r="r" b="b"/>
              <a:pathLst>
                <a:path w="11575" h="8208" extrusionOk="0">
                  <a:moveTo>
                    <a:pt x="4601" y="0"/>
                  </a:moveTo>
                  <a:cubicBezTo>
                    <a:pt x="4576" y="0"/>
                    <a:pt x="4550" y="1"/>
                    <a:pt x="4525" y="3"/>
                  </a:cubicBezTo>
                  <a:cubicBezTo>
                    <a:pt x="3478" y="50"/>
                    <a:pt x="1787" y="455"/>
                    <a:pt x="1787" y="455"/>
                  </a:cubicBezTo>
                  <a:cubicBezTo>
                    <a:pt x="144" y="693"/>
                    <a:pt x="1" y="1789"/>
                    <a:pt x="263" y="2694"/>
                  </a:cubicBezTo>
                  <a:cubicBezTo>
                    <a:pt x="329" y="2930"/>
                    <a:pt x="513" y="3012"/>
                    <a:pt x="760" y="3012"/>
                  </a:cubicBezTo>
                  <a:cubicBezTo>
                    <a:pt x="1328" y="3012"/>
                    <a:pt x="2235" y="2576"/>
                    <a:pt x="2831" y="2576"/>
                  </a:cubicBezTo>
                  <a:cubicBezTo>
                    <a:pt x="2995" y="2576"/>
                    <a:pt x="3136" y="2609"/>
                    <a:pt x="3240" y="2694"/>
                  </a:cubicBezTo>
                  <a:cubicBezTo>
                    <a:pt x="3906" y="3241"/>
                    <a:pt x="5168" y="4527"/>
                    <a:pt x="4621" y="5575"/>
                  </a:cubicBezTo>
                  <a:cubicBezTo>
                    <a:pt x="4073" y="6647"/>
                    <a:pt x="5288" y="7504"/>
                    <a:pt x="6835" y="7695"/>
                  </a:cubicBezTo>
                  <a:cubicBezTo>
                    <a:pt x="7819" y="7831"/>
                    <a:pt x="8754" y="8207"/>
                    <a:pt x="9495" y="8207"/>
                  </a:cubicBezTo>
                  <a:cubicBezTo>
                    <a:pt x="9920" y="8207"/>
                    <a:pt x="10281" y="8083"/>
                    <a:pt x="10551" y="7719"/>
                  </a:cubicBezTo>
                  <a:cubicBezTo>
                    <a:pt x="11313" y="6742"/>
                    <a:pt x="11575" y="5647"/>
                    <a:pt x="10098" y="4813"/>
                  </a:cubicBezTo>
                  <a:cubicBezTo>
                    <a:pt x="8622" y="3956"/>
                    <a:pt x="8526" y="2717"/>
                    <a:pt x="7621" y="2051"/>
                  </a:cubicBezTo>
                  <a:cubicBezTo>
                    <a:pt x="6761" y="1400"/>
                    <a:pt x="5629" y="0"/>
                    <a:pt x="460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3"/>
            <p:cNvSpPr/>
            <p:nvPr/>
          </p:nvSpPr>
          <p:spPr>
            <a:xfrm>
              <a:off x="6205755" y="3070446"/>
              <a:ext cx="462030" cy="384834"/>
            </a:xfrm>
            <a:custGeom>
              <a:avLst/>
              <a:gdLst/>
              <a:ahLst/>
              <a:cxnLst/>
              <a:rect l="l" t="t" r="r" b="b"/>
              <a:pathLst>
                <a:path w="14885" h="12398" extrusionOk="0">
                  <a:moveTo>
                    <a:pt x="0" y="0"/>
                  </a:moveTo>
                  <a:cubicBezTo>
                    <a:pt x="167" y="358"/>
                    <a:pt x="262" y="762"/>
                    <a:pt x="310" y="1239"/>
                  </a:cubicBezTo>
                  <a:cubicBezTo>
                    <a:pt x="500" y="2810"/>
                    <a:pt x="3048" y="3168"/>
                    <a:pt x="2429" y="5001"/>
                  </a:cubicBezTo>
                  <a:cubicBezTo>
                    <a:pt x="1810" y="6811"/>
                    <a:pt x="1405" y="7859"/>
                    <a:pt x="2120" y="9312"/>
                  </a:cubicBezTo>
                  <a:cubicBezTo>
                    <a:pt x="2822" y="10693"/>
                    <a:pt x="4644" y="12398"/>
                    <a:pt x="5292" y="12398"/>
                  </a:cubicBezTo>
                  <a:cubicBezTo>
                    <a:pt x="5325" y="12398"/>
                    <a:pt x="5355" y="12393"/>
                    <a:pt x="5382" y="12384"/>
                  </a:cubicBezTo>
                  <a:cubicBezTo>
                    <a:pt x="5930" y="12193"/>
                    <a:pt x="6859" y="8216"/>
                    <a:pt x="8335" y="7383"/>
                  </a:cubicBezTo>
                  <a:cubicBezTo>
                    <a:pt x="9836" y="6573"/>
                    <a:pt x="14003" y="5144"/>
                    <a:pt x="14194" y="4620"/>
                  </a:cubicBezTo>
                  <a:cubicBezTo>
                    <a:pt x="14313" y="4311"/>
                    <a:pt x="14670" y="1953"/>
                    <a:pt x="1488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3"/>
            <p:cNvSpPr/>
            <p:nvPr/>
          </p:nvSpPr>
          <p:spPr>
            <a:xfrm>
              <a:off x="6733529" y="3070446"/>
              <a:ext cx="1601136" cy="1536076"/>
            </a:xfrm>
            <a:custGeom>
              <a:avLst/>
              <a:gdLst/>
              <a:ahLst/>
              <a:cxnLst/>
              <a:rect l="l" t="t" r="r" b="b"/>
              <a:pathLst>
                <a:path w="51583" h="49487" extrusionOk="0">
                  <a:moveTo>
                    <a:pt x="43414" y="0"/>
                  </a:moveTo>
                  <a:cubicBezTo>
                    <a:pt x="42510" y="691"/>
                    <a:pt x="42795" y="1262"/>
                    <a:pt x="41938" y="1477"/>
                  </a:cubicBezTo>
                  <a:cubicBezTo>
                    <a:pt x="41033" y="1691"/>
                    <a:pt x="39628" y="2239"/>
                    <a:pt x="39747" y="3191"/>
                  </a:cubicBezTo>
                  <a:cubicBezTo>
                    <a:pt x="39866" y="4168"/>
                    <a:pt x="38485" y="3644"/>
                    <a:pt x="37770" y="4215"/>
                  </a:cubicBezTo>
                  <a:cubicBezTo>
                    <a:pt x="37056" y="4811"/>
                    <a:pt x="37675" y="6192"/>
                    <a:pt x="36937" y="6835"/>
                  </a:cubicBezTo>
                  <a:cubicBezTo>
                    <a:pt x="36540" y="7168"/>
                    <a:pt x="36053" y="7301"/>
                    <a:pt x="35740" y="7301"/>
                  </a:cubicBezTo>
                  <a:cubicBezTo>
                    <a:pt x="35471" y="7301"/>
                    <a:pt x="35330" y="7203"/>
                    <a:pt x="35484" y="7049"/>
                  </a:cubicBezTo>
                  <a:cubicBezTo>
                    <a:pt x="35841" y="6716"/>
                    <a:pt x="36723" y="5859"/>
                    <a:pt x="36627" y="4787"/>
                  </a:cubicBezTo>
                  <a:cubicBezTo>
                    <a:pt x="36532" y="3715"/>
                    <a:pt x="36985" y="2286"/>
                    <a:pt x="36056" y="2120"/>
                  </a:cubicBezTo>
                  <a:cubicBezTo>
                    <a:pt x="35992" y="2108"/>
                    <a:pt x="35929" y="2103"/>
                    <a:pt x="35867" y="2103"/>
                  </a:cubicBezTo>
                  <a:cubicBezTo>
                    <a:pt x="35038" y="2103"/>
                    <a:pt x="34464" y="3098"/>
                    <a:pt x="34508" y="3763"/>
                  </a:cubicBezTo>
                  <a:cubicBezTo>
                    <a:pt x="34555" y="4477"/>
                    <a:pt x="35079" y="5811"/>
                    <a:pt x="34841" y="6025"/>
                  </a:cubicBezTo>
                  <a:cubicBezTo>
                    <a:pt x="34815" y="6047"/>
                    <a:pt x="34785" y="6056"/>
                    <a:pt x="34751" y="6056"/>
                  </a:cubicBezTo>
                  <a:cubicBezTo>
                    <a:pt x="34439" y="6056"/>
                    <a:pt x="33763" y="5254"/>
                    <a:pt x="32412" y="4954"/>
                  </a:cubicBezTo>
                  <a:cubicBezTo>
                    <a:pt x="32222" y="4912"/>
                    <a:pt x="32059" y="4893"/>
                    <a:pt x="31918" y="4893"/>
                  </a:cubicBezTo>
                  <a:cubicBezTo>
                    <a:pt x="30940" y="4893"/>
                    <a:pt x="30991" y="5778"/>
                    <a:pt x="30388" y="5882"/>
                  </a:cubicBezTo>
                  <a:cubicBezTo>
                    <a:pt x="29721" y="6002"/>
                    <a:pt x="28078" y="5859"/>
                    <a:pt x="26911" y="6597"/>
                  </a:cubicBezTo>
                  <a:cubicBezTo>
                    <a:pt x="25744" y="7311"/>
                    <a:pt x="25411" y="7240"/>
                    <a:pt x="24696" y="7478"/>
                  </a:cubicBezTo>
                  <a:cubicBezTo>
                    <a:pt x="24006" y="7692"/>
                    <a:pt x="23387" y="8645"/>
                    <a:pt x="22696" y="8859"/>
                  </a:cubicBezTo>
                  <a:cubicBezTo>
                    <a:pt x="22290" y="8981"/>
                    <a:pt x="21938" y="9164"/>
                    <a:pt x="21648" y="9164"/>
                  </a:cubicBezTo>
                  <a:cubicBezTo>
                    <a:pt x="21428" y="9164"/>
                    <a:pt x="21244" y="9059"/>
                    <a:pt x="21100" y="8740"/>
                  </a:cubicBezTo>
                  <a:cubicBezTo>
                    <a:pt x="20792" y="8080"/>
                    <a:pt x="19753" y="7075"/>
                    <a:pt x="20028" y="7075"/>
                  </a:cubicBezTo>
                  <a:cubicBezTo>
                    <a:pt x="20050" y="7075"/>
                    <a:pt x="20082" y="7082"/>
                    <a:pt x="20124" y="7097"/>
                  </a:cubicBezTo>
                  <a:cubicBezTo>
                    <a:pt x="20451" y="7197"/>
                    <a:pt x="21502" y="7356"/>
                    <a:pt x="22330" y="7356"/>
                  </a:cubicBezTo>
                  <a:cubicBezTo>
                    <a:pt x="22887" y="7356"/>
                    <a:pt x="23343" y="7284"/>
                    <a:pt x="23410" y="7073"/>
                  </a:cubicBezTo>
                  <a:cubicBezTo>
                    <a:pt x="23553" y="6549"/>
                    <a:pt x="20910" y="5192"/>
                    <a:pt x="20481" y="4954"/>
                  </a:cubicBezTo>
                  <a:cubicBezTo>
                    <a:pt x="20090" y="4736"/>
                    <a:pt x="18904" y="3685"/>
                    <a:pt x="17650" y="3685"/>
                  </a:cubicBezTo>
                  <a:cubicBezTo>
                    <a:pt x="17530" y="3685"/>
                    <a:pt x="17410" y="3695"/>
                    <a:pt x="17290" y="3715"/>
                  </a:cubicBezTo>
                  <a:cubicBezTo>
                    <a:pt x="15909" y="3953"/>
                    <a:pt x="13503" y="5097"/>
                    <a:pt x="12813" y="6192"/>
                  </a:cubicBezTo>
                  <a:cubicBezTo>
                    <a:pt x="12098" y="7264"/>
                    <a:pt x="10765" y="9478"/>
                    <a:pt x="10027" y="9955"/>
                  </a:cubicBezTo>
                  <a:cubicBezTo>
                    <a:pt x="9288" y="10407"/>
                    <a:pt x="8598" y="11455"/>
                    <a:pt x="8741" y="12360"/>
                  </a:cubicBezTo>
                  <a:cubicBezTo>
                    <a:pt x="8885" y="13146"/>
                    <a:pt x="9444" y="13735"/>
                    <a:pt x="9838" y="13735"/>
                  </a:cubicBezTo>
                  <a:cubicBezTo>
                    <a:pt x="9897" y="13735"/>
                    <a:pt x="9953" y="13722"/>
                    <a:pt x="10003" y="13694"/>
                  </a:cubicBezTo>
                  <a:cubicBezTo>
                    <a:pt x="10317" y="13526"/>
                    <a:pt x="10870" y="12715"/>
                    <a:pt x="11112" y="12715"/>
                  </a:cubicBezTo>
                  <a:cubicBezTo>
                    <a:pt x="11146" y="12715"/>
                    <a:pt x="11173" y="12730"/>
                    <a:pt x="11193" y="12765"/>
                  </a:cubicBezTo>
                  <a:cubicBezTo>
                    <a:pt x="11336" y="13051"/>
                    <a:pt x="11598" y="14217"/>
                    <a:pt x="11836" y="14789"/>
                  </a:cubicBezTo>
                  <a:cubicBezTo>
                    <a:pt x="11987" y="15104"/>
                    <a:pt x="12138" y="15246"/>
                    <a:pt x="12339" y="15246"/>
                  </a:cubicBezTo>
                  <a:cubicBezTo>
                    <a:pt x="12487" y="15246"/>
                    <a:pt x="12662" y="15169"/>
                    <a:pt x="12884" y="15027"/>
                  </a:cubicBezTo>
                  <a:cubicBezTo>
                    <a:pt x="13408" y="14670"/>
                    <a:pt x="13646" y="13146"/>
                    <a:pt x="13623" y="12408"/>
                  </a:cubicBezTo>
                  <a:cubicBezTo>
                    <a:pt x="13575" y="11646"/>
                    <a:pt x="13575" y="10050"/>
                    <a:pt x="14432" y="9478"/>
                  </a:cubicBezTo>
                  <a:cubicBezTo>
                    <a:pt x="15207" y="8962"/>
                    <a:pt x="15671" y="7843"/>
                    <a:pt x="16174" y="7843"/>
                  </a:cubicBezTo>
                  <a:cubicBezTo>
                    <a:pt x="16228" y="7843"/>
                    <a:pt x="16282" y="7855"/>
                    <a:pt x="16337" y="7883"/>
                  </a:cubicBezTo>
                  <a:cubicBezTo>
                    <a:pt x="16933" y="8169"/>
                    <a:pt x="16195" y="9050"/>
                    <a:pt x="15861" y="9836"/>
                  </a:cubicBezTo>
                  <a:cubicBezTo>
                    <a:pt x="15528" y="10645"/>
                    <a:pt x="15242" y="12074"/>
                    <a:pt x="15718" y="12098"/>
                  </a:cubicBezTo>
                  <a:cubicBezTo>
                    <a:pt x="16036" y="12098"/>
                    <a:pt x="17020" y="11886"/>
                    <a:pt x="17662" y="11886"/>
                  </a:cubicBezTo>
                  <a:cubicBezTo>
                    <a:pt x="17983" y="11886"/>
                    <a:pt x="18219" y="11939"/>
                    <a:pt x="18243" y="12098"/>
                  </a:cubicBezTo>
                  <a:cubicBezTo>
                    <a:pt x="18290" y="12550"/>
                    <a:pt x="16123" y="12550"/>
                    <a:pt x="16195" y="13455"/>
                  </a:cubicBezTo>
                  <a:cubicBezTo>
                    <a:pt x="16290" y="14337"/>
                    <a:pt x="15575" y="14599"/>
                    <a:pt x="15147" y="15075"/>
                  </a:cubicBezTo>
                  <a:cubicBezTo>
                    <a:pt x="14727" y="15517"/>
                    <a:pt x="12975" y="16717"/>
                    <a:pt x="11887" y="16717"/>
                  </a:cubicBezTo>
                  <a:cubicBezTo>
                    <a:pt x="11802" y="16717"/>
                    <a:pt x="11722" y="16710"/>
                    <a:pt x="11646" y="16694"/>
                  </a:cubicBezTo>
                  <a:cubicBezTo>
                    <a:pt x="11355" y="16642"/>
                    <a:pt x="11032" y="16612"/>
                    <a:pt x="10703" y="16612"/>
                  </a:cubicBezTo>
                  <a:cubicBezTo>
                    <a:pt x="9820" y="16612"/>
                    <a:pt x="8893" y="16832"/>
                    <a:pt x="8407" y="17456"/>
                  </a:cubicBezTo>
                  <a:cubicBezTo>
                    <a:pt x="7717" y="18290"/>
                    <a:pt x="7264" y="19266"/>
                    <a:pt x="6383" y="19814"/>
                  </a:cubicBezTo>
                  <a:cubicBezTo>
                    <a:pt x="5502" y="20385"/>
                    <a:pt x="5930" y="22695"/>
                    <a:pt x="5811" y="23076"/>
                  </a:cubicBezTo>
                  <a:cubicBezTo>
                    <a:pt x="5811" y="23076"/>
                    <a:pt x="4732" y="22918"/>
                    <a:pt x="3927" y="22918"/>
                  </a:cubicBezTo>
                  <a:cubicBezTo>
                    <a:pt x="3525" y="22918"/>
                    <a:pt x="3192" y="22957"/>
                    <a:pt x="3097" y="23076"/>
                  </a:cubicBezTo>
                  <a:cubicBezTo>
                    <a:pt x="2811" y="23410"/>
                    <a:pt x="2930" y="24886"/>
                    <a:pt x="2763" y="25363"/>
                  </a:cubicBezTo>
                  <a:cubicBezTo>
                    <a:pt x="2596" y="25839"/>
                    <a:pt x="2620" y="26744"/>
                    <a:pt x="2954" y="26815"/>
                  </a:cubicBezTo>
                  <a:cubicBezTo>
                    <a:pt x="3261" y="26881"/>
                    <a:pt x="3769" y="27350"/>
                    <a:pt x="4052" y="27350"/>
                  </a:cubicBezTo>
                  <a:cubicBezTo>
                    <a:pt x="4077" y="27350"/>
                    <a:pt x="4100" y="27347"/>
                    <a:pt x="4121" y="27339"/>
                  </a:cubicBezTo>
                  <a:cubicBezTo>
                    <a:pt x="4359" y="27220"/>
                    <a:pt x="5240" y="26744"/>
                    <a:pt x="5764" y="26625"/>
                  </a:cubicBezTo>
                  <a:cubicBezTo>
                    <a:pt x="6264" y="26482"/>
                    <a:pt x="6288" y="25744"/>
                    <a:pt x="6669" y="25124"/>
                  </a:cubicBezTo>
                  <a:cubicBezTo>
                    <a:pt x="7050" y="24505"/>
                    <a:pt x="7050" y="23410"/>
                    <a:pt x="8407" y="23005"/>
                  </a:cubicBezTo>
                  <a:cubicBezTo>
                    <a:pt x="8878" y="22864"/>
                    <a:pt x="9292" y="22807"/>
                    <a:pt x="9645" y="22807"/>
                  </a:cubicBezTo>
                  <a:cubicBezTo>
                    <a:pt x="10307" y="22807"/>
                    <a:pt x="10753" y="23010"/>
                    <a:pt x="10955" y="23243"/>
                  </a:cubicBezTo>
                  <a:cubicBezTo>
                    <a:pt x="11265" y="23600"/>
                    <a:pt x="12908" y="24362"/>
                    <a:pt x="12908" y="25196"/>
                  </a:cubicBezTo>
                  <a:cubicBezTo>
                    <a:pt x="12908" y="25421"/>
                    <a:pt x="12986" y="25507"/>
                    <a:pt x="13098" y="25507"/>
                  </a:cubicBezTo>
                  <a:cubicBezTo>
                    <a:pt x="13403" y="25507"/>
                    <a:pt x="13961" y="24874"/>
                    <a:pt x="13908" y="24648"/>
                  </a:cubicBezTo>
                  <a:cubicBezTo>
                    <a:pt x="13837" y="24362"/>
                    <a:pt x="12503" y="23219"/>
                    <a:pt x="12075" y="22838"/>
                  </a:cubicBezTo>
                  <a:cubicBezTo>
                    <a:pt x="11670" y="22457"/>
                    <a:pt x="11551" y="21695"/>
                    <a:pt x="11908" y="21576"/>
                  </a:cubicBezTo>
                  <a:cubicBezTo>
                    <a:pt x="11920" y="21572"/>
                    <a:pt x="11934" y="21570"/>
                    <a:pt x="11948" y="21570"/>
                  </a:cubicBezTo>
                  <a:cubicBezTo>
                    <a:pt x="12347" y="21570"/>
                    <a:pt x="13466" y="23105"/>
                    <a:pt x="13742" y="23243"/>
                  </a:cubicBezTo>
                  <a:cubicBezTo>
                    <a:pt x="14051" y="23386"/>
                    <a:pt x="14575" y="23910"/>
                    <a:pt x="14504" y="24362"/>
                  </a:cubicBezTo>
                  <a:cubicBezTo>
                    <a:pt x="14432" y="24791"/>
                    <a:pt x="15218" y="26744"/>
                    <a:pt x="15528" y="26815"/>
                  </a:cubicBezTo>
                  <a:cubicBezTo>
                    <a:pt x="15545" y="26818"/>
                    <a:pt x="15563" y="26819"/>
                    <a:pt x="15581" y="26819"/>
                  </a:cubicBezTo>
                  <a:cubicBezTo>
                    <a:pt x="15921" y="26819"/>
                    <a:pt x="16450" y="26415"/>
                    <a:pt x="16337" y="26053"/>
                  </a:cubicBezTo>
                  <a:cubicBezTo>
                    <a:pt x="16195" y="25672"/>
                    <a:pt x="15623" y="25029"/>
                    <a:pt x="16028" y="24743"/>
                  </a:cubicBezTo>
                  <a:cubicBezTo>
                    <a:pt x="16433" y="24458"/>
                    <a:pt x="17504" y="24672"/>
                    <a:pt x="17981" y="24362"/>
                  </a:cubicBezTo>
                  <a:cubicBezTo>
                    <a:pt x="18457" y="24029"/>
                    <a:pt x="17719" y="23600"/>
                    <a:pt x="18147" y="22814"/>
                  </a:cubicBezTo>
                  <a:cubicBezTo>
                    <a:pt x="18549" y="22057"/>
                    <a:pt x="18804" y="20965"/>
                    <a:pt x="19284" y="20965"/>
                  </a:cubicBezTo>
                  <a:cubicBezTo>
                    <a:pt x="19317" y="20965"/>
                    <a:pt x="19351" y="20970"/>
                    <a:pt x="19386" y="20981"/>
                  </a:cubicBezTo>
                  <a:cubicBezTo>
                    <a:pt x="19898" y="21120"/>
                    <a:pt x="19909" y="22626"/>
                    <a:pt x="20266" y="22626"/>
                  </a:cubicBezTo>
                  <a:cubicBezTo>
                    <a:pt x="20274" y="22626"/>
                    <a:pt x="20282" y="22626"/>
                    <a:pt x="20291" y="22624"/>
                  </a:cubicBezTo>
                  <a:cubicBezTo>
                    <a:pt x="20499" y="22585"/>
                    <a:pt x="20944" y="22403"/>
                    <a:pt x="21444" y="22403"/>
                  </a:cubicBezTo>
                  <a:cubicBezTo>
                    <a:pt x="21857" y="22403"/>
                    <a:pt x="22308" y="22527"/>
                    <a:pt x="22696" y="22957"/>
                  </a:cubicBezTo>
                  <a:cubicBezTo>
                    <a:pt x="23553" y="23910"/>
                    <a:pt x="23315" y="24243"/>
                    <a:pt x="22434" y="24362"/>
                  </a:cubicBezTo>
                  <a:cubicBezTo>
                    <a:pt x="22305" y="24376"/>
                    <a:pt x="22160" y="24382"/>
                    <a:pt x="22003" y="24382"/>
                  </a:cubicBezTo>
                  <a:cubicBezTo>
                    <a:pt x="21505" y="24382"/>
                    <a:pt x="20898" y="24328"/>
                    <a:pt x="20389" y="24328"/>
                  </a:cubicBezTo>
                  <a:cubicBezTo>
                    <a:pt x="19960" y="24328"/>
                    <a:pt x="19601" y="24366"/>
                    <a:pt x="19433" y="24505"/>
                  </a:cubicBezTo>
                  <a:cubicBezTo>
                    <a:pt x="19005" y="24886"/>
                    <a:pt x="17433" y="25124"/>
                    <a:pt x="17433" y="25529"/>
                  </a:cubicBezTo>
                  <a:cubicBezTo>
                    <a:pt x="17433" y="25915"/>
                    <a:pt x="17800" y="27014"/>
                    <a:pt x="18288" y="27014"/>
                  </a:cubicBezTo>
                  <a:cubicBezTo>
                    <a:pt x="18312" y="27014"/>
                    <a:pt x="18337" y="27011"/>
                    <a:pt x="18362" y="27006"/>
                  </a:cubicBezTo>
                  <a:cubicBezTo>
                    <a:pt x="18798" y="26907"/>
                    <a:pt x="20359" y="26692"/>
                    <a:pt x="20992" y="26692"/>
                  </a:cubicBezTo>
                  <a:cubicBezTo>
                    <a:pt x="21118" y="26692"/>
                    <a:pt x="21207" y="26700"/>
                    <a:pt x="21243" y="26720"/>
                  </a:cubicBezTo>
                  <a:cubicBezTo>
                    <a:pt x="21434" y="26863"/>
                    <a:pt x="20695" y="29625"/>
                    <a:pt x="20124" y="29744"/>
                  </a:cubicBezTo>
                  <a:cubicBezTo>
                    <a:pt x="19552" y="29864"/>
                    <a:pt x="19100" y="29887"/>
                    <a:pt x="18576" y="30006"/>
                  </a:cubicBezTo>
                  <a:cubicBezTo>
                    <a:pt x="18499" y="30020"/>
                    <a:pt x="18404" y="30027"/>
                    <a:pt x="18296" y="30027"/>
                  </a:cubicBezTo>
                  <a:cubicBezTo>
                    <a:pt x="17675" y="30027"/>
                    <a:pt x="16634" y="29800"/>
                    <a:pt x="16147" y="29435"/>
                  </a:cubicBezTo>
                  <a:cubicBezTo>
                    <a:pt x="15985" y="29306"/>
                    <a:pt x="15798" y="29255"/>
                    <a:pt x="15591" y="29255"/>
                  </a:cubicBezTo>
                  <a:cubicBezTo>
                    <a:pt x="15071" y="29255"/>
                    <a:pt x="14431" y="29584"/>
                    <a:pt x="13765" y="29840"/>
                  </a:cubicBezTo>
                  <a:cubicBezTo>
                    <a:pt x="13599" y="29906"/>
                    <a:pt x="13425" y="29935"/>
                    <a:pt x="13251" y="29935"/>
                  </a:cubicBezTo>
                  <a:cubicBezTo>
                    <a:pt x="12428" y="29935"/>
                    <a:pt x="11575" y="29297"/>
                    <a:pt x="11241" y="28982"/>
                  </a:cubicBezTo>
                  <a:cubicBezTo>
                    <a:pt x="10812" y="28625"/>
                    <a:pt x="11289" y="27768"/>
                    <a:pt x="11241" y="27387"/>
                  </a:cubicBezTo>
                  <a:cubicBezTo>
                    <a:pt x="11185" y="27089"/>
                    <a:pt x="10213" y="26719"/>
                    <a:pt x="9484" y="26719"/>
                  </a:cubicBezTo>
                  <a:cubicBezTo>
                    <a:pt x="9280" y="26719"/>
                    <a:pt x="9095" y="26748"/>
                    <a:pt x="8955" y="26815"/>
                  </a:cubicBezTo>
                  <a:cubicBezTo>
                    <a:pt x="8336" y="27125"/>
                    <a:pt x="6431" y="27506"/>
                    <a:pt x="5835" y="27673"/>
                  </a:cubicBezTo>
                  <a:cubicBezTo>
                    <a:pt x="5722" y="27700"/>
                    <a:pt x="5599" y="27711"/>
                    <a:pt x="5474" y="27711"/>
                  </a:cubicBezTo>
                  <a:cubicBezTo>
                    <a:pt x="4988" y="27711"/>
                    <a:pt x="4464" y="27549"/>
                    <a:pt x="4301" y="27549"/>
                  </a:cubicBezTo>
                  <a:cubicBezTo>
                    <a:pt x="4285" y="27549"/>
                    <a:pt x="4272" y="27550"/>
                    <a:pt x="4263" y="27554"/>
                  </a:cubicBezTo>
                  <a:cubicBezTo>
                    <a:pt x="4144" y="27601"/>
                    <a:pt x="3906" y="28601"/>
                    <a:pt x="3311" y="28816"/>
                  </a:cubicBezTo>
                  <a:cubicBezTo>
                    <a:pt x="2716" y="29054"/>
                    <a:pt x="2716" y="29911"/>
                    <a:pt x="2382" y="30816"/>
                  </a:cubicBezTo>
                  <a:cubicBezTo>
                    <a:pt x="2049" y="31721"/>
                    <a:pt x="477" y="33007"/>
                    <a:pt x="239" y="34912"/>
                  </a:cubicBezTo>
                  <a:cubicBezTo>
                    <a:pt x="1" y="36794"/>
                    <a:pt x="239" y="38675"/>
                    <a:pt x="1072" y="40175"/>
                  </a:cubicBezTo>
                  <a:cubicBezTo>
                    <a:pt x="1899" y="41645"/>
                    <a:pt x="3014" y="42273"/>
                    <a:pt x="4417" y="42273"/>
                  </a:cubicBezTo>
                  <a:cubicBezTo>
                    <a:pt x="4469" y="42273"/>
                    <a:pt x="4521" y="42273"/>
                    <a:pt x="4573" y="42271"/>
                  </a:cubicBezTo>
                  <a:cubicBezTo>
                    <a:pt x="5536" y="42240"/>
                    <a:pt x="7007" y="42006"/>
                    <a:pt x="8144" y="42006"/>
                  </a:cubicBezTo>
                  <a:cubicBezTo>
                    <a:pt x="8750" y="42006"/>
                    <a:pt x="9261" y="42072"/>
                    <a:pt x="9550" y="42271"/>
                  </a:cubicBezTo>
                  <a:cubicBezTo>
                    <a:pt x="10360" y="42866"/>
                    <a:pt x="10455" y="44176"/>
                    <a:pt x="10217" y="45176"/>
                  </a:cubicBezTo>
                  <a:cubicBezTo>
                    <a:pt x="10003" y="46176"/>
                    <a:pt x="10479" y="46938"/>
                    <a:pt x="11384" y="48582"/>
                  </a:cubicBezTo>
                  <a:cubicBezTo>
                    <a:pt x="11575" y="48915"/>
                    <a:pt x="11741" y="49225"/>
                    <a:pt x="11884" y="49487"/>
                  </a:cubicBezTo>
                  <a:lnTo>
                    <a:pt x="22720" y="49487"/>
                  </a:lnTo>
                  <a:cubicBezTo>
                    <a:pt x="22601" y="48486"/>
                    <a:pt x="22553" y="47439"/>
                    <a:pt x="22934" y="46653"/>
                  </a:cubicBezTo>
                  <a:cubicBezTo>
                    <a:pt x="23553" y="45367"/>
                    <a:pt x="26149" y="43295"/>
                    <a:pt x="26482" y="42295"/>
                  </a:cubicBezTo>
                  <a:cubicBezTo>
                    <a:pt x="26810" y="41312"/>
                    <a:pt x="27459" y="40031"/>
                    <a:pt x="26895" y="40031"/>
                  </a:cubicBezTo>
                  <a:cubicBezTo>
                    <a:pt x="26885" y="40031"/>
                    <a:pt x="26874" y="40031"/>
                    <a:pt x="26863" y="40032"/>
                  </a:cubicBezTo>
                  <a:cubicBezTo>
                    <a:pt x="26363" y="40072"/>
                    <a:pt x="25930" y="40298"/>
                    <a:pt x="25125" y="40298"/>
                  </a:cubicBezTo>
                  <a:cubicBezTo>
                    <a:pt x="24973" y="40298"/>
                    <a:pt x="24807" y="40289"/>
                    <a:pt x="24625" y="40270"/>
                  </a:cubicBezTo>
                  <a:cubicBezTo>
                    <a:pt x="23458" y="40151"/>
                    <a:pt x="22791" y="37770"/>
                    <a:pt x="22434" y="37317"/>
                  </a:cubicBezTo>
                  <a:cubicBezTo>
                    <a:pt x="22077" y="36841"/>
                    <a:pt x="20743" y="34484"/>
                    <a:pt x="20767" y="33817"/>
                  </a:cubicBezTo>
                  <a:cubicBezTo>
                    <a:pt x="20767" y="33126"/>
                    <a:pt x="19814" y="31126"/>
                    <a:pt x="20291" y="31102"/>
                  </a:cubicBezTo>
                  <a:cubicBezTo>
                    <a:pt x="20293" y="31102"/>
                    <a:pt x="20295" y="31102"/>
                    <a:pt x="20298" y="31102"/>
                  </a:cubicBezTo>
                  <a:cubicBezTo>
                    <a:pt x="20802" y="31102"/>
                    <a:pt x="22007" y="33582"/>
                    <a:pt x="22410" y="34317"/>
                  </a:cubicBezTo>
                  <a:cubicBezTo>
                    <a:pt x="22815" y="35079"/>
                    <a:pt x="23601" y="36674"/>
                    <a:pt x="23910" y="37627"/>
                  </a:cubicBezTo>
                  <a:cubicBezTo>
                    <a:pt x="24188" y="38481"/>
                    <a:pt x="24580" y="38856"/>
                    <a:pt x="25002" y="38856"/>
                  </a:cubicBezTo>
                  <a:cubicBezTo>
                    <a:pt x="25050" y="38856"/>
                    <a:pt x="25099" y="38851"/>
                    <a:pt x="25149" y="38842"/>
                  </a:cubicBezTo>
                  <a:cubicBezTo>
                    <a:pt x="25601" y="38770"/>
                    <a:pt x="29507" y="36651"/>
                    <a:pt x="30031" y="35936"/>
                  </a:cubicBezTo>
                  <a:cubicBezTo>
                    <a:pt x="30578" y="35222"/>
                    <a:pt x="30840" y="33983"/>
                    <a:pt x="30269" y="33674"/>
                  </a:cubicBezTo>
                  <a:cubicBezTo>
                    <a:pt x="29775" y="33406"/>
                    <a:pt x="29477" y="32713"/>
                    <a:pt x="29313" y="32713"/>
                  </a:cubicBezTo>
                  <a:cubicBezTo>
                    <a:pt x="29287" y="32713"/>
                    <a:pt x="29264" y="32730"/>
                    <a:pt x="29245" y="32769"/>
                  </a:cubicBezTo>
                  <a:cubicBezTo>
                    <a:pt x="29102" y="33031"/>
                    <a:pt x="28578" y="33602"/>
                    <a:pt x="28149" y="33602"/>
                  </a:cubicBezTo>
                  <a:cubicBezTo>
                    <a:pt x="27745" y="33579"/>
                    <a:pt x="26554" y="31793"/>
                    <a:pt x="26339" y="31197"/>
                  </a:cubicBezTo>
                  <a:cubicBezTo>
                    <a:pt x="26153" y="30615"/>
                    <a:pt x="26649" y="30125"/>
                    <a:pt x="26894" y="30125"/>
                  </a:cubicBezTo>
                  <a:cubicBezTo>
                    <a:pt x="26900" y="30125"/>
                    <a:pt x="26906" y="30125"/>
                    <a:pt x="26911" y="30126"/>
                  </a:cubicBezTo>
                  <a:cubicBezTo>
                    <a:pt x="27148" y="30173"/>
                    <a:pt x="27855" y="32007"/>
                    <a:pt x="28751" y="32007"/>
                  </a:cubicBezTo>
                  <a:cubicBezTo>
                    <a:pt x="28757" y="32007"/>
                    <a:pt x="28763" y="32007"/>
                    <a:pt x="28769" y="32007"/>
                  </a:cubicBezTo>
                  <a:cubicBezTo>
                    <a:pt x="29697" y="32007"/>
                    <a:pt x="29793" y="32412"/>
                    <a:pt x="30459" y="32769"/>
                  </a:cubicBezTo>
                  <a:cubicBezTo>
                    <a:pt x="30604" y="32849"/>
                    <a:pt x="30854" y="32874"/>
                    <a:pt x="31160" y="32874"/>
                  </a:cubicBezTo>
                  <a:cubicBezTo>
                    <a:pt x="31668" y="32874"/>
                    <a:pt x="32327" y="32805"/>
                    <a:pt x="32900" y="32805"/>
                  </a:cubicBezTo>
                  <a:cubicBezTo>
                    <a:pt x="33518" y="32805"/>
                    <a:pt x="34036" y="32886"/>
                    <a:pt x="34151" y="33221"/>
                  </a:cubicBezTo>
                  <a:cubicBezTo>
                    <a:pt x="34438" y="33996"/>
                    <a:pt x="35199" y="35244"/>
                    <a:pt x="35764" y="35244"/>
                  </a:cubicBezTo>
                  <a:cubicBezTo>
                    <a:pt x="35807" y="35244"/>
                    <a:pt x="35849" y="35237"/>
                    <a:pt x="35889" y="35222"/>
                  </a:cubicBezTo>
                  <a:cubicBezTo>
                    <a:pt x="35940" y="35203"/>
                    <a:pt x="35986" y="35193"/>
                    <a:pt x="36027" y="35193"/>
                  </a:cubicBezTo>
                  <a:cubicBezTo>
                    <a:pt x="36444" y="35193"/>
                    <a:pt x="36380" y="36147"/>
                    <a:pt x="36770" y="37317"/>
                  </a:cubicBezTo>
                  <a:cubicBezTo>
                    <a:pt x="37199" y="38580"/>
                    <a:pt x="37985" y="41509"/>
                    <a:pt x="38342" y="41604"/>
                  </a:cubicBezTo>
                  <a:cubicBezTo>
                    <a:pt x="38354" y="41608"/>
                    <a:pt x="38367" y="41610"/>
                    <a:pt x="38380" y="41610"/>
                  </a:cubicBezTo>
                  <a:cubicBezTo>
                    <a:pt x="38769" y="41610"/>
                    <a:pt x="39748" y="40001"/>
                    <a:pt x="39771" y="39104"/>
                  </a:cubicBezTo>
                  <a:cubicBezTo>
                    <a:pt x="39795" y="38199"/>
                    <a:pt x="39795" y="37579"/>
                    <a:pt x="40604" y="36913"/>
                  </a:cubicBezTo>
                  <a:cubicBezTo>
                    <a:pt x="41438" y="36222"/>
                    <a:pt x="42462" y="34865"/>
                    <a:pt x="43176" y="34531"/>
                  </a:cubicBezTo>
                  <a:cubicBezTo>
                    <a:pt x="43237" y="34504"/>
                    <a:pt x="43300" y="34491"/>
                    <a:pt x="43364" y="34491"/>
                  </a:cubicBezTo>
                  <a:cubicBezTo>
                    <a:pt x="44035" y="34491"/>
                    <a:pt x="44871" y="35866"/>
                    <a:pt x="44915" y="36627"/>
                  </a:cubicBezTo>
                  <a:cubicBezTo>
                    <a:pt x="44939" y="37460"/>
                    <a:pt x="45844" y="37222"/>
                    <a:pt x="46058" y="38080"/>
                  </a:cubicBezTo>
                  <a:cubicBezTo>
                    <a:pt x="46272" y="38913"/>
                    <a:pt x="46820" y="41771"/>
                    <a:pt x="47201" y="42652"/>
                  </a:cubicBezTo>
                  <a:cubicBezTo>
                    <a:pt x="47431" y="43169"/>
                    <a:pt x="48025" y="43470"/>
                    <a:pt x="48366" y="43470"/>
                  </a:cubicBezTo>
                  <a:cubicBezTo>
                    <a:pt x="48590" y="43470"/>
                    <a:pt x="48705" y="43340"/>
                    <a:pt x="48535" y="43057"/>
                  </a:cubicBezTo>
                  <a:cubicBezTo>
                    <a:pt x="48130" y="42342"/>
                    <a:pt x="47058" y="39723"/>
                    <a:pt x="47487" y="39151"/>
                  </a:cubicBezTo>
                  <a:cubicBezTo>
                    <a:pt x="47530" y="39096"/>
                    <a:pt x="47582" y="39072"/>
                    <a:pt x="47642" y="39072"/>
                  </a:cubicBezTo>
                  <a:cubicBezTo>
                    <a:pt x="48141" y="39072"/>
                    <a:pt x="49173" y="40758"/>
                    <a:pt x="49834" y="40758"/>
                  </a:cubicBezTo>
                  <a:cubicBezTo>
                    <a:pt x="49887" y="40758"/>
                    <a:pt x="49939" y="40747"/>
                    <a:pt x="49987" y="40723"/>
                  </a:cubicBezTo>
                  <a:cubicBezTo>
                    <a:pt x="50726" y="40366"/>
                    <a:pt x="50726" y="38080"/>
                    <a:pt x="50178" y="37151"/>
                  </a:cubicBezTo>
                  <a:cubicBezTo>
                    <a:pt x="49654" y="36246"/>
                    <a:pt x="49987" y="34769"/>
                    <a:pt x="50678" y="34531"/>
                  </a:cubicBezTo>
                  <a:cubicBezTo>
                    <a:pt x="50868" y="34484"/>
                    <a:pt x="51202" y="34412"/>
                    <a:pt x="51583" y="34317"/>
                  </a:cubicBezTo>
                  <a:lnTo>
                    <a:pt x="51583" y="1810"/>
                  </a:lnTo>
                  <a:cubicBezTo>
                    <a:pt x="51106" y="1924"/>
                    <a:pt x="50471" y="1983"/>
                    <a:pt x="50008" y="1983"/>
                  </a:cubicBezTo>
                  <a:cubicBezTo>
                    <a:pt x="49500" y="1983"/>
                    <a:pt x="49199" y="1912"/>
                    <a:pt x="49535" y="1763"/>
                  </a:cubicBezTo>
                  <a:cubicBezTo>
                    <a:pt x="49892" y="1572"/>
                    <a:pt x="50821" y="1191"/>
                    <a:pt x="51583" y="762"/>
                  </a:cubicBezTo>
                  <a:lnTo>
                    <a:pt x="5158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3"/>
            <p:cNvSpPr/>
            <p:nvPr/>
          </p:nvSpPr>
          <p:spPr>
            <a:xfrm>
              <a:off x="6850549" y="3486475"/>
              <a:ext cx="103301" cy="176556"/>
            </a:xfrm>
            <a:custGeom>
              <a:avLst/>
              <a:gdLst/>
              <a:ahLst/>
              <a:cxnLst/>
              <a:rect l="l" t="t" r="r" b="b"/>
              <a:pathLst>
                <a:path w="3328" h="5688" extrusionOk="0">
                  <a:moveTo>
                    <a:pt x="1283" y="0"/>
                  </a:moveTo>
                  <a:cubicBezTo>
                    <a:pt x="747" y="0"/>
                    <a:pt x="0" y="336"/>
                    <a:pt x="17" y="695"/>
                  </a:cubicBezTo>
                  <a:cubicBezTo>
                    <a:pt x="41" y="1196"/>
                    <a:pt x="303" y="1624"/>
                    <a:pt x="708" y="2291"/>
                  </a:cubicBezTo>
                  <a:cubicBezTo>
                    <a:pt x="1113" y="2958"/>
                    <a:pt x="446" y="5506"/>
                    <a:pt x="851" y="5649"/>
                  </a:cubicBezTo>
                  <a:cubicBezTo>
                    <a:pt x="926" y="5675"/>
                    <a:pt x="1009" y="5688"/>
                    <a:pt x="1096" y="5688"/>
                  </a:cubicBezTo>
                  <a:cubicBezTo>
                    <a:pt x="1945" y="5688"/>
                    <a:pt x="3260" y="4519"/>
                    <a:pt x="3304" y="3958"/>
                  </a:cubicBezTo>
                  <a:cubicBezTo>
                    <a:pt x="3327" y="3363"/>
                    <a:pt x="2351" y="2696"/>
                    <a:pt x="2160" y="2053"/>
                  </a:cubicBezTo>
                  <a:cubicBezTo>
                    <a:pt x="1970" y="1434"/>
                    <a:pt x="2065" y="600"/>
                    <a:pt x="1756" y="172"/>
                  </a:cubicBezTo>
                  <a:cubicBezTo>
                    <a:pt x="1669" y="51"/>
                    <a:pt x="1492" y="0"/>
                    <a:pt x="128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3"/>
            <p:cNvSpPr/>
            <p:nvPr/>
          </p:nvSpPr>
          <p:spPr>
            <a:xfrm>
              <a:off x="6787507" y="3548680"/>
              <a:ext cx="70212" cy="91537"/>
            </a:xfrm>
            <a:custGeom>
              <a:avLst/>
              <a:gdLst/>
              <a:ahLst/>
              <a:cxnLst/>
              <a:rect l="l" t="t" r="r" b="b"/>
              <a:pathLst>
                <a:path w="2262" h="2949" extrusionOk="0">
                  <a:moveTo>
                    <a:pt x="1716" y="1"/>
                  </a:moveTo>
                  <a:cubicBezTo>
                    <a:pt x="1708" y="1"/>
                    <a:pt x="1699" y="1"/>
                    <a:pt x="1691" y="1"/>
                  </a:cubicBezTo>
                  <a:cubicBezTo>
                    <a:pt x="1119" y="25"/>
                    <a:pt x="0" y="2311"/>
                    <a:pt x="786" y="2835"/>
                  </a:cubicBezTo>
                  <a:cubicBezTo>
                    <a:pt x="910" y="2913"/>
                    <a:pt x="1033" y="2948"/>
                    <a:pt x="1154" y="2948"/>
                  </a:cubicBezTo>
                  <a:cubicBezTo>
                    <a:pt x="1726" y="2948"/>
                    <a:pt x="2215" y="2155"/>
                    <a:pt x="2215" y="1525"/>
                  </a:cubicBezTo>
                  <a:cubicBezTo>
                    <a:pt x="2238" y="775"/>
                    <a:pt x="2262" y="1"/>
                    <a:pt x="171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3"/>
            <p:cNvSpPr/>
            <p:nvPr/>
          </p:nvSpPr>
          <p:spPr>
            <a:xfrm>
              <a:off x="8150598" y="4414913"/>
              <a:ext cx="131268" cy="139525"/>
            </a:xfrm>
            <a:custGeom>
              <a:avLst/>
              <a:gdLst/>
              <a:ahLst/>
              <a:cxnLst/>
              <a:rect l="l" t="t" r="r" b="b"/>
              <a:pathLst>
                <a:path w="4229" h="4495" extrusionOk="0">
                  <a:moveTo>
                    <a:pt x="66" y="0"/>
                  </a:moveTo>
                  <a:cubicBezTo>
                    <a:pt x="25" y="0"/>
                    <a:pt x="2" y="17"/>
                    <a:pt x="0" y="52"/>
                  </a:cubicBezTo>
                  <a:cubicBezTo>
                    <a:pt x="0" y="52"/>
                    <a:pt x="2096" y="3863"/>
                    <a:pt x="2977" y="4363"/>
                  </a:cubicBezTo>
                  <a:cubicBezTo>
                    <a:pt x="3150" y="4454"/>
                    <a:pt x="3306" y="4494"/>
                    <a:pt x="3441" y="4494"/>
                  </a:cubicBezTo>
                  <a:cubicBezTo>
                    <a:pt x="4014" y="4494"/>
                    <a:pt x="4228" y="3770"/>
                    <a:pt x="3882" y="3077"/>
                  </a:cubicBezTo>
                  <a:cubicBezTo>
                    <a:pt x="3509" y="2287"/>
                    <a:pt x="547" y="0"/>
                    <a:pt x="6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3"/>
            <p:cNvSpPr/>
            <p:nvPr/>
          </p:nvSpPr>
          <p:spPr>
            <a:xfrm>
              <a:off x="6372813" y="4707775"/>
              <a:ext cx="1205656" cy="342930"/>
            </a:xfrm>
            <a:custGeom>
              <a:avLst/>
              <a:gdLst/>
              <a:ahLst/>
              <a:cxnLst/>
              <a:rect l="l" t="t" r="r" b="b"/>
              <a:pathLst>
                <a:path w="38842" h="11048" extrusionOk="0">
                  <a:moveTo>
                    <a:pt x="7549" y="0"/>
                  </a:moveTo>
                  <a:lnTo>
                    <a:pt x="7549" y="6335"/>
                  </a:lnTo>
                  <a:cubicBezTo>
                    <a:pt x="7549" y="6335"/>
                    <a:pt x="6573" y="8216"/>
                    <a:pt x="3715" y="9454"/>
                  </a:cubicBezTo>
                  <a:cubicBezTo>
                    <a:pt x="3275" y="9443"/>
                    <a:pt x="2834" y="9437"/>
                    <a:pt x="2394" y="9437"/>
                  </a:cubicBezTo>
                  <a:cubicBezTo>
                    <a:pt x="1953" y="9437"/>
                    <a:pt x="1512" y="9443"/>
                    <a:pt x="1072" y="9454"/>
                  </a:cubicBezTo>
                  <a:lnTo>
                    <a:pt x="1000" y="9454"/>
                  </a:lnTo>
                  <a:cubicBezTo>
                    <a:pt x="0" y="9454"/>
                    <a:pt x="0" y="11026"/>
                    <a:pt x="1000" y="11026"/>
                  </a:cubicBezTo>
                  <a:lnTo>
                    <a:pt x="33317" y="11026"/>
                  </a:lnTo>
                  <a:cubicBezTo>
                    <a:pt x="34301" y="11026"/>
                    <a:pt x="35296" y="11047"/>
                    <a:pt x="36287" y="11047"/>
                  </a:cubicBezTo>
                  <a:cubicBezTo>
                    <a:pt x="36783" y="11047"/>
                    <a:pt x="37278" y="11042"/>
                    <a:pt x="37770" y="11026"/>
                  </a:cubicBezTo>
                  <a:lnTo>
                    <a:pt x="37841" y="11026"/>
                  </a:lnTo>
                  <a:cubicBezTo>
                    <a:pt x="38842" y="11026"/>
                    <a:pt x="38842" y="9454"/>
                    <a:pt x="37841" y="9454"/>
                  </a:cubicBezTo>
                  <a:lnTo>
                    <a:pt x="35174" y="9454"/>
                  </a:lnTo>
                  <a:cubicBezTo>
                    <a:pt x="32269" y="8216"/>
                    <a:pt x="31292" y="6335"/>
                    <a:pt x="31292" y="6335"/>
                  </a:cubicBezTo>
                  <a:lnTo>
                    <a:pt x="312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3"/>
            <p:cNvSpPr/>
            <p:nvPr/>
          </p:nvSpPr>
          <p:spPr>
            <a:xfrm>
              <a:off x="6607134" y="4707775"/>
              <a:ext cx="737014" cy="135303"/>
            </a:xfrm>
            <a:custGeom>
              <a:avLst/>
              <a:gdLst/>
              <a:ahLst/>
              <a:cxnLst/>
              <a:rect l="l" t="t" r="r" b="b"/>
              <a:pathLst>
                <a:path w="23744" h="4359" extrusionOk="0">
                  <a:moveTo>
                    <a:pt x="0" y="0"/>
                  </a:moveTo>
                  <a:lnTo>
                    <a:pt x="0" y="1548"/>
                  </a:lnTo>
                  <a:cubicBezTo>
                    <a:pt x="719" y="1454"/>
                    <a:pt x="1554" y="1412"/>
                    <a:pt x="2473" y="1412"/>
                  </a:cubicBezTo>
                  <a:cubicBezTo>
                    <a:pt x="10173" y="1412"/>
                    <a:pt x="23743" y="4358"/>
                    <a:pt x="23743" y="4358"/>
                  </a:cubicBezTo>
                  <a:lnTo>
                    <a:pt x="2374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9" name="Google Shape;2369;p63"/>
          <p:cNvSpPr/>
          <p:nvPr/>
        </p:nvSpPr>
        <p:spPr>
          <a:xfrm>
            <a:off x="864225" y="5053300"/>
            <a:ext cx="741458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70" name="Google Shape;2370;p63"/>
          <p:cNvCxnSpPr/>
          <p:nvPr/>
        </p:nvCxnSpPr>
        <p:spPr>
          <a:xfrm rot="10800000" flipH="1">
            <a:off x="3686325" y="3681550"/>
            <a:ext cx="2248500" cy="3861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2371" name="Google Shape;2371;p63"/>
          <p:cNvGrpSpPr/>
          <p:nvPr/>
        </p:nvGrpSpPr>
        <p:grpSpPr>
          <a:xfrm>
            <a:off x="827303" y="3263038"/>
            <a:ext cx="1886865" cy="1126247"/>
            <a:chOff x="4402075" y="1868000"/>
            <a:chExt cx="1296725" cy="774000"/>
          </a:xfrm>
        </p:grpSpPr>
        <p:sp>
          <p:nvSpPr>
            <p:cNvPr id="2372" name="Google Shape;2372;p63"/>
            <p:cNvSpPr/>
            <p:nvPr/>
          </p:nvSpPr>
          <p:spPr>
            <a:xfrm>
              <a:off x="5167125" y="2343700"/>
              <a:ext cx="1200" cy="25"/>
            </a:xfrm>
            <a:custGeom>
              <a:avLst/>
              <a:gdLst/>
              <a:ahLst/>
              <a:cxnLst/>
              <a:rect l="l" t="t" r="r" b="b"/>
              <a:pathLst>
                <a:path w="48" h="1" extrusionOk="0">
                  <a:moveTo>
                    <a:pt x="0" y="0"/>
                  </a:moveTo>
                  <a:cubicBezTo>
                    <a:pt x="0" y="0"/>
                    <a:pt x="24" y="0"/>
                    <a:pt x="24" y="0"/>
                  </a:cubicBezTo>
                  <a:cubicBezTo>
                    <a:pt x="48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3"/>
            <p:cNvSpPr/>
            <p:nvPr/>
          </p:nvSpPr>
          <p:spPr>
            <a:xfrm>
              <a:off x="5146275" y="2028750"/>
              <a:ext cx="1225" cy="25"/>
            </a:xfrm>
            <a:custGeom>
              <a:avLst/>
              <a:gdLst/>
              <a:ahLst/>
              <a:cxnLst/>
              <a:rect l="l" t="t" r="r" b="b"/>
              <a:pathLst>
                <a:path w="49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48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3"/>
            <p:cNvSpPr/>
            <p:nvPr/>
          </p:nvSpPr>
          <p:spPr>
            <a:xfrm>
              <a:off x="4402075" y="1868000"/>
              <a:ext cx="1296725" cy="774000"/>
            </a:xfrm>
            <a:custGeom>
              <a:avLst/>
              <a:gdLst/>
              <a:ahLst/>
              <a:cxnLst/>
              <a:rect l="l" t="t" r="r" b="b"/>
              <a:pathLst>
                <a:path w="51869" h="30960" extrusionOk="0">
                  <a:moveTo>
                    <a:pt x="1" y="0"/>
                  </a:moveTo>
                  <a:lnTo>
                    <a:pt x="1" y="30959"/>
                  </a:lnTo>
                  <a:lnTo>
                    <a:pt x="51868" y="3095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3"/>
            <p:cNvSpPr/>
            <p:nvPr/>
          </p:nvSpPr>
          <p:spPr>
            <a:xfrm>
              <a:off x="4402075" y="1868000"/>
              <a:ext cx="1296725" cy="106000"/>
            </a:xfrm>
            <a:custGeom>
              <a:avLst/>
              <a:gdLst/>
              <a:ahLst/>
              <a:cxnLst/>
              <a:rect l="l" t="t" r="r" b="b"/>
              <a:pathLst>
                <a:path w="51869" h="4240" extrusionOk="0">
                  <a:moveTo>
                    <a:pt x="1" y="0"/>
                  </a:moveTo>
                  <a:lnTo>
                    <a:pt x="1" y="4239"/>
                  </a:lnTo>
                  <a:lnTo>
                    <a:pt x="51868" y="423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3"/>
            <p:cNvSpPr/>
            <p:nvPr/>
          </p:nvSpPr>
          <p:spPr>
            <a:xfrm>
              <a:off x="44348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3"/>
            <p:cNvSpPr/>
            <p:nvPr/>
          </p:nvSpPr>
          <p:spPr>
            <a:xfrm>
              <a:off x="4491975" y="1904900"/>
              <a:ext cx="32775" cy="32175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25" y="1287"/>
                    <a:pt x="1310" y="1001"/>
                    <a:pt x="1310" y="644"/>
                  </a:cubicBezTo>
                  <a:cubicBezTo>
                    <a:pt x="1310" y="287"/>
                    <a:pt x="1025" y="1"/>
                    <a:pt x="643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3"/>
            <p:cNvSpPr/>
            <p:nvPr/>
          </p:nvSpPr>
          <p:spPr>
            <a:xfrm>
              <a:off x="45497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1" y="287"/>
                    <a:pt x="1" y="644"/>
                  </a:cubicBezTo>
                  <a:cubicBezTo>
                    <a:pt x="1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3"/>
            <p:cNvSpPr/>
            <p:nvPr/>
          </p:nvSpPr>
          <p:spPr>
            <a:xfrm>
              <a:off x="4437200" y="2018625"/>
              <a:ext cx="1226475" cy="584675"/>
            </a:xfrm>
            <a:custGeom>
              <a:avLst/>
              <a:gdLst/>
              <a:ahLst/>
              <a:cxnLst/>
              <a:rect l="l" t="t" r="r" b="b"/>
              <a:pathLst>
                <a:path w="49059" h="23387" extrusionOk="0">
                  <a:moveTo>
                    <a:pt x="1" y="1"/>
                  </a:moveTo>
                  <a:lnTo>
                    <a:pt x="1" y="23386"/>
                  </a:lnTo>
                  <a:lnTo>
                    <a:pt x="49058" y="23386"/>
                  </a:lnTo>
                  <a:lnTo>
                    <a:pt x="490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3"/>
            <p:cNvSpPr/>
            <p:nvPr/>
          </p:nvSpPr>
          <p:spPr>
            <a:xfrm>
              <a:off x="4530675" y="2207350"/>
              <a:ext cx="81000" cy="355450"/>
            </a:xfrm>
            <a:custGeom>
              <a:avLst/>
              <a:gdLst/>
              <a:ahLst/>
              <a:cxnLst/>
              <a:rect l="l" t="t" r="r" b="b"/>
              <a:pathLst>
                <a:path w="3240" h="14218" extrusionOk="0">
                  <a:moveTo>
                    <a:pt x="0" y="1"/>
                  </a:moveTo>
                  <a:lnTo>
                    <a:pt x="0" y="14218"/>
                  </a:lnTo>
                  <a:lnTo>
                    <a:pt x="3239" y="14218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3"/>
            <p:cNvSpPr/>
            <p:nvPr/>
          </p:nvSpPr>
          <p:spPr>
            <a:xfrm>
              <a:off x="4649150" y="2131750"/>
              <a:ext cx="81600" cy="431050"/>
            </a:xfrm>
            <a:custGeom>
              <a:avLst/>
              <a:gdLst/>
              <a:ahLst/>
              <a:cxnLst/>
              <a:rect l="l" t="t" r="r" b="b"/>
              <a:pathLst>
                <a:path w="3264" h="17242" extrusionOk="0">
                  <a:moveTo>
                    <a:pt x="1" y="0"/>
                  </a:moveTo>
                  <a:lnTo>
                    <a:pt x="1" y="17242"/>
                  </a:lnTo>
                  <a:lnTo>
                    <a:pt x="3263" y="17242"/>
                  </a:lnTo>
                  <a:lnTo>
                    <a:pt x="3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3"/>
            <p:cNvSpPr/>
            <p:nvPr/>
          </p:nvSpPr>
          <p:spPr>
            <a:xfrm>
              <a:off x="4810500" y="2291900"/>
              <a:ext cx="81000" cy="270900"/>
            </a:xfrm>
            <a:custGeom>
              <a:avLst/>
              <a:gdLst/>
              <a:ahLst/>
              <a:cxnLst/>
              <a:rect l="l" t="t" r="r" b="b"/>
              <a:pathLst>
                <a:path w="3240" h="10836" extrusionOk="0">
                  <a:moveTo>
                    <a:pt x="0" y="0"/>
                  </a:moveTo>
                  <a:lnTo>
                    <a:pt x="0" y="10836"/>
                  </a:lnTo>
                  <a:lnTo>
                    <a:pt x="3239" y="10836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3"/>
            <p:cNvSpPr/>
            <p:nvPr/>
          </p:nvSpPr>
          <p:spPr>
            <a:xfrm>
              <a:off x="4929575" y="2234750"/>
              <a:ext cx="80975" cy="328050"/>
            </a:xfrm>
            <a:custGeom>
              <a:avLst/>
              <a:gdLst/>
              <a:ahLst/>
              <a:cxnLst/>
              <a:rect l="l" t="t" r="r" b="b"/>
              <a:pathLst>
                <a:path w="3239" h="13122" extrusionOk="0">
                  <a:moveTo>
                    <a:pt x="0" y="0"/>
                  </a:moveTo>
                  <a:lnTo>
                    <a:pt x="0" y="13122"/>
                  </a:lnTo>
                  <a:lnTo>
                    <a:pt x="3239" y="13122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3"/>
            <p:cNvSpPr/>
            <p:nvPr/>
          </p:nvSpPr>
          <p:spPr>
            <a:xfrm>
              <a:off x="5090900" y="2145425"/>
              <a:ext cx="81000" cy="417375"/>
            </a:xfrm>
            <a:custGeom>
              <a:avLst/>
              <a:gdLst/>
              <a:ahLst/>
              <a:cxnLst/>
              <a:rect l="l" t="t" r="r" b="b"/>
              <a:pathLst>
                <a:path w="3240" h="16695" extrusionOk="0">
                  <a:moveTo>
                    <a:pt x="1" y="1"/>
                  </a:moveTo>
                  <a:lnTo>
                    <a:pt x="1" y="16695"/>
                  </a:lnTo>
                  <a:lnTo>
                    <a:pt x="3240" y="16695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3"/>
            <p:cNvSpPr/>
            <p:nvPr/>
          </p:nvSpPr>
          <p:spPr>
            <a:xfrm>
              <a:off x="5209375" y="2056725"/>
              <a:ext cx="81600" cy="506075"/>
            </a:xfrm>
            <a:custGeom>
              <a:avLst/>
              <a:gdLst/>
              <a:ahLst/>
              <a:cxnLst/>
              <a:rect l="l" t="t" r="r" b="b"/>
              <a:pathLst>
                <a:path w="3264" h="20243" extrusionOk="0">
                  <a:moveTo>
                    <a:pt x="1" y="1"/>
                  </a:moveTo>
                  <a:lnTo>
                    <a:pt x="1" y="20243"/>
                  </a:lnTo>
                  <a:lnTo>
                    <a:pt x="3264" y="20243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3"/>
            <p:cNvSpPr/>
            <p:nvPr/>
          </p:nvSpPr>
          <p:spPr>
            <a:xfrm>
              <a:off x="5370725" y="2314525"/>
              <a:ext cx="81000" cy="248275"/>
            </a:xfrm>
            <a:custGeom>
              <a:avLst/>
              <a:gdLst/>
              <a:ahLst/>
              <a:cxnLst/>
              <a:rect l="l" t="t" r="r" b="b"/>
              <a:pathLst>
                <a:path w="3240" h="9931" extrusionOk="0">
                  <a:moveTo>
                    <a:pt x="1" y="0"/>
                  </a:moveTo>
                  <a:lnTo>
                    <a:pt x="1" y="9931"/>
                  </a:lnTo>
                  <a:lnTo>
                    <a:pt x="3239" y="9931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3"/>
            <p:cNvSpPr/>
            <p:nvPr/>
          </p:nvSpPr>
          <p:spPr>
            <a:xfrm>
              <a:off x="5489800" y="2262125"/>
              <a:ext cx="81000" cy="300675"/>
            </a:xfrm>
            <a:custGeom>
              <a:avLst/>
              <a:gdLst/>
              <a:ahLst/>
              <a:cxnLst/>
              <a:rect l="l" t="t" r="r" b="b"/>
              <a:pathLst>
                <a:path w="3240" h="12027" extrusionOk="0">
                  <a:moveTo>
                    <a:pt x="1" y="1"/>
                  </a:moveTo>
                  <a:lnTo>
                    <a:pt x="1" y="12027"/>
                  </a:lnTo>
                  <a:lnTo>
                    <a:pt x="3239" y="12027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8" name="Google Shape;2388;p63"/>
          <p:cNvGrpSpPr/>
          <p:nvPr/>
        </p:nvGrpSpPr>
        <p:grpSpPr>
          <a:xfrm>
            <a:off x="2213063" y="3620242"/>
            <a:ext cx="1886865" cy="1126247"/>
            <a:chOff x="4402075" y="1868000"/>
            <a:chExt cx="1296725" cy="774000"/>
          </a:xfrm>
        </p:grpSpPr>
        <p:sp>
          <p:nvSpPr>
            <p:cNvPr id="2389" name="Google Shape;2389;p63"/>
            <p:cNvSpPr/>
            <p:nvPr/>
          </p:nvSpPr>
          <p:spPr>
            <a:xfrm>
              <a:off x="5167125" y="2343700"/>
              <a:ext cx="1200" cy="25"/>
            </a:xfrm>
            <a:custGeom>
              <a:avLst/>
              <a:gdLst/>
              <a:ahLst/>
              <a:cxnLst/>
              <a:rect l="l" t="t" r="r" b="b"/>
              <a:pathLst>
                <a:path w="48" h="1" extrusionOk="0">
                  <a:moveTo>
                    <a:pt x="0" y="0"/>
                  </a:moveTo>
                  <a:cubicBezTo>
                    <a:pt x="0" y="0"/>
                    <a:pt x="24" y="0"/>
                    <a:pt x="24" y="0"/>
                  </a:cubicBezTo>
                  <a:cubicBezTo>
                    <a:pt x="48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3"/>
            <p:cNvSpPr/>
            <p:nvPr/>
          </p:nvSpPr>
          <p:spPr>
            <a:xfrm>
              <a:off x="5146275" y="2028750"/>
              <a:ext cx="1225" cy="25"/>
            </a:xfrm>
            <a:custGeom>
              <a:avLst/>
              <a:gdLst/>
              <a:ahLst/>
              <a:cxnLst/>
              <a:rect l="l" t="t" r="r" b="b"/>
              <a:pathLst>
                <a:path w="49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48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3"/>
            <p:cNvSpPr/>
            <p:nvPr/>
          </p:nvSpPr>
          <p:spPr>
            <a:xfrm>
              <a:off x="4402075" y="1868000"/>
              <a:ext cx="1296725" cy="774000"/>
            </a:xfrm>
            <a:custGeom>
              <a:avLst/>
              <a:gdLst/>
              <a:ahLst/>
              <a:cxnLst/>
              <a:rect l="l" t="t" r="r" b="b"/>
              <a:pathLst>
                <a:path w="51869" h="30960" extrusionOk="0">
                  <a:moveTo>
                    <a:pt x="1" y="0"/>
                  </a:moveTo>
                  <a:lnTo>
                    <a:pt x="1" y="30959"/>
                  </a:lnTo>
                  <a:lnTo>
                    <a:pt x="51868" y="3095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3"/>
            <p:cNvSpPr/>
            <p:nvPr/>
          </p:nvSpPr>
          <p:spPr>
            <a:xfrm>
              <a:off x="4402075" y="1868000"/>
              <a:ext cx="1296725" cy="106000"/>
            </a:xfrm>
            <a:custGeom>
              <a:avLst/>
              <a:gdLst/>
              <a:ahLst/>
              <a:cxnLst/>
              <a:rect l="l" t="t" r="r" b="b"/>
              <a:pathLst>
                <a:path w="51869" h="4240" extrusionOk="0">
                  <a:moveTo>
                    <a:pt x="1" y="0"/>
                  </a:moveTo>
                  <a:lnTo>
                    <a:pt x="1" y="4239"/>
                  </a:lnTo>
                  <a:lnTo>
                    <a:pt x="51868" y="423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3"/>
            <p:cNvSpPr/>
            <p:nvPr/>
          </p:nvSpPr>
          <p:spPr>
            <a:xfrm>
              <a:off x="44348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3"/>
            <p:cNvSpPr/>
            <p:nvPr/>
          </p:nvSpPr>
          <p:spPr>
            <a:xfrm>
              <a:off x="4491975" y="1904900"/>
              <a:ext cx="32775" cy="32175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25" y="1287"/>
                    <a:pt x="1310" y="1001"/>
                    <a:pt x="1310" y="644"/>
                  </a:cubicBezTo>
                  <a:cubicBezTo>
                    <a:pt x="1310" y="287"/>
                    <a:pt x="1025" y="1"/>
                    <a:pt x="643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3"/>
            <p:cNvSpPr/>
            <p:nvPr/>
          </p:nvSpPr>
          <p:spPr>
            <a:xfrm>
              <a:off x="45497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1" y="287"/>
                    <a:pt x="1" y="644"/>
                  </a:cubicBezTo>
                  <a:cubicBezTo>
                    <a:pt x="1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3"/>
            <p:cNvSpPr/>
            <p:nvPr/>
          </p:nvSpPr>
          <p:spPr>
            <a:xfrm>
              <a:off x="4437200" y="2018625"/>
              <a:ext cx="1226475" cy="584675"/>
            </a:xfrm>
            <a:custGeom>
              <a:avLst/>
              <a:gdLst/>
              <a:ahLst/>
              <a:cxnLst/>
              <a:rect l="l" t="t" r="r" b="b"/>
              <a:pathLst>
                <a:path w="49059" h="23387" extrusionOk="0">
                  <a:moveTo>
                    <a:pt x="1" y="1"/>
                  </a:moveTo>
                  <a:lnTo>
                    <a:pt x="1" y="23386"/>
                  </a:lnTo>
                  <a:lnTo>
                    <a:pt x="49058" y="23386"/>
                  </a:lnTo>
                  <a:lnTo>
                    <a:pt x="490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3"/>
            <p:cNvSpPr/>
            <p:nvPr/>
          </p:nvSpPr>
          <p:spPr>
            <a:xfrm>
              <a:off x="4530675" y="2207350"/>
              <a:ext cx="81000" cy="355450"/>
            </a:xfrm>
            <a:custGeom>
              <a:avLst/>
              <a:gdLst/>
              <a:ahLst/>
              <a:cxnLst/>
              <a:rect l="l" t="t" r="r" b="b"/>
              <a:pathLst>
                <a:path w="3240" h="14218" extrusionOk="0">
                  <a:moveTo>
                    <a:pt x="0" y="1"/>
                  </a:moveTo>
                  <a:lnTo>
                    <a:pt x="0" y="14218"/>
                  </a:lnTo>
                  <a:lnTo>
                    <a:pt x="3239" y="14218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3"/>
            <p:cNvSpPr/>
            <p:nvPr/>
          </p:nvSpPr>
          <p:spPr>
            <a:xfrm>
              <a:off x="4649150" y="2131750"/>
              <a:ext cx="81600" cy="431050"/>
            </a:xfrm>
            <a:custGeom>
              <a:avLst/>
              <a:gdLst/>
              <a:ahLst/>
              <a:cxnLst/>
              <a:rect l="l" t="t" r="r" b="b"/>
              <a:pathLst>
                <a:path w="3264" h="17242" extrusionOk="0">
                  <a:moveTo>
                    <a:pt x="1" y="0"/>
                  </a:moveTo>
                  <a:lnTo>
                    <a:pt x="1" y="17242"/>
                  </a:lnTo>
                  <a:lnTo>
                    <a:pt x="3263" y="17242"/>
                  </a:lnTo>
                  <a:lnTo>
                    <a:pt x="3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3"/>
            <p:cNvSpPr/>
            <p:nvPr/>
          </p:nvSpPr>
          <p:spPr>
            <a:xfrm>
              <a:off x="4810500" y="2291900"/>
              <a:ext cx="81000" cy="270900"/>
            </a:xfrm>
            <a:custGeom>
              <a:avLst/>
              <a:gdLst/>
              <a:ahLst/>
              <a:cxnLst/>
              <a:rect l="l" t="t" r="r" b="b"/>
              <a:pathLst>
                <a:path w="3240" h="10836" extrusionOk="0">
                  <a:moveTo>
                    <a:pt x="0" y="0"/>
                  </a:moveTo>
                  <a:lnTo>
                    <a:pt x="0" y="10836"/>
                  </a:lnTo>
                  <a:lnTo>
                    <a:pt x="3239" y="10836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3"/>
            <p:cNvSpPr/>
            <p:nvPr/>
          </p:nvSpPr>
          <p:spPr>
            <a:xfrm>
              <a:off x="4929575" y="2234750"/>
              <a:ext cx="80975" cy="328050"/>
            </a:xfrm>
            <a:custGeom>
              <a:avLst/>
              <a:gdLst/>
              <a:ahLst/>
              <a:cxnLst/>
              <a:rect l="l" t="t" r="r" b="b"/>
              <a:pathLst>
                <a:path w="3239" h="13122" extrusionOk="0">
                  <a:moveTo>
                    <a:pt x="0" y="0"/>
                  </a:moveTo>
                  <a:lnTo>
                    <a:pt x="0" y="13122"/>
                  </a:lnTo>
                  <a:lnTo>
                    <a:pt x="3239" y="13122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3"/>
            <p:cNvSpPr/>
            <p:nvPr/>
          </p:nvSpPr>
          <p:spPr>
            <a:xfrm>
              <a:off x="5090900" y="2145425"/>
              <a:ext cx="81000" cy="417375"/>
            </a:xfrm>
            <a:custGeom>
              <a:avLst/>
              <a:gdLst/>
              <a:ahLst/>
              <a:cxnLst/>
              <a:rect l="l" t="t" r="r" b="b"/>
              <a:pathLst>
                <a:path w="3240" h="16695" extrusionOk="0">
                  <a:moveTo>
                    <a:pt x="1" y="1"/>
                  </a:moveTo>
                  <a:lnTo>
                    <a:pt x="1" y="16695"/>
                  </a:lnTo>
                  <a:lnTo>
                    <a:pt x="3240" y="16695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3"/>
            <p:cNvSpPr/>
            <p:nvPr/>
          </p:nvSpPr>
          <p:spPr>
            <a:xfrm>
              <a:off x="5209375" y="2056725"/>
              <a:ext cx="81600" cy="506075"/>
            </a:xfrm>
            <a:custGeom>
              <a:avLst/>
              <a:gdLst/>
              <a:ahLst/>
              <a:cxnLst/>
              <a:rect l="l" t="t" r="r" b="b"/>
              <a:pathLst>
                <a:path w="3264" h="20243" extrusionOk="0">
                  <a:moveTo>
                    <a:pt x="1" y="1"/>
                  </a:moveTo>
                  <a:lnTo>
                    <a:pt x="1" y="20243"/>
                  </a:lnTo>
                  <a:lnTo>
                    <a:pt x="3264" y="20243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3"/>
            <p:cNvSpPr/>
            <p:nvPr/>
          </p:nvSpPr>
          <p:spPr>
            <a:xfrm>
              <a:off x="5370725" y="2314525"/>
              <a:ext cx="81000" cy="248275"/>
            </a:xfrm>
            <a:custGeom>
              <a:avLst/>
              <a:gdLst/>
              <a:ahLst/>
              <a:cxnLst/>
              <a:rect l="l" t="t" r="r" b="b"/>
              <a:pathLst>
                <a:path w="3240" h="9931" extrusionOk="0">
                  <a:moveTo>
                    <a:pt x="1" y="0"/>
                  </a:moveTo>
                  <a:lnTo>
                    <a:pt x="1" y="9931"/>
                  </a:lnTo>
                  <a:lnTo>
                    <a:pt x="3239" y="9931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3"/>
            <p:cNvSpPr/>
            <p:nvPr/>
          </p:nvSpPr>
          <p:spPr>
            <a:xfrm>
              <a:off x="5489800" y="2262125"/>
              <a:ext cx="81000" cy="300675"/>
            </a:xfrm>
            <a:custGeom>
              <a:avLst/>
              <a:gdLst/>
              <a:ahLst/>
              <a:cxnLst/>
              <a:rect l="l" t="t" r="r" b="b"/>
              <a:pathLst>
                <a:path w="3240" h="12027" extrusionOk="0">
                  <a:moveTo>
                    <a:pt x="1" y="1"/>
                  </a:moveTo>
                  <a:lnTo>
                    <a:pt x="1" y="12027"/>
                  </a:lnTo>
                  <a:lnTo>
                    <a:pt x="3239" y="12027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05" name="Google Shape;2405;p63"/>
          <p:cNvCxnSpPr/>
          <p:nvPr/>
        </p:nvCxnSpPr>
        <p:spPr>
          <a:xfrm rot="10800000">
            <a:off x="7004100" y="1896450"/>
            <a:ext cx="28800" cy="17466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2406" name="Google Shape;2406;p63"/>
          <p:cNvGrpSpPr/>
          <p:nvPr/>
        </p:nvGrpSpPr>
        <p:grpSpPr>
          <a:xfrm rot="-6299862">
            <a:off x="6640079" y="1093343"/>
            <a:ext cx="1222659" cy="1168588"/>
            <a:chOff x="4486625" y="2810900"/>
            <a:chExt cx="984750" cy="941200"/>
          </a:xfrm>
        </p:grpSpPr>
        <p:sp>
          <p:nvSpPr>
            <p:cNvPr id="2407" name="Google Shape;2407;p63"/>
            <p:cNvSpPr/>
            <p:nvPr/>
          </p:nvSpPr>
          <p:spPr>
            <a:xfrm>
              <a:off x="4486625" y="3308775"/>
              <a:ext cx="456075" cy="443325"/>
            </a:xfrm>
            <a:custGeom>
              <a:avLst/>
              <a:gdLst/>
              <a:ahLst/>
              <a:cxnLst/>
              <a:rect l="l" t="t" r="r" b="b"/>
              <a:pathLst>
                <a:path w="18243" h="17733" extrusionOk="0">
                  <a:moveTo>
                    <a:pt x="16337" y="0"/>
                  </a:moveTo>
                  <a:cubicBezTo>
                    <a:pt x="16337" y="0"/>
                    <a:pt x="4573" y="9193"/>
                    <a:pt x="2286" y="11765"/>
                  </a:cubicBezTo>
                  <a:cubicBezTo>
                    <a:pt x="0" y="14313"/>
                    <a:pt x="214" y="15885"/>
                    <a:pt x="1286" y="16956"/>
                  </a:cubicBezTo>
                  <a:cubicBezTo>
                    <a:pt x="1757" y="17427"/>
                    <a:pt x="2325" y="17733"/>
                    <a:pt x="3030" y="17733"/>
                  </a:cubicBezTo>
                  <a:cubicBezTo>
                    <a:pt x="3929" y="17733"/>
                    <a:pt x="5050" y="17237"/>
                    <a:pt x="6478" y="15956"/>
                  </a:cubicBezTo>
                  <a:cubicBezTo>
                    <a:pt x="9050" y="13670"/>
                    <a:pt x="18242" y="1905"/>
                    <a:pt x="18242" y="1905"/>
                  </a:cubicBezTo>
                  <a:lnTo>
                    <a:pt x="17289" y="953"/>
                  </a:lnTo>
                  <a:lnTo>
                    <a:pt x="1633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3"/>
            <p:cNvSpPr/>
            <p:nvPr/>
          </p:nvSpPr>
          <p:spPr>
            <a:xfrm>
              <a:off x="4733100" y="3308775"/>
              <a:ext cx="209600" cy="209575"/>
            </a:xfrm>
            <a:custGeom>
              <a:avLst/>
              <a:gdLst/>
              <a:ahLst/>
              <a:cxnLst/>
              <a:rect l="l" t="t" r="r" b="b"/>
              <a:pathLst>
                <a:path w="8384" h="8383" extrusionOk="0">
                  <a:moveTo>
                    <a:pt x="6478" y="0"/>
                  </a:moveTo>
                  <a:cubicBezTo>
                    <a:pt x="6478" y="0"/>
                    <a:pt x="3358" y="2453"/>
                    <a:pt x="0" y="5168"/>
                  </a:cubicBezTo>
                  <a:lnTo>
                    <a:pt x="3215" y="8383"/>
                  </a:lnTo>
                  <a:cubicBezTo>
                    <a:pt x="5930" y="5025"/>
                    <a:pt x="8383" y="1905"/>
                    <a:pt x="8383" y="1905"/>
                  </a:cubicBezTo>
                  <a:lnTo>
                    <a:pt x="7430" y="953"/>
                  </a:lnTo>
                  <a:lnTo>
                    <a:pt x="647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3"/>
            <p:cNvSpPr/>
            <p:nvPr/>
          </p:nvSpPr>
          <p:spPr>
            <a:xfrm>
              <a:off x="4805725" y="2836950"/>
              <a:ext cx="637075" cy="580500"/>
            </a:xfrm>
            <a:custGeom>
              <a:avLst/>
              <a:gdLst/>
              <a:ahLst/>
              <a:cxnLst/>
              <a:rect l="l" t="t" r="r" b="b"/>
              <a:pathLst>
                <a:path w="25483" h="23220" extrusionOk="0">
                  <a:moveTo>
                    <a:pt x="12741" y="0"/>
                  </a:moveTo>
                  <a:cubicBezTo>
                    <a:pt x="9765" y="0"/>
                    <a:pt x="6788" y="1132"/>
                    <a:pt x="4525" y="3394"/>
                  </a:cubicBezTo>
                  <a:cubicBezTo>
                    <a:pt x="1" y="7919"/>
                    <a:pt x="1" y="15301"/>
                    <a:pt x="4525" y="19826"/>
                  </a:cubicBezTo>
                  <a:cubicBezTo>
                    <a:pt x="6788" y="22088"/>
                    <a:pt x="9765" y="23219"/>
                    <a:pt x="12741" y="23219"/>
                  </a:cubicBezTo>
                  <a:cubicBezTo>
                    <a:pt x="15718" y="23219"/>
                    <a:pt x="18695" y="22088"/>
                    <a:pt x="20957" y="19826"/>
                  </a:cubicBezTo>
                  <a:cubicBezTo>
                    <a:pt x="25482" y="15301"/>
                    <a:pt x="25482" y="7919"/>
                    <a:pt x="20957" y="3394"/>
                  </a:cubicBezTo>
                  <a:cubicBezTo>
                    <a:pt x="18695" y="1132"/>
                    <a:pt x="15718" y="0"/>
                    <a:pt x="127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3"/>
            <p:cNvSpPr/>
            <p:nvPr/>
          </p:nvSpPr>
          <p:spPr>
            <a:xfrm>
              <a:off x="4777150" y="2810900"/>
              <a:ext cx="694225" cy="632600"/>
            </a:xfrm>
            <a:custGeom>
              <a:avLst/>
              <a:gdLst/>
              <a:ahLst/>
              <a:cxnLst/>
              <a:rect l="l" t="t" r="r" b="b"/>
              <a:pathLst>
                <a:path w="27769" h="25304" extrusionOk="0">
                  <a:moveTo>
                    <a:pt x="13884" y="1977"/>
                  </a:moveTo>
                  <a:cubicBezTo>
                    <a:pt x="16617" y="1977"/>
                    <a:pt x="19350" y="3019"/>
                    <a:pt x="21434" y="5103"/>
                  </a:cubicBezTo>
                  <a:cubicBezTo>
                    <a:pt x="25601" y="9270"/>
                    <a:pt x="25601" y="16034"/>
                    <a:pt x="21434" y="20201"/>
                  </a:cubicBezTo>
                  <a:cubicBezTo>
                    <a:pt x="19350" y="22285"/>
                    <a:pt x="16617" y="23327"/>
                    <a:pt x="13884" y="23327"/>
                  </a:cubicBezTo>
                  <a:cubicBezTo>
                    <a:pt x="11152" y="23327"/>
                    <a:pt x="8419" y="22285"/>
                    <a:pt x="6335" y="20201"/>
                  </a:cubicBezTo>
                  <a:cubicBezTo>
                    <a:pt x="2168" y="16034"/>
                    <a:pt x="2168" y="9270"/>
                    <a:pt x="6335" y="5103"/>
                  </a:cubicBezTo>
                  <a:cubicBezTo>
                    <a:pt x="8419" y="3019"/>
                    <a:pt x="11152" y="1977"/>
                    <a:pt x="13884" y="1977"/>
                  </a:cubicBezTo>
                  <a:close/>
                  <a:moveTo>
                    <a:pt x="13893" y="1"/>
                  </a:moveTo>
                  <a:cubicBezTo>
                    <a:pt x="10652" y="1"/>
                    <a:pt x="7407" y="1233"/>
                    <a:pt x="4930" y="3698"/>
                  </a:cubicBezTo>
                  <a:cubicBezTo>
                    <a:pt x="1" y="8627"/>
                    <a:pt x="1" y="16677"/>
                    <a:pt x="4930" y="21606"/>
                  </a:cubicBezTo>
                  <a:cubicBezTo>
                    <a:pt x="7407" y="24071"/>
                    <a:pt x="10652" y="25303"/>
                    <a:pt x="13893" y="25303"/>
                  </a:cubicBezTo>
                  <a:cubicBezTo>
                    <a:pt x="17135" y="25303"/>
                    <a:pt x="20374" y="24071"/>
                    <a:pt x="22839" y="21606"/>
                  </a:cubicBezTo>
                  <a:cubicBezTo>
                    <a:pt x="27768" y="16677"/>
                    <a:pt x="27768" y="8627"/>
                    <a:pt x="22839" y="3698"/>
                  </a:cubicBezTo>
                  <a:cubicBezTo>
                    <a:pt x="20374" y="1233"/>
                    <a:pt x="17135" y="1"/>
                    <a:pt x="1389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3"/>
            <p:cNvSpPr/>
            <p:nvPr/>
          </p:nvSpPr>
          <p:spPr>
            <a:xfrm>
              <a:off x="5086625" y="2962350"/>
              <a:ext cx="25600" cy="71300"/>
            </a:xfrm>
            <a:custGeom>
              <a:avLst/>
              <a:gdLst/>
              <a:ahLst/>
              <a:cxnLst/>
              <a:rect l="l" t="t" r="r" b="b"/>
              <a:pathLst>
                <a:path w="1024" h="2852" extrusionOk="0">
                  <a:moveTo>
                    <a:pt x="220" y="1"/>
                  </a:moveTo>
                  <a:cubicBezTo>
                    <a:pt x="113" y="1"/>
                    <a:pt x="1" y="86"/>
                    <a:pt x="29" y="212"/>
                  </a:cubicBezTo>
                  <a:cubicBezTo>
                    <a:pt x="220" y="950"/>
                    <a:pt x="386" y="1688"/>
                    <a:pt x="553" y="2403"/>
                  </a:cubicBezTo>
                  <a:cubicBezTo>
                    <a:pt x="577" y="2522"/>
                    <a:pt x="601" y="2617"/>
                    <a:pt x="648" y="2712"/>
                  </a:cubicBezTo>
                  <a:cubicBezTo>
                    <a:pt x="668" y="2810"/>
                    <a:pt x="740" y="2852"/>
                    <a:pt x="813" y="2852"/>
                  </a:cubicBezTo>
                  <a:cubicBezTo>
                    <a:pt x="917" y="2852"/>
                    <a:pt x="1024" y="2767"/>
                    <a:pt x="982" y="2641"/>
                  </a:cubicBezTo>
                  <a:cubicBezTo>
                    <a:pt x="815" y="1902"/>
                    <a:pt x="648" y="1164"/>
                    <a:pt x="458" y="450"/>
                  </a:cubicBezTo>
                  <a:cubicBezTo>
                    <a:pt x="434" y="331"/>
                    <a:pt x="410" y="235"/>
                    <a:pt x="386" y="140"/>
                  </a:cubicBezTo>
                  <a:cubicBezTo>
                    <a:pt x="367" y="42"/>
                    <a:pt x="295" y="1"/>
                    <a:pt x="2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3"/>
            <p:cNvSpPr/>
            <p:nvPr/>
          </p:nvSpPr>
          <p:spPr>
            <a:xfrm>
              <a:off x="5069475" y="2950275"/>
              <a:ext cx="42900" cy="22475"/>
            </a:xfrm>
            <a:custGeom>
              <a:avLst/>
              <a:gdLst/>
              <a:ahLst/>
              <a:cxnLst/>
              <a:rect l="l" t="t" r="r" b="b"/>
              <a:pathLst>
                <a:path w="1716" h="899" extrusionOk="0">
                  <a:moveTo>
                    <a:pt x="1124" y="0"/>
                  </a:moveTo>
                  <a:cubicBezTo>
                    <a:pt x="1011" y="0"/>
                    <a:pt x="888" y="17"/>
                    <a:pt x="763" y="52"/>
                  </a:cubicBezTo>
                  <a:cubicBezTo>
                    <a:pt x="310" y="147"/>
                    <a:pt x="1" y="433"/>
                    <a:pt x="48" y="647"/>
                  </a:cubicBezTo>
                  <a:cubicBezTo>
                    <a:pt x="83" y="805"/>
                    <a:pt x="312" y="898"/>
                    <a:pt x="612" y="898"/>
                  </a:cubicBezTo>
                  <a:cubicBezTo>
                    <a:pt x="718" y="898"/>
                    <a:pt x="834" y="886"/>
                    <a:pt x="953" y="861"/>
                  </a:cubicBezTo>
                  <a:cubicBezTo>
                    <a:pt x="1382" y="766"/>
                    <a:pt x="1715" y="480"/>
                    <a:pt x="1644" y="266"/>
                  </a:cubicBezTo>
                  <a:cubicBezTo>
                    <a:pt x="1610" y="97"/>
                    <a:pt x="1397" y="0"/>
                    <a:pt x="112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3"/>
            <p:cNvSpPr/>
            <p:nvPr/>
          </p:nvSpPr>
          <p:spPr>
            <a:xfrm>
              <a:off x="5071250" y="2951550"/>
              <a:ext cx="41125" cy="21325"/>
            </a:xfrm>
            <a:custGeom>
              <a:avLst/>
              <a:gdLst/>
              <a:ahLst/>
              <a:cxnLst/>
              <a:rect l="l" t="t" r="r" b="b"/>
              <a:pathLst>
                <a:path w="1645" h="853" extrusionOk="0">
                  <a:moveTo>
                    <a:pt x="1335" y="1"/>
                  </a:moveTo>
                  <a:cubicBezTo>
                    <a:pt x="1335" y="24"/>
                    <a:pt x="1358" y="24"/>
                    <a:pt x="1358" y="48"/>
                  </a:cubicBezTo>
                  <a:cubicBezTo>
                    <a:pt x="1406" y="286"/>
                    <a:pt x="1096" y="548"/>
                    <a:pt x="644" y="644"/>
                  </a:cubicBezTo>
                  <a:cubicBezTo>
                    <a:pt x="536" y="676"/>
                    <a:pt x="429" y="689"/>
                    <a:pt x="328" y="689"/>
                  </a:cubicBezTo>
                  <a:cubicBezTo>
                    <a:pt x="205" y="689"/>
                    <a:pt x="92" y="670"/>
                    <a:pt x="1" y="644"/>
                  </a:cubicBezTo>
                  <a:lnTo>
                    <a:pt x="1" y="644"/>
                  </a:lnTo>
                  <a:cubicBezTo>
                    <a:pt x="68" y="777"/>
                    <a:pt x="275" y="852"/>
                    <a:pt x="533" y="852"/>
                  </a:cubicBezTo>
                  <a:cubicBezTo>
                    <a:pt x="643" y="852"/>
                    <a:pt x="761" y="839"/>
                    <a:pt x="882" y="810"/>
                  </a:cubicBezTo>
                  <a:cubicBezTo>
                    <a:pt x="1311" y="715"/>
                    <a:pt x="1644" y="429"/>
                    <a:pt x="1573" y="215"/>
                  </a:cubicBezTo>
                  <a:cubicBezTo>
                    <a:pt x="1549" y="120"/>
                    <a:pt x="1454" y="48"/>
                    <a:pt x="133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3"/>
            <p:cNvSpPr/>
            <p:nvPr/>
          </p:nvSpPr>
          <p:spPr>
            <a:xfrm>
              <a:off x="5144375" y="3202275"/>
              <a:ext cx="25250" cy="71300"/>
            </a:xfrm>
            <a:custGeom>
              <a:avLst/>
              <a:gdLst/>
              <a:ahLst/>
              <a:cxnLst/>
              <a:rect l="l" t="t" r="r" b="b"/>
              <a:pathLst>
                <a:path w="1010" h="2852" extrusionOk="0">
                  <a:moveTo>
                    <a:pt x="220" y="1"/>
                  </a:moveTo>
                  <a:cubicBezTo>
                    <a:pt x="113" y="1"/>
                    <a:pt x="1" y="86"/>
                    <a:pt x="29" y="212"/>
                  </a:cubicBezTo>
                  <a:cubicBezTo>
                    <a:pt x="196" y="950"/>
                    <a:pt x="386" y="1688"/>
                    <a:pt x="553" y="2403"/>
                  </a:cubicBezTo>
                  <a:cubicBezTo>
                    <a:pt x="577" y="2522"/>
                    <a:pt x="601" y="2617"/>
                    <a:pt x="624" y="2712"/>
                  </a:cubicBezTo>
                  <a:cubicBezTo>
                    <a:pt x="654" y="2810"/>
                    <a:pt x="728" y="2852"/>
                    <a:pt x="801" y="2852"/>
                  </a:cubicBezTo>
                  <a:cubicBezTo>
                    <a:pt x="906" y="2852"/>
                    <a:pt x="1010" y="2767"/>
                    <a:pt x="982" y="2641"/>
                  </a:cubicBezTo>
                  <a:cubicBezTo>
                    <a:pt x="815" y="1903"/>
                    <a:pt x="624" y="1164"/>
                    <a:pt x="458" y="450"/>
                  </a:cubicBezTo>
                  <a:cubicBezTo>
                    <a:pt x="434" y="331"/>
                    <a:pt x="410" y="236"/>
                    <a:pt x="386" y="140"/>
                  </a:cubicBezTo>
                  <a:cubicBezTo>
                    <a:pt x="367" y="42"/>
                    <a:pt x="295" y="1"/>
                    <a:pt x="2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3"/>
            <p:cNvSpPr/>
            <p:nvPr/>
          </p:nvSpPr>
          <p:spPr>
            <a:xfrm>
              <a:off x="5144500" y="3263200"/>
              <a:ext cx="42875" cy="22375"/>
            </a:xfrm>
            <a:custGeom>
              <a:avLst/>
              <a:gdLst/>
              <a:ahLst/>
              <a:cxnLst/>
              <a:rect l="l" t="t" r="r" b="b"/>
              <a:pathLst>
                <a:path w="1715" h="895" extrusionOk="0">
                  <a:moveTo>
                    <a:pt x="1089" y="0"/>
                  </a:moveTo>
                  <a:cubicBezTo>
                    <a:pt x="986" y="0"/>
                    <a:pt x="875" y="12"/>
                    <a:pt x="762" y="37"/>
                  </a:cubicBezTo>
                  <a:cubicBezTo>
                    <a:pt x="310" y="132"/>
                    <a:pt x="0" y="418"/>
                    <a:pt x="48" y="633"/>
                  </a:cubicBezTo>
                  <a:cubicBezTo>
                    <a:pt x="82" y="789"/>
                    <a:pt x="306" y="894"/>
                    <a:pt x="600" y="894"/>
                  </a:cubicBezTo>
                  <a:cubicBezTo>
                    <a:pt x="710" y="894"/>
                    <a:pt x="830" y="879"/>
                    <a:pt x="953" y="847"/>
                  </a:cubicBezTo>
                  <a:cubicBezTo>
                    <a:pt x="1381" y="752"/>
                    <a:pt x="1715" y="466"/>
                    <a:pt x="1643" y="252"/>
                  </a:cubicBezTo>
                  <a:cubicBezTo>
                    <a:pt x="1608" y="94"/>
                    <a:pt x="1379" y="0"/>
                    <a:pt x="108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3"/>
            <p:cNvSpPr/>
            <p:nvPr/>
          </p:nvSpPr>
          <p:spPr>
            <a:xfrm>
              <a:off x="5144500" y="3263075"/>
              <a:ext cx="40500" cy="21300"/>
            </a:xfrm>
            <a:custGeom>
              <a:avLst/>
              <a:gdLst/>
              <a:ahLst/>
              <a:cxnLst/>
              <a:rect l="l" t="t" r="r" b="b"/>
              <a:pathLst>
                <a:path w="1620" h="852" extrusionOk="0">
                  <a:moveTo>
                    <a:pt x="1106" y="0"/>
                  </a:moveTo>
                  <a:cubicBezTo>
                    <a:pt x="1000" y="0"/>
                    <a:pt x="883" y="14"/>
                    <a:pt x="762" y="42"/>
                  </a:cubicBezTo>
                  <a:cubicBezTo>
                    <a:pt x="310" y="137"/>
                    <a:pt x="0" y="423"/>
                    <a:pt x="48" y="638"/>
                  </a:cubicBezTo>
                  <a:cubicBezTo>
                    <a:pt x="72" y="733"/>
                    <a:pt x="167" y="804"/>
                    <a:pt x="310" y="852"/>
                  </a:cubicBezTo>
                  <a:cubicBezTo>
                    <a:pt x="286" y="828"/>
                    <a:pt x="286" y="828"/>
                    <a:pt x="286" y="804"/>
                  </a:cubicBezTo>
                  <a:cubicBezTo>
                    <a:pt x="215" y="566"/>
                    <a:pt x="548" y="304"/>
                    <a:pt x="977" y="209"/>
                  </a:cubicBezTo>
                  <a:cubicBezTo>
                    <a:pt x="1096" y="173"/>
                    <a:pt x="1215" y="155"/>
                    <a:pt x="1325" y="155"/>
                  </a:cubicBezTo>
                  <a:cubicBezTo>
                    <a:pt x="1435" y="155"/>
                    <a:pt x="1536" y="173"/>
                    <a:pt x="1620" y="209"/>
                  </a:cubicBezTo>
                  <a:cubicBezTo>
                    <a:pt x="1553" y="75"/>
                    <a:pt x="1357" y="0"/>
                    <a:pt x="110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3"/>
            <p:cNvSpPr/>
            <p:nvPr/>
          </p:nvSpPr>
          <p:spPr>
            <a:xfrm>
              <a:off x="5210375" y="3077075"/>
              <a:ext cx="75500" cy="24050"/>
            </a:xfrm>
            <a:custGeom>
              <a:avLst/>
              <a:gdLst/>
              <a:ahLst/>
              <a:cxnLst/>
              <a:rect l="l" t="t" r="r" b="b"/>
              <a:pathLst>
                <a:path w="3020" h="962" extrusionOk="0">
                  <a:moveTo>
                    <a:pt x="2766" y="0"/>
                  </a:moveTo>
                  <a:cubicBezTo>
                    <a:pt x="2752" y="0"/>
                    <a:pt x="2738" y="2"/>
                    <a:pt x="2723" y="5"/>
                  </a:cubicBezTo>
                  <a:cubicBezTo>
                    <a:pt x="1985" y="171"/>
                    <a:pt x="1271" y="362"/>
                    <a:pt x="533" y="528"/>
                  </a:cubicBezTo>
                  <a:cubicBezTo>
                    <a:pt x="437" y="552"/>
                    <a:pt x="318" y="576"/>
                    <a:pt x="223" y="600"/>
                  </a:cubicBezTo>
                  <a:cubicBezTo>
                    <a:pt x="1" y="667"/>
                    <a:pt x="69" y="962"/>
                    <a:pt x="273" y="962"/>
                  </a:cubicBezTo>
                  <a:cubicBezTo>
                    <a:pt x="287" y="962"/>
                    <a:pt x="302" y="960"/>
                    <a:pt x="318" y="957"/>
                  </a:cubicBezTo>
                  <a:cubicBezTo>
                    <a:pt x="1033" y="790"/>
                    <a:pt x="1771" y="600"/>
                    <a:pt x="2509" y="433"/>
                  </a:cubicBezTo>
                  <a:cubicBezTo>
                    <a:pt x="2604" y="409"/>
                    <a:pt x="2700" y="386"/>
                    <a:pt x="2819" y="362"/>
                  </a:cubicBezTo>
                  <a:cubicBezTo>
                    <a:pt x="3020" y="317"/>
                    <a:pt x="2969" y="0"/>
                    <a:pt x="276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3"/>
            <p:cNvSpPr/>
            <p:nvPr/>
          </p:nvSpPr>
          <p:spPr>
            <a:xfrm>
              <a:off x="5271900" y="3060375"/>
              <a:ext cx="25625" cy="40175"/>
            </a:xfrm>
            <a:custGeom>
              <a:avLst/>
              <a:gdLst/>
              <a:ahLst/>
              <a:cxnLst/>
              <a:rect l="l" t="t" r="r" b="b"/>
              <a:pathLst>
                <a:path w="1025" h="1607" extrusionOk="0">
                  <a:moveTo>
                    <a:pt x="359" y="1"/>
                  </a:moveTo>
                  <a:cubicBezTo>
                    <a:pt x="343" y="1"/>
                    <a:pt x="326" y="2"/>
                    <a:pt x="310" y="6"/>
                  </a:cubicBezTo>
                  <a:cubicBezTo>
                    <a:pt x="96" y="53"/>
                    <a:pt x="0" y="458"/>
                    <a:pt x="96" y="911"/>
                  </a:cubicBezTo>
                  <a:cubicBezTo>
                    <a:pt x="207" y="1310"/>
                    <a:pt x="442" y="1606"/>
                    <a:pt x="647" y="1606"/>
                  </a:cubicBezTo>
                  <a:cubicBezTo>
                    <a:pt x="662" y="1606"/>
                    <a:pt x="676" y="1605"/>
                    <a:pt x="691" y="1601"/>
                  </a:cubicBezTo>
                  <a:cubicBezTo>
                    <a:pt x="929" y="1554"/>
                    <a:pt x="1024" y="1149"/>
                    <a:pt x="905" y="696"/>
                  </a:cubicBezTo>
                  <a:cubicBezTo>
                    <a:pt x="817" y="297"/>
                    <a:pt x="583" y="1"/>
                    <a:pt x="35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3"/>
            <p:cNvSpPr/>
            <p:nvPr/>
          </p:nvSpPr>
          <p:spPr>
            <a:xfrm>
              <a:off x="5271900" y="3061100"/>
              <a:ext cx="22650" cy="39450"/>
            </a:xfrm>
            <a:custGeom>
              <a:avLst/>
              <a:gdLst/>
              <a:ahLst/>
              <a:cxnLst/>
              <a:rect l="l" t="t" r="r" b="b"/>
              <a:pathLst>
                <a:path w="906" h="1578" extrusionOk="0">
                  <a:moveTo>
                    <a:pt x="262" y="1"/>
                  </a:moveTo>
                  <a:lnTo>
                    <a:pt x="262" y="1"/>
                  </a:lnTo>
                  <a:cubicBezTo>
                    <a:pt x="72" y="96"/>
                    <a:pt x="0" y="477"/>
                    <a:pt x="96" y="882"/>
                  </a:cubicBezTo>
                  <a:cubicBezTo>
                    <a:pt x="207" y="1281"/>
                    <a:pt x="442" y="1577"/>
                    <a:pt x="647" y="1577"/>
                  </a:cubicBezTo>
                  <a:cubicBezTo>
                    <a:pt x="662" y="1577"/>
                    <a:pt x="676" y="1576"/>
                    <a:pt x="691" y="1572"/>
                  </a:cubicBezTo>
                  <a:cubicBezTo>
                    <a:pt x="786" y="1548"/>
                    <a:pt x="858" y="1453"/>
                    <a:pt x="905" y="1334"/>
                  </a:cubicBezTo>
                  <a:lnTo>
                    <a:pt x="905" y="1334"/>
                  </a:lnTo>
                  <a:cubicBezTo>
                    <a:pt x="905" y="1334"/>
                    <a:pt x="882" y="1334"/>
                    <a:pt x="858" y="1358"/>
                  </a:cubicBezTo>
                  <a:cubicBezTo>
                    <a:pt x="843" y="1361"/>
                    <a:pt x="828" y="1363"/>
                    <a:pt x="813" y="1363"/>
                  </a:cubicBezTo>
                  <a:cubicBezTo>
                    <a:pt x="605" y="1363"/>
                    <a:pt x="351" y="1065"/>
                    <a:pt x="262" y="644"/>
                  </a:cubicBezTo>
                  <a:cubicBezTo>
                    <a:pt x="191" y="405"/>
                    <a:pt x="215" y="167"/>
                    <a:pt x="2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3"/>
            <p:cNvSpPr/>
            <p:nvPr/>
          </p:nvSpPr>
          <p:spPr>
            <a:xfrm>
              <a:off x="4970425" y="3134800"/>
              <a:ext cx="75475" cy="24075"/>
            </a:xfrm>
            <a:custGeom>
              <a:avLst/>
              <a:gdLst/>
              <a:ahLst/>
              <a:cxnLst/>
              <a:rect l="l" t="t" r="r" b="b"/>
              <a:pathLst>
                <a:path w="3019" h="963" extrusionOk="0">
                  <a:moveTo>
                    <a:pt x="2765" y="1"/>
                  </a:moveTo>
                  <a:cubicBezTo>
                    <a:pt x="2752" y="1"/>
                    <a:pt x="2738" y="2"/>
                    <a:pt x="2724" y="6"/>
                  </a:cubicBezTo>
                  <a:cubicBezTo>
                    <a:pt x="1986" y="172"/>
                    <a:pt x="1272" y="363"/>
                    <a:pt x="533" y="529"/>
                  </a:cubicBezTo>
                  <a:cubicBezTo>
                    <a:pt x="438" y="553"/>
                    <a:pt x="319" y="577"/>
                    <a:pt x="224" y="601"/>
                  </a:cubicBezTo>
                  <a:cubicBezTo>
                    <a:pt x="0" y="646"/>
                    <a:pt x="70" y="962"/>
                    <a:pt x="257" y="962"/>
                  </a:cubicBezTo>
                  <a:cubicBezTo>
                    <a:pt x="269" y="962"/>
                    <a:pt x="282" y="961"/>
                    <a:pt x="295" y="958"/>
                  </a:cubicBezTo>
                  <a:cubicBezTo>
                    <a:pt x="1033" y="768"/>
                    <a:pt x="1772" y="601"/>
                    <a:pt x="2486" y="434"/>
                  </a:cubicBezTo>
                  <a:cubicBezTo>
                    <a:pt x="2605" y="410"/>
                    <a:pt x="2700" y="387"/>
                    <a:pt x="2796" y="363"/>
                  </a:cubicBezTo>
                  <a:cubicBezTo>
                    <a:pt x="3018" y="296"/>
                    <a:pt x="2950" y="1"/>
                    <a:pt x="276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3"/>
            <p:cNvSpPr/>
            <p:nvPr/>
          </p:nvSpPr>
          <p:spPr>
            <a:xfrm>
              <a:off x="4959325" y="3135400"/>
              <a:ext cx="25625" cy="40150"/>
            </a:xfrm>
            <a:custGeom>
              <a:avLst/>
              <a:gdLst/>
              <a:ahLst/>
              <a:cxnLst/>
              <a:rect l="l" t="t" r="r" b="b"/>
              <a:pathLst>
                <a:path w="1025" h="1606" extrusionOk="0">
                  <a:moveTo>
                    <a:pt x="355" y="0"/>
                  </a:moveTo>
                  <a:cubicBezTo>
                    <a:pt x="340" y="0"/>
                    <a:pt x="325" y="2"/>
                    <a:pt x="310" y="5"/>
                  </a:cubicBezTo>
                  <a:cubicBezTo>
                    <a:pt x="96" y="53"/>
                    <a:pt x="1" y="458"/>
                    <a:pt x="96" y="910"/>
                  </a:cubicBezTo>
                  <a:cubicBezTo>
                    <a:pt x="207" y="1310"/>
                    <a:pt x="442" y="1606"/>
                    <a:pt x="647" y="1606"/>
                  </a:cubicBezTo>
                  <a:cubicBezTo>
                    <a:pt x="662" y="1606"/>
                    <a:pt x="677" y="1604"/>
                    <a:pt x="691" y="1601"/>
                  </a:cubicBezTo>
                  <a:cubicBezTo>
                    <a:pt x="930" y="1553"/>
                    <a:pt x="1025" y="1148"/>
                    <a:pt x="906" y="696"/>
                  </a:cubicBezTo>
                  <a:cubicBezTo>
                    <a:pt x="817" y="297"/>
                    <a:pt x="563" y="0"/>
                    <a:pt x="35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3"/>
            <p:cNvSpPr/>
            <p:nvPr/>
          </p:nvSpPr>
          <p:spPr>
            <a:xfrm>
              <a:off x="4961725" y="3135400"/>
              <a:ext cx="22650" cy="39450"/>
            </a:xfrm>
            <a:custGeom>
              <a:avLst/>
              <a:gdLst/>
              <a:ahLst/>
              <a:cxnLst/>
              <a:rect l="l" t="t" r="r" b="b"/>
              <a:pathLst>
                <a:path w="906" h="1578" extrusionOk="0">
                  <a:moveTo>
                    <a:pt x="259" y="0"/>
                  </a:moveTo>
                  <a:cubicBezTo>
                    <a:pt x="244" y="0"/>
                    <a:pt x="229" y="2"/>
                    <a:pt x="214" y="5"/>
                  </a:cubicBezTo>
                  <a:cubicBezTo>
                    <a:pt x="119" y="29"/>
                    <a:pt x="48" y="124"/>
                    <a:pt x="0" y="243"/>
                  </a:cubicBezTo>
                  <a:cubicBezTo>
                    <a:pt x="24" y="243"/>
                    <a:pt x="48" y="243"/>
                    <a:pt x="48" y="220"/>
                  </a:cubicBezTo>
                  <a:cubicBezTo>
                    <a:pt x="64" y="216"/>
                    <a:pt x="80" y="215"/>
                    <a:pt x="97" y="215"/>
                  </a:cubicBezTo>
                  <a:cubicBezTo>
                    <a:pt x="321" y="215"/>
                    <a:pt x="554" y="512"/>
                    <a:pt x="643" y="934"/>
                  </a:cubicBezTo>
                  <a:cubicBezTo>
                    <a:pt x="715" y="1172"/>
                    <a:pt x="715" y="1410"/>
                    <a:pt x="643" y="1577"/>
                  </a:cubicBezTo>
                  <a:cubicBezTo>
                    <a:pt x="834" y="1482"/>
                    <a:pt x="905" y="1101"/>
                    <a:pt x="810" y="696"/>
                  </a:cubicBezTo>
                  <a:cubicBezTo>
                    <a:pt x="721" y="297"/>
                    <a:pt x="467" y="0"/>
                    <a:pt x="25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3"/>
            <p:cNvSpPr/>
            <p:nvPr/>
          </p:nvSpPr>
          <p:spPr>
            <a:xfrm>
              <a:off x="5166850" y="2990325"/>
              <a:ext cx="42900" cy="59200"/>
            </a:xfrm>
            <a:custGeom>
              <a:avLst/>
              <a:gdLst/>
              <a:ahLst/>
              <a:cxnLst/>
              <a:rect l="l" t="t" r="r" b="b"/>
              <a:pathLst>
                <a:path w="1716" h="2368" extrusionOk="0">
                  <a:moveTo>
                    <a:pt x="1476" y="1"/>
                  </a:moveTo>
                  <a:cubicBezTo>
                    <a:pt x="1427" y="1"/>
                    <a:pt x="1379" y="21"/>
                    <a:pt x="1345" y="69"/>
                  </a:cubicBezTo>
                  <a:cubicBezTo>
                    <a:pt x="964" y="664"/>
                    <a:pt x="606" y="1260"/>
                    <a:pt x="249" y="1855"/>
                  </a:cubicBezTo>
                  <a:cubicBezTo>
                    <a:pt x="202" y="1950"/>
                    <a:pt x="130" y="2022"/>
                    <a:pt x="83" y="2117"/>
                  </a:cubicBezTo>
                  <a:cubicBezTo>
                    <a:pt x="1" y="2248"/>
                    <a:pt x="122" y="2368"/>
                    <a:pt x="236" y="2368"/>
                  </a:cubicBezTo>
                  <a:cubicBezTo>
                    <a:pt x="288" y="2368"/>
                    <a:pt x="339" y="2343"/>
                    <a:pt x="368" y="2284"/>
                  </a:cubicBezTo>
                  <a:cubicBezTo>
                    <a:pt x="749" y="1688"/>
                    <a:pt x="1107" y="1093"/>
                    <a:pt x="1464" y="498"/>
                  </a:cubicBezTo>
                  <a:cubicBezTo>
                    <a:pt x="1535" y="426"/>
                    <a:pt x="1583" y="331"/>
                    <a:pt x="1631" y="260"/>
                  </a:cubicBezTo>
                  <a:cubicBezTo>
                    <a:pt x="1715" y="124"/>
                    <a:pt x="1595" y="1"/>
                    <a:pt x="147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3"/>
            <p:cNvSpPr/>
            <p:nvPr/>
          </p:nvSpPr>
          <p:spPr>
            <a:xfrm>
              <a:off x="5187350" y="2977400"/>
              <a:ext cx="38125" cy="25975"/>
            </a:xfrm>
            <a:custGeom>
              <a:avLst/>
              <a:gdLst/>
              <a:ahLst/>
              <a:cxnLst/>
              <a:rect l="l" t="t" r="r" b="b"/>
              <a:pathLst>
                <a:path w="1525" h="1039" extrusionOk="0">
                  <a:moveTo>
                    <a:pt x="393" y="0"/>
                  </a:moveTo>
                  <a:cubicBezTo>
                    <a:pt x="262" y="0"/>
                    <a:pt x="162" y="37"/>
                    <a:pt x="120" y="110"/>
                  </a:cubicBezTo>
                  <a:cubicBezTo>
                    <a:pt x="1" y="300"/>
                    <a:pt x="191" y="634"/>
                    <a:pt x="572" y="848"/>
                  </a:cubicBezTo>
                  <a:cubicBezTo>
                    <a:pt x="777" y="971"/>
                    <a:pt x="989" y="1039"/>
                    <a:pt x="1156" y="1039"/>
                  </a:cubicBezTo>
                  <a:cubicBezTo>
                    <a:pt x="1280" y="1039"/>
                    <a:pt x="1379" y="1001"/>
                    <a:pt x="1430" y="919"/>
                  </a:cubicBezTo>
                  <a:cubicBezTo>
                    <a:pt x="1525" y="729"/>
                    <a:pt x="1334" y="396"/>
                    <a:pt x="977" y="181"/>
                  </a:cubicBezTo>
                  <a:cubicBezTo>
                    <a:pt x="776" y="61"/>
                    <a:pt x="560" y="0"/>
                    <a:pt x="39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3"/>
            <p:cNvSpPr/>
            <p:nvPr/>
          </p:nvSpPr>
          <p:spPr>
            <a:xfrm>
              <a:off x="5188550" y="2981325"/>
              <a:ext cx="35750" cy="22050"/>
            </a:xfrm>
            <a:custGeom>
              <a:avLst/>
              <a:gdLst/>
              <a:ahLst/>
              <a:cxnLst/>
              <a:rect l="l" t="t" r="r" b="b"/>
              <a:pathLst>
                <a:path w="1430" h="882" extrusionOk="0">
                  <a:moveTo>
                    <a:pt x="48" y="0"/>
                  </a:moveTo>
                  <a:cubicBezTo>
                    <a:pt x="0" y="191"/>
                    <a:pt x="191" y="477"/>
                    <a:pt x="524" y="691"/>
                  </a:cubicBezTo>
                  <a:cubicBezTo>
                    <a:pt x="729" y="814"/>
                    <a:pt x="941" y="882"/>
                    <a:pt x="1108" y="882"/>
                  </a:cubicBezTo>
                  <a:cubicBezTo>
                    <a:pt x="1232" y="882"/>
                    <a:pt x="1331" y="844"/>
                    <a:pt x="1382" y="762"/>
                  </a:cubicBezTo>
                  <a:cubicBezTo>
                    <a:pt x="1429" y="691"/>
                    <a:pt x="1406" y="572"/>
                    <a:pt x="1358" y="453"/>
                  </a:cubicBezTo>
                  <a:cubicBezTo>
                    <a:pt x="1334" y="477"/>
                    <a:pt x="1334" y="500"/>
                    <a:pt x="1334" y="500"/>
                  </a:cubicBezTo>
                  <a:cubicBezTo>
                    <a:pt x="1281" y="585"/>
                    <a:pt x="1176" y="628"/>
                    <a:pt x="1045" y="628"/>
                  </a:cubicBezTo>
                  <a:cubicBezTo>
                    <a:pt x="881" y="628"/>
                    <a:pt x="675" y="561"/>
                    <a:pt x="477" y="429"/>
                  </a:cubicBezTo>
                  <a:cubicBezTo>
                    <a:pt x="262" y="310"/>
                    <a:pt x="120" y="167"/>
                    <a:pt x="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3"/>
            <p:cNvSpPr/>
            <p:nvPr/>
          </p:nvSpPr>
          <p:spPr>
            <a:xfrm>
              <a:off x="5046950" y="3186200"/>
              <a:ext cx="42525" cy="59400"/>
            </a:xfrm>
            <a:custGeom>
              <a:avLst/>
              <a:gdLst/>
              <a:ahLst/>
              <a:cxnLst/>
              <a:rect l="l" t="t" r="r" b="b"/>
              <a:pathLst>
                <a:path w="1701" h="2376" extrusionOk="0">
                  <a:moveTo>
                    <a:pt x="1461" y="1"/>
                  </a:moveTo>
                  <a:cubicBezTo>
                    <a:pt x="1413" y="1"/>
                    <a:pt x="1365" y="21"/>
                    <a:pt x="1330" y="69"/>
                  </a:cubicBezTo>
                  <a:cubicBezTo>
                    <a:pt x="973" y="664"/>
                    <a:pt x="592" y="1284"/>
                    <a:pt x="235" y="1879"/>
                  </a:cubicBezTo>
                  <a:cubicBezTo>
                    <a:pt x="187" y="1950"/>
                    <a:pt x="139" y="2046"/>
                    <a:pt x="68" y="2117"/>
                  </a:cubicBezTo>
                  <a:cubicBezTo>
                    <a:pt x="0" y="2253"/>
                    <a:pt x="125" y="2376"/>
                    <a:pt x="246" y="2376"/>
                  </a:cubicBezTo>
                  <a:cubicBezTo>
                    <a:pt x="295" y="2376"/>
                    <a:pt x="343" y="2356"/>
                    <a:pt x="378" y="2308"/>
                  </a:cubicBezTo>
                  <a:cubicBezTo>
                    <a:pt x="735" y="1712"/>
                    <a:pt x="1092" y="1117"/>
                    <a:pt x="1473" y="521"/>
                  </a:cubicBezTo>
                  <a:cubicBezTo>
                    <a:pt x="1521" y="426"/>
                    <a:pt x="1568" y="331"/>
                    <a:pt x="1616" y="260"/>
                  </a:cubicBezTo>
                  <a:cubicBezTo>
                    <a:pt x="1701" y="124"/>
                    <a:pt x="1581" y="1"/>
                    <a:pt x="146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3"/>
            <p:cNvSpPr/>
            <p:nvPr/>
          </p:nvSpPr>
          <p:spPr>
            <a:xfrm>
              <a:off x="5030775" y="3232550"/>
              <a:ext cx="38125" cy="26000"/>
            </a:xfrm>
            <a:custGeom>
              <a:avLst/>
              <a:gdLst/>
              <a:ahLst/>
              <a:cxnLst/>
              <a:rect l="l" t="t" r="r" b="b"/>
              <a:pathLst>
                <a:path w="1525" h="1040" extrusionOk="0">
                  <a:moveTo>
                    <a:pt x="394" y="1"/>
                  </a:moveTo>
                  <a:cubicBezTo>
                    <a:pt x="269" y="1"/>
                    <a:pt x="171" y="39"/>
                    <a:pt x="120" y="120"/>
                  </a:cubicBezTo>
                  <a:cubicBezTo>
                    <a:pt x="1" y="311"/>
                    <a:pt x="215" y="620"/>
                    <a:pt x="572" y="858"/>
                  </a:cubicBezTo>
                  <a:cubicBezTo>
                    <a:pt x="773" y="979"/>
                    <a:pt x="982" y="1039"/>
                    <a:pt x="1147" y="1039"/>
                  </a:cubicBezTo>
                  <a:cubicBezTo>
                    <a:pt x="1275" y="1039"/>
                    <a:pt x="1377" y="1003"/>
                    <a:pt x="1429" y="930"/>
                  </a:cubicBezTo>
                  <a:cubicBezTo>
                    <a:pt x="1525" y="739"/>
                    <a:pt x="1334" y="406"/>
                    <a:pt x="977" y="192"/>
                  </a:cubicBezTo>
                  <a:cubicBezTo>
                    <a:pt x="772" y="69"/>
                    <a:pt x="560" y="1"/>
                    <a:pt x="39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3"/>
            <p:cNvSpPr/>
            <p:nvPr/>
          </p:nvSpPr>
          <p:spPr>
            <a:xfrm>
              <a:off x="5032575" y="3232550"/>
              <a:ext cx="35725" cy="22075"/>
            </a:xfrm>
            <a:custGeom>
              <a:avLst/>
              <a:gdLst/>
              <a:ahLst/>
              <a:cxnLst/>
              <a:rect l="l" t="t" r="r" b="b"/>
              <a:pathLst>
                <a:path w="1429" h="883" extrusionOk="0">
                  <a:moveTo>
                    <a:pt x="322" y="1"/>
                  </a:moveTo>
                  <a:cubicBezTo>
                    <a:pt x="197" y="1"/>
                    <a:pt x="99" y="39"/>
                    <a:pt x="48" y="120"/>
                  </a:cubicBezTo>
                  <a:cubicBezTo>
                    <a:pt x="0" y="192"/>
                    <a:pt x="0" y="311"/>
                    <a:pt x="71" y="430"/>
                  </a:cubicBezTo>
                  <a:cubicBezTo>
                    <a:pt x="71" y="406"/>
                    <a:pt x="71" y="382"/>
                    <a:pt x="95" y="382"/>
                  </a:cubicBezTo>
                  <a:cubicBezTo>
                    <a:pt x="138" y="297"/>
                    <a:pt x="236" y="255"/>
                    <a:pt x="367" y="255"/>
                  </a:cubicBezTo>
                  <a:cubicBezTo>
                    <a:pt x="529" y="255"/>
                    <a:pt x="741" y="321"/>
                    <a:pt x="953" y="454"/>
                  </a:cubicBezTo>
                  <a:cubicBezTo>
                    <a:pt x="1143" y="573"/>
                    <a:pt x="1286" y="716"/>
                    <a:pt x="1357" y="882"/>
                  </a:cubicBezTo>
                  <a:cubicBezTo>
                    <a:pt x="1429" y="692"/>
                    <a:pt x="1238" y="382"/>
                    <a:pt x="905" y="192"/>
                  </a:cubicBezTo>
                  <a:cubicBezTo>
                    <a:pt x="700" y="69"/>
                    <a:pt x="488" y="1"/>
                    <a:pt x="32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3"/>
            <p:cNvSpPr/>
            <p:nvPr/>
          </p:nvSpPr>
          <p:spPr>
            <a:xfrm>
              <a:off x="5194700" y="3158025"/>
              <a:ext cx="63375" cy="40100"/>
            </a:xfrm>
            <a:custGeom>
              <a:avLst/>
              <a:gdLst/>
              <a:ahLst/>
              <a:cxnLst/>
              <a:rect l="l" t="t" r="r" b="b"/>
              <a:pathLst>
                <a:path w="2535" h="1604" extrusionOk="0">
                  <a:moveTo>
                    <a:pt x="234" y="1"/>
                  </a:moveTo>
                  <a:cubicBezTo>
                    <a:pt x="90" y="1"/>
                    <a:pt x="1" y="216"/>
                    <a:pt x="159" y="315"/>
                  </a:cubicBezTo>
                  <a:cubicBezTo>
                    <a:pt x="755" y="696"/>
                    <a:pt x="1350" y="1053"/>
                    <a:pt x="1945" y="1410"/>
                  </a:cubicBezTo>
                  <a:cubicBezTo>
                    <a:pt x="2017" y="1458"/>
                    <a:pt x="2112" y="1529"/>
                    <a:pt x="2184" y="1577"/>
                  </a:cubicBezTo>
                  <a:cubicBezTo>
                    <a:pt x="2214" y="1596"/>
                    <a:pt x="2244" y="1604"/>
                    <a:pt x="2272" y="1604"/>
                  </a:cubicBezTo>
                  <a:cubicBezTo>
                    <a:pt x="2425" y="1604"/>
                    <a:pt x="2535" y="1372"/>
                    <a:pt x="2374" y="1291"/>
                  </a:cubicBezTo>
                  <a:cubicBezTo>
                    <a:pt x="1779" y="910"/>
                    <a:pt x="1183" y="553"/>
                    <a:pt x="588" y="196"/>
                  </a:cubicBezTo>
                  <a:cubicBezTo>
                    <a:pt x="493" y="124"/>
                    <a:pt x="421" y="77"/>
                    <a:pt x="326" y="29"/>
                  </a:cubicBezTo>
                  <a:cubicBezTo>
                    <a:pt x="294" y="9"/>
                    <a:pt x="263" y="1"/>
                    <a:pt x="23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3"/>
            <p:cNvSpPr/>
            <p:nvPr/>
          </p:nvSpPr>
          <p:spPr>
            <a:xfrm>
              <a:off x="5241525" y="3178975"/>
              <a:ext cx="29200" cy="34250"/>
            </a:xfrm>
            <a:custGeom>
              <a:avLst/>
              <a:gdLst/>
              <a:ahLst/>
              <a:cxnLst/>
              <a:rect l="l" t="t" r="r" b="b"/>
              <a:pathLst>
                <a:path w="1168" h="1370" extrusionOk="0">
                  <a:moveTo>
                    <a:pt x="867" y="0"/>
                  </a:moveTo>
                  <a:cubicBezTo>
                    <a:pt x="675" y="0"/>
                    <a:pt x="416" y="182"/>
                    <a:pt x="239" y="477"/>
                  </a:cubicBezTo>
                  <a:cubicBezTo>
                    <a:pt x="25" y="858"/>
                    <a:pt x="1" y="1239"/>
                    <a:pt x="168" y="1334"/>
                  </a:cubicBezTo>
                  <a:cubicBezTo>
                    <a:pt x="206" y="1358"/>
                    <a:pt x="250" y="1370"/>
                    <a:pt x="297" y="1370"/>
                  </a:cubicBezTo>
                  <a:cubicBezTo>
                    <a:pt x="487" y="1370"/>
                    <a:pt x="734" y="1187"/>
                    <a:pt x="906" y="882"/>
                  </a:cubicBezTo>
                  <a:cubicBezTo>
                    <a:pt x="1120" y="525"/>
                    <a:pt x="1168" y="144"/>
                    <a:pt x="977" y="25"/>
                  </a:cubicBezTo>
                  <a:cubicBezTo>
                    <a:pt x="944" y="8"/>
                    <a:pt x="907" y="0"/>
                    <a:pt x="8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3"/>
            <p:cNvSpPr/>
            <p:nvPr/>
          </p:nvSpPr>
          <p:spPr>
            <a:xfrm>
              <a:off x="5241525" y="3179225"/>
              <a:ext cx="23250" cy="33950"/>
            </a:xfrm>
            <a:custGeom>
              <a:avLst/>
              <a:gdLst/>
              <a:ahLst/>
              <a:cxnLst/>
              <a:rect l="l" t="t" r="r" b="b"/>
              <a:pathLst>
                <a:path w="930" h="1358" extrusionOk="0">
                  <a:moveTo>
                    <a:pt x="850" y="1"/>
                  </a:moveTo>
                  <a:cubicBezTo>
                    <a:pt x="666" y="1"/>
                    <a:pt x="425" y="198"/>
                    <a:pt x="239" y="467"/>
                  </a:cubicBezTo>
                  <a:cubicBezTo>
                    <a:pt x="25" y="848"/>
                    <a:pt x="1" y="1229"/>
                    <a:pt x="168" y="1324"/>
                  </a:cubicBezTo>
                  <a:cubicBezTo>
                    <a:pt x="210" y="1346"/>
                    <a:pt x="253" y="1358"/>
                    <a:pt x="298" y="1358"/>
                  </a:cubicBezTo>
                  <a:cubicBezTo>
                    <a:pt x="353" y="1358"/>
                    <a:pt x="412" y="1340"/>
                    <a:pt x="477" y="1301"/>
                  </a:cubicBezTo>
                  <a:lnTo>
                    <a:pt x="430" y="1301"/>
                  </a:lnTo>
                  <a:cubicBezTo>
                    <a:pt x="239" y="1181"/>
                    <a:pt x="287" y="800"/>
                    <a:pt x="501" y="443"/>
                  </a:cubicBezTo>
                  <a:cubicBezTo>
                    <a:pt x="620" y="229"/>
                    <a:pt x="787" y="86"/>
                    <a:pt x="930" y="15"/>
                  </a:cubicBezTo>
                  <a:cubicBezTo>
                    <a:pt x="905" y="5"/>
                    <a:pt x="878" y="1"/>
                    <a:pt x="85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3"/>
            <p:cNvSpPr/>
            <p:nvPr/>
          </p:nvSpPr>
          <p:spPr>
            <a:xfrm>
              <a:off x="4998775" y="3037800"/>
              <a:ext cx="63375" cy="40100"/>
            </a:xfrm>
            <a:custGeom>
              <a:avLst/>
              <a:gdLst/>
              <a:ahLst/>
              <a:cxnLst/>
              <a:rect l="l" t="t" r="r" b="b"/>
              <a:pathLst>
                <a:path w="2535" h="1604" extrusionOk="0">
                  <a:moveTo>
                    <a:pt x="241" y="1"/>
                  </a:moveTo>
                  <a:cubicBezTo>
                    <a:pt x="94" y="1"/>
                    <a:pt x="1" y="233"/>
                    <a:pt x="161" y="313"/>
                  </a:cubicBezTo>
                  <a:cubicBezTo>
                    <a:pt x="757" y="694"/>
                    <a:pt x="1352" y="1052"/>
                    <a:pt x="1947" y="1409"/>
                  </a:cubicBezTo>
                  <a:cubicBezTo>
                    <a:pt x="2019" y="1480"/>
                    <a:pt x="2114" y="1528"/>
                    <a:pt x="2186" y="1576"/>
                  </a:cubicBezTo>
                  <a:cubicBezTo>
                    <a:pt x="2217" y="1595"/>
                    <a:pt x="2249" y="1604"/>
                    <a:pt x="2279" y="1604"/>
                  </a:cubicBezTo>
                  <a:cubicBezTo>
                    <a:pt x="2429" y="1604"/>
                    <a:pt x="2535" y="1389"/>
                    <a:pt x="2376" y="1290"/>
                  </a:cubicBezTo>
                  <a:cubicBezTo>
                    <a:pt x="1781" y="909"/>
                    <a:pt x="1185" y="551"/>
                    <a:pt x="590" y="194"/>
                  </a:cubicBezTo>
                  <a:cubicBezTo>
                    <a:pt x="495" y="147"/>
                    <a:pt x="423" y="75"/>
                    <a:pt x="328" y="28"/>
                  </a:cubicBezTo>
                  <a:cubicBezTo>
                    <a:pt x="298" y="9"/>
                    <a:pt x="269" y="1"/>
                    <a:pt x="24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3"/>
            <p:cNvSpPr/>
            <p:nvPr/>
          </p:nvSpPr>
          <p:spPr>
            <a:xfrm>
              <a:off x="4986125" y="3022700"/>
              <a:ext cx="29200" cy="33950"/>
            </a:xfrm>
            <a:custGeom>
              <a:avLst/>
              <a:gdLst/>
              <a:ahLst/>
              <a:cxnLst/>
              <a:rect l="l" t="t" r="r" b="b"/>
              <a:pathLst>
                <a:path w="1168" h="1358" extrusionOk="0">
                  <a:moveTo>
                    <a:pt x="850" y="1"/>
                  </a:moveTo>
                  <a:cubicBezTo>
                    <a:pt x="665" y="1"/>
                    <a:pt x="429" y="184"/>
                    <a:pt x="239" y="489"/>
                  </a:cubicBezTo>
                  <a:cubicBezTo>
                    <a:pt x="24" y="846"/>
                    <a:pt x="1" y="1227"/>
                    <a:pt x="191" y="1322"/>
                  </a:cubicBezTo>
                  <a:cubicBezTo>
                    <a:pt x="225" y="1346"/>
                    <a:pt x="265" y="1358"/>
                    <a:pt x="310" y="1358"/>
                  </a:cubicBezTo>
                  <a:cubicBezTo>
                    <a:pt x="487" y="1358"/>
                    <a:pt x="734" y="1179"/>
                    <a:pt x="905" y="894"/>
                  </a:cubicBezTo>
                  <a:cubicBezTo>
                    <a:pt x="1120" y="513"/>
                    <a:pt x="1167" y="131"/>
                    <a:pt x="977" y="36"/>
                  </a:cubicBezTo>
                  <a:cubicBezTo>
                    <a:pt x="939" y="12"/>
                    <a:pt x="896" y="1"/>
                    <a:pt x="85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3"/>
            <p:cNvSpPr/>
            <p:nvPr/>
          </p:nvSpPr>
          <p:spPr>
            <a:xfrm>
              <a:off x="4992075" y="3022775"/>
              <a:ext cx="23250" cy="33925"/>
            </a:xfrm>
            <a:custGeom>
              <a:avLst/>
              <a:gdLst/>
              <a:ahLst/>
              <a:cxnLst/>
              <a:rect l="l" t="t" r="r" b="b"/>
              <a:pathLst>
                <a:path w="930" h="1357" extrusionOk="0">
                  <a:moveTo>
                    <a:pt x="618" y="0"/>
                  </a:moveTo>
                  <a:cubicBezTo>
                    <a:pt x="560" y="0"/>
                    <a:pt x="495" y="18"/>
                    <a:pt x="429" y="57"/>
                  </a:cubicBezTo>
                  <a:lnTo>
                    <a:pt x="477" y="57"/>
                  </a:lnTo>
                  <a:cubicBezTo>
                    <a:pt x="667" y="176"/>
                    <a:pt x="644" y="557"/>
                    <a:pt x="429" y="914"/>
                  </a:cubicBezTo>
                  <a:cubicBezTo>
                    <a:pt x="286" y="1129"/>
                    <a:pt x="144" y="1272"/>
                    <a:pt x="1" y="1343"/>
                  </a:cubicBezTo>
                  <a:cubicBezTo>
                    <a:pt x="26" y="1352"/>
                    <a:pt x="52" y="1357"/>
                    <a:pt x="80" y="1357"/>
                  </a:cubicBezTo>
                  <a:cubicBezTo>
                    <a:pt x="264" y="1357"/>
                    <a:pt x="502" y="1160"/>
                    <a:pt x="667" y="891"/>
                  </a:cubicBezTo>
                  <a:cubicBezTo>
                    <a:pt x="906" y="510"/>
                    <a:pt x="929" y="128"/>
                    <a:pt x="739" y="33"/>
                  </a:cubicBezTo>
                  <a:cubicBezTo>
                    <a:pt x="707" y="12"/>
                    <a:pt x="665" y="0"/>
                    <a:pt x="61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3"/>
            <p:cNvSpPr/>
            <p:nvPr/>
          </p:nvSpPr>
          <p:spPr>
            <a:xfrm>
              <a:off x="4998025" y="2994800"/>
              <a:ext cx="260200" cy="246350"/>
            </a:xfrm>
            <a:custGeom>
              <a:avLst/>
              <a:gdLst/>
              <a:ahLst/>
              <a:cxnLst/>
              <a:rect l="l" t="t" r="r" b="b"/>
              <a:pathLst>
                <a:path w="10408" h="9854" extrusionOk="0">
                  <a:moveTo>
                    <a:pt x="5197" y="0"/>
                  </a:moveTo>
                  <a:cubicBezTo>
                    <a:pt x="2736" y="0"/>
                    <a:pt x="598" y="1843"/>
                    <a:pt x="310" y="4343"/>
                  </a:cubicBezTo>
                  <a:cubicBezTo>
                    <a:pt x="1" y="7058"/>
                    <a:pt x="1930" y="9511"/>
                    <a:pt x="4621" y="9821"/>
                  </a:cubicBezTo>
                  <a:cubicBezTo>
                    <a:pt x="4811" y="9843"/>
                    <a:pt x="5001" y="9853"/>
                    <a:pt x="5188" y="9853"/>
                  </a:cubicBezTo>
                  <a:cubicBezTo>
                    <a:pt x="7649" y="9853"/>
                    <a:pt x="9788" y="8011"/>
                    <a:pt x="10098" y="5510"/>
                  </a:cubicBezTo>
                  <a:cubicBezTo>
                    <a:pt x="10408" y="2795"/>
                    <a:pt x="8479" y="366"/>
                    <a:pt x="5764" y="33"/>
                  </a:cubicBezTo>
                  <a:cubicBezTo>
                    <a:pt x="5573" y="11"/>
                    <a:pt x="5384" y="0"/>
                    <a:pt x="519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3"/>
            <p:cNvSpPr/>
            <p:nvPr/>
          </p:nvSpPr>
          <p:spPr>
            <a:xfrm>
              <a:off x="5048050" y="3038375"/>
              <a:ext cx="44675" cy="41900"/>
            </a:xfrm>
            <a:custGeom>
              <a:avLst/>
              <a:gdLst/>
              <a:ahLst/>
              <a:cxnLst/>
              <a:rect l="l" t="t" r="r" b="b"/>
              <a:pathLst>
                <a:path w="1787" h="1676" extrusionOk="0">
                  <a:moveTo>
                    <a:pt x="1244" y="1"/>
                  </a:moveTo>
                  <a:cubicBezTo>
                    <a:pt x="987" y="1"/>
                    <a:pt x="674" y="155"/>
                    <a:pt x="429" y="433"/>
                  </a:cubicBezTo>
                  <a:cubicBezTo>
                    <a:pt x="72" y="838"/>
                    <a:pt x="0" y="1338"/>
                    <a:pt x="262" y="1576"/>
                  </a:cubicBezTo>
                  <a:cubicBezTo>
                    <a:pt x="344" y="1643"/>
                    <a:pt x="447" y="1676"/>
                    <a:pt x="561" y="1676"/>
                  </a:cubicBezTo>
                  <a:cubicBezTo>
                    <a:pt x="811" y="1676"/>
                    <a:pt x="1112" y="1521"/>
                    <a:pt x="1358" y="1243"/>
                  </a:cubicBezTo>
                  <a:cubicBezTo>
                    <a:pt x="1715" y="838"/>
                    <a:pt x="1786" y="338"/>
                    <a:pt x="1548" y="100"/>
                  </a:cubicBezTo>
                  <a:cubicBezTo>
                    <a:pt x="1466" y="33"/>
                    <a:pt x="1361" y="1"/>
                    <a:pt x="12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3"/>
            <p:cNvSpPr/>
            <p:nvPr/>
          </p:nvSpPr>
          <p:spPr>
            <a:xfrm>
              <a:off x="5115925" y="3024650"/>
              <a:ext cx="53000" cy="43175"/>
            </a:xfrm>
            <a:custGeom>
              <a:avLst/>
              <a:gdLst/>
              <a:ahLst/>
              <a:cxnLst/>
              <a:rect l="l" t="t" r="r" b="b"/>
              <a:pathLst>
                <a:path w="2120" h="1727" extrusionOk="0">
                  <a:moveTo>
                    <a:pt x="1147" y="0"/>
                  </a:moveTo>
                  <a:cubicBezTo>
                    <a:pt x="1037" y="0"/>
                    <a:pt x="923" y="17"/>
                    <a:pt x="810" y="53"/>
                  </a:cubicBezTo>
                  <a:cubicBezTo>
                    <a:pt x="310" y="196"/>
                    <a:pt x="0" y="696"/>
                    <a:pt x="119" y="1149"/>
                  </a:cubicBezTo>
                  <a:cubicBezTo>
                    <a:pt x="231" y="1503"/>
                    <a:pt x="577" y="1726"/>
                    <a:pt x="973" y="1726"/>
                  </a:cubicBezTo>
                  <a:cubicBezTo>
                    <a:pt x="1083" y="1726"/>
                    <a:pt x="1196" y="1709"/>
                    <a:pt x="1310" y="1673"/>
                  </a:cubicBezTo>
                  <a:cubicBezTo>
                    <a:pt x="1810" y="1530"/>
                    <a:pt x="2120" y="1030"/>
                    <a:pt x="2000" y="577"/>
                  </a:cubicBezTo>
                  <a:cubicBezTo>
                    <a:pt x="1889" y="223"/>
                    <a:pt x="1543" y="0"/>
                    <a:pt x="114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3"/>
            <p:cNvSpPr/>
            <p:nvPr/>
          </p:nvSpPr>
          <p:spPr>
            <a:xfrm>
              <a:off x="5027800" y="3099900"/>
              <a:ext cx="56575" cy="52250"/>
            </a:xfrm>
            <a:custGeom>
              <a:avLst/>
              <a:gdLst/>
              <a:ahLst/>
              <a:cxnLst/>
              <a:rect l="l" t="t" r="r" b="b"/>
              <a:pathLst>
                <a:path w="2263" h="2090" extrusionOk="0">
                  <a:moveTo>
                    <a:pt x="1440" y="0"/>
                  </a:moveTo>
                  <a:cubicBezTo>
                    <a:pt x="1122" y="0"/>
                    <a:pt x="762" y="174"/>
                    <a:pt x="501" y="497"/>
                  </a:cubicBezTo>
                  <a:cubicBezTo>
                    <a:pt x="72" y="973"/>
                    <a:pt x="1" y="1616"/>
                    <a:pt x="358" y="1925"/>
                  </a:cubicBezTo>
                  <a:cubicBezTo>
                    <a:pt x="486" y="2037"/>
                    <a:pt x="648" y="2089"/>
                    <a:pt x="823" y="2089"/>
                  </a:cubicBezTo>
                  <a:cubicBezTo>
                    <a:pt x="1135" y="2089"/>
                    <a:pt x="1488" y="1921"/>
                    <a:pt x="1763" y="1616"/>
                  </a:cubicBezTo>
                  <a:cubicBezTo>
                    <a:pt x="2191" y="1116"/>
                    <a:pt x="2263" y="473"/>
                    <a:pt x="1906" y="163"/>
                  </a:cubicBezTo>
                  <a:cubicBezTo>
                    <a:pt x="1779" y="53"/>
                    <a:pt x="1616" y="0"/>
                    <a:pt x="144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3"/>
            <p:cNvSpPr/>
            <p:nvPr/>
          </p:nvSpPr>
          <p:spPr>
            <a:xfrm>
              <a:off x="5117700" y="3099575"/>
              <a:ext cx="35750" cy="33475"/>
            </a:xfrm>
            <a:custGeom>
              <a:avLst/>
              <a:gdLst/>
              <a:ahLst/>
              <a:cxnLst/>
              <a:rect l="l" t="t" r="r" b="b"/>
              <a:pathLst>
                <a:path w="1430" h="1339" extrusionOk="0">
                  <a:moveTo>
                    <a:pt x="975" y="1"/>
                  </a:moveTo>
                  <a:cubicBezTo>
                    <a:pt x="775" y="1"/>
                    <a:pt x="527" y="117"/>
                    <a:pt x="334" y="343"/>
                  </a:cubicBezTo>
                  <a:cubicBezTo>
                    <a:pt x="48" y="652"/>
                    <a:pt x="1" y="1057"/>
                    <a:pt x="215" y="1248"/>
                  </a:cubicBezTo>
                  <a:cubicBezTo>
                    <a:pt x="277" y="1310"/>
                    <a:pt x="361" y="1339"/>
                    <a:pt x="456" y="1339"/>
                  </a:cubicBezTo>
                  <a:cubicBezTo>
                    <a:pt x="655" y="1339"/>
                    <a:pt x="903" y="1211"/>
                    <a:pt x="1096" y="986"/>
                  </a:cubicBezTo>
                  <a:cubicBezTo>
                    <a:pt x="1358" y="676"/>
                    <a:pt x="1429" y="271"/>
                    <a:pt x="1215" y="81"/>
                  </a:cubicBezTo>
                  <a:cubicBezTo>
                    <a:pt x="1154" y="27"/>
                    <a:pt x="1070" y="1"/>
                    <a:pt x="97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3"/>
            <p:cNvSpPr/>
            <p:nvPr/>
          </p:nvSpPr>
          <p:spPr>
            <a:xfrm>
              <a:off x="5064125" y="3168225"/>
              <a:ext cx="39300" cy="25125"/>
            </a:xfrm>
            <a:custGeom>
              <a:avLst/>
              <a:gdLst/>
              <a:ahLst/>
              <a:cxnLst/>
              <a:rect l="l" t="t" r="r" b="b"/>
              <a:pathLst>
                <a:path w="1572" h="1005" extrusionOk="0">
                  <a:moveTo>
                    <a:pt x="827" y="0"/>
                  </a:moveTo>
                  <a:cubicBezTo>
                    <a:pt x="806" y="0"/>
                    <a:pt x="784" y="1"/>
                    <a:pt x="762" y="2"/>
                  </a:cubicBezTo>
                  <a:cubicBezTo>
                    <a:pt x="334" y="26"/>
                    <a:pt x="0" y="264"/>
                    <a:pt x="0" y="550"/>
                  </a:cubicBezTo>
                  <a:cubicBezTo>
                    <a:pt x="23" y="798"/>
                    <a:pt x="346" y="1004"/>
                    <a:pt x="745" y="1004"/>
                  </a:cubicBezTo>
                  <a:cubicBezTo>
                    <a:pt x="766" y="1004"/>
                    <a:pt x="788" y="1004"/>
                    <a:pt x="810" y="1002"/>
                  </a:cubicBezTo>
                  <a:cubicBezTo>
                    <a:pt x="1239" y="979"/>
                    <a:pt x="1572" y="740"/>
                    <a:pt x="1548" y="478"/>
                  </a:cubicBezTo>
                  <a:cubicBezTo>
                    <a:pt x="1548" y="207"/>
                    <a:pt x="1226" y="0"/>
                    <a:pt x="82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3"/>
            <p:cNvSpPr/>
            <p:nvPr/>
          </p:nvSpPr>
          <p:spPr>
            <a:xfrm>
              <a:off x="5183775" y="3078825"/>
              <a:ext cx="40525" cy="44950"/>
            </a:xfrm>
            <a:custGeom>
              <a:avLst/>
              <a:gdLst/>
              <a:ahLst/>
              <a:cxnLst/>
              <a:rect l="l" t="t" r="r" b="b"/>
              <a:pathLst>
                <a:path w="1621" h="1798" extrusionOk="0">
                  <a:moveTo>
                    <a:pt x="519" y="0"/>
                  </a:moveTo>
                  <a:cubicBezTo>
                    <a:pt x="443" y="0"/>
                    <a:pt x="373" y="17"/>
                    <a:pt x="311" y="54"/>
                  </a:cubicBezTo>
                  <a:cubicBezTo>
                    <a:pt x="1" y="244"/>
                    <a:pt x="1" y="768"/>
                    <a:pt x="263" y="1220"/>
                  </a:cubicBezTo>
                  <a:cubicBezTo>
                    <a:pt x="487" y="1575"/>
                    <a:pt x="813" y="1798"/>
                    <a:pt x="1092" y="1798"/>
                  </a:cubicBezTo>
                  <a:cubicBezTo>
                    <a:pt x="1170" y="1798"/>
                    <a:pt x="1244" y="1781"/>
                    <a:pt x="1311" y="1744"/>
                  </a:cubicBezTo>
                  <a:cubicBezTo>
                    <a:pt x="1597" y="1554"/>
                    <a:pt x="1620" y="1054"/>
                    <a:pt x="1335" y="578"/>
                  </a:cubicBezTo>
                  <a:cubicBezTo>
                    <a:pt x="1129" y="223"/>
                    <a:pt x="793" y="0"/>
                    <a:pt x="51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3"/>
            <p:cNvSpPr/>
            <p:nvPr/>
          </p:nvSpPr>
          <p:spPr>
            <a:xfrm>
              <a:off x="5148650" y="3151550"/>
              <a:ext cx="50050" cy="46550"/>
            </a:xfrm>
            <a:custGeom>
              <a:avLst/>
              <a:gdLst/>
              <a:ahLst/>
              <a:cxnLst/>
              <a:rect l="l" t="t" r="r" b="b"/>
              <a:pathLst>
                <a:path w="2002" h="1862" extrusionOk="0">
                  <a:moveTo>
                    <a:pt x="1116" y="1"/>
                  </a:moveTo>
                  <a:cubicBezTo>
                    <a:pt x="847" y="1"/>
                    <a:pt x="566" y="124"/>
                    <a:pt x="358" y="360"/>
                  </a:cubicBezTo>
                  <a:cubicBezTo>
                    <a:pt x="1" y="764"/>
                    <a:pt x="1" y="1360"/>
                    <a:pt x="358" y="1669"/>
                  </a:cubicBezTo>
                  <a:cubicBezTo>
                    <a:pt x="507" y="1798"/>
                    <a:pt x="693" y="1861"/>
                    <a:pt x="886" y="1861"/>
                  </a:cubicBezTo>
                  <a:cubicBezTo>
                    <a:pt x="1155" y="1861"/>
                    <a:pt x="1436" y="1739"/>
                    <a:pt x="1644" y="1503"/>
                  </a:cubicBezTo>
                  <a:cubicBezTo>
                    <a:pt x="2001" y="1098"/>
                    <a:pt x="2001" y="502"/>
                    <a:pt x="1644" y="193"/>
                  </a:cubicBezTo>
                  <a:cubicBezTo>
                    <a:pt x="1495" y="64"/>
                    <a:pt x="1309" y="1"/>
                    <a:pt x="111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3" name="Google Shape;2443;p63"/>
          <p:cNvGrpSpPr/>
          <p:nvPr/>
        </p:nvGrpSpPr>
        <p:grpSpPr>
          <a:xfrm>
            <a:off x="5796066" y="539489"/>
            <a:ext cx="474308" cy="475753"/>
            <a:chOff x="4463875" y="709950"/>
            <a:chExt cx="172250" cy="172775"/>
          </a:xfrm>
        </p:grpSpPr>
        <p:sp>
          <p:nvSpPr>
            <p:cNvPr id="2444" name="Google Shape;2444;p63"/>
            <p:cNvSpPr/>
            <p:nvPr/>
          </p:nvSpPr>
          <p:spPr>
            <a:xfrm>
              <a:off x="4463875" y="709950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3"/>
            <p:cNvSpPr/>
            <p:nvPr/>
          </p:nvSpPr>
          <p:spPr>
            <a:xfrm>
              <a:off x="4514100" y="76172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3"/>
            <p:cNvSpPr/>
            <p:nvPr/>
          </p:nvSpPr>
          <p:spPr>
            <a:xfrm>
              <a:off x="4545375" y="751200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3"/>
            <p:cNvSpPr/>
            <p:nvPr/>
          </p:nvSpPr>
          <p:spPr>
            <a:xfrm>
              <a:off x="4547425" y="773900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3"/>
            <p:cNvSpPr/>
            <p:nvPr/>
          </p:nvSpPr>
          <p:spPr>
            <a:xfrm>
              <a:off x="4513600" y="7933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3"/>
            <p:cNvSpPr/>
            <p:nvPr/>
          </p:nvSpPr>
          <p:spPr>
            <a:xfrm>
              <a:off x="4565375" y="76837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3"/>
            <p:cNvSpPr/>
            <p:nvPr/>
          </p:nvSpPr>
          <p:spPr>
            <a:xfrm>
              <a:off x="4536650" y="791875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3"/>
            <p:cNvSpPr/>
            <p:nvPr/>
          </p:nvSpPr>
          <p:spPr>
            <a:xfrm>
              <a:off x="4569975" y="799050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3"/>
            <p:cNvSpPr/>
            <p:nvPr/>
          </p:nvSpPr>
          <p:spPr>
            <a:xfrm>
              <a:off x="4550000" y="811450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3"/>
            <p:cNvSpPr/>
            <p:nvPr/>
          </p:nvSpPr>
          <p:spPr>
            <a:xfrm>
              <a:off x="4526925" y="8138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4" name="Google Shape;2454;p63"/>
          <p:cNvGrpSpPr/>
          <p:nvPr/>
        </p:nvGrpSpPr>
        <p:grpSpPr>
          <a:xfrm>
            <a:off x="7457637" y="766165"/>
            <a:ext cx="348675" cy="348743"/>
            <a:chOff x="4593050" y="887300"/>
            <a:chExt cx="126625" cy="126650"/>
          </a:xfrm>
        </p:grpSpPr>
        <p:sp>
          <p:nvSpPr>
            <p:cNvPr id="2455" name="Google Shape;2455;p63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3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3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3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3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3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3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3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3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3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5" name="Google Shape;2465;p63"/>
          <p:cNvSpPr/>
          <p:nvPr/>
        </p:nvSpPr>
        <p:spPr>
          <a:xfrm flipH="1">
            <a:off x="5397082" y="2066841"/>
            <a:ext cx="303549" cy="303519"/>
          </a:xfrm>
          <a:custGeom>
            <a:avLst/>
            <a:gdLst/>
            <a:ahLst/>
            <a:cxnLst/>
            <a:rect l="l" t="t" r="r" b="b"/>
            <a:pathLst>
              <a:path w="10309" h="10308" extrusionOk="0">
                <a:moveTo>
                  <a:pt x="4104" y="0"/>
                </a:moveTo>
                <a:lnTo>
                  <a:pt x="4104" y="4137"/>
                </a:lnTo>
                <a:lnTo>
                  <a:pt x="1" y="4137"/>
                </a:lnTo>
                <a:lnTo>
                  <a:pt x="1" y="6205"/>
                </a:lnTo>
                <a:lnTo>
                  <a:pt x="4104" y="6205"/>
                </a:lnTo>
                <a:lnTo>
                  <a:pt x="4104" y="10308"/>
                </a:lnTo>
                <a:lnTo>
                  <a:pt x="6172" y="10308"/>
                </a:lnTo>
                <a:lnTo>
                  <a:pt x="6172" y="6205"/>
                </a:lnTo>
                <a:lnTo>
                  <a:pt x="10308" y="6205"/>
                </a:lnTo>
                <a:lnTo>
                  <a:pt x="10308" y="4137"/>
                </a:lnTo>
                <a:lnTo>
                  <a:pt x="6172" y="4137"/>
                </a:lnTo>
                <a:lnTo>
                  <a:pt x="6172" y="0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2466;p63"/>
          <p:cNvSpPr/>
          <p:nvPr/>
        </p:nvSpPr>
        <p:spPr>
          <a:xfrm flipH="1">
            <a:off x="3358354" y="31733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7" name="Google Shape;2467;p63"/>
          <p:cNvSpPr/>
          <p:nvPr/>
        </p:nvSpPr>
        <p:spPr>
          <a:xfrm flipH="1">
            <a:off x="5040775" y="136606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2468;p63"/>
          <p:cNvSpPr/>
          <p:nvPr/>
        </p:nvSpPr>
        <p:spPr>
          <a:xfrm flipH="1">
            <a:off x="4877356" y="4561125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2469;p63"/>
          <p:cNvSpPr/>
          <p:nvPr/>
        </p:nvSpPr>
        <p:spPr>
          <a:xfrm flipH="1">
            <a:off x="7457615" y="2548893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4" name="Google Shape;2474;p64"/>
          <p:cNvSpPr/>
          <p:nvPr/>
        </p:nvSpPr>
        <p:spPr>
          <a:xfrm>
            <a:off x="709325" y="769450"/>
            <a:ext cx="2909994" cy="4294451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5" name="Google Shape;2475;p64"/>
          <p:cNvSpPr txBox="1">
            <a:spLocks noGrp="1"/>
          </p:cNvSpPr>
          <p:nvPr>
            <p:ph type="title"/>
          </p:nvPr>
        </p:nvSpPr>
        <p:spPr>
          <a:xfrm>
            <a:off x="3502050" y="616600"/>
            <a:ext cx="43512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7,000+</a:t>
            </a:r>
            <a:endParaRPr/>
          </a:p>
        </p:txBody>
      </p:sp>
      <p:sp>
        <p:nvSpPr>
          <p:cNvPr id="2476" name="Google Shape;2476;p64"/>
          <p:cNvSpPr txBox="1">
            <a:spLocks noGrp="1"/>
          </p:cNvSpPr>
          <p:nvPr>
            <p:ph type="subTitle" idx="1"/>
          </p:nvPr>
        </p:nvSpPr>
        <p:spPr>
          <a:xfrm>
            <a:off x="3502050" y="1530351"/>
            <a:ext cx="43512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Rare diseases in the world</a:t>
            </a:r>
            <a:endParaRPr/>
          </a:p>
        </p:txBody>
      </p:sp>
      <p:sp>
        <p:nvSpPr>
          <p:cNvPr id="2477" name="Google Shape;2477;p64"/>
          <p:cNvSpPr txBox="1">
            <a:spLocks noGrp="1"/>
          </p:cNvSpPr>
          <p:nvPr>
            <p:ph type="title" idx="2"/>
          </p:nvPr>
        </p:nvSpPr>
        <p:spPr>
          <a:xfrm>
            <a:off x="3502050" y="2143675"/>
            <a:ext cx="43512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7-17 days</a:t>
            </a:r>
            <a:endParaRPr/>
          </a:p>
        </p:txBody>
      </p:sp>
      <p:sp>
        <p:nvSpPr>
          <p:cNvPr id="2478" name="Google Shape;2478;p64"/>
          <p:cNvSpPr txBox="1">
            <a:spLocks noGrp="1"/>
          </p:cNvSpPr>
          <p:nvPr>
            <p:ph type="subTitle" idx="3"/>
          </p:nvPr>
        </p:nvSpPr>
        <p:spPr>
          <a:xfrm>
            <a:off x="3502050" y="3061375"/>
            <a:ext cx="43512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Smallpox incubation period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9" name="Google Shape;2479;p64"/>
          <p:cNvSpPr/>
          <p:nvPr/>
        </p:nvSpPr>
        <p:spPr>
          <a:xfrm flipH="1">
            <a:off x="635326" y="5053300"/>
            <a:ext cx="786590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0" name="Google Shape;2480;p64"/>
          <p:cNvGrpSpPr/>
          <p:nvPr/>
        </p:nvGrpSpPr>
        <p:grpSpPr>
          <a:xfrm flipH="1">
            <a:off x="3691623" y="4381152"/>
            <a:ext cx="1060965" cy="672148"/>
            <a:chOff x="6059325" y="1627225"/>
            <a:chExt cx="767925" cy="486500"/>
          </a:xfrm>
        </p:grpSpPr>
        <p:sp>
          <p:nvSpPr>
            <p:cNvPr id="2481" name="Google Shape;2481;p64"/>
            <p:cNvSpPr/>
            <p:nvPr/>
          </p:nvSpPr>
          <p:spPr>
            <a:xfrm>
              <a:off x="6150050" y="1663100"/>
              <a:ext cx="128700" cy="377325"/>
            </a:xfrm>
            <a:custGeom>
              <a:avLst/>
              <a:gdLst/>
              <a:ahLst/>
              <a:cxnLst/>
              <a:rect l="l" t="t" r="r" b="b"/>
              <a:pathLst>
                <a:path w="5148" h="15093" extrusionOk="0">
                  <a:moveTo>
                    <a:pt x="1" y="1"/>
                  </a:moveTo>
                  <a:lnTo>
                    <a:pt x="1" y="12652"/>
                  </a:lnTo>
                  <a:cubicBezTo>
                    <a:pt x="1" y="13985"/>
                    <a:pt x="1108" y="15092"/>
                    <a:pt x="2441" y="15092"/>
                  </a:cubicBezTo>
                  <a:lnTo>
                    <a:pt x="2707" y="15092"/>
                  </a:lnTo>
                  <a:cubicBezTo>
                    <a:pt x="4061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4"/>
            <p:cNvSpPr/>
            <p:nvPr/>
          </p:nvSpPr>
          <p:spPr>
            <a:xfrm>
              <a:off x="6164400" y="1804600"/>
              <a:ext cx="100000" cy="193275"/>
            </a:xfrm>
            <a:custGeom>
              <a:avLst/>
              <a:gdLst/>
              <a:ahLst/>
              <a:cxnLst/>
              <a:rect l="l" t="t" r="r" b="b"/>
              <a:pathLst>
                <a:path w="4000" h="7731" extrusionOk="0">
                  <a:moveTo>
                    <a:pt x="1" y="0"/>
                  </a:moveTo>
                  <a:lnTo>
                    <a:pt x="1" y="5844"/>
                  </a:lnTo>
                  <a:cubicBezTo>
                    <a:pt x="1" y="6890"/>
                    <a:pt x="862" y="7730"/>
                    <a:pt x="1908" y="7730"/>
                  </a:cubicBezTo>
                  <a:lnTo>
                    <a:pt x="2113" y="7730"/>
                  </a:lnTo>
                  <a:cubicBezTo>
                    <a:pt x="3159" y="7730"/>
                    <a:pt x="3999" y="6890"/>
                    <a:pt x="3999" y="5844"/>
                  </a:cubicBezTo>
                  <a:lnTo>
                    <a:pt x="399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4"/>
            <p:cNvSpPr/>
            <p:nvPr/>
          </p:nvSpPr>
          <p:spPr>
            <a:xfrm>
              <a:off x="6136725" y="1627225"/>
              <a:ext cx="155875" cy="55400"/>
            </a:xfrm>
            <a:custGeom>
              <a:avLst/>
              <a:gdLst/>
              <a:ahLst/>
              <a:cxnLst/>
              <a:rect l="l" t="t" r="r" b="b"/>
              <a:pathLst>
                <a:path w="6235" h="2216" extrusionOk="0">
                  <a:moveTo>
                    <a:pt x="1" y="1"/>
                  </a:moveTo>
                  <a:lnTo>
                    <a:pt x="1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4"/>
            <p:cNvSpPr/>
            <p:nvPr/>
          </p:nvSpPr>
          <p:spPr>
            <a:xfrm>
              <a:off x="6379200" y="1663100"/>
              <a:ext cx="128675" cy="377325"/>
            </a:xfrm>
            <a:custGeom>
              <a:avLst/>
              <a:gdLst/>
              <a:ahLst/>
              <a:cxnLst/>
              <a:rect l="l" t="t" r="r" b="b"/>
              <a:pathLst>
                <a:path w="5147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087" y="15092"/>
                    <a:pt x="2440" y="15092"/>
                  </a:cubicBezTo>
                  <a:lnTo>
                    <a:pt x="2707" y="15092"/>
                  </a:lnTo>
                  <a:cubicBezTo>
                    <a:pt x="4040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4"/>
            <p:cNvSpPr/>
            <p:nvPr/>
          </p:nvSpPr>
          <p:spPr>
            <a:xfrm>
              <a:off x="6393550" y="1851750"/>
              <a:ext cx="99975" cy="146125"/>
            </a:xfrm>
            <a:custGeom>
              <a:avLst/>
              <a:gdLst/>
              <a:ahLst/>
              <a:cxnLst/>
              <a:rect l="l" t="t" r="r" b="b"/>
              <a:pathLst>
                <a:path w="3999" h="5845" extrusionOk="0">
                  <a:moveTo>
                    <a:pt x="0" y="1"/>
                  </a:moveTo>
                  <a:lnTo>
                    <a:pt x="0" y="3958"/>
                  </a:lnTo>
                  <a:cubicBezTo>
                    <a:pt x="0" y="5004"/>
                    <a:pt x="841" y="5844"/>
                    <a:pt x="1887" y="5844"/>
                  </a:cubicBezTo>
                  <a:lnTo>
                    <a:pt x="2092" y="5844"/>
                  </a:lnTo>
                  <a:cubicBezTo>
                    <a:pt x="3138" y="5844"/>
                    <a:pt x="3999" y="5004"/>
                    <a:pt x="3999" y="3958"/>
                  </a:cubicBezTo>
                  <a:lnTo>
                    <a:pt x="399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4"/>
            <p:cNvSpPr/>
            <p:nvPr/>
          </p:nvSpPr>
          <p:spPr>
            <a:xfrm>
              <a:off x="6365875" y="1627225"/>
              <a:ext cx="155350" cy="55400"/>
            </a:xfrm>
            <a:custGeom>
              <a:avLst/>
              <a:gdLst/>
              <a:ahLst/>
              <a:cxnLst/>
              <a:rect l="l" t="t" r="r" b="b"/>
              <a:pathLst>
                <a:path w="621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13" y="2215"/>
                  </a:lnTo>
                  <a:lnTo>
                    <a:pt x="621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4"/>
            <p:cNvSpPr/>
            <p:nvPr/>
          </p:nvSpPr>
          <p:spPr>
            <a:xfrm>
              <a:off x="6607825" y="1663100"/>
              <a:ext cx="129200" cy="377325"/>
            </a:xfrm>
            <a:custGeom>
              <a:avLst/>
              <a:gdLst/>
              <a:ahLst/>
              <a:cxnLst/>
              <a:rect l="l" t="t" r="r" b="b"/>
              <a:pathLst>
                <a:path w="5168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108" y="15092"/>
                    <a:pt x="2440" y="15092"/>
                  </a:cubicBezTo>
                  <a:lnTo>
                    <a:pt x="2727" y="15092"/>
                  </a:lnTo>
                  <a:cubicBezTo>
                    <a:pt x="4060" y="15092"/>
                    <a:pt x="5167" y="13985"/>
                    <a:pt x="5167" y="12652"/>
                  </a:cubicBezTo>
                  <a:lnTo>
                    <a:pt x="5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4"/>
            <p:cNvSpPr/>
            <p:nvPr/>
          </p:nvSpPr>
          <p:spPr>
            <a:xfrm>
              <a:off x="6622175" y="1779475"/>
              <a:ext cx="100500" cy="218400"/>
            </a:xfrm>
            <a:custGeom>
              <a:avLst/>
              <a:gdLst/>
              <a:ahLst/>
              <a:cxnLst/>
              <a:rect l="l" t="t" r="r" b="b"/>
              <a:pathLst>
                <a:path w="4020" h="8736" extrusionOk="0">
                  <a:moveTo>
                    <a:pt x="0" y="0"/>
                  </a:moveTo>
                  <a:lnTo>
                    <a:pt x="0" y="6849"/>
                  </a:lnTo>
                  <a:cubicBezTo>
                    <a:pt x="0" y="7895"/>
                    <a:pt x="862" y="8735"/>
                    <a:pt x="1907" y="8735"/>
                  </a:cubicBezTo>
                  <a:lnTo>
                    <a:pt x="2112" y="8735"/>
                  </a:lnTo>
                  <a:cubicBezTo>
                    <a:pt x="3158" y="8735"/>
                    <a:pt x="4019" y="7895"/>
                    <a:pt x="4019" y="6849"/>
                  </a:cubicBezTo>
                  <a:lnTo>
                    <a:pt x="401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4"/>
            <p:cNvSpPr/>
            <p:nvPr/>
          </p:nvSpPr>
          <p:spPr>
            <a:xfrm>
              <a:off x="6594500" y="1627225"/>
              <a:ext cx="155850" cy="55400"/>
            </a:xfrm>
            <a:custGeom>
              <a:avLst/>
              <a:gdLst/>
              <a:ahLst/>
              <a:cxnLst/>
              <a:rect l="l" t="t" r="r" b="b"/>
              <a:pathLst>
                <a:path w="623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4"/>
            <p:cNvSpPr/>
            <p:nvPr/>
          </p:nvSpPr>
          <p:spPr>
            <a:xfrm>
              <a:off x="6059325" y="1673875"/>
              <a:ext cx="767925" cy="439850"/>
            </a:xfrm>
            <a:custGeom>
              <a:avLst/>
              <a:gdLst/>
              <a:ahLst/>
              <a:cxnLst/>
              <a:rect l="l" t="t" r="r" b="b"/>
              <a:pathLst>
                <a:path w="30717" h="17594" extrusionOk="0">
                  <a:moveTo>
                    <a:pt x="1" y="1"/>
                  </a:moveTo>
                  <a:lnTo>
                    <a:pt x="1" y="9986"/>
                  </a:lnTo>
                  <a:cubicBezTo>
                    <a:pt x="1" y="14190"/>
                    <a:pt x="3425" y="17593"/>
                    <a:pt x="7608" y="17593"/>
                  </a:cubicBezTo>
                  <a:lnTo>
                    <a:pt x="23109" y="17593"/>
                  </a:lnTo>
                  <a:cubicBezTo>
                    <a:pt x="27312" y="17593"/>
                    <a:pt x="30716" y="14190"/>
                    <a:pt x="30716" y="9986"/>
                  </a:cubicBezTo>
                  <a:lnTo>
                    <a:pt x="30716" y="1"/>
                  </a:lnTo>
                  <a:lnTo>
                    <a:pt x="29896" y="1"/>
                  </a:lnTo>
                  <a:lnTo>
                    <a:pt x="29896" y="9986"/>
                  </a:lnTo>
                  <a:cubicBezTo>
                    <a:pt x="29896" y="13718"/>
                    <a:pt x="26861" y="16773"/>
                    <a:pt x="23109" y="16773"/>
                  </a:cubicBezTo>
                  <a:lnTo>
                    <a:pt x="7608" y="16773"/>
                  </a:lnTo>
                  <a:cubicBezTo>
                    <a:pt x="3876" y="16773"/>
                    <a:pt x="841" y="13718"/>
                    <a:pt x="841" y="9986"/>
                  </a:cubicBezTo>
                  <a:lnTo>
                    <a:pt x="8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4"/>
            <p:cNvSpPr/>
            <p:nvPr/>
          </p:nvSpPr>
          <p:spPr>
            <a:xfrm>
              <a:off x="6080350" y="1726675"/>
              <a:ext cx="726375" cy="54350"/>
            </a:xfrm>
            <a:custGeom>
              <a:avLst/>
              <a:gdLst/>
              <a:ahLst/>
              <a:cxnLst/>
              <a:rect l="l" t="t" r="r" b="b"/>
              <a:pathLst>
                <a:path w="29055" h="2174" extrusionOk="0">
                  <a:moveTo>
                    <a:pt x="0" y="1"/>
                  </a:moveTo>
                  <a:lnTo>
                    <a:pt x="0" y="2174"/>
                  </a:lnTo>
                  <a:lnTo>
                    <a:pt x="29055" y="2174"/>
                  </a:lnTo>
                  <a:lnTo>
                    <a:pt x="2905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2" name="Google Shape;2492;p64"/>
          <p:cNvGrpSpPr/>
          <p:nvPr/>
        </p:nvGrpSpPr>
        <p:grpSpPr>
          <a:xfrm rot="7443102" flipH="1">
            <a:off x="6001213" y="4910461"/>
            <a:ext cx="174907" cy="188420"/>
            <a:chOff x="4572900" y="1559200"/>
            <a:chExt cx="109050" cy="117475"/>
          </a:xfrm>
        </p:grpSpPr>
        <p:sp>
          <p:nvSpPr>
            <p:cNvPr id="2493" name="Google Shape;2493;p64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4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4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6" name="Google Shape;2496;p64"/>
          <p:cNvGrpSpPr/>
          <p:nvPr/>
        </p:nvGrpSpPr>
        <p:grpSpPr>
          <a:xfrm rot="-8496144" flipH="1">
            <a:off x="5381411" y="4918690"/>
            <a:ext cx="201248" cy="162073"/>
            <a:chOff x="5092300" y="1444675"/>
            <a:chExt cx="125475" cy="101050"/>
          </a:xfrm>
        </p:grpSpPr>
        <p:sp>
          <p:nvSpPr>
            <p:cNvPr id="2497" name="Google Shape;2497;p64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4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4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0" name="Google Shape;2500;p64"/>
          <p:cNvGrpSpPr/>
          <p:nvPr/>
        </p:nvGrpSpPr>
        <p:grpSpPr>
          <a:xfrm flipH="1">
            <a:off x="5806036" y="4890178"/>
            <a:ext cx="200432" cy="161573"/>
            <a:chOff x="4786025" y="1663100"/>
            <a:chExt cx="124950" cy="100725"/>
          </a:xfrm>
        </p:grpSpPr>
        <p:sp>
          <p:nvSpPr>
            <p:cNvPr id="2501" name="Google Shape;2501;p64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4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4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4" name="Google Shape;2504;p64"/>
          <p:cNvGrpSpPr/>
          <p:nvPr/>
        </p:nvGrpSpPr>
        <p:grpSpPr>
          <a:xfrm flipH="1">
            <a:off x="5541684" y="4863587"/>
            <a:ext cx="174045" cy="188161"/>
            <a:chOff x="5066550" y="1672425"/>
            <a:chExt cx="108500" cy="117300"/>
          </a:xfrm>
        </p:grpSpPr>
        <p:sp>
          <p:nvSpPr>
            <p:cNvPr id="2505" name="Google Shape;2505;p64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4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4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8" name="Google Shape;2508;p64"/>
          <p:cNvGrpSpPr/>
          <p:nvPr/>
        </p:nvGrpSpPr>
        <p:grpSpPr>
          <a:xfrm>
            <a:off x="1296463" y="832399"/>
            <a:ext cx="1498868" cy="4223646"/>
            <a:chOff x="610663" y="832399"/>
            <a:chExt cx="1498868" cy="4223646"/>
          </a:xfrm>
        </p:grpSpPr>
        <p:sp>
          <p:nvSpPr>
            <p:cNvPr id="2509" name="Google Shape;2509;p64"/>
            <p:cNvSpPr/>
            <p:nvPr/>
          </p:nvSpPr>
          <p:spPr>
            <a:xfrm>
              <a:off x="1338475" y="832399"/>
              <a:ext cx="81547" cy="4220688"/>
            </a:xfrm>
            <a:custGeom>
              <a:avLst/>
              <a:gdLst/>
              <a:ahLst/>
              <a:cxnLst/>
              <a:rect l="l" t="t" r="r" b="b"/>
              <a:pathLst>
                <a:path w="2769" h="90099" extrusionOk="0">
                  <a:moveTo>
                    <a:pt x="0" y="0"/>
                  </a:moveTo>
                  <a:lnTo>
                    <a:pt x="0" y="90098"/>
                  </a:lnTo>
                  <a:lnTo>
                    <a:pt x="2769" y="90098"/>
                  </a:lnTo>
                  <a:lnTo>
                    <a:pt x="27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4"/>
            <p:cNvSpPr/>
            <p:nvPr/>
          </p:nvSpPr>
          <p:spPr>
            <a:xfrm>
              <a:off x="610663" y="3019894"/>
              <a:ext cx="665958" cy="1006813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4"/>
            <p:cNvSpPr/>
            <p:nvPr/>
          </p:nvSpPr>
          <p:spPr>
            <a:xfrm>
              <a:off x="669611" y="3648515"/>
              <a:ext cx="547118" cy="33797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4"/>
            <p:cNvSpPr/>
            <p:nvPr/>
          </p:nvSpPr>
          <p:spPr>
            <a:xfrm>
              <a:off x="867011" y="4026648"/>
              <a:ext cx="31477" cy="29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4"/>
            <p:cNvSpPr/>
            <p:nvPr/>
          </p:nvSpPr>
          <p:spPr>
            <a:xfrm>
              <a:off x="812007" y="2959001"/>
              <a:ext cx="263268" cy="100201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4"/>
            <p:cNvSpPr/>
            <p:nvPr/>
          </p:nvSpPr>
          <p:spPr>
            <a:xfrm>
              <a:off x="853260" y="2969808"/>
              <a:ext cx="8892" cy="7664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4"/>
            <p:cNvSpPr/>
            <p:nvPr/>
          </p:nvSpPr>
          <p:spPr>
            <a:xfrm>
              <a:off x="910236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4"/>
            <p:cNvSpPr/>
            <p:nvPr/>
          </p:nvSpPr>
          <p:spPr>
            <a:xfrm>
              <a:off x="968184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4"/>
            <p:cNvSpPr/>
            <p:nvPr/>
          </p:nvSpPr>
          <p:spPr>
            <a:xfrm>
              <a:off x="1025160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4"/>
            <p:cNvSpPr/>
            <p:nvPr/>
          </p:nvSpPr>
          <p:spPr>
            <a:xfrm>
              <a:off x="638164" y="3144652"/>
              <a:ext cx="781853" cy="81533"/>
            </a:xfrm>
            <a:custGeom>
              <a:avLst/>
              <a:gdLst/>
              <a:ahLst/>
              <a:cxnLst/>
              <a:rect l="l" t="t" r="r" b="b"/>
              <a:pathLst>
                <a:path w="26553" h="2769" extrusionOk="0">
                  <a:moveTo>
                    <a:pt x="1" y="0"/>
                  </a:moveTo>
                  <a:lnTo>
                    <a:pt x="1" y="2769"/>
                  </a:lnTo>
                  <a:lnTo>
                    <a:pt x="26553" y="2769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4"/>
            <p:cNvSpPr/>
            <p:nvPr/>
          </p:nvSpPr>
          <p:spPr>
            <a:xfrm>
              <a:off x="812007" y="3126956"/>
              <a:ext cx="36394" cy="116926"/>
            </a:xfrm>
            <a:custGeom>
              <a:avLst/>
              <a:gdLst/>
              <a:ahLst/>
              <a:cxnLst/>
              <a:rect l="l" t="t" r="r" b="b"/>
              <a:pathLst>
                <a:path w="1236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4"/>
            <p:cNvSpPr/>
            <p:nvPr/>
          </p:nvSpPr>
          <p:spPr>
            <a:xfrm>
              <a:off x="1033993" y="3126956"/>
              <a:ext cx="37366" cy="116926"/>
            </a:xfrm>
            <a:custGeom>
              <a:avLst/>
              <a:gdLst/>
              <a:ahLst/>
              <a:cxnLst/>
              <a:rect l="l" t="t" r="r" b="b"/>
              <a:pathLst>
                <a:path w="1269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68" y="3970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4"/>
            <p:cNvSpPr/>
            <p:nvPr/>
          </p:nvSpPr>
          <p:spPr>
            <a:xfrm>
              <a:off x="1490715" y="369762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4"/>
            <p:cNvSpPr/>
            <p:nvPr/>
          </p:nvSpPr>
          <p:spPr>
            <a:xfrm>
              <a:off x="1559469" y="423526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4"/>
            <p:cNvSpPr/>
            <p:nvPr/>
          </p:nvSpPr>
          <p:spPr>
            <a:xfrm>
              <a:off x="1651808" y="363770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4"/>
            <p:cNvSpPr/>
            <p:nvPr/>
          </p:nvSpPr>
          <p:spPr>
            <a:xfrm>
              <a:off x="1693061" y="36485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4"/>
            <p:cNvSpPr/>
            <p:nvPr/>
          </p:nvSpPr>
          <p:spPr>
            <a:xfrm>
              <a:off x="1750007" y="36485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4"/>
            <p:cNvSpPr/>
            <p:nvPr/>
          </p:nvSpPr>
          <p:spPr>
            <a:xfrm>
              <a:off x="1807985" y="36485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4"/>
            <p:cNvSpPr/>
            <p:nvPr/>
          </p:nvSpPr>
          <p:spPr>
            <a:xfrm>
              <a:off x="1864931" y="36485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4"/>
            <p:cNvSpPr/>
            <p:nvPr/>
          </p:nvSpPr>
          <p:spPr>
            <a:xfrm>
              <a:off x="1338484" y="387538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4"/>
            <p:cNvSpPr/>
            <p:nvPr/>
          </p:nvSpPr>
          <p:spPr>
            <a:xfrm>
              <a:off x="1651808" y="38577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4"/>
            <p:cNvSpPr/>
            <p:nvPr/>
          </p:nvSpPr>
          <p:spPr>
            <a:xfrm>
              <a:off x="1878682" y="38577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4"/>
            <p:cNvSpPr/>
            <p:nvPr/>
          </p:nvSpPr>
          <p:spPr>
            <a:xfrm>
              <a:off x="1260896" y="3087647"/>
              <a:ext cx="248516" cy="219130"/>
            </a:xfrm>
            <a:custGeom>
              <a:avLst/>
              <a:gdLst/>
              <a:ahLst/>
              <a:cxnLst/>
              <a:rect l="l" t="t" r="r" b="b"/>
              <a:pathLst>
                <a:path w="8440" h="7442" extrusionOk="0">
                  <a:moveTo>
                    <a:pt x="4244" y="0"/>
                  </a:moveTo>
                  <a:cubicBezTo>
                    <a:pt x="3785" y="0"/>
                    <a:pt x="3320" y="86"/>
                    <a:pt x="2869" y="268"/>
                  </a:cubicBezTo>
                  <a:cubicBezTo>
                    <a:pt x="934" y="1035"/>
                    <a:pt x="0" y="3204"/>
                    <a:pt x="767" y="5105"/>
                  </a:cubicBezTo>
                  <a:cubicBezTo>
                    <a:pt x="1352" y="6554"/>
                    <a:pt x="2751" y="7442"/>
                    <a:pt x="4226" y="7442"/>
                  </a:cubicBezTo>
                  <a:cubicBezTo>
                    <a:pt x="4685" y="7442"/>
                    <a:pt x="5152" y="7355"/>
                    <a:pt x="5604" y="7173"/>
                  </a:cubicBezTo>
                  <a:cubicBezTo>
                    <a:pt x="7505" y="6439"/>
                    <a:pt x="8439" y="4271"/>
                    <a:pt x="7706" y="2370"/>
                  </a:cubicBezTo>
                  <a:cubicBezTo>
                    <a:pt x="7120" y="894"/>
                    <a:pt x="5719" y="0"/>
                    <a:pt x="424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4"/>
            <p:cNvSpPr/>
            <p:nvPr/>
          </p:nvSpPr>
          <p:spPr>
            <a:xfrm>
              <a:off x="1338484" y="3150541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0"/>
                  </a:moveTo>
                  <a:cubicBezTo>
                    <a:pt x="701" y="0"/>
                    <a:pt x="0" y="701"/>
                    <a:pt x="0" y="1601"/>
                  </a:cubicBezTo>
                  <a:cubicBezTo>
                    <a:pt x="0" y="2469"/>
                    <a:pt x="701" y="3202"/>
                    <a:pt x="1601" y="3202"/>
                  </a:cubicBezTo>
                  <a:cubicBezTo>
                    <a:pt x="2469" y="3202"/>
                    <a:pt x="3203" y="2469"/>
                    <a:pt x="3203" y="1601"/>
                  </a:cubicBezTo>
                  <a:cubicBezTo>
                    <a:pt x="3203" y="701"/>
                    <a:pt x="2469" y="0"/>
                    <a:pt x="160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4"/>
            <p:cNvSpPr/>
            <p:nvPr/>
          </p:nvSpPr>
          <p:spPr>
            <a:xfrm>
              <a:off x="1275619" y="380663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4"/>
            <p:cNvSpPr/>
            <p:nvPr/>
          </p:nvSpPr>
          <p:spPr>
            <a:xfrm>
              <a:off x="1338484" y="386950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4"/>
            <p:cNvSpPr/>
            <p:nvPr/>
          </p:nvSpPr>
          <p:spPr>
            <a:xfrm>
              <a:off x="710864" y="4882143"/>
              <a:ext cx="1349553" cy="173902"/>
            </a:xfrm>
            <a:custGeom>
              <a:avLst/>
              <a:gdLst/>
              <a:ahLst/>
              <a:cxnLst/>
              <a:rect l="l" t="t" r="r" b="b"/>
              <a:pathLst>
                <a:path w="45833" h="5906" extrusionOk="0">
                  <a:moveTo>
                    <a:pt x="11442" y="1"/>
                  </a:moveTo>
                  <a:lnTo>
                    <a:pt x="11442" y="2336"/>
                  </a:lnTo>
                  <a:lnTo>
                    <a:pt x="0" y="2336"/>
                  </a:lnTo>
                  <a:lnTo>
                    <a:pt x="0" y="5905"/>
                  </a:lnTo>
                  <a:lnTo>
                    <a:pt x="45833" y="5905"/>
                  </a:lnTo>
                  <a:lnTo>
                    <a:pt x="45833" y="2336"/>
                  </a:lnTo>
                  <a:lnTo>
                    <a:pt x="34358" y="2336"/>
                  </a:lnTo>
                  <a:lnTo>
                    <a:pt x="34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4"/>
            <p:cNvSpPr/>
            <p:nvPr/>
          </p:nvSpPr>
          <p:spPr>
            <a:xfrm flipH="1">
              <a:off x="1490715" y="227237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4"/>
            <p:cNvSpPr/>
            <p:nvPr/>
          </p:nvSpPr>
          <p:spPr>
            <a:xfrm flipH="1">
              <a:off x="1560440" y="281001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4"/>
            <p:cNvSpPr/>
            <p:nvPr/>
          </p:nvSpPr>
          <p:spPr>
            <a:xfrm flipH="1">
              <a:off x="1652780" y="221245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4"/>
            <p:cNvSpPr/>
            <p:nvPr/>
          </p:nvSpPr>
          <p:spPr>
            <a:xfrm flipH="1">
              <a:off x="1865903" y="222326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4"/>
            <p:cNvSpPr/>
            <p:nvPr/>
          </p:nvSpPr>
          <p:spPr>
            <a:xfrm flipH="1">
              <a:off x="1807955" y="222326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4"/>
            <p:cNvSpPr/>
            <p:nvPr/>
          </p:nvSpPr>
          <p:spPr>
            <a:xfrm flipH="1">
              <a:off x="1750979" y="222326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4"/>
            <p:cNvSpPr/>
            <p:nvPr/>
          </p:nvSpPr>
          <p:spPr>
            <a:xfrm flipH="1">
              <a:off x="1693031" y="222326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4"/>
            <p:cNvSpPr/>
            <p:nvPr/>
          </p:nvSpPr>
          <p:spPr>
            <a:xfrm>
              <a:off x="1338484" y="245013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4"/>
            <p:cNvSpPr/>
            <p:nvPr/>
          </p:nvSpPr>
          <p:spPr>
            <a:xfrm>
              <a:off x="1651808" y="243247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4"/>
            <p:cNvSpPr/>
            <p:nvPr/>
          </p:nvSpPr>
          <p:spPr>
            <a:xfrm>
              <a:off x="1878682" y="243247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4"/>
            <p:cNvSpPr/>
            <p:nvPr/>
          </p:nvSpPr>
          <p:spPr>
            <a:xfrm>
              <a:off x="1275619" y="238138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4"/>
            <p:cNvSpPr/>
            <p:nvPr/>
          </p:nvSpPr>
          <p:spPr>
            <a:xfrm>
              <a:off x="1338484" y="244425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4"/>
            <p:cNvSpPr/>
            <p:nvPr/>
          </p:nvSpPr>
          <p:spPr>
            <a:xfrm flipH="1">
              <a:off x="685112" y="1468453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4"/>
            <p:cNvSpPr/>
            <p:nvPr/>
          </p:nvSpPr>
          <p:spPr>
            <a:xfrm flipH="1">
              <a:off x="754838" y="2006089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4"/>
            <p:cNvSpPr/>
            <p:nvPr/>
          </p:nvSpPr>
          <p:spPr>
            <a:xfrm flipH="1">
              <a:off x="847178" y="1408532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4"/>
            <p:cNvSpPr/>
            <p:nvPr/>
          </p:nvSpPr>
          <p:spPr>
            <a:xfrm flipH="1">
              <a:off x="1060301" y="1419339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4"/>
            <p:cNvSpPr/>
            <p:nvPr/>
          </p:nvSpPr>
          <p:spPr>
            <a:xfrm flipH="1">
              <a:off x="1002353" y="1419339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4"/>
            <p:cNvSpPr/>
            <p:nvPr/>
          </p:nvSpPr>
          <p:spPr>
            <a:xfrm flipH="1">
              <a:off x="945377" y="1419339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4"/>
            <p:cNvSpPr/>
            <p:nvPr/>
          </p:nvSpPr>
          <p:spPr>
            <a:xfrm flipH="1">
              <a:off x="887429" y="1419339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4"/>
            <p:cNvSpPr/>
            <p:nvPr/>
          </p:nvSpPr>
          <p:spPr>
            <a:xfrm flipH="1">
              <a:off x="652694" y="1646212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4"/>
            <p:cNvSpPr/>
            <p:nvPr/>
          </p:nvSpPr>
          <p:spPr>
            <a:xfrm flipH="1">
              <a:off x="1074051" y="1628545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4"/>
            <p:cNvSpPr/>
            <p:nvPr/>
          </p:nvSpPr>
          <p:spPr>
            <a:xfrm flipH="1">
              <a:off x="847178" y="1628545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4"/>
            <p:cNvSpPr/>
            <p:nvPr/>
          </p:nvSpPr>
          <p:spPr>
            <a:xfrm flipH="1">
              <a:off x="1267535" y="1577458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4"/>
            <p:cNvSpPr/>
            <p:nvPr/>
          </p:nvSpPr>
          <p:spPr>
            <a:xfrm flipH="1">
              <a:off x="1329428" y="1640323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0" name="Google Shape;2560;p64"/>
          <p:cNvGrpSpPr/>
          <p:nvPr/>
        </p:nvGrpSpPr>
        <p:grpSpPr>
          <a:xfrm>
            <a:off x="6803359" y="3863366"/>
            <a:ext cx="1402266" cy="1188395"/>
            <a:chOff x="6380109" y="3870441"/>
            <a:chExt cx="1402266" cy="1188395"/>
          </a:xfrm>
        </p:grpSpPr>
        <p:sp>
          <p:nvSpPr>
            <p:cNvPr id="2561" name="Google Shape;2561;p64"/>
            <p:cNvSpPr/>
            <p:nvPr/>
          </p:nvSpPr>
          <p:spPr>
            <a:xfrm flipH="1">
              <a:off x="7435115" y="3883061"/>
              <a:ext cx="134588" cy="142774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4"/>
            <p:cNvSpPr/>
            <p:nvPr/>
          </p:nvSpPr>
          <p:spPr>
            <a:xfrm flipH="1">
              <a:off x="7435115" y="3870441"/>
              <a:ext cx="134588" cy="24933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4"/>
            <p:cNvSpPr/>
            <p:nvPr/>
          </p:nvSpPr>
          <p:spPr>
            <a:xfrm flipH="1">
              <a:off x="7539757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 flipH="1">
              <a:off x="7482183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 flipH="1">
              <a:off x="7529286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 flipH="1">
              <a:off x="7456023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 flipH="1">
              <a:off x="7464993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 flipH="1">
              <a:off x="7502375" y="3983951"/>
              <a:ext cx="22477" cy="23227"/>
            </a:xfrm>
            <a:custGeom>
              <a:avLst/>
              <a:gdLst/>
              <a:ahLst/>
              <a:cxnLst/>
              <a:rect l="l" t="t" r="r" b="b"/>
              <a:pathLst>
                <a:path w="659" h="681" extrusionOk="0">
                  <a:moveTo>
                    <a:pt x="330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30" y="680"/>
                  </a:cubicBezTo>
                  <a:cubicBezTo>
                    <a:pt x="505" y="680"/>
                    <a:pt x="658" y="527"/>
                    <a:pt x="658" y="351"/>
                  </a:cubicBezTo>
                  <a:cubicBezTo>
                    <a:pt x="658" y="154"/>
                    <a:pt x="505" y="1"/>
                    <a:pt x="33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 flipH="1">
              <a:off x="7460525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 flipH="1">
              <a:off x="7424644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 flipH="1">
              <a:off x="7441834" y="4249512"/>
              <a:ext cx="121116" cy="582863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 flipH="1">
              <a:off x="7154819" y="3883061"/>
              <a:ext cx="134554" cy="142774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 flipH="1">
              <a:off x="7154819" y="3870441"/>
              <a:ext cx="134554" cy="24933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 flipH="1">
              <a:off x="7259461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 flipH="1">
              <a:off x="7201888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 flipH="1">
              <a:off x="7248990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 flipH="1">
              <a:off x="7175727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 flipH="1">
              <a:off x="7184697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 flipH="1">
              <a:off x="7222079" y="3983951"/>
              <a:ext cx="22443" cy="23227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3" y="1"/>
                    <a:pt x="0" y="154"/>
                    <a:pt x="0" y="351"/>
                  </a:cubicBezTo>
                  <a:cubicBezTo>
                    <a:pt x="0" y="527"/>
                    <a:pt x="153" y="680"/>
                    <a:pt x="329" y="680"/>
                  </a:cubicBezTo>
                  <a:cubicBezTo>
                    <a:pt x="504" y="680"/>
                    <a:pt x="657" y="527"/>
                    <a:pt x="657" y="351"/>
                  </a:cubicBezTo>
                  <a:cubicBezTo>
                    <a:pt x="657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 flipH="1">
              <a:off x="7180229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4"/>
            <p:cNvSpPr/>
            <p:nvPr/>
          </p:nvSpPr>
          <p:spPr>
            <a:xfrm flipH="1">
              <a:off x="7144348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4"/>
            <p:cNvSpPr/>
            <p:nvPr/>
          </p:nvSpPr>
          <p:spPr>
            <a:xfrm flipH="1">
              <a:off x="7161539" y="4171781"/>
              <a:ext cx="121116" cy="660594"/>
            </a:xfrm>
            <a:custGeom>
              <a:avLst/>
              <a:gdLst/>
              <a:ahLst/>
              <a:cxnLst/>
              <a:rect l="l" t="t" r="r" b="b"/>
              <a:pathLst>
                <a:path w="3551" h="19368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7417"/>
                  </a:lnTo>
                  <a:cubicBezTo>
                    <a:pt x="0" y="18491"/>
                    <a:pt x="811" y="19367"/>
                    <a:pt x="1775" y="19367"/>
                  </a:cubicBezTo>
                  <a:cubicBezTo>
                    <a:pt x="2762" y="19367"/>
                    <a:pt x="3551" y="18491"/>
                    <a:pt x="3551" y="17417"/>
                  </a:cubicBezTo>
                  <a:lnTo>
                    <a:pt x="3551" y="235"/>
                  </a:lnTo>
                  <a:cubicBezTo>
                    <a:pt x="3302" y="314"/>
                    <a:pt x="3020" y="364"/>
                    <a:pt x="2699" y="364"/>
                  </a:cubicBezTo>
                  <a:cubicBezTo>
                    <a:pt x="2396" y="364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 flipH="1">
              <a:off x="6874524" y="3883061"/>
              <a:ext cx="134554" cy="142774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 flipH="1">
              <a:off x="6874524" y="3870441"/>
              <a:ext cx="134554" cy="24933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 flipH="1">
              <a:off x="6979166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 flipH="1">
              <a:off x="6921592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2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2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 flipH="1">
              <a:off x="6968695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1" y="66"/>
                    <a:pt x="1" y="132"/>
                  </a:cubicBezTo>
                  <a:cubicBezTo>
                    <a:pt x="1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 flipH="1">
              <a:off x="6895432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8" y="264"/>
                    <a:pt x="263" y="198"/>
                    <a:pt x="263" y="132"/>
                  </a:cubicBezTo>
                  <a:cubicBezTo>
                    <a:pt x="263" y="66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 flipH="1">
              <a:off x="6904402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 flipH="1">
              <a:off x="6941784" y="3983951"/>
              <a:ext cx="22443" cy="23227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4" y="1"/>
                    <a:pt x="0" y="154"/>
                    <a:pt x="0" y="351"/>
                  </a:cubicBezTo>
                  <a:cubicBezTo>
                    <a:pt x="0" y="527"/>
                    <a:pt x="154" y="680"/>
                    <a:pt x="329" y="680"/>
                  </a:cubicBezTo>
                  <a:cubicBezTo>
                    <a:pt x="504" y="680"/>
                    <a:pt x="658" y="527"/>
                    <a:pt x="658" y="351"/>
                  </a:cubicBezTo>
                  <a:cubicBezTo>
                    <a:pt x="658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 flipH="1">
              <a:off x="6899934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7" y="1"/>
                    <a:pt x="1" y="44"/>
                    <a:pt x="1" y="132"/>
                  </a:cubicBezTo>
                  <a:cubicBezTo>
                    <a:pt x="1" y="198"/>
                    <a:pt x="67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 flipH="1">
              <a:off x="6864053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8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 flipH="1">
              <a:off x="6881243" y="4355757"/>
              <a:ext cx="121116" cy="476618"/>
            </a:xfrm>
            <a:custGeom>
              <a:avLst/>
              <a:gdLst/>
              <a:ahLst/>
              <a:cxnLst/>
              <a:rect l="l" t="t" r="r" b="b"/>
              <a:pathLst>
                <a:path w="3551" h="13974" extrusionOk="0">
                  <a:moveTo>
                    <a:pt x="271" y="0"/>
                  </a:moveTo>
                  <a:cubicBezTo>
                    <a:pt x="177" y="0"/>
                    <a:pt x="86" y="5"/>
                    <a:pt x="1" y="13"/>
                  </a:cubicBezTo>
                  <a:lnTo>
                    <a:pt x="1" y="12023"/>
                  </a:lnTo>
                  <a:cubicBezTo>
                    <a:pt x="1" y="13097"/>
                    <a:pt x="811" y="13973"/>
                    <a:pt x="1776" y="13973"/>
                  </a:cubicBezTo>
                  <a:cubicBezTo>
                    <a:pt x="2762" y="13973"/>
                    <a:pt x="3551" y="13097"/>
                    <a:pt x="3551" y="12023"/>
                  </a:cubicBezTo>
                  <a:lnTo>
                    <a:pt x="3551" y="254"/>
                  </a:lnTo>
                  <a:cubicBezTo>
                    <a:pt x="3310" y="331"/>
                    <a:pt x="3036" y="375"/>
                    <a:pt x="2726" y="375"/>
                  </a:cubicBezTo>
                  <a:cubicBezTo>
                    <a:pt x="2417" y="375"/>
                    <a:pt x="2071" y="331"/>
                    <a:pt x="1688" y="233"/>
                  </a:cubicBezTo>
                  <a:cubicBezTo>
                    <a:pt x="1124" y="74"/>
                    <a:pt x="660" y="0"/>
                    <a:pt x="27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 flipH="1">
              <a:off x="6466942" y="4096050"/>
              <a:ext cx="1226807" cy="962787"/>
            </a:xfrm>
            <a:custGeom>
              <a:avLst/>
              <a:gdLst/>
              <a:ahLst/>
              <a:cxnLst/>
              <a:rect l="l" t="t" r="r" b="b"/>
              <a:pathLst>
                <a:path w="26277" h="28228" extrusionOk="0">
                  <a:moveTo>
                    <a:pt x="0" y="1"/>
                  </a:moveTo>
                  <a:lnTo>
                    <a:pt x="0" y="22069"/>
                  </a:lnTo>
                  <a:cubicBezTo>
                    <a:pt x="0" y="25466"/>
                    <a:pt x="2761" y="28228"/>
                    <a:pt x="6158" y="28228"/>
                  </a:cubicBezTo>
                  <a:lnTo>
                    <a:pt x="20118" y="28228"/>
                  </a:lnTo>
                  <a:cubicBezTo>
                    <a:pt x="23515" y="28228"/>
                    <a:pt x="26276" y="25466"/>
                    <a:pt x="26276" y="22069"/>
                  </a:cubicBezTo>
                  <a:lnTo>
                    <a:pt x="26276" y="242"/>
                  </a:lnTo>
                  <a:lnTo>
                    <a:pt x="25443" y="242"/>
                  </a:lnTo>
                  <a:lnTo>
                    <a:pt x="25443" y="22069"/>
                  </a:lnTo>
                  <a:cubicBezTo>
                    <a:pt x="25443" y="25006"/>
                    <a:pt x="23055" y="27395"/>
                    <a:pt x="20118" y="27395"/>
                  </a:cubicBezTo>
                  <a:lnTo>
                    <a:pt x="6158" y="27395"/>
                  </a:lnTo>
                  <a:cubicBezTo>
                    <a:pt x="3222" y="27395"/>
                    <a:pt x="811" y="25006"/>
                    <a:pt x="811" y="22069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 flipH="1">
              <a:off x="6594215" y="3883061"/>
              <a:ext cx="134588" cy="142774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 flipH="1">
              <a:off x="6594215" y="3870441"/>
              <a:ext cx="134588" cy="24933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 flipH="1">
              <a:off x="6698857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 flipH="1">
              <a:off x="6641283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 flipH="1">
              <a:off x="6688386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 flipH="1">
              <a:off x="6615123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 flipH="1">
              <a:off x="6624093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 flipH="1">
              <a:off x="6583744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 flipH="1">
              <a:off x="6600934" y="4249512"/>
              <a:ext cx="121116" cy="582863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4"/>
            <p:cNvSpPr/>
            <p:nvPr/>
          </p:nvSpPr>
          <p:spPr>
            <a:xfrm flipH="1">
              <a:off x="6380109" y="4034050"/>
              <a:ext cx="1402266" cy="70301"/>
            </a:xfrm>
            <a:custGeom>
              <a:avLst/>
              <a:gdLst/>
              <a:ahLst/>
              <a:cxnLst/>
              <a:rect l="l" t="t" r="r" b="b"/>
              <a:pathLst>
                <a:path w="31756" h="2061" extrusionOk="0">
                  <a:moveTo>
                    <a:pt x="1" y="0"/>
                  </a:moveTo>
                  <a:lnTo>
                    <a:pt x="1" y="2060"/>
                  </a:lnTo>
                  <a:lnTo>
                    <a:pt x="31756" y="2060"/>
                  </a:lnTo>
                  <a:lnTo>
                    <a:pt x="3175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5" name="Google Shape;2605;p64"/>
          <p:cNvSpPr/>
          <p:nvPr/>
        </p:nvSpPr>
        <p:spPr>
          <a:xfrm flipH="1">
            <a:off x="6384202" y="3870903"/>
            <a:ext cx="37336" cy="37366"/>
          </a:xfrm>
          <a:custGeom>
            <a:avLst/>
            <a:gdLst/>
            <a:ahLst/>
            <a:cxnLst/>
            <a:rect l="l" t="t" r="r" b="b"/>
            <a:pathLst>
              <a:path w="1268" h="1269" extrusionOk="0">
                <a:moveTo>
                  <a:pt x="634" y="1"/>
                </a:moveTo>
                <a:cubicBezTo>
                  <a:pt x="267" y="1"/>
                  <a:pt x="0" y="267"/>
                  <a:pt x="0" y="634"/>
                </a:cubicBezTo>
                <a:cubicBezTo>
                  <a:pt x="0" y="1001"/>
                  <a:pt x="267" y="1268"/>
                  <a:pt x="634" y="1268"/>
                </a:cubicBezTo>
                <a:cubicBezTo>
                  <a:pt x="1001" y="1268"/>
                  <a:pt x="1268" y="1001"/>
                  <a:pt x="1268" y="634"/>
                </a:cubicBezTo>
                <a:cubicBezTo>
                  <a:pt x="1268" y="267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64"/>
          <p:cNvSpPr/>
          <p:nvPr/>
        </p:nvSpPr>
        <p:spPr>
          <a:xfrm flipH="1">
            <a:off x="1311537" y="4315062"/>
            <a:ext cx="38337" cy="38337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8" y="1"/>
                </a:moveTo>
                <a:cubicBezTo>
                  <a:pt x="301" y="1"/>
                  <a:pt x="0" y="301"/>
                  <a:pt x="0" y="668"/>
                </a:cubicBezTo>
                <a:cubicBezTo>
                  <a:pt x="0" y="1002"/>
                  <a:pt x="301" y="1302"/>
                  <a:pt x="668" y="1302"/>
                </a:cubicBezTo>
                <a:cubicBezTo>
                  <a:pt x="1035" y="1302"/>
                  <a:pt x="1301" y="1002"/>
                  <a:pt x="1301" y="668"/>
                </a:cubicBezTo>
                <a:cubicBezTo>
                  <a:pt x="1301" y="301"/>
                  <a:pt x="1035" y="1"/>
                  <a:pt x="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64"/>
          <p:cNvSpPr/>
          <p:nvPr/>
        </p:nvSpPr>
        <p:spPr>
          <a:xfrm flipH="1">
            <a:off x="5167995" y="4013996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67" y="0"/>
                  <a:pt x="0" y="534"/>
                  <a:pt x="0" y="1235"/>
                </a:cubicBezTo>
                <a:cubicBezTo>
                  <a:pt x="0" y="1902"/>
                  <a:pt x="567" y="2469"/>
                  <a:pt x="1235" y="2469"/>
                </a:cubicBezTo>
                <a:cubicBezTo>
                  <a:pt x="1935" y="2469"/>
                  <a:pt x="2469" y="1902"/>
                  <a:pt x="2469" y="1235"/>
                </a:cubicBezTo>
                <a:cubicBezTo>
                  <a:pt x="2469" y="534"/>
                  <a:pt x="1935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64"/>
          <p:cNvSpPr/>
          <p:nvPr/>
        </p:nvSpPr>
        <p:spPr>
          <a:xfrm flipH="1">
            <a:off x="2968139" y="1052588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7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67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64"/>
          <p:cNvSpPr/>
          <p:nvPr/>
        </p:nvSpPr>
        <p:spPr>
          <a:xfrm flipH="1">
            <a:off x="3104474" y="3528637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64"/>
          <p:cNvSpPr/>
          <p:nvPr/>
        </p:nvSpPr>
        <p:spPr>
          <a:xfrm flipH="1">
            <a:off x="7677808" y="1935956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1" name="Google Shape;2611;p64"/>
          <p:cNvGrpSpPr/>
          <p:nvPr/>
        </p:nvGrpSpPr>
        <p:grpSpPr>
          <a:xfrm rot="1800044">
            <a:off x="7757670" y="351488"/>
            <a:ext cx="743534" cy="715097"/>
            <a:chOff x="265160" y="303247"/>
            <a:chExt cx="743551" cy="715113"/>
          </a:xfrm>
        </p:grpSpPr>
        <p:sp>
          <p:nvSpPr>
            <p:cNvPr id="2612" name="Google Shape;2612;p64"/>
            <p:cNvSpPr/>
            <p:nvPr/>
          </p:nvSpPr>
          <p:spPr>
            <a:xfrm rot="-7200056">
              <a:off x="389408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 rot="-7200056">
              <a:off x="693464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 rot="-7200056">
              <a:off x="609767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 rot="-7200056">
              <a:off x="444341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 rot="-7200056">
              <a:off x="690590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7" name="Google Shape;2617;p64"/>
          <p:cNvGrpSpPr/>
          <p:nvPr/>
        </p:nvGrpSpPr>
        <p:grpSpPr>
          <a:xfrm rot="-899960">
            <a:off x="8020221" y="1235271"/>
            <a:ext cx="743529" cy="715092"/>
            <a:chOff x="265160" y="303247"/>
            <a:chExt cx="743551" cy="715113"/>
          </a:xfrm>
        </p:grpSpPr>
        <p:sp>
          <p:nvSpPr>
            <p:cNvPr id="2618" name="Google Shape;2618;p64"/>
            <p:cNvSpPr/>
            <p:nvPr/>
          </p:nvSpPr>
          <p:spPr>
            <a:xfrm rot="-7200056">
              <a:off x="389408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 rot="-7200056">
              <a:off x="693464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 rot="-7200056">
              <a:off x="609767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4"/>
            <p:cNvSpPr/>
            <p:nvPr/>
          </p:nvSpPr>
          <p:spPr>
            <a:xfrm rot="-7200056">
              <a:off x="444341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4"/>
            <p:cNvSpPr/>
            <p:nvPr/>
          </p:nvSpPr>
          <p:spPr>
            <a:xfrm rot="-7200056">
              <a:off x="690590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65"/>
          <p:cNvSpPr txBox="1">
            <a:spLocks noGrp="1"/>
          </p:cNvSpPr>
          <p:nvPr>
            <p:ph type="subTitle" idx="3"/>
          </p:nvPr>
        </p:nvSpPr>
        <p:spPr>
          <a:xfrm>
            <a:off x="5993205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2628" name="Google Shape;2628;p65"/>
          <p:cNvSpPr txBox="1">
            <a:spLocks noGrp="1"/>
          </p:cNvSpPr>
          <p:nvPr>
            <p:ph type="subTitle" idx="1"/>
          </p:nvPr>
        </p:nvSpPr>
        <p:spPr>
          <a:xfrm>
            <a:off x="899750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</a:t>
            </a:r>
            <a:endParaRPr/>
          </a:p>
        </p:txBody>
      </p:sp>
      <p:sp>
        <p:nvSpPr>
          <p:cNvPr id="2629" name="Google Shape;2629;p65"/>
          <p:cNvSpPr txBox="1">
            <a:spLocks noGrp="1"/>
          </p:cNvSpPr>
          <p:nvPr>
            <p:ph type="subTitle" idx="2"/>
          </p:nvPr>
        </p:nvSpPr>
        <p:spPr>
          <a:xfrm>
            <a:off x="3446512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2630" name="Google Shape;2630;p65"/>
          <p:cNvSpPr/>
          <p:nvPr/>
        </p:nvSpPr>
        <p:spPr>
          <a:xfrm rot="-5401260">
            <a:off x="1207025" y="1011408"/>
            <a:ext cx="1636500" cy="103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2631;p65"/>
          <p:cNvSpPr/>
          <p:nvPr/>
        </p:nvSpPr>
        <p:spPr>
          <a:xfrm rot="-5402075">
            <a:off x="1528739" y="1382140"/>
            <a:ext cx="994200" cy="76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65"/>
          <p:cNvSpPr/>
          <p:nvPr/>
        </p:nvSpPr>
        <p:spPr>
          <a:xfrm rot="-5401260">
            <a:off x="3752000" y="1011408"/>
            <a:ext cx="1636500" cy="103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2633;p65"/>
          <p:cNvSpPr/>
          <p:nvPr/>
        </p:nvSpPr>
        <p:spPr>
          <a:xfrm rot="-5398228">
            <a:off x="3989264" y="1297090"/>
            <a:ext cx="1164300" cy="76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" name="Google Shape;2634;p65"/>
          <p:cNvSpPr/>
          <p:nvPr/>
        </p:nvSpPr>
        <p:spPr>
          <a:xfrm rot="-5401260">
            <a:off x="6297050" y="1011408"/>
            <a:ext cx="1636500" cy="103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" name="Google Shape;2635;p65"/>
          <p:cNvSpPr/>
          <p:nvPr/>
        </p:nvSpPr>
        <p:spPr>
          <a:xfrm rot="-5398137">
            <a:off x="6562664" y="1325740"/>
            <a:ext cx="1107300" cy="76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6" name="Google Shape;2636;p65"/>
          <p:cNvSpPr txBox="1">
            <a:spLocks noGrp="1"/>
          </p:cNvSpPr>
          <p:nvPr>
            <p:ph type="title"/>
          </p:nvPr>
        </p:nvSpPr>
        <p:spPr>
          <a:xfrm>
            <a:off x="1403150" y="2689625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65%</a:t>
            </a:r>
            <a:endParaRPr/>
          </a:p>
        </p:txBody>
      </p:sp>
      <p:sp>
        <p:nvSpPr>
          <p:cNvPr id="2637" name="Google Shape;2637;p65"/>
          <p:cNvSpPr txBox="1">
            <a:spLocks noGrp="1"/>
          </p:cNvSpPr>
          <p:nvPr>
            <p:ph type="title" idx="4"/>
          </p:nvPr>
        </p:nvSpPr>
        <p:spPr>
          <a:xfrm>
            <a:off x="3948125" y="2689700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</p:txBody>
      </p:sp>
      <p:sp>
        <p:nvSpPr>
          <p:cNvPr id="2638" name="Google Shape;2638;p65"/>
          <p:cNvSpPr txBox="1">
            <a:spLocks noGrp="1"/>
          </p:cNvSpPr>
          <p:nvPr>
            <p:ph type="title" idx="5"/>
          </p:nvPr>
        </p:nvSpPr>
        <p:spPr>
          <a:xfrm>
            <a:off x="6493100" y="2689700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2639" name="Google Shape;2639;p65"/>
          <p:cNvSpPr txBox="1">
            <a:spLocks noGrp="1"/>
          </p:cNvSpPr>
          <p:nvPr>
            <p:ph type="subTitle" idx="6"/>
          </p:nvPr>
        </p:nvSpPr>
        <p:spPr>
          <a:xfrm>
            <a:off x="899750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Smallpox</a:t>
            </a:r>
            <a:endParaRPr/>
          </a:p>
        </p:txBody>
      </p:sp>
      <p:sp>
        <p:nvSpPr>
          <p:cNvPr id="2640" name="Google Shape;2640;p65"/>
          <p:cNvSpPr txBox="1">
            <a:spLocks noGrp="1"/>
          </p:cNvSpPr>
          <p:nvPr>
            <p:ph type="subTitle" idx="7"/>
          </p:nvPr>
        </p:nvSpPr>
        <p:spPr>
          <a:xfrm>
            <a:off x="3446438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Plague</a:t>
            </a:r>
            <a:endParaRPr/>
          </a:p>
        </p:txBody>
      </p:sp>
      <p:sp>
        <p:nvSpPr>
          <p:cNvPr id="2641" name="Google Shape;2641;p65"/>
          <p:cNvSpPr txBox="1">
            <a:spLocks noGrp="1"/>
          </p:cNvSpPr>
          <p:nvPr>
            <p:ph type="subTitle" idx="8"/>
          </p:nvPr>
        </p:nvSpPr>
        <p:spPr>
          <a:xfrm>
            <a:off x="5993050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</a:t>
            </a:r>
            <a:endParaRPr/>
          </a:p>
        </p:txBody>
      </p:sp>
      <p:sp>
        <p:nvSpPr>
          <p:cNvPr id="2642" name="Google Shape;2642;p65"/>
          <p:cNvSpPr/>
          <p:nvPr/>
        </p:nvSpPr>
        <p:spPr>
          <a:xfrm rot="10800000" flipH="1">
            <a:off x="5819958" y="268961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65"/>
          <p:cNvSpPr/>
          <p:nvPr/>
        </p:nvSpPr>
        <p:spPr>
          <a:xfrm rot="10800000" flipH="1">
            <a:off x="8309832" y="2073077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65"/>
          <p:cNvSpPr/>
          <p:nvPr/>
        </p:nvSpPr>
        <p:spPr>
          <a:xfrm rot="10800000" flipH="1">
            <a:off x="3219833" y="2528409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65"/>
          <p:cNvSpPr/>
          <p:nvPr/>
        </p:nvSpPr>
        <p:spPr>
          <a:xfrm rot="10800000" flipH="1">
            <a:off x="5754052" y="1377367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p66"/>
          <p:cNvSpPr/>
          <p:nvPr/>
        </p:nvSpPr>
        <p:spPr>
          <a:xfrm flipH="1">
            <a:off x="5108479" y="3786650"/>
            <a:ext cx="2882446" cy="1266466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66"/>
          <p:cNvSpPr txBox="1">
            <a:spLocks noGrp="1"/>
          </p:cNvSpPr>
          <p:nvPr>
            <p:ph type="title"/>
          </p:nvPr>
        </p:nvSpPr>
        <p:spPr>
          <a:xfrm>
            <a:off x="4684638" y="1912650"/>
            <a:ext cx="363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 software</a:t>
            </a:r>
            <a:endParaRPr/>
          </a:p>
        </p:txBody>
      </p:sp>
      <p:sp>
        <p:nvSpPr>
          <p:cNvPr id="2652" name="Google Shape;2652;p66"/>
          <p:cNvSpPr txBox="1">
            <a:spLocks noGrp="1"/>
          </p:cNvSpPr>
          <p:nvPr>
            <p:ph type="subTitle" idx="1"/>
          </p:nvPr>
        </p:nvSpPr>
        <p:spPr>
          <a:xfrm>
            <a:off x="4684638" y="2409150"/>
            <a:ext cx="36306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  <p:grpSp>
        <p:nvGrpSpPr>
          <p:cNvPr id="2653" name="Google Shape;2653;p66"/>
          <p:cNvGrpSpPr/>
          <p:nvPr/>
        </p:nvGrpSpPr>
        <p:grpSpPr>
          <a:xfrm>
            <a:off x="985084" y="1312196"/>
            <a:ext cx="3097666" cy="2531932"/>
            <a:chOff x="935975" y="1184450"/>
            <a:chExt cx="3410400" cy="2787550"/>
          </a:xfrm>
        </p:grpSpPr>
        <p:sp>
          <p:nvSpPr>
            <p:cNvPr id="2654" name="Google Shape;2654;p66"/>
            <p:cNvSpPr/>
            <p:nvPr/>
          </p:nvSpPr>
          <p:spPr>
            <a:xfrm>
              <a:off x="2069451" y="3558858"/>
              <a:ext cx="1143193" cy="413142"/>
            </a:xfrm>
            <a:custGeom>
              <a:avLst/>
              <a:gdLst/>
              <a:ahLst/>
              <a:cxnLst/>
              <a:rect l="l" t="t" r="r" b="b"/>
              <a:pathLst>
                <a:path w="55441" h="20036" extrusionOk="0">
                  <a:moveTo>
                    <a:pt x="0" y="20035"/>
                  </a:moveTo>
                  <a:lnTo>
                    <a:pt x="0" y="17982"/>
                  </a:lnTo>
                  <a:lnTo>
                    <a:pt x="6526" y="17184"/>
                  </a:lnTo>
                  <a:lnTo>
                    <a:pt x="11030" y="1"/>
                  </a:lnTo>
                  <a:lnTo>
                    <a:pt x="44410" y="1"/>
                  </a:lnTo>
                  <a:lnTo>
                    <a:pt x="48911" y="17184"/>
                  </a:lnTo>
                  <a:lnTo>
                    <a:pt x="55441" y="17982"/>
                  </a:lnTo>
                  <a:lnTo>
                    <a:pt x="55441" y="2003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6"/>
            <p:cNvSpPr/>
            <p:nvPr/>
          </p:nvSpPr>
          <p:spPr>
            <a:xfrm>
              <a:off x="935975" y="1184450"/>
              <a:ext cx="3410400" cy="2372700"/>
            </a:xfrm>
            <a:prstGeom prst="roundRect">
              <a:avLst>
                <a:gd name="adj" fmla="val 453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56" name="Google Shape;2656;p66"/>
          <p:cNvPicPr preferRelativeResize="0"/>
          <p:nvPr/>
        </p:nvPicPr>
        <p:blipFill rotWithShape="1">
          <a:blip r:embed="rId3">
            <a:alphaModFix/>
          </a:blip>
          <a:srcRect r="10"/>
          <a:stretch/>
        </p:blipFill>
        <p:spPr>
          <a:xfrm>
            <a:off x="1092667" y="1508153"/>
            <a:ext cx="2882400" cy="1621500"/>
          </a:xfrm>
          <a:prstGeom prst="roundRect">
            <a:avLst>
              <a:gd name="adj" fmla="val 3971"/>
            </a:avLst>
          </a:prstGeom>
          <a:noFill/>
          <a:ln>
            <a:noFill/>
          </a:ln>
        </p:spPr>
      </p:pic>
      <p:sp>
        <p:nvSpPr>
          <p:cNvPr id="2657" name="Google Shape;2657;p66"/>
          <p:cNvSpPr/>
          <p:nvPr/>
        </p:nvSpPr>
        <p:spPr>
          <a:xfrm flipH="1">
            <a:off x="5103425" y="5053300"/>
            <a:ext cx="296272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8" name="Google Shape;2658;p66"/>
          <p:cNvGrpSpPr/>
          <p:nvPr/>
        </p:nvGrpSpPr>
        <p:grpSpPr>
          <a:xfrm flipH="1">
            <a:off x="5717332" y="4238763"/>
            <a:ext cx="704379" cy="814540"/>
            <a:chOff x="5661850" y="1237525"/>
            <a:chExt cx="415000" cy="479875"/>
          </a:xfrm>
        </p:grpSpPr>
        <p:sp>
          <p:nvSpPr>
            <p:cNvPr id="2659" name="Google Shape;2659;p66"/>
            <p:cNvSpPr/>
            <p:nvPr/>
          </p:nvSpPr>
          <p:spPr>
            <a:xfrm>
              <a:off x="6012525" y="1550075"/>
              <a:ext cx="1825" cy="25"/>
            </a:xfrm>
            <a:custGeom>
              <a:avLst/>
              <a:gdLst/>
              <a:ahLst/>
              <a:cxnLst/>
              <a:rect l="l" t="t" r="r" b="b"/>
              <a:pathLst>
                <a:path w="73" h="1" extrusionOk="0">
                  <a:moveTo>
                    <a:pt x="72" y="1"/>
                  </a:moveTo>
                  <a:cubicBezTo>
                    <a:pt x="72" y="1"/>
                    <a:pt x="72" y="1"/>
                    <a:pt x="48" y="1"/>
                  </a:cubicBezTo>
                  <a:cubicBezTo>
                    <a:pt x="1" y="1"/>
                    <a:pt x="72" y="1"/>
                    <a:pt x="7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6"/>
            <p:cNvSpPr/>
            <p:nvPr/>
          </p:nvSpPr>
          <p:spPr>
            <a:xfrm>
              <a:off x="5661850" y="1325625"/>
              <a:ext cx="415000" cy="391775"/>
            </a:xfrm>
            <a:custGeom>
              <a:avLst/>
              <a:gdLst/>
              <a:ahLst/>
              <a:cxnLst/>
              <a:rect l="l" t="t" r="r" b="b"/>
              <a:pathLst>
                <a:path w="16600" h="15671" extrusionOk="0">
                  <a:moveTo>
                    <a:pt x="3192" y="1"/>
                  </a:moveTo>
                  <a:cubicBezTo>
                    <a:pt x="3192" y="1"/>
                    <a:pt x="72" y="1382"/>
                    <a:pt x="72" y="4621"/>
                  </a:cubicBezTo>
                  <a:lnTo>
                    <a:pt x="72" y="13837"/>
                  </a:lnTo>
                  <a:cubicBezTo>
                    <a:pt x="72" y="13837"/>
                    <a:pt x="1" y="15670"/>
                    <a:pt x="2835" y="15670"/>
                  </a:cubicBezTo>
                  <a:lnTo>
                    <a:pt x="13742" y="15670"/>
                  </a:lnTo>
                  <a:cubicBezTo>
                    <a:pt x="16600" y="15670"/>
                    <a:pt x="16528" y="13837"/>
                    <a:pt x="16528" y="13837"/>
                  </a:cubicBezTo>
                  <a:lnTo>
                    <a:pt x="16528" y="4621"/>
                  </a:lnTo>
                  <a:cubicBezTo>
                    <a:pt x="16528" y="1382"/>
                    <a:pt x="13409" y="1"/>
                    <a:pt x="1340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6"/>
            <p:cNvSpPr/>
            <p:nvPr/>
          </p:nvSpPr>
          <p:spPr>
            <a:xfrm>
              <a:off x="5784500" y="1416125"/>
              <a:ext cx="290575" cy="204825"/>
            </a:xfrm>
            <a:custGeom>
              <a:avLst/>
              <a:gdLst/>
              <a:ahLst/>
              <a:cxnLst/>
              <a:rect l="l" t="t" r="r" b="b"/>
              <a:pathLst>
                <a:path w="11623" h="8193" extrusionOk="0">
                  <a:moveTo>
                    <a:pt x="1" y="0"/>
                  </a:moveTo>
                  <a:lnTo>
                    <a:pt x="1" y="8193"/>
                  </a:lnTo>
                  <a:lnTo>
                    <a:pt x="11622" y="8193"/>
                  </a:lnTo>
                  <a:lnTo>
                    <a:pt x="11622" y="1001"/>
                  </a:lnTo>
                  <a:cubicBezTo>
                    <a:pt x="11622" y="643"/>
                    <a:pt x="11575" y="310"/>
                    <a:pt x="11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6"/>
            <p:cNvSpPr/>
            <p:nvPr/>
          </p:nvSpPr>
          <p:spPr>
            <a:xfrm>
              <a:off x="5836900" y="1529250"/>
              <a:ext cx="189950" cy="16100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0"/>
                  </a:moveTo>
                  <a:lnTo>
                    <a:pt x="0" y="643"/>
                  </a:lnTo>
                  <a:lnTo>
                    <a:pt x="7597" y="643"/>
                  </a:lnTo>
                  <a:lnTo>
                    <a:pt x="759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6"/>
            <p:cNvSpPr/>
            <p:nvPr/>
          </p:nvSpPr>
          <p:spPr>
            <a:xfrm>
              <a:off x="5836900" y="1574475"/>
              <a:ext cx="189950" cy="16100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1"/>
                  </a:moveTo>
                  <a:lnTo>
                    <a:pt x="0" y="644"/>
                  </a:lnTo>
                  <a:lnTo>
                    <a:pt x="7597" y="644"/>
                  </a:lnTo>
                  <a:lnTo>
                    <a:pt x="759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6"/>
            <p:cNvSpPr/>
            <p:nvPr/>
          </p:nvSpPr>
          <p:spPr>
            <a:xfrm>
              <a:off x="5903575" y="1446475"/>
              <a:ext cx="56600" cy="56000"/>
            </a:xfrm>
            <a:custGeom>
              <a:avLst/>
              <a:gdLst/>
              <a:ahLst/>
              <a:cxnLst/>
              <a:rect l="l" t="t" r="r" b="b"/>
              <a:pathLst>
                <a:path w="2264" h="2240" extrusionOk="0">
                  <a:moveTo>
                    <a:pt x="691" y="1"/>
                  </a:moveTo>
                  <a:lnTo>
                    <a:pt x="691" y="692"/>
                  </a:lnTo>
                  <a:lnTo>
                    <a:pt x="1" y="692"/>
                  </a:lnTo>
                  <a:lnTo>
                    <a:pt x="1" y="1549"/>
                  </a:lnTo>
                  <a:lnTo>
                    <a:pt x="691" y="1549"/>
                  </a:lnTo>
                  <a:lnTo>
                    <a:pt x="691" y="2239"/>
                  </a:lnTo>
                  <a:lnTo>
                    <a:pt x="1572" y="2239"/>
                  </a:lnTo>
                  <a:lnTo>
                    <a:pt x="1572" y="1549"/>
                  </a:lnTo>
                  <a:lnTo>
                    <a:pt x="2263" y="1549"/>
                  </a:lnTo>
                  <a:lnTo>
                    <a:pt x="2263" y="692"/>
                  </a:lnTo>
                  <a:lnTo>
                    <a:pt x="1572" y="692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6"/>
            <p:cNvSpPr/>
            <p:nvPr/>
          </p:nvSpPr>
          <p:spPr>
            <a:xfrm>
              <a:off x="5695800" y="1384575"/>
              <a:ext cx="49425" cy="276275"/>
            </a:xfrm>
            <a:custGeom>
              <a:avLst/>
              <a:gdLst/>
              <a:ahLst/>
              <a:cxnLst/>
              <a:rect l="l" t="t" r="r" b="b"/>
              <a:pathLst>
                <a:path w="1977" h="11051" extrusionOk="0">
                  <a:moveTo>
                    <a:pt x="1977" y="0"/>
                  </a:moveTo>
                  <a:cubicBezTo>
                    <a:pt x="1715" y="0"/>
                    <a:pt x="1453" y="119"/>
                    <a:pt x="1239" y="286"/>
                  </a:cubicBezTo>
                  <a:cubicBezTo>
                    <a:pt x="1024" y="453"/>
                    <a:pt x="834" y="667"/>
                    <a:pt x="691" y="905"/>
                  </a:cubicBezTo>
                  <a:cubicBezTo>
                    <a:pt x="405" y="1358"/>
                    <a:pt x="239" y="1882"/>
                    <a:pt x="143" y="2405"/>
                  </a:cubicBezTo>
                  <a:cubicBezTo>
                    <a:pt x="72" y="2929"/>
                    <a:pt x="48" y="3382"/>
                    <a:pt x="24" y="3882"/>
                  </a:cubicBezTo>
                  <a:cubicBezTo>
                    <a:pt x="0" y="4358"/>
                    <a:pt x="0" y="4835"/>
                    <a:pt x="24" y="5311"/>
                  </a:cubicBezTo>
                  <a:cubicBezTo>
                    <a:pt x="24" y="6287"/>
                    <a:pt x="96" y="7240"/>
                    <a:pt x="239" y="8192"/>
                  </a:cubicBezTo>
                  <a:cubicBezTo>
                    <a:pt x="381" y="9145"/>
                    <a:pt x="572" y="10098"/>
                    <a:pt x="905" y="11050"/>
                  </a:cubicBezTo>
                  <a:cubicBezTo>
                    <a:pt x="1215" y="10074"/>
                    <a:pt x="1382" y="9121"/>
                    <a:pt x="1477" y="8169"/>
                  </a:cubicBezTo>
                  <a:cubicBezTo>
                    <a:pt x="1572" y="7216"/>
                    <a:pt x="1596" y="6263"/>
                    <a:pt x="1572" y="5311"/>
                  </a:cubicBezTo>
                  <a:cubicBezTo>
                    <a:pt x="1572" y="4835"/>
                    <a:pt x="1548" y="4358"/>
                    <a:pt x="1501" y="3882"/>
                  </a:cubicBezTo>
                  <a:cubicBezTo>
                    <a:pt x="1477" y="3406"/>
                    <a:pt x="1405" y="2906"/>
                    <a:pt x="1382" y="2477"/>
                  </a:cubicBezTo>
                  <a:cubicBezTo>
                    <a:pt x="1358" y="2048"/>
                    <a:pt x="1334" y="1620"/>
                    <a:pt x="1405" y="1191"/>
                  </a:cubicBezTo>
                  <a:cubicBezTo>
                    <a:pt x="1477" y="762"/>
                    <a:pt x="1596" y="334"/>
                    <a:pt x="19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6"/>
            <p:cNvSpPr/>
            <p:nvPr/>
          </p:nvSpPr>
          <p:spPr>
            <a:xfrm>
              <a:off x="5694000" y="1237525"/>
              <a:ext cx="350100" cy="106575"/>
            </a:xfrm>
            <a:custGeom>
              <a:avLst/>
              <a:gdLst/>
              <a:ahLst/>
              <a:cxnLst/>
              <a:rect l="l" t="t" r="r" b="b"/>
              <a:pathLst>
                <a:path w="14004" h="4263" extrusionOk="0">
                  <a:moveTo>
                    <a:pt x="1763" y="0"/>
                  </a:moveTo>
                  <a:cubicBezTo>
                    <a:pt x="787" y="0"/>
                    <a:pt x="1" y="786"/>
                    <a:pt x="1" y="1738"/>
                  </a:cubicBezTo>
                  <a:lnTo>
                    <a:pt x="1" y="2501"/>
                  </a:lnTo>
                  <a:cubicBezTo>
                    <a:pt x="1" y="3477"/>
                    <a:pt x="787" y="4263"/>
                    <a:pt x="1763" y="4263"/>
                  </a:cubicBezTo>
                  <a:lnTo>
                    <a:pt x="12265" y="4263"/>
                  </a:lnTo>
                  <a:cubicBezTo>
                    <a:pt x="13218" y="4263"/>
                    <a:pt x="14004" y="3477"/>
                    <a:pt x="14004" y="2501"/>
                  </a:cubicBezTo>
                  <a:lnTo>
                    <a:pt x="14004" y="1738"/>
                  </a:lnTo>
                  <a:cubicBezTo>
                    <a:pt x="14004" y="786"/>
                    <a:pt x="13218" y="0"/>
                    <a:pt x="1226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6"/>
            <p:cNvSpPr/>
            <p:nvPr/>
          </p:nvSpPr>
          <p:spPr>
            <a:xfrm>
              <a:off x="5726150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15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15" y="2811"/>
                  </a:cubicBezTo>
                  <a:lnTo>
                    <a:pt x="239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6"/>
            <p:cNvSpPr/>
            <p:nvPr/>
          </p:nvSpPr>
          <p:spPr>
            <a:xfrm>
              <a:off x="5780925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15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15" y="2811"/>
                  </a:cubicBezTo>
                  <a:lnTo>
                    <a:pt x="263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6"/>
            <p:cNvSpPr/>
            <p:nvPr/>
          </p:nvSpPr>
          <p:spPr>
            <a:xfrm>
              <a:off x="5835700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39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39" y="2811"/>
                  </a:cubicBezTo>
                  <a:lnTo>
                    <a:pt x="263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6"/>
            <p:cNvSpPr/>
            <p:nvPr/>
          </p:nvSpPr>
          <p:spPr>
            <a:xfrm>
              <a:off x="5890475" y="1255375"/>
              <a:ext cx="12525" cy="70275"/>
            </a:xfrm>
            <a:custGeom>
              <a:avLst/>
              <a:gdLst/>
              <a:ahLst/>
              <a:cxnLst/>
              <a:rect l="l" t="t" r="r" b="b"/>
              <a:pathLst>
                <a:path w="501" h="2811" extrusionOk="0">
                  <a:moveTo>
                    <a:pt x="239" y="0"/>
                  </a:moveTo>
                  <a:cubicBezTo>
                    <a:pt x="120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120" y="2811"/>
                    <a:pt x="239" y="2811"/>
                  </a:cubicBezTo>
                  <a:lnTo>
                    <a:pt x="263" y="2811"/>
                  </a:lnTo>
                  <a:cubicBezTo>
                    <a:pt x="382" y="2811"/>
                    <a:pt x="501" y="2715"/>
                    <a:pt x="501" y="2572"/>
                  </a:cubicBezTo>
                  <a:lnTo>
                    <a:pt x="501" y="239"/>
                  </a:lnTo>
                  <a:cubicBezTo>
                    <a:pt x="501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6"/>
            <p:cNvSpPr/>
            <p:nvPr/>
          </p:nvSpPr>
          <p:spPr>
            <a:xfrm>
              <a:off x="5945250" y="1255375"/>
              <a:ext cx="12525" cy="70275"/>
            </a:xfrm>
            <a:custGeom>
              <a:avLst/>
              <a:gdLst/>
              <a:ahLst/>
              <a:cxnLst/>
              <a:rect l="l" t="t" r="r" b="b"/>
              <a:pathLst>
                <a:path w="501" h="2811" extrusionOk="0">
                  <a:moveTo>
                    <a:pt x="239" y="0"/>
                  </a:moveTo>
                  <a:cubicBezTo>
                    <a:pt x="120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120" y="2811"/>
                    <a:pt x="239" y="2811"/>
                  </a:cubicBezTo>
                  <a:lnTo>
                    <a:pt x="263" y="2811"/>
                  </a:lnTo>
                  <a:cubicBezTo>
                    <a:pt x="406" y="2811"/>
                    <a:pt x="501" y="2715"/>
                    <a:pt x="501" y="2572"/>
                  </a:cubicBezTo>
                  <a:lnTo>
                    <a:pt x="501" y="239"/>
                  </a:lnTo>
                  <a:cubicBezTo>
                    <a:pt x="501" y="120"/>
                    <a:pt x="406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6"/>
            <p:cNvSpPr/>
            <p:nvPr/>
          </p:nvSpPr>
          <p:spPr>
            <a:xfrm>
              <a:off x="6000625" y="1255375"/>
              <a:ext cx="11925" cy="70275"/>
            </a:xfrm>
            <a:custGeom>
              <a:avLst/>
              <a:gdLst/>
              <a:ahLst/>
              <a:cxnLst/>
              <a:rect l="l" t="t" r="r" b="b"/>
              <a:pathLst>
                <a:path w="477" h="2811" extrusionOk="0">
                  <a:moveTo>
                    <a:pt x="215" y="0"/>
                  </a:moveTo>
                  <a:cubicBezTo>
                    <a:pt x="96" y="0"/>
                    <a:pt x="0" y="120"/>
                    <a:pt x="0" y="239"/>
                  </a:cubicBezTo>
                  <a:lnTo>
                    <a:pt x="0" y="2572"/>
                  </a:lnTo>
                  <a:cubicBezTo>
                    <a:pt x="0" y="2715"/>
                    <a:pt x="96" y="2811"/>
                    <a:pt x="215" y="2811"/>
                  </a:cubicBezTo>
                  <a:lnTo>
                    <a:pt x="239" y="2811"/>
                  </a:lnTo>
                  <a:cubicBezTo>
                    <a:pt x="381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1" y="0"/>
                    <a:pt x="23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3" name="Google Shape;2673;p66"/>
          <p:cNvSpPr/>
          <p:nvPr/>
        </p:nvSpPr>
        <p:spPr>
          <a:xfrm>
            <a:off x="4925624" y="3685712"/>
            <a:ext cx="38337" cy="38337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8" y="1"/>
                </a:moveTo>
                <a:cubicBezTo>
                  <a:pt x="301" y="1"/>
                  <a:pt x="0" y="301"/>
                  <a:pt x="0" y="668"/>
                </a:cubicBezTo>
                <a:cubicBezTo>
                  <a:pt x="0" y="1002"/>
                  <a:pt x="301" y="1302"/>
                  <a:pt x="668" y="1302"/>
                </a:cubicBezTo>
                <a:cubicBezTo>
                  <a:pt x="1035" y="1302"/>
                  <a:pt x="1301" y="1002"/>
                  <a:pt x="1301" y="668"/>
                </a:cubicBezTo>
                <a:cubicBezTo>
                  <a:pt x="1301" y="301"/>
                  <a:pt x="1035" y="1"/>
                  <a:pt x="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66"/>
          <p:cNvSpPr/>
          <p:nvPr/>
        </p:nvSpPr>
        <p:spPr>
          <a:xfrm>
            <a:off x="7733418" y="36820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66"/>
          <p:cNvSpPr/>
          <p:nvPr/>
        </p:nvSpPr>
        <p:spPr>
          <a:xfrm>
            <a:off x="4339290" y="4130450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6" name="Google Shape;2676;p66"/>
          <p:cNvGrpSpPr/>
          <p:nvPr/>
        </p:nvGrpSpPr>
        <p:grpSpPr>
          <a:xfrm flipH="1">
            <a:off x="6745800" y="4089975"/>
            <a:ext cx="818675" cy="963325"/>
            <a:chOff x="4024450" y="3255175"/>
            <a:chExt cx="818675" cy="963325"/>
          </a:xfrm>
        </p:grpSpPr>
        <p:sp>
          <p:nvSpPr>
            <p:cNvPr id="2677" name="Google Shape;2677;p66"/>
            <p:cNvSpPr/>
            <p:nvPr/>
          </p:nvSpPr>
          <p:spPr>
            <a:xfrm>
              <a:off x="4024450" y="3255175"/>
              <a:ext cx="818675" cy="167225"/>
            </a:xfrm>
            <a:custGeom>
              <a:avLst/>
              <a:gdLst/>
              <a:ahLst/>
              <a:cxnLst/>
              <a:rect l="l" t="t" r="r" b="b"/>
              <a:pathLst>
                <a:path w="32747" h="6689" extrusionOk="0">
                  <a:moveTo>
                    <a:pt x="2560" y="0"/>
                  </a:moveTo>
                  <a:cubicBezTo>
                    <a:pt x="1920" y="0"/>
                    <a:pt x="1397" y="524"/>
                    <a:pt x="1397" y="1163"/>
                  </a:cubicBezTo>
                  <a:lnTo>
                    <a:pt x="1397" y="5206"/>
                  </a:lnTo>
                  <a:cubicBezTo>
                    <a:pt x="1397" y="5322"/>
                    <a:pt x="1397" y="5438"/>
                    <a:pt x="1455" y="5555"/>
                  </a:cubicBezTo>
                  <a:lnTo>
                    <a:pt x="583" y="5555"/>
                  </a:lnTo>
                  <a:cubicBezTo>
                    <a:pt x="263" y="5555"/>
                    <a:pt x="1" y="5787"/>
                    <a:pt x="1" y="6107"/>
                  </a:cubicBezTo>
                  <a:cubicBezTo>
                    <a:pt x="1" y="6427"/>
                    <a:pt x="263" y="6689"/>
                    <a:pt x="583" y="6689"/>
                  </a:cubicBezTo>
                  <a:lnTo>
                    <a:pt x="32165" y="6689"/>
                  </a:lnTo>
                  <a:cubicBezTo>
                    <a:pt x="32484" y="6689"/>
                    <a:pt x="32746" y="6427"/>
                    <a:pt x="32746" y="6107"/>
                  </a:cubicBezTo>
                  <a:cubicBezTo>
                    <a:pt x="32746" y="5787"/>
                    <a:pt x="32484" y="5555"/>
                    <a:pt x="32165" y="5555"/>
                  </a:cubicBezTo>
                  <a:lnTo>
                    <a:pt x="31292" y="5555"/>
                  </a:lnTo>
                  <a:cubicBezTo>
                    <a:pt x="31350" y="5438"/>
                    <a:pt x="31350" y="5322"/>
                    <a:pt x="31350" y="5206"/>
                  </a:cubicBezTo>
                  <a:lnTo>
                    <a:pt x="31350" y="1163"/>
                  </a:lnTo>
                  <a:cubicBezTo>
                    <a:pt x="31350" y="524"/>
                    <a:pt x="30827" y="0"/>
                    <a:pt x="3018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6"/>
            <p:cNvSpPr/>
            <p:nvPr/>
          </p:nvSpPr>
          <p:spPr>
            <a:xfrm>
              <a:off x="41277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204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204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6"/>
            <p:cNvSpPr/>
            <p:nvPr/>
          </p:nvSpPr>
          <p:spPr>
            <a:xfrm>
              <a:off x="422657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6"/>
            <p:cNvSpPr/>
            <p:nvPr/>
          </p:nvSpPr>
          <p:spPr>
            <a:xfrm>
              <a:off x="432472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204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204" y="4625"/>
                    <a:pt x="407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6"/>
            <p:cNvSpPr/>
            <p:nvPr/>
          </p:nvSpPr>
          <p:spPr>
            <a:xfrm>
              <a:off x="44236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6"/>
            <p:cNvSpPr/>
            <p:nvPr/>
          </p:nvSpPr>
          <p:spPr>
            <a:xfrm>
              <a:off x="452247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11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11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6"/>
            <p:cNvSpPr/>
            <p:nvPr/>
          </p:nvSpPr>
          <p:spPr>
            <a:xfrm>
              <a:off x="462062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7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6"/>
            <p:cNvSpPr/>
            <p:nvPr/>
          </p:nvSpPr>
          <p:spPr>
            <a:xfrm>
              <a:off x="47195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7" y="4625"/>
                  </a:cubicBezTo>
                  <a:cubicBezTo>
                    <a:pt x="611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11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6"/>
            <p:cNvSpPr/>
            <p:nvPr/>
          </p:nvSpPr>
          <p:spPr>
            <a:xfrm>
              <a:off x="4066625" y="3422375"/>
              <a:ext cx="734325" cy="796125"/>
            </a:xfrm>
            <a:custGeom>
              <a:avLst/>
              <a:gdLst/>
              <a:ahLst/>
              <a:cxnLst/>
              <a:rect l="l" t="t" r="r" b="b"/>
              <a:pathLst>
                <a:path w="29373" h="31845" extrusionOk="0">
                  <a:moveTo>
                    <a:pt x="1" y="1"/>
                  </a:moveTo>
                  <a:lnTo>
                    <a:pt x="1" y="29489"/>
                  </a:lnTo>
                  <a:cubicBezTo>
                    <a:pt x="1" y="30797"/>
                    <a:pt x="1048" y="31844"/>
                    <a:pt x="2356" y="31844"/>
                  </a:cubicBezTo>
                  <a:lnTo>
                    <a:pt x="27017" y="31844"/>
                  </a:lnTo>
                  <a:cubicBezTo>
                    <a:pt x="28326" y="31844"/>
                    <a:pt x="29372" y="30797"/>
                    <a:pt x="29372" y="29489"/>
                  </a:cubicBezTo>
                  <a:lnTo>
                    <a:pt x="2937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6"/>
            <p:cNvSpPr/>
            <p:nvPr/>
          </p:nvSpPr>
          <p:spPr>
            <a:xfrm>
              <a:off x="4094975" y="3631550"/>
              <a:ext cx="677625" cy="555675"/>
            </a:xfrm>
            <a:custGeom>
              <a:avLst/>
              <a:gdLst/>
              <a:ahLst/>
              <a:cxnLst/>
              <a:rect l="l" t="t" r="r" b="b"/>
              <a:pathLst>
                <a:path w="27105" h="22227" extrusionOk="0">
                  <a:moveTo>
                    <a:pt x="4607" y="1"/>
                  </a:moveTo>
                  <a:cubicBezTo>
                    <a:pt x="2706" y="1"/>
                    <a:pt x="1173" y="263"/>
                    <a:pt x="1" y="591"/>
                  </a:cubicBezTo>
                  <a:lnTo>
                    <a:pt x="1" y="20046"/>
                  </a:lnTo>
                  <a:cubicBezTo>
                    <a:pt x="1" y="21238"/>
                    <a:pt x="990" y="22227"/>
                    <a:pt x="2182" y="22227"/>
                  </a:cubicBezTo>
                  <a:lnTo>
                    <a:pt x="24923" y="22227"/>
                  </a:lnTo>
                  <a:cubicBezTo>
                    <a:pt x="26116" y="22227"/>
                    <a:pt x="27104" y="21238"/>
                    <a:pt x="27104" y="20046"/>
                  </a:cubicBezTo>
                  <a:lnTo>
                    <a:pt x="27104" y="2539"/>
                  </a:lnTo>
                  <a:cubicBezTo>
                    <a:pt x="25417" y="2854"/>
                    <a:pt x="23589" y="3060"/>
                    <a:pt x="21684" y="3060"/>
                  </a:cubicBezTo>
                  <a:cubicBezTo>
                    <a:pt x="19190" y="3060"/>
                    <a:pt x="16565" y="2707"/>
                    <a:pt x="13960" y="1783"/>
                  </a:cubicBezTo>
                  <a:cubicBezTo>
                    <a:pt x="10203" y="449"/>
                    <a:pt x="7091" y="1"/>
                    <a:pt x="4607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6"/>
            <p:cNvSpPr/>
            <p:nvPr/>
          </p:nvSpPr>
          <p:spPr>
            <a:xfrm>
              <a:off x="4230925" y="3598325"/>
              <a:ext cx="413700" cy="343900"/>
            </a:xfrm>
            <a:custGeom>
              <a:avLst/>
              <a:gdLst/>
              <a:ahLst/>
              <a:cxnLst/>
              <a:rect l="l" t="t" r="r" b="b"/>
              <a:pathLst>
                <a:path w="16548" h="13756" extrusionOk="0">
                  <a:moveTo>
                    <a:pt x="1" y="0"/>
                  </a:moveTo>
                  <a:lnTo>
                    <a:pt x="1" y="13756"/>
                  </a:lnTo>
                  <a:lnTo>
                    <a:pt x="16548" y="13756"/>
                  </a:lnTo>
                  <a:lnTo>
                    <a:pt x="1654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6"/>
            <p:cNvSpPr/>
            <p:nvPr/>
          </p:nvSpPr>
          <p:spPr>
            <a:xfrm>
              <a:off x="4280375" y="3677575"/>
              <a:ext cx="315550" cy="18200"/>
            </a:xfrm>
            <a:custGeom>
              <a:avLst/>
              <a:gdLst/>
              <a:ahLst/>
              <a:cxnLst/>
              <a:rect l="l" t="t" r="r" b="b"/>
              <a:pathLst>
                <a:path w="12622" h="728" extrusionOk="0">
                  <a:moveTo>
                    <a:pt x="0" y="0"/>
                  </a:moveTo>
                  <a:lnTo>
                    <a:pt x="0" y="727"/>
                  </a:lnTo>
                  <a:lnTo>
                    <a:pt x="12622" y="727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6"/>
            <p:cNvSpPr/>
            <p:nvPr/>
          </p:nvSpPr>
          <p:spPr>
            <a:xfrm>
              <a:off x="4280375" y="3760450"/>
              <a:ext cx="315550" cy="18925"/>
            </a:xfrm>
            <a:custGeom>
              <a:avLst/>
              <a:gdLst/>
              <a:ahLst/>
              <a:cxnLst/>
              <a:rect l="l" t="t" r="r" b="b"/>
              <a:pathLst>
                <a:path w="12622" h="757" extrusionOk="0">
                  <a:moveTo>
                    <a:pt x="0" y="0"/>
                  </a:moveTo>
                  <a:lnTo>
                    <a:pt x="0" y="757"/>
                  </a:lnTo>
                  <a:lnTo>
                    <a:pt x="12622" y="757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6"/>
            <p:cNvSpPr/>
            <p:nvPr/>
          </p:nvSpPr>
          <p:spPr>
            <a:xfrm>
              <a:off x="4280375" y="3844050"/>
              <a:ext cx="315550" cy="18925"/>
            </a:xfrm>
            <a:custGeom>
              <a:avLst/>
              <a:gdLst/>
              <a:ahLst/>
              <a:cxnLst/>
              <a:rect l="l" t="t" r="r" b="b"/>
              <a:pathLst>
                <a:path w="12622" h="757" extrusionOk="0">
                  <a:moveTo>
                    <a:pt x="0" y="1"/>
                  </a:moveTo>
                  <a:lnTo>
                    <a:pt x="0" y="757"/>
                  </a:lnTo>
                  <a:lnTo>
                    <a:pt x="12622" y="757"/>
                  </a:lnTo>
                  <a:lnTo>
                    <a:pt x="1262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6"/>
            <p:cNvSpPr/>
            <p:nvPr/>
          </p:nvSpPr>
          <p:spPr>
            <a:xfrm>
              <a:off x="4148050" y="3478375"/>
              <a:ext cx="98900" cy="606350"/>
            </a:xfrm>
            <a:custGeom>
              <a:avLst/>
              <a:gdLst/>
              <a:ahLst/>
              <a:cxnLst/>
              <a:rect l="l" t="t" r="r" b="b"/>
              <a:pathLst>
                <a:path w="3956" h="24254" extrusionOk="0">
                  <a:moveTo>
                    <a:pt x="1978" y="0"/>
                  </a:moveTo>
                  <a:cubicBezTo>
                    <a:pt x="902" y="0"/>
                    <a:pt x="1" y="902"/>
                    <a:pt x="1" y="1978"/>
                  </a:cubicBezTo>
                  <a:lnTo>
                    <a:pt x="1" y="22276"/>
                  </a:lnTo>
                  <a:cubicBezTo>
                    <a:pt x="1" y="23381"/>
                    <a:pt x="902" y="24254"/>
                    <a:pt x="1978" y="24254"/>
                  </a:cubicBezTo>
                  <a:cubicBezTo>
                    <a:pt x="3054" y="24254"/>
                    <a:pt x="3956" y="23381"/>
                    <a:pt x="3956" y="22276"/>
                  </a:cubicBezTo>
                  <a:lnTo>
                    <a:pt x="3956" y="1978"/>
                  </a:lnTo>
                  <a:cubicBezTo>
                    <a:pt x="3956" y="902"/>
                    <a:pt x="3054" y="0"/>
                    <a:pt x="1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2" name="Google Shape;2692;p66"/>
          <p:cNvGrpSpPr/>
          <p:nvPr/>
        </p:nvGrpSpPr>
        <p:grpSpPr>
          <a:xfrm>
            <a:off x="5793520" y="910610"/>
            <a:ext cx="288413" cy="230581"/>
            <a:chOff x="5243250" y="2506925"/>
            <a:chExt cx="192250" cy="153700"/>
          </a:xfrm>
        </p:grpSpPr>
        <p:sp>
          <p:nvSpPr>
            <p:cNvPr id="2693" name="Google Shape;2693;p66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6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6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6" name="Google Shape;2696;p66"/>
          <p:cNvGrpSpPr/>
          <p:nvPr/>
        </p:nvGrpSpPr>
        <p:grpSpPr>
          <a:xfrm rot="900033">
            <a:off x="6310566" y="636400"/>
            <a:ext cx="293031" cy="226009"/>
            <a:chOff x="5483150" y="2495300"/>
            <a:chExt cx="195325" cy="150650"/>
          </a:xfrm>
        </p:grpSpPr>
        <p:sp>
          <p:nvSpPr>
            <p:cNvPr id="2697" name="Google Shape;2697;p66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6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6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0" name="Google Shape;2700;p66"/>
          <p:cNvGrpSpPr/>
          <p:nvPr/>
        </p:nvGrpSpPr>
        <p:grpSpPr>
          <a:xfrm rot="-1800013">
            <a:off x="6821955" y="910618"/>
            <a:ext cx="288412" cy="230579"/>
            <a:chOff x="5243250" y="2506925"/>
            <a:chExt cx="192250" cy="153700"/>
          </a:xfrm>
        </p:grpSpPr>
        <p:sp>
          <p:nvSpPr>
            <p:cNvPr id="2701" name="Google Shape;2701;p66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6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6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8"/>
          <p:cNvSpPr/>
          <p:nvPr/>
        </p:nvSpPr>
        <p:spPr>
          <a:xfrm>
            <a:off x="1048669" y="230904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48"/>
          <p:cNvSpPr/>
          <p:nvPr/>
        </p:nvSpPr>
        <p:spPr>
          <a:xfrm>
            <a:off x="4603894" y="1281557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48"/>
          <p:cNvSpPr/>
          <p:nvPr/>
        </p:nvSpPr>
        <p:spPr>
          <a:xfrm>
            <a:off x="4632844" y="230904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48"/>
          <p:cNvSpPr/>
          <p:nvPr/>
        </p:nvSpPr>
        <p:spPr>
          <a:xfrm>
            <a:off x="1019719" y="1281557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48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Participants</a:t>
            </a:r>
            <a:endParaRPr dirty="0"/>
          </a:p>
        </p:txBody>
      </p:sp>
      <p:sp>
        <p:nvSpPr>
          <p:cNvPr id="1220" name="Google Shape;1220;p48"/>
          <p:cNvSpPr txBox="1">
            <a:spLocks noGrp="1"/>
          </p:cNvSpPr>
          <p:nvPr>
            <p:ph type="title"/>
          </p:nvPr>
        </p:nvSpPr>
        <p:spPr>
          <a:xfrm>
            <a:off x="990769" y="1470694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21" name="Google Shape;1221;p48"/>
          <p:cNvSpPr txBox="1">
            <a:spLocks noGrp="1"/>
          </p:cNvSpPr>
          <p:nvPr>
            <p:ph type="title" idx="5"/>
          </p:nvPr>
        </p:nvSpPr>
        <p:spPr>
          <a:xfrm>
            <a:off x="1019719" y="2504372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22" name="Google Shape;1222;p48"/>
          <p:cNvSpPr txBox="1">
            <a:spLocks noGrp="1"/>
          </p:cNvSpPr>
          <p:nvPr>
            <p:ph type="title" idx="6"/>
          </p:nvPr>
        </p:nvSpPr>
        <p:spPr>
          <a:xfrm>
            <a:off x="4574944" y="1470694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23" name="Google Shape;1223;p48"/>
          <p:cNvSpPr txBox="1">
            <a:spLocks noGrp="1"/>
          </p:cNvSpPr>
          <p:nvPr>
            <p:ph type="title" idx="7"/>
          </p:nvPr>
        </p:nvSpPr>
        <p:spPr>
          <a:xfrm>
            <a:off x="4603894" y="2504371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24" name="Google Shape;1224;p48"/>
          <p:cNvSpPr txBox="1">
            <a:spLocks noGrp="1"/>
          </p:cNvSpPr>
          <p:nvPr>
            <p:ph type="subTitle" idx="8"/>
          </p:nvPr>
        </p:nvSpPr>
        <p:spPr>
          <a:xfrm>
            <a:off x="2105005" y="1516452"/>
            <a:ext cx="2327101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IAN LEE</a:t>
            </a:r>
            <a:endParaRPr dirty="0"/>
          </a:p>
        </p:txBody>
      </p:sp>
      <p:sp>
        <p:nvSpPr>
          <p:cNvPr id="1225" name="Google Shape;1225;p48"/>
          <p:cNvSpPr txBox="1">
            <a:spLocks noGrp="1"/>
          </p:cNvSpPr>
          <p:nvPr>
            <p:ph type="subTitle" idx="9"/>
          </p:nvPr>
        </p:nvSpPr>
        <p:spPr>
          <a:xfrm>
            <a:off x="2105005" y="2542895"/>
            <a:ext cx="2234363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PAUL KU</a:t>
            </a:r>
            <a:endParaRPr dirty="0"/>
          </a:p>
        </p:txBody>
      </p:sp>
      <p:sp>
        <p:nvSpPr>
          <p:cNvPr id="1226" name="Google Shape;1226;p48"/>
          <p:cNvSpPr txBox="1">
            <a:spLocks noGrp="1"/>
          </p:cNvSpPr>
          <p:nvPr>
            <p:ph type="subTitle" idx="13"/>
          </p:nvPr>
        </p:nvSpPr>
        <p:spPr>
          <a:xfrm>
            <a:off x="5633850" y="1505741"/>
            <a:ext cx="2657225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NAVDEEP KAUR</a:t>
            </a:r>
            <a:endParaRPr dirty="0"/>
          </a:p>
        </p:txBody>
      </p:sp>
      <p:sp>
        <p:nvSpPr>
          <p:cNvPr id="1227" name="Google Shape;1227;p48"/>
          <p:cNvSpPr txBox="1">
            <a:spLocks noGrp="1"/>
          </p:cNvSpPr>
          <p:nvPr>
            <p:ph type="subTitle" idx="14"/>
          </p:nvPr>
        </p:nvSpPr>
        <p:spPr>
          <a:xfrm>
            <a:off x="5633850" y="2542895"/>
            <a:ext cx="2554219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JEFF MORGAN</a:t>
            </a:r>
            <a:endParaRPr dirty="0"/>
          </a:p>
        </p:txBody>
      </p:sp>
      <p:grpSp>
        <p:nvGrpSpPr>
          <p:cNvPr id="1228" name="Google Shape;1228;p48"/>
          <p:cNvGrpSpPr/>
          <p:nvPr/>
        </p:nvGrpSpPr>
        <p:grpSpPr>
          <a:xfrm>
            <a:off x="7915325" y="587550"/>
            <a:ext cx="700775" cy="673825"/>
            <a:chOff x="5071000" y="1472950"/>
            <a:chExt cx="700775" cy="673825"/>
          </a:xfrm>
        </p:grpSpPr>
        <p:sp>
          <p:nvSpPr>
            <p:cNvPr id="1229" name="Google Shape;1229;p48"/>
            <p:cNvSpPr/>
            <p:nvPr/>
          </p:nvSpPr>
          <p:spPr>
            <a:xfrm>
              <a:off x="5088450" y="1493500"/>
              <a:ext cx="465975" cy="413050"/>
            </a:xfrm>
            <a:custGeom>
              <a:avLst/>
              <a:gdLst/>
              <a:ahLst/>
              <a:cxnLst/>
              <a:rect l="l" t="t" r="r" b="b"/>
              <a:pathLst>
                <a:path w="18639" h="16522" extrusionOk="0">
                  <a:moveTo>
                    <a:pt x="9321" y="1"/>
                  </a:moveTo>
                  <a:cubicBezTo>
                    <a:pt x="6846" y="1"/>
                    <a:pt x="4398" y="1108"/>
                    <a:pt x="2768" y="3217"/>
                  </a:cubicBezTo>
                  <a:cubicBezTo>
                    <a:pt x="0" y="6826"/>
                    <a:pt x="656" y="12014"/>
                    <a:pt x="4265" y="14802"/>
                  </a:cubicBezTo>
                  <a:cubicBezTo>
                    <a:pt x="5774" y="15961"/>
                    <a:pt x="7551" y="16522"/>
                    <a:pt x="9313" y="16522"/>
                  </a:cubicBezTo>
                  <a:cubicBezTo>
                    <a:pt x="11789" y="16522"/>
                    <a:pt x="14233" y="15414"/>
                    <a:pt x="15850" y="13305"/>
                  </a:cubicBezTo>
                  <a:cubicBezTo>
                    <a:pt x="18639" y="9697"/>
                    <a:pt x="17962" y="4509"/>
                    <a:pt x="14353" y="1720"/>
                  </a:cubicBezTo>
                  <a:cubicBezTo>
                    <a:pt x="12853" y="561"/>
                    <a:pt x="11080" y="1"/>
                    <a:pt x="932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5071000" y="1472950"/>
              <a:ext cx="500850" cy="453850"/>
            </a:xfrm>
            <a:custGeom>
              <a:avLst/>
              <a:gdLst/>
              <a:ahLst/>
              <a:cxnLst/>
              <a:rect l="l" t="t" r="r" b="b"/>
              <a:pathLst>
                <a:path w="20034" h="18154" extrusionOk="0">
                  <a:moveTo>
                    <a:pt x="10008" y="1523"/>
                  </a:moveTo>
                  <a:cubicBezTo>
                    <a:pt x="11892" y="1523"/>
                    <a:pt x="13778" y="2221"/>
                    <a:pt x="15236" y="3629"/>
                  </a:cubicBezTo>
                  <a:cubicBezTo>
                    <a:pt x="18250" y="6500"/>
                    <a:pt x="18352" y="11298"/>
                    <a:pt x="15461" y="14312"/>
                  </a:cubicBezTo>
                  <a:cubicBezTo>
                    <a:pt x="13988" y="15858"/>
                    <a:pt x="12008" y="16633"/>
                    <a:pt x="10022" y="16633"/>
                  </a:cubicBezTo>
                  <a:cubicBezTo>
                    <a:pt x="8137" y="16633"/>
                    <a:pt x="6246" y="15935"/>
                    <a:pt x="4778" y="14537"/>
                  </a:cubicBezTo>
                  <a:cubicBezTo>
                    <a:pt x="1764" y="11646"/>
                    <a:pt x="1662" y="6848"/>
                    <a:pt x="4553" y="3834"/>
                  </a:cubicBezTo>
                  <a:cubicBezTo>
                    <a:pt x="6036" y="2298"/>
                    <a:pt x="8022" y="1523"/>
                    <a:pt x="10008" y="1523"/>
                  </a:cubicBezTo>
                  <a:close/>
                  <a:moveTo>
                    <a:pt x="10022" y="0"/>
                  </a:moveTo>
                  <a:cubicBezTo>
                    <a:pt x="7633" y="0"/>
                    <a:pt x="5247" y="934"/>
                    <a:pt x="3466" y="2788"/>
                  </a:cubicBezTo>
                  <a:cubicBezTo>
                    <a:pt x="1" y="6397"/>
                    <a:pt x="103" y="12159"/>
                    <a:pt x="3733" y="15624"/>
                  </a:cubicBezTo>
                  <a:cubicBezTo>
                    <a:pt x="5490" y="17312"/>
                    <a:pt x="7758" y="18153"/>
                    <a:pt x="10023" y="18153"/>
                  </a:cubicBezTo>
                  <a:cubicBezTo>
                    <a:pt x="12409" y="18153"/>
                    <a:pt x="14791" y="17219"/>
                    <a:pt x="16569" y="15358"/>
                  </a:cubicBezTo>
                  <a:cubicBezTo>
                    <a:pt x="20034" y="11749"/>
                    <a:pt x="19911" y="5987"/>
                    <a:pt x="16302" y="2522"/>
                  </a:cubicBezTo>
                  <a:cubicBezTo>
                    <a:pt x="14547" y="837"/>
                    <a:pt x="12284" y="0"/>
                    <a:pt x="1002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5172000" y="1610325"/>
              <a:ext cx="52300" cy="200950"/>
            </a:xfrm>
            <a:custGeom>
              <a:avLst/>
              <a:gdLst/>
              <a:ahLst/>
              <a:cxnLst/>
              <a:rect l="l" t="t" r="r" b="b"/>
              <a:pathLst>
                <a:path w="2092" h="8038" extrusionOk="0">
                  <a:moveTo>
                    <a:pt x="1661" y="0"/>
                  </a:moveTo>
                  <a:lnTo>
                    <a:pt x="1661" y="0"/>
                  </a:lnTo>
                  <a:cubicBezTo>
                    <a:pt x="1313" y="185"/>
                    <a:pt x="1046" y="472"/>
                    <a:pt x="821" y="779"/>
                  </a:cubicBezTo>
                  <a:cubicBezTo>
                    <a:pt x="595" y="1087"/>
                    <a:pt x="431" y="1435"/>
                    <a:pt x="287" y="1804"/>
                  </a:cubicBezTo>
                  <a:cubicBezTo>
                    <a:pt x="41" y="2543"/>
                    <a:pt x="0" y="3342"/>
                    <a:pt x="103" y="4101"/>
                  </a:cubicBezTo>
                  <a:cubicBezTo>
                    <a:pt x="185" y="4860"/>
                    <a:pt x="451" y="5577"/>
                    <a:pt x="779" y="6254"/>
                  </a:cubicBezTo>
                  <a:cubicBezTo>
                    <a:pt x="964" y="6582"/>
                    <a:pt x="1149" y="6910"/>
                    <a:pt x="1354" y="7218"/>
                  </a:cubicBezTo>
                  <a:cubicBezTo>
                    <a:pt x="1579" y="7505"/>
                    <a:pt x="1825" y="7792"/>
                    <a:pt x="2092" y="8038"/>
                  </a:cubicBezTo>
                  <a:cubicBezTo>
                    <a:pt x="2030" y="7669"/>
                    <a:pt x="1928" y="7320"/>
                    <a:pt x="1846" y="6972"/>
                  </a:cubicBezTo>
                  <a:cubicBezTo>
                    <a:pt x="1764" y="6623"/>
                    <a:pt x="1661" y="6295"/>
                    <a:pt x="1579" y="5967"/>
                  </a:cubicBezTo>
                  <a:cubicBezTo>
                    <a:pt x="1415" y="5290"/>
                    <a:pt x="1251" y="4634"/>
                    <a:pt x="1190" y="3957"/>
                  </a:cubicBezTo>
                  <a:cubicBezTo>
                    <a:pt x="1087" y="3301"/>
                    <a:pt x="1067" y="2645"/>
                    <a:pt x="1128" y="1989"/>
                  </a:cubicBezTo>
                  <a:cubicBezTo>
                    <a:pt x="1169" y="1661"/>
                    <a:pt x="1210" y="1333"/>
                    <a:pt x="1313" y="1005"/>
                  </a:cubicBezTo>
                  <a:cubicBezTo>
                    <a:pt x="1395" y="677"/>
                    <a:pt x="1497" y="328"/>
                    <a:pt x="1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5446750" y="1825600"/>
              <a:ext cx="247100" cy="246600"/>
            </a:xfrm>
            <a:custGeom>
              <a:avLst/>
              <a:gdLst/>
              <a:ahLst/>
              <a:cxnLst/>
              <a:rect l="l" t="t" r="r" b="b"/>
              <a:pathLst>
                <a:path w="9884" h="9864" extrusionOk="0">
                  <a:moveTo>
                    <a:pt x="1190" y="1"/>
                  </a:moveTo>
                  <a:lnTo>
                    <a:pt x="1" y="1190"/>
                  </a:lnTo>
                  <a:lnTo>
                    <a:pt x="8695" y="9863"/>
                  </a:lnTo>
                  <a:lnTo>
                    <a:pt x="9884" y="8695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5531325" y="1913000"/>
              <a:ext cx="240450" cy="233775"/>
            </a:xfrm>
            <a:custGeom>
              <a:avLst/>
              <a:gdLst/>
              <a:ahLst/>
              <a:cxnLst/>
              <a:rect l="l" t="t" r="r" b="b"/>
              <a:pathLst>
                <a:path w="9618" h="9351" extrusionOk="0">
                  <a:moveTo>
                    <a:pt x="1734" y="1"/>
                  </a:moveTo>
                  <a:cubicBezTo>
                    <a:pt x="1380" y="1"/>
                    <a:pt x="1026" y="134"/>
                    <a:pt x="760" y="401"/>
                  </a:cubicBezTo>
                  <a:lnTo>
                    <a:pt x="534" y="626"/>
                  </a:lnTo>
                  <a:cubicBezTo>
                    <a:pt x="1" y="1159"/>
                    <a:pt x="1" y="2041"/>
                    <a:pt x="534" y="2574"/>
                  </a:cubicBezTo>
                  <a:lnTo>
                    <a:pt x="6890" y="8951"/>
                  </a:lnTo>
                  <a:cubicBezTo>
                    <a:pt x="7157" y="9218"/>
                    <a:pt x="7511" y="9351"/>
                    <a:pt x="7864" y="9351"/>
                  </a:cubicBezTo>
                  <a:cubicBezTo>
                    <a:pt x="8218" y="9351"/>
                    <a:pt x="8572" y="9218"/>
                    <a:pt x="8838" y="8951"/>
                  </a:cubicBezTo>
                  <a:lnTo>
                    <a:pt x="9064" y="8725"/>
                  </a:lnTo>
                  <a:cubicBezTo>
                    <a:pt x="9618" y="8192"/>
                    <a:pt x="9618" y="7311"/>
                    <a:pt x="9064" y="6757"/>
                  </a:cubicBezTo>
                  <a:lnTo>
                    <a:pt x="2708" y="401"/>
                  </a:lnTo>
                  <a:cubicBezTo>
                    <a:pt x="2441" y="134"/>
                    <a:pt x="2087" y="1"/>
                    <a:pt x="1734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" name="Google Shape;1234;p48"/>
          <p:cNvSpPr/>
          <p:nvPr/>
        </p:nvSpPr>
        <p:spPr>
          <a:xfrm flipH="1">
            <a:off x="7302173" y="1213737"/>
            <a:ext cx="38337" cy="38337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8" y="1"/>
                </a:moveTo>
                <a:cubicBezTo>
                  <a:pt x="301" y="1"/>
                  <a:pt x="0" y="301"/>
                  <a:pt x="0" y="668"/>
                </a:cubicBezTo>
                <a:cubicBezTo>
                  <a:pt x="0" y="1002"/>
                  <a:pt x="301" y="1302"/>
                  <a:pt x="668" y="1302"/>
                </a:cubicBezTo>
                <a:cubicBezTo>
                  <a:pt x="1035" y="1302"/>
                  <a:pt x="1301" y="1002"/>
                  <a:pt x="1301" y="668"/>
                </a:cubicBezTo>
                <a:cubicBezTo>
                  <a:pt x="1301" y="301"/>
                  <a:pt x="1035" y="1"/>
                  <a:pt x="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48"/>
          <p:cNvSpPr/>
          <p:nvPr/>
        </p:nvSpPr>
        <p:spPr>
          <a:xfrm flipH="1">
            <a:off x="4183333" y="2402738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8"/>
          <p:cNvSpPr/>
          <p:nvPr/>
        </p:nvSpPr>
        <p:spPr>
          <a:xfrm flipH="1">
            <a:off x="1098441" y="109289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48"/>
          <p:cNvSpPr/>
          <p:nvPr/>
        </p:nvSpPr>
        <p:spPr>
          <a:xfrm flipH="1">
            <a:off x="4204321" y="137257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213;p48">
            <a:extLst>
              <a:ext uri="{FF2B5EF4-FFF2-40B4-BE49-F238E27FC236}">
                <a16:creationId xmlns:a16="http://schemas.microsoft.com/office/drawing/2014/main" id="{DCECBA4A-2233-6EBE-5544-F09AC265D90A}"/>
              </a:ext>
            </a:extLst>
          </p:cNvPr>
          <p:cNvSpPr/>
          <p:nvPr/>
        </p:nvSpPr>
        <p:spPr>
          <a:xfrm>
            <a:off x="1019719" y="3433788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223;p48">
            <a:extLst>
              <a:ext uri="{FF2B5EF4-FFF2-40B4-BE49-F238E27FC236}">
                <a16:creationId xmlns:a16="http://schemas.microsoft.com/office/drawing/2014/main" id="{4C57DF64-079D-44F2-E087-02C6B063E7AE}"/>
              </a:ext>
            </a:extLst>
          </p:cNvPr>
          <p:cNvSpPr txBox="1">
            <a:spLocks/>
          </p:cNvSpPr>
          <p:nvPr/>
        </p:nvSpPr>
        <p:spPr>
          <a:xfrm>
            <a:off x="987000" y="3640697"/>
            <a:ext cx="913500" cy="4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4000" b="1" i="0" u="none" strike="noStrike" cap="none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12" name="Google Shape;1225;p48">
            <a:extLst>
              <a:ext uri="{FF2B5EF4-FFF2-40B4-BE49-F238E27FC236}">
                <a16:creationId xmlns:a16="http://schemas.microsoft.com/office/drawing/2014/main" id="{24E037AB-EB12-55C5-6804-BAD89679ED76}"/>
              </a:ext>
            </a:extLst>
          </p:cNvPr>
          <p:cNvSpPr txBox="1">
            <a:spLocks/>
          </p:cNvSpPr>
          <p:nvPr/>
        </p:nvSpPr>
        <p:spPr>
          <a:xfrm>
            <a:off x="2105005" y="3696237"/>
            <a:ext cx="2788812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 i="0" u="none" strike="noStrike" cap="none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BYRON DE LEON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67"/>
          <p:cNvSpPr txBox="1">
            <a:spLocks noGrp="1"/>
          </p:cNvSpPr>
          <p:nvPr>
            <p:ph type="title"/>
          </p:nvPr>
        </p:nvSpPr>
        <p:spPr>
          <a:xfrm>
            <a:off x="976763" y="1912650"/>
            <a:ext cx="3657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Tableau</a:t>
            </a:r>
            <a:endParaRPr dirty="0"/>
          </a:p>
        </p:txBody>
      </p:sp>
      <p:sp>
        <p:nvSpPr>
          <p:cNvPr id="2709" name="Google Shape;2709;p67"/>
          <p:cNvSpPr txBox="1">
            <a:spLocks noGrp="1"/>
          </p:cNvSpPr>
          <p:nvPr>
            <p:ph type="subTitle" idx="1"/>
          </p:nvPr>
        </p:nvSpPr>
        <p:spPr>
          <a:xfrm>
            <a:off x="976763" y="2409150"/>
            <a:ext cx="3657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replace the image on the screen with your own work. Just right-click on it and select “Replace image”</a:t>
            </a:r>
            <a:endParaRPr dirty="0"/>
          </a:p>
        </p:txBody>
      </p:sp>
      <p:grpSp>
        <p:nvGrpSpPr>
          <p:cNvPr id="2710" name="Google Shape;2710;p67"/>
          <p:cNvGrpSpPr/>
          <p:nvPr/>
        </p:nvGrpSpPr>
        <p:grpSpPr>
          <a:xfrm>
            <a:off x="5642112" y="1100311"/>
            <a:ext cx="2269329" cy="2942857"/>
            <a:chOff x="5324925" y="768788"/>
            <a:chExt cx="2780700" cy="3606000"/>
          </a:xfrm>
        </p:grpSpPr>
        <p:sp>
          <p:nvSpPr>
            <p:cNvPr id="2711" name="Google Shape;2711;p67"/>
            <p:cNvSpPr/>
            <p:nvPr/>
          </p:nvSpPr>
          <p:spPr>
            <a:xfrm flipH="1">
              <a:off x="5324925" y="768788"/>
              <a:ext cx="2780700" cy="3606000"/>
            </a:xfrm>
            <a:prstGeom prst="roundRect">
              <a:avLst>
                <a:gd name="adj" fmla="val 484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grpSp>
          <p:nvGrpSpPr>
            <p:cNvPr id="2712" name="Google Shape;2712;p67"/>
            <p:cNvGrpSpPr/>
            <p:nvPr/>
          </p:nvGrpSpPr>
          <p:grpSpPr>
            <a:xfrm>
              <a:off x="6541814" y="887540"/>
              <a:ext cx="347155" cy="3387324"/>
              <a:chOff x="6665039" y="887540"/>
              <a:chExt cx="347155" cy="3387324"/>
            </a:xfrm>
          </p:grpSpPr>
          <p:sp>
            <p:nvSpPr>
              <p:cNvPr id="2713" name="Google Shape;2713;p67"/>
              <p:cNvSpPr/>
              <p:nvPr/>
            </p:nvSpPr>
            <p:spPr>
              <a:xfrm>
                <a:off x="6707560" y="4010263"/>
                <a:ext cx="261900" cy="264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14" name="Google Shape;2714;p67"/>
              <p:cNvGrpSpPr/>
              <p:nvPr/>
            </p:nvGrpSpPr>
            <p:grpSpPr>
              <a:xfrm>
                <a:off x="6665039" y="887540"/>
                <a:ext cx="347155" cy="42632"/>
                <a:chOff x="6665039" y="847396"/>
                <a:chExt cx="347155" cy="42632"/>
              </a:xfrm>
            </p:grpSpPr>
            <p:sp>
              <p:nvSpPr>
                <p:cNvPr id="2715" name="Google Shape;2715;p67"/>
                <p:cNvSpPr/>
                <p:nvPr/>
              </p:nvSpPr>
              <p:spPr>
                <a:xfrm rot="-5400000">
                  <a:off x="6665057" y="847592"/>
                  <a:ext cx="42418" cy="42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" h="1190" extrusionOk="0">
                      <a:moveTo>
                        <a:pt x="1189" y="573"/>
                      </a:moveTo>
                      <a:cubicBezTo>
                        <a:pt x="1189" y="804"/>
                        <a:pt x="1050" y="1012"/>
                        <a:pt x="836" y="1100"/>
                      </a:cubicBezTo>
                      <a:cubicBezTo>
                        <a:pt x="622" y="1189"/>
                        <a:pt x="376" y="1140"/>
                        <a:pt x="212" y="977"/>
                      </a:cubicBezTo>
                      <a:cubicBezTo>
                        <a:pt x="49" y="812"/>
                        <a:pt x="1" y="566"/>
                        <a:pt x="89" y="352"/>
                      </a:cubicBezTo>
                      <a:cubicBezTo>
                        <a:pt x="178" y="140"/>
                        <a:pt x="387" y="0"/>
                        <a:pt x="619" y="0"/>
                      </a:cubicBezTo>
                      <a:cubicBezTo>
                        <a:pt x="934" y="2"/>
                        <a:pt x="1189" y="256"/>
                        <a:pt x="1189" y="57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67"/>
                <p:cNvSpPr/>
                <p:nvPr/>
              </p:nvSpPr>
              <p:spPr>
                <a:xfrm rot="-5400000">
                  <a:off x="6868852" y="745258"/>
                  <a:ext cx="41205" cy="245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" h="6881" extrusionOk="0">
                      <a:moveTo>
                        <a:pt x="1149" y="582"/>
                      </a:moveTo>
                      <a:lnTo>
                        <a:pt x="1149" y="6300"/>
                      </a:lnTo>
                      <a:cubicBezTo>
                        <a:pt x="1154" y="6619"/>
                        <a:pt x="896" y="6881"/>
                        <a:pt x="578" y="6881"/>
                      </a:cubicBezTo>
                      <a:cubicBezTo>
                        <a:pt x="258" y="6881"/>
                        <a:pt x="1" y="6619"/>
                        <a:pt x="5" y="6300"/>
                      </a:cubicBezTo>
                      <a:lnTo>
                        <a:pt x="5" y="582"/>
                      </a:lnTo>
                      <a:cubicBezTo>
                        <a:pt x="1" y="262"/>
                        <a:pt x="258" y="1"/>
                        <a:pt x="578" y="1"/>
                      </a:cubicBezTo>
                      <a:cubicBezTo>
                        <a:pt x="896" y="1"/>
                        <a:pt x="1154" y="262"/>
                        <a:pt x="1149" y="58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2717" name="Google Shape;2717;p67"/>
          <p:cNvPicPr preferRelativeResize="0"/>
          <p:nvPr/>
        </p:nvPicPr>
        <p:blipFill rotWithShape="1">
          <a:blip r:embed="rId3">
            <a:alphaModFix/>
          </a:blip>
          <a:srcRect l="43644" r="10351"/>
          <a:stretch/>
        </p:blipFill>
        <p:spPr>
          <a:xfrm>
            <a:off x="5829968" y="1318981"/>
            <a:ext cx="1893900" cy="2315700"/>
          </a:xfrm>
          <a:prstGeom prst="roundRect">
            <a:avLst>
              <a:gd name="adj" fmla="val 2585"/>
            </a:avLst>
          </a:prstGeom>
          <a:noFill/>
          <a:ln>
            <a:noFill/>
          </a:ln>
        </p:spPr>
      </p:pic>
      <p:sp>
        <p:nvSpPr>
          <p:cNvPr id="2718" name="Google Shape;2718;p67"/>
          <p:cNvSpPr/>
          <p:nvPr/>
        </p:nvSpPr>
        <p:spPr>
          <a:xfrm flipH="1">
            <a:off x="881045" y="5053300"/>
            <a:ext cx="384846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9" name="Google Shape;2719;p67"/>
          <p:cNvGrpSpPr/>
          <p:nvPr/>
        </p:nvGrpSpPr>
        <p:grpSpPr>
          <a:xfrm rot="3600063" flipH="1">
            <a:off x="2192546" y="4173760"/>
            <a:ext cx="1091377" cy="574702"/>
            <a:chOff x="1104000" y="3881850"/>
            <a:chExt cx="970600" cy="511125"/>
          </a:xfrm>
        </p:grpSpPr>
        <p:sp>
          <p:nvSpPr>
            <p:cNvPr id="2720" name="Google Shape;2720;p67"/>
            <p:cNvSpPr/>
            <p:nvPr/>
          </p:nvSpPr>
          <p:spPr>
            <a:xfrm>
              <a:off x="1104000" y="3881850"/>
              <a:ext cx="970600" cy="511125"/>
            </a:xfrm>
            <a:custGeom>
              <a:avLst/>
              <a:gdLst/>
              <a:ahLst/>
              <a:cxnLst/>
              <a:rect l="l" t="t" r="r" b="b"/>
              <a:pathLst>
                <a:path w="38824" h="20445" extrusionOk="0">
                  <a:moveTo>
                    <a:pt x="2531" y="1"/>
                  </a:moveTo>
                  <a:cubicBezTo>
                    <a:pt x="1135" y="1"/>
                    <a:pt x="0" y="1135"/>
                    <a:pt x="0" y="2531"/>
                  </a:cubicBezTo>
                  <a:lnTo>
                    <a:pt x="0" y="17886"/>
                  </a:lnTo>
                  <a:cubicBezTo>
                    <a:pt x="0" y="19282"/>
                    <a:pt x="1135" y="20445"/>
                    <a:pt x="2531" y="20445"/>
                  </a:cubicBezTo>
                  <a:lnTo>
                    <a:pt x="36265" y="20445"/>
                  </a:lnTo>
                  <a:cubicBezTo>
                    <a:pt x="37660" y="20445"/>
                    <a:pt x="38824" y="19282"/>
                    <a:pt x="38824" y="17886"/>
                  </a:cubicBezTo>
                  <a:lnTo>
                    <a:pt x="38824" y="2531"/>
                  </a:lnTo>
                  <a:cubicBezTo>
                    <a:pt x="38824" y="1135"/>
                    <a:pt x="37660" y="1"/>
                    <a:pt x="362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7"/>
            <p:cNvSpPr/>
            <p:nvPr/>
          </p:nvSpPr>
          <p:spPr>
            <a:xfrm>
              <a:off x="1146900" y="4125500"/>
              <a:ext cx="892075" cy="23850"/>
            </a:xfrm>
            <a:custGeom>
              <a:avLst/>
              <a:gdLst/>
              <a:ahLst/>
              <a:cxnLst/>
              <a:rect l="l" t="t" r="r" b="b"/>
              <a:pathLst>
                <a:path w="35683" h="954" extrusionOk="0">
                  <a:moveTo>
                    <a:pt x="2036" y="0"/>
                  </a:moveTo>
                  <a:cubicBezTo>
                    <a:pt x="1571" y="0"/>
                    <a:pt x="1105" y="7"/>
                    <a:pt x="640" y="26"/>
                  </a:cubicBezTo>
                  <a:lnTo>
                    <a:pt x="582" y="26"/>
                  </a:lnTo>
                  <a:cubicBezTo>
                    <a:pt x="0" y="26"/>
                    <a:pt x="0" y="928"/>
                    <a:pt x="582" y="928"/>
                  </a:cubicBezTo>
                  <a:lnTo>
                    <a:pt x="30855" y="928"/>
                  </a:lnTo>
                  <a:cubicBezTo>
                    <a:pt x="31786" y="928"/>
                    <a:pt x="32716" y="953"/>
                    <a:pt x="33647" y="953"/>
                  </a:cubicBezTo>
                  <a:cubicBezTo>
                    <a:pt x="34112" y="953"/>
                    <a:pt x="34578" y="947"/>
                    <a:pt x="35043" y="928"/>
                  </a:cubicBezTo>
                  <a:lnTo>
                    <a:pt x="35101" y="928"/>
                  </a:lnTo>
                  <a:cubicBezTo>
                    <a:pt x="35683" y="928"/>
                    <a:pt x="35683" y="26"/>
                    <a:pt x="35101" y="26"/>
                  </a:cubicBezTo>
                  <a:lnTo>
                    <a:pt x="4828" y="26"/>
                  </a:lnTo>
                  <a:cubicBezTo>
                    <a:pt x="3897" y="26"/>
                    <a:pt x="2967" y="0"/>
                    <a:pt x="2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7"/>
            <p:cNvSpPr/>
            <p:nvPr/>
          </p:nvSpPr>
          <p:spPr>
            <a:xfrm>
              <a:off x="1190525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6"/>
                    <a:pt x="116" y="2475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821" y="323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7"/>
            <p:cNvSpPr/>
            <p:nvPr/>
          </p:nvSpPr>
          <p:spPr>
            <a:xfrm>
              <a:off x="1232675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95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11" y="4509"/>
                    <a:pt x="2765" y="4509"/>
                  </a:cubicBezTo>
                  <a:cubicBezTo>
                    <a:pt x="3313" y="4509"/>
                    <a:pt x="3853" y="4258"/>
                    <a:pt x="4188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9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7"/>
            <p:cNvSpPr/>
            <p:nvPr/>
          </p:nvSpPr>
          <p:spPr>
            <a:xfrm>
              <a:off x="11650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7"/>
            <p:cNvSpPr/>
            <p:nvPr/>
          </p:nvSpPr>
          <p:spPr>
            <a:xfrm>
              <a:off x="1202700" y="3959525"/>
              <a:ext cx="111050" cy="61700"/>
            </a:xfrm>
            <a:custGeom>
              <a:avLst/>
              <a:gdLst/>
              <a:ahLst/>
              <a:cxnLst/>
              <a:rect l="l" t="t" r="r" b="b"/>
              <a:pathLst>
                <a:path w="4442" h="2468" extrusionOk="0">
                  <a:moveTo>
                    <a:pt x="538" y="1"/>
                  </a:moveTo>
                  <a:cubicBezTo>
                    <a:pt x="369" y="1"/>
                    <a:pt x="253" y="55"/>
                    <a:pt x="211" y="180"/>
                  </a:cubicBezTo>
                  <a:cubicBezTo>
                    <a:pt x="1" y="788"/>
                    <a:pt x="3362" y="2468"/>
                    <a:pt x="4189" y="2468"/>
                  </a:cubicBezTo>
                  <a:cubicBezTo>
                    <a:pt x="4390" y="2468"/>
                    <a:pt x="4441" y="2368"/>
                    <a:pt x="4253" y="2129"/>
                  </a:cubicBezTo>
                  <a:cubicBezTo>
                    <a:pt x="3789" y="1517"/>
                    <a:pt x="143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7"/>
            <p:cNvSpPr/>
            <p:nvPr/>
          </p:nvSpPr>
          <p:spPr>
            <a:xfrm>
              <a:off x="1402075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3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70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5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7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7"/>
            <p:cNvSpPr/>
            <p:nvPr/>
          </p:nvSpPr>
          <p:spPr>
            <a:xfrm>
              <a:off x="1444250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0" y="2937"/>
                  </a:lnTo>
                  <a:lnTo>
                    <a:pt x="1745" y="4188"/>
                  </a:lnTo>
                  <a:cubicBezTo>
                    <a:pt x="2053" y="4404"/>
                    <a:pt x="2411" y="4509"/>
                    <a:pt x="2764" y="4509"/>
                  </a:cubicBezTo>
                  <a:cubicBezTo>
                    <a:pt x="3312" y="4509"/>
                    <a:pt x="3852" y="4258"/>
                    <a:pt x="4188" y="3781"/>
                  </a:cubicBezTo>
                  <a:lnTo>
                    <a:pt x="4246" y="3664"/>
                  </a:lnTo>
                  <a:cubicBezTo>
                    <a:pt x="4799" y="2879"/>
                    <a:pt x="4624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7"/>
            <p:cNvSpPr/>
            <p:nvPr/>
          </p:nvSpPr>
          <p:spPr>
            <a:xfrm>
              <a:off x="1376625" y="394287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7"/>
            <p:cNvSpPr/>
            <p:nvPr/>
          </p:nvSpPr>
          <p:spPr>
            <a:xfrm>
              <a:off x="1414275" y="3959525"/>
              <a:ext cx="110300" cy="61700"/>
            </a:xfrm>
            <a:custGeom>
              <a:avLst/>
              <a:gdLst/>
              <a:ahLst/>
              <a:cxnLst/>
              <a:rect l="l" t="t" r="r" b="b"/>
              <a:pathLst>
                <a:path w="4412" h="2468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0" y="788"/>
                    <a:pt x="3343" y="2468"/>
                    <a:pt x="4162" y="2468"/>
                  </a:cubicBezTo>
                  <a:cubicBezTo>
                    <a:pt x="4362" y="2468"/>
                    <a:pt x="4412" y="2368"/>
                    <a:pt x="4224" y="2129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7"/>
            <p:cNvSpPr/>
            <p:nvPr/>
          </p:nvSpPr>
          <p:spPr>
            <a:xfrm>
              <a:off x="1613650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7"/>
            <p:cNvSpPr/>
            <p:nvPr/>
          </p:nvSpPr>
          <p:spPr>
            <a:xfrm>
              <a:off x="1655800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66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07" y="4509"/>
                    <a:pt x="2757" y="4509"/>
                  </a:cubicBezTo>
                  <a:cubicBezTo>
                    <a:pt x="3299" y="4509"/>
                    <a:pt x="3835" y="4258"/>
                    <a:pt x="4189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6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7"/>
            <p:cNvSpPr/>
            <p:nvPr/>
          </p:nvSpPr>
          <p:spPr>
            <a:xfrm>
              <a:off x="1588200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7"/>
            <p:cNvSpPr/>
            <p:nvPr/>
          </p:nvSpPr>
          <p:spPr>
            <a:xfrm>
              <a:off x="1625250" y="3959525"/>
              <a:ext cx="110900" cy="61700"/>
            </a:xfrm>
            <a:custGeom>
              <a:avLst/>
              <a:gdLst/>
              <a:ahLst/>
              <a:cxnLst/>
              <a:rect l="l" t="t" r="r" b="b"/>
              <a:pathLst>
                <a:path w="4436" h="2468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0" y="788"/>
                    <a:pt x="3357" y="2468"/>
                    <a:pt x="4183" y="2468"/>
                  </a:cubicBezTo>
                  <a:cubicBezTo>
                    <a:pt x="4385" y="2468"/>
                    <a:pt x="4435" y="2368"/>
                    <a:pt x="4247" y="2129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7"/>
            <p:cNvSpPr/>
            <p:nvPr/>
          </p:nvSpPr>
          <p:spPr>
            <a:xfrm>
              <a:off x="1825200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3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70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5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5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48" y="3114"/>
                    <a:pt x="6282" y="2795"/>
                  </a:cubicBezTo>
                  <a:lnTo>
                    <a:pt x="4567" y="1573"/>
                  </a:lnTo>
                  <a:lnTo>
                    <a:pt x="2793" y="323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7"/>
            <p:cNvSpPr/>
            <p:nvPr/>
          </p:nvSpPr>
          <p:spPr>
            <a:xfrm>
              <a:off x="1867375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1" y="2937"/>
                  </a:lnTo>
                  <a:lnTo>
                    <a:pt x="1745" y="4188"/>
                  </a:lnTo>
                  <a:cubicBezTo>
                    <a:pt x="2053" y="4404"/>
                    <a:pt x="2406" y="4509"/>
                    <a:pt x="2755" y="4509"/>
                  </a:cubicBezTo>
                  <a:cubicBezTo>
                    <a:pt x="3294" y="4509"/>
                    <a:pt x="3823" y="4258"/>
                    <a:pt x="4159" y="3781"/>
                  </a:cubicBezTo>
                  <a:lnTo>
                    <a:pt x="4246" y="3664"/>
                  </a:lnTo>
                  <a:cubicBezTo>
                    <a:pt x="4799" y="2879"/>
                    <a:pt x="4595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7"/>
            <p:cNvSpPr/>
            <p:nvPr/>
          </p:nvSpPr>
          <p:spPr>
            <a:xfrm>
              <a:off x="17997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3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7"/>
            <p:cNvSpPr/>
            <p:nvPr/>
          </p:nvSpPr>
          <p:spPr>
            <a:xfrm>
              <a:off x="1836800" y="3959525"/>
              <a:ext cx="110925" cy="61700"/>
            </a:xfrm>
            <a:custGeom>
              <a:avLst/>
              <a:gdLst/>
              <a:ahLst/>
              <a:cxnLst/>
              <a:rect l="l" t="t" r="r" b="b"/>
              <a:pathLst>
                <a:path w="4437" h="2468" extrusionOk="0">
                  <a:moveTo>
                    <a:pt x="562" y="1"/>
                  </a:moveTo>
                  <a:cubicBezTo>
                    <a:pt x="393" y="1"/>
                    <a:pt x="276" y="55"/>
                    <a:pt x="235" y="180"/>
                  </a:cubicBezTo>
                  <a:cubicBezTo>
                    <a:pt x="1" y="788"/>
                    <a:pt x="3358" y="2468"/>
                    <a:pt x="4184" y="2468"/>
                  </a:cubicBezTo>
                  <a:cubicBezTo>
                    <a:pt x="4385" y="2468"/>
                    <a:pt x="4436" y="2368"/>
                    <a:pt x="4248" y="2129"/>
                  </a:cubicBezTo>
                  <a:cubicBezTo>
                    <a:pt x="3808" y="1517"/>
                    <a:pt x="1455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7"/>
            <p:cNvSpPr/>
            <p:nvPr/>
          </p:nvSpPr>
          <p:spPr>
            <a:xfrm>
              <a:off x="1190525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5"/>
                    <a:pt x="116" y="2474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821" y="322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7"/>
            <p:cNvSpPr/>
            <p:nvPr/>
          </p:nvSpPr>
          <p:spPr>
            <a:xfrm>
              <a:off x="1232675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95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11" y="4510"/>
                    <a:pt x="2765" y="4510"/>
                  </a:cubicBezTo>
                  <a:cubicBezTo>
                    <a:pt x="3313" y="4510"/>
                    <a:pt x="3853" y="4259"/>
                    <a:pt x="4188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7"/>
            <p:cNvSpPr/>
            <p:nvPr/>
          </p:nvSpPr>
          <p:spPr>
            <a:xfrm>
              <a:off x="11650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7"/>
            <p:cNvSpPr/>
            <p:nvPr/>
          </p:nvSpPr>
          <p:spPr>
            <a:xfrm>
              <a:off x="1202725" y="4219075"/>
              <a:ext cx="111050" cy="61775"/>
            </a:xfrm>
            <a:custGeom>
              <a:avLst/>
              <a:gdLst/>
              <a:ahLst/>
              <a:cxnLst/>
              <a:rect l="l" t="t" r="r" b="b"/>
              <a:pathLst>
                <a:path w="4442" h="2471" extrusionOk="0">
                  <a:moveTo>
                    <a:pt x="537" y="1"/>
                  </a:moveTo>
                  <a:cubicBezTo>
                    <a:pt x="368" y="1"/>
                    <a:pt x="252" y="55"/>
                    <a:pt x="210" y="180"/>
                  </a:cubicBezTo>
                  <a:cubicBezTo>
                    <a:pt x="0" y="810"/>
                    <a:pt x="3348" y="2470"/>
                    <a:pt x="4183" y="2470"/>
                  </a:cubicBezTo>
                  <a:cubicBezTo>
                    <a:pt x="4389" y="2470"/>
                    <a:pt x="4442" y="2370"/>
                    <a:pt x="4252" y="2128"/>
                  </a:cubicBezTo>
                  <a:cubicBezTo>
                    <a:pt x="3788" y="1517"/>
                    <a:pt x="1431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7"/>
            <p:cNvSpPr/>
            <p:nvPr/>
          </p:nvSpPr>
          <p:spPr>
            <a:xfrm>
              <a:off x="1402075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2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69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4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7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7"/>
            <p:cNvSpPr/>
            <p:nvPr/>
          </p:nvSpPr>
          <p:spPr>
            <a:xfrm>
              <a:off x="1444250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0" y="2938"/>
                  </a:lnTo>
                  <a:lnTo>
                    <a:pt x="1745" y="4189"/>
                  </a:lnTo>
                  <a:cubicBezTo>
                    <a:pt x="2053" y="4405"/>
                    <a:pt x="2411" y="4510"/>
                    <a:pt x="2764" y="4510"/>
                  </a:cubicBezTo>
                  <a:cubicBezTo>
                    <a:pt x="3312" y="4510"/>
                    <a:pt x="3852" y="4259"/>
                    <a:pt x="4188" y="3781"/>
                  </a:cubicBezTo>
                  <a:lnTo>
                    <a:pt x="4246" y="3665"/>
                  </a:lnTo>
                  <a:cubicBezTo>
                    <a:pt x="4799" y="2909"/>
                    <a:pt x="4624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7"/>
            <p:cNvSpPr/>
            <p:nvPr/>
          </p:nvSpPr>
          <p:spPr>
            <a:xfrm>
              <a:off x="1376625" y="420242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7"/>
            <p:cNvSpPr/>
            <p:nvPr/>
          </p:nvSpPr>
          <p:spPr>
            <a:xfrm>
              <a:off x="1414275" y="4219075"/>
              <a:ext cx="110350" cy="61775"/>
            </a:xfrm>
            <a:custGeom>
              <a:avLst/>
              <a:gdLst/>
              <a:ahLst/>
              <a:cxnLst/>
              <a:rect l="l" t="t" r="r" b="b"/>
              <a:pathLst>
                <a:path w="4414" h="2471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1" y="810"/>
                    <a:pt x="3330" y="2470"/>
                    <a:pt x="4158" y="2470"/>
                  </a:cubicBezTo>
                  <a:cubicBezTo>
                    <a:pt x="4361" y="2470"/>
                    <a:pt x="4413" y="2370"/>
                    <a:pt x="4224" y="2128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7"/>
            <p:cNvSpPr/>
            <p:nvPr/>
          </p:nvSpPr>
          <p:spPr>
            <a:xfrm>
              <a:off x="1613650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7"/>
            <p:cNvSpPr/>
            <p:nvPr/>
          </p:nvSpPr>
          <p:spPr>
            <a:xfrm>
              <a:off x="1655800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66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07" y="4510"/>
                    <a:pt x="2757" y="4510"/>
                  </a:cubicBezTo>
                  <a:cubicBezTo>
                    <a:pt x="3299" y="4510"/>
                    <a:pt x="3835" y="4259"/>
                    <a:pt x="4189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6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7"/>
            <p:cNvSpPr/>
            <p:nvPr/>
          </p:nvSpPr>
          <p:spPr>
            <a:xfrm>
              <a:off x="1588200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7"/>
            <p:cNvSpPr/>
            <p:nvPr/>
          </p:nvSpPr>
          <p:spPr>
            <a:xfrm>
              <a:off x="1625250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1" y="810"/>
                    <a:pt x="3344" y="2470"/>
                    <a:pt x="4178" y="2470"/>
                  </a:cubicBezTo>
                  <a:cubicBezTo>
                    <a:pt x="4384" y="2470"/>
                    <a:pt x="4437" y="2370"/>
                    <a:pt x="4247" y="2128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7"/>
            <p:cNvSpPr/>
            <p:nvPr/>
          </p:nvSpPr>
          <p:spPr>
            <a:xfrm>
              <a:off x="1825200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2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69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4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4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48" y="3143"/>
                    <a:pt x="6282" y="2794"/>
                  </a:cubicBezTo>
                  <a:lnTo>
                    <a:pt x="4567" y="1573"/>
                  </a:lnTo>
                  <a:lnTo>
                    <a:pt x="2793" y="322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7"/>
            <p:cNvSpPr/>
            <p:nvPr/>
          </p:nvSpPr>
          <p:spPr>
            <a:xfrm>
              <a:off x="1867375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1" y="2938"/>
                  </a:lnTo>
                  <a:lnTo>
                    <a:pt x="1745" y="4189"/>
                  </a:lnTo>
                  <a:cubicBezTo>
                    <a:pt x="2053" y="4405"/>
                    <a:pt x="2406" y="4510"/>
                    <a:pt x="2755" y="4510"/>
                  </a:cubicBezTo>
                  <a:cubicBezTo>
                    <a:pt x="3294" y="4510"/>
                    <a:pt x="3823" y="4259"/>
                    <a:pt x="4159" y="3781"/>
                  </a:cubicBezTo>
                  <a:lnTo>
                    <a:pt x="4246" y="3665"/>
                  </a:lnTo>
                  <a:cubicBezTo>
                    <a:pt x="4799" y="2909"/>
                    <a:pt x="4595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7"/>
            <p:cNvSpPr/>
            <p:nvPr/>
          </p:nvSpPr>
          <p:spPr>
            <a:xfrm>
              <a:off x="17997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2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7"/>
            <p:cNvSpPr/>
            <p:nvPr/>
          </p:nvSpPr>
          <p:spPr>
            <a:xfrm>
              <a:off x="1836825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2" y="1"/>
                    <a:pt x="275" y="55"/>
                    <a:pt x="234" y="180"/>
                  </a:cubicBezTo>
                  <a:cubicBezTo>
                    <a:pt x="0" y="810"/>
                    <a:pt x="3344" y="2470"/>
                    <a:pt x="4178" y="2470"/>
                  </a:cubicBezTo>
                  <a:cubicBezTo>
                    <a:pt x="4383" y="2470"/>
                    <a:pt x="4437" y="2370"/>
                    <a:pt x="4247" y="2128"/>
                  </a:cubicBezTo>
                  <a:cubicBezTo>
                    <a:pt x="3807" y="1517"/>
                    <a:pt x="1454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4" name="Google Shape;2754;p67"/>
          <p:cNvGrpSpPr/>
          <p:nvPr/>
        </p:nvGrpSpPr>
        <p:grpSpPr>
          <a:xfrm rot="-5400000" flipH="1">
            <a:off x="1413292" y="4224262"/>
            <a:ext cx="1091343" cy="574709"/>
            <a:chOff x="1104000" y="3881850"/>
            <a:chExt cx="970600" cy="511125"/>
          </a:xfrm>
        </p:grpSpPr>
        <p:sp>
          <p:nvSpPr>
            <p:cNvPr id="2755" name="Google Shape;2755;p67"/>
            <p:cNvSpPr/>
            <p:nvPr/>
          </p:nvSpPr>
          <p:spPr>
            <a:xfrm>
              <a:off x="1104000" y="3881850"/>
              <a:ext cx="970600" cy="511125"/>
            </a:xfrm>
            <a:custGeom>
              <a:avLst/>
              <a:gdLst/>
              <a:ahLst/>
              <a:cxnLst/>
              <a:rect l="l" t="t" r="r" b="b"/>
              <a:pathLst>
                <a:path w="38824" h="20445" extrusionOk="0">
                  <a:moveTo>
                    <a:pt x="2531" y="1"/>
                  </a:moveTo>
                  <a:cubicBezTo>
                    <a:pt x="1135" y="1"/>
                    <a:pt x="0" y="1135"/>
                    <a:pt x="0" y="2531"/>
                  </a:cubicBezTo>
                  <a:lnTo>
                    <a:pt x="0" y="17886"/>
                  </a:lnTo>
                  <a:cubicBezTo>
                    <a:pt x="0" y="19282"/>
                    <a:pt x="1135" y="20445"/>
                    <a:pt x="2531" y="20445"/>
                  </a:cubicBezTo>
                  <a:lnTo>
                    <a:pt x="36265" y="20445"/>
                  </a:lnTo>
                  <a:cubicBezTo>
                    <a:pt x="37660" y="20445"/>
                    <a:pt x="38824" y="19282"/>
                    <a:pt x="38824" y="17886"/>
                  </a:cubicBezTo>
                  <a:lnTo>
                    <a:pt x="38824" y="2531"/>
                  </a:lnTo>
                  <a:cubicBezTo>
                    <a:pt x="38824" y="1135"/>
                    <a:pt x="37660" y="1"/>
                    <a:pt x="362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7"/>
            <p:cNvSpPr/>
            <p:nvPr/>
          </p:nvSpPr>
          <p:spPr>
            <a:xfrm>
              <a:off x="1146900" y="4125500"/>
              <a:ext cx="892075" cy="23850"/>
            </a:xfrm>
            <a:custGeom>
              <a:avLst/>
              <a:gdLst/>
              <a:ahLst/>
              <a:cxnLst/>
              <a:rect l="l" t="t" r="r" b="b"/>
              <a:pathLst>
                <a:path w="35683" h="954" extrusionOk="0">
                  <a:moveTo>
                    <a:pt x="2036" y="0"/>
                  </a:moveTo>
                  <a:cubicBezTo>
                    <a:pt x="1571" y="0"/>
                    <a:pt x="1105" y="7"/>
                    <a:pt x="640" y="26"/>
                  </a:cubicBezTo>
                  <a:lnTo>
                    <a:pt x="582" y="26"/>
                  </a:lnTo>
                  <a:cubicBezTo>
                    <a:pt x="0" y="26"/>
                    <a:pt x="0" y="928"/>
                    <a:pt x="582" y="928"/>
                  </a:cubicBezTo>
                  <a:lnTo>
                    <a:pt x="30855" y="928"/>
                  </a:lnTo>
                  <a:cubicBezTo>
                    <a:pt x="31786" y="928"/>
                    <a:pt x="32716" y="953"/>
                    <a:pt x="33647" y="953"/>
                  </a:cubicBezTo>
                  <a:cubicBezTo>
                    <a:pt x="34112" y="953"/>
                    <a:pt x="34578" y="947"/>
                    <a:pt x="35043" y="928"/>
                  </a:cubicBezTo>
                  <a:lnTo>
                    <a:pt x="35101" y="928"/>
                  </a:lnTo>
                  <a:cubicBezTo>
                    <a:pt x="35683" y="928"/>
                    <a:pt x="35683" y="26"/>
                    <a:pt x="35101" y="26"/>
                  </a:cubicBezTo>
                  <a:lnTo>
                    <a:pt x="4828" y="26"/>
                  </a:lnTo>
                  <a:cubicBezTo>
                    <a:pt x="3897" y="26"/>
                    <a:pt x="2967" y="0"/>
                    <a:pt x="2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7"/>
            <p:cNvSpPr/>
            <p:nvPr/>
          </p:nvSpPr>
          <p:spPr>
            <a:xfrm>
              <a:off x="1190525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6"/>
                    <a:pt x="116" y="2475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821" y="323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7"/>
            <p:cNvSpPr/>
            <p:nvPr/>
          </p:nvSpPr>
          <p:spPr>
            <a:xfrm>
              <a:off x="1232675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95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11" y="4509"/>
                    <a:pt x="2765" y="4509"/>
                  </a:cubicBezTo>
                  <a:cubicBezTo>
                    <a:pt x="3313" y="4509"/>
                    <a:pt x="3853" y="4258"/>
                    <a:pt x="4188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9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7"/>
            <p:cNvSpPr/>
            <p:nvPr/>
          </p:nvSpPr>
          <p:spPr>
            <a:xfrm>
              <a:off x="11650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7"/>
            <p:cNvSpPr/>
            <p:nvPr/>
          </p:nvSpPr>
          <p:spPr>
            <a:xfrm>
              <a:off x="1202700" y="3959525"/>
              <a:ext cx="111050" cy="61700"/>
            </a:xfrm>
            <a:custGeom>
              <a:avLst/>
              <a:gdLst/>
              <a:ahLst/>
              <a:cxnLst/>
              <a:rect l="l" t="t" r="r" b="b"/>
              <a:pathLst>
                <a:path w="4442" h="2468" extrusionOk="0">
                  <a:moveTo>
                    <a:pt x="538" y="1"/>
                  </a:moveTo>
                  <a:cubicBezTo>
                    <a:pt x="369" y="1"/>
                    <a:pt x="253" y="55"/>
                    <a:pt x="211" y="180"/>
                  </a:cubicBezTo>
                  <a:cubicBezTo>
                    <a:pt x="1" y="788"/>
                    <a:pt x="3362" y="2468"/>
                    <a:pt x="4189" y="2468"/>
                  </a:cubicBezTo>
                  <a:cubicBezTo>
                    <a:pt x="4390" y="2468"/>
                    <a:pt x="4441" y="2368"/>
                    <a:pt x="4253" y="2129"/>
                  </a:cubicBezTo>
                  <a:cubicBezTo>
                    <a:pt x="3789" y="1517"/>
                    <a:pt x="143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7"/>
            <p:cNvSpPr/>
            <p:nvPr/>
          </p:nvSpPr>
          <p:spPr>
            <a:xfrm>
              <a:off x="1402075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3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70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5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7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7"/>
            <p:cNvSpPr/>
            <p:nvPr/>
          </p:nvSpPr>
          <p:spPr>
            <a:xfrm>
              <a:off x="1444250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0" y="2937"/>
                  </a:lnTo>
                  <a:lnTo>
                    <a:pt x="1745" y="4188"/>
                  </a:lnTo>
                  <a:cubicBezTo>
                    <a:pt x="2053" y="4404"/>
                    <a:pt x="2411" y="4509"/>
                    <a:pt x="2764" y="4509"/>
                  </a:cubicBezTo>
                  <a:cubicBezTo>
                    <a:pt x="3312" y="4509"/>
                    <a:pt x="3852" y="4258"/>
                    <a:pt x="4188" y="3781"/>
                  </a:cubicBezTo>
                  <a:lnTo>
                    <a:pt x="4246" y="3664"/>
                  </a:lnTo>
                  <a:cubicBezTo>
                    <a:pt x="4799" y="2879"/>
                    <a:pt x="4624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7"/>
            <p:cNvSpPr/>
            <p:nvPr/>
          </p:nvSpPr>
          <p:spPr>
            <a:xfrm>
              <a:off x="1376625" y="394287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7"/>
            <p:cNvSpPr/>
            <p:nvPr/>
          </p:nvSpPr>
          <p:spPr>
            <a:xfrm>
              <a:off x="1414275" y="3959525"/>
              <a:ext cx="110300" cy="61700"/>
            </a:xfrm>
            <a:custGeom>
              <a:avLst/>
              <a:gdLst/>
              <a:ahLst/>
              <a:cxnLst/>
              <a:rect l="l" t="t" r="r" b="b"/>
              <a:pathLst>
                <a:path w="4412" h="2468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0" y="788"/>
                    <a:pt x="3343" y="2468"/>
                    <a:pt x="4162" y="2468"/>
                  </a:cubicBezTo>
                  <a:cubicBezTo>
                    <a:pt x="4362" y="2468"/>
                    <a:pt x="4412" y="2368"/>
                    <a:pt x="4224" y="2129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7"/>
            <p:cNvSpPr/>
            <p:nvPr/>
          </p:nvSpPr>
          <p:spPr>
            <a:xfrm>
              <a:off x="1613650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7"/>
            <p:cNvSpPr/>
            <p:nvPr/>
          </p:nvSpPr>
          <p:spPr>
            <a:xfrm>
              <a:off x="1655800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66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07" y="4509"/>
                    <a:pt x="2757" y="4509"/>
                  </a:cubicBezTo>
                  <a:cubicBezTo>
                    <a:pt x="3299" y="4509"/>
                    <a:pt x="3835" y="4258"/>
                    <a:pt x="4189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6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7"/>
            <p:cNvSpPr/>
            <p:nvPr/>
          </p:nvSpPr>
          <p:spPr>
            <a:xfrm>
              <a:off x="1588200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7"/>
            <p:cNvSpPr/>
            <p:nvPr/>
          </p:nvSpPr>
          <p:spPr>
            <a:xfrm>
              <a:off x="1625250" y="3959525"/>
              <a:ext cx="110900" cy="61700"/>
            </a:xfrm>
            <a:custGeom>
              <a:avLst/>
              <a:gdLst/>
              <a:ahLst/>
              <a:cxnLst/>
              <a:rect l="l" t="t" r="r" b="b"/>
              <a:pathLst>
                <a:path w="4436" h="2468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0" y="788"/>
                    <a:pt x="3357" y="2468"/>
                    <a:pt x="4183" y="2468"/>
                  </a:cubicBezTo>
                  <a:cubicBezTo>
                    <a:pt x="4385" y="2468"/>
                    <a:pt x="4435" y="2368"/>
                    <a:pt x="4247" y="2129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7"/>
            <p:cNvSpPr/>
            <p:nvPr/>
          </p:nvSpPr>
          <p:spPr>
            <a:xfrm>
              <a:off x="1825200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3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70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5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5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48" y="3114"/>
                    <a:pt x="6282" y="2795"/>
                  </a:cubicBezTo>
                  <a:lnTo>
                    <a:pt x="4567" y="1573"/>
                  </a:lnTo>
                  <a:lnTo>
                    <a:pt x="2793" y="323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7"/>
            <p:cNvSpPr/>
            <p:nvPr/>
          </p:nvSpPr>
          <p:spPr>
            <a:xfrm>
              <a:off x="1867375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1" y="2937"/>
                  </a:lnTo>
                  <a:lnTo>
                    <a:pt x="1745" y="4188"/>
                  </a:lnTo>
                  <a:cubicBezTo>
                    <a:pt x="2053" y="4404"/>
                    <a:pt x="2406" y="4509"/>
                    <a:pt x="2755" y="4509"/>
                  </a:cubicBezTo>
                  <a:cubicBezTo>
                    <a:pt x="3294" y="4509"/>
                    <a:pt x="3823" y="4258"/>
                    <a:pt x="4159" y="3781"/>
                  </a:cubicBezTo>
                  <a:lnTo>
                    <a:pt x="4246" y="3664"/>
                  </a:lnTo>
                  <a:cubicBezTo>
                    <a:pt x="4799" y="2879"/>
                    <a:pt x="4595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7"/>
            <p:cNvSpPr/>
            <p:nvPr/>
          </p:nvSpPr>
          <p:spPr>
            <a:xfrm>
              <a:off x="17997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3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7"/>
            <p:cNvSpPr/>
            <p:nvPr/>
          </p:nvSpPr>
          <p:spPr>
            <a:xfrm>
              <a:off x="1836800" y="3959525"/>
              <a:ext cx="110925" cy="61700"/>
            </a:xfrm>
            <a:custGeom>
              <a:avLst/>
              <a:gdLst/>
              <a:ahLst/>
              <a:cxnLst/>
              <a:rect l="l" t="t" r="r" b="b"/>
              <a:pathLst>
                <a:path w="4437" h="2468" extrusionOk="0">
                  <a:moveTo>
                    <a:pt x="562" y="1"/>
                  </a:moveTo>
                  <a:cubicBezTo>
                    <a:pt x="393" y="1"/>
                    <a:pt x="276" y="55"/>
                    <a:pt x="235" y="180"/>
                  </a:cubicBezTo>
                  <a:cubicBezTo>
                    <a:pt x="1" y="788"/>
                    <a:pt x="3358" y="2468"/>
                    <a:pt x="4184" y="2468"/>
                  </a:cubicBezTo>
                  <a:cubicBezTo>
                    <a:pt x="4385" y="2468"/>
                    <a:pt x="4436" y="2368"/>
                    <a:pt x="4248" y="2129"/>
                  </a:cubicBezTo>
                  <a:cubicBezTo>
                    <a:pt x="3808" y="1517"/>
                    <a:pt x="1455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7"/>
            <p:cNvSpPr/>
            <p:nvPr/>
          </p:nvSpPr>
          <p:spPr>
            <a:xfrm>
              <a:off x="1190525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5"/>
                    <a:pt x="116" y="2474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821" y="322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7"/>
            <p:cNvSpPr/>
            <p:nvPr/>
          </p:nvSpPr>
          <p:spPr>
            <a:xfrm>
              <a:off x="1232675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95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11" y="4510"/>
                    <a:pt x="2765" y="4510"/>
                  </a:cubicBezTo>
                  <a:cubicBezTo>
                    <a:pt x="3313" y="4510"/>
                    <a:pt x="3853" y="4259"/>
                    <a:pt x="4188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7"/>
            <p:cNvSpPr/>
            <p:nvPr/>
          </p:nvSpPr>
          <p:spPr>
            <a:xfrm>
              <a:off x="11650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7"/>
            <p:cNvSpPr/>
            <p:nvPr/>
          </p:nvSpPr>
          <p:spPr>
            <a:xfrm>
              <a:off x="1202725" y="4219075"/>
              <a:ext cx="111050" cy="61775"/>
            </a:xfrm>
            <a:custGeom>
              <a:avLst/>
              <a:gdLst/>
              <a:ahLst/>
              <a:cxnLst/>
              <a:rect l="l" t="t" r="r" b="b"/>
              <a:pathLst>
                <a:path w="4442" h="2471" extrusionOk="0">
                  <a:moveTo>
                    <a:pt x="537" y="1"/>
                  </a:moveTo>
                  <a:cubicBezTo>
                    <a:pt x="368" y="1"/>
                    <a:pt x="252" y="55"/>
                    <a:pt x="210" y="180"/>
                  </a:cubicBezTo>
                  <a:cubicBezTo>
                    <a:pt x="0" y="810"/>
                    <a:pt x="3348" y="2470"/>
                    <a:pt x="4183" y="2470"/>
                  </a:cubicBezTo>
                  <a:cubicBezTo>
                    <a:pt x="4389" y="2470"/>
                    <a:pt x="4442" y="2370"/>
                    <a:pt x="4252" y="2128"/>
                  </a:cubicBezTo>
                  <a:cubicBezTo>
                    <a:pt x="3788" y="1517"/>
                    <a:pt x="1431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7"/>
            <p:cNvSpPr/>
            <p:nvPr/>
          </p:nvSpPr>
          <p:spPr>
            <a:xfrm>
              <a:off x="1402075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2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69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4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7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7"/>
            <p:cNvSpPr/>
            <p:nvPr/>
          </p:nvSpPr>
          <p:spPr>
            <a:xfrm>
              <a:off x="1444250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0" y="2938"/>
                  </a:lnTo>
                  <a:lnTo>
                    <a:pt x="1745" y="4189"/>
                  </a:lnTo>
                  <a:cubicBezTo>
                    <a:pt x="2053" y="4405"/>
                    <a:pt x="2411" y="4510"/>
                    <a:pt x="2764" y="4510"/>
                  </a:cubicBezTo>
                  <a:cubicBezTo>
                    <a:pt x="3312" y="4510"/>
                    <a:pt x="3852" y="4259"/>
                    <a:pt x="4188" y="3781"/>
                  </a:cubicBezTo>
                  <a:lnTo>
                    <a:pt x="4246" y="3665"/>
                  </a:lnTo>
                  <a:cubicBezTo>
                    <a:pt x="4799" y="2909"/>
                    <a:pt x="4624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7"/>
            <p:cNvSpPr/>
            <p:nvPr/>
          </p:nvSpPr>
          <p:spPr>
            <a:xfrm>
              <a:off x="1376625" y="420242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7"/>
            <p:cNvSpPr/>
            <p:nvPr/>
          </p:nvSpPr>
          <p:spPr>
            <a:xfrm>
              <a:off x="1414275" y="4219075"/>
              <a:ext cx="110350" cy="61775"/>
            </a:xfrm>
            <a:custGeom>
              <a:avLst/>
              <a:gdLst/>
              <a:ahLst/>
              <a:cxnLst/>
              <a:rect l="l" t="t" r="r" b="b"/>
              <a:pathLst>
                <a:path w="4414" h="2471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1" y="810"/>
                    <a:pt x="3330" y="2470"/>
                    <a:pt x="4158" y="2470"/>
                  </a:cubicBezTo>
                  <a:cubicBezTo>
                    <a:pt x="4361" y="2470"/>
                    <a:pt x="4413" y="2370"/>
                    <a:pt x="4224" y="2128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7"/>
            <p:cNvSpPr/>
            <p:nvPr/>
          </p:nvSpPr>
          <p:spPr>
            <a:xfrm>
              <a:off x="1613650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7"/>
            <p:cNvSpPr/>
            <p:nvPr/>
          </p:nvSpPr>
          <p:spPr>
            <a:xfrm>
              <a:off x="1655800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66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07" y="4510"/>
                    <a:pt x="2757" y="4510"/>
                  </a:cubicBezTo>
                  <a:cubicBezTo>
                    <a:pt x="3299" y="4510"/>
                    <a:pt x="3835" y="4259"/>
                    <a:pt x="4189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6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7"/>
            <p:cNvSpPr/>
            <p:nvPr/>
          </p:nvSpPr>
          <p:spPr>
            <a:xfrm>
              <a:off x="1588200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7"/>
            <p:cNvSpPr/>
            <p:nvPr/>
          </p:nvSpPr>
          <p:spPr>
            <a:xfrm>
              <a:off x="1625250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1" y="810"/>
                    <a:pt x="3344" y="2470"/>
                    <a:pt x="4178" y="2470"/>
                  </a:cubicBezTo>
                  <a:cubicBezTo>
                    <a:pt x="4384" y="2470"/>
                    <a:pt x="4437" y="2370"/>
                    <a:pt x="4247" y="2128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7"/>
            <p:cNvSpPr/>
            <p:nvPr/>
          </p:nvSpPr>
          <p:spPr>
            <a:xfrm>
              <a:off x="1825200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2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69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4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4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48" y="3143"/>
                    <a:pt x="6282" y="2794"/>
                  </a:cubicBezTo>
                  <a:lnTo>
                    <a:pt x="4567" y="1573"/>
                  </a:lnTo>
                  <a:lnTo>
                    <a:pt x="2793" y="322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7"/>
            <p:cNvSpPr/>
            <p:nvPr/>
          </p:nvSpPr>
          <p:spPr>
            <a:xfrm>
              <a:off x="1867375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1" y="2938"/>
                  </a:lnTo>
                  <a:lnTo>
                    <a:pt x="1745" y="4189"/>
                  </a:lnTo>
                  <a:cubicBezTo>
                    <a:pt x="2053" y="4405"/>
                    <a:pt x="2406" y="4510"/>
                    <a:pt x="2755" y="4510"/>
                  </a:cubicBezTo>
                  <a:cubicBezTo>
                    <a:pt x="3294" y="4510"/>
                    <a:pt x="3823" y="4259"/>
                    <a:pt x="4159" y="3781"/>
                  </a:cubicBezTo>
                  <a:lnTo>
                    <a:pt x="4246" y="3665"/>
                  </a:lnTo>
                  <a:cubicBezTo>
                    <a:pt x="4799" y="2909"/>
                    <a:pt x="4595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7"/>
            <p:cNvSpPr/>
            <p:nvPr/>
          </p:nvSpPr>
          <p:spPr>
            <a:xfrm>
              <a:off x="17997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2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7"/>
            <p:cNvSpPr/>
            <p:nvPr/>
          </p:nvSpPr>
          <p:spPr>
            <a:xfrm>
              <a:off x="1836825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2" y="1"/>
                    <a:pt x="275" y="55"/>
                    <a:pt x="234" y="180"/>
                  </a:cubicBezTo>
                  <a:cubicBezTo>
                    <a:pt x="0" y="810"/>
                    <a:pt x="3344" y="2470"/>
                    <a:pt x="4178" y="2470"/>
                  </a:cubicBezTo>
                  <a:cubicBezTo>
                    <a:pt x="4383" y="2470"/>
                    <a:pt x="4437" y="2370"/>
                    <a:pt x="4247" y="2128"/>
                  </a:cubicBezTo>
                  <a:cubicBezTo>
                    <a:pt x="3807" y="1517"/>
                    <a:pt x="1454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9" name="Google Shape;2789;p67"/>
          <p:cNvGrpSpPr/>
          <p:nvPr/>
        </p:nvGrpSpPr>
        <p:grpSpPr>
          <a:xfrm rot="7443102" flipH="1">
            <a:off x="4040580" y="4910461"/>
            <a:ext cx="174907" cy="188420"/>
            <a:chOff x="4572900" y="1559200"/>
            <a:chExt cx="109050" cy="117475"/>
          </a:xfrm>
        </p:grpSpPr>
        <p:sp>
          <p:nvSpPr>
            <p:cNvPr id="2790" name="Google Shape;2790;p67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7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7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3" name="Google Shape;2793;p67"/>
          <p:cNvGrpSpPr/>
          <p:nvPr/>
        </p:nvGrpSpPr>
        <p:grpSpPr>
          <a:xfrm flipH="1">
            <a:off x="3845404" y="4890178"/>
            <a:ext cx="200432" cy="161573"/>
            <a:chOff x="4786025" y="1663100"/>
            <a:chExt cx="124950" cy="100725"/>
          </a:xfrm>
        </p:grpSpPr>
        <p:sp>
          <p:nvSpPr>
            <p:cNvPr id="2794" name="Google Shape;2794;p67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7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7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67"/>
          <p:cNvGrpSpPr/>
          <p:nvPr/>
        </p:nvGrpSpPr>
        <p:grpSpPr>
          <a:xfrm rot="7443102" flipH="1">
            <a:off x="3628455" y="4910461"/>
            <a:ext cx="174907" cy="188420"/>
            <a:chOff x="4572900" y="1559200"/>
            <a:chExt cx="109050" cy="117475"/>
          </a:xfrm>
        </p:grpSpPr>
        <p:sp>
          <p:nvSpPr>
            <p:cNvPr id="2798" name="Google Shape;2798;p67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7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7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1" name="Google Shape;2801;p67"/>
          <p:cNvGrpSpPr/>
          <p:nvPr/>
        </p:nvGrpSpPr>
        <p:grpSpPr>
          <a:xfrm rot="5400000">
            <a:off x="2941084" y="277992"/>
            <a:ext cx="861907" cy="1122771"/>
            <a:chOff x="758050" y="1451100"/>
            <a:chExt cx="553925" cy="721575"/>
          </a:xfrm>
        </p:grpSpPr>
        <p:sp>
          <p:nvSpPr>
            <p:cNvPr id="2802" name="Google Shape;2802;p67"/>
            <p:cNvSpPr/>
            <p:nvPr/>
          </p:nvSpPr>
          <p:spPr>
            <a:xfrm>
              <a:off x="871450" y="1756250"/>
              <a:ext cx="246575" cy="213150"/>
            </a:xfrm>
            <a:custGeom>
              <a:avLst/>
              <a:gdLst/>
              <a:ahLst/>
              <a:cxnLst/>
              <a:rect l="l" t="t" r="r" b="b"/>
              <a:pathLst>
                <a:path w="9863" h="8526" extrusionOk="0">
                  <a:moveTo>
                    <a:pt x="7189" y="373"/>
                  </a:moveTo>
                  <a:lnTo>
                    <a:pt x="9446" y="4252"/>
                  </a:lnTo>
                  <a:lnTo>
                    <a:pt x="7189" y="8153"/>
                  </a:lnTo>
                  <a:lnTo>
                    <a:pt x="2696" y="8153"/>
                  </a:lnTo>
                  <a:lnTo>
                    <a:pt x="439" y="4252"/>
                  </a:lnTo>
                  <a:lnTo>
                    <a:pt x="2696" y="373"/>
                  </a:lnTo>
                  <a:close/>
                  <a:moveTo>
                    <a:pt x="2477" y="1"/>
                  </a:moveTo>
                  <a:lnTo>
                    <a:pt x="1" y="4252"/>
                  </a:lnTo>
                  <a:lnTo>
                    <a:pt x="2477" y="8526"/>
                  </a:lnTo>
                  <a:lnTo>
                    <a:pt x="7408" y="8526"/>
                  </a:lnTo>
                  <a:lnTo>
                    <a:pt x="9863" y="4252"/>
                  </a:lnTo>
                  <a:lnTo>
                    <a:pt x="74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7"/>
            <p:cNvSpPr/>
            <p:nvPr/>
          </p:nvSpPr>
          <p:spPr>
            <a:xfrm>
              <a:off x="873100" y="1961175"/>
              <a:ext cx="244925" cy="211500"/>
            </a:xfrm>
            <a:custGeom>
              <a:avLst/>
              <a:gdLst/>
              <a:ahLst/>
              <a:cxnLst/>
              <a:rect l="l" t="t" r="r" b="b"/>
              <a:pathLst>
                <a:path w="9797" h="8460" extrusionOk="0">
                  <a:moveTo>
                    <a:pt x="2411" y="0"/>
                  </a:moveTo>
                  <a:lnTo>
                    <a:pt x="1" y="4186"/>
                  </a:lnTo>
                  <a:lnTo>
                    <a:pt x="307" y="4383"/>
                  </a:lnTo>
                  <a:lnTo>
                    <a:pt x="2630" y="373"/>
                  </a:lnTo>
                  <a:lnTo>
                    <a:pt x="7123" y="373"/>
                  </a:lnTo>
                  <a:lnTo>
                    <a:pt x="9380" y="4273"/>
                  </a:lnTo>
                  <a:lnTo>
                    <a:pt x="7057" y="8262"/>
                  </a:lnTo>
                  <a:lnTo>
                    <a:pt x="7386" y="8459"/>
                  </a:lnTo>
                  <a:lnTo>
                    <a:pt x="9797" y="4273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7"/>
            <p:cNvSpPr/>
            <p:nvPr/>
          </p:nvSpPr>
          <p:spPr>
            <a:xfrm>
              <a:off x="1049525" y="1859250"/>
              <a:ext cx="244925" cy="211525"/>
            </a:xfrm>
            <a:custGeom>
              <a:avLst/>
              <a:gdLst/>
              <a:ahLst/>
              <a:cxnLst/>
              <a:rect l="l" t="t" r="r" b="b"/>
              <a:pathLst>
                <a:path w="9797" h="8461" extrusionOk="0">
                  <a:moveTo>
                    <a:pt x="2455" y="1"/>
                  </a:moveTo>
                  <a:lnTo>
                    <a:pt x="0" y="4274"/>
                  </a:lnTo>
                  <a:lnTo>
                    <a:pt x="2411" y="8460"/>
                  </a:lnTo>
                  <a:lnTo>
                    <a:pt x="2740" y="8263"/>
                  </a:lnTo>
                  <a:lnTo>
                    <a:pt x="417" y="4274"/>
                  </a:lnTo>
                  <a:lnTo>
                    <a:pt x="2674" y="373"/>
                  </a:lnTo>
                  <a:lnTo>
                    <a:pt x="7166" y="373"/>
                  </a:lnTo>
                  <a:lnTo>
                    <a:pt x="9467" y="4362"/>
                  </a:lnTo>
                  <a:lnTo>
                    <a:pt x="9796" y="4187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7"/>
            <p:cNvSpPr/>
            <p:nvPr/>
          </p:nvSpPr>
          <p:spPr>
            <a:xfrm>
              <a:off x="758050" y="1656000"/>
              <a:ext cx="182475" cy="211500"/>
            </a:xfrm>
            <a:custGeom>
              <a:avLst/>
              <a:gdLst/>
              <a:ahLst/>
              <a:cxnLst/>
              <a:rect l="l" t="t" r="r" b="b"/>
              <a:pathLst>
                <a:path w="7299" h="8460" extrusionOk="0">
                  <a:moveTo>
                    <a:pt x="4887" y="0"/>
                  </a:moveTo>
                  <a:lnTo>
                    <a:pt x="4559" y="198"/>
                  </a:lnTo>
                  <a:lnTo>
                    <a:pt x="6860" y="4186"/>
                  </a:lnTo>
                  <a:lnTo>
                    <a:pt x="4603" y="8087"/>
                  </a:lnTo>
                  <a:lnTo>
                    <a:pt x="0" y="8087"/>
                  </a:lnTo>
                  <a:lnTo>
                    <a:pt x="0" y="8460"/>
                  </a:lnTo>
                  <a:lnTo>
                    <a:pt x="4822" y="8460"/>
                  </a:lnTo>
                  <a:lnTo>
                    <a:pt x="7298" y="4186"/>
                  </a:lnTo>
                  <a:lnTo>
                    <a:pt x="48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7"/>
            <p:cNvSpPr/>
            <p:nvPr/>
          </p:nvSpPr>
          <p:spPr>
            <a:xfrm>
              <a:off x="1049525" y="1653800"/>
              <a:ext cx="246550" cy="213700"/>
            </a:xfrm>
            <a:custGeom>
              <a:avLst/>
              <a:gdLst/>
              <a:ahLst/>
              <a:cxnLst/>
              <a:rect l="l" t="t" r="r" b="b"/>
              <a:pathLst>
                <a:path w="9862" h="8548" extrusionOk="0">
                  <a:moveTo>
                    <a:pt x="7166" y="373"/>
                  </a:moveTo>
                  <a:lnTo>
                    <a:pt x="9424" y="4274"/>
                  </a:lnTo>
                  <a:lnTo>
                    <a:pt x="7166" y="8175"/>
                  </a:lnTo>
                  <a:lnTo>
                    <a:pt x="2674" y="8175"/>
                  </a:lnTo>
                  <a:lnTo>
                    <a:pt x="417" y="4274"/>
                  </a:lnTo>
                  <a:lnTo>
                    <a:pt x="2674" y="373"/>
                  </a:lnTo>
                  <a:close/>
                  <a:moveTo>
                    <a:pt x="2455" y="1"/>
                  </a:moveTo>
                  <a:lnTo>
                    <a:pt x="0" y="4274"/>
                  </a:lnTo>
                  <a:lnTo>
                    <a:pt x="2455" y="8548"/>
                  </a:lnTo>
                  <a:lnTo>
                    <a:pt x="7386" y="8548"/>
                  </a:lnTo>
                  <a:lnTo>
                    <a:pt x="9862" y="4274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7"/>
            <p:cNvSpPr/>
            <p:nvPr/>
          </p:nvSpPr>
          <p:spPr>
            <a:xfrm>
              <a:off x="1049525" y="1451100"/>
              <a:ext cx="244925" cy="210950"/>
            </a:xfrm>
            <a:custGeom>
              <a:avLst/>
              <a:gdLst/>
              <a:ahLst/>
              <a:cxnLst/>
              <a:rect l="l" t="t" r="r" b="b"/>
              <a:pathLst>
                <a:path w="9797" h="8438" extrusionOk="0">
                  <a:moveTo>
                    <a:pt x="2411" y="0"/>
                  </a:moveTo>
                  <a:lnTo>
                    <a:pt x="0" y="4164"/>
                  </a:lnTo>
                  <a:lnTo>
                    <a:pt x="2455" y="8437"/>
                  </a:lnTo>
                  <a:lnTo>
                    <a:pt x="7386" y="8437"/>
                  </a:lnTo>
                  <a:lnTo>
                    <a:pt x="9796" y="4274"/>
                  </a:lnTo>
                  <a:lnTo>
                    <a:pt x="9467" y="4076"/>
                  </a:lnTo>
                  <a:lnTo>
                    <a:pt x="7166" y="8065"/>
                  </a:lnTo>
                  <a:lnTo>
                    <a:pt x="2674" y="8065"/>
                  </a:lnTo>
                  <a:lnTo>
                    <a:pt x="417" y="4164"/>
                  </a:lnTo>
                  <a:lnTo>
                    <a:pt x="2740" y="176"/>
                  </a:lnTo>
                  <a:lnTo>
                    <a:pt x="24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7"/>
            <p:cNvSpPr/>
            <p:nvPr/>
          </p:nvSpPr>
          <p:spPr>
            <a:xfrm>
              <a:off x="855575" y="1841725"/>
              <a:ext cx="42750" cy="42225"/>
            </a:xfrm>
            <a:custGeom>
              <a:avLst/>
              <a:gdLst/>
              <a:ahLst/>
              <a:cxnLst/>
              <a:rect l="l" t="t" r="r" b="b"/>
              <a:pathLst>
                <a:path w="1710" h="1689" extrusionOk="0">
                  <a:moveTo>
                    <a:pt x="855" y="1"/>
                  </a:moveTo>
                  <a:cubicBezTo>
                    <a:pt x="395" y="1"/>
                    <a:pt x="0" y="373"/>
                    <a:pt x="0" y="833"/>
                  </a:cubicBezTo>
                  <a:cubicBezTo>
                    <a:pt x="0" y="1316"/>
                    <a:pt x="395" y="1688"/>
                    <a:pt x="855" y="1688"/>
                  </a:cubicBezTo>
                  <a:cubicBezTo>
                    <a:pt x="1315" y="1688"/>
                    <a:pt x="1710" y="1316"/>
                    <a:pt x="1710" y="833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7"/>
            <p:cNvSpPr/>
            <p:nvPr/>
          </p:nvSpPr>
          <p:spPr>
            <a:xfrm>
              <a:off x="10917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7"/>
            <p:cNvSpPr/>
            <p:nvPr/>
          </p:nvSpPr>
          <p:spPr>
            <a:xfrm>
              <a:off x="913650" y="194472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1"/>
                  </a:moveTo>
                  <a:cubicBezTo>
                    <a:pt x="373" y="1"/>
                    <a:pt x="0" y="373"/>
                    <a:pt x="0" y="855"/>
                  </a:cubicBezTo>
                  <a:cubicBezTo>
                    <a:pt x="0" y="1316"/>
                    <a:pt x="373" y="1710"/>
                    <a:pt x="855" y="1710"/>
                  </a:cubicBezTo>
                  <a:cubicBezTo>
                    <a:pt x="1315" y="1710"/>
                    <a:pt x="1710" y="1316"/>
                    <a:pt x="1710" y="855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7"/>
            <p:cNvSpPr/>
            <p:nvPr/>
          </p:nvSpPr>
          <p:spPr>
            <a:xfrm>
              <a:off x="913650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15"/>
                    <a:pt x="373" y="1710"/>
                    <a:pt x="855" y="1710"/>
                  </a:cubicBezTo>
                  <a:cubicBezTo>
                    <a:pt x="1315" y="1710"/>
                    <a:pt x="1710" y="1315"/>
                    <a:pt x="1710" y="855"/>
                  </a:cubicBezTo>
                  <a:cubicBezTo>
                    <a:pt x="1710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7"/>
            <p:cNvSpPr/>
            <p:nvPr/>
          </p:nvSpPr>
          <p:spPr>
            <a:xfrm>
              <a:off x="1033625" y="19447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1"/>
                  </a:moveTo>
                  <a:cubicBezTo>
                    <a:pt x="373" y="1"/>
                    <a:pt x="1" y="373"/>
                    <a:pt x="1" y="855"/>
                  </a:cubicBezTo>
                  <a:cubicBezTo>
                    <a:pt x="1" y="1316"/>
                    <a:pt x="373" y="1710"/>
                    <a:pt x="855" y="1710"/>
                  </a:cubicBezTo>
                  <a:cubicBezTo>
                    <a:pt x="1316" y="1710"/>
                    <a:pt x="1688" y="1316"/>
                    <a:pt x="1688" y="855"/>
                  </a:cubicBezTo>
                  <a:cubicBezTo>
                    <a:pt x="1688" y="373"/>
                    <a:pt x="1316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7"/>
            <p:cNvSpPr/>
            <p:nvPr/>
          </p:nvSpPr>
          <p:spPr>
            <a:xfrm>
              <a:off x="1033625" y="17392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7"/>
            <p:cNvSpPr/>
            <p:nvPr/>
          </p:nvSpPr>
          <p:spPr>
            <a:xfrm>
              <a:off x="1269225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37"/>
                    <a:pt x="373" y="1710"/>
                    <a:pt x="855" y="1710"/>
                  </a:cubicBezTo>
                  <a:cubicBezTo>
                    <a:pt x="1315" y="1710"/>
                    <a:pt x="1709" y="1337"/>
                    <a:pt x="1709" y="855"/>
                  </a:cubicBezTo>
                  <a:cubicBezTo>
                    <a:pt x="1709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7"/>
            <p:cNvSpPr/>
            <p:nvPr/>
          </p:nvSpPr>
          <p:spPr>
            <a:xfrm>
              <a:off x="12073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7"/>
            <p:cNvSpPr/>
            <p:nvPr/>
          </p:nvSpPr>
          <p:spPr>
            <a:xfrm>
              <a:off x="1091700" y="16373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710"/>
                    <a:pt x="833" y="1710"/>
                  </a:cubicBezTo>
                  <a:cubicBezTo>
                    <a:pt x="1316" y="1710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7"/>
            <p:cNvSpPr/>
            <p:nvPr/>
          </p:nvSpPr>
          <p:spPr>
            <a:xfrm>
              <a:off x="1207300" y="1637375"/>
              <a:ext cx="42225" cy="42200"/>
            </a:xfrm>
            <a:custGeom>
              <a:avLst/>
              <a:gdLst/>
              <a:ahLst/>
              <a:cxnLst/>
              <a:rect l="l" t="t" r="r" b="b"/>
              <a:pathLst>
                <a:path w="1689" h="1688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688"/>
                    <a:pt x="833" y="1688"/>
                  </a:cubicBezTo>
                  <a:cubicBezTo>
                    <a:pt x="1316" y="1688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7"/>
            <p:cNvSpPr/>
            <p:nvPr/>
          </p:nvSpPr>
          <p:spPr>
            <a:xfrm>
              <a:off x="1033625" y="15338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7"/>
            <p:cNvSpPr/>
            <p:nvPr/>
          </p:nvSpPr>
          <p:spPr>
            <a:xfrm>
              <a:off x="1088425" y="2045525"/>
              <a:ext cx="42750" cy="42775"/>
            </a:xfrm>
            <a:custGeom>
              <a:avLst/>
              <a:gdLst/>
              <a:ahLst/>
              <a:cxnLst/>
              <a:rect l="l" t="t" r="r" b="b"/>
              <a:pathLst>
                <a:path w="1710" h="1711" extrusionOk="0">
                  <a:moveTo>
                    <a:pt x="855" y="1"/>
                  </a:moveTo>
                  <a:cubicBezTo>
                    <a:pt x="373" y="1"/>
                    <a:pt x="0" y="395"/>
                    <a:pt x="0" y="856"/>
                  </a:cubicBezTo>
                  <a:cubicBezTo>
                    <a:pt x="0" y="1338"/>
                    <a:pt x="373" y="1710"/>
                    <a:pt x="855" y="1710"/>
                  </a:cubicBezTo>
                  <a:cubicBezTo>
                    <a:pt x="1315" y="1710"/>
                    <a:pt x="1709" y="1338"/>
                    <a:pt x="1709" y="856"/>
                  </a:cubicBezTo>
                  <a:cubicBezTo>
                    <a:pt x="1709" y="395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0" name="Google Shape;2820;p67"/>
          <p:cNvSpPr/>
          <p:nvPr/>
        </p:nvSpPr>
        <p:spPr>
          <a:xfrm>
            <a:off x="4857124" y="339016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67"/>
          <p:cNvSpPr/>
          <p:nvPr/>
        </p:nvSpPr>
        <p:spPr>
          <a:xfrm>
            <a:off x="8323439" y="1500591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2" name="Google Shape;2822;p67"/>
          <p:cNvSpPr/>
          <p:nvPr/>
        </p:nvSpPr>
        <p:spPr>
          <a:xfrm>
            <a:off x="3651057" y="3965917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3" name="Google Shape;2823;p67"/>
          <p:cNvSpPr/>
          <p:nvPr/>
        </p:nvSpPr>
        <p:spPr>
          <a:xfrm>
            <a:off x="1671597" y="1013615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34" y="0"/>
                  <a:pt x="0" y="534"/>
                  <a:pt x="0" y="1234"/>
                </a:cubicBezTo>
                <a:cubicBezTo>
                  <a:pt x="0" y="1902"/>
                  <a:pt x="534" y="2469"/>
                  <a:pt x="1235" y="2469"/>
                </a:cubicBezTo>
                <a:cubicBezTo>
                  <a:pt x="1902" y="2469"/>
                  <a:pt x="2469" y="1902"/>
                  <a:pt x="2469" y="1234"/>
                </a:cubicBezTo>
                <a:cubicBezTo>
                  <a:pt x="2469" y="534"/>
                  <a:pt x="1902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6" name="Google Shape;2986;p7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vulnerable countries</a:t>
            </a:r>
            <a:endParaRPr/>
          </a:p>
        </p:txBody>
      </p:sp>
      <p:grpSp>
        <p:nvGrpSpPr>
          <p:cNvPr id="2987" name="Google Shape;2987;p70"/>
          <p:cNvGrpSpPr/>
          <p:nvPr/>
        </p:nvGrpSpPr>
        <p:grpSpPr>
          <a:xfrm>
            <a:off x="2846873" y="2022133"/>
            <a:ext cx="3450171" cy="1838032"/>
            <a:chOff x="233350" y="949250"/>
            <a:chExt cx="7137300" cy="3802300"/>
          </a:xfrm>
        </p:grpSpPr>
        <p:sp>
          <p:nvSpPr>
            <p:cNvPr id="2988" name="Google Shape;2988;p70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0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0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0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0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0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0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0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0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0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0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0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0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0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0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0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0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0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0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0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0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0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0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0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0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0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0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0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0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0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0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0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0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0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0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0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0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0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0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0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0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0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0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0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0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0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0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0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0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0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0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9" name="Google Shape;3039;p70"/>
          <p:cNvSpPr txBox="1"/>
          <p:nvPr/>
        </p:nvSpPr>
        <p:spPr>
          <a:xfrm>
            <a:off x="713100" y="1754852"/>
            <a:ext cx="16695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Mercury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40" name="Google Shape;3040;p70"/>
          <p:cNvSpPr txBox="1"/>
          <p:nvPr/>
        </p:nvSpPr>
        <p:spPr>
          <a:xfrm>
            <a:off x="713100" y="2064127"/>
            <a:ext cx="16695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It’s the closest planet to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41" name="Google Shape;3041;p70"/>
          <p:cNvSpPr txBox="1"/>
          <p:nvPr/>
        </p:nvSpPr>
        <p:spPr>
          <a:xfrm>
            <a:off x="6754501" y="1754852"/>
            <a:ext cx="16695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Venus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42" name="Google Shape;3042;p70"/>
          <p:cNvSpPr txBox="1"/>
          <p:nvPr/>
        </p:nvSpPr>
        <p:spPr>
          <a:xfrm>
            <a:off x="6754500" y="2064127"/>
            <a:ext cx="16695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Venus has a beautiful name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43" name="Google Shape;3043;p70"/>
          <p:cNvSpPr txBox="1"/>
          <p:nvPr/>
        </p:nvSpPr>
        <p:spPr>
          <a:xfrm>
            <a:off x="713100" y="3223352"/>
            <a:ext cx="16695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Mars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44" name="Google Shape;3044;p70"/>
          <p:cNvSpPr txBox="1"/>
          <p:nvPr/>
        </p:nvSpPr>
        <p:spPr>
          <a:xfrm>
            <a:off x="713100" y="3532627"/>
            <a:ext cx="16695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Mars is actually a very cold place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45" name="Google Shape;3045;p70"/>
          <p:cNvSpPr txBox="1"/>
          <p:nvPr/>
        </p:nvSpPr>
        <p:spPr>
          <a:xfrm>
            <a:off x="6754500" y="3223352"/>
            <a:ext cx="16695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Jupiter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46" name="Google Shape;3046;p70"/>
          <p:cNvSpPr txBox="1"/>
          <p:nvPr/>
        </p:nvSpPr>
        <p:spPr>
          <a:xfrm>
            <a:off x="6754500" y="3532627"/>
            <a:ext cx="16695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It’s the biggest planet of them all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047" name="Google Shape;3047;p70"/>
          <p:cNvCxnSpPr>
            <a:stCxn id="3039" idx="3"/>
          </p:cNvCxnSpPr>
          <p:nvPr/>
        </p:nvCxnSpPr>
        <p:spPr>
          <a:xfrm>
            <a:off x="2382600" y="1957952"/>
            <a:ext cx="1100100" cy="662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8" name="Google Shape;3048;p70"/>
          <p:cNvCxnSpPr>
            <a:stCxn id="3043" idx="3"/>
          </p:cNvCxnSpPr>
          <p:nvPr/>
        </p:nvCxnSpPr>
        <p:spPr>
          <a:xfrm rot="10800000" flipH="1">
            <a:off x="2382600" y="3083252"/>
            <a:ext cx="1293000" cy="343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9" name="Google Shape;3049;p70"/>
          <p:cNvCxnSpPr>
            <a:stCxn id="3045" idx="1"/>
          </p:cNvCxnSpPr>
          <p:nvPr/>
        </p:nvCxnSpPr>
        <p:spPr>
          <a:xfrm rot="10800000">
            <a:off x="4727700" y="3006152"/>
            <a:ext cx="2026800" cy="42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0" name="Google Shape;3050;p70"/>
          <p:cNvCxnSpPr>
            <a:stCxn id="3041" idx="1"/>
          </p:cNvCxnSpPr>
          <p:nvPr/>
        </p:nvCxnSpPr>
        <p:spPr>
          <a:xfrm flipH="1">
            <a:off x="5586601" y="1957952"/>
            <a:ext cx="1167900" cy="700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51" name="Google Shape;3051;p70"/>
          <p:cNvSpPr/>
          <p:nvPr/>
        </p:nvSpPr>
        <p:spPr>
          <a:xfrm>
            <a:off x="6209418" y="14722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3052;p70"/>
          <p:cNvSpPr/>
          <p:nvPr/>
        </p:nvSpPr>
        <p:spPr>
          <a:xfrm>
            <a:off x="2998640" y="4180125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3" name="Google Shape;3053;p70"/>
          <p:cNvSpPr/>
          <p:nvPr/>
        </p:nvSpPr>
        <p:spPr>
          <a:xfrm>
            <a:off x="3122575" y="14225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71"/>
          <p:cNvSpPr/>
          <p:nvPr/>
        </p:nvSpPr>
        <p:spPr>
          <a:xfrm>
            <a:off x="1475244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9" name="Google Shape;3059;p71"/>
          <p:cNvSpPr/>
          <p:nvPr/>
        </p:nvSpPr>
        <p:spPr>
          <a:xfrm>
            <a:off x="6813143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0" name="Google Shape;3060;p71"/>
          <p:cNvSpPr txBox="1">
            <a:spLocks noGrp="1"/>
          </p:cNvSpPr>
          <p:nvPr>
            <p:ph type="title" idx="4294967295"/>
          </p:nvPr>
        </p:nvSpPr>
        <p:spPr>
          <a:xfrm>
            <a:off x="1446294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01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061" name="Google Shape;3061;p71"/>
          <p:cNvSpPr txBox="1">
            <a:spLocks noGrp="1"/>
          </p:cNvSpPr>
          <p:nvPr>
            <p:ph type="title" idx="4294967295"/>
          </p:nvPr>
        </p:nvSpPr>
        <p:spPr>
          <a:xfrm>
            <a:off x="6784193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05</a:t>
            </a:r>
            <a:endParaRPr>
              <a:solidFill>
                <a:schemeClr val="accent6"/>
              </a:solidFill>
            </a:endParaRPr>
          </a:p>
        </p:txBody>
      </p:sp>
      <p:cxnSp>
        <p:nvCxnSpPr>
          <p:cNvPr id="3062" name="Google Shape;3062;p71"/>
          <p:cNvCxnSpPr>
            <a:stCxn id="3058" idx="6"/>
            <a:endCxn id="3059" idx="2"/>
          </p:cNvCxnSpPr>
          <p:nvPr/>
        </p:nvCxnSpPr>
        <p:spPr>
          <a:xfrm>
            <a:off x="2330844" y="2941685"/>
            <a:ext cx="44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63" name="Google Shape;3063;p7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Disease progress</a:t>
            </a:r>
            <a:endParaRPr/>
          </a:p>
        </p:txBody>
      </p:sp>
      <p:sp>
        <p:nvSpPr>
          <p:cNvPr id="3064" name="Google Shape;3064;p71"/>
          <p:cNvSpPr txBox="1"/>
          <p:nvPr/>
        </p:nvSpPr>
        <p:spPr>
          <a:xfrm>
            <a:off x="710904" y="3536425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Infection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65" name="Google Shape;3065;p71"/>
          <p:cNvSpPr txBox="1"/>
          <p:nvPr/>
        </p:nvSpPr>
        <p:spPr>
          <a:xfrm>
            <a:off x="710888" y="3855025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Earth is the third planet from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66" name="Google Shape;3066;p71"/>
          <p:cNvSpPr txBox="1"/>
          <p:nvPr/>
        </p:nvSpPr>
        <p:spPr>
          <a:xfrm>
            <a:off x="2045311" y="1455650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Incubation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67" name="Google Shape;3067;p71"/>
          <p:cNvSpPr txBox="1"/>
          <p:nvPr/>
        </p:nvSpPr>
        <p:spPr>
          <a:xfrm>
            <a:off x="2045323" y="1774250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Despite being red, Mars is a very cold place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68" name="Google Shape;3068;p71"/>
          <p:cNvSpPr txBox="1"/>
          <p:nvPr/>
        </p:nvSpPr>
        <p:spPr>
          <a:xfrm>
            <a:off x="3379787" y="3536425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Acute period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69" name="Google Shape;3069;p71"/>
          <p:cNvSpPr txBox="1"/>
          <p:nvPr/>
        </p:nvSpPr>
        <p:spPr>
          <a:xfrm>
            <a:off x="3379791" y="3855025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Jupiter doesn’t have a solid surface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0" name="Google Shape;3070;p71"/>
          <p:cNvSpPr txBox="1"/>
          <p:nvPr/>
        </p:nvSpPr>
        <p:spPr>
          <a:xfrm>
            <a:off x="4714262" y="1455650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Decline period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71" name="Google Shape;3071;p71"/>
          <p:cNvSpPr txBox="1"/>
          <p:nvPr/>
        </p:nvSpPr>
        <p:spPr>
          <a:xfrm>
            <a:off x="4714265" y="1774250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the closest planet to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2" name="Google Shape;3072;p71"/>
          <p:cNvSpPr txBox="1"/>
          <p:nvPr/>
        </p:nvSpPr>
        <p:spPr>
          <a:xfrm>
            <a:off x="6048650" y="3536425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Convalescence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73" name="Google Shape;3073;p71"/>
          <p:cNvSpPr txBox="1"/>
          <p:nvPr/>
        </p:nvSpPr>
        <p:spPr>
          <a:xfrm>
            <a:off x="6048653" y="3855025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Saturn is a gas giant and has several rings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4" name="Google Shape;3074;p71"/>
          <p:cNvSpPr/>
          <p:nvPr/>
        </p:nvSpPr>
        <p:spPr>
          <a:xfrm>
            <a:off x="2809719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5" name="Google Shape;3075;p71"/>
          <p:cNvSpPr txBox="1">
            <a:spLocks noGrp="1"/>
          </p:cNvSpPr>
          <p:nvPr>
            <p:ph type="title" idx="4294967295"/>
          </p:nvPr>
        </p:nvSpPr>
        <p:spPr>
          <a:xfrm>
            <a:off x="2780769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02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076" name="Google Shape;3076;p71"/>
          <p:cNvSpPr/>
          <p:nvPr/>
        </p:nvSpPr>
        <p:spPr>
          <a:xfrm>
            <a:off x="4144193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7" name="Google Shape;3077;p71"/>
          <p:cNvSpPr txBox="1">
            <a:spLocks noGrp="1"/>
          </p:cNvSpPr>
          <p:nvPr>
            <p:ph type="title" idx="4294967295"/>
          </p:nvPr>
        </p:nvSpPr>
        <p:spPr>
          <a:xfrm>
            <a:off x="4115243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03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078" name="Google Shape;3078;p71"/>
          <p:cNvSpPr/>
          <p:nvPr/>
        </p:nvSpPr>
        <p:spPr>
          <a:xfrm>
            <a:off x="5478668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9" name="Google Shape;3079;p71"/>
          <p:cNvSpPr txBox="1">
            <a:spLocks noGrp="1"/>
          </p:cNvSpPr>
          <p:nvPr>
            <p:ph type="title" idx="4294967295"/>
          </p:nvPr>
        </p:nvSpPr>
        <p:spPr>
          <a:xfrm>
            <a:off x="5449718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04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080" name="Google Shape;3080;p71"/>
          <p:cNvSpPr/>
          <p:nvPr/>
        </p:nvSpPr>
        <p:spPr>
          <a:xfrm>
            <a:off x="7697693" y="1774255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1" name="Google Shape;3081;p71"/>
          <p:cNvSpPr/>
          <p:nvPr/>
        </p:nvSpPr>
        <p:spPr>
          <a:xfrm>
            <a:off x="1523710" y="1368356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2" name="Google Shape;3082;p71"/>
          <p:cNvGrpSpPr/>
          <p:nvPr/>
        </p:nvGrpSpPr>
        <p:grpSpPr>
          <a:xfrm rot="1800044">
            <a:off x="7622189" y="303285"/>
            <a:ext cx="743534" cy="715097"/>
            <a:chOff x="8079648" y="303247"/>
            <a:chExt cx="743551" cy="715113"/>
          </a:xfrm>
        </p:grpSpPr>
        <p:sp>
          <p:nvSpPr>
            <p:cNvPr id="3083" name="Google Shape;3083;p71"/>
            <p:cNvSpPr/>
            <p:nvPr/>
          </p:nvSpPr>
          <p:spPr>
            <a:xfrm rot="7200056" flipH="1">
              <a:off x="8203895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1"/>
            <p:cNvSpPr/>
            <p:nvPr/>
          </p:nvSpPr>
          <p:spPr>
            <a:xfrm rot="7200056" flipH="1">
              <a:off x="8342003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1"/>
            <p:cNvSpPr/>
            <p:nvPr/>
          </p:nvSpPr>
          <p:spPr>
            <a:xfrm rot="7200056" flipH="1">
              <a:off x="8425700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1"/>
            <p:cNvSpPr/>
            <p:nvPr/>
          </p:nvSpPr>
          <p:spPr>
            <a:xfrm rot="7200056" flipH="1">
              <a:off x="8591907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1"/>
            <p:cNvSpPr/>
            <p:nvPr/>
          </p:nvSpPr>
          <p:spPr>
            <a:xfrm rot="7200056" flipH="1">
              <a:off x="8345658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8" name="Google Shape;3088;p71"/>
          <p:cNvGrpSpPr/>
          <p:nvPr/>
        </p:nvGrpSpPr>
        <p:grpSpPr>
          <a:xfrm>
            <a:off x="494094" y="510754"/>
            <a:ext cx="743551" cy="715113"/>
            <a:chOff x="8079648" y="303247"/>
            <a:chExt cx="743551" cy="715113"/>
          </a:xfrm>
        </p:grpSpPr>
        <p:sp>
          <p:nvSpPr>
            <p:cNvPr id="3089" name="Google Shape;3089;p71"/>
            <p:cNvSpPr/>
            <p:nvPr/>
          </p:nvSpPr>
          <p:spPr>
            <a:xfrm rot="7200056" flipH="1">
              <a:off x="8203895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1"/>
            <p:cNvSpPr/>
            <p:nvPr/>
          </p:nvSpPr>
          <p:spPr>
            <a:xfrm rot="7200056" flipH="1">
              <a:off x="8342003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1"/>
            <p:cNvSpPr/>
            <p:nvPr/>
          </p:nvSpPr>
          <p:spPr>
            <a:xfrm rot="7200056" flipH="1">
              <a:off x="8425700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1"/>
            <p:cNvSpPr/>
            <p:nvPr/>
          </p:nvSpPr>
          <p:spPr>
            <a:xfrm rot="7200056" flipH="1">
              <a:off x="8591907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1"/>
            <p:cNvSpPr/>
            <p:nvPr/>
          </p:nvSpPr>
          <p:spPr>
            <a:xfrm rot="7200056" flipH="1">
              <a:off x="8345658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Google Shape;3098;p7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concepts</a:t>
            </a:r>
            <a:endParaRPr/>
          </a:p>
        </p:txBody>
      </p:sp>
      <p:sp>
        <p:nvSpPr>
          <p:cNvPr id="3099" name="Google Shape;3099;p72"/>
          <p:cNvSpPr txBox="1"/>
          <p:nvPr/>
        </p:nvSpPr>
        <p:spPr>
          <a:xfrm>
            <a:off x="1689275" y="2507775"/>
            <a:ext cx="2110500" cy="5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Outbreak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00" name="Google Shape;3100;p72"/>
          <p:cNvSpPr txBox="1"/>
          <p:nvPr/>
        </p:nvSpPr>
        <p:spPr>
          <a:xfrm>
            <a:off x="1689275" y="3059876"/>
            <a:ext cx="2110500" cy="14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actually the closest planet to the Sun and the smallest one in the Solar System—it’s only a bit larger than the Moon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1" name="Google Shape;3101;p72"/>
          <p:cNvSpPr txBox="1"/>
          <p:nvPr/>
        </p:nvSpPr>
        <p:spPr>
          <a:xfrm>
            <a:off x="6316474" y="2507775"/>
            <a:ext cx="2110500" cy="5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Pandemic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02" name="Google Shape;3102;p72"/>
          <p:cNvSpPr txBox="1"/>
          <p:nvPr/>
        </p:nvSpPr>
        <p:spPr>
          <a:xfrm>
            <a:off x="6316451" y="3059876"/>
            <a:ext cx="2110500" cy="14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Despite being red, Mars is actually a very cold place. It's full of iron oxide dust, which gives the planet its reddish cast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3" name="Google Shape;3103;p72"/>
          <p:cNvSpPr txBox="1"/>
          <p:nvPr/>
        </p:nvSpPr>
        <p:spPr>
          <a:xfrm>
            <a:off x="4002906" y="2507775"/>
            <a:ext cx="2110500" cy="5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Epidemic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04" name="Google Shape;3104;p72"/>
          <p:cNvSpPr txBox="1"/>
          <p:nvPr/>
        </p:nvSpPr>
        <p:spPr>
          <a:xfrm>
            <a:off x="4002863" y="3059875"/>
            <a:ext cx="2110500" cy="14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Venus has a beautiful name and is the second planet from the Sun. Venus is very hot and has a poisonous atmosphere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5" name="Google Shape;3105;p72"/>
          <p:cNvSpPr txBox="1"/>
          <p:nvPr/>
        </p:nvSpPr>
        <p:spPr>
          <a:xfrm>
            <a:off x="4002900" y="1483428"/>
            <a:ext cx="2110500" cy="50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rPr>
              <a:t>Typologies</a:t>
            </a:r>
            <a:endParaRPr sz="2000" b="1">
              <a:solidFill>
                <a:schemeClr val="accent6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cxnSp>
        <p:nvCxnSpPr>
          <p:cNvPr id="3106" name="Google Shape;3106;p72"/>
          <p:cNvCxnSpPr>
            <a:stCxn id="3105" idx="2"/>
            <a:endCxn id="3099" idx="0"/>
          </p:cNvCxnSpPr>
          <p:nvPr/>
        </p:nvCxnSpPr>
        <p:spPr>
          <a:xfrm rot="5400000">
            <a:off x="3640050" y="1089528"/>
            <a:ext cx="522600" cy="2313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7" name="Google Shape;3107;p72"/>
          <p:cNvCxnSpPr>
            <a:stCxn id="3105" idx="2"/>
            <a:endCxn id="3103" idx="0"/>
          </p:cNvCxnSpPr>
          <p:nvPr/>
        </p:nvCxnSpPr>
        <p:spPr>
          <a:xfrm rot="-5400000" flipH="1">
            <a:off x="4797150" y="2246028"/>
            <a:ext cx="522600" cy="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8" name="Google Shape;3108;p72"/>
          <p:cNvCxnSpPr>
            <a:stCxn id="3105" idx="2"/>
            <a:endCxn id="3101" idx="0"/>
          </p:cNvCxnSpPr>
          <p:nvPr/>
        </p:nvCxnSpPr>
        <p:spPr>
          <a:xfrm rot="-5400000" flipH="1">
            <a:off x="5953650" y="1089528"/>
            <a:ext cx="522600" cy="2313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09" name="Google Shape;3109;p72"/>
          <p:cNvSpPr/>
          <p:nvPr/>
        </p:nvSpPr>
        <p:spPr>
          <a:xfrm rot="10800000">
            <a:off x="773515" y="1198041"/>
            <a:ext cx="303519" cy="302547"/>
          </a:xfrm>
          <a:custGeom>
            <a:avLst/>
            <a:gdLst/>
            <a:ahLst/>
            <a:cxnLst/>
            <a:rect l="l" t="t" r="r" b="b"/>
            <a:pathLst>
              <a:path w="10308" h="10275" extrusionOk="0">
                <a:moveTo>
                  <a:pt x="4103" y="1"/>
                </a:moveTo>
                <a:lnTo>
                  <a:pt x="4103" y="4104"/>
                </a:lnTo>
                <a:lnTo>
                  <a:pt x="0" y="4104"/>
                </a:lnTo>
                <a:lnTo>
                  <a:pt x="0" y="6172"/>
                </a:lnTo>
                <a:lnTo>
                  <a:pt x="4103" y="6172"/>
                </a:lnTo>
                <a:lnTo>
                  <a:pt x="4103" y="10275"/>
                </a:lnTo>
                <a:lnTo>
                  <a:pt x="6205" y="10275"/>
                </a:lnTo>
                <a:lnTo>
                  <a:pt x="6205" y="6172"/>
                </a:lnTo>
                <a:lnTo>
                  <a:pt x="10308" y="6172"/>
                </a:lnTo>
                <a:lnTo>
                  <a:pt x="10308" y="4104"/>
                </a:lnTo>
                <a:lnTo>
                  <a:pt x="6205" y="4104"/>
                </a:lnTo>
                <a:lnTo>
                  <a:pt x="6205" y="1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0" name="Google Shape;3110;p72"/>
          <p:cNvSpPr/>
          <p:nvPr/>
        </p:nvSpPr>
        <p:spPr>
          <a:xfrm rot="10800000">
            <a:off x="2126643" y="132647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1" name="Google Shape;3111;p72"/>
          <p:cNvSpPr/>
          <p:nvPr/>
        </p:nvSpPr>
        <p:spPr>
          <a:xfrm rot="10800000">
            <a:off x="1319039" y="1909689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" name="Google Shape;3112;p72"/>
          <p:cNvSpPr/>
          <p:nvPr/>
        </p:nvSpPr>
        <p:spPr>
          <a:xfrm rot="10800000">
            <a:off x="7162005" y="1198049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13" name="Google Shape;3113;p72"/>
          <p:cNvGrpSpPr/>
          <p:nvPr/>
        </p:nvGrpSpPr>
        <p:grpSpPr>
          <a:xfrm flipH="1">
            <a:off x="8010974" y="509315"/>
            <a:ext cx="348675" cy="348743"/>
            <a:chOff x="4593050" y="887300"/>
            <a:chExt cx="126625" cy="126650"/>
          </a:xfrm>
        </p:grpSpPr>
        <p:sp>
          <p:nvSpPr>
            <p:cNvPr id="3114" name="Google Shape;3114;p72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2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2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2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2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2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2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2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2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2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4" name="Google Shape;3124;p72"/>
          <p:cNvGrpSpPr/>
          <p:nvPr/>
        </p:nvGrpSpPr>
        <p:grpSpPr>
          <a:xfrm rot="3599927" flipH="1">
            <a:off x="469777" y="363953"/>
            <a:ext cx="486577" cy="486677"/>
            <a:chOff x="4593050" y="887300"/>
            <a:chExt cx="126625" cy="126650"/>
          </a:xfrm>
        </p:grpSpPr>
        <p:sp>
          <p:nvSpPr>
            <p:cNvPr id="3125" name="Google Shape;3125;p72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2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2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2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2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2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2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2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2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2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39" name="Google Shape;3139;p73"/>
          <p:cNvGraphicFramePr/>
          <p:nvPr/>
        </p:nvGraphicFramePr>
        <p:xfrm>
          <a:off x="952500" y="1697450"/>
          <a:ext cx="7239000" cy="2417350"/>
        </p:xfrm>
        <a:graphic>
          <a:graphicData uri="http://schemas.openxmlformats.org/drawingml/2006/table">
            <a:tbl>
              <a:tblPr>
                <a:noFill/>
                <a:tableStyleId>{E7FD308E-E979-4B3B-940D-29EB49EF4580}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Name</a:t>
                      </a:r>
                      <a:endParaRPr sz="20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Information</a:t>
                      </a:r>
                      <a:endParaRPr sz="20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Deaths</a:t>
                      </a:r>
                      <a:endParaRPr sz="20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Smallpox</a:t>
                      </a:r>
                      <a:endParaRPr sz="1200" b="1">
                        <a:solidFill>
                          <a:schemeClr val="dk1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Mercury is a very small planet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300+ million</a:t>
                      </a:r>
                      <a:endParaRPr sz="16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Plague</a:t>
                      </a:r>
                      <a:endParaRPr sz="1600" b="1">
                        <a:solidFill>
                          <a:schemeClr val="dk1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Earth is a planet that has life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80-200 million</a:t>
                      </a:r>
                      <a:endParaRPr sz="16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Flu</a:t>
                      </a:r>
                      <a:endParaRPr sz="1600" b="1">
                        <a:solidFill>
                          <a:schemeClr val="dk1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Venus has a beautiful name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40-50 million</a:t>
                      </a:r>
                      <a:endParaRPr sz="16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HIV</a:t>
                      </a:r>
                      <a:endParaRPr sz="1600" b="1">
                        <a:solidFill>
                          <a:schemeClr val="dk1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Neptune is far away from us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39 million</a:t>
                      </a:r>
                      <a:endParaRPr sz="16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40" name="Google Shape;3140;p7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virulent pandemics</a:t>
            </a:r>
            <a:endParaRPr/>
          </a:p>
        </p:txBody>
      </p:sp>
      <p:sp>
        <p:nvSpPr>
          <p:cNvPr id="3141" name="Google Shape;3141;p73"/>
          <p:cNvSpPr/>
          <p:nvPr/>
        </p:nvSpPr>
        <p:spPr>
          <a:xfrm rot="10800000">
            <a:off x="6951044" y="4475847"/>
            <a:ext cx="86680" cy="86716"/>
          </a:xfrm>
          <a:custGeom>
            <a:avLst/>
            <a:gdLst/>
            <a:ahLst/>
            <a:cxnLst/>
            <a:rect l="l" t="t" r="r" b="b"/>
            <a:pathLst>
              <a:path w="2469" h="2470" extrusionOk="0">
                <a:moveTo>
                  <a:pt x="1234" y="1"/>
                </a:moveTo>
                <a:cubicBezTo>
                  <a:pt x="534" y="1"/>
                  <a:pt x="0" y="534"/>
                  <a:pt x="0" y="1235"/>
                </a:cubicBezTo>
                <a:cubicBezTo>
                  <a:pt x="0" y="1902"/>
                  <a:pt x="534" y="2469"/>
                  <a:pt x="1234" y="2469"/>
                </a:cubicBezTo>
                <a:cubicBezTo>
                  <a:pt x="1902" y="2469"/>
                  <a:pt x="2469" y="1902"/>
                  <a:pt x="2469" y="1235"/>
                </a:cubicBezTo>
                <a:cubicBezTo>
                  <a:pt x="2469" y="534"/>
                  <a:pt x="1902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2" name="Google Shape;3142;p73"/>
          <p:cNvSpPr/>
          <p:nvPr/>
        </p:nvSpPr>
        <p:spPr>
          <a:xfrm rot="10800000">
            <a:off x="5330076" y="137231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3" name="Google Shape;3143;p73"/>
          <p:cNvSpPr/>
          <p:nvPr/>
        </p:nvSpPr>
        <p:spPr>
          <a:xfrm rot="10800000">
            <a:off x="1972606" y="447585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4" name="Google Shape;3144;p73"/>
          <p:cNvSpPr/>
          <p:nvPr/>
        </p:nvSpPr>
        <p:spPr>
          <a:xfrm rot="10800000">
            <a:off x="2762241" y="1272249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Google Shape;3149;p7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known vaccines</a:t>
            </a:r>
            <a:endParaRPr/>
          </a:p>
        </p:txBody>
      </p:sp>
      <p:sp>
        <p:nvSpPr>
          <p:cNvPr id="3150" name="Google Shape;3150;p74"/>
          <p:cNvSpPr txBox="1">
            <a:spLocks noGrp="1"/>
          </p:cNvSpPr>
          <p:nvPr>
            <p:ph type="subTitle" idx="4294967295"/>
          </p:nvPr>
        </p:nvSpPr>
        <p:spPr>
          <a:xfrm>
            <a:off x="1905200" y="4332950"/>
            <a:ext cx="6517500" cy="2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Follow the link in the graph to modify its data and then paste the new one here. </a:t>
            </a:r>
            <a:r>
              <a:rPr lang="en" sz="1000" b="1">
                <a:uFill>
                  <a:noFill/>
                </a:uFill>
                <a:hlinkClick r:id="rId3"/>
              </a:rPr>
              <a:t>For more info, click here</a:t>
            </a:r>
            <a:endParaRPr sz="1000" b="1"/>
          </a:p>
        </p:txBody>
      </p:sp>
      <p:sp>
        <p:nvSpPr>
          <p:cNvPr id="3151" name="Google Shape;3151;p74"/>
          <p:cNvSpPr txBox="1"/>
          <p:nvPr/>
        </p:nvSpPr>
        <p:spPr>
          <a:xfrm>
            <a:off x="6031000" y="1563250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Tetanus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2" name="Google Shape;3152;p74"/>
          <p:cNvSpPr txBox="1"/>
          <p:nvPr/>
        </p:nvSpPr>
        <p:spPr>
          <a:xfrm>
            <a:off x="6031001" y="1911850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Earth harbors life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53" name="Google Shape;3153;p74"/>
          <p:cNvSpPr txBox="1"/>
          <p:nvPr/>
        </p:nvSpPr>
        <p:spPr>
          <a:xfrm>
            <a:off x="4725701" y="1641653"/>
            <a:ext cx="1152900" cy="48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rPr>
              <a:t>55%</a:t>
            </a:r>
            <a:endParaRPr sz="3000" b="1">
              <a:solidFill>
                <a:schemeClr val="accent6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4" name="Google Shape;3154;p74"/>
          <p:cNvSpPr txBox="1"/>
          <p:nvPr/>
        </p:nvSpPr>
        <p:spPr>
          <a:xfrm>
            <a:off x="6031001" y="2409625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Hepatitis A 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5" name="Google Shape;3155;p74"/>
          <p:cNvSpPr txBox="1"/>
          <p:nvPr/>
        </p:nvSpPr>
        <p:spPr>
          <a:xfrm>
            <a:off x="6031001" y="2758225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a small planet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56" name="Google Shape;3156;p74"/>
          <p:cNvSpPr txBox="1"/>
          <p:nvPr/>
        </p:nvSpPr>
        <p:spPr>
          <a:xfrm>
            <a:off x="4725701" y="2479725"/>
            <a:ext cx="1152900" cy="48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rPr>
              <a:t>30%</a:t>
            </a:r>
            <a:endParaRPr sz="3000" b="1">
              <a:solidFill>
                <a:schemeClr val="accent6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7" name="Google Shape;3157;p74"/>
          <p:cNvSpPr txBox="1"/>
          <p:nvPr/>
        </p:nvSpPr>
        <p:spPr>
          <a:xfrm>
            <a:off x="6031001" y="3256000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Hepatitis B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8" name="Google Shape;3158;p74"/>
          <p:cNvSpPr txBox="1"/>
          <p:nvPr/>
        </p:nvSpPr>
        <p:spPr>
          <a:xfrm>
            <a:off x="6031001" y="3604600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Saturn has several rings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59" name="Google Shape;3159;p74"/>
          <p:cNvSpPr txBox="1"/>
          <p:nvPr/>
        </p:nvSpPr>
        <p:spPr>
          <a:xfrm>
            <a:off x="4725701" y="3317797"/>
            <a:ext cx="1152900" cy="48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rPr>
              <a:t>15%</a:t>
            </a:r>
            <a:endParaRPr sz="3000" b="1">
              <a:solidFill>
                <a:schemeClr val="accent6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pic>
        <p:nvPicPr>
          <p:cNvPr id="3160" name="Google Shape;3160;p74" title="Char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3410" y="1367425"/>
            <a:ext cx="2721204" cy="271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1" name="Google Shape;3161;p74"/>
          <p:cNvSpPr/>
          <p:nvPr/>
        </p:nvSpPr>
        <p:spPr>
          <a:xfrm flipH="1">
            <a:off x="1453567" y="36820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2" name="Google Shape;3162;p74"/>
          <p:cNvSpPr/>
          <p:nvPr/>
        </p:nvSpPr>
        <p:spPr>
          <a:xfrm flipH="1">
            <a:off x="8042976" y="490527"/>
            <a:ext cx="303519" cy="302547"/>
          </a:xfrm>
          <a:custGeom>
            <a:avLst/>
            <a:gdLst/>
            <a:ahLst/>
            <a:cxnLst/>
            <a:rect l="l" t="t" r="r" b="b"/>
            <a:pathLst>
              <a:path w="10308" h="10275" extrusionOk="0">
                <a:moveTo>
                  <a:pt x="4103" y="1"/>
                </a:moveTo>
                <a:lnTo>
                  <a:pt x="4103" y="4104"/>
                </a:lnTo>
                <a:lnTo>
                  <a:pt x="0" y="4104"/>
                </a:lnTo>
                <a:lnTo>
                  <a:pt x="0" y="6172"/>
                </a:lnTo>
                <a:lnTo>
                  <a:pt x="4103" y="6172"/>
                </a:lnTo>
                <a:lnTo>
                  <a:pt x="4103" y="10275"/>
                </a:lnTo>
                <a:lnTo>
                  <a:pt x="6205" y="10275"/>
                </a:lnTo>
                <a:lnTo>
                  <a:pt x="6205" y="6172"/>
                </a:lnTo>
                <a:lnTo>
                  <a:pt x="10308" y="6172"/>
                </a:lnTo>
                <a:lnTo>
                  <a:pt x="10308" y="4104"/>
                </a:lnTo>
                <a:lnTo>
                  <a:pt x="6205" y="4104"/>
                </a:lnTo>
                <a:lnTo>
                  <a:pt x="6205" y="1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3" name="Google Shape;3163;p74"/>
          <p:cNvSpPr/>
          <p:nvPr/>
        </p:nvSpPr>
        <p:spPr>
          <a:xfrm flipH="1">
            <a:off x="1292506" y="268102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3164;p74"/>
          <p:cNvSpPr/>
          <p:nvPr/>
        </p:nvSpPr>
        <p:spPr>
          <a:xfrm flipH="1">
            <a:off x="4265641" y="13174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74"/>
          <p:cNvSpPr/>
          <p:nvPr/>
        </p:nvSpPr>
        <p:spPr>
          <a:xfrm flipH="1">
            <a:off x="1379167" y="1317464"/>
            <a:ext cx="194514" cy="193513"/>
          </a:xfrm>
          <a:custGeom>
            <a:avLst/>
            <a:gdLst/>
            <a:ahLst/>
            <a:cxnLst/>
            <a:rect l="l" t="t" r="r" b="b"/>
            <a:pathLst>
              <a:path w="6606" h="6572" extrusionOk="0">
                <a:moveTo>
                  <a:pt x="2636" y="0"/>
                </a:moveTo>
                <a:lnTo>
                  <a:pt x="2636" y="2636"/>
                </a:lnTo>
                <a:lnTo>
                  <a:pt x="1" y="2636"/>
                </a:lnTo>
                <a:lnTo>
                  <a:pt x="1" y="3937"/>
                </a:lnTo>
                <a:lnTo>
                  <a:pt x="2636" y="3937"/>
                </a:lnTo>
                <a:lnTo>
                  <a:pt x="2636" y="6572"/>
                </a:lnTo>
                <a:lnTo>
                  <a:pt x="3970" y="6572"/>
                </a:lnTo>
                <a:lnTo>
                  <a:pt x="3970" y="3937"/>
                </a:lnTo>
                <a:lnTo>
                  <a:pt x="6605" y="3937"/>
                </a:lnTo>
                <a:lnTo>
                  <a:pt x="6605" y="2636"/>
                </a:lnTo>
                <a:lnTo>
                  <a:pt x="3970" y="2636"/>
                </a:lnTo>
                <a:lnTo>
                  <a:pt x="3970" y="0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75"/>
          <p:cNvSpPr txBox="1"/>
          <p:nvPr/>
        </p:nvSpPr>
        <p:spPr>
          <a:xfrm>
            <a:off x="832150" y="1615175"/>
            <a:ext cx="22101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Preparation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71" name="Google Shape;3171;p75"/>
          <p:cNvSpPr txBox="1"/>
          <p:nvPr/>
        </p:nvSpPr>
        <p:spPr>
          <a:xfrm>
            <a:off x="832150" y="1924450"/>
            <a:ext cx="22101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Venus is the second planet from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72" name="Google Shape;3172;p75"/>
          <p:cNvSpPr txBox="1"/>
          <p:nvPr/>
        </p:nvSpPr>
        <p:spPr>
          <a:xfrm>
            <a:off x="4358738" y="1615175"/>
            <a:ext cx="22101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Contagion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73" name="Google Shape;3173;p75"/>
          <p:cNvSpPr txBox="1"/>
          <p:nvPr/>
        </p:nvSpPr>
        <p:spPr>
          <a:xfrm>
            <a:off x="4358774" y="1924450"/>
            <a:ext cx="22101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Despite being red, Mars is actually a cold place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74" name="Google Shape;3174;p7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phases</a:t>
            </a:r>
            <a:endParaRPr/>
          </a:p>
        </p:txBody>
      </p:sp>
      <p:cxnSp>
        <p:nvCxnSpPr>
          <p:cNvPr id="3175" name="Google Shape;3175;p75"/>
          <p:cNvCxnSpPr>
            <a:stCxn id="3176" idx="6"/>
            <a:endCxn id="3177" idx="2"/>
          </p:cNvCxnSpPr>
          <p:nvPr/>
        </p:nvCxnSpPr>
        <p:spPr>
          <a:xfrm>
            <a:off x="2413575" y="3045950"/>
            <a:ext cx="81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78" name="Google Shape;3178;p75"/>
          <p:cNvSpPr txBox="1"/>
          <p:nvPr/>
        </p:nvSpPr>
        <p:spPr>
          <a:xfrm>
            <a:off x="2595425" y="3633050"/>
            <a:ext cx="22101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Containment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79" name="Google Shape;3179;p75"/>
          <p:cNvSpPr txBox="1"/>
          <p:nvPr/>
        </p:nvSpPr>
        <p:spPr>
          <a:xfrm>
            <a:off x="2595500" y="3942325"/>
            <a:ext cx="22101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the closest planet to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80" name="Google Shape;3180;p75"/>
          <p:cNvSpPr txBox="1"/>
          <p:nvPr/>
        </p:nvSpPr>
        <p:spPr>
          <a:xfrm>
            <a:off x="6122100" y="3633050"/>
            <a:ext cx="22101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Transmission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81" name="Google Shape;3181;p75"/>
          <p:cNvSpPr txBox="1"/>
          <p:nvPr/>
        </p:nvSpPr>
        <p:spPr>
          <a:xfrm>
            <a:off x="6122103" y="3942325"/>
            <a:ext cx="22101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Jupiter is the biggest planet of them all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182" name="Google Shape;3182;p75"/>
          <p:cNvCxnSpPr>
            <a:stCxn id="3177" idx="6"/>
            <a:endCxn id="3183" idx="2"/>
          </p:cNvCxnSpPr>
          <p:nvPr/>
        </p:nvCxnSpPr>
        <p:spPr>
          <a:xfrm>
            <a:off x="4176850" y="3045950"/>
            <a:ext cx="81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84" name="Google Shape;3184;p75"/>
          <p:cNvCxnSpPr>
            <a:stCxn id="3183" idx="6"/>
            <a:endCxn id="3185" idx="2"/>
          </p:cNvCxnSpPr>
          <p:nvPr/>
        </p:nvCxnSpPr>
        <p:spPr>
          <a:xfrm>
            <a:off x="5940175" y="3045950"/>
            <a:ext cx="81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3186" name="Google Shape;3186;p75"/>
          <p:cNvGrpSpPr/>
          <p:nvPr/>
        </p:nvGrpSpPr>
        <p:grpSpPr>
          <a:xfrm>
            <a:off x="3494785" y="2840206"/>
            <a:ext cx="411464" cy="411479"/>
            <a:chOff x="7664111" y="1603575"/>
            <a:chExt cx="320430" cy="315600"/>
          </a:xfrm>
        </p:grpSpPr>
        <p:sp>
          <p:nvSpPr>
            <p:cNvPr id="3187" name="Google Shape;3187;p75"/>
            <p:cNvSpPr/>
            <p:nvPr/>
          </p:nvSpPr>
          <p:spPr>
            <a:xfrm>
              <a:off x="7867767" y="1603575"/>
              <a:ext cx="62367" cy="62367"/>
            </a:xfrm>
            <a:custGeom>
              <a:avLst/>
              <a:gdLst/>
              <a:ahLst/>
              <a:cxnLst/>
              <a:rect l="l" t="t" r="r" b="b"/>
              <a:pathLst>
                <a:path w="1692" h="1692" extrusionOk="0">
                  <a:moveTo>
                    <a:pt x="929" y="0"/>
                  </a:moveTo>
                  <a:lnTo>
                    <a:pt x="0" y="929"/>
                  </a:lnTo>
                  <a:lnTo>
                    <a:pt x="191" y="1477"/>
                  </a:lnTo>
                  <a:lnTo>
                    <a:pt x="739" y="1691"/>
                  </a:lnTo>
                  <a:lnTo>
                    <a:pt x="1382" y="1382"/>
                  </a:lnTo>
                  <a:lnTo>
                    <a:pt x="1691" y="763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75"/>
            <p:cNvSpPr/>
            <p:nvPr/>
          </p:nvSpPr>
          <p:spPr>
            <a:xfrm>
              <a:off x="7894971" y="1631663"/>
              <a:ext cx="48323" cy="47439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953" y="1"/>
                  </a:moveTo>
                  <a:lnTo>
                    <a:pt x="1" y="929"/>
                  </a:lnTo>
                  <a:lnTo>
                    <a:pt x="25" y="1287"/>
                  </a:lnTo>
                  <a:lnTo>
                    <a:pt x="382" y="1287"/>
                  </a:lnTo>
                  <a:lnTo>
                    <a:pt x="1001" y="1025"/>
                  </a:lnTo>
                  <a:lnTo>
                    <a:pt x="1311" y="358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75"/>
            <p:cNvSpPr/>
            <p:nvPr/>
          </p:nvSpPr>
          <p:spPr>
            <a:xfrm>
              <a:off x="7909015" y="1644822"/>
              <a:ext cx="48323" cy="48323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930" y="1"/>
                  </a:moveTo>
                  <a:lnTo>
                    <a:pt x="1" y="930"/>
                  </a:lnTo>
                  <a:lnTo>
                    <a:pt x="25" y="1311"/>
                  </a:lnTo>
                  <a:lnTo>
                    <a:pt x="382" y="1311"/>
                  </a:lnTo>
                  <a:lnTo>
                    <a:pt x="1025" y="1025"/>
                  </a:lnTo>
                  <a:lnTo>
                    <a:pt x="1311" y="382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75"/>
            <p:cNvSpPr/>
            <p:nvPr/>
          </p:nvSpPr>
          <p:spPr>
            <a:xfrm>
              <a:off x="7923059" y="1658866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930" y="1"/>
                  </a:moveTo>
                  <a:lnTo>
                    <a:pt x="1" y="930"/>
                  </a:lnTo>
                  <a:lnTo>
                    <a:pt x="191" y="1477"/>
                  </a:lnTo>
                  <a:lnTo>
                    <a:pt x="739" y="1668"/>
                  </a:lnTo>
                  <a:lnTo>
                    <a:pt x="1668" y="739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75"/>
            <p:cNvSpPr/>
            <p:nvPr/>
          </p:nvSpPr>
          <p:spPr>
            <a:xfrm>
              <a:off x="7840564" y="1637819"/>
              <a:ext cx="68486" cy="69371"/>
            </a:xfrm>
            <a:custGeom>
              <a:avLst/>
              <a:gdLst/>
              <a:ahLst/>
              <a:cxnLst/>
              <a:rect l="l" t="t" r="r" b="b"/>
              <a:pathLst>
                <a:path w="1858" h="1882" extrusionOk="0">
                  <a:moveTo>
                    <a:pt x="738" y="0"/>
                  </a:moveTo>
                  <a:lnTo>
                    <a:pt x="0" y="762"/>
                  </a:lnTo>
                  <a:lnTo>
                    <a:pt x="381" y="1501"/>
                  </a:lnTo>
                  <a:lnTo>
                    <a:pt x="1119" y="1882"/>
                  </a:lnTo>
                  <a:lnTo>
                    <a:pt x="1667" y="1501"/>
                  </a:lnTo>
                  <a:lnTo>
                    <a:pt x="1858" y="1120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75"/>
            <p:cNvSpPr/>
            <p:nvPr/>
          </p:nvSpPr>
          <p:spPr>
            <a:xfrm>
              <a:off x="7881811" y="1679066"/>
              <a:ext cx="68523" cy="69371"/>
            </a:xfrm>
            <a:custGeom>
              <a:avLst/>
              <a:gdLst/>
              <a:ahLst/>
              <a:cxnLst/>
              <a:rect l="l" t="t" r="r" b="b"/>
              <a:pathLst>
                <a:path w="1859" h="1882" extrusionOk="0">
                  <a:moveTo>
                    <a:pt x="739" y="1"/>
                  </a:moveTo>
                  <a:lnTo>
                    <a:pt x="0" y="763"/>
                  </a:lnTo>
                  <a:lnTo>
                    <a:pt x="262" y="1358"/>
                  </a:lnTo>
                  <a:lnTo>
                    <a:pt x="1120" y="1882"/>
                  </a:lnTo>
                  <a:lnTo>
                    <a:pt x="1858" y="1120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75"/>
            <p:cNvSpPr/>
            <p:nvPr/>
          </p:nvSpPr>
          <p:spPr>
            <a:xfrm>
              <a:off x="7785236" y="1665907"/>
              <a:ext cx="96610" cy="95725"/>
            </a:xfrm>
            <a:custGeom>
              <a:avLst/>
              <a:gdLst/>
              <a:ahLst/>
              <a:cxnLst/>
              <a:rect l="l" t="t" r="r" b="b"/>
              <a:pathLst>
                <a:path w="2621" h="2597" extrusionOk="0">
                  <a:moveTo>
                    <a:pt x="1501" y="0"/>
                  </a:moveTo>
                  <a:lnTo>
                    <a:pt x="1" y="1477"/>
                  </a:lnTo>
                  <a:lnTo>
                    <a:pt x="287" y="2120"/>
                  </a:lnTo>
                  <a:lnTo>
                    <a:pt x="1120" y="2596"/>
                  </a:lnTo>
                  <a:lnTo>
                    <a:pt x="2097" y="1977"/>
                  </a:lnTo>
                  <a:lnTo>
                    <a:pt x="2620" y="1120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75"/>
            <p:cNvSpPr/>
            <p:nvPr/>
          </p:nvSpPr>
          <p:spPr>
            <a:xfrm>
              <a:off x="7826520" y="1707154"/>
              <a:ext cx="96573" cy="95725"/>
            </a:xfrm>
            <a:custGeom>
              <a:avLst/>
              <a:gdLst/>
              <a:ahLst/>
              <a:cxnLst/>
              <a:rect l="l" t="t" r="r" b="b"/>
              <a:pathLst>
                <a:path w="2620" h="2597" extrusionOk="0">
                  <a:moveTo>
                    <a:pt x="1500" y="1"/>
                  </a:moveTo>
                  <a:lnTo>
                    <a:pt x="0" y="1477"/>
                  </a:lnTo>
                  <a:lnTo>
                    <a:pt x="238" y="2239"/>
                  </a:lnTo>
                  <a:lnTo>
                    <a:pt x="1119" y="2596"/>
                  </a:lnTo>
                  <a:lnTo>
                    <a:pt x="2620" y="1120"/>
                  </a:lnTo>
                  <a:lnTo>
                    <a:pt x="150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75"/>
            <p:cNvSpPr/>
            <p:nvPr/>
          </p:nvSpPr>
          <p:spPr>
            <a:xfrm>
              <a:off x="7837025" y="1716812"/>
              <a:ext cx="23738" cy="24622"/>
            </a:xfrm>
            <a:custGeom>
              <a:avLst/>
              <a:gdLst/>
              <a:ahLst/>
              <a:cxnLst/>
              <a:rect l="l" t="t" r="r" b="b"/>
              <a:pathLst>
                <a:path w="644" h="668" extrusionOk="0">
                  <a:moveTo>
                    <a:pt x="358" y="1"/>
                  </a:moveTo>
                  <a:lnTo>
                    <a:pt x="1" y="382"/>
                  </a:lnTo>
                  <a:lnTo>
                    <a:pt x="287" y="667"/>
                  </a:lnTo>
                  <a:lnTo>
                    <a:pt x="644" y="644"/>
                  </a:lnTo>
                  <a:lnTo>
                    <a:pt x="644" y="286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75"/>
            <p:cNvSpPr/>
            <p:nvPr/>
          </p:nvSpPr>
          <p:spPr>
            <a:xfrm>
              <a:off x="7847567" y="1727354"/>
              <a:ext cx="23738" cy="24622"/>
            </a:xfrm>
            <a:custGeom>
              <a:avLst/>
              <a:gdLst/>
              <a:ahLst/>
              <a:cxnLst/>
              <a:rect l="l" t="t" r="r" b="b"/>
              <a:pathLst>
                <a:path w="644" h="668" extrusionOk="0">
                  <a:moveTo>
                    <a:pt x="358" y="0"/>
                  </a:moveTo>
                  <a:lnTo>
                    <a:pt x="1" y="381"/>
                  </a:lnTo>
                  <a:lnTo>
                    <a:pt x="263" y="667"/>
                  </a:lnTo>
                  <a:lnTo>
                    <a:pt x="644" y="286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75"/>
            <p:cNvSpPr/>
            <p:nvPr/>
          </p:nvSpPr>
          <p:spPr>
            <a:xfrm>
              <a:off x="7664111" y="1720314"/>
              <a:ext cx="162442" cy="181757"/>
            </a:xfrm>
            <a:custGeom>
              <a:avLst/>
              <a:gdLst/>
              <a:ahLst/>
              <a:cxnLst/>
              <a:rect l="l" t="t" r="r" b="b"/>
              <a:pathLst>
                <a:path w="4407" h="4931" extrusionOk="0">
                  <a:moveTo>
                    <a:pt x="3287" y="1"/>
                  </a:moveTo>
                  <a:cubicBezTo>
                    <a:pt x="3144" y="167"/>
                    <a:pt x="763" y="2549"/>
                    <a:pt x="596" y="2692"/>
                  </a:cubicBezTo>
                  <a:cubicBezTo>
                    <a:pt x="0" y="3311"/>
                    <a:pt x="0" y="4311"/>
                    <a:pt x="596" y="4930"/>
                  </a:cubicBezTo>
                  <a:lnTo>
                    <a:pt x="620" y="4930"/>
                  </a:lnTo>
                  <a:lnTo>
                    <a:pt x="2977" y="2906"/>
                  </a:lnTo>
                  <a:lnTo>
                    <a:pt x="4406" y="1120"/>
                  </a:lnTo>
                  <a:cubicBezTo>
                    <a:pt x="4263" y="1001"/>
                    <a:pt x="3430" y="144"/>
                    <a:pt x="32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75"/>
            <p:cNvSpPr/>
            <p:nvPr/>
          </p:nvSpPr>
          <p:spPr>
            <a:xfrm>
              <a:off x="7686928" y="1761598"/>
              <a:ext cx="180872" cy="157576"/>
            </a:xfrm>
            <a:custGeom>
              <a:avLst/>
              <a:gdLst/>
              <a:ahLst/>
              <a:cxnLst/>
              <a:rect l="l" t="t" r="r" b="b"/>
              <a:pathLst>
                <a:path w="4907" h="4275" extrusionOk="0">
                  <a:moveTo>
                    <a:pt x="3787" y="0"/>
                  </a:moveTo>
                  <a:lnTo>
                    <a:pt x="1" y="3810"/>
                  </a:lnTo>
                  <a:cubicBezTo>
                    <a:pt x="310" y="4120"/>
                    <a:pt x="715" y="4275"/>
                    <a:pt x="1120" y="4275"/>
                  </a:cubicBezTo>
                  <a:cubicBezTo>
                    <a:pt x="1525" y="4275"/>
                    <a:pt x="1930" y="4120"/>
                    <a:pt x="2239" y="3810"/>
                  </a:cubicBezTo>
                  <a:cubicBezTo>
                    <a:pt x="2382" y="3667"/>
                    <a:pt x="4764" y="1286"/>
                    <a:pt x="4906" y="1119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9" name="Google Shape;3199;p75"/>
          <p:cNvGrpSpPr/>
          <p:nvPr/>
        </p:nvGrpSpPr>
        <p:grpSpPr>
          <a:xfrm>
            <a:off x="1731459" y="2840213"/>
            <a:ext cx="411482" cy="411477"/>
            <a:chOff x="4774329" y="3568155"/>
            <a:chExt cx="335356" cy="335352"/>
          </a:xfrm>
        </p:grpSpPr>
        <p:sp>
          <p:nvSpPr>
            <p:cNvPr id="3200" name="Google Shape;3200;p75"/>
            <p:cNvSpPr/>
            <p:nvPr/>
          </p:nvSpPr>
          <p:spPr>
            <a:xfrm>
              <a:off x="4774329" y="3568155"/>
              <a:ext cx="177333" cy="335352"/>
            </a:xfrm>
            <a:custGeom>
              <a:avLst/>
              <a:gdLst/>
              <a:ahLst/>
              <a:cxnLst/>
              <a:rect l="l" t="t" r="r" b="b"/>
              <a:pathLst>
                <a:path w="4811" h="9098" extrusionOk="0">
                  <a:moveTo>
                    <a:pt x="4549" y="0"/>
                  </a:moveTo>
                  <a:cubicBezTo>
                    <a:pt x="4001" y="0"/>
                    <a:pt x="3549" y="429"/>
                    <a:pt x="3477" y="953"/>
                  </a:cubicBezTo>
                  <a:cubicBezTo>
                    <a:pt x="3239" y="1024"/>
                    <a:pt x="3001" y="1143"/>
                    <a:pt x="2763" y="1262"/>
                  </a:cubicBezTo>
                  <a:cubicBezTo>
                    <a:pt x="2563" y="1107"/>
                    <a:pt x="2321" y="1029"/>
                    <a:pt x="2082" y="1029"/>
                  </a:cubicBezTo>
                  <a:cubicBezTo>
                    <a:pt x="1808" y="1029"/>
                    <a:pt x="1537" y="1130"/>
                    <a:pt x="1334" y="1334"/>
                  </a:cubicBezTo>
                  <a:cubicBezTo>
                    <a:pt x="953" y="1715"/>
                    <a:pt x="929" y="2334"/>
                    <a:pt x="1262" y="2762"/>
                  </a:cubicBezTo>
                  <a:cubicBezTo>
                    <a:pt x="1143" y="3001"/>
                    <a:pt x="1024" y="3239"/>
                    <a:pt x="953" y="3477"/>
                  </a:cubicBezTo>
                  <a:cubicBezTo>
                    <a:pt x="429" y="3548"/>
                    <a:pt x="0" y="4001"/>
                    <a:pt x="0" y="4549"/>
                  </a:cubicBezTo>
                  <a:cubicBezTo>
                    <a:pt x="0" y="5096"/>
                    <a:pt x="429" y="5549"/>
                    <a:pt x="953" y="5620"/>
                  </a:cubicBezTo>
                  <a:cubicBezTo>
                    <a:pt x="1310" y="6811"/>
                    <a:pt x="2263" y="7787"/>
                    <a:pt x="3477" y="8145"/>
                  </a:cubicBezTo>
                  <a:cubicBezTo>
                    <a:pt x="3549" y="8668"/>
                    <a:pt x="4001" y="9097"/>
                    <a:pt x="4549" y="9097"/>
                  </a:cubicBezTo>
                  <a:lnTo>
                    <a:pt x="4811" y="4287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75"/>
            <p:cNvSpPr/>
            <p:nvPr/>
          </p:nvSpPr>
          <p:spPr>
            <a:xfrm>
              <a:off x="4883179" y="3641877"/>
              <a:ext cx="49171" cy="49208"/>
            </a:xfrm>
            <a:custGeom>
              <a:avLst/>
              <a:gdLst/>
              <a:ahLst/>
              <a:cxnLst/>
              <a:rect l="l" t="t" r="r" b="b"/>
              <a:pathLst>
                <a:path w="1334" h="1335" extrusionOk="0">
                  <a:moveTo>
                    <a:pt x="667" y="0"/>
                  </a:moveTo>
                  <a:cubicBezTo>
                    <a:pt x="286" y="0"/>
                    <a:pt x="0" y="310"/>
                    <a:pt x="0" y="667"/>
                  </a:cubicBezTo>
                  <a:cubicBezTo>
                    <a:pt x="0" y="1048"/>
                    <a:pt x="286" y="1334"/>
                    <a:pt x="667" y="1334"/>
                  </a:cubicBezTo>
                  <a:cubicBezTo>
                    <a:pt x="1024" y="1334"/>
                    <a:pt x="1334" y="1048"/>
                    <a:pt x="1334" y="667"/>
                  </a:cubicBezTo>
                  <a:cubicBezTo>
                    <a:pt x="1334" y="310"/>
                    <a:pt x="1024" y="0"/>
                    <a:pt x="667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75"/>
            <p:cNvSpPr/>
            <p:nvPr/>
          </p:nvSpPr>
          <p:spPr>
            <a:xfrm>
              <a:off x="4848051" y="3730527"/>
              <a:ext cx="49208" cy="49208"/>
            </a:xfrm>
            <a:custGeom>
              <a:avLst/>
              <a:gdLst/>
              <a:ahLst/>
              <a:cxnLst/>
              <a:rect l="l" t="t" r="r" b="b"/>
              <a:pathLst>
                <a:path w="1335" h="1335" extrusionOk="0">
                  <a:moveTo>
                    <a:pt x="667" y="1"/>
                  </a:moveTo>
                  <a:cubicBezTo>
                    <a:pt x="310" y="1"/>
                    <a:pt x="1" y="310"/>
                    <a:pt x="1" y="667"/>
                  </a:cubicBezTo>
                  <a:cubicBezTo>
                    <a:pt x="1" y="1049"/>
                    <a:pt x="310" y="1334"/>
                    <a:pt x="667" y="1334"/>
                  </a:cubicBezTo>
                  <a:cubicBezTo>
                    <a:pt x="1048" y="1334"/>
                    <a:pt x="1334" y="1049"/>
                    <a:pt x="1334" y="667"/>
                  </a:cubicBezTo>
                  <a:cubicBezTo>
                    <a:pt x="1334" y="310"/>
                    <a:pt x="1048" y="1"/>
                    <a:pt x="667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75"/>
            <p:cNvSpPr/>
            <p:nvPr/>
          </p:nvSpPr>
          <p:spPr>
            <a:xfrm>
              <a:off x="4922657" y="3745456"/>
              <a:ext cx="19351" cy="20236"/>
            </a:xfrm>
            <a:custGeom>
              <a:avLst/>
              <a:gdLst/>
              <a:ahLst/>
              <a:cxnLst/>
              <a:rect l="l" t="t" r="r" b="b"/>
              <a:pathLst>
                <a:path w="525" h="549" extrusionOk="0">
                  <a:moveTo>
                    <a:pt x="1" y="1"/>
                  </a:moveTo>
                  <a:lnTo>
                    <a:pt x="1" y="548"/>
                  </a:lnTo>
                  <a:lnTo>
                    <a:pt x="525" y="548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75"/>
            <p:cNvSpPr/>
            <p:nvPr/>
          </p:nvSpPr>
          <p:spPr>
            <a:xfrm>
              <a:off x="4853322" y="3686626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24" y="525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75"/>
            <p:cNvSpPr/>
            <p:nvPr/>
          </p:nvSpPr>
          <p:spPr>
            <a:xfrm>
              <a:off x="4892837" y="3794629"/>
              <a:ext cx="19351" cy="20199"/>
            </a:xfrm>
            <a:custGeom>
              <a:avLst/>
              <a:gdLst/>
              <a:ahLst/>
              <a:cxnLst/>
              <a:rect l="l" t="t" r="r" b="b"/>
              <a:pathLst>
                <a:path w="525" h="548" extrusionOk="0">
                  <a:moveTo>
                    <a:pt x="0" y="0"/>
                  </a:moveTo>
                  <a:lnTo>
                    <a:pt x="0" y="548"/>
                  </a:lnTo>
                  <a:lnTo>
                    <a:pt x="524" y="548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75"/>
            <p:cNvSpPr/>
            <p:nvPr/>
          </p:nvSpPr>
          <p:spPr>
            <a:xfrm>
              <a:off x="4941973" y="3568155"/>
              <a:ext cx="167713" cy="335352"/>
            </a:xfrm>
            <a:custGeom>
              <a:avLst/>
              <a:gdLst/>
              <a:ahLst/>
              <a:cxnLst/>
              <a:rect l="l" t="t" r="r" b="b"/>
              <a:pathLst>
                <a:path w="4550" h="9098" extrusionOk="0">
                  <a:moveTo>
                    <a:pt x="1" y="0"/>
                  </a:moveTo>
                  <a:lnTo>
                    <a:pt x="1" y="9097"/>
                  </a:lnTo>
                  <a:cubicBezTo>
                    <a:pt x="549" y="9097"/>
                    <a:pt x="1001" y="8668"/>
                    <a:pt x="1072" y="8145"/>
                  </a:cubicBezTo>
                  <a:cubicBezTo>
                    <a:pt x="1311" y="8073"/>
                    <a:pt x="1549" y="7954"/>
                    <a:pt x="1787" y="7835"/>
                  </a:cubicBezTo>
                  <a:cubicBezTo>
                    <a:pt x="1987" y="7991"/>
                    <a:pt x="2228" y="8068"/>
                    <a:pt x="2468" y="8068"/>
                  </a:cubicBezTo>
                  <a:cubicBezTo>
                    <a:pt x="2742" y="8068"/>
                    <a:pt x="3013" y="7967"/>
                    <a:pt x="3216" y="7764"/>
                  </a:cubicBezTo>
                  <a:cubicBezTo>
                    <a:pt x="3597" y="7382"/>
                    <a:pt x="3621" y="6763"/>
                    <a:pt x="3287" y="6335"/>
                  </a:cubicBezTo>
                  <a:cubicBezTo>
                    <a:pt x="3406" y="6096"/>
                    <a:pt x="3525" y="5858"/>
                    <a:pt x="3597" y="5620"/>
                  </a:cubicBezTo>
                  <a:cubicBezTo>
                    <a:pt x="4121" y="5549"/>
                    <a:pt x="4549" y="5096"/>
                    <a:pt x="4549" y="4549"/>
                  </a:cubicBezTo>
                  <a:cubicBezTo>
                    <a:pt x="4549" y="4001"/>
                    <a:pt x="4121" y="3548"/>
                    <a:pt x="3597" y="3477"/>
                  </a:cubicBezTo>
                  <a:cubicBezTo>
                    <a:pt x="3406" y="2882"/>
                    <a:pt x="3097" y="2334"/>
                    <a:pt x="2644" y="1905"/>
                  </a:cubicBezTo>
                  <a:cubicBezTo>
                    <a:pt x="2192" y="1453"/>
                    <a:pt x="1668" y="1143"/>
                    <a:pt x="1072" y="953"/>
                  </a:cubicBezTo>
                  <a:cubicBezTo>
                    <a:pt x="1001" y="429"/>
                    <a:pt x="549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75"/>
            <p:cNvSpPr/>
            <p:nvPr/>
          </p:nvSpPr>
          <p:spPr>
            <a:xfrm>
              <a:off x="4951630" y="3779700"/>
              <a:ext cx="49208" cy="50056"/>
            </a:xfrm>
            <a:custGeom>
              <a:avLst/>
              <a:gdLst/>
              <a:ahLst/>
              <a:cxnLst/>
              <a:rect l="l" t="t" r="r" b="b"/>
              <a:pathLst>
                <a:path w="1335" h="1358" extrusionOk="0">
                  <a:moveTo>
                    <a:pt x="668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48"/>
                    <a:pt x="310" y="1358"/>
                    <a:pt x="668" y="1358"/>
                  </a:cubicBezTo>
                  <a:cubicBezTo>
                    <a:pt x="1049" y="1358"/>
                    <a:pt x="1334" y="1048"/>
                    <a:pt x="1334" y="691"/>
                  </a:cubicBezTo>
                  <a:cubicBezTo>
                    <a:pt x="1334" y="310"/>
                    <a:pt x="1049" y="0"/>
                    <a:pt x="668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75"/>
            <p:cNvSpPr/>
            <p:nvPr/>
          </p:nvSpPr>
          <p:spPr>
            <a:xfrm>
              <a:off x="4981487" y="3677005"/>
              <a:ext cx="19351" cy="19315"/>
            </a:xfrm>
            <a:custGeom>
              <a:avLst/>
              <a:gdLst/>
              <a:ahLst/>
              <a:cxnLst/>
              <a:rect l="l" t="t" r="r" b="b"/>
              <a:pathLst>
                <a:path w="525" h="524" extrusionOk="0">
                  <a:moveTo>
                    <a:pt x="0" y="0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75"/>
            <p:cNvSpPr/>
            <p:nvPr/>
          </p:nvSpPr>
          <p:spPr>
            <a:xfrm>
              <a:off x="4981487" y="373579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0" y="1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75"/>
            <p:cNvSpPr/>
            <p:nvPr/>
          </p:nvSpPr>
          <p:spPr>
            <a:xfrm>
              <a:off x="4951630" y="3705941"/>
              <a:ext cx="20236" cy="20236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1" y="1"/>
                  </a:moveTo>
                  <a:lnTo>
                    <a:pt x="1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1" name="Google Shape;3211;p75"/>
          <p:cNvGrpSpPr/>
          <p:nvPr/>
        </p:nvGrpSpPr>
        <p:grpSpPr>
          <a:xfrm>
            <a:off x="7021391" y="2840217"/>
            <a:ext cx="411492" cy="411494"/>
            <a:chOff x="1149800" y="4188746"/>
            <a:chExt cx="325702" cy="324855"/>
          </a:xfrm>
        </p:grpSpPr>
        <p:sp>
          <p:nvSpPr>
            <p:cNvPr id="3212" name="Google Shape;3212;p75"/>
            <p:cNvSpPr/>
            <p:nvPr/>
          </p:nvSpPr>
          <p:spPr>
            <a:xfrm>
              <a:off x="1149800" y="4388901"/>
              <a:ext cx="95689" cy="112386"/>
            </a:xfrm>
            <a:custGeom>
              <a:avLst/>
              <a:gdLst/>
              <a:ahLst/>
              <a:cxnLst/>
              <a:rect l="l" t="t" r="r" b="b"/>
              <a:pathLst>
                <a:path w="2596" h="3049" extrusionOk="0">
                  <a:moveTo>
                    <a:pt x="1572" y="0"/>
                  </a:moveTo>
                  <a:cubicBezTo>
                    <a:pt x="1548" y="0"/>
                    <a:pt x="1429" y="0"/>
                    <a:pt x="1262" y="24"/>
                  </a:cubicBezTo>
                  <a:cubicBezTo>
                    <a:pt x="524" y="167"/>
                    <a:pt x="0" y="810"/>
                    <a:pt x="0" y="1548"/>
                  </a:cubicBezTo>
                  <a:lnTo>
                    <a:pt x="0" y="2096"/>
                  </a:lnTo>
                  <a:lnTo>
                    <a:pt x="1215" y="2858"/>
                  </a:lnTo>
                  <a:lnTo>
                    <a:pt x="2024" y="3049"/>
                  </a:lnTo>
                  <a:lnTo>
                    <a:pt x="2596" y="2858"/>
                  </a:lnTo>
                  <a:lnTo>
                    <a:pt x="2596" y="1572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75"/>
            <p:cNvSpPr/>
            <p:nvPr/>
          </p:nvSpPr>
          <p:spPr>
            <a:xfrm>
              <a:off x="1245454" y="4388901"/>
              <a:ext cx="95725" cy="112386"/>
            </a:xfrm>
            <a:custGeom>
              <a:avLst/>
              <a:gdLst/>
              <a:ahLst/>
              <a:cxnLst/>
              <a:rect l="l" t="t" r="r" b="b"/>
              <a:pathLst>
                <a:path w="2597" h="3049" extrusionOk="0">
                  <a:moveTo>
                    <a:pt x="1049" y="0"/>
                  </a:moveTo>
                  <a:lnTo>
                    <a:pt x="1" y="1572"/>
                  </a:lnTo>
                  <a:lnTo>
                    <a:pt x="1" y="2858"/>
                  </a:lnTo>
                  <a:lnTo>
                    <a:pt x="644" y="3049"/>
                  </a:lnTo>
                  <a:lnTo>
                    <a:pt x="1382" y="2858"/>
                  </a:lnTo>
                  <a:lnTo>
                    <a:pt x="2597" y="2096"/>
                  </a:lnTo>
                  <a:lnTo>
                    <a:pt x="2597" y="1548"/>
                  </a:lnTo>
                  <a:cubicBezTo>
                    <a:pt x="2597" y="691"/>
                    <a:pt x="1906" y="0"/>
                    <a:pt x="10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75"/>
            <p:cNvSpPr/>
            <p:nvPr/>
          </p:nvSpPr>
          <p:spPr>
            <a:xfrm>
              <a:off x="1188430" y="4494250"/>
              <a:ext cx="63215" cy="19351"/>
            </a:xfrm>
            <a:custGeom>
              <a:avLst/>
              <a:gdLst/>
              <a:ahLst/>
              <a:cxnLst/>
              <a:rect l="l" t="t" r="r" b="b"/>
              <a:pathLst>
                <a:path w="1715" h="525" extrusionOk="0">
                  <a:moveTo>
                    <a:pt x="167" y="0"/>
                  </a:moveTo>
                  <a:lnTo>
                    <a:pt x="0" y="310"/>
                  </a:lnTo>
                  <a:lnTo>
                    <a:pt x="167" y="524"/>
                  </a:lnTo>
                  <a:lnTo>
                    <a:pt x="1548" y="524"/>
                  </a:lnTo>
                  <a:lnTo>
                    <a:pt x="1715" y="262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75"/>
            <p:cNvSpPr/>
            <p:nvPr/>
          </p:nvSpPr>
          <p:spPr>
            <a:xfrm>
              <a:off x="1245454" y="4494250"/>
              <a:ext cx="57096" cy="19351"/>
            </a:xfrm>
            <a:custGeom>
              <a:avLst/>
              <a:gdLst/>
              <a:ahLst/>
              <a:cxnLst/>
              <a:rect l="l" t="t" r="r" b="b"/>
              <a:pathLst>
                <a:path w="1549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382" y="524"/>
                  </a:lnTo>
                  <a:lnTo>
                    <a:pt x="1549" y="262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75"/>
            <p:cNvSpPr/>
            <p:nvPr/>
          </p:nvSpPr>
          <p:spPr>
            <a:xfrm>
              <a:off x="1207708" y="4388901"/>
              <a:ext cx="43937" cy="57981"/>
            </a:xfrm>
            <a:custGeom>
              <a:avLst/>
              <a:gdLst/>
              <a:ahLst/>
              <a:cxnLst/>
              <a:rect l="l" t="t" r="r" b="b"/>
              <a:pathLst>
                <a:path w="1192" h="1573" extrusionOk="0">
                  <a:moveTo>
                    <a:pt x="1" y="0"/>
                  </a:moveTo>
                  <a:lnTo>
                    <a:pt x="1" y="524"/>
                  </a:lnTo>
                  <a:cubicBezTo>
                    <a:pt x="1" y="1096"/>
                    <a:pt x="453" y="1572"/>
                    <a:pt x="1025" y="1572"/>
                  </a:cubicBezTo>
                  <a:lnTo>
                    <a:pt x="1192" y="1263"/>
                  </a:lnTo>
                  <a:lnTo>
                    <a:pt x="1025" y="1048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75"/>
            <p:cNvSpPr/>
            <p:nvPr/>
          </p:nvSpPr>
          <p:spPr>
            <a:xfrm>
              <a:off x="1245454" y="4388901"/>
              <a:ext cx="38666" cy="57981"/>
            </a:xfrm>
            <a:custGeom>
              <a:avLst/>
              <a:gdLst/>
              <a:ahLst/>
              <a:cxnLst/>
              <a:rect l="l" t="t" r="r" b="b"/>
              <a:pathLst>
                <a:path w="1049" h="1573" extrusionOk="0">
                  <a:moveTo>
                    <a:pt x="525" y="0"/>
                  </a:moveTo>
                  <a:lnTo>
                    <a:pt x="1" y="1048"/>
                  </a:lnTo>
                  <a:lnTo>
                    <a:pt x="1" y="1572"/>
                  </a:lnTo>
                  <a:cubicBezTo>
                    <a:pt x="573" y="1572"/>
                    <a:pt x="1049" y="1096"/>
                    <a:pt x="1049" y="524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75"/>
            <p:cNvSpPr/>
            <p:nvPr/>
          </p:nvSpPr>
          <p:spPr>
            <a:xfrm>
              <a:off x="1226176" y="4370471"/>
              <a:ext cx="25470" cy="57096"/>
            </a:xfrm>
            <a:custGeom>
              <a:avLst/>
              <a:gdLst/>
              <a:ahLst/>
              <a:cxnLst/>
              <a:rect l="l" t="t" r="r" b="b"/>
              <a:pathLst>
                <a:path w="691" h="1549" extrusionOk="0">
                  <a:moveTo>
                    <a:pt x="262" y="0"/>
                  </a:moveTo>
                  <a:lnTo>
                    <a:pt x="0" y="191"/>
                  </a:lnTo>
                  <a:lnTo>
                    <a:pt x="0" y="1024"/>
                  </a:lnTo>
                  <a:cubicBezTo>
                    <a:pt x="0" y="1310"/>
                    <a:pt x="238" y="1548"/>
                    <a:pt x="524" y="1548"/>
                  </a:cubicBezTo>
                  <a:lnTo>
                    <a:pt x="691" y="762"/>
                  </a:lnTo>
                  <a:lnTo>
                    <a:pt x="524" y="23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75"/>
            <p:cNvSpPr/>
            <p:nvPr/>
          </p:nvSpPr>
          <p:spPr>
            <a:xfrm>
              <a:off x="1245454" y="4373088"/>
              <a:ext cx="19351" cy="54479"/>
            </a:xfrm>
            <a:custGeom>
              <a:avLst/>
              <a:gdLst/>
              <a:ahLst/>
              <a:cxnLst/>
              <a:rect l="l" t="t" r="r" b="b"/>
              <a:pathLst>
                <a:path w="525" h="1478" extrusionOk="0">
                  <a:moveTo>
                    <a:pt x="215" y="1"/>
                  </a:moveTo>
                  <a:lnTo>
                    <a:pt x="1" y="191"/>
                  </a:lnTo>
                  <a:lnTo>
                    <a:pt x="1" y="1477"/>
                  </a:lnTo>
                  <a:cubicBezTo>
                    <a:pt x="287" y="1477"/>
                    <a:pt x="525" y="1239"/>
                    <a:pt x="525" y="953"/>
                  </a:cubicBezTo>
                  <a:lnTo>
                    <a:pt x="525" y="120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75"/>
            <p:cNvSpPr/>
            <p:nvPr/>
          </p:nvSpPr>
          <p:spPr>
            <a:xfrm>
              <a:off x="1379775" y="4236149"/>
              <a:ext cx="42168" cy="54479"/>
            </a:xfrm>
            <a:custGeom>
              <a:avLst/>
              <a:gdLst/>
              <a:ahLst/>
              <a:cxnLst/>
              <a:rect l="l" t="t" r="r" b="b"/>
              <a:pathLst>
                <a:path w="1144" h="1478" extrusionOk="0">
                  <a:moveTo>
                    <a:pt x="1" y="1"/>
                  </a:moveTo>
                  <a:lnTo>
                    <a:pt x="1" y="1311"/>
                  </a:lnTo>
                  <a:lnTo>
                    <a:pt x="572" y="1477"/>
                  </a:lnTo>
                  <a:lnTo>
                    <a:pt x="1025" y="1311"/>
                  </a:lnTo>
                  <a:lnTo>
                    <a:pt x="1144" y="59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75"/>
            <p:cNvSpPr/>
            <p:nvPr/>
          </p:nvSpPr>
          <p:spPr>
            <a:xfrm>
              <a:off x="1432449" y="4236149"/>
              <a:ext cx="43052" cy="54479"/>
            </a:xfrm>
            <a:custGeom>
              <a:avLst/>
              <a:gdLst/>
              <a:ahLst/>
              <a:cxnLst/>
              <a:rect l="l" t="t" r="r" b="b"/>
              <a:pathLst>
                <a:path w="1168" h="1478" extrusionOk="0">
                  <a:moveTo>
                    <a:pt x="120" y="1"/>
                  </a:moveTo>
                  <a:lnTo>
                    <a:pt x="0" y="596"/>
                  </a:lnTo>
                  <a:lnTo>
                    <a:pt x="120" y="1311"/>
                  </a:lnTo>
                  <a:lnTo>
                    <a:pt x="643" y="1477"/>
                  </a:lnTo>
                  <a:lnTo>
                    <a:pt x="1167" y="131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75"/>
            <p:cNvSpPr/>
            <p:nvPr/>
          </p:nvSpPr>
          <p:spPr>
            <a:xfrm>
              <a:off x="1417520" y="4207177"/>
              <a:ext cx="15850" cy="83451"/>
            </a:xfrm>
            <a:custGeom>
              <a:avLst/>
              <a:gdLst/>
              <a:ahLst/>
              <a:cxnLst/>
              <a:rect l="l" t="t" r="r" b="b"/>
              <a:pathLst>
                <a:path w="430" h="2264" extrusionOk="0">
                  <a:moveTo>
                    <a:pt x="1" y="1"/>
                  </a:moveTo>
                  <a:lnTo>
                    <a:pt x="1" y="2097"/>
                  </a:lnTo>
                  <a:lnTo>
                    <a:pt x="120" y="2263"/>
                  </a:lnTo>
                  <a:lnTo>
                    <a:pt x="263" y="2097"/>
                  </a:lnTo>
                  <a:lnTo>
                    <a:pt x="429" y="906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75"/>
            <p:cNvSpPr/>
            <p:nvPr/>
          </p:nvSpPr>
          <p:spPr>
            <a:xfrm>
              <a:off x="1427178" y="4207177"/>
              <a:ext cx="9694" cy="83451"/>
            </a:xfrm>
            <a:custGeom>
              <a:avLst/>
              <a:gdLst/>
              <a:ahLst/>
              <a:cxnLst/>
              <a:rect l="l" t="t" r="r" b="b"/>
              <a:pathLst>
                <a:path w="263" h="2264" extrusionOk="0">
                  <a:moveTo>
                    <a:pt x="1" y="1"/>
                  </a:moveTo>
                  <a:lnTo>
                    <a:pt x="1" y="2097"/>
                  </a:lnTo>
                  <a:lnTo>
                    <a:pt x="143" y="2263"/>
                  </a:lnTo>
                  <a:lnTo>
                    <a:pt x="263" y="2097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75"/>
            <p:cNvSpPr/>
            <p:nvPr/>
          </p:nvSpPr>
          <p:spPr>
            <a:xfrm>
              <a:off x="1149800" y="4466162"/>
              <a:ext cx="44785" cy="25470"/>
            </a:xfrm>
            <a:custGeom>
              <a:avLst/>
              <a:gdLst/>
              <a:ahLst/>
              <a:cxnLst/>
              <a:rect l="l" t="t" r="r" b="b"/>
              <a:pathLst>
                <a:path w="1215" h="691" extrusionOk="0">
                  <a:moveTo>
                    <a:pt x="0" y="0"/>
                  </a:moveTo>
                  <a:lnTo>
                    <a:pt x="0" y="500"/>
                  </a:lnTo>
                  <a:lnTo>
                    <a:pt x="643" y="691"/>
                  </a:lnTo>
                  <a:lnTo>
                    <a:pt x="1215" y="50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75"/>
            <p:cNvSpPr/>
            <p:nvPr/>
          </p:nvSpPr>
          <p:spPr>
            <a:xfrm>
              <a:off x="1149800" y="4484592"/>
              <a:ext cx="44785" cy="29009"/>
            </a:xfrm>
            <a:custGeom>
              <a:avLst/>
              <a:gdLst/>
              <a:ahLst/>
              <a:cxnLst/>
              <a:rect l="l" t="t" r="r" b="b"/>
              <a:pathLst>
                <a:path w="1215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215" y="78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75"/>
            <p:cNvSpPr/>
            <p:nvPr/>
          </p:nvSpPr>
          <p:spPr>
            <a:xfrm>
              <a:off x="1296396" y="4466162"/>
              <a:ext cx="44785" cy="25470"/>
            </a:xfrm>
            <a:custGeom>
              <a:avLst/>
              <a:gdLst/>
              <a:ahLst/>
              <a:cxnLst/>
              <a:rect l="l" t="t" r="r" b="b"/>
              <a:pathLst>
                <a:path w="1215" h="691" extrusionOk="0">
                  <a:moveTo>
                    <a:pt x="0" y="0"/>
                  </a:moveTo>
                  <a:lnTo>
                    <a:pt x="0" y="500"/>
                  </a:lnTo>
                  <a:lnTo>
                    <a:pt x="572" y="691"/>
                  </a:lnTo>
                  <a:lnTo>
                    <a:pt x="1215" y="50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75"/>
            <p:cNvSpPr/>
            <p:nvPr/>
          </p:nvSpPr>
          <p:spPr>
            <a:xfrm>
              <a:off x="1296396" y="4484592"/>
              <a:ext cx="44785" cy="29009"/>
            </a:xfrm>
            <a:custGeom>
              <a:avLst/>
              <a:gdLst/>
              <a:ahLst/>
              <a:cxnLst/>
              <a:rect l="l" t="t" r="r" b="b"/>
              <a:pathLst>
                <a:path w="1215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215" y="78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75"/>
            <p:cNvSpPr/>
            <p:nvPr/>
          </p:nvSpPr>
          <p:spPr>
            <a:xfrm>
              <a:off x="1398205" y="4188746"/>
              <a:ext cx="35164" cy="18467"/>
            </a:xfrm>
            <a:custGeom>
              <a:avLst/>
              <a:gdLst/>
              <a:ahLst/>
              <a:cxnLst/>
              <a:rect l="l" t="t" r="r" b="b"/>
              <a:pathLst>
                <a:path w="954" h="501" extrusionOk="0">
                  <a:moveTo>
                    <a:pt x="1" y="1"/>
                  </a:moveTo>
                  <a:lnTo>
                    <a:pt x="1" y="501"/>
                  </a:lnTo>
                  <a:lnTo>
                    <a:pt x="787" y="501"/>
                  </a:lnTo>
                  <a:lnTo>
                    <a:pt x="953" y="239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75"/>
            <p:cNvSpPr/>
            <p:nvPr/>
          </p:nvSpPr>
          <p:spPr>
            <a:xfrm>
              <a:off x="1427178" y="4188746"/>
              <a:ext cx="29009" cy="18467"/>
            </a:xfrm>
            <a:custGeom>
              <a:avLst/>
              <a:gdLst/>
              <a:ahLst/>
              <a:cxnLst/>
              <a:rect l="l" t="t" r="r" b="b"/>
              <a:pathLst>
                <a:path w="787" h="501" extrusionOk="0">
                  <a:moveTo>
                    <a:pt x="1" y="1"/>
                  </a:moveTo>
                  <a:lnTo>
                    <a:pt x="1" y="501"/>
                  </a:lnTo>
                  <a:lnTo>
                    <a:pt x="786" y="501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75"/>
            <p:cNvSpPr/>
            <p:nvPr/>
          </p:nvSpPr>
          <p:spPr>
            <a:xfrm>
              <a:off x="1379775" y="4284437"/>
              <a:ext cx="47439" cy="103613"/>
            </a:xfrm>
            <a:custGeom>
              <a:avLst/>
              <a:gdLst/>
              <a:ahLst/>
              <a:cxnLst/>
              <a:rect l="l" t="t" r="r" b="b"/>
              <a:pathLst>
                <a:path w="1287" h="2811" extrusionOk="0">
                  <a:moveTo>
                    <a:pt x="1" y="1"/>
                  </a:moveTo>
                  <a:lnTo>
                    <a:pt x="1" y="2644"/>
                  </a:lnTo>
                  <a:lnTo>
                    <a:pt x="644" y="2811"/>
                  </a:lnTo>
                  <a:lnTo>
                    <a:pt x="1287" y="2644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75"/>
            <p:cNvSpPr/>
            <p:nvPr/>
          </p:nvSpPr>
          <p:spPr>
            <a:xfrm>
              <a:off x="1427178" y="4284437"/>
              <a:ext cx="48323" cy="103613"/>
            </a:xfrm>
            <a:custGeom>
              <a:avLst/>
              <a:gdLst/>
              <a:ahLst/>
              <a:cxnLst/>
              <a:rect l="l" t="t" r="r" b="b"/>
              <a:pathLst>
                <a:path w="1311" h="2811" extrusionOk="0">
                  <a:moveTo>
                    <a:pt x="1" y="1"/>
                  </a:moveTo>
                  <a:lnTo>
                    <a:pt x="1" y="2644"/>
                  </a:lnTo>
                  <a:lnTo>
                    <a:pt x="548" y="2811"/>
                  </a:lnTo>
                  <a:lnTo>
                    <a:pt x="1310" y="2644"/>
                  </a:lnTo>
                  <a:lnTo>
                    <a:pt x="1310" y="1548"/>
                  </a:lnTo>
                  <a:lnTo>
                    <a:pt x="1120" y="1287"/>
                  </a:lnTo>
                  <a:lnTo>
                    <a:pt x="1310" y="1025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75"/>
            <p:cNvSpPr/>
            <p:nvPr/>
          </p:nvSpPr>
          <p:spPr>
            <a:xfrm>
              <a:off x="1436836" y="4322183"/>
              <a:ext cx="38666" cy="19351"/>
            </a:xfrm>
            <a:custGeom>
              <a:avLst/>
              <a:gdLst/>
              <a:ahLst/>
              <a:cxnLst/>
              <a:rect l="l" t="t" r="r" b="b"/>
              <a:pathLst>
                <a:path w="1049" h="525" extrusionOk="0">
                  <a:moveTo>
                    <a:pt x="1" y="1"/>
                  </a:moveTo>
                  <a:lnTo>
                    <a:pt x="1" y="524"/>
                  </a:lnTo>
                  <a:lnTo>
                    <a:pt x="1048" y="524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75"/>
            <p:cNvSpPr/>
            <p:nvPr/>
          </p:nvSpPr>
          <p:spPr>
            <a:xfrm>
              <a:off x="1417520" y="4459122"/>
              <a:ext cx="15850" cy="54479"/>
            </a:xfrm>
            <a:custGeom>
              <a:avLst/>
              <a:gdLst/>
              <a:ahLst/>
              <a:cxnLst/>
              <a:rect l="l" t="t" r="r" b="b"/>
              <a:pathLst>
                <a:path w="430" h="1478" extrusionOk="0">
                  <a:moveTo>
                    <a:pt x="144" y="1"/>
                  </a:moveTo>
                  <a:lnTo>
                    <a:pt x="1" y="191"/>
                  </a:lnTo>
                  <a:lnTo>
                    <a:pt x="1" y="1477"/>
                  </a:lnTo>
                  <a:lnTo>
                    <a:pt x="263" y="1477"/>
                  </a:lnTo>
                  <a:lnTo>
                    <a:pt x="429" y="834"/>
                  </a:lnTo>
                  <a:lnTo>
                    <a:pt x="263" y="19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75"/>
            <p:cNvSpPr/>
            <p:nvPr/>
          </p:nvSpPr>
          <p:spPr>
            <a:xfrm>
              <a:off x="1427178" y="4459122"/>
              <a:ext cx="9694" cy="54479"/>
            </a:xfrm>
            <a:custGeom>
              <a:avLst/>
              <a:gdLst/>
              <a:ahLst/>
              <a:cxnLst/>
              <a:rect l="l" t="t" r="r" b="b"/>
              <a:pathLst>
                <a:path w="263" h="1478" extrusionOk="0">
                  <a:moveTo>
                    <a:pt x="143" y="1"/>
                  </a:moveTo>
                  <a:lnTo>
                    <a:pt x="1" y="191"/>
                  </a:lnTo>
                  <a:lnTo>
                    <a:pt x="1" y="1477"/>
                  </a:lnTo>
                  <a:lnTo>
                    <a:pt x="263" y="1477"/>
                  </a:lnTo>
                  <a:lnTo>
                    <a:pt x="263" y="191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75"/>
            <p:cNvSpPr/>
            <p:nvPr/>
          </p:nvSpPr>
          <p:spPr>
            <a:xfrm>
              <a:off x="1379775" y="4381861"/>
              <a:ext cx="53594" cy="71140"/>
            </a:xfrm>
            <a:custGeom>
              <a:avLst/>
              <a:gdLst/>
              <a:ahLst/>
              <a:cxnLst/>
              <a:rect l="l" t="t" r="r" b="b"/>
              <a:pathLst>
                <a:path w="1454" h="1930" extrusionOk="0">
                  <a:moveTo>
                    <a:pt x="1" y="1"/>
                  </a:moveTo>
                  <a:lnTo>
                    <a:pt x="501" y="1049"/>
                  </a:lnTo>
                  <a:lnTo>
                    <a:pt x="501" y="1763"/>
                  </a:lnTo>
                  <a:lnTo>
                    <a:pt x="906" y="1930"/>
                  </a:lnTo>
                  <a:lnTo>
                    <a:pt x="1287" y="1763"/>
                  </a:lnTo>
                  <a:lnTo>
                    <a:pt x="1453" y="977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75"/>
            <p:cNvSpPr/>
            <p:nvPr/>
          </p:nvSpPr>
          <p:spPr>
            <a:xfrm>
              <a:off x="1427178" y="4381861"/>
              <a:ext cx="48323" cy="71140"/>
            </a:xfrm>
            <a:custGeom>
              <a:avLst/>
              <a:gdLst/>
              <a:ahLst/>
              <a:cxnLst/>
              <a:rect l="l" t="t" r="r" b="b"/>
              <a:pathLst>
                <a:path w="1311" h="1930" extrusionOk="0">
                  <a:moveTo>
                    <a:pt x="1" y="1"/>
                  </a:moveTo>
                  <a:lnTo>
                    <a:pt x="1" y="1763"/>
                  </a:lnTo>
                  <a:lnTo>
                    <a:pt x="382" y="1930"/>
                  </a:lnTo>
                  <a:lnTo>
                    <a:pt x="786" y="1763"/>
                  </a:lnTo>
                  <a:lnTo>
                    <a:pt x="786" y="1049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75"/>
            <p:cNvSpPr/>
            <p:nvPr/>
          </p:nvSpPr>
          <p:spPr>
            <a:xfrm>
              <a:off x="1198051" y="4277434"/>
              <a:ext cx="47439" cy="101844"/>
            </a:xfrm>
            <a:custGeom>
              <a:avLst/>
              <a:gdLst/>
              <a:ahLst/>
              <a:cxnLst/>
              <a:rect l="l" t="t" r="r" b="b"/>
              <a:pathLst>
                <a:path w="1287" h="2763" extrusionOk="0">
                  <a:moveTo>
                    <a:pt x="644" y="0"/>
                  </a:moveTo>
                  <a:lnTo>
                    <a:pt x="1" y="191"/>
                  </a:lnTo>
                  <a:lnTo>
                    <a:pt x="1" y="1667"/>
                  </a:lnTo>
                  <a:cubicBezTo>
                    <a:pt x="1" y="2286"/>
                    <a:pt x="501" y="2762"/>
                    <a:pt x="1096" y="2762"/>
                  </a:cubicBezTo>
                  <a:lnTo>
                    <a:pt x="1287" y="2762"/>
                  </a:lnTo>
                  <a:lnTo>
                    <a:pt x="1287" y="191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75"/>
            <p:cNvSpPr/>
            <p:nvPr/>
          </p:nvSpPr>
          <p:spPr>
            <a:xfrm>
              <a:off x="1245454" y="4277434"/>
              <a:ext cx="48323" cy="101844"/>
            </a:xfrm>
            <a:custGeom>
              <a:avLst/>
              <a:gdLst/>
              <a:ahLst/>
              <a:cxnLst/>
              <a:rect l="l" t="t" r="r" b="b"/>
              <a:pathLst>
                <a:path w="1311" h="2763" extrusionOk="0">
                  <a:moveTo>
                    <a:pt x="644" y="0"/>
                  </a:moveTo>
                  <a:lnTo>
                    <a:pt x="1" y="191"/>
                  </a:lnTo>
                  <a:lnTo>
                    <a:pt x="1" y="2762"/>
                  </a:lnTo>
                  <a:lnTo>
                    <a:pt x="191" y="2762"/>
                  </a:lnTo>
                  <a:cubicBezTo>
                    <a:pt x="811" y="2762"/>
                    <a:pt x="1311" y="2286"/>
                    <a:pt x="1311" y="1667"/>
                  </a:cubicBezTo>
                  <a:lnTo>
                    <a:pt x="1311" y="191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75"/>
            <p:cNvSpPr/>
            <p:nvPr/>
          </p:nvSpPr>
          <p:spPr>
            <a:xfrm>
              <a:off x="1159458" y="4226492"/>
              <a:ext cx="92187" cy="57981"/>
            </a:xfrm>
            <a:custGeom>
              <a:avLst/>
              <a:gdLst/>
              <a:ahLst/>
              <a:cxnLst/>
              <a:rect l="l" t="t" r="r" b="b"/>
              <a:pathLst>
                <a:path w="2501" h="1573" extrusionOk="0">
                  <a:moveTo>
                    <a:pt x="0" y="1"/>
                  </a:moveTo>
                  <a:lnTo>
                    <a:pt x="0" y="549"/>
                  </a:lnTo>
                  <a:cubicBezTo>
                    <a:pt x="0" y="1096"/>
                    <a:pt x="453" y="1573"/>
                    <a:pt x="1024" y="1573"/>
                  </a:cubicBezTo>
                  <a:lnTo>
                    <a:pt x="2334" y="1573"/>
                  </a:lnTo>
                  <a:lnTo>
                    <a:pt x="2501" y="787"/>
                  </a:lnTo>
                  <a:lnTo>
                    <a:pt x="2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75"/>
            <p:cNvSpPr/>
            <p:nvPr/>
          </p:nvSpPr>
          <p:spPr>
            <a:xfrm>
              <a:off x="1245454" y="4226492"/>
              <a:ext cx="48323" cy="57981"/>
            </a:xfrm>
            <a:custGeom>
              <a:avLst/>
              <a:gdLst/>
              <a:ahLst/>
              <a:cxnLst/>
              <a:rect l="l" t="t" r="r" b="b"/>
              <a:pathLst>
                <a:path w="1311" h="1573" extrusionOk="0">
                  <a:moveTo>
                    <a:pt x="1" y="1"/>
                  </a:moveTo>
                  <a:lnTo>
                    <a:pt x="1" y="1573"/>
                  </a:lnTo>
                  <a:lnTo>
                    <a:pt x="1311" y="1573"/>
                  </a:lnTo>
                  <a:lnTo>
                    <a:pt x="1311" y="1025"/>
                  </a:lnTo>
                  <a:cubicBezTo>
                    <a:pt x="1311" y="453"/>
                    <a:pt x="834" y="1"/>
                    <a:pt x="28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75"/>
            <p:cNvSpPr/>
            <p:nvPr/>
          </p:nvSpPr>
          <p:spPr>
            <a:xfrm>
              <a:off x="1398205" y="4446847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7" y="524"/>
                  </a:lnTo>
                  <a:lnTo>
                    <a:pt x="953" y="262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75"/>
            <p:cNvSpPr/>
            <p:nvPr/>
          </p:nvSpPr>
          <p:spPr>
            <a:xfrm>
              <a:off x="1427178" y="4446847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6" y="524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3" name="Google Shape;3243;p75"/>
          <p:cNvGrpSpPr/>
          <p:nvPr/>
        </p:nvGrpSpPr>
        <p:grpSpPr>
          <a:xfrm>
            <a:off x="5258073" y="2840222"/>
            <a:ext cx="411475" cy="411484"/>
            <a:chOff x="2560465" y="4188746"/>
            <a:chExt cx="324814" cy="324847"/>
          </a:xfrm>
        </p:grpSpPr>
        <p:sp>
          <p:nvSpPr>
            <p:cNvPr id="3244" name="Google Shape;3244;p75"/>
            <p:cNvSpPr/>
            <p:nvPr/>
          </p:nvSpPr>
          <p:spPr>
            <a:xfrm>
              <a:off x="2560465" y="4188746"/>
              <a:ext cx="168561" cy="324847"/>
            </a:xfrm>
            <a:custGeom>
              <a:avLst/>
              <a:gdLst/>
              <a:ahLst/>
              <a:cxnLst/>
              <a:rect l="l" t="t" r="r" b="b"/>
              <a:pathLst>
                <a:path w="4573" h="8813" extrusionOk="0">
                  <a:moveTo>
                    <a:pt x="1262" y="1"/>
                  </a:moveTo>
                  <a:lnTo>
                    <a:pt x="0" y="2549"/>
                  </a:lnTo>
                  <a:cubicBezTo>
                    <a:pt x="24" y="3192"/>
                    <a:pt x="310" y="4002"/>
                    <a:pt x="595" y="4597"/>
                  </a:cubicBezTo>
                  <a:cubicBezTo>
                    <a:pt x="1858" y="7169"/>
                    <a:pt x="4215" y="8669"/>
                    <a:pt x="4406" y="8812"/>
                  </a:cubicBezTo>
                  <a:lnTo>
                    <a:pt x="4572" y="3454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75"/>
            <p:cNvSpPr/>
            <p:nvPr/>
          </p:nvSpPr>
          <p:spPr>
            <a:xfrm>
              <a:off x="2722838" y="4188746"/>
              <a:ext cx="162442" cy="324847"/>
            </a:xfrm>
            <a:custGeom>
              <a:avLst/>
              <a:gdLst/>
              <a:ahLst/>
              <a:cxnLst/>
              <a:rect l="l" t="t" r="r" b="b"/>
              <a:pathLst>
                <a:path w="4407" h="8813" extrusionOk="0">
                  <a:moveTo>
                    <a:pt x="1" y="1"/>
                  </a:moveTo>
                  <a:lnTo>
                    <a:pt x="1" y="8812"/>
                  </a:lnTo>
                  <a:cubicBezTo>
                    <a:pt x="215" y="8622"/>
                    <a:pt x="2549" y="7169"/>
                    <a:pt x="3811" y="4597"/>
                  </a:cubicBezTo>
                  <a:cubicBezTo>
                    <a:pt x="4097" y="4002"/>
                    <a:pt x="4383" y="3192"/>
                    <a:pt x="4406" y="2549"/>
                  </a:cubicBezTo>
                  <a:lnTo>
                    <a:pt x="3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75"/>
            <p:cNvSpPr/>
            <p:nvPr/>
          </p:nvSpPr>
          <p:spPr>
            <a:xfrm>
              <a:off x="2602597" y="4227377"/>
              <a:ext cx="126430" cy="236162"/>
            </a:xfrm>
            <a:custGeom>
              <a:avLst/>
              <a:gdLst/>
              <a:ahLst/>
              <a:cxnLst/>
              <a:rect l="l" t="t" r="r" b="b"/>
              <a:pathLst>
                <a:path w="3430" h="6407" extrusionOk="0">
                  <a:moveTo>
                    <a:pt x="1024" y="1"/>
                  </a:moveTo>
                  <a:lnTo>
                    <a:pt x="0" y="1668"/>
                  </a:lnTo>
                  <a:cubicBezTo>
                    <a:pt x="24" y="1715"/>
                    <a:pt x="72" y="2168"/>
                    <a:pt x="596" y="3192"/>
                  </a:cubicBezTo>
                  <a:cubicBezTo>
                    <a:pt x="1739" y="5383"/>
                    <a:pt x="3168" y="6311"/>
                    <a:pt x="3263" y="6407"/>
                  </a:cubicBezTo>
                  <a:lnTo>
                    <a:pt x="3429" y="2977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75"/>
            <p:cNvSpPr/>
            <p:nvPr/>
          </p:nvSpPr>
          <p:spPr>
            <a:xfrm>
              <a:off x="2722838" y="4227377"/>
              <a:ext cx="118542" cy="236162"/>
            </a:xfrm>
            <a:custGeom>
              <a:avLst/>
              <a:gdLst/>
              <a:ahLst/>
              <a:cxnLst/>
              <a:rect l="l" t="t" r="r" b="b"/>
              <a:pathLst>
                <a:path w="3216" h="6407" extrusionOk="0">
                  <a:moveTo>
                    <a:pt x="1" y="1"/>
                  </a:moveTo>
                  <a:lnTo>
                    <a:pt x="1" y="6407"/>
                  </a:lnTo>
                  <a:cubicBezTo>
                    <a:pt x="96" y="6311"/>
                    <a:pt x="1501" y="5406"/>
                    <a:pt x="2668" y="3192"/>
                  </a:cubicBezTo>
                  <a:cubicBezTo>
                    <a:pt x="3001" y="2549"/>
                    <a:pt x="3144" y="2025"/>
                    <a:pt x="3192" y="1787"/>
                  </a:cubicBezTo>
                  <a:lnTo>
                    <a:pt x="3216" y="1691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75"/>
            <p:cNvSpPr/>
            <p:nvPr/>
          </p:nvSpPr>
          <p:spPr>
            <a:xfrm>
              <a:off x="2742153" y="4275664"/>
              <a:ext cx="28124" cy="27240"/>
            </a:xfrm>
            <a:custGeom>
              <a:avLst/>
              <a:gdLst/>
              <a:ahLst/>
              <a:cxnLst/>
              <a:rect l="l" t="t" r="r" b="b"/>
              <a:pathLst>
                <a:path w="763" h="739" extrusionOk="0">
                  <a:moveTo>
                    <a:pt x="406" y="0"/>
                  </a:moveTo>
                  <a:lnTo>
                    <a:pt x="1" y="381"/>
                  </a:lnTo>
                  <a:lnTo>
                    <a:pt x="144" y="620"/>
                  </a:lnTo>
                  <a:lnTo>
                    <a:pt x="382" y="739"/>
                  </a:lnTo>
                  <a:lnTo>
                    <a:pt x="763" y="358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75"/>
            <p:cNvSpPr/>
            <p:nvPr/>
          </p:nvSpPr>
          <p:spPr>
            <a:xfrm>
              <a:off x="2675435" y="4342383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0"/>
                  </a:moveTo>
                  <a:lnTo>
                    <a:pt x="1" y="381"/>
                  </a:lnTo>
                  <a:lnTo>
                    <a:pt x="358" y="762"/>
                  </a:lnTo>
                  <a:lnTo>
                    <a:pt x="763" y="358"/>
                  </a:lnTo>
                  <a:lnTo>
                    <a:pt x="668" y="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75"/>
            <p:cNvSpPr/>
            <p:nvPr/>
          </p:nvSpPr>
          <p:spPr>
            <a:xfrm>
              <a:off x="2755312" y="4313410"/>
              <a:ext cx="24622" cy="1935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120" y="0"/>
                  </a:moveTo>
                  <a:lnTo>
                    <a:pt x="1" y="262"/>
                  </a:lnTo>
                  <a:lnTo>
                    <a:pt x="120" y="524"/>
                  </a:lnTo>
                  <a:lnTo>
                    <a:pt x="668" y="52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75"/>
            <p:cNvSpPr/>
            <p:nvPr/>
          </p:nvSpPr>
          <p:spPr>
            <a:xfrm>
              <a:off x="2664929" y="4313410"/>
              <a:ext cx="27240" cy="19351"/>
            </a:xfrm>
            <a:custGeom>
              <a:avLst/>
              <a:gdLst/>
              <a:ahLst/>
              <a:cxnLst/>
              <a:rect l="l" t="t" r="r" b="b"/>
              <a:pathLst>
                <a:path w="739" h="525" extrusionOk="0">
                  <a:moveTo>
                    <a:pt x="0" y="0"/>
                  </a:moveTo>
                  <a:lnTo>
                    <a:pt x="0" y="524"/>
                  </a:lnTo>
                  <a:lnTo>
                    <a:pt x="572" y="524"/>
                  </a:lnTo>
                  <a:lnTo>
                    <a:pt x="738" y="26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75"/>
            <p:cNvSpPr/>
            <p:nvPr/>
          </p:nvSpPr>
          <p:spPr>
            <a:xfrm>
              <a:off x="2742153" y="4342383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58" y="0"/>
                  </a:moveTo>
                  <a:lnTo>
                    <a:pt x="24" y="48"/>
                  </a:lnTo>
                  <a:lnTo>
                    <a:pt x="1" y="358"/>
                  </a:lnTo>
                  <a:lnTo>
                    <a:pt x="382" y="762"/>
                  </a:lnTo>
                  <a:lnTo>
                    <a:pt x="763" y="38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75"/>
            <p:cNvSpPr/>
            <p:nvPr/>
          </p:nvSpPr>
          <p:spPr>
            <a:xfrm>
              <a:off x="2675435" y="4275664"/>
              <a:ext cx="28124" cy="27240"/>
            </a:xfrm>
            <a:custGeom>
              <a:avLst/>
              <a:gdLst/>
              <a:ahLst/>
              <a:cxnLst/>
              <a:rect l="l" t="t" r="r" b="b"/>
              <a:pathLst>
                <a:path w="763" h="739" extrusionOk="0">
                  <a:moveTo>
                    <a:pt x="358" y="0"/>
                  </a:moveTo>
                  <a:lnTo>
                    <a:pt x="1" y="358"/>
                  </a:lnTo>
                  <a:lnTo>
                    <a:pt x="382" y="739"/>
                  </a:lnTo>
                  <a:lnTo>
                    <a:pt x="644" y="620"/>
                  </a:lnTo>
                  <a:lnTo>
                    <a:pt x="763" y="38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75"/>
            <p:cNvSpPr/>
            <p:nvPr/>
          </p:nvSpPr>
          <p:spPr>
            <a:xfrm>
              <a:off x="2713180" y="4265122"/>
              <a:ext cx="15850" cy="22853"/>
            </a:xfrm>
            <a:custGeom>
              <a:avLst/>
              <a:gdLst/>
              <a:ahLst/>
              <a:cxnLst/>
              <a:rect l="l" t="t" r="r" b="b"/>
              <a:pathLst>
                <a:path w="430" h="620" extrusionOk="0">
                  <a:moveTo>
                    <a:pt x="1" y="1"/>
                  </a:moveTo>
                  <a:lnTo>
                    <a:pt x="1" y="548"/>
                  </a:lnTo>
                  <a:lnTo>
                    <a:pt x="144" y="620"/>
                  </a:lnTo>
                  <a:lnTo>
                    <a:pt x="263" y="525"/>
                  </a:lnTo>
                  <a:lnTo>
                    <a:pt x="429" y="286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75"/>
            <p:cNvSpPr/>
            <p:nvPr/>
          </p:nvSpPr>
          <p:spPr>
            <a:xfrm>
              <a:off x="2722838" y="4265122"/>
              <a:ext cx="9694" cy="21969"/>
            </a:xfrm>
            <a:custGeom>
              <a:avLst/>
              <a:gdLst/>
              <a:ahLst/>
              <a:cxnLst/>
              <a:rect l="l" t="t" r="r" b="b"/>
              <a:pathLst>
                <a:path w="263" h="596" extrusionOk="0">
                  <a:moveTo>
                    <a:pt x="1" y="1"/>
                  </a:moveTo>
                  <a:lnTo>
                    <a:pt x="1" y="525"/>
                  </a:lnTo>
                  <a:lnTo>
                    <a:pt x="144" y="596"/>
                  </a:lnTo>
                  <a:lnTo>
                    <a:pt x="263" y="548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75"/>
            <p:cNvSpPr/>
            <p:nvPr/>
          </p:nvSpPr>
          <p:spPr>
            <a:xfrm>
              <a:off x="2713180" y="4354658"/>
              <a:ext cx="15850" cy="25507"/>
            </a:xfrm>
            <a:custGeom>
              <a:avLst/>
              <a:gdLst/>
              <a:ahLst/>
              <a:cxnLst/>
              <a:rect l="l" t="t" r="r" b="b"/>
              <a:pathLst>
                <a:path w="430" h="692" extrusionOk="0">
                  <a:moveTo>
                    <a:pt x="120" y="1"/>
                  </a:moveTo>
                  <a:lnTo>
                    <a:pt x="1" y="144"/>
                  </a:lnTo>
                  <a:lnTo>
                    <a:pt x="1" y="691"/>
                  </a:lnTo>
                  <a:lnTo>
                    <a:pt x="263" y="691"/>
                  </a:lnTo>
                  <a:lnTo>
                    <a:pt x="429" y="406"/>
                  </a:lnTo>
                  <a:lnTo>
                    <a:pt x="263" y="16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75"/>
            <p:cNvSpPr/>
            <p:nvPr/>
          </p:nvSpPr>
          <p:spPr>
            <a:xfrm>
              <a:off x="2722838" y="4358159"/>
              <a:ext cx="9694" cy="22005"/>
            </a:xfrm>
            <a:custGeom>
              <a:avLst/>
              <a:gdLst/>
              <a:ahLst/>
              <a:cxnLst/>
              <a:rect l="l" t="t" r="r" b="b"/>
              <a:pathLst>
                <a:path w="263" h="597" extrusionOk="0">
                  <a:moveTo>
                    <a:pt x="144" y="1"/>
                  </a:moveTo>
                  <a:lnTo>
                    <a:pt x="1" y="72"/>
                  </a:lnTo>
                  <a:lnTo>
                    <a:pt x="1" y="596"/>
                  </a:lnTo>
                  <a:lnTo>
                    <a:pt x="263" y="596"/>
                  </a:lnTo>
                  <a:lnTo>
                    <a:pt x="263" y="49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75"/>
            <p:cNvSpPr/>
            <p:nvPr/>
          </p:nvSpPr>
          <p:spPr>
            <a:xfrm>
              <a:off x="2684207" y="4284437"/>
              <a:ext cx="44822" cy="76411"/>
            </a:xfrm>
            <a:custGeom>
              <a:avLst/>
              <a:gdLst/>
              <a:ahLst/>
              <a:cxnLst/>
              <a:rect l="l" t="t" r="r" b="b"/>
              <a:pathLst>
                <a:path w="1216" h="2073" extrusionOk="0">
                  <a:moveTo>
                    <a:pt x="1049" y="1"/>
                  </a:moveTo>
                  <a:cubicBezTo>
                    <a:pt x="477" y="1"/>
                    <a:pt x="1" y="477"/>
                    <a:pt x="1" y="1048"/>
                  </a:cubicBezTo>
                  <a:cubicBezTo>
                    <a:pt x="1" y="1620"/>
                    <a:pt x="477" y="2072"/>
                    <a:pt x="1049" y="2072"/>
                  </a:cubicBezTo>
                  <a:lnTo>
                    <a:pt x="1215" y="1048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75"/>
            <p:cNvSpPr/>
            <p:nvPr/>
          </p:nvSpPr>
          <p:spPr>
            <a:xfrm>
              <a:off x="2722838" y="4284437"/>
              <a:ext cx="38666" cy="76411"/>
            </a:xfrm>
            <a:custGeom>
              <a:avLst/>
              <a:gdLst/>
              <a:ahLst/>
              <a:cxnLst/>
              <a:rect l="l" t="t" r="r" b="b"/>
              <a:pathLst>
                <a:path w="1049" h="2073" extrusionOk="0">
                  <a:moveTo>
                    <a:pt x="1" y="1"/>
                  </a:moveTo>
                  <a:lnTo>
                    <a:pt x="1" y="2072"/>
                  </a:lnTo>
                  <a:cubicBezTo>
                    <a:pt x="572" y="2072"/>
                    <a:pt x="1049" y="1620"/>
                    <a:pt x="1049" y="1048"/>
                  </a:cubicBezTo>
                  <a:cubicBezTo>
                    <a:pt x="1049" y="477"/>
                    <a:pt x="572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0" name="Google Shape;3260;p75"/>
          <p:cNvSpPr/>
          <p:nvPr/>
        </p:nvSpPr>
        <p:spPr>
          <a:xfrm>
            <a:off x="1233135" y="394232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7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67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75"/>
          <p:cNvSpPr/>
          <p:nvPr/>
        </p:nvSpPr>
        <p:spPr>
          <a:xfrm>
            <a:off x="5401853" y="389660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75"/>
          <p:cNvSpPr/>
          <p:nvPr/>
        </p:nvSpPr>
        <p:spPr>
          <a:xfrm>
            <a:off x="7244143" y="1523355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3" name="Google Shape;3263;p75"/>
          <p:cNvSpPr/>
          <p:nvPr/>
        </p:nvSpPr>
        <p:spPr>
          <a:xfrm>
            <a:off x="3337935" y="1435906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64" name="Google Shape;3264;p75"/>
          <p:cNvGrpSpPr/>
          <p:nvPr/>
        </p:nvGrpSpPr>
        <p:grpSpPr>
          <a:xfrm>
            <a:off x="7927231" y="455579"/>
            <a:ext cx="743551" cy="715113"/>
            <a:chOff x="8079648" y="303247"/>
            <a:chExt cx="743551" cy="715113"/>
          </a:xfrm>
        </p:grpSpPr>
        <p:sp>
          <p:nvSpPr>
            <p:cNvPr id="3265" name="Google Shape;3265;p75"/>
            <p:cNvSpPr/>
            <p:nvPr/>
          </p:nvSpPr>
          <p:spPr>
            <a:xfrm rot="7200056" flipH="1">
              <a:off x="8203895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75"/>
            <p:cNvSpPr/>
            <p:nvPr/>
          </p:nvSpPr>
          <p:spPr>
            <a:xfrm rot="7200056" flipH="1">
              <a:off x="8342003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75"/>
            <p:cNvSpPr/>
            <p:nvPr/>
          </p:nvSpPr>
          <p:spPr>
            <a:xfrm rot="7200056" flipH="1">
              <a:off x="8425700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75"/>
            <p:cNvSpPr/>
            <p:nvPr/>
          </p:nvSpPr>
          <p:spPr>
            <a:xfrm rot="7200056" flipH="1">
              <a:off x="8591907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75"/>
            <p:cNvSpPr/>
            <p:nvPr/>
          </p:nvSpPr>
          <p:spPr>
            <a:xfrm rot="7200056" flipH="1">
              <a:off x="8345658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0" name="Google Shape;3270;p75"/>
          <p:cNvGrpSpPr/>
          <p:nvPr/>
        </p:nvGrpSpPr>
        <p:grpSpPr>
          <a:xfrm rot="3599956">
            <a:off x="592147" y="364368"/>
            <a:ext cx="595935" cy="595935"/>
            <a:chOff x="7761452" y="384309"/>
            <a:chExt cx="595948" cy="595948"/>
          </a:xfrm>
        </p:grpSpPr>
        <p:sp>
          <p:nvSpPr>
            <p:cNvPr id="3271" name="Google Shape;3271;p75"/>
            <p:cNvSpPr/>
            <p:nvPr/>
          </p:nvSpPr>
          <p:spPr>
            <a:xfrm rot="-5400000">
              <a:off x="8038440" y="663513"/>
              <a:ext cx="154511" cy="149182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75"/>
            <p:cNvSpPr/>
            <p:nvPr/>
          </p:nvSpPr>
          <p:spPr>
            <a:xfrm rot="-5400000">
              <a:off x="8057617" y="682691"/>
              <a:ext cx="191194" cy="186720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75"/>
            <p:cNvSpPr/>
            <p:nvPr/>
          </p:nvSpPr>
          <p:spPr>
            <a:xfrm rot="-5400000">
              <a:off x="8087609" y="712839"/>
              <a:ext cx="206676" cy="201580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75"/>
            <p:cNvSpPr/>
            <p:nvPr/>
          </p:nvSpPr>
          <p:spPr>
            <a:xfrm rot="-5400000">
              <a:off x="8125381" y="750494"/>
              <a:ext cx="206520" cy="201191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5"/>
            <p:cNvSpPr/>
            <p:nvPr/>
          </p:nvSpPr>
          <p:spPr>
            <a:xfrm rot="-5400000">
              <a:off x="7925066" y="549284"/>
              <a:ext cx="153655" cy="150076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75"/>
            <p:cNvSpPr/>
            <p:nvPr/>
          </p:nvSpPr>
          <p:spPr>
            <a:xfrm rot="-5400000">
              <a:off x="7868349" y="493462"/>
              <a:ext cx="191194" cy="186681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75"/>
            <p:cNvSpPr/>
            <p:nvPr/>
          </p:nvSpPr>
          <p:spPr>
            <a:xfrm rot="-5400000">
              <a:off x="7823614" y="447871"/>
              <a:ext cx="205664" cy="202008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75"/>
            <p:cNvSpPr/>
            <p:nvPr/>
          </p:nvSpPr>
          <p:spPr>
            <a:xfrm rot="-5400000">
              <a:off x="7785979" y="410352"/>
              <a:ext cx="205781" cy="201930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75"/>
            <p:cNvSpPr/>
            <p:nvPr/>
          </p:nvSpPr>
          <p:spPr>
            <a:xfrm rot="-5400000">
              <a:off x="7955836" y="384309"/>
              <a:ext cx="207181" cy="595948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75"/>
            <p:cNvSpPr/>
            <p:nvPr/>
          </p:nvSpPr>
          <p:spPr>
            <a:xfrm rot="-5400000">
              <a:off x="7761452" y="578692"/>
              <a:ext cx="595948" cy="207181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5" name="Google Shape;3285;p76"/>
          <p:cNvSpPr txBox="1">
            <a:spLocks noGrp="1"/>
          </p:cNvSpPr>
          <p:nvPr>
            <p:ph type="title" idx="18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information</a:t>
            </a:r>
            <a:endParaRPr/>
          </a:p>
        </p:txBody>
      </p:sp>
      <p:sp>
        <p:nvSpPr>
          <p:cNvPr id="3286" name="Google Shape;3286;p76"/>
          <p:cNvSpPr txBox="1">
            <a:spLocks noGrp="1"/>
          </p:cNvSpPr>
          <p:nvPr>
            <p:ph type="subTitle" idx="1"/>
          </p:nvPr>
        </p:nvSpPr>
        <p:spPr>
          <a:xfrm>
            <a:off x="720000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3287" name="Google Shape;3287;p76"/>
          <p:cNvSpPr txBox="1">
            <a:spLocks noGrp="1"/>
          </p:cNvSpPr>
          <p:nvPr>
            <p:ph type="subTitle" idx="2"/>
          </p:nvPr>
        </p:nvSpPr>
        <p:spPr>
          <a:xfrm>
            <a:off x="3505925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third planet from the Sun</a:t>
            </a:r>
            <a:endParaRPr/>
          </a:p>
        </p:txBody>
      </p:sp>
      <p:sp>
        <p:nvSpPr>
          <p:cNvPr id="3288" name="Google Shape;3288;p76"/>
          <p:cNvSpPr txBox="1">
            <a:spLocks noGrp="1"/>
          </p:cNvSpPr>
          <p:nvPr>
            <p:ph type="subTitle" idx="3"/>
          </p:nvPr>
        </p:nvSpPr>
        <p:spPr>
          <a:xfrm>
            <a:off x="2112962" y="3952222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3289" name="Google Shape;3289;p76"/>
          <p:cNvSpPr txBox="1">
            <a:spLocks noGrp="1"/>
          </p:cNvSpPr>
          <p:nvPr>
            <p:ph type="subTitle" idx="4"/>
          </p:nvPr>
        </p:nvSpPr>
        <p:spPr>
          <a:xfrm>
            <a:off x="6291925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3290" name="Google Shape;3290;p76"/>
          <p:cNvSpPr txBox="1">
            <a:spLocks noGrp="1"/>
          </p:cNvSpPr>
          <p:nvPr>
            <p:ph type="subTitle" idx="5"/>
          </p:nvPr>
        </p:nvSpPr>
        <p:spPr>
          <a:xfrm>
            <a:off x="4898887" y="3952222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hot, even hotter than Mercury</a:t>
            </a:r>
            <a:endParaRPr/>
          </a:p>
        </p:txBody>
      </p:sp>
      <p:sp>
        <p:nvSpPr>
          <p:cNvPr id="3291" name="Google Shape;3291;p76"/>
          <p:cNvSpPr txBox="1">
            <a:spLocks noGrp="1"/>
          </p:cNvSpPr>
          <p:nvPr>
            <p:ph type="subTitle" idx="6"/>
          </p:nvPr>
        </p:nvSpPr>
        <p:spPr>
          <a:xfrm>
            <a:off x="3506000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</a:t>
            </a:r>
            <a:endParaRPr/>
          </a:p>
        </p:txBody>
      </p:sp>
      <p:sp>
        <p:nvSpPr>
          <p:cNvPr id="3292" name="Google Shape;3292;p76"/>
          <p:cNvSpPr txBox="1">
            <a:spLocks noGrp="1"/>
          </p:cNvSpPr>
          <p:nvPr>
            <p:ph type="subTitle" idx="7"/>
          </p:nvPr>
        </p:nvSpPr>
        <p:spPr>
          <a:xfrm>
            <a:off x="6291925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293" name="Google Shape;3293;p76"/>
          <p:cNvSpPr txBox="1">
            <a:spLocks noGrp="1"/>
          </p:cNvSpPr>
          <p:nvPr>
            <p:ph type="subTitle" idx="8"/>
          </p:nvPr>
        </p:nvSpPr>
        <p:spPr>
          <a:xfrm>
            <a:off x="4899000" y="3633622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294" name="Google Shape;3294;p76"/>
          <p:cNvSpPr txBox="1">
            <a:spLocks noGrp="1"/>
          </p:cNvSpPr>
          <p:nvPr>
            <p:ph type="subTitle" idx="9"/>
          </p:nvPr>
        </p:nvSpPr>
        <p:spPr>
          <a:xfrm>
            <a:off x="720000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3295" name="Google Shape;3295;p76"/>
          <p:cNvSpPr txBox="1">
            <a:spLocks noGrp="1"/>
          </p:cNvSpPr>
          <p:nvPr>
            <p:ph type="subTitle" idx="13"/>
          </p:nvPr>
        </p:nvSpPr>
        <p:spPr>
          <a:xfrm>
            <a:off x="2113000" y="3633622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296" name="Google Shape;3296;p76"/>
          <p:cNvSpPr txBox="1">
            <a:spLocks noGrp="1"/>
          </p:cNvSpPr>
          <p:nvPr>
            <p:ph type="title"/>
          </p:nvPr>
        </p:nvSpPr>
        <p:spPr>
          <a:xfrm>
            <a:off x="1372825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97" name="Google Shape;3297;p76"/>
          <p:cNvSpPr txBox="1">
            <a:spLocks noGrp="1"/>
          </p:cNvSpPr>
          <p:nvPr>
            <p:ph type="title" idx="14"/>
          </p:nvPr>
        </p:nvSpPr>
        <p:spPr>
          <a:xfrm>
            <a:off x="4158700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98" name="Google Shape;3298;p76"/>
          <p:cNvSpPr txBox="1">
            <a:spLocks noGrp="1"/>
          </p:cNvSpPr>
          <p:nvPr>
            <p:ph type="title" idx="15"/>
          </p:nvPr>
        </p:nvSpPr>
        <p:spPr>
          <a:xfrm>
            <a:off x="6944575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99" name="Google Shape;3299;p76"/>
          <p:cNvSpPr txBox="1">
            <a:spLocks noGrp="1"/>
          </p:cNvSpPr>
          <p:nvPr>
            <p:ph type="title" idx="16"/>
          </p:nvPr>
        </p:nvSpPr>
        <p:spPr>
          <a:xfrm>
            <a:off x="2740250" y="3102063"/>
            <a:ext cx="877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300" name="Google Shape;3300;p76"/>
          <p:cNvSpPr txBox="1">
            <a:spLocks noGrp="1"/>
          </p:cNvSpPr>
          <p:nvPr>
            <p:ph type="title" idx="17"/>
          </p:nvPr>
        </p:nvSpPr>
        <p:spPr>
          <a:xfrm>
            <a:off x="5551800" y="3102063"/>
            <a:ext cx="826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301" name="Google Shape;3301;p76"/>
          <p:cNvSpPr/>
          <p:nvPr/>
        </p:nvSpPr>
        <p:spPr>
          <a:xfrm rot="10800000" flipH="1">
            <a:off x="5923494" y="144895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2" name="Google Shape;3302;p76"/>
          <p:cNvSpPr/>
          <p:nvPr/>
        </p:nvSpPr>
        <p:spPr>
          <a:xfrm rot="10800000" flipH="1">
            <a:off x="7849934" y="3445875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76"/>
          <p:cNvSpPr/>
          <p:nvPr/>
        </p:nvSpPr>
        <p:spPr>
          <a:xfrm rot="10800000" flipH="1">
            <a:off x="1645897" y="3456370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76"/>
          <p:cNvSpPr/>
          <p:nvPr/>
        </p:nvSpPr>
        <p:spPr>
          <a:xfrm rot="10800000" flipH="1">
            <a:off x="3006402" y="1522849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05" name="Google Shape;3305;p76"/>
          <p:cNvGrpSpPr/>
          <p:nvPr/>
        </p:nvGrpSpPr>
        <p:grpSpPr>
          <a:xfrm>
            <a:off x="767486" y="441327"/>
            <a:ext cx="348675" cy="348743"/>
            <a:chOff x="4593050" y="887300"/>
            <a:chExt cx="126625" cy="126650"/>
          </a:xfrm>
        </p:grpSpPr>
        <p:sp>
          <p:nvSpPr>
            <p:cNvPr id="3306" name="Google Shape;3306;p76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6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6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6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76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76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76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76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76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76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0" name="Google Shape;3320;p7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principles</a:t>
            </a:r>
            <a:endParaRPr/>
          </a:p>
        </p:txBody>
      </p:sp>
      <p:graphicFrame>
        <p:nvGraphicFramePr>
          <p:cNvPr id="3321" name="Google Shape;3321;p77"/>
          <p:cNvGraphicFramePr/>
          <p:nvPr/>
        </p:nvGraphicFramePr>
        <p:xfrm>
          <a:off x="722100" y="1833550"/>
          <a:ext cx="6017100" cy="2142200"/>
        </p:xfrm>
        <a:graphic>
          <a:graphicData uri="http://schemas.openxmlformats.org/drawingml/2006/table">
            <a:tbl>
              <a:tblPr>
                <a:noFill/>
                <a:tableStyleId>{E7FD308E-E979-4B3B-940D-29EB49EF4580}</a:tableStyleId>
              </a:tblPr>
              <a:tblGrid>
                <a:gridCol w="1959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4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4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Randomness</a:t>
                      </a:r>
                      <a:endParaRPr sz="16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Venus is the second planet from the Sun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Homogeneity</a:t>
                      </a:r>
                      <a:endParaRPr sz="16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Jupiter is the biggest planet of them all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Determiners</a:t>
                      </a:r>
                      <a:endParaRPr sz="16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Despite being red, Mars is a cold place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Dynamics</a:t>
                      </a:r>
                      <a:endParaRPr sz="16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Saturn is a gas giant and has several rings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322" name="Google Shape;3322;p77"/>
          <p:cNvGrpSpPr/>
          <p:nvPr/>
        </p:nvGrpSpPr>
        <p:grpSpPr>
          <a:xfrm flipH="1">
            <a:off x="7275121" y="2883025"/>
            <a:ext cx="1498868" cy="2173020"/>
            <a:chOff x="229663" y="2883025"/>
            <a:chExt cx="1498868" cy="2173020"/>
          </a:xfrm>
        </p:grpSpPr>
        <p:sp>
          <p:nvSpPr>
            <p:cNvPr id="3323" name="Google Shape;3323;p77"/>
            <p:cNvSpPr/>
            <p:nvPr/>
          </p:nvSpPr>
          <p:spPr>
            <a:xfrm flipH="1">
              <a:off x="919174" y="2883025"/>
              <a:ext cx="81526" cy="2170034"/>
            </a:xfrm>
            <a:custGeom>
              <a:avLst/>
              <a:gdLst/>
              <a:ahLst/>
              <a:cxnLst/>
              <a:rect l="l" t="t" r="r" b="b"/>
              <a:pathLst>
                <a:path w="2769" h="90099" extrusionOk="0">
                  <a:moveTo>
                    <a:pt x="0" y="0"/>
                  </a:moveTo>
                  <a:lnTo>
                    <a:pt x="0" y="90098"/>
                  </a:lnTo>
                  <a:lnTo>
                    <a:pt x="2769" y="90098"/>
                  </a:lnTo>
                  <a:lnTo>
                    <a:pt x="27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77"/>
            <p:cNvSpPr/>
            <p:nvPr/>
          </p:nvSpPr>
          <p:spPr>
            <a:xfrm flipH="1">
              <a:off x="1062573" y="3400894"/>
              <a:ext cx="665958" cy="1006813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77"/>
            <p:cNvSpPr/>
            <p:nvPr/>
          </p:nvSpPr>
          <p:spPr>
            <a:xfrm flipH="1">
              <a:off x="1122464" y="4029515"/>
              <a:ext cx="547118" cy="33797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77"/>
            <p:cNvSpPr/>
            <p:nvPr/>
          </p:nvSpPr>
          <p:spPr>
            <a:xfrm flipH="1">
              <a:off x="1440706" y="4026648"/>
              <a:ext cx="31477" cy="29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77"/>
            <p:cNvSpPr/>
            <p:nvPr/>
          </p:nvSpPr>
          <p:spPr>
            <a:xfrm flipH="1">
              <a:off x="1263918" y="3340001"/>
              <a:ext cx="263268" cy="100201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77"/>
            <p:cNvSpPr/>
            <p:nvPr/>
          </p:nvSpPr>
          <p:spPr>
            <a:xfrm flipH="1">
              <a:off x="1477041" y="3350808"/>
              <a:ext cx="8892" cy="7664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77"/>
            <p:cNvSpPr/>
            <p:nvPr/>
          </p:nvSpPr>
          <p:spPr>
            <a:xfrm flipH="1">
              <a:off x="1420094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77"/>
            <p:cNvSpPr/>
            <p:nvPr/>
          </p:nvSpPr>
          <p:spPr>
            <a:xfrm flipH="1">
              <a:off x="1362147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77"/>
            <p:cNvSpPr/>
            <p:nvPr/>
          </p:nvSpPr>
          <p:spPr>
            <a:xfrm flipH="1">
              <a:off x="1305171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77"/>
            <p:cNvSpPr/>
            <p:nvPr/>
          </p:nvSpPr>
          <p:spPr>
            <a:xfrm flipH="1">
              <a:off x="919176" y="3525652"/>
              <a:ext cx="781853" cy="81533"/>
            </a:xfrm>
            <a:custGeom>
              <a:avLst/>
              <a:gdLst/>
              <a:ahLst/>
              <a:cxnLst/>
              <a:rect l="l" t="t" r="r" b="b"/>
              <a:pathLst>
                <a:path w="26553" h="2769" extrusionOk="0">
                  <a:moveTo>
                    <a:pt x="1" y="0"/>
                  </a:moveTo>
                  <a:lnTo>
                    <a:pt x="1" y="2769"/>
                  </a:lnTo>
                  <a:lnTo>
                    <a:pt x="26553" y="2769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77"/>
            <p:cNvSpPr/>
            <p:nvPr/>
          </p:nvSpPr>
          <p:spPr>
            <a:xfrm flipH="1">
              <a:off x="1490792" y="3507956"/>
              <a:ext cx="36394" cy="116926"/>
            </a:xfrm>
            <a:custGeom>
              <a:avLst/>
              <a:gdLst/>
              <a:ahLst/>
              <a:cxnLst/>
              <a:rect l="l" t="t" r="r" b="b"/>
              <a:pathLst>
                <a:path w="1236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77"/>
            <p:cNvSpPr/>
            <p:nvPr/>
          </p:nvSpPr>
          <p:spPr>
            <a:xfrm flipH="1">
              <a:off x="1267834" y="3507956"/>
              <a:ext cx="37366" cy="116926"/>
            </a:xfrm>
            <a:custGeom>
              <a:avLst/>
              <a:gdLst/>
              <a:ahLst/>
              <a:cxnLst/>
              <a:rect l="l" t="t" r="r" b="b"/>
              <a:pathLst>
                <a:path w="1269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68" y="3970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7"/>
            <p:cNvSpPr/>
            <p:nvPr/>
          </p:nvSpPr>
          <p:spPr>
            <a:xfrm flipH="1">
              <a:off x="262081" y="392622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77"/>
            <p:cNvSpPr/>
            <p:nvPr/>
          </p:nvSpPr>
          <p:spPr>
            <a:xfrm flipH="1">
              <a:off x="331807" y="446386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77"/>
            <p:cNvSpPr/>
            <p:nvPr/>
          </p:nvSpPr>
          <p:spPr>
            <a:xfrm flipH="1">
              <a:off x="424147" y="386630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77"/>
            <p:cNvSpPr/>
            <p:nvPr/>
          </p:nvSpPr>
          <p:spPr>
            <a:xfrm flipH="1">
              <a:off x="637270" y="38771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77"/>
            <p:cNvSpPr/>
            <p:nvPr/>
          </p:nvSpPr>
          <p:spPr>
            <a:xfrm flipH="1">
              <a:off x="579322" y="38771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77"/>
            <p:cNvSpPr/>
            <p:nvPr/>
          </p:nvSpPr>
          <p:spPr>
            <a:xfrm flipH="1">
              <a:off x="522346" y="38771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77"/>
            <p:cNvSpPr/>
            <p:nvPr/>
          </p:nvSpPr>
          <p:spPr>
            <a:xfrm flipH="1">
              <a:off x="464398" y="38771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77"/>
            <p:cNvSpPr/>
            <p:nvPr/>
          </p:nvSpPr>
          <p:spPr>
            <a:xfrm flipH="1">
              <a:off x="229663" y="410398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77"/>
            <p:cNvSpPr/>
            <p:nvPr/>
          </p:nvSpPr>
          <p:spPr>
            <a:xfrm flipH="1">
              <a:off x="651020" y="40863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77"/>
            <p:cNvSpPr/>
            <p:nvPr/>
          </p:nvSpPr>
          <p:spPr>
            <a:xfrm flipH="1">
              <a:off x="424147" y="40863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77"/>
            <p:cNvSpPr/>
            <p:nvPr/>
          </p:nvSpPr>
          <p:spPr>
            <a:xfrm flipH="1">
              <a:off x="829781" y="3468647"/>
              <a:ext cx="248516" cy="219130"/>
            </a:xfrm>
            <a:custGeom>
              <a:avLst/>
              <a:gdLst/>
              <a:ahLst/>
              <a:cxnLst/>
              <a:rect l="l" t="t" r="r" b="b"/>
              <a:pathLst>
                <a:path w="8440" h="7442" extrusionOk="0">
                  <a:moveTo>
                    <a:pt x="4244" y="0"/>
                  </a:moveTo>
                  <a:cubicBezTo>
                    <a:pt x="3785" y="0"/>
                    <a:pt x="3320" y="86"/>
                    <a:pt x="2869" y="268"/>
                  </a:cubicBezTo>
                  <a:cubicBezTo>
                    <a:pt x="934" y="1035"/>
                    <a:pt x="0" y="3204"/>
                    <a:pt x="767" y="5105"/>
                  </a:cubicBezTo>
                  <a:cubicBezTo>
                    <a:pt x="1352" y="6554"/>
                    <a:pt x="2751" y="7442"/>
                    <a:pt x="4226" y="7442"/>
                  </a:cubicBezTo>
                  <a:cubicBezTo>
                    <a:pt x="4685" y="7442"/>
                    <a:pt x="5152" y="7355"/>
                    <a:pt x="5604" y="7173"/>
                  </a:cubicBezTo>
                  <a:cubicBezTo>
                    <a:pt x="7505" y="6439"/>
                    <a:pt x="8439" y="4271"/>
                    <a:pt x="7706" y="2370"/>
                  </a:cubicBezTo>
                  <a:cubicBezTo>
                    <a:pt x="7120" y="894"/>
                    <a:pt x="5719" y="0"/>
                    <a:pt x="424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77"/>
            <p:cNvSpPr/>
            <p:nvPr/>
          </p:nvSpPr>
          <p:spPr>
            <a:xfrm flipH="1">
              <a:off x="906397" y="3531541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0"/>
                  </a:moveTo>
                  <a:cubicBezTo>
                    <a:pt x="701" y="0"/>
                    <a:pt x="0" y="701"/>
                    <a:pt x="0" y="1601"/>
                  </a:cubicBezTo>
                  <a:cubicBezTo>
                    <a:pt x="0" y="2469"/>
                    <a:pt x="701" y="3202"/>
                    <a:pt x="1601" y="3202"/>
                  </a:cubicBezTo>
                  <a:cubicBezTo>
                    <a:pt x="2469" y="3202"/>
                    <a:pt x="3203" y="2469"/>
                    <a:pt x="3203" y="1601"/>
                  </a:cubicBezTo>
                  <a:cubicBezTo>
                    <a:pt x="3203" y="701"/>
                    <a:pt x="2469" y="0"/>
                    <a:pt x="160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77"/>
            <p:cNvSpPr/>
            <p:nvPr/>
          </p:nvSpPr>
          <p:spPr>
            <a:xfrm flipH="1">
              <a:off x="844504" y="403523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77"/>
            <p:cNvSpPr/>
            <p:nvPr/>
          </p:nvSpPr>
          <p:spPr>
            <a:xfrm flipH="1">
              <a:off x="906397" y="409810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77"/>
            <p:cNvSpPr/>
            <p:nvPr/>
          </p:nvSpPr>
          <p:spPr>
            <a:xfrm flipH="1">
              <a:off x="278777" y="4882143"/>
              <a:ext cx="1349553" cy="173902"/>
            </a:xfrm>
            <a:custGeom>
              <a:avLst/>
              <a:gdLst/>
              <a:ahLst/>
              <a:cxnLst/>
              <a:rect l="l" t="t" r="r" b="b"/>
              <a:pathLst>
                <a:path w="45833" h="5906" extrusionOk="0">
                  <a:moveTo>
                    <a:pt x="11442" y="1"/>
                  </a:moveTo>
                  <a:lnTo>
                    <a:pt x="11442" y="2336"/>
                  </a:lnTo>
                  <a:lnTo>
                    <a:pt x="0" y="2336"/>
                  </a:lnTo>
                  <a:lnTo>
                    <a:pt x="0" y="5905"/>
                  </a:lnTo>
                  <a:lnTo>
                    <a:pt x="45833" y="5905"/>
                  </a:lnTo>
                  <a:lnTo>
                    <a:pt x="45833" y="2336"/>
                  </a:lnTo>
                  <a:lnTo>
                    <a:pt x="34358" y="2336"/>
                  </a:lnTo>
                  <a:lnTo>
                    <a:pt x="34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0" name="Google Shape;3350;p77"/>
          <p:cNvSpPr/>
          <p:nvPr/>
        </p:nvSpPr>
        <p:spPr>
          <a:xfrm flipH="1">
            <a:off x="6758501" y="5053300"/>
            <a:ext cx="214322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1" name="Google Shape;3351;p77"/>
          <p:cNvGrpSpPr/>
          <p:nvPr/>
        </p:nvGrpSpPr>
        <p:grpSpPr>
          <a:xfrm rot="2700000">
            <a:off x="7774358" y="456686"/>
            <a:ext cx="1122760" cy="861899"/>
            <a:chOff x="2810653" y="408424"/>
            <a:chExt cx="1122771" cy="861907"/>
          </a:xfrm>
        </p:grpSpPr>
        <p:sp>
          <p:nvSpPr>
            <p:cNvPr id="3352" name="Google Shape;3352;p77"/>
            <p:cNvSpPr/>
            <p:nvPr/>
          </p:nvSpPr>
          <p:spPr>
            <a:xfrm rot="5400000">
              <a:off x="3100944" y="610879"/>
              <a:ext cx="383671" cy="331661"/>
            </a:xfrm>
            <a:custGeom>
              <a:avLst/>
              <a:gdLst/>
              <a:ahLst/>
              <a:cxnLst/>
              <a:rect l="l" t="t" r="r" b="b"/>
              <a:pathLst>
                <a:path w="9863" h="8526" extrusionOk="0">
                  <a:moveTo>
                    <a:pt x="7189" y="373"/>
                  </a:moveTo>
                  <a:lnTo>
                    <a:pt x="9446" y="4252"/>
                  </a:lnTo>
                  <a:lnTo>
                    <a:pt x="7189" y="8153"/>
                  </a:lnTo>
                  <a:lnTo>
                    <a:pt x="2696" y="8153"/>
                  </a:lnTo>
                  <a:lnTo>
                    <a:pt x="439" y="4252"/>
                  </a:lnTo>
                  <a:lnTo>
                    <a:pt x="2696" y="373"/>
                  </a:lnTo>
                  <a:close/>
                  <a:moveTo>
                    <a:pt x="2477" y="1"/>
                  </a:moveTo>
                  <a:lnTo>
                    <a:pt x="1" y="4252"/>
                  </a:lnTo>
                  <a:lnTo>
                    <a:pt x="2477" y="8526"/>
                  </a:lnTo>
                  <a:lnTo>
                    <a:pt x="7408" y="8526"/>
                  </a:lnTo>
                  <a:lnTo>
                    <a:pt x="9863" y="4252"/>
                  </a:lnTo>
                  <a:lnTo>
                    <a:pt x="74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77"/>
            <p:cNvSpPr/>
            <p:nvPr/>
          </p:nvSpPr>
          <p:spPr>
            <a:xfrm rot="5400000">
              <a:off x="2784648" y="613446"/>
              <a:ext cx="381103" cy="329094"/>
            </a:xfrm>
            <a:custGeom>
              <a:avLst/>
              <a:gdLst/>
              <a:ahLst/>
              <a:cxnLst/>
              <a:rect l="l" t="t" r="r" b="b"/>
              <a:pathLst>
                <a:path w="9797" h="8460" extrusionOk="0">
                  <a:moveTo>
                    <a:pt x="2411" y="0"/>
                  </a:moveTo>
                  <a:lnTo>
                    <a:pt x="1" y="4186"/>
                  </a:lnTo>
                  <a:lnTo>
                    <a:pt x="307" y="4383"/>
                  </a:lnTo>
                  <a:lnTo>
                    <a:pt x="2630" y="373"/>
                  </a:lnTo>
                  <a:lnTo>
                    <a:pt x="7123" y="373"/>
                  </a:lnTo>
                  <a:lnTo>
                    <a:pt x="9380" y="4273"/>
                  </a:lnTo>
                  <a:lnTo>
                    <a:pt x="7057" y="8262"/>
                  </a:lnTo>
                  <a:lnTo>
                    <a:pt x="7386" y="8459"/>
                  </a:lnTo>
                  <a:lnTo>
                    <a:pt x="9797" y="4273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77"/>
            <p:cNvSpPr/>
            <p:nvPr/>
          </p:nvSpPr>
          <p:spPr>
            <a:xfrm rot="5400000">
              <a:off x="2943224" y="887944"/>
              <a:ext cx="381103" cy="329133"/>
            </a:xfrm>
            <a:custGeom>
              <a:avLst/>
              <a:gdLst/>
              <a:ahLst/>
              <a:cxnLst/>
              <a:rect l="l" t="t" r="r" b="b"/>
              <a:pathLst>
                <a:path w="9797" h="8461" extrusionOk="0">
                  <a:moveTo>
                    <a:pt x="2455" y="1"/>
                  </a:moveTo>
                  <a:lnTo>
                    <a:pt x="0" y="4274"/>
                  </a:lnTo>
                  <a:lnTo>
                    <a:pt x="2411" y="8460"/>
                  </a:lnTo>
                  <a:lnTo>
                    <a:pt x="2740" y="8263"/>
                  </a:lnTo>
                  <a:lnTo>
                    <a:pt x="417" y="4274"/>
                  </a:lnTo>
                  <a:lnTo>
                    <a:pt x="2674" y="373"/>
                  </a:lnTo>
                  <a:lnTo>
                    <a:pt x="7166" y="373"/>
                  </a:lnTo>
                  <a:lnTo>
                    <a:pt x="9467" y="4362"/>
                  </a:lnTo>
                  <a:lnTo>
                    <a:pt x="9796" y="4187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77"/>
            <p:cNvSpPr/>
            <p:nvPr/>
          </p:nvSpPr>
          <p:spPr>
            <a:xfrm rot="5400000">
              <a:off x="3308086" y="385842"/>
              <a:ext cx="283931" cy="329094"/>
            </a:xfrm>
            <a:custGeom>
              <a:avLst/>
              <a:gdLst/>
              <a:ahLst/>
              <a:cxnLst/>
              <a:rect l="l" t="t" r="r" b="b"/>
              <a:pathLst>
                <a:path w="7299" h="8460" extrusionOk="0">
                  <a:moveTo>
                    <a:pt x="4887" y="0"/>
                  </a:moveTo>
                  <a:lnTo>
                    <a:pt x="4559" y="198"/>
                  </a:lnTo>
                  <a:lnTo>
                    <a:pt x="6860" y="4186"/>
                  </a:lnTo>
                  <a:lnTo>
                    <a:pt x="4603" y="8087"/>
                  </a:lnTo>
                  <a:lnTo>
                    <a:pt x="0" y="8087"/>
                  </a:lnTo>
                  <a:lnTo>
                    <a:pt x="0" y="8460"/>
                  </a:lnTo>
                  <a:lnTo>
                    <a:pt x="4822" y="8460"/>
                  </a:lnTo>
                  <a:lnTo>
                    <a:pt x="7298" y="4186"/>
                  </a:lnTo>
                  <a:lnTo>
                    <a:pt x="48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77"/>
            <p:cNvSpPr/>
            <p:nvPr/>
          </p:nvSpPr>
          <p:spPr>
            <a:xfrm rot="5400000">
              <a:off x="3259948" y="887516"/>
              <a:ext cx="383632" cy="332517"/>
            </a:xfrm>
            <a:custGeom>
              <a:avLst/>
              <a:gdLst/>
              <a:ahLst/>
              <a:cxnLst/>
              <a:rect l="l" t="t" r="r" b="b"/>
              <a:pathLst>
                <a:path w="9862" h="8548" extrusionOk="0">
                  <a:moveTo>
                    <a:pt x="7166" y="373"/>
                  </a:moveTo>
                  <a:lnTo>
                    <a:pt x="9424" y="4274"/>
                  </a:lnTo>
                  <a:lnTo>
                    <a:pt x="7166" y="8175"/>
                  </a:lnTo>
                  <a:lnTo>
                    <a:pt x="2674" y="8175"/>
                  </a:lnTo>
                  <a:lnTo>
                    <a:pt x="417" y="4274"/>
                  </a:lnTo>
                  <a:lnTo>
                    <a:pt x="2674" y="373"/>
                  </a:lnTo>
                  <a:close/>
                  <a:moveTo>
                    <a:pt x="2455" y="1"/>
                  </a:moveTo>
                  <a:lnTo>
                    <a:pt x="0" y="4274"/>
                  </a:lnTo>
                  <a:lnTo>
                    <a:pt x="2455" y="8548"/>
                  </a:lnTo>
                  <a:lnTo>
                    <a:pt x="7386" y="8548"/>
                  </a:lnTo>
                  <a:lnTo>
                    <a:pt x="9862" y="4274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77"/>
            <p:cNvSpPr/>
            <p:nvPr/>
          </p:nvSpPr>
          <p:spPr>
            <a:xfrm rot="5400000">
              <a:off x="3578753" y="888391"/>
              <a:ext cx="381103" cy="328238"/>
            </a:xfrm>
            <a:custGeom>
              <a:avLst/>
              <a:gdLst/>
              <a:ahLst/>
              <a:cxnLst/>
              <a:rect l="l" t="t" r="r" b="b"/>
              <a:pathLst>
                <a:path w="9797" h="8438" extrusionOk="0">
                  <a:moveTo>
                    <a:pt x="2411" y="0"/>
                  </a:moveTo>
                  <a:lnTo>
                    <a:pt x="0" y="4164"/>
                  </a:lnTo>
                  <a:lnTo>
                    <a:pt x="2455" y="8437"/>
                  </a:lnTo>
                  <a:lnTo>
                    <a:pt x="7386" y="8437"/>
                  </a:lnTo>
                  <a:lnTo>
                    <a:pt x="9796" y="4274"/>
                  </a:lnTo>
                  <a:lnTo>
                    <a:pt x="9467" y="4076"/>
                  </a:lnTo>
                  <a:lnTo>
                    <a:pt x="7166" y="8065"/>
                  </a:lnTo>
                  <a:lnTo>
                    <a:pt x="2674" y="8065"/>
                  </a:lnTo>
                  <a:lnTo>
                    <a:pt x="417" y="4164"/>
                  </a:lnTo>
                  <a:lnTo>
                    <a:pt x="2740" y="176"/>
                  </a:lnTo>
                  <a:lnTo>
                    <a:pt x="24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77"/>
            <p:cNvSpPr/>
            <p:nvPr/>
          </p:nvSpPr>
          <p:spPr>
            <a:xfrm rot="5400000">
              <a:off x="3259500" y="560581"/>
              <a:ext cx="66519" cy="65702"/>
            </a:xfrm>
            <a:custGeom>
              <a:avLst/>
              <a:gdLst/>
              <a:ahLst/>
              <a:cxnLst/>
              <a:rect l="l" t="t" r="r" b="b"/>
              <a:pathLst>
                <a:path w="1710" h="1689" extrusionOk="0">
                  <a:moveTo>
                    <a:pt x="855" y="1"/>
                  </a:moveTo>
                  <a:cubicBezTo>
                    <a:pt x="395" y="1"/>
                    <a:pt x="0" y="373"/>
                    <a:pt x="0" y="833"/>
                  </a:cubicBezTo>
                  <a:cubicBezTo>
                    <a:pt x="0" y="1316"/>
                    <a:pt x="395" y="1688"/>
                    <a:pt x="855" y="1688"/>
                  </a:cubicBezTo>
                  <a:cubicBezTo>
                    <a:pt x="1315" y="1688"/>
                    <a:pt x="1710" y="1316"/>
                    <a:pt x="1710" y="833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77"/>
            <p:cNvSpPr/>
            <p:nvPr/>
          </p:nvSpPr>
          <p:spPr>
            <a:xfrm rot="5400000">
              <a:off x="3259909" y="927583"/>
              <a:ext cx="65702" cy="65702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77"/>
            <p:cNvSpPr/>
            <p:nvPr/>
          </p:nvSpPr>
          <p:spPr>
            <a:xfrm rot="5400000">
              <a:off x="3098824" y="650537"/>
              <a:ext cx="66519" cy="66519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1"/>
                  </a:moveTo>
                  <a:cubicBezTo>
                    <a:pt x="373" y="1"/>
                    <a:pt x="0" y="373"/>
                    <a:pt x="0" y="855"/>
                  </a:cubicBezTo>
                  <a:cubicBezTo>
                    <a:pt x="0" y="1316"/>
                    <a:pt x="373" y="1710"/>
                    <a:pt x="855" y="1710"/>
                  </a:cubicBezTo>
                  <a:cubicBezTo>
                    <a:pt x="1315" y="1710"/>
                    <a:pt x="1710" y="1316"/>
                    <a:pt x="1710" y="855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77"/>
            <p:cNvSpPr/>
            <p:nvPr/>
          </p:nvSpPr>
          <p:spPr>
            <a:xfrm rot="5400000">
              <a:off x="3418504" y="650537"/>
              <a:ext cx="66519" cy="66519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15"/>
                    <a:pt x="373" y="1710"/>
                    <a:pt x="855" y="1710"/>
                  </a:cubicBezTo>
                  <a:cubicBezTo>
                    <a:pt x="1315" y="1710"/>
                    <a:pt x="1710" y="1315"/>
                    <a:pt x="1710" y="855"/>
                  </a:cubicBezTo>
                  <a:cubicBezTo>
                    <a:pt x="1710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77"/>
            <p:cNvSpPr/>
            <p:nvPr/>
          </p:nvSpPr>
          <p:spPr>
            <a:xfrm rot="5400000">
              <a:off x="3099232" y="836810"/>
              <a:ext cx="65702" cy="66519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1"/>
                  </a:moveTo>
                  <a:cubicBezTo>
                    <a:pt x="373" y="1"/>
                    <a:pt x="1" y="373"/>
                    <a:pt x="1" y="855"/>
                  </a:cubicBezTo>
                  <a:cubicBezTo>
                    <a:pt x="1" y="1316"/>
                    <a:pt x="373" y="1710"/>
                    <a:pt x="855" y="1710"/>
                  </a:cubicBezTo>
                  <a:cubicBezTo>
                    <a:pt x="1316" y="1710"/>
                    <a:pt x="1688" y="1316"/>
                    <a:pt x="1688" y="855"/>
                  </a:cubicBezTo>
                  <a:cubicBezTo>
                    <a:pt x="1688" y="373"/>
                    <a:pt x="1316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77"/>
            <p:cNvSpPr/>
            <p:nvPr/>
          </p:nvSpPr>
          <p:spPr>
            <a:xfrm rot="5400000">
              <a:off x="3418913" y="836810"/>
              <a:ext cx="65702" cy="66519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77"/>
            <p:cNvSpPr/>
            <p:nvPr/>
          </p:nvSpPr>
          <p:spPr>
            <a:xfrm rot="5400000">
              <a:off x="3418504" y="1203812"/>
              <a:ext cx="66519" cy="66519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37"/>
                    <a:pt x="373" y="1710"/>
                    <a:pt x="855" y="1710"/>
                  </a:cubicBezTo>
                  <a:cubicBezTo>
                    <a:pt x="1315" y="1710"/>
                    <a:pt x="1709" y="1337"/>
                    <a:pt x="1709" y="855"/>
                  </a:cubicBezTo>
                  <a:cubicBezTo>
                    <a:pt x="1709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77"/>
            <p:cNvSpPr/>
            <p:nvPr/>
          </p:nvSpPr>
          <p:spPr>
            <a:xfrm rot="5400000">
              <a:off x="3259909" y="1107457"/>
              <a:ext cx="65702" cy="65702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77"/>
            <p:cNvSpPr/>
            <p:nvPr/>
          </p:nvSpPr>
          <p:spPr>
            <a:xfrm rot="5400000">
              <a:off x="3577469" y="927174"/>
              <a:ext cx="65702" cy="66519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710"/>
                    <a:pt x="833" y="1710"/>
                  </a:cubicBezTo>
                  <a:cubicBezTo>
                    <a:pt x="1316" y="1710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77"/>
            <p:cNvSpPr/>
            <p:nvPr/>
          </p:nvSpPr>
          <p:spPr>
            <a:xfrm rot="5400000">
              <a:off x="3577897" y="1107476"/>
              <a:ext cx="65702" cy="65663"/>
            </a:xfrm>
            <a:custGeom>
              <a:avLst/>
              <a:gdLst/>
              <a:ahLst/>
              <a:cxnLst/>
              <a:rect l="l" t="t" r="r" b="b"/>
              <a:pathLst>
                <a:path w="1689" h="1688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688"/>
                    <a:pt x="833" y="1688"/>
                  </a:cubicBezTo>
                  <a:cubicBezTo>
                    <a:pt x="1316" y="1688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77"/>
            <p:cNvSpPr/>
            <p:nvPr/>
          </p:nvSpPr>
          <p:spPr>
            <a:xfrm rot="5400000">
              <a:off x="3738593" y="836810"/>
              <a:ext cx="65702" cy="66519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77"/>
            <p:cNvSpPr/>
            <p:nvPr/>
          </p:nvSpPr>
          <p:spPr>
            <a:xfrm rot="5400000">
              <a:off x="2941960" y="922468"/>
              <a:ext cx="66519" cy="66558"/>
            </a:xfrm>
            <a:custGeom>
              <a:avLst/>
              <a:gdLst/>
              <a:ahLst/>
              <a:cxnLst/>
              <a:rect l="l" t="t" r="r" b="b"/>
              <a:pathLst>
                <a:path w="1710" h="1711" extrusionOk="0">
                  <a:moveTo>
                    <a:pt x="855" y="1"/>
                  </a:moveTo>
                  <a:cubicBezTo>
                    <a:pt x="373" y="1"/>
                    <a:pt x="0" y="395"/>
                    <a:pt x="0" y="856"/>
                  </a:cubicBezTo>
                  <a:cubicBezTo>
                    <a:pt x="0" y="1338"/>
                    <a:pt x="373" y="1710"/>
                    <a:pt x="855" y="1710"/>
                  </a:cubicBezTo>
                  <a:cubicBezTo>
                    <a:pt x="1315" y="1710"/>
                    <a:pt x="1709" y="1338"/>
                    <a:pt x="1709" y="856"/>
                  </a:cubicBezTo>
                  <a:cubicBezTo>
                    <a:pt x="1709" y="395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0" name="Google Shape;3370;p77"/>
          <p:cNvSpPr/>
          <p:nvPr/>
        </p:nvSpPr>
        <p:spPr>
          <a:xfrm>
            <a:off x="5986199" y="444814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1" name="Google Shape;3371;p77"/>
          <p:cNvSpPr/>
          <p:nvPr/>
        </p:nvSpPr>
        <p:spPr>
          <a:xfrm>
            <a:off x="5132014" y="1285004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2" name="Google Shape;3372;p77"/>
          <p:cNvSpPr/>
          <p:nvPr/>
        </p:nvSpPr>
        <p:spPr>
          <a:xfrm>
            <a:off x="7275122" y="1743524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3" name="Google Shape;3373;p77"/>
          <p:cNvSpPr/>
          <p:nvPr/>
        </p:nvSpPr>
        <p:spPr>
          <a:xfrm>
            <a:off x="3168557" y="4402442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77"/>
          <p:cNvSpPr/>
          <p:nvPr/>
        </p:nvSpPr>
        <p:spPr>
          <a:xfrm>
            <a:off x="1758272" y="1264515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34" y="0"/>
                  <a:pt x="0" y="534"/>
                  <a:pt x="0" y="1234"/>
                </a:cubicBezTo>
                <a:cubicBezTo>
                  <a:pt x="0" y="1902"/>
                  <a:pt x="534" y="2469"/>
                  <a:pt x="1235" y="2469"/>
                </a:cubicBezTo>
                <a:cubicBezTo>
                  <a:pt x="1902" y="2469"/>
                  <a:pt x="2469" y="1902"/>
                  <a:pt x="2469" y="1234"/>
                </a:cubicBezTo>
                <a:cubicBezTo>
                  <a:pt x="2469" y="534"/>
                  <a:pt x="1902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" name="Google Shape;3379;p78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used types of vaccines</a:t>
            </a:r>
            <a:endParaRPr/>
          </a:p>
        </p:txBody>
      </p:sp>
      <p:sp>
        <p:nvSpPr>
          <p:cNvPr id="3380" name="Google Shape;3380;p78"/>
          <p:cNvSpPr txBox="1">
            <a:spLocks noGrp="1"/>
          </p:cNvSpPr>
          <p:nvPr>
            <p:ph type="subTitle" idx="1"/>
          </p:nvPr>
        </p:nvSpPr>
        <p:spPr>
          <a:xfrm>
            <a:off x="720050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fifth planet from the Sun</a:t>
            </a:r>
            <a:endParaRPr/>
          </a:p>
        </p:txBody>
      </p:sp>
      <p:sp>
        <p:nvSpPr>
          <p:cNvPr id="3381" name="Google Shape;3381;p78"/>
          <p:cNvSpPr txBox="1">
            <a:spLocks noGrp="1"/>
          </p:cNvSpPr>
          <p:nvPr>
            <p:ph type="title"/>
          </p:nvPr>
        </p:nvSpPr>
        <p:spPr>
          <a:xfrm>
            <a:off x="1109000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3382" name="Google Shape;3382;p78"/>
          <p:cNvSpPr txBox="1">
            <a:spLocks noGrp="1"/>
          </p:cNvSpPr>
          <p:nvPr>
            <p:ph type="subTitle" idx="2"/>
          </p:nvPr>
        </p:nvSpPr>
        <p:spPr>
          <a:xfrm>
            <a:off x="720050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Attenuated vaccines</a:t>
            </a:r>
            <a:endParaRPr/>
          </a:p>
        </p:txBody>
      </p:sp>
      <p:sp>
        <p:nvSpPr>
          <p:cNvPr id="3383" name="Google Shape;3383;p78"/>
          <p:cNvSpPr txBox="1">
            <a:spLocks noGrp="1"/>
          </p:cNvSpPr>
          <p:nvPr>
            <p:ph type="subTitle" idx="3"/>
          </p:nvPr>
        </p:nvSpPr>
        <p:spPr>
          <a:xfrm>
            <a:off x="2646014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3384" name="Google Shape;3384;p78"/>
          <p:cNvSpPr txBox="1">
            <a:spLocks noGrp="1"/>
          </p:cNvSpPr>
          <p:nvPr>
            <p:ph type="title" idx="4"/>
          </p:nvPr>
        </p:nvSpPr>
        <p:spPr>
          <a:xfrm>
            <a:off x="3034964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</p:txBody>
      </p:sp>
      <p:sp>
        <p:nvSpPr>
          <p:cNvPr id="3385" name="Google Shape;3385;p78"/>
          <p:cNvSpPr txBox="1">
            <a:spLocks noGrp="1"/>
          </p:cNvSpPr>
          <p:nvPr>
            <p:ph type="subTitle" idx="5"/>
          </p:nvPr>
        </p:nvSpPr>
        <p:spPr>
          <a:xfrm>
            <a:off x="2646016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Inactivated vaccines</a:t>
            </a:r>
            <a:endParaRPr/>
          </a:p>
        </p:txBody>
      </p:sp>
      <p:sp>
        <p:nvSpPr>
          <p:cNvPr id="3386" name="Google Shape;3386;p78"/>
          <p:cNvSpPr txBox="1">
            <a:spLocks noGrp="1"/>
          </p:cNvSpPr>
          <p:nvPr>
            <p:ph type="subTitle" idx="6"/>
          </p:nvPr>
        </p:nvSpPr>
        <p:spPr>
          <a:xfrm>
            <a:off x="4571978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third planet from the Sun</a:t>
            </a:r>
            <a:endParaRPr/>
          </a:p>
        </p:txBody>
      </p:sp>
      <p:sp>
        <p:nvSpPr>
          <p:cNvPr id="3387" name="Google Shape;3387;p78"/>
          <p:cNvSpPr txBox="1">
            <a:spLocks noGrp="1"/>
          </p:cNvSpPr>
          <p:nvPr>
            <p:ph type="title" idx="7"/>
          </p:nvPr>
        </p:nvSpPr>
        <p:spPr>
          <a:xfrm>
            <a:off x="4960928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70%</a:t>
            </a:r>
            <a:endParaRPr/>
          </a:p>
        </p:txBody>
      </p:sp>
      <p:sp>
        <p:nvSpPr>
          <p:cNvPr id="3388" name="Google Shape;3388;p78"/>
          <p:cNvSpPr txBox="1">
            <a:spLocks noGrp="1"/>
          </p:cNvSpPr>
          <p:nvPr>
            <p:ph type="subTitle" idx="8"/>
          </p:nvPr>
        </p:nvSpPr>
        <p:spPr>
          <a:xfrm>
            <a:off x="4571982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Subunit vaccines</a:t>
            </a:r>
            <a:endParaRPr/>
          </a:p>
        </p:txBody>
      </p:sp>
      <p:sp>
        <p:nvSpPr>
          <p:cNvPr id="3389" name="Google Shape;3389;p78"/>
          <p:cNvSpPr txBox="1">
            <a:spLocks noGrp="1"/>
          </p:cNvSpPr>
          <p:nvPr>
            <p:ph type="subTitle" idx="9"/>
          </p:nvPr>
        </p:nvSpPr>
        <p:spPr>
          <a:xfrm>
            <a:off x="6497942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very cold</a:t>
            </a:r>
            <a:endParaRPr/>
          </a:p>
        </p:txBody>
      </p:sp>
      <p:sp>
        <p:nvSpPr>
          <p:cNvPr id="3390" name="Google Shape;3390;p78"/>
          <p:cNvSpPr txBox="1">
            <a:spLocks noGrp="1"/>
          </p:cNvSpPr>
          <p:nvPr>
            <p:ph type="title" idx="13"/>
          </p:nvPr>
        </p:nvSpPr>
        <p:spPr>
          <a:xfrm>
            <a:off x="6886892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60%</a:t>
            </a:r>
            <a:endParaRPr/>
          </a:p>
        </p:txBody>
      </p:sp>
      <p:sp>
        <p:nvSpPr>
          <p:cNvPr id="3391" name="Google Shape;3391;p78"/>
          <p:cNvSpPr txBox="1">
            <a:spLocks noGrp="1"/>
          </p:cNvSpPr>
          <p:nvPr>
            <p:ph type="subTitle" idx="14"/>
          </p:nvPr>
        </p:nvSpPr>
        <p:spPr>
          <a:xfrm>
            <a:off x="6497948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toxoids</a:t>
            </a:r>
            <a:endParaRPr/>
          </a:p>
        </p:txBody>
      </p:sp>
      <p:sp>
        <p:nvSpPr>
          <p:cNvPr id="3392" name="Google Shape;3392;p78"/>
          <p:cNvSpPr/>
          <p:nvPr/>
        </p:nvSpPr>
        <p:spPr>
          <a:xfrm>
            <a:off x="884450" y="2917371"/>
            <a:ext cx="1597200" cy="1597200"/>
          </a:xfrm>
          <a:prstGeom prst="donut">
            <a:avLst>
              <a:gd name="adj" fmla="val 146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3" name="Google Shape;3393;p78"/>
          <p:cNvSpPr/>
          <p:nvPr/>
        </p:nvSpPr>
        <p:spPr>
          <a:xfrm>
            <a:off x="884450" y="2917371"/>
            <a:ext cx="1597200" cy="1597200"/>
          </a:xfrm>
          <a:prstGeom prst="blockArc">
            <a:avLst>
              <a:gd name="adj1" fmla="val 16199905"/>
              <a:gd name="adj2" fmla="val 5375219"/>
              <a:gd name="adj3" fmla="val 1466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4" name="Google Shape;3394;p78"/>
          <p:cNvSpPr/>
          <p:nvPr/>
        </p:nvSpPr>
        <p:spPr>
          <a:xfrm>
            <a:off x="2810414" y="2917371"/>
            <a:ext cx="1597200" cy="1597200"/>
          </a:xfrm>
          <a:prstGeom prst="donut">
            <a:avLst>
              <a:gd name="adj" fmla="val 146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5" name="Google Shape;3395;p78"/>
          <p:cNvSpPr/>
          <p:nvPr/>
        </p:nvSpPr>
        <p:spPr>
          <a:xfrm>
            <a:off x="2810414" y="2917371"/>
            <a:ext cx="1597200" cy="1597200"/>
          </a:xfrm>
          <a:prstGeom prst="blockArc">
            <a:avLst>
              <a:gd name="adj1" fmla="val 16199905"/>
              <a:gd name="adj2" fmla="val 12381493"/>
              <a:gd name="adj3" fmla="val 1472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6" name="Google Shape;3396;p78"/>
          <p:cNvSpPr/>
          <p:nvPr/>
        </p:nvSpPr>
        <p:spPr>
          <a:xfrm>
            <a:off x="4736378" y="2917371"/>
            <a:ext cx="1597200" cy="1597200"/>
          </a:xfrm>
          <a:prstGeom prst="donut">
            <a:avLst>
              <a:gd name="adj" fmla="val 146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7" name="Google Shape;3397;p78"/>
          <p:cNvSpPr/>
          <p:nvPr/>
        </p:nvSpPr>
        <p:spPr>
          <a:xfrm>
            <a:off x="4736378" y="2917371"/>
            <a:ext cx="1597200" cy="1597200"/>
          </a:xfrm>
          <a:prstGeom prst="blockArc">
            <a:avLst>
              <a:gd name="adj1" fmla="val 16199905"/>
              <a:gd name="adj2" fmla="val 9281617"/>
              <a:gd name="adj3" fmla="val 1453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8" name="Google Shape;3398;p78"/>
          <p:cNvSpPr/>
          <p:nvPr/>
        </p:nvSpPr>
        <p:spPr>
          <a:xfrm>
            <a:off x="6662342" y="2917371"/>
            <a:ext cx="1597200" cy="1597200"/>
          </a:xfrm>
          <a:prstGeom prst="donut">
            <a:avLst>
              <a:gd name="adj" fmla="val 146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9" name="Google Shape;3399;p78"/>
          <p:cNvSpPr/>
          <p:nvPr/>
        </p:nvSpPr>
        <p:spPr>
          <a:xfrm>
            <a:off x="6662342" y="2917371"/>
            <a:ext cx="1597200" cy="1597200"/>
          </a:xfrm>
          <a:prstGeom prst="blockArc">
            <a:avLst>
              <a:gd name="adj1" fmla="val 16199905"/>
              <a:gd name="adj2" fmla="val 7389361"/>
              <a:gd name="adj3" fmla="val 1451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0" name="Google Shape;3400;p78"/>
          <p:cNvSpPr/>
          <p:nvPr/>
        </p:nvSpPr>
        <p:spPr>
          <a:xfrm>
            <a:off x="4549142" y="2917379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1" name="Google Shape;3401;p78"/>
          <p:cNvSpPr/>
          <p:nvPr/>
        </p:nvSpPr>
        <p:spPr>
          <a:xfrm>
            <a:off x="4462458" y="118922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50"/>
          <p:cNvSpPr/>
          <p:nvPr/>
        </p:nvSpPr>
        <p:spPr>
          <a:xfrm>
            <a:off x="3905575" y="1984000"/>
            <a:ext cx="4748171" cy="3093918"/>
          </a:xfrm>
          <a:custGeom>
            <a:avLst/>
            <a:gdLst/>
            <a:ahLst/>
            <a:cxnLst/>
            <a:rect l="l" t="t" r="r" b="b"/>
            <a:pathLst>
              <a:path w="132215" h="82094" extrusionOk="0">
                <a:moveTo>
                  <a:pt x="85404" y="0"/>
                </a:moveTo>
                <a:cubicBezTo>
                  <a:pt x="70940" y="0"/>
                  <a:pt x="58010" y="6553"/>
                  <a:pt x="49419" y="16875"/>
                </a:cubicBezTo>
                <a:cubicBezTo>
                  <a:pt x="46658" y="16283"/>
                  <a:pt x="43787" y="15976"/>
                  <a:pt x="40851" y="15976"/>
                </a:cubicBezTo>
                <a:cubicBezTo>
                  <a:pt x="18300" y="15976"/>
                  <a:pt x="1" y="34275"/>
                  <a:pt x="1" y="56826"/>
                </a:cubicBezTo>
                <a:cubicBezTo>
                  <a:pt x="1" y="66381"/>
                  <a:pt x="3288" y="75147"/>
                  <a:pt x="8767" y="82094"/>
                </a:cubicBezTo>
                <a:lnTo>
                  <a:pt x="116107" y="82094"/>
                </a:lnTo>
                <a:cubicBezTo>
                  <a:pt x="125969" y="73525"/>
                  <a:pt x="132214" y="60880"/>
                  <a:pt x="132214" y="46789"/>
                </a:cubicBezTo>
                <a:cubicBezTo>
                  <a:pt x="132214" y="20951"/>
                  <a:pt x="111264" y="0"/>
                  <a:pt x="85404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50"/>
          <p:cNvSpPr txBox="1">
            <a:spLocks noGrp="1"/>
          </p:cNvSpPr>
          <p:nvPr>
            <p:ph type="title"/>
          </p:nvPr>
        </p:nvSpPr>
        <p:spPr>
          <a:xfrm>
            <a:off x="822100" y="922638"/>
            <a:ext cx="2962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endParaRPr dirty="0"/>
          </a:p>
        </p:txBody>
      </p:sp>
      <p:sp>
        <p:nvSpPr>
          <p:cNvPr id="1354" name="Google Shape;1354;p50"/>
          <p:cNvSpPr txBox="1">
            <a:spLocks noGrp="1"/>
          </p:cNvSpPr>
          <p:nvPr>
            <p:ph type="subTitle" idx="1"/>
          </p:nvPr>
        </p:nvSpPr>
        <p:spPr>
          <a:xfrm>
            <a:off x="527192" y="1707059"/>
            <a:ext cx="3406297" cy="25615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 Project 4, our team worked with machine learning (ML) with the other technologies we've learned solve, analyze, and visualize a </a:t>
            </a:r>
            <a:r>
              <a:rPr lang="en-US"/>
              <a:t>project decoding </a:t>
            </a:r>
            <a:r>
              <a:rPr lang="en-US" dirty="0"/>
              <a:t>opensource information to discover a problem worth solving, analyzing, or visualizing.</a:t>
            </a:r>
            <a:endParaRPr dirty="0"/>
          </a:p>
        </p:txBody>
      </p:sp>
      <p:grpSp>
        <p:nvGrpSpPr>
          <p:cNvPr id="1355" name="Google Shape;1355;p50"/>
          <p:cNvGrpSpPr/>
          <p:nvPr/>
        </p:nvGrpSpPr>
        <p:grpSpPr>
          <a:xfrm>
            <a:off x="4571997" y="2485326"/>
            <a:ext cx="3591400" cy="2567982"/>
            <a:chOff x="4571997" y="2485326"/>
            <a:chExt cx="3591400" cy="2567982"/>
          </a:xfrm>
        </p:grpSpPr>
        <p:sp>
          <p:nvSpPr>
            <p:cNvPr id="1356" name="Google Shape;1356;p50"/>
            <p:cNvSpPr/>
            <p:nvPr/>
          </p:nvSpPr>
          <p:spPr>
            <a:xfrm>
              <a:off x="4571997" y="2485326"/>
              <a:ext cx="3591400" cy="2144799"/>
            </a:xfrm>
            <a:custGeom>
              <a:avLst/>
              <a:gdLst/>
              <a:ahLst/>
              <a:cxnLst/>
              <a:rect l="l" t="t" r="r" b="b"/>
              <a:pathLst>
                <a:path w="93758" h="55989" extrusionOk="0">
                  <a:moveTo>
                    <a:pt x="1572" y="1"/>
                  </a:moveTo>
                  <a:cubicBezTo>
                    <a:pt x="715" y="1"/>
                    <a:pt x="0" y="691"/>
                    <a:pt x="0" y="1548"/>
                  </a:cubicBezTo>
                  <a:lnTo>
                    <a:pt x="0" y="54416"/>
                  </a:lnTo>
                  <a:cubicBezTo>
                    <a:pt x="0" y="55298"/>
                    <a:pt x="715" y="55988"/>
                    <a:pt x="1572" y="55988"/>
                  </a:cubicBezTo>
                  <a:lnTo>
                    <a:pt x="92186" y="55988"/>
                  </a:lnTo>
                  <a:cubicBezTo>
                    <a:pt x="93043" y="55988"/>
                    <a:pt x="93758" y="55298"/>
                    <a:pt x="93758" y="54416"/>
                  </a:cubicBezTo>
                  <a:lnTo>
                    <a:pt x="93758" y="1548"/>
                  </a:lnTo>
                  <a:cubicBezTo>
                    <a:pt x="93758" y="691"/>
                    <a:pt x="93043" y="1"/>
                    <a:pt x="92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4683273" y="2609404"/>
              <a:ext cx="3361532" cy="1895723"/>
            </a:xfrm>
            <a:custGeom>
              <a:avLst/>
              <a:gdLst/>
              <a:ahLst/>
              <a:cxnLst/>
              <a:rect l="l" t="t" r="r" b="b"/>
              <a:pathLst>
                <a:path w="87757" h="49487" extrusionOk="0">
                  <a:moveTo>
                    <a:pt x="0" y="0"/>
                  </a:moveTo>
                  <a:lnTo>
                    <a:pt x="0" y="49487"/>
                  </a:lnTo>
                  <a:lnTo>
                    <a:pt x="87757" y="49487"/>
                  </a:lnTo>
                  <a:lnTo>
                    <a:pt x="8775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4683273" y="2739650"/>
              <a:ext cx="1078286" cy="1765478"/>
            </a:xfrm>
            <a:custGeom>
              <a:avLst/>
              <a:gdLst/>
              <a:ahLst/>
              <a:cxnLst/>
              <a:rect l="l" t="t" r="r" b="b"/>
              <a:pathLst>
                <a:path w="28150" h="46087" extrusionOk="0">
                  <a:moveTo>
                    <a:pt x="3573" y="0"/>
                  </a:moveTo>
                  <a:cubicBezTo>
                    <a:pt x="2970" y="0"/>
                    <a:pt x="3468" y="2711"/>
                    <a:pt x="2501" y="2959"/>
                  </a:cubicBezTo>
                  <a:cubicBezTo>
                    <a:pt x="1950" y="3097"/>
                    <a:pt x="1399" y="3197"/>
                    <a:pt x="767" y="3197"/>
                  </a:cubicBezTo>
                  <a:cubicBezTo>
                    <a:pt x="525" y="3197"/>
                    <a:pt x="271" y="3182"/>
                    <a:pt x="0" y="3149"/>
                  </a:cubicBezTo>
                  <a:lnTo>
                    <a:pt x="0" y="32774"/>
                  </a:lnTo>
                  <a:cubicBezTo>
                    <a:pt x="215" y="32989"/>
                    <a:pt x="405" y="33155"/>
                    <a:pt x="596" y="33322"/>
                  </a:cubicBezTo>
                  <a:cubicBezTo>
                    <a:pt x="1810" y="34346"/>
                    <a:pt x="4620" y="34703"/>
                    <a:pt x="5645" y="35418"/>
                  </a:cubicBezTo>
                  <a:cubicBezTo>
                    <a:pt x="6580" y="36071"/>
                    <a:pt x="7914" y="38633"/>
                    <a:pt x="9827" y="38633"/>
                  </a:cubicBezTo>
                  <a:cubicBezTo>
                    <a:pt x="10008" y="38633"/>
                    <a:pt x="10193" y="38610"/>
                    <a:pt x="10384" y="38561"/>
                  </a:cubicBezTo>
                  <a:lnTo>
                    <a:pt x="10384" y="38561"/>
                  </a:lnTo>
                  <a:cubicBezTo>
                    <a:pt x="10384" y="38561"/>
                    <a:pt x="10693" y="39943"/>
                    <a:pt x="10098" y="40681"/>
                  </a:cubicBezTo>
                  <a:cubicBezTo>
                    <a:pt x="9526" y="41419"/>
                    <a:pt x="8502" y="42538"/>
                    <a:pt x="8859" y="44158"/>
                  </a:cubicBezTo>
                  <a:cubicBezTo>
                    <a:pt x="8979" y="44705"/>
                    <a:pt x="9193" y="45396"/>
                    <a:pt x="9479" y="46087"/>
                  </a:cubicBezTo>
                  <a:lnTo>
                    <a:pt x="28006" y="46087"/>
                  </a:lnTo>
                  <a:cubicBezTo>
                    <a:pt x="28149" y="45515"/>
                    <a:pt x="28030" y="44872"/>
                    <a:pt x="27316" y="44253"/>
                  </a:cubicBezTo>
                  <a:cubicBezTo>
                    <a:pt x="26173" y="43324"/>
                    <a:pt x="24744" y="43919"/>
                    <a:pt x="23815" y="43062"/>
                  </a:cubicBezTo>
                  <a:cubicBezTo>
                    <a:pt x="22862" y="42181"/>
                    <a:pt x="21815" y="42110"/>
                    <a:pt x="21386" y="42062"/>
                  </a:cubicBezTo>
                  <a:cubicBezTo>
                    <a:pt x="20933" y="42038"/>
                    <a:pt x="21553" y="39442"/>
                    <a:pt x="20076" y="39038"/>
                  </a:cubicBezTo>
                  <a:cubicBezTo>
                    <a:pt x="18600" y="38633"/>
                    <a:pt x="18123" y="38490"/>
                    <a:pt x="17552" y="37775"/>
                  </a:cubicBezTo>
                  <a:cubicBezTo>
                    <a:pt x="17095" y="37180"/>
                    <a:pt x="15630" y="36634"/>
                    <a:pt x="14493" y="36634"/>
                  </a:cubicBezTo>
                  <a:cubicBezTo>
                    <a:pt x="14265" y="36634"/>
                    <a:pt x="14051" y="36656"/>
                    <a:pt x="13861" y="36704"/>
                  </a:cubicBezTo>
                  <a:cubicBezTo>
                    <a:pt x="12717" y="36990"/>
                    <a:pt x="12027" y="37371"/>
                    <a:pt x="11098" y="37394"/>
                  </a:cubicBezTo>
                  <a:cubicBezTo>
                    <a:pt x="11063" y="37395"/>
                    <a:pt x="11029" y="37396"/>
                    <a:pt x="10995" y="37396"/>
                  </a:cubicBezTo>
                  <a:cubicBezTo>
                    <a:pt x="10132" y="37396"/>
                    <a:pt x="9944" y="37108"/>
                    <a:pt x="9050" y="37085"/>
                  </a:cubicBezTo>
                  <a:cubicBezTo>
                    <a:pt x="8145" y="37061"/>
                    <a:pt x="7407" y="36585"/>
                    <a:pt x="7526" y="35656"/>
                  </a:cubicBezTo>
                  <a:cubicBezTo>
                    <a:pt x="7669" y="34751"/>
                    <a:pt x="6907" y="34394"/>
                    <a:pt x="5930" y="33941"/>
                  </a:cubicBezTo>
                  <a:cubicBezTo>
                    <a:pt x="5064" y="33519"/>
                    <a:pt x="5266" y="32759"/>
                    <a:pt x="4658" y="32759"/>
                  </a:cubicBezTo>
                  <a:cubicBezTo>
                    <a:pt x="4580" y="32759"/>
                    <a:pt x="4490" y="32771"/>
                    <a:pt x="4382" y="32798"/>
                  </a:cubicBezTo>
                  <a:cubicBezTo>
                    <a:pt x="4313" y="32815"/>
                    <a:pt x="4242" y="32823"/>
                    <a:pt x="4169" y="32823"/>
                  </a:cubicBezTo>
                  <a:cubicBezTo>
                    <a:pt x="3217" y="32823"/>
                    <a:pt x="2030" y="31446"/>
                    <a:pt x="2096" y="30583"/>
                  </a:cubicBezTo>
                  <a:cubicBezTo>
                    <a:pt x="2185" y="29719"/>
                    <a:pt x="2170" y="27060"/>
                    <a:pt x="3550" y="27060"/>
                  </a:cubicBezTo>
                  <a:cubicBezTo>
                    <a:pt x="3653" y="27060"/>
                    <a:pt x="3763" y="27075"/>
                    <a:pt x="3882" y="27107"/>
                  </a:cubicBezTo>
                  <a:cubicBezTo>
                    <a:pt x="5597" y="27559"/>
                    <a:pt x="7478" y="28083"/>
                    <a:pt x="8526" y="28845"/>
                  </a:cubicBezTo>
                  <a:cubicBezTo>
                    <a:pt x="8644" y="28936"/>
                    <a:pt x="8733" y="28976"/>
                    <a:pt x="8799" y="28976"/>
                  </a:cubicBezTo>
                  <a:cubicBezTo>
                    <a:pt x="9305" y="28976"/>
                    <a:pt x="8455" y="26583"/>
                    <a:pt x="9002" y="26035"/>
                  </a:cubicBezTo>
                  <a:cubicBezTo>
                    <a:pt x="9645" y="25416"/>
                    <a:pt x="11622" y="25059"/>
                    <a:pt x="11693" y="24082"/>
                  </a:cubicBezTo>
                  <a:cubicBezTo>
                    <a:pt x="11741" y="23106"/>
                    <a:pt x="12384" y="20820"/>
                    <a:pt x="13861" y="19843"/>
                  </a:cubicBezTo>
                  <a:cubicBezTo>
                    <a:pt x="15313" y="18891"/>
                    <a:pt x="16837" y="18891"/>
                    <a:pt x="17504" y="18248"/>
                  </a:cubicBezTo>
                  <a:cubicBezTo>
                    <a:pt x="18147" y="17605"/>
                    <a:pt x="19743" y="14961"/>
                    <a:pt x="19290" y="13985"/>
                  </a:cubicBezTo>
                  <a:cubicBezTo>
                    <a:pt x="18862" y="13008"/>
                    <a:pt x="17433" y="11008"/>
                    <a:pt x="16766" y="10055"/>
                  </a:cubicBezTo>
                  <a:cubicBezTo>
                    <a:pt x="16506" y="9675"/>
                    <a:pt x="16184" y="9566"/>
                    <a:pt x="15834" y="9566"/>
                  </a:cubicBezTo>
                  <a:cubicBezTo>
                    <a:pt x="15362" y="9566"/>
                    <a:pt x="14838" y="9763"/>
                    <a:pt x="14340" y="9763"/>
                  </a:cubicBezTo>
                  <a:cubicBezTo>
                    <a:pt x="14259" y="9763"/>
                    <a:pt x="14178" y="9758"/>
                    <a:pt x="14099" y="9746"/>
                  </a:cubicBezTo>
                  <a:cubicBezTo>
                    <a:pt x="13194" y="9579"/>
                    <a:pt x="13289" y="7912"/>
                    <a:pt x="12455" y="7769"/>
                  </a:cubicBezTo>
                  <a:cubicBezTo>
                    <a:pt x="12370" y="7755"/>
                    <a:pt x="12280" y="7748"/>
                    <a:pt x="12187" y="7748"/>
                  </a:cubicBezTo>
                  <a:cubicBezTo>
                    <a:pt x="11368" y="7748"/>
                    <a:pt x="10315" y="8300"/>
                    <a:pt x="10336" y="9198"/>
                  </a:cubicBezTo>
                  <a:cubicBezTo>
                    <a:pt x="10384" y="10198"/>
                    <a:pt x="11169" y="11842"/>
                    <a:pt x="10455" y="12413"/>
                  </a:cubicBezTo>
                  <a:cubicBezTo>
                    <a:pt x="10000" y="12762"/>
                    <a:pt x="9661" y="13197"/>
                    <a:pt x="9192" y="13197"/>
                  </a:cubicBezTo>
                  <a:cubicBezTo>
                    <a:pt x="8924" y="13197"/>
                    <a:pt x="8614" y="13056"/>
                    <a:pt x="8216" y="12675"/>
                  </a:cubicBezTo>
                  <a:cubicBezTo>
                    <a:pt x="7121" y="11627"/>
                    <a:pt x="4954" y="11103"/>
                    <a:pt x="4335" y="10055"/>
                  </a:cubicBezTo>
                  <a:cubicBezTo>
                    <a:pt x="3692" y="9008"/>
                    <a:pt x="3477" y="7888"/>
                    <a:pt x="5121" y="6745"/>
                  </a:cubicBezTo>
                  <a:cubicBezTo>
                    <a:pt x="6764" y="5602"/>
                    <a:pt x="8788" y="4197"/>
                    <a:pt x="8788" y="3459"/>
                  </a:cubicBezTo>
                  <a:cubicBezTo>
                    <a:pt x="8811" y="2757"/>
                    <a:pt x="7952" y="1712"/>
                    <a:pt x="7335" y="1712"/>
                  </a:cubicBezTo>
                  <a:cubicBezTo>
                    <a:pt x="7302" y="1712"/>
                    <a:pt x="7271" y="1714"/>
                    <a:pt x="7240" y="1720"/>
                  </a:cubicBezTo>
                  <a:cubicBezTo>
                    <a:pt x="6621" y="1835"/>
                    <a:pt x="6774" y="2964"/>
                    <a:pt x="6086" y="2964"/>
                  </a:cubicBezTo>
                  <a:cubicBezTo>
                    <a:pt x="6060" y="2964"/>
                    <a:pt x="6031" y="2962"/>
                    <a:pt x="6002" y="2959"/>
                  </a:cubicBezTo>
                  <a:cubicBezTo>
                    <a:pt x="5216" y="2863"/>
                    <a:pt x="4478" y="411"/>
                    <a:pt x="3692" y="30"/>
                  </a:cubicBezTo>
                  <a:cubicBezTo>
                    <a:pt x="3648" y="10"/>
                    <a:pt x="3609" y="0"/>
                    <a:pt x="357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4683273" y="2759915"/>
              <a:ext cx="16471" cy="30148"/>
            </a:xfrm>
            <a:custGeom>
              <a:avLst/>
              <a:gdLst/>
              <a:ahLst/>
              <a:cxnLst/>
              <a:rect l="l" t="t" r="r" b="b"/>
              <a:pathLst>
                <a:path w="430" h="787" extrusionOk="0">
                  <a:moveTo>
                    <a:pt x="0" y="1"/>
                  </a:moveTo>
                  <a:lnTo>
                    <a:pt x="0" y="787"/>
                  </a:lnTo>
                  <a:cubicBezTo>
                    <a:pt x="334" y="596"/>
                    <a:pt x="429" y="358"/>
                    <a:pt x="48" y="48"/>
                  </a:cubicBezTo>
                  <a:cubicBezTo>
                    <a:pt x="24" y="24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4683273" y="2609404"/>
              <a:ext cx="358535" cy="125955"/>
            </a:xfrm>
            <a:custGeom>
              <a:avLst/>
              <a:gdLst/>
              <a:ahLst/>
              <a:cxnLst/>
              <a:rect l="l" t="t" r="r" b="b"/>
              <a:pathLst>
                <a:path w="9360" h="3288" extrusionOk="0">
                  <a:moveTo>
                    <a:pt x="0" y="0"/>
                  </a:moveTo>
                  <a:lnTo>
                    <a:pt x="0" y="1548"/>
                  </a:lnTo>
                  <a:cubicBezTo>
                    <a:pt x="286" y="2406"/>
                    <a:pt x="429" y="3263"/>
                    <a:pt x="1406" y="3287"/>
                  </a:cubicBezTo>
                  <a:cubicBezTo>
                    <a:pt x="1421" y="3287"/>
                    <a:pt x="1437" y="3287"/>
                    <a:pt x="1453" y="3287"/>
                  </a:cubicBezTo>
                  <a:cubicBezTo>
                    <a:pt x="2718" y="3287"/>
                    <a:pt x="3774" y="2351"/>
                    <a:pt x="4668" y="1786"/>
                  </a:cubicBezTo>
                  <a:cubicBezTo>
                    <a:pt x="5597" y="1215"/>
                    <a:pt x="8621" y="1286"/>
                    <a:pt x="9217" y="310"/>
                  </a:cubicBezTo>
                  <a:cubicBezTo>
                    <a:pt x="9288" y="191"/>
                    <a:pt x="9336" y="96"/>
                    <a:pt x="936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4888512" y="2656752"/>
              <a:ext cx="443380" cy="314428"/>
            </a:xfrm>
            <a:custGeom>
              <a:avLst/>
              <a:gdLst/>
              <a:ahLst/>
              <a:cxnLst/>
              <a:rect l="l" t="t" r="r" b="b"/>
              <a:pathLst>
                <a:path w="11575" h="8208" extrusionOk="0">
                  <a:moveTo>
                    <a:pt x="4601" y="0"/>
                  </a:moveTo>
                  <a:cubicBezTo>
                    <a:pt x="4576" y="0"/>
                    <a:pt x="4550" y="1"/>
                    <a:pt x="4525" y="3"/>
                  </a:cubicBezTo>
                  <a:cubicBezTo>
                    <a:pt x="3478" y="50"/>
                    <a:pt x="1787" y="455"/>
                    <a:pt x="1787" y="455"/>
                  </a:cubicBezTo>
                  <a:cubicBezTo>
                    <a:pt x="144" y="693"/>
                    <a:pt x="1" y="1789"/>
                    <a:pt x="263" y="2694"/>
                  </a:cubicBezTo>
                  <a:cubicBezTo>
                    <a:pt x="329" y="2930"/>
                    <a:pt x="513" y="3012"/>
                    <a:pt x="760" y="3012"/>
                  </a:cubicBezTo>
                  <a:cubicBezTo>
                    <a:pt x="1328" y="3012"/>
                    <a:pt x="2235" y="2576"/>
                    <a:pt x="2831" y="2576"/>
                  </a:cubicBezTo>
                  <a:cubicBezTo>
                    <a:pt x="2995" y="2576"/>
                    <a:pt x="3136" y="2609"/>
                    <a:pt x="3240" y="2694"/>
                  </a:cubicBezTo>
                  <a:cubicBezTo>
                    <a:pt x="3906" y="3241"/>
                    <a:pt x="5168" y="4527"/>
                    <a:pt x="4621" y="5575"/>
                  </a:cubicBezTo>
                  <a:cubicBezTo>
                    <a:pt x="4073" y="6647"/>
                    <a:pt x="5288" y="7504"/>
                    <a:pt x="6835" y="7695"/>
                  </a:cubicBezTo>
                  <a:cubicBezTo>
                    <a:pt x="7819" y="7831"/>
                    <a:pt x="8754" y="8207"/>
                    <a:pt x="9495" y="8207"/>
                  </a:cubicBezTo>
                  <a:cubicBezTo>
                    <a:pt x="9920" y="8207"/>
                    <a:pt x="10281" y="8083"/>
                    <a:pt x="10551" y="7719"/>
                  </a:cubicBezTo>
                  <a:cubicBezTo>
                    <a:pt x="11313" y="6742"/>
                    <a:pt x="11575" y="5647"/>
                    <a:pt x="10098" y="4813"/>
                  </a:cubicBezTo>
                  <a:cubicBezTo>
                    <a:pt x="8622" y="3956"/>
                    <a:pt x="8526" y="2717"/>
                    <a:pt x="7621" y="2051"/>
                  </a:cubicBezTo>
                  <a:cubicBezTo>
                    <a:pt x="6761" y="1400"/>
                    <a:pt x="5629" y="0"/>
                    <a:pt x="460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5417619" y="2609404"/>
              <a:ext cx="570170" cy="474936"/>
            </a:xfrm>
            <a:custGeom>
              <a:avLst/>
              <a:gdLst/>
              <a:ahLst/>
              <a:cxnLst/>
              <a:rect l="l" t="t" r="r" b="b"/>
              <a:pathLst>
                <a:path w="14885" h="12398" extrusionOk="0">
                  <a:moveTo>
                    <a:pt x="0" y="0"/>
                  </a:moveTo>
                  <a:cubicBezTo>
                    <a:pt x="167" y="358"/>
                    <a:pt x="262" y="762"/>
                    <a:pt x="310" y="1239"/>
                  </a:cubicBezTo>
                  <a:cubicBezTo>
                    <a:pt x="500" y="2810"/>
                    <a:pt x="3048" y="3168"/>
                    <a:pt x="2429" y="5001"/>
                  </a:cubicBezTo>
                  <a:cubicBezTo>
                    <a:pt x="1810" y="6811"/>
                    <a:pt x="1405" y="7859"/>
                    <a:pt x="2120" y="9312"/>
                  </a:cubicBezTo>
                  <a:cubicBezTo>
                    <a:pt x="2822" y="10693"/>
                    <a:pt x="4644" y="12398"/>
                    <a:pt x="5292" y="12398"/>
                  </a:cubicBezTo>
                  <a:cubicBezTo>
                    <a:pt x="5325" y="12398"/>
                    <a:pt x="5355" y="12393"/>
                    <a:pt x="5382" y="12384"/>
                  </a:cubicBezTo>
                  <a:cubicBezTo>
                    <a:pt x="5930" y="12193"/>
                    <a:pt x="6859" y="8216"/>
                    <a:pt x="8335" y="7383"/>
                  </a:cubicBezTo>
                  <a:cubicBezTo>
                    <a:pt x="9836" y="6573"/>
                    <a:pt x="14003" y="5144"/>
                    <a:pt x="14194" y="4620"/>
                  </a:cubicBezTo>
                  <a:cubicBezTo>
                    <a:pt x="14313" y="4311"/>
                    <a:pt x="14670" y="1953"/>
                    <a:pt x="1488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6068919" y="2609404"/>
              <a:ext cx="1975887" cy="1895723"/>
            </a:xfrm>
            <a:custGeom>
              <a:avLst/>
              <a:gdLst/>
              <a:ahLst/>
              <a:cxnLst/>
              <a:rect l="l" t="t" r="r" b="b"/>
              <a:pathLst>
                <a:path w="51583" h="49487" extrusionOk="0">
                  <a:moveTo>
                    <a:pt x="43414" y="0"/>
                  </a:moveTo>
                  <a:cubicBezTo>
                    <a:pt x="42510" y="691"/>
                    <a:pt x="42795" y="1262"/>
                    <a:pt x="41938" y="1477"/>
                  </a:cubicBezTo>
                  <a:cubicBezTo>
                    <a:pt x="41033" y="1691"/>
                    <a:pt x="39628" y="2239"/>
                    <a:pt x="39747" y="3191"/>
                  </a:cubicBezTo>
                  <a:cubicBezTo>
                    <a:pt x="39866" y="4168"/>
                    <a:pt x="38485" y="3644"/>
                    <a:pt x="37770" y="4215"/>
                  </a:cubicBezTo>
                  <a:cubicBezTo>
                    <a:pt x="37056" y="4811"/>
                    <a:pt x="37675" y="6192"/>
                    <a:pt x="36937" y="6835"/>
                  </a:cubicBezTo>
                  <a:cubicBezTo>
                    <a:pt x="36540" y="7168"/>
                    <a:pt x="36053" y="7301"/>
                    <a:pt x="35740" y="7301"/>
                  </a:cubicBezTo>
                  <a:cubicBezTo>
                    <a:pt x="35471" y="7301"/>
                    <a:pt x="35330" y="7203"/>
                    <a:pt x="35484" y="7049"/>
                  </a:cubicBezTo>
                  <a:cubicBezTo>
                    <a:pt x="35841" y="6716"/>
                    <a:pt x="36723" y="5859"/>
                    <a:pt x="36627" y="4787"/>
                  </a:cubicBezTo>
                  <a:cubicBezTo>
                    <a:pt x="36532" y="3715"/>
                    <a:pt x="36985" y="2286"/>
                    <a:pt x="36056" y="2120"/>
                  </a:cubicBezTo>
                  <a:cubicBezTo>
                    <a:pt x="35992" y="2108"/>
                    <a:pt x="35929" y="2103"/>
                    <a:pt x="35867" y="2103"/>
                  </a:cubicBezTo>
                  <a:cubicBezTo>
                    <a:pt x="35038" y="2103"/>
                    <a:pt x="34464" y="3098"/>
                    <a:pt x="34508" y="3763"/>
                  </a:cubicBezTo>
                  <a:cubicBezTo>
                    <a:pt x="34555" y="4477"/>
                    <a:pt x="35079" y="5811"/>
                    <a:pt x="34841" y="6025"/>
                  </a:cubicBezTo>
                  <a:cubicBezTo>
                    <a:pt x="34815" y="6047"/>
                    <a:pt x="34785" y="6056"/>
                    <a:pt x="34751" y="6056"/>
                  </a:cubicBezTo>
                  <a:cubicBezTo>
                    <a:pt x="34439" y="6056"/>
                    <a:pt x="33763" y="5254"/>
                    <a:pt x="32412" y="4954"/>
                  </a:cubicBezTo>
                  <a:cubicBezTo>
                    <a:pt x="32222" y="4912"/>
                    <a:pt x="32059" y="4893"/>
                    <a:pt x="31918" y="4893"/>
                  </a:cubicBezTo>
                  <a:cubicBezTo>
                    <a:pt x="30940" y="4893"/>
                    <a:pt x="30991" y="5778"/>
                    <a:pt x="30388" y="5882"/>
                  </a:cubicBezTo>
                  <a:cubicBezTo>
                    <a:pt x="29721" y="6002"/>
                    <a:pt x="28078" y="5859"/>
                    <a:pt x="26911" y="6597"/>
                  </a:cubicBezTo>
                  <a:cubicBezTo>
                    <a:pt x="25744" y="7311"/>
                    <a:pt x="25411" y="7240"/>
                    <a:pt x="24696" y="7478"/>
                  </a:cubicBezTo>
                  <a:cubicBezTo>
                    <a:pt x="24006" y="7692"/>
                    <a:pt x="23387" y="8645"/>
                    <a:pt x="22696" y="8859"/>
                  </a:cubicBezTo>
                  <a:cubicBezTo>
                    <a:pt x="22290" y="8981"/>
                    <a:pt x="21938" y="9164"/>
                    <a:pt x="21648" y="9164"/>
                  </a:cubicBezTo>
                  <a:cubicBezTo>
                    <a:pt x="21428" y="9164"/>
                    <a:pt x="21244" y="9059"/>
                    <a:pt x="21100" y="8740"/>
                  </a:cubicBezTo>
                  <a:cubicBezTo>
                    <a:pt x="20792" y="8080"/>
                    <a:pt x="19753" y="7075"/>
                    <a:pt x="20028" y="7075"/>
                  </a:cubicBezTo>
                  <a:cubicBezTo>
                    <a:pt x="20050" y="7075"/>
                    <a:pt x="20082" y="7082"/>
                    <a:pt x="20124" y="7097"/>
                  </a:cubicBezTo>
                  <a:cubicBezTo>
                    <a:pt x="20451" y="7197"/>
                    <a:pt x="21502" y="7356"/>
                    <a:pt x="22330" y="7356"/>
                  </a:cubicBezTo>
                  <a:cubicBezTo>
                    <a:pt x="22887" y="7356"/>
                    <a:pt x="23343" y="7284"/>
                    <a:pt x="23410" y="7073"/>
                  </a:cubicBezTo>
                  <a:cubicBezTo>
                    <a:pt x="23553" y="6549"/>
                    <a:pt x="20910" y="5192"/>
                    <a:pt x="20481" y="4954"/>
                  </a:cubicBezTo>
                  <a:cubicBezTo>
                    <a:pt x="20090" y="4736"/>
                    <a:pt x="18904" y="3685"/>
                    <a:pt x="17650" y="3685"/>
                  </a:cubicBezTo>
                  <a:cubicBezTo>
                    <a:pt x="17530" y="3685"/>
                    <a:pt x="17410" y="3695"/>
                    <a:pt x="17290" y="3715"/>
                  </a:cubicBezTo>
                  <a:cubicBezTo>
                    <a:pt x="15909" y="3953"/>
                    <a:pt x="13503" y="5097"/>
                    <a:pt x="12813" y="6192"/>
                  </a:cubicBezTo>
                  <a:cubicBezTo>
                    <a:pt x="12098" y="7264"/>
                    <a:pt x="10765" y="9478"/>
                    <a:pt x="10027" y="9955"/>
                  </a:cubicBezTo>
                  <a:cubicBezTo>
                    <a:pt x="9288" y="10407"/>
                    <a:pt x="8598" y="11455"/>
                    <a:pt x="8741" y="12360"/>
                  </a:cubicBezTo>
                  <a:cubicBezTo>
                    <a:pt x="8885" y="13146"/>
                    <a:pt x="9444" y="13735"/>
                    <a:pt x="9838" y="13735"/>
                  </a:cubicBezTo>
                  <a:cubicBezTo>
                    <a:pt x="9897" y="13735"/>
                    <a:pt x="9953" y="13722"/>
                    <a:pt x="10003" y="13694"/>
                  </a:cubicBezTo>
                  <a:cubicBezTo>
                    <a:pt x="10317" y="13526"/>
                    <a:pt x="10870" y="12715"/>
                    <a:pt x="11112" y="12715"/>
                  </a:cubicBezTo>
                  <a:cubicBezTo>
                    <a:pt x="11146" y="12715"/>
                    <a:pt x="11173" y="12730"/>
                    <a:pt x="11193" y="12765"/>
                  </a:cubicBezTo>
                  <a:cubicBezTo>
                    <a:pt x="11336" y="13051"/>
                    <a:pt x="11598" y="14217"/>
                    <a:pt x="11836" y="14789"/>
                  </a:cubicBezTo>
                  <a:cubicBezTo>
                    <a:pt x="11987" y="15104"/>
                    <a:pt x="12138" y="15246"/>
                    <a:pt x="12339" y="15246"/>
                  </a:cubicBezTo>
                  <a:cubicBezTo>
                    <a:pt x="12487" y="15246"/>
                    <a:pt x="12662" y="15169"/>
                    <a:pt x="12884" y="15027"/>
                  </a:cubicBezTo>
                  <a:cubicBezTo>
                    <a:pt x="13408" y="14670"/>
                    <a:pt x="13646" y="13146"/>
                    <a:pt x="13623" y="12408"/>
                  </a:cubicBezTo>
                  <a:cubicBezTo>
                    <a:pt x="13575" y="11646"/>
                    <a:pt x="13575" y="10050"/>
                    <a:pt x="14432" y="9478"/>
                  </a:cubicBezTo>
                  <a:cubicBezTo>
                    <a:pt x="15207" y="8962"/>
                    <a:pt x="15671" y="7843"/>
                    <a:pt x="16174" y="7843"/>
                  </a:cubicBezTo>
                  <a:cubicBezTo>
                    <a:pt x="16228" y="7843"/>
                    <a:pt x="16282" y="7855"/>
                    <a:pt x="16337" y="7883"/>
                  </a:cubicBezTo>
                  <a:cubicBezTo>
                    <a:pt x="16933" y="8169"/>
                    <a:pt x="16195" y="9050"/>
                    <a:pt x="15861" y="9836"/>
                  </a:cubicBezTo>
                  <a:cubicBezTo>
                    <a:pt x="15528" y="10645"/>
                    <a:pt x="15242" y="12074"/>
                    <a:pt x="15718" y="12098"/>
                  </a:cubicBezTo>
                  <a:cubicBezTo>
                    <a:pt x="16036" y="12098"/>
                    <a:pt x="17020" y="11886"/>
                    <a:pt x="17662" y="11886"/>
                  </a:cubicBezTo>
                  <a:cubicBezTo>
                    <a:pt x="17983" y="11886"/>
                    <a:pt x="18219" y="11939"/>
                    <a:pt x="18243" y="12098"/>
                  </a:cubicBezTo>
                  <a:cubicBezTo>
                    <a:pt x="18290" y="12550"/>
                    <a:pt x="16123" y="12550"/>
                    <a:pt x="16195" y="13455"/>
                  </a:cubicBezTo>
                  <a:cubicBezTo>
                    <a:pt x="16290" y="14337"/>
                    <a:pt x="15575" y="14599"/>
                    <a:pt x="15147" y="15075"/>
                  </a:cubicBezTo>
                  <a:cubicBezTo>
                    <a:pt x="14727" y="15517"/>
                    <a:pt x="12975" y="16717"/>
                    <a:pt x="11887" y="16717"/>
                  </a:cubicBezTo>
                  <a:cubicBezTo>
                    <a:pt x="11802" y="16717"/>
                    <a:pt x="11722" y="16710"/>
                    <a:pt x="11646" y="16694"/>
                  </a:cubicBezTo>
                  <a:cubicBezTo>
                    <a:pt x="11355" y="16642"/>
                    <a:pt x="11032" y="16612"/>
                    <a:pt x="10703" y="16612"/>
                  </a:cubicBezTo>
                  <a:cubicBezTo>
                    <a:pt x="9820" y="16612"/>
                    <a:pt x="8893" y="16832"/>
                    <a:pt x="8407" y="17456"/>
                  </a:cubicBezTo>
                  <a:cubicBezTo>
                    <a:pt x="7717" y="18290"/>
                    <a:pt x="7264" y="19266"/>
                    <a:pt x="6383" y="19814"/>
                  </a:cubicBezTo>
                  <a:cubicBezTo>
                    <a:pt x="5502" y="20385"/>
                    <a:pt x="5930" y="22695"/>
                    <a:pt x="5811" y="23076"/>
                  </a:cubicBezTo>
                  <a:cubicBezTo>
                    <a:pt x="5811" y="23076"/>
                    <a:pt x="4732" y="22918"/>
                    <a:pt x="3927" y="22918"/>
                  </a:cubicBezTo>
                  <a:cubicBezTo>
                    <a:pt x="3525" y="22918"/>
                    <a:pt x="3192" y="22957"/>
                    <a:pt x="3097" y="23076"/>
                  </a:cubicBezTo>
                  <a:cubicBezTo>
                    <a:pt x="2811" y="23410"/>
                    <a:pt x="2930" y="24886"/>
                    <a:pt x="2763" y="25363"/>
                  </a:cubicBezTo>
                  <a:cubicBezTo>
                    <a:pt x="2596" y="25839"/>
                    <a:pt x="2620" y="26744"/>
                    <a:pt x="2954" y="26815"/>
                  </a:cubicBezTo>
                  <a:cubicBezTo>
                    <a:pt x="3261" y="26881"/>
                    <a:pt x="3769" y="27350"/>
                    <a:pt x="4052" y="27350"/>
                  </a:cubicBezTo>
                  <a:cubicBezTo>
                    <a:pt x="4077" y="27350"/>
                    <a:pt x="4100" y="27347"/>
                    <a:pt x="4121" y="27339"/>
                  </a:cubicBezTo>
                  <a:cubicBezTo>
                    <a:pt x="4359" y="27220"/>
                    <a:pt x="5240" y="26744"/>
                    <a:pt x="5764" y="26625"/>
                  </a:cubicBezTo>
                  <a:cubicBezTo>
                    <a:pt x="6264" y="26482"/>
                    <a:pt x="6288" y="25744"/>
                    <a:pt x="6669" y="25124"/>
                  </a:cubicBezTo>
                  <a:cubicBezTo>
                    <a:pt x="7050" y="24505"/>
                    <a:pt x="7050" y="23410"/>
                    <a:pt x="8407" y="23005"/>
                  </a:cubicBezTo>
                  <a:cubicBezTo>
                    <a:pt x="8878" y="22864"/>
                    <a:pt x="9292" y="22807"/>
                    <a:pt x="9645" y="22807"/>
                  </a:cubicBezTo>
                  <a:cubicBezTo>
                    <a:pt x="10307" y="22807"/>
                    <a:pt x="10753" y="23010"/>
                    <a:pt x="10955" y="23243"/>
                  </a:cubicBezTo>
                  <a:cubicBezTo>
                    <a:pt x="11265" y="23600"/>
                    <a:pt x="12908" y="24362"/>
                    <a:pt x="12908" y="25196"/>
                  </a:cubicBezTo>
                  <a:cubicBezTo>
                    <a:pt x="12908" y="25421"/>
                    <a:pt x="12986" y="25507"/>
                    <a:pt x="13098" y="25507"/>
                  </a:cubicBezTo>
                  <a:cubicBezTo>
                    <a:pt x="13403" y="25507"/>
                    <a:pt x="13961" y="24874"/>
                    <a:pt x="13908" y="24648"/>
                  </a:cubicBezTo>
                  <a:cubicBezTo>
                    <a:pt x="13837" y="24362"/>
                    <a:pt x="12503" y="23219"/>
                    <a:pt x="12075" y="22838"/>
                  </a:cubicBezTo>
                  <a:cubicBezTo>
                    <a:pt x="11670" y="22457"/>
                    <a:pt x="11551" y="21695"/>
                    <a:pt x="11908" y="21576"/>
                  </a:cubicBezTo>
                  <a:cubicBezTo>
                    <a:pt x="11920" y="21572"/>
                    <a:pt x="11934" y="21570"/>
                    <a:pt x="11948" y="21570"/>
                  </a:cubicBezTo>
                  <a:cubicBezTo>
                    <a:pt x="12347" y="21570"/>
                    <a:pt x="13466" y="23105"/>
                    <a:pt x="13742" y="23243"/>
                  </a:cubicBezTo>
                  <a:cubicBezTo>
                    <a:pt x="14051" y="23386"/>
                    <a:pt x="14575" y="23910"/>
                    <a:pt x="14504" y="24362"/>
                  </a:cubicBezTo>
                  <a:cubicBezTo>
                    <a:pt x="14432" y="24791"/>
                    <a:pt x="15218" y="26744"/>
                    <a:pt x="15528" y="26815"/>
                  </a:cubicBezTo>
                  <a:cubicBezTo>
                    <a:pt x="15545" y="26818"/>
                    <a:pt x="15563" y="26819"/>
                    <a:pt x="15581" y="26819"/>
                  </a:cubicBezTo>
                  <a:cubicBezTo>
                    <a:pt x="15921" y="26819"/>
                    <a:pt x="16450" y="26415"/>
                    <a:pt x="16337" y="26053"/>
                  </a:cubicBezTo>
                  <a:cubicBezTo>
                    <a:pt x="16195" y="25672"/>
                    <a:pt x="15623" y="25029"/>
                    <a:pt x="16028" y="24743"/>
                  </a:cubicBezTo>
                  <a:cubicBezTo>
                    <a:pt x="16433" y="24458"/>
                    <a:pt x="17504" y="24672"/>
                    <a:pt x="17981" y="24362"/>
                  </a:cubicBezTo>
                  <a:cubicBezTo>
                    <a:pt x="18457" y="24029"/>
                    <a:pt x="17719" y="23600"/>
                    <a:pt x="18147" y="22814"/>
                  </a:cubicBezTo>
                  <a:cubicBezTo>
                    <a:pt x="18549" y="22057"/>
                    <a:pt x="18804" y="20965"/>
                    <a:pt x="19284" y="20965"/>
                  </a:cubicBezTo>
                  <a:cubicBezTo>
                    <a:pt x="19317" y="20965"/>
                    <a:pt x="19351" y="20970"/>
                    <a:pt x="19386" y="20981"/>
                  </a:cubicBezTo>
                  <a:cubicBezTo>
                    <a:pt x="19898" y="21120"/>
                    <a:pt x="19909" y="22626"/>
                    <a:pt x="20266" y="22626"/>
                  </a:cubicBezTo>
                  <a:cubicBezTo>
                    <a:pt x="20274" y="22626"/>
                    <a:pt x="20282" y="22626"/>
                    <a:pt x="20291" y="22624"/>
                  </a:cubicBezTo>
                  <a:cubicBezTo>
                    <a:pt x="20499" y="22585"/>
                    <a:pt x="20944" y="22403"/>
                    <a:pt x="21444" y="22403"/>
                  </a:cubicBezTo>
                  <a:cubicBezTo>
                    <a:pt x="21857" y="22403"/>
                    <a:pt x="22308" y="22527"/>
                    <a:pt x="22696" y="22957"/>
                  </a:cubicBezTo>
                  <a:cubicBezTo>
                    <a:pt x="23553" y="23910"/>
                    <a:pt x="23315" y="24243"/>
                    <a:pt x="22434" y="24362"/>
                  </a:cubicBezTo>
                  <a:cubicBezTo>
                    <a:pt x="22305" y="24376"/>
                    <a:pt x="22160" y="24382"/>
                    <a:pt x="22003" y="24382"/>
                  </a:cubicBezTo>
                  <a:cubicBezTo>
                    <a:pt x="21505" y="24382"/>
                    <a:pt x="20898" y="24328"/>
                    <a:pt x="20389" y="24328"/>
                  </a:cubicBezTo>
                  <a:cubicBezTo>
                    <a:pt x="19960" y="24328"/>
                    <a:pt x="19601" y="24366"/>
                    <a:pt x="19433" y="24505"/>
                  </a:cubicBezTo>
                  <a:cubicBezTo>
                    <a:pt x="19005" y="24886"/>
                    <a:pt x="17433" y="25124"/>
                    <a:pt x="17433" y="25529"/>
                  </a:cubicBezTo>
                  <a:cubicBezTo>
                    <a:pt x="17433" y="25915"/>
                    <a:pt x="17800" y="27014"/>
                    <a:pt x="18288" y="27014"/>
                  </a:cubicBezTo>
                  <a:cubicBezTo>
                    <a:pt x="18312" y="27014"/>
                    <a:pt x="18337" y="27011"/>
                    <a:pt x="18362" y="27006"/>
                  </a:cubicBezTo>
                  <a:cubicBezTo>
                    <a:pt x="18798" y="26907"/>
                    <a:pt x="20359" y="26692"/>
                    <a:pt x="20992" y="26692"/>
                  </a:cubicBezTo>
                  <a:cubicBezTo>
                    <a:pt x="21118" y="26692"/>
                    <a:pt x="21207" y="26700"/>
                    <a:pt x="21243" y="26720"/>
                  </a:cubicBezTo>
                  <a:cubicBezTo>
                    <a:pt x="21434" y="26863"/>
                    <a:pt x="20695" y="29625"/>
                    <a:pt x="20124" y="29744"/>
                  </a:cubicBezTo>
                  <a:cubicBezTo>
                    <a:pt x="19552" y="29864"/>
                    <a:pt x="19100" y="29887"/>
                    <a:pt x="18576" y="30006"/>
                  </a:cubicBezTo>
                  <a:cubicBezTo>
                    <a:pt x="18499" y="30020"/>
                    <a:pt x="18404" y="30027"/>
                    <a:pt x="18296" y="30027"/>
                  </a:cubicBezTo>
                  <a:cubicBezTo>
                    <a:pt x="17675" y="30027"/>
                    <a:pt x="16634" y="29800"/>
                    <a:pt x="16147" y="29435"/>
                  </a:cubicBezTo>
                  <a:cubicBezTo>
                    <a:pt x="15985" y="29306"/>
                    <a:pt x="15798" y="29255"/>
                    <a:pt x="15591" y="29255"/>
                  </a:cubicBezTo>
                  <a:cubicBezTo>
                    <a:pt x="15071" y="29255"/>
                    <a:pt x="14431" y="29584"/>
                    <a:pt x="13765" y="29840"/>
                  </a:cubicBezTo>
                  <a:cubicBezTo>
                    <a:pt x="13599" y="29906"/>
                    <a:pt x="13425" y="29935"/>
                    <a:pt x="13251" y="29935"/>
                  </a:cubicBezTo>
                  <a:cubicBezTo>
                    <a:pt x="12428" y="29935"/>
                    <a:pt x="11575" y="29297"/>
                    <a:pt x="11241" y="28982"/>
                  </a:cubicBezTo>
                  <a:cubicBezTo>
                    <a:pt x="10812" y="28625"/>
                    <a:pt x="11289" y="27768"/>
                    <a:pt x="11241" y="27387"/>
                  </a:cubicBezTo>
                  <a:cubicBezTo>
                    <a:pt x="11185" y="27089"/>
                    <a:pt x="10213" y="26719"/>
                    <a:pt x="9484" y="26719"/>
                  </a:cubicBezTo>
                  <a:cubicBezTo>
                    <a:pt x="9280" y="26719"/>
                    <a:pt x="9095" y="26748"/>
                    <a:pt x="8955" y="26815"/>
                  </a:cubicBezTo>
                  <a:cubicBezTo>
                    <a:pt x="8336" y="27125"/>
                    <a:pt x="6431" y="27506"/>
                    <a:pt x="5835" y="27673"/>
                  </a:cubicBezTo>
                  <a:cubicBezTo>
                    <a:pt x="5722" y="27700"/>
                    <a:pt x="5599" y="27711"/>
                    <a:pt x="5474" y="27711"/>
                  </a:cubicBezTo>
                  <a:cubicBezTo>
                    <a:pt x="4988" y="27711"/>
                    <a:pt x="4464" y="27549"/>
                    <a:pt x="4301" y="27549"/>
                  </a:cubicBezTo>
                  <a:cubicBezTo>
                    <a:pt x="4285" y="27549"/>
                    <a:pt x="4272" y="27550"/>
                    <a:pt x="4263" y="27554"/>
                  </a:cubicBezTo>
                  <a:cubicBezTo>
                    <a:pt x="4144" y="27601"/>
                    <a:pt x="3906" y="28601"/>
                    <a:pt x="3311" y="28816"/>
                  </a:cubicBezTo>
                  <a:cubicBezTo>
                    <a:pt x="2716" y="29054"/>
                    <a:pt x="2716" y="29911"/>
                    <a:pt x="2382" y="30816"/>
                  </a:cubicBezTo>
                  <a:cubicBezTo>
                    <a:pt x="2049" y="31721"/>
                    <a:pt x="477" y="33007"/>
                    <a:pt x="239" y="34912"/>
                  </a:cubicBezTo>
                  <a:cubicBezTo>
                    <a:pt x="1" y="36794"/>
                    <a:pt x="239" y="38675"/>
                    <a:pt x="1072" y="40175"/>
                  </a:cubicBezTo>
                  <a:cubicBezTo>
                    <a:pt x="1899" y="41645"/>
                    <a:pt x="3014" y="42273"/>
                    <a:pt x="4417" y="42273"/>
                  </a:cubicBezTo>
                  <a:cubicBezTo>
                    <a:pt x="4469" y="42273"/>
                    <a:pt x="4521" y="42273"/>
                    <a:pt x="4573" y="42271"/>
                  </a:cubicBezTo>
                  <a:cubicBezTo>
                    <a:pt x="5536" y="42240"/>
                    <a:pt x="7007" y="42006"/>
                    <a:pt x="8144" y="42006"/>
                  </a:cubicBezTo>
                  <a:cubicBezTo>
                    <a:pt x="8750" y="42006"/>
                    <a:pt x="9261" y="42072"/>
                    <a:pt x="9550" y="42271"/>
                  </a:cubicBezTo>
                  <a:cubicBezTo>
                    <a:pt x="10360" y="42866"/>
                    <a:pt x="10455" y="44176"/>
                    <a:pt x="10217" y="45176"/>
                  </a:cubicBezTo>
                  <a:cubicBezTo>
                    <a:pt x="10003" y="46176"/>
                    <a:pt x="10479" y="46938"/>
                    <a:pt x="11384" y="48582"/>
                  </a:cubicBezTo>
                  <a:cubicBezTo>
                    <a:pt x="11575" y="48915"/>
                    <a:pt x="11741" y="49225"/>
                    <a:pt x="11884" y="49487"/>
                  </a:cubicBezTo>
                  <a:lnTo>
                    <a:pt x="22720" y="49487"/>
                  </a:lnTo>
                  <a:cubicBezTo>
                    <a:pt x="22601" y="48486"/>
                    <a:pt x="22553" y="47439"/>
                    <a:pt x="22934" y="46653"/>
                  </a:cubicBezTo>
                  <a:cubicBezTo>
                    <a:pt x="23553" y="45367"/>
                    <a:pt x="26149" y="43295"/>
                    <a:pt x="26482" y="42295"/>
                  </a:cubicBezTo>
                  <a:cubicBezTo>
                    <a:pt x="26810" y="41312"/>
                    <a:pt x="27459" y="40031"/>
                    <a:pt x="26895" y="40031"/>
                  </a:cubicBezTo>
                  <a:cubicBezTo>
                    <a:pt x="26885" y="40031"/>
                    <a:pt x="26874" y="40031"/>
                    <a:pt x="26863" y="40032"/>
                  </a:cubicBezTo>
                  <a:cubicBezTo>
                    <a:pt x="26363" y="40072"/>
                    <a:pt x="25930" y="40298"/>
                    <a:pt x="25125" y="40298"/>
                  </a:cubicBezTo>
                  <a:cubicBezTo>
                    <a:pt x="24973" y="40298"/>
                    <a:pt x="24807" y="40289"/>
                    <a:pt x="24625" y="40270"/>
                  </a:cubicBezTo>
                  <a:cubicBezTo>
                    <a:pt x="23458" y="40151"/>
                    <a:pt x="22791" y="37770"/>
                    <a:pt x="22434" y="37317"/>
                  </a:cubicBezTo>
                  <a:cubicBezTo>
                    <a:pt x="22077" y="36841"/>
                    <a:pt x="20743" y="34484"/>
                    <a:pt x="20767" y="33817"/>
                  </a:cubicBezTo>
                  <a:cubicBezTo>
                    <a:pt x="20767" y="33126"/>
                    <a:pt x="19814" y="31126"/>
                    <a:pt x="20291" y="31102"/>
                  </a:cubicBezTo>
                  <a:cubicBezTo>
                    <a:pt x="20293" y="31102"/>
                    <a:pt x="20295" y="31102"/>
                    <a:pt x="20298" y="31102"/>
                  </a:cubicBezTo>
                  <a:cubicBezTo>
                    <a:pt x="20802" y="31102"/>
                    <a:pt x="22007" y="33582"/>
                    <a:pt x="22410" y="34317"/>
                  </a:cubicBezTo>
                  <a:cubicBezTo>
                    <a:pt x="22815" y="35079"/>
                    <a:pt x="23601" y="36674"/>
                    <a:pt x="23910" y="37627"/>
                  </a:cubicBezTo>
                  <a:cubicBezTo>
                    <a:pt x="24188" y="38481"/>
                    <a:pt x="24580" y="38856"/>
                    <a:pt x="25002" y="38856"/>
                  </a:cubicBezTo>
                  <a:cubicBezTo>
                    <a:pt x="25050" y="38856"/>
                    <a:pt x="25099" y="38851"/>
                    <a:pt x="25149" y="38842"/>
                  </a:cubicBezTo>
                  <a:cubicBezTo>
                    <a:pt x="25601" y="38770"/>
                    <a:pt x="29507" y="36651"/>
                    <a:pt x="30031" y="35936"/>
                  </a:cubicBezTo>
                  <a:cubicBezTo>
                    <a:pt x="30578" y="35222"/>
                    <a:pt x="30840" y="33983"/>
                    <a:pt x="30269" y="33674"/>
                  </a:cubicBezTo>
                  <a:cubicBezTo>
                    <a:pt x="29775" y="33406"/>
                    <a:pt x="29477" y="32713"/>
                    <a:pt x="29313" y="32713"/>
                  </a:cubicBezTo>
                  <a:cubicBezTo>
                    <a:pt x="29287" y="32713"/>
                    <a:pt x="29264" y="32730"/>
                    <a:pt x="29245" y="32769"/>
                  </a:cubicBezTo>
                  <a:cubicBezTo>
                    <a:pt x="29102" y="33031"/>
                    <a:pt x="28578" y="33602"/>
                    <a:pt x="28149" y="33602"/>
                  </a:cubicBezTo>
                  <a:cubicBezTo>
                    <a:pt x="27745" y="33579"/>
                    <a:pt x="26554" y="31793"/>
                    <a:pt x="26339" y="31197"/>
                  </a:cubicBezTo>
                  <a:cubicBezTo>
                    <a:pt x="26153" y="30615"/>
                    <a:pt x="26649" y="30125"/>
                    <a:pt x="26894" y="30125"/>
                  </a:cubicBezTo>
                  <a:cubicBezTo>
                    <a:pt x="26900" y="30125"/>
                    <a:pt x="26906" y="30125"/>
                    <a:pt x="26911" y="30126"/>
                  </a:cubicBezTo>
                  <a:cubicBezTo>
                    <a:pt x="27148" y="30173"/>
                    <a:pt x="27855" y="32007"/>
                    <a:pt x="28751" y="32007"/>
                  </a:cubicBezTo>
                  <a:cubicBezTo>
                    <a:pt x="28757" y="32007"/>
                    <a:pt x="28763" y="32007"/>
                    <a:pt x="28769" y="32007"/>
                  </a:cubicBezTo>
                  <a:cubicBezTo>
                    <a:pt x="29697" y="32007"/>
                    <a:pt x="29793" y="32412"/>
                    <a:pt x="30459" y="32769"/>
                  </a:cubicBezTo>
                  <a:cubicBezTo>
                    <a:pt x="30604" y="32849"/>
                    <a:pt x="30854" y="32874"/>
                    <a:pt x="31160" y="32874"/>
                  </a:cubicBezTo>
                  <a:cubicBezTo>
                    <a:pt x="31668" y="32874"/>
                    <a:pt x="32327" y="32805"/>
                    <a:pt x="32900" y="32805"/>
                  </a:cubicBezTo>
                  <a:cubicBezTo>
                    <a:pt x="33518" y="32805"/>
                    <a:pt x="34036" y="32886"/>
                    <a:pt x="34151" y="33221"/>
                  </a:cubicBezTo>
                  <a:cubicBezTo>
                    <a:pt x="34438" y="33996"/>
                    <a:pt x="35199" y="35244"/>
                    <a:pt x="35764" y="35244"/>
                  </a:cubicBezTo>
                  <a:cubicBezTo>
                    <a:pt x="35807" y="35244"/>
                    <a:pt x="35849" y="35237"/>
                    <a:pt x="35889" y="35222"/>
                  </a:cubicBezTo>
                  <a:cubicBezTo>
                    <a:pt x="35940" y="35203"/>
                    <a:pt x="35986" y="35193"/>
                    <a:pt x="36027" y="35193"/>
                  </a:cubicBezTo>
                  <a:cubicBezTo>
                    <a:pt x="36444" y="35193"/>
                    <a:pt x="36380" y="36147"/>
                    <a:pt x="36770" y="37317"/>
                  </a:cubicBezTo>
                  <a:cubicBezTo>
                    <a:pt x="37199" y="38580"/>
                    <a:pt x="37985" y="41509"/>
                    <a:pt x="38342" y="41604"/>
                  </a:cubicBezTo>
                  <a:cubicBezTo>
                    <a:pt x="38354" y="41608"/>
                    <a:pt x="38367" y="41610"/>
                    <a:pt x="38380" y="41610"/>
                  </a:cubicBezTo>
                  <a:cubicBezTo>
                    <a:pt x="38769" y="41610"/>
                    <a:pt x="39748" y="40001"/>
                    <a:pt x="39771" y="39104"/>
                  </a:cubicBezTo>
                  <a:cubicBezTo>
                    <a:pt x="39795" y="38199"/>
                    <a:pt x="39795" y="37579"/>
                    <a:pt x="40604" y="36913"/>
                  </a:cubicBezTo>
                  <a:cubicBezTo>
                    <a:pt x="41438" y="36222"/>
                    <a:pt x="42462" y="34865"/>
                    <a:pt x="43176" y="34531"/>
                  </a:cubicBezTo>
                  <a:cubicBezTo>
                    <a:pt x="43237" y="34504"/>
                    <a:pt x="43300" y="34491"/>
                    <a:pt x="43364" y="34491"/>
                  </a:cubicBezTo>
                  <a:cubicBezTo>
                    <a:pt x="44035" y="34491"/>
                    <a:pt x="44871" y="35866"/>
                    <a:pt x="44915" y="36627"/>
                  </a:cubicBezTo>
                  <a:cubicBezTo>
                    <a:pt x="44939" y="37460"/>
                    <a:pt x="45844" y="37222"/>
                    <a:pt x="46058" y="38080"/>
                  </a:cubicBezTo>
                  <a:cubicBezTo>
                    <a:pt x="46272" y="38913"/>
                    <a:pt x="46820" y="41771"/>
                    <a:pt x="47201" y="42652"/>
                  </a:cubicBezTo>
                  <a:cubicBezTo>
                    <a:pt x="47431" y="43169"/>
                    <a:pt x="48025" y="43470"/>
                    <a:pt x="48366" y="43470"/>
                  </a:cubicBezTo>
                  <a:cubicBezTo>
                    <a:pt x="48590" y="43470"/>
                    <a:pt x="48705" y="43340"/>
                    <a:pt x="48535" y="43057"/>
                  </a:cubicBezTo>
                  <a:cubicBezTo>
                    <a:pt x="48130" y="42342"/>
                    <a:pt x="47058" y="39723"/>
                    <a:pt x="47487" y="39151"/>
                  </a:cubicBezTo>
                  <a:cubicBezTo>
                    <a:pt x="47530" y="39096"/>
                    <a:pt x="47582" y="39072"/>
                    <a:pt x="47642" y="39072"/>
                  </a:cubicBezTo>
                  <a:cubicBezTo>
                    <a:pt x="48141" y="39072"/>
                    <a:pt x="49173" y="40758"/>
                    <a:pt x="49834" y="40758"/>
                  </a:cubicBezTo>
                  <a:cubicBezTo>
                    <a:pt x="49887" y="40758"/>
                    <a:pt x="49939" y="40747"/>
                    <a:pt x="49987" y="40723"/>
                  </a:cubicBezTo>
                  <a:cubicBezTo>
                    <a:pt x="50726" y="40366"/>
                    <a:pt x="50726" y="38080"/>
                    <a:pt x="50178" y="37151"/>
                  </a:cubicBezTo>
                  <a:cubicBezTo>
                    <a:pt x="49654" y="36246"/>
                    <a:pt x="49987" y="34769"/>
                    <a:pt x="50678" y="34531"/>
                  </a:cubicBezTo>
                  <a:cubicBezTo>
                    <a:pt x="50868" y="34484"/>
                    <a:pt x="51202" y="34412"/>
                    <a:pt x="51583" y="34317"/>
                  </a:cubicBezTo>
                  <a:lnTo>
                    <a:pt x="51583" y="1810"/>
                  </a:lnTo>
                  <a:cubicBezTo>
                    <a:pt x="51106" y="1924"/>
                    <a:pt x="50471" y="1983"/>
                    <a:pt x="50008" y="1983"/>
                  </a:cubicBezTo>
                  <a:cubicBezTo>
                    <a:pt x="49500" y="1983"/>
                    <a:pt x="49199" y="1912"/>
                    <a:pt x="49535" y="1763"/>
                  </a:cubicBezTo>
                  <a:cubicBezTo>
                    <a:pt x="49892" y="1572"/>
                    <a:pt x="50821" y="1191"/>
                    <a:pt x="51583" y="762"/>
                  </a:cubicBezTo>
                  <a:lnTo>
                    <a:pt x="5158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0"/>
            <p:cNvSpPr/>
            <p:nvPr/>
          </p:nvSpPr>
          <p:spPr>
            <a:xfrm>
              <a:off x="6213328" y="3122840"/>
              <a:ext cx="127479" cy="217893"/>
            </a:xfrm>
            <a:custGeom>
              <a:avLst/>
              <a:gdLst/>
              <a:ahLst/>
              <a:cxnLst/>
              <a:rect l="l" t="t" r="r" b="b"/>
              <a:pathLst>
                <a:path w="3328" h="5688" extrusionOk="0">
                  <a:moveTo>
                    <a:pt x="1283" y="0"/>
                  </a:moveTo>
                  <a:cubicBezTo>
                    <a:pt x="747" y="0"/>
                    <a:pt x="0" y="336"/>
                    <a:pt x="17" y="695"/>
                  </a:cubicBezTo>
                  <a:cubicBezTo>
                    <a:pt x="41" y="1196"/>
                    <a:pt x="303" y="1624"/>
                    <a:pt x="708" y="2291"/>
                  </a:cubicBezTo>
                  <a:cubicBezTo>
                    <a:pt x="1113" y="2958"/>
                    <a:pt x="446" y="5506"/>
                    <a:pt x="851" y="5649"/>
                  </a:cubicBezTo>
                  <a:cubicBezTo>
                    <a:pt x="926" y="5675"/>
                    <a:pt x="1009" y="5688"/>
                    <a:pt x="1096" y="5688"/>
                  </a:cubicBezTo>
                  <a:cubicBezTo>
                    <a:pt x="1945" y="5688"/>
                    <a:pt x="3260" y="4519"/>
                    <a:pt x="3304" y="3958"/>
                  </a:cubicBezTo>
                  <a:cubicBezTo>
                    <a:pt x="3327" y="3363"/>
                    <a:pt x="2351" y="2696"/>
                    <a:pt x="2160" y="2053"/>
                  </a:cubicBezTo>
                  <a:cubicBezTo>
                    <a:pt x="1970" y="1434"/>
                    <a:pt x="2065" y="600"/>
                    <a:pt x="1756" y="172"/>
                  </a:cubicBezTo>
                  <a:cubicBezTo>
                    <a:pt x="1669" y="51"/>
                    <a:pt x="1492" y="0"/>
                    <a:pt x="128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0"/>
            <p:cNvSpPr/>
            <p:nvPr/>
          </p:nvSpPr>
          <p:spPr>
            <a:xfrm>
              <a:off x="6135531" y="3199608"/>
              <a:ext cx="86646" cy="112969"/>
            </a:xfrm>
            <a:custGeom>
              <a:avLst/>
              <a:gdLst/>
              <a:ahLst/>
              <a:cxnLst/>
              <a:rect l="l" t="t" r="r" b="b"/>
              <a:pathLst>
                <a:path w="2262" h="2949" extrusionOk="0">
                  <a:moveTo>
                    <a:pt x="1716" y="1"/>
                  </a:moveTo>
                  <a:cubicBezTo>
                    <a:pt x="1708" y="1"/>
                    <a:pt x="1699" y="1"/>
                    <a:pt x="1691" y="1"/>
                  </a:cubicBezTo>
                  <a:cubicBezTo>
                    <a:pt x="1119" y="25"/>
                    <a:pt x="0" y="2311"/>
                    <a:pt x="786" y="2835"/>
                  </a:cubicBezTo>
                  <a:cubicBezTo>
                    <a:pt x="910" y="2913"/>
                    <a:pt x="1033" y="2948"/>
                    <a:pt x="1154" y="2948"/>
                  </a:cubicBezTo>
                  <a:cubicBezTo>
                    <a:pt x="1726" y="2948"/>
                    <a:pt x="2215" y="2155"/>
                    <a:pt x="2215" y="1525"/>
                  </a:cubicBezTo>
                  <a:cubicBezTo>
                    <a:pt x="2238" y="775"/>
                    <a:pt x="2262" y="1"/>
                    <a:pt x="171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7817657" y="4268655"/>
              <a:ext cx="161992" cy="172192"/>
            </a:xfrm>
            <a:custGeom>
              <a:avLst/>
              <a:gdLst/>
              <a:ahLst/>
              <a:cxnLst/>
              <a:rect l="l" t="t" r="r" b="b"/>
              <a:pathLst>
                <a:path w="4229" h="4495" extrusionOk="0">
                  <a:moveTo>
                    <a:pt x="66" y="0"/>
                  </a:moveTo>
                  <a:cubicBezTo>
                    <a:pt x="25" y="0"/>
                    <a:pt x="2" y="17"/>
                    <a:pt x="0" y="52"/>
                  </a:cubicBezTo>
                  <a:cubicBezTo>
                    <a:pt x="0" y="52"/>
                    <a:pt x="2096" y="3863"/>
                    <a:pt x="2977" y="4363"/>
                  </a:cubicBezTo>
                  <a:cubicBezTo>
                    <a:pt x="3150" y="4454"/>
                    <a:pt x="3306" y="4494"/>
                    <a:pt x="3441" y="4494"/>
                  </a:cubicBezTo>
                  <a:cubicBezTo>
                    <a:pt x="4014" y="4494"/>
                    <a:pt x="4228" y="3770"/>
                    <a:pt x="3882" y="3077"/>
                  </a:cubicBezTo>
                  <a:cubicBezTo>
                    <a:pt x="3509" y="2287"/>
                    <a:pt x="547" y="0"/>
                    <a:pt x="6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5623776" y="4630087"/>
              <a:ext cx="1487843" cy="423221"/>
            </a:xfrm>
            <a:custGeom>
              <a:avLst/>
              <a:gdLst/>
              <a:ahLst/>
              <a:cxnLst/>
              <a:rect l="l" t="t" r="r" b="b"/>
              <a:pathLst>
                <a:path w="38842" h="11048" extrusionOk="0">
                  <a:moveTo>
                    <a:pt x="7549" y="0"/>
                  </a:moveTo>
                  <a:lnTo>
                    <a:pt x="7549" y="6335"/>
                  </a:lnTo>
                  <a:cubicBezTo>
                    <a:pt x="7549" y="6335"/>
                    <a:pt x="6573" y="8216"/>
                    <a:pt x="3715" y="9454"/>
                  </a:cubicBezTo>
                  <a:cubicBezTo>
                    <a:pt x="3275" y="9443"/>
                    <a:pt x="2834" y="9437"/>
                    <a:pt x="2394" y="9437"/>
                  </a:cubicBezTo>
                  <a:cubicBezTo>
                    <a:pt x="1953" y="9437"/>
                    <a:pt x="1512" y="9443"/>
                    <a:pt x="1072" y="9454"/>
                  </a:cubicBezTo>
                  <a:lnTo>
                    <a:pt x="1000" y="9454"/>
                  </a:lnTo>
                  <a:cubicBezTo>
                    <a:pt x="0" y="9454"/>
                    <a:pt x="0" y="11026"/>
                    <a:pt x="1000" y="11026"/>
                  </a:cubicBezTo>
                  <a:lnTo>
                    <a:pt x="33317" y="11026"/>
                  </a:lnTo>
                  <a:cubicBezTo>
                    <a:pt x="34301" y="11026"/>
                    <a:pt x="35296" y="11047"/>
                    <a:pt x="36287" y="11047"/>
                  </a:cubicBezTo>
                  <a:cubicBezTo>
                    <a:pt x="36783" y="11047"/>
                    <a:pt x="37278" y="11042"/>
                    <a:pt x="37770" y="11026"/>
                  </a:cubicBezTo>
                  <a:lnTo>
                    <a:pt x="37841" y="11026"/>
                  </a:lnTo>
                  <a:cubicBezTo>
                    <a:pt x="38842" y="11026"/>
                    <a:pt x="38842" y="9454"/>
                    <a:pt x="37841" y="9454"/>
                  </a:cubicBezTo>
                  <a:lnTo>
                    <a:pt x="35174" y="9454"/>
                  </a:lnTo>
                  <a:cubicBezTo>
                    <a:pt x="32269" y="8216"/>
                    <a:pt x="31292" y="6335"/>
                    <a:pt x="31292" y="6335"/>
                  </a:cubicBezTo>
                  <a:lnTo>
                    <a:pt x="312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5912941" y="4630087"/>
              <a:ext cx="909514" cy="166982"/>
            </a:xfrm>
            <a:custGeom>
              <a:avLst/>
              <a:gdLst/>
              <a:ahLst/>
              <a:cxnLst/>
              <a:rect l="l" t="t" r="r" b="b"/>
              <a:pathLst>
                <a:path w="23744" h="4359" extrusionOk="0">
                  <a:moveTo>
                    <a:pt x="0" y="0"/>
                  </a:moveTo>
                  <a:lnTo>
                    <a:pt x="0" y="1548"/>
                  </a:lnTo>
                  <a:cubicBezTo>
                    <a:pt x="719" y="1454"/>
                    <a:pt x="1554" y="1412"/>
                    <a:pt x="2473" y="1412"/>
                  </a:cubicBezTo>
                  <a:cubicBezTo>
                    <a:pt x="10173" y="1412"/>
                    <a:pt x="23743" y="4358"/>
                    <a:pt x="23743" y="4358"/>
                  </a:cubicBezTo>
                  <a:lnTo>
                    <a:pt x="2374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6608942" y="3145824"/>
              <a:ext cx="214431" cy="287383"/>
            </a:xfrm>
            <a:custGeom>
              <a:avLst/>
              <a:gdLst/>
              <a:ahLst/>
              <a:cxnLst/>
              <a:rect l="l" t="t" r="r" b="b"/>
              <a:pathLst>
                <a:path w="5598" h="7502" extrusionOk="0">
                  <a:moveTo>
                    <a:pt x="2811" y="0"/>
                  </a:moveTo>
                  <a:cubicBezTo>
                    <a:pt x="1263" y="0"/>
                    <a:pt x="1" y="1262"/>
                    <a:pt x="1" y="2810"/>
                  </a:cubicBezTo>
                  <a:cubicBezTo>
                    <a:pt x="1" y="3406"/>
                    <a:pt x="191" y="3977"/>
                    <a:pt x="525" y="4430"/>
                  </a:cubicBezTo>
                  <a:lnTo>
                    <a:pt x="2811" y="7502"/>
                  </a:lnTo>
                  <a:lnTo>
                    <a:pt x="5073" y="4430"/>
                  </a:lnTo>
                  <a:cubicBezTo>
                    <a:pt x="5407" y="3977"/>
                    <a:pt x="5597" y="3406"/>
                    <a:pt x="5597" y="2810"/>
                  </a:cubicBezTo>
                  <a:cubicBezTo>
                    <a:pt x="5597" y="1262"/>
                    <a:pt x="4359" y="0"/>
                    <a:pt x="2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6637250" y="3178654"/>
              <a:ext cx="157855" cy="157865"/>
            </a:xfrm>
            <a:custGeom>
              <a:avLst/>
              <a:gdLst/>
              <a:ahLst/>
              <a:cxnLst/>
              <a:rect l="l" t="t" r="r" b="b"/>
              <a:pathLst>
                <a:path w="4121" h="4121" extrusionOk="0">
                  <a:moveTo>
                    <a:pt x="2072" y="0"/>
                  </a:moveTo>
                  <a:cubicBezTo>
                    <a:pt x="929" y="0"/>
                    <a:pt x="0" y="929"/>
                    <a:pt x="0" y="2072"/>
                  </a:cubicBezTo>
                  <a:cubicBezTo>
                    <a:pt x="0" y="3215"/>
                    <a:pt x="929" y="4120"/>
                    <a:pt x="2072" y="4120"/>
                  </a:cubicBezTo>
                  <a:cubicBezTo>
                    <a:pt x="3191" y="4120"/>
                    <a:pt x="4120" y="3215"/>
                    <a:pt x="4120" y="2072"/>
                  </a:cubicBezTo>
                  <a:cubicBezTo>
                    <a:pt x="4120" y="929"/>
                    <a:pt x="3191" y="0"/>
                    <a:pt x="2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6704743" y="3208687"/>
              <a:ext cx="7891" cy="22103"/>
            </a:xfrm>
            <a:custGeom>
              <a:avLst/>
              <a:gdLst/>
              <a:ahLst/>
              <a:cxnLst/>
              <a:rect l="l" t="t" r="r" b="b"/>
              <a:pathLst>
                <a:path w="206" h="577" extrusionOk="0">
                  <a:moveTo>
                    <a:pt x="49" y="0"/>
                  </a:moveTo>
                  <a:cubicBezTo>
                    <a:pt x="28" y="0"/>
                    <a:pt x="0" y="21"/>
                    <a:pt x="0" y="50"/>
                  </a:cubicBezTo>
                  <a:cubicBezTo>
                    <a:pt x="48" y="193"/>
                    <a:pt x="72" y="336"/>
                    <a:pt x="119" y="502"/>
                  </a:cubicBezTo>
                  <a:cubicBezTo>
                    <a:pt x="119" y="502"/>
                    <a:pt x="119" y="526"/>
                    <a:pt x="119" y="550"/>
                  </a:cubicBezTo>
                  <a:cubicBezTo>
                    <a:pt x="129" y="568"/>
                    <a:pt x="145" y="576"/>
                    <a:pt x="160" y="576"/>
                  </a:cubicBezTo>
                  <a:cubicBezTo>
                    <a:pt x="184" y="576"/>
                    <a:pt x="206" y="556"/>
                    <a:pt x="191" y="526"/>
                  </a:cubicBezTo>
                  <a:cubicBezTo>
                    <a:pt x="167" y="383"/>
                    <a:pt x="119" y="240"/>
                    <a:pt x="96" y="98"/>
                  </a:cubicBezTo>
                  <a:cubicBezTo>
                    <a:pt x="96" y="74"/>
                    <a:pt x="72" y="50"/>
                    <a:pt x="72" y="26"/>
                  </a:cubicBezTo>
                  <a:cubicBezTo>
                    <a:pt x="72" y="8"/>
                    <a:pt x="61" y="0"/>
                    <a:pt x="4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6699266" y="3204741"/>
              <a:ext cx="13713" cy="7164"/>
            </a:xfrm>
            <a:custGeom>
              <a:avLst/>
              <a:gdLst/>
              <a:ahLst/>
              <a:cxnLst/>
              <a:rect l="l" t="t" r="r" b="b"/>
              <a:pathLst>
                <a:path w="358" h="187" extrusionOk="0">
                  <a:moveTo>
                    <a:pt x="218" y="1"/>
                  </a:moveTo>
                  <a:cubicBezTo>
                    <a:pt x="194" y="1"/>
                    <a:pt x="169" y="4"/>
                    <a:pt x="143" y="10"/>
                  </a:cubicBezTo>
                  <a:cubicBezTo>
                    <a:pt x="72" y="34"/>
                    <a:pt x="0" y="82"/>
                    <a:pt x="0" y="129"/>
                  </a:cubicBezTo>
                  <a:cubicBezTo>
                    <a:pt x="18" y="164"/>
                    <a:pt x="61" y="186"/>
                    <a:pt x="120" y="186"/>
                  </a:cubicBezTo>
                  <a:cubicBezTo>
                    <a:pt x="142" y="186"/>
                    <a:pt x="165" y="183"/>
                    <a:pt x="191" y="177"/>
                  </a:cubicBezTo>
                  <a:cubicBezTo>
                    <a:pt x="286" y="153"/>
                    <a:pt x="358" y="105"/>
                    <a:pt x="334" y="58"/>
                  </a:cubicBezTo>
                  <a:cubicBezTo>
                    <a:pt x="334" y="23"/>
                    <a:pt x="283" y="1"/>
                    <a:pt x="21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6700185" y="3205124"/>
              <a:ext cx="12794" cy="6780"/>
            </a:xfrm>
            <a:custGeom>
              <a:avLst/>
              <a:gdLst/>
              <a:ahLst/>
              <a:cxnLst/>
              <a:rect l="l" t="t" r="r" b="b"/>
              <a:pathLst>
                <a:path w="334" h="177" extrusionOk="0">
                  <a:moveTo>
                    <a:pt x="262" y="0"/>
                  </a:moveTo>
                  <a:cubicBezTo>
                    <a:pt x="262" y="0"/>
                    <a:pt x="262" y="24"/>
                    <a:pt x="262" y="24"/>
                  </a:cubicBezTo>
                  <a:cubicBezTo>
                    <a:pt x="286" y="72"/>
                    <a:pt x="215" y="119"/>
                    <a:pt x="119" y="143"/>
                  </a:cubicBezTo>
                  <a:lnTo>
                    <a:pt x="0" y="143"/>
                  </a:lnTo>
                  <a:cubicBezTo>
                    <a:pt x="0" y="160"/>
                    <a:pt x="48" y="177"/>
                    <a:pt x="101" y="177"/>
                  </a:cubicBezTo>
                  <a:cubicBezTo>
                    <a:pt x="123" y="177"/>
                    <a:pt x="146" y="174"/>
                    <a:pt x="167" y="167"/>
                  </a:cubicBezTo>
                  <a:cubicBezTo>
                    <a:pt x="262" y="143"/>
                    <a:pt x="334" y="95"/>
                    <a:pt x="310" y="48"/>
                  </a:cubicBezTo>
                  <a:cubicBezTo>
                    <a:pt x="310" y="24"/>
                    <a:pt x="286" y="24"/>
                    <a:pt x="26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6722402" y="3283463"/>
              <a:ext cx="7929" cy="22180"/>
            </a:xfrm>
            <a:custGeom>
              <a:avLst/>
              <a:gdLst/>
              <a:ahLst/>
              <a:cxnLst/>
              <a:rect l="l" t="t" r="r" b="b"/>
              <a:pathLst>
                <a:path w="207" h="579" extrusionOk="0">
                  <a:moveTo>
                    <a:pt x="47" y="1"/>
                  </a:moveTo>
                  <a:cubicBezTo>
                    <a:pt x="23" y="1"/>
                    <a:pt x="1" y="21"/>
                    <a:pt x="16" y="51"/>
                  </a:cubicBezTo>
                  <a:cubicBezTo>
                    <a:pt x="39" y="194"/>
                    <a:pt x="87" y="337"/>
                    <a:pt x="111" y="503"/>
                  </a:cubicBezTo>
                  <a:cubicBezTo>
                    <a:pt x="135" y="503"/>
                    <a:pt x="135" y="527"/>
                    <a:pt x="135" y="551"/>
                  </a:cubicBezTo>
                  <a:cubicBezTo>
                    <a:pt x="135" y="571"/>
                    <a:pt x="147" y="578"/>
                    <a:pt x="162" y="578"/>
                  </a:cubicBezTo>
                  <a:cubicBezTo>
                    <a:pt x="182" y="578"/>
                    <a:pt x="206" y="565"/>
                    <a:pt x="206" y="551"/>
                  </a:cubicBezTo>
                  <a:cubicBezTo>
                    <a:pt x="159" y="384"/>
                    <a:pt x="135" y="241"/>
                    <a:pt x="87" y="98"/>
                  </a:cubicBezTo>
                  <a:cubicBezTo>
                    <a:pt x="87" y="75"/>
                    <a:pt x="87" y="51"/>
                    <a:pt x="87" y="27"/>
                  </a:cubicBezTo>
                  <a:cubicBezTo>
                    <a:pt x="78" y="9"/>
                    <a:pt x="62" y="1"/>
                    <a:pt x="4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6722976" y="3302349"/>
              <a:ext cx="12832" cy="7164"/>
            </a:xfrm>
            <a:custGeom>
              <a:avLst/>
              <a:gdLst/>
              <a:ahLst/>
              <a:cxnLst/>
              <a:rect l="l" t="t" r="r" b="b"/>
              <a:pathLst>
                <a:path w="335" h="187" extrusionOk="0">
                  <a:moveTo>
                    <a:pt x="215" y="1"/>
                  </a:moveTo>
                  <a:cubicBezTo>
                    <a:pt x="193" y="1"/>
                    <a:pt x="169" y="4"/>
                    <a:pt x="144" y="10"/>
                  </a:cubicBezTo>
                  <a:cubicBezTo>
                    <a:pt x="48" y="34"/>
                    <a:pt x="1" y="82"/>
                    <a:pt x="1" y="129"/>
                  </a:cubicBezTo>
                  <a:cubicBezTo>
                    <a:pt x="18" y="164"/>
                    <a:pt x="61" y="186"/>
                    <a:pt x="120" y="186"/>
                  </a:cubicBezTo>
                  <a:cubicBezTo>
                    <a:pt x="142" y="186"/>
                    <a:pt x="166" y="183"/>
                    <a:pt x="191" y="177"/>
                  </a:cubicBezTo>
                  <a:cubicBezTo>
                    <a:pt x="263" y="153"/>
                    <a:pt x="334" y="105"/>
                    <a:pt x="334" y="58"/>
                  </a:cubicBezTo>
                  <a:cubicBezTo>
                    <a:pt x="317" y="23"/>
                    <a:pt x="274" y="1"/>
                    <a:pt x="21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6722976" y="3302349"/>
              <a:ext cx="12832" cy="6780"/>
            </a:xfrm>
            <a:custGeom>
              <a:avLst/>
              <a:gdLst/>
              <a:ahLst/>
              <a:cxnLst/>
              <a:rect l="l" t="t" r="r" b="b"/>
              <a:pathLst>
                <a:path w="335" h="177" extrusionOk="0">
                  <a:moveTo>
                    <a:pt x="215" y="1"/>
                  </a:moveTo>
                  <a:cubicBezTo>
                    <a:pt x="193" y="1"/>
                    <a:pt x="169" y="4"/>
                    <a:pt x="144" y="10"/>
                  </a:cubicBezTo>
                  <a:cubicBezTo>
                    <a:pt x="48" y="34"/>
                    <a:pt x="1" y="82"/>
                    <a:pt x="1" y="129"/>
                  </a:cubicBezTo>
                  <a:cubicBezTo>
                    <a:pt x="1" y="153"/>
                    <a:pt x="24" y="177"/>
                    <a:pt x="48" y="177"/>
                  </a:cubicBezTo>
                  <a:cubicBezTo>
                    <a:pt x="48" y="129"/>
                    <a:pt x="96" y="58"/>
                    <a:pt x="191" y="58"/>
                  </a:cubicBezTo>
                  <a:cubicBezTo>
                    <a:pt x="215" y="46"/>
                    <a:pt x="239" y="40"/>
                    <a:pt x="263" y="40"/>
                  </a:cubicBezTo>
                  <a:cubicBezTo>
                    <a:pt x="286" y="40"/>
                    <a:pt x="310" y="46"/>
                    <a:pt x="334" y="58"/>
                  </a:cubicBezTo>
                  <a:cubicBezTo>
                    <a:pt x="317" y="23"/>
                    <a:pt x="274" y="1"/>
                    <a:pt x="21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6743316" y="3244351"/>
              <a:ext cx="23481" cy="7508"/>
            </a:xfrm>
            <a:custGeom>
              <a:avLst/>
              <a:gdLst/>
              <a:ahLst/>
              <a:cxnLst/>
              <a:rect l="l" t="t" r="r" b="b"/>
              <a:pathLst>
                <a:path w="613" h="196" extrusionOk="0">
                  <a:moveTo>
                    <a:pt x="541" y="0"/>
                  </a:moveTo>
                  <a:cubicBezTo>
                    <a:pt x="398" y="48"/>
                    <a:pt x="256" y="72"/>
                    <a:pt x="113" y="119"/>
                  </a:cubicBezTo>
                  <a:lnTo>
                    <a:pt x="41" y="119"/>
                  </a:lnTo>
                  <a:cubicBezTo>
                    <a:pt x="0" y="140"/>
                    <a:pt x="12" y="195"/>
                    <a:pt x="47" y="195"/>
                  </a:cubicBezTo>
                  <a:cubicBezTo>
                    <a:pt x="52" y="195"/>
                    <a:pt x="58" y="194"/>
                    <a:pt x="65" y="191"/>
                  </a:cubicBezTo>
                  <a:cubicBezTo>
                    <a:pt x="208" y="167"/>
                    <a:pt x="351" y="119"/>
                    <a:pt x="494" y="95"/>
                  </a:cubicBezTo>
                  <a:cubicBezTo>
                    <a:pt x="518" y="95"/>
                    <a:pt x="541" y="95"/>
                    <a:pt x="565" y="72"/>
                  </a:cubicBezTo>
                  <a:cubicBezTo>
                    <a:pt x="613" y="72"/>
                    <a:pt x="589" y="0"/>
                    <a:pt x="54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6762201" y="3239601"/>
              <a:ext cx="8274" cy="12258"/>
            </a:xfrm>
            <a:custGeom>
              <a:avLst/>
              <a:gdLst/>
              <a:ahLst/>
              <a:cxnLst/>
              <a:rect l="l" t="t" r="r" b="b"/>
              <a:pathLst>
                <a:path w="216" h="320" extrusionOk="0">
                  <a:moveTo>
                    <a:pt x="91" y="0"/>
                  </a:moveTo>
                  <a:cubicBezTo>
                    <a:pt x="85" y="0"/>
                    <a:pt x="78" y="2"/>
                    <a:pt x="72" y="5"/>
                  </a:cubicBezTo>
                  <a:cubicBezTo>
                    <a:pt x="25" y="5"/>
                    <a:pt x="1" y="76"/>
                    <a:pt x="25" y="172"/>
                  </a:cubicBezTo>
                  <a:cubicBezTo>
                    <a:pt x="45" y="254"/>
                    <a:pt x="84" y="319"/>
                    <a:pt x="125" y="319"/>
                  </a:cubicBezTo>
                  <a:cubicBezTo>
                    <a:pt x="131" y="319"/>
                    <a:pt x="137" y="318"/>
                    <a:pt x="144" y="315"/>
                  </a:cubicBezTo>
                  <a:cubicBezTo>
                    <a:pt x="191" y="315"/>
                    <a:pt x="215" y="219"/>
                    <a:pt x="191" y="148"/>
                  </a:cubicBezTo>
                  <a:cubicBezTo>
                    <a:pt x="171" y="65"/>
                    <a:pt x="132" y="0"/>
                    <a:pt x="9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6762201" y="3239793"/>
              <a:ext cx="7355" cy="12067"/>
            </a:xfrm>
            <a:custGeom>
              <a:avLst/>
              <a:gdLst/>
              <a:ahLst/>
              <a:cxnLst/>
              <a:rect l="l" t="t" r="r" b="b"/>
              <a:pathLst>
                <a:path w="192" h="315" extrusionOk="0">
                  <a:moveTo>
                    <a:pt x="48" y="0"/>
                  </a:moveTo>
                  <a:cubicBezTo>
                    <a:pt x="25" y="24"/>
                    <a:pt x="1" y="95"/>
                    <a:pt x="25" y="167"/>
                  </a:cubicBezTo>
                  <a:cubicBezTo>
                    <a:pt x="45" y="249"/>
                    <a:pt x="84" y="314"/>
                    <a:pt x="125" y="314"/>
                  </a:cubicBezTo>
                  <a:cubicBezTo>
                    <a:pt x="131" y="314"/>
                    <a:pt x="137" y="313"/>
                    <a:pt x="144" y="310"/>
                  </a:cubicBezTo>
                  <a:cubicBezTo>
                    <a:pt x="167" y="310"/>
                    <a:pt x="191" y="286"/>
                    <a:pt x="191" y="262"/>
                  </a:cubicBezTo>
                  <a:lnTo>
                    <a:pt x="191" y="262"/>
                  </a:lnTo>
                  <a:cubicBezTo>
                    <a:pt x="185" y="265"/>
                    <a:pt x="178" y="267"/>
                    <a:pt x="171" y="267"/>
                  </a:cubicBezTo>
                  <a:cubicBezTo>
                    <a:pt x="126" y="267"/>
                    <a:pt x="69" y="202"/>
                    <a:pt x="48" y="119"/>
                  </a:cubicBezTo>
                  <a:cubicBezTo>
                    <a:pt x="48" y="71"/>
                    <a:pt x="48" y="24"/>
                    <a:pt x="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6668507" y="3262432"/>
              <a:ext cx="23289" cy="7662"/>
            </a:xfrm>
            <a:custGeom>
              <a:avLst/>
              <a:gdLst/>
              <a:ahLst/>
              <a:cxnLst/>
              <a:rect l="l" t="t" r="r" b="b"/>
              <a:pathLst>
                <a:path w="608" h="200" extrusionOk="0">
                  <a:moveTo>
                    <a:pt x="556" y="1"/>
                  </a:moveTo>
                  <a:cubicBezTo>
                    <a:pt x="552" y="1"/>
                    <a:pt x="547" y="2"/>
                    <a:pt x="542" y="4"/>
                  </a:cubicBezTo>
                  <a:cubicBezTo>
                    <a:pt x="399" y="28"/>
                    <a:pt x="256" y="76"/>
                    <a:pt x="113" y="100"/>
                  </a:cubicBezTo>
                  <a:cubicBezTo>
                    <a:pt x="89" y="123"/>
                    <a:pt x="65" y="123"/>
                    <a:pt x="41" y="123"/>
                  </a:cubicBezTo>
                  <a:cubicBezTo>
                    <a:pt x="0" y="144"/>
                    <a:pt x="12" y="200"/>
                    <a:pt x="47" y="200"/>
                  </a:cubicBezTo>
                  <a:cubicBezTo>
                    <a:pt x="52" y="200"/>
                    <a:pt x="59" y="198"/>
                    <a:pt x="65" y="195"/>
                  </a:cubicBezTo>
                  <a:cubicBezTo>
                    <a:pt x="208" y="171"/>
                    <a:pt x="351" y="123"/>
                    <a:pt x="494" y="100"/>
                  </a:cubicBezTo>
                  <a:cubicBezTo>
                    <a:pt x="518" y="76"/>
                    <a:pt x="542" y="76"/>
                    <a:pt x="565" y="76"/>
                  </a:cubicBezTo>
                  <a:cubicBezTo>
                    <a:pt x="608" y="76"/>
                    <a:pt x="594" y="1"/>
                    <a:pt x="55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6664600" y="3262586"/>
              <a:ext cx="8236" cy="12795"/>
            </a:xfrm>
            <a:custGeom>
              <a:avLst/>
              <a:gdLst/>
              <a:ahLst/>
              <a:cxnLst/>
              <a:rect l="l" t="t" r="r" b="b"/>
              <a:pathLst>
                <a:path w="215" h="334" extrusionOk="0">
                  <a:moveTo>
                    <a:pt x="72" y="0"/>
                  </a:moveTo>
                  <a:cubicBezTo>
                    <a:pt x="24" y="24"/>
                    <a:pt x="1" y="96"/>
                    <a:pt x="24" y="191"/>
                  </a:cubicBezTo>
                  <a:cubicBezTo>
                    <a:pt x="48" y="286"/>
                    <a:pt x="96" y="334"/>
                    <a:pt x="143" y="334"/>
                  </a:cubicBezTo>
                  <a:cubicBezTo>
                    <a:pt x="191" y="310"/>
                    <a:pt x="215" y="239"/>
                    <a:pt x="191" y="143"/>
                  </a:cubicBezTo>
                  <a:cubicBezTo>
                    <a:pt x="167" y="48"/>
                    <a:pt x="120" y="0"/>
                    <a:pt x="7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6665519" y="3262586"/>
              <a:ext cx="7316" cy="12795"/>
            </a:xfrm>
            <a:custGeom>
              <a:avLst/>
              <a:gdLst/>
              <a:ahLst/>
              <a:cxnLst/>
              <a:rect l="l" t="t" r="r" b="b"/>
              <a:pathLst>
                <a:path w="191" h="334" extrusionOk="0">
                  <a:moveTo>
                    <a:pt x="48" y="0"/>
                  </a:moveTo>
                  <a:cubicBezTo>
                    <a:pt x="24" y="0"/>
                    <a:pt x="24" y="24"/>
                    <a:pt x="0" y="48"/>
                  </a:cubicBezTo>
                  <a:lnTo>
                    <a:pt x="24" y="48"/>
                  </a:lnTo>
                  <a:cubicBezTo>
                    <a:pt x="72" y="48"/>
                    <a:pt x="119" y="96"/>
                    <a:pt x="143" y="191"/>
                  </a:cubicBezTo>
                  <a:cubicBezTo>
                    <a:pt x="143" y="239"/>
                    <a:pt x="143" y="286"/>
                    <a:pt x="143" y="334"/>
                  </a:cubicBezTo>
                  <a:cubicBezTo>
                    <a:pt x="167" y="310"/>
                    <a:pt x="191" y="239"/>
                    <a:pt x="167" y="143"/>
                  </a:cubicBezTo>
                  <a:cubicBezTo>
                    <a:pt x="143" y="48"/>
                    <a:pt x="96" y="0"/>
                    <a:pt x="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6729641" y="3217536"/>
              <a:ext cx="13215" cy="18503"/>
            </a:xfrm>
            <a:custGeom>
              <a:avLst/>
              <a:gdLst/>
              <a:ahLst/>
              <a:cxnLst/>
              <a:rect l="l" t="t" r="r" b="b"/>
              <a:pathLst>
                <a:path w="345" h="483" extrusionOk="0">
                  <a:moveTo>
                    <a:pt x="302" y="0"/>
                  </a:moveTo>
                  <a:cubicBezTo>
                    <a:pt x="294" y="0"/>
                    <a:pt x="286" y="3"/>
                    <a:pt x="279" y="9"/>
                  </a:cubicBezTo>
                  <a:cubicBezTo>
                    <a:pt x="208" y="129"/>
                    <a:pt x="112" y="248"/>
                    <a:pt x="41" y="391"/>
                  </a:cubicBezTo>
                  <a:cubicBezTo>
                    <a:pt x="41" y="391"/>
                    <a:pt x="17" y="414"/>
                    <a:pt x="17" y="438"/>
                  </a:cubicBezTo>
                  <a:cubicBezTo>
                    <a:pt x="1" y="455"/>
                    <a:pt x="30" y="482"/>
                    <a:pt x="49" y="482"/>
                  </a:cubicBezTo>
                  <a:cubicBezTo>
                    <a:pt x="58" y="482"/>
                    <a:pt x="65" y="477"/>
                    <a:pt x="65" y="462"/>
                  </a:cubicBezTo>
                  <a:cubicBezTo>
                    <a:pt x="160" y="343"/>
                    <a:pt x="232" y="224"/>
                    <a:pt x="303" y="105"/>
                  </a:cubicBezTo>
                  <a:cubicBezTo>
                    <a:pt x="303" y="81"/>
                    <a:pt x="327" y="57"/>
                    <a:pt x="327" y="57"/>
                  </a:cubicBezTo>
                  <a:cubicBezTo>
                    <a:pt x="344" y="22"/>
                    <a:pt x="323" y="0"/>
                    <a:pt x="30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0"/>
            <p:cNvSpPr/>
            <p:nvPr/>
          </p:nvSpPr>
          <p:spPr>
            <a:xfrm>
              <a:off x="6735770" y="3213629"/>
              <a:ext cx="11875" cy="8006"/>
            </a:xfrm>
            <a:custGeom>
              <a:avLst/>
              <a:gdLst/>
              <a:ahLst/>
              <a:cxnLst/>
              <a:rect l="l" t="t" r="r" b="b"/>
              <a:pathLst>
                <a:path w="310" h="209" extrusionOk="0">
                  <a:moveTo>
                    <a:pt x="76" y="1"/>
                  </a:moveTo>
                  <a:cubicBezTo>
                    <a:pt x="52" y="1"/>
                    <a:pt x="34" y="6"/>
                    <a:pt x="24" y="16"/>
                  </a:cubicBezTo>
                  <a:cubicBezTo>
                    <a:pt x="0" y="64"/>
                    <a:pt x="48" y="135"/>
                    <a:pt x="119" y="159"/>
                  </a:cubicBezTo>
                  <a:cubicBezTo>
                    <a:pt x="163" y="189"/>
                    <a:pt x="207" y="209"/>
                    <a:pt x="240" y="209"/>
                  </a:cubicBezTo>
                  <a:cubicBezTo>
                    <a:pt x="261" y="209"/>
                    <a:pt x="277" y="201"/>
                    <a:pt x="286" y="183"/>
                  </a:cubicBezTo>
                  <a:cubicBezTo>
                    <a:pt x="310" y="135"/>
                    <a:pt x="286" y="88"/>
                    <a:pt x="214" y="40"/>
                  </a:cubicBezTo>
                  <a:cubicBezTo>
                    <a:pt x="159" y="12"/>
                    <a:pt x="111" y="1"/>
                    <a:pt x="7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0"/>
            <p:cNvSpPr/>
            <p:nvPr/>
          </p:nvSpPr>
          <p:spPr>
            <a:xfrm>
              <a:off x="6736651" y="3215161"/>
              <a:ext cx="10994" cy="6474"/>
            </a:xfrm>
            <a:custGeom>
              <a:avLst/>
              <a:gdLst/>
              <a:ahLst/>
              <a:cxnLst/>
              <a:rect l="l" t="t" r="r" b="b"/>
              <a:pathLst>
                <a:path w="287" h="169" extrusionOk="0">
                  <a:moveTo>
                    <a:pt x="1" y="0"/>
                  </a:moveTo>
                  <a:cubicBezTo>
                    <a:pt x="1" y="24"/>
                    <a:pt x="25" y="95"/>
                    <a:pt x="96" y="119"/>
                  </a:cubicBezTo>
                  <a:cubicBezTo>
                    <a:pt x="140" y="149"/>
                    <a:pt x="184" y="169"/>
                    <a:pt x="217" y="169"/>
                  </a:cubicBezTo>
                  <a:cubicBezTo>
                    <a:pt x="238" y="169"/>
                    <a:pt x="254" y="161"/>
                    <a:pt x="263" y="143"/>
                  </a:cubicBezTo>
                  <a:cubicBezTo>
                    <a:pt x="287" y="119"/>
                    <a:pt x="287" y="95"/>
                    <a:pt x="263" y="71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53" y="105"/>
                    <a:pt x="235" y="111"/>
                    <a:pt x="212" y="111"/>
                  </a:cubicBezTo>
                  <a:cubicBezTo>
                    <a:pt x="180" y="111"/>
                    <a:pt x="138" y="99"/>
                    <a:pt x="96" y="71"/>
                  </a:cubicBezTo>
                  <a:cubicBezTo>
                    <a:pt x="49" y="48"/>
                    <a:pt x="25" y="24"/>
                    <a:pt x="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6692256" y="3278636"/>
              <a:ext cx="13177" cy="18503"/>
            </a:xfrm>
            <a:custGeom>
              <a:avLst/>
              <a:gdLst/>
              <a:ahLst/>
              <a:cxnLst/>
              <a:rect l="l" t="t" r="r" b="b"/>
              <a:pathLst>
                <a:path w="344" h="483" extrusionOk="0">
                  <a:moveTo>
                    <a:pt x="301" y="1"/>
                  </a:moveTo>
                  <a:cubicBezTo>
                    <a:pt x="293" y="1"/>
                    <a:pt x="285" y="4"/>
                    <a:pt x="279" y="10"/>
                  </a:cubicBezTo>
                  <a:cubicBezTo>
                    <a:pt x="207" y="129"/>
                    <a:pt x="112" y="248"/>
                    <a:pt x="41" y="367"/>
                  </a:cubicBezTo>
                  <a:cubicBezTo>
                    <a:pt x="41" y="391"/>
                    <a:pt x="17" y="415"/>
                    <a:pt x="17" y="439"/>
                  </a:cubicBezTo>
                  <a:cubicBezTo>
                    <a:pt x="0" y="455"/>
                    <a:pt x="18" y="483"/>
                    <a:pt x="38" y="483"/>
                  </a:cubicBezTo>
                  <a:cubicBezTo>
                    <a:pt x="47" y="483"/>
                    <a:pt x="57" y="477"/>
                    <a:pt x="64" y="463"/>
                  </a:cubicBezTo>
                  <a:cubicBezTo>
                    <a:pt x="160" y="343"/>
                    <a:pt x="231" y="224"/>
                    <a:pt x="303" y="105"/>
                  </a:cubicBezTo>
                  <a:cubicBezTo>
                    <a:pt x="303" y="82"/>
                    <a:pt x="326" y="58"/>
                    <a:pt x="326" y="58"/>
                  </a:cubicBezTo>
                  <a:cubicBezTo>
                    <a:pt x="344" y="23"/>
                    <a:pt x="323" y="1"/>
                    <a:pt x="30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6687391" y="3293002"/>
              <a:ext cx="11913" cy="8389"/>
            </a:xfrm>
            <a:custGeom>
              <a:avLst/>
              <a:gdLst/>
              <a:ahLst/>
              <a:cxnLst/>
              <a:rect l="l" t="t" r="r" b="b"/>
              <a:pathLst>
                <a:path w="311" h="219" extrusionOk="0">
                  <a:moveTo>
                    <a:pt x="75" y="0"/>
                  </a:moveTo>
                  <a:cubicBezTo>
                    <a:pt x="53" y="0"/>
                    <a:pt x="35" y="6"/>
                    <a:pt x="25" y="16"/>
                  </a:cubicBezTo>
                  <a:cubicBezTo>
                    <a:pt x="1" y="64"/>
                    <a:pt x="49" y="135"/>
                    <a:pt x="120" y="183"/>
                  </a:cubicBezTo>
                  <a:cubicBezTo>
                    <a:pt x="156" y="207"/>
                    <a:pt x="191" y="219"/>
                    <a:pt x="221" y="219"/>
                  </a:cubicBezTo>
                  <a:cubicBezTo>
                    <a:pt x="251" y="219"/>
                    <a:pt x="275" y="207"/>
                    <a:pt x="287" y="183"/>
                  </a:cubicBezTo>
                  <a:cubicBezTo>
                    <a:pt x="310" y="159"/>
                    <a:pt x="263" y="88"/>
                    <a:pt x="191" y="40"/>
                  </a:cubicBezTo>
                  <a:cubicBezTo>
                    <a:pt x="150" y="12"/>
                    <a:pt x="108" y="0"/>
                    <a:pt x="7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6687391" y="3293002"/>
              <a:ext cx="11913" cy="7010"/>
            </a:xfrm>
            <a:custGeom>
              <a:avLst/>
              <a:gdLst/>
              <a:ahLst/>
              <a:cxnLst/>
              <a:rect l="l" t="t" r="r" b="b"/>
              <a:pathLst>
                <a:path w="311" h="183" extrusionOk="0">
                  <a:moveTo>
                    <a:pt x="75" y="0"/>
                  </a:moveTo>
                  <a:cubicBezTo>
                    <a:pt x="53" y="0"/>
                    <a:pt x="35" y="6"/>
                    <a:pt x="25" y="16"/>
                  </a:cubicBezTo>
                  <a:cubicBezTo>
                    <a:pt x="1" y="40"/>
                    <a:pt x="1" y="64"/>
                    <a:pt x="25" y="88"/>
                  </a:cubicBezTo>
                  <a:cubicBezTo>
                    <a:pt x="37" y="64"/>
                    <a:pt x="60" y="52"/>
                    <a:pt x="90" y="52"/>
                  </a:cubicBezTo>
                  <a:cubicBezTo>
                    <a:pt x="120" y="52"/>
                    <a:pt x="156" y="64"/>
                    <a:pt x="191" y="88"/>
                  </a:cubicBezTo>
                  <a:cubicBezTo>
                    <a:pt x="239" y="111"/>
                    <a:pt x="263" y="159"/>
                    <a:pt x="287" y="183"/>
                  </a:cubicBezTo>
                  <a:cubicBezTo>
                    <a:pt x="310" y="135"/>
                    <a:pt x="263" y="88"/>
                    <a:pt x="191" y="40"/>
                  </a:cubicBezTo>
                  <a:cubicBezTo>
                    <a:pt x="150" y="12"/>
                    <a:pt x="108" y="0"/>
                    <a:pt x="7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6737839" y="3269711"/>
              <a:ext cx="20417" cy="12297"/>
            </a:xfrm>
            <a:custGeom>
              <a:avLst/>
              <a:gdLst/>
              <a:ahLst/>
              <a:cxnLst/>
              <a:rect l="l" t="t" r="r" b="b"/>
              <a:pathLst>
                <a:path w="533" h="321" extrusionOk="0">
                  <a:moveTo>
                    <a:pt x="69" y="0"/>
                  </a:moveTo>
                  <a:cubicBezTo>
                    <a:pt x="30" y="0"/>
                    <a:pt x="0" y="56"/>
                    <a:pt x="41" y="76"/>
                  </a:cubicBezTo>
                  <a:cubicBezTo>
                    <a:pt x="160" y="148"/>
                    <a:pt x="279" y="219"/>
                    <a:pt x="399" y="291"/>
                  </a:cubicBezTo>
                  <a:cubicBezTo>
                    <a:pt x="422" y="291"/>
                    <a:pt x="446" y="315"/>
                    <a:pt x="470" y="315"/>
                  </a:cubicBezTo>
                  <a:cubicBezTo>
                    <a:pt x="475" y="319"/>
                    <a:pt x="480" y="321"/>
                    <a:pt x="485" y="321"/>
                  </a:cubicBezTo>
                  <a:cubicBezTo>
                    <a:pt x="509" y="321"/>
                    <a:pt x="532" y="286"/>
                    <a:pt x="494" y="267"/>
                  </a:cubicBezTo>
                  <a:cubicBezTo>
                    <a:pt x="375" y="195"/>
                    <a:pt x="256" y="124"/>
                    <a:pt x="137" y="29"/>
                  </a:cubicBezTo>
                  <a:cubicBezTo>
                    <a:pt x="113" y="29"/>
                    <a:pt x="89" y="29"/>
                    <a:pt x="89" y="5"/>
                  </a:cubicBezTo>
                  <a:cubicBezTo>
                    <a:pt x="82" y="2"/>
                    <a:pt x="76" y="0"/>
                    <a:pt x="6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6753084" y="3276031"/>
              <a:ext cx="9155" cy="11224"/>
            </a:xfrm>
            <a:custGeom>
              <a:avLst/>
              <a:gdLst/>
              <a:ahLst/>
              <a:cxnLst/>
              <a:rect l="l" t="t" r="r" b="b"/>
              <a:pathLst>
                <a:path w="239" h="293" extrusionOk="0">
                  <a:moveTo>
                    <a:pt x="174" y="0"/>
                  </a:moveTo>
                  <a:cubicBezTo>
                    <a:pt x="143" y="0"/>
                    <a:pt x="87" y="43"/>
                    <a:pt x="48" y="102"/>
                  </a:cubicBezTo>
                  <a:cubicBezTo>
                    <a:pt x="1" y="173"/>
                    <a:pt x="1" y="269"/>
                    <a:pt x="24" y="292"/>
                  </a:cubicBezTo>
                  <a:cubicBezTo>
                    <a:pt x="72" y="292"/>
                    <a:pt x="143" y="269"/>
                    <a:pt x="191" y="197"/>
                  </a:cubicBezTo>
                  <a:cubicBezTo>
                    <a:pt x="215" y="126"/>
                    <a:pt x="239" y="30"/>
                    <a:pt x="191" y="7"/>
                  </a:cubicBezTo>
                  <a:cubicBezTo>
                    <a:pt x="187" y="2"/>
                    <a:pt x="181" y="0"/>
                    <a:pt x="17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6753084" y="3276261"/>
              <a:ext cx="7355" cy="10994"/>
            </a:xfrm>
            <a:custGeom>
              <a:avLst/>
              <a:gdLst/>
              <a:ahLst/>
              <a:cxnLst/>
              <a:rect l="l" t="t" r="r" b="b"/>
              <a:pathLst>
                <a:path w="192" h="287" extrusionOk="0">
                  <a:moveTo>
                    <a:pt x="191" y="1"/>
                  </a:moveTo>
                  <a:cubicBezTo>
                    <a:pt x="143" y="1"/>
                    <a:pt x="96" y="24"/>
                    <a:pt x="48" y="96"/>
                  </a:cubicBezTo>
                  <a:cubicBezTo>
                    <a:pt x="1" y="167"/>
                    <a:pt x="1" y="263"/>
                    <a:pt x="24" y="286"/>
                  </a:cubicBezTo>
                  <a:cubicBezTo>
                    <a:pt x="48" y="286"/>
                    <a:pt x="72" y="286"/>
                    <a:pt x="96" y="263"/>
                  </a:cubicBezTo>
                  <a:lnTo>
                    <a:pt x="72" y="263"/>
                  </a:lnTo>
                  <a:cubicBezTo>
                    <a:pt x="48" y="239"/>
                    <a:pt x="48" y="167"/>
                    <a:pt x="96" y="96"/>
                  </a:cubicBezTo>
                  <a:cubicBezTo>
                    <a:pt x="120" y="48"/>
                    <a:pt x="143" y="24"/>
                    <a:pt x="19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6676704" y="3232284"/>
              <a:ext cx="20417" cy="12335"/>
            </a:xfrm>
            <a:custGeom>
              <a:avLst/>
              <a:gdLst/>
              <a:ahLst/>
              <a:cxnLst/>
              <a:rect l="l" t="t" r="r" b="b"/>
              <a:pathLst>
                <a:path w="533" h="322" extrusionOk="0">
                  <a:moveTo>
                    <a:pt x="70" y="1"/>
                  </a:moveTo>
                  <a:cubicBezTo>
                    <a:pt x="30" y="1"/>
                    <a:pt x="1" y="56"/>
                    <a:pt x="42" y="77"/>
                  </a:cubicBezTo>
                  <a:cubicBezTo>
                    <a:pt x="161" y="148"/>
                    <a:pt x="280" y="220"/>
                    <a:pt x="399" y="291"/>
                  </a:cubicBezTo>
                  <a:cubicBezTo>
                    <a:pt x="423" y="291"/>
                    <a:pt x="447" y="315"/>
                    <a:pt x="470" y="315"/>
                  </a:cubicBezTo>
                  <a:cubicBezTo>
                    <a:pt x="475" y="320"/>
                    <a:pt x="480" y="322"/>
                    <a:pt x="486" y="322"/>
                  </a:cubicBezTo>
                  <a:cubicBezTo>
                    <a:pt x="509" y="322"/>
                    <a:pt x="533" y="287"/>
                    <a:pt x="494" y="267"/>
                  </a:cubicBezTo>
                  <a:cubicBezTo>
                    <a:pt x="375" y="196"/>
                    <a:pt x="256" y="125"/>
                    <a:pt x="137" y="29"/>
                  </a:cubicBezTo>
                  <a:cubicBezTo>
                    <a:pt x="113" y="29"/>
                    <a:pt x="89" y="6"/>
                    <a:pt x="89" y="6"/>
                  </a:cubicBezTo>
                  <a:cubicBezTo>
                    <a:pt x="83" y="2"/>
                    <a:pt x="76" y="1"/>
                    <a:pt x="7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6672797" y="3227687"/>
              <a:ext cx="9193" cy="10535"/>
            </a:xfrm>
            <a:custGeom>
              <a:avLst/>
              <a:gdLst/>
              <a:ahLst/>
              <a:cxnLst/>
              <a:rect l="l" t="t" r="r" b="b"/>
              <a:pathLst>
                <a:path w="240" h="275" extrusionOk="0">
                  <a:moveTo>
                    <a:pt x="188" y="0"/>
                  </a:moveTo>
                  <a:cubicBezTo>
                    <a:pt x="144" y="0"/>
                    <a:pt x="92" y="43"/>
                    <a:pt x="72" y="102"/>
                  </a:cubicBezTo>
                  <a:cubicBezTo>
                    <a:pt x="25" y="173"/>
                    <a:pt x="1" y="245"/>
                    <a:pt x="48" y="268"/>
                  </a:cubicBezTo>
                  <a:cubicBezTo>
                    <a:pt x="57" y="273"/>
                    <a:pt x="65" y="275"/>
                    <a:pt x="74" y="275"/>
                  </a:cubicBezTo>
                  <a:cubicBezTo>
                    <a:pt x="113" y="275"/>
                    <a:pt x="152" y="232"/>
                    <a:pt x="191" y="173"/>
                  </a:cubicBezTo>
                  <a:cubicBezTo>
                    <a:pt x="239" y="102"/>
                    <a:pt x="239" y="30"/>
                    <a:pt x="215" y="6"/>
                  </a:cubicBezTo>
                  <a:cubicBezTo>
                    <a:pt x="207" y="2"/>
                    <a:pt x="198" y="0"/>
                    <a:pt x="18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6674635" y="3227496"/>
              <a:ext cx="7355" cy="10726"/>
            </a:xfrm>
            <a:custGeom>
              <a:avLst/>
              <a:gdLst/>
              <a:ahLst/>
              <a:cxnLst/>
              <a:rect l="l" t="t" r="r" b="b"/>
              <a:pathLst>
                <a:path w="192" h="280" extrusionOk="0">
                  <a:moveTo>
                    <a:pt x="143" y="1"/>
                  </a:moveTo>
                  <a:cubicBezTo>
                    <a:pt x="128" y="1"/>
                    <a:pt x="112" y="11"/>
                    <a:pt x="96" y="11"/>
                  </a:cubicBezTo>
                  <a:lnTo>
                    <a:pt x="120" y="11"/>
                  </a:lnTo>
                  <a:cubicBezTo>
                    <a:pt x="143" y="35"/>
                    <a:pt x="143" y="107"/>
                    <a:pt x="96" y="202"/>
                  </a:cubicBezTo>
                  <a:cubicBezTo>
                    <a:pt x="72" y="226"/>
                    <a:pt x="48" y="273"/>
                    <a:pt x="0" y="273"/>
                  </a:cubicBezTo>
                  <a:cubicBezTo>
                    <a:pt x="9" y="278"/>
                    <a:pt x="18" y="280"/>
                    <a:pt x="28" y="280"/>
                  </a:cubicBezTo>
                  <a:cubicBezTo>
                    <a:pt x="72" y="280"/>
                    <a:pt x="124" y="237"/>
                    <a:pt x="143" y="178"/>
                  </a:cubicBezTo>
                  <a:cubicBezTo>
                    <a:pt x="191" y="107"/>
                    <a:pt x="191" y="35"/>
                    <a:pt x="167" y="11"/>
                  </a:cubicBezTo>
                  <a:cubicBezTo>
                    <a:pt x="159" y="4"/>
                    <a:pt x="151" y="1"/>
                    <a:pt x="1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6675555" y="3218762"/>
              <a:ext cx="83965" cy="77036"/>
            </a:xfrm>
            <a:custGeom>
              <a:avLst/>
              <a:gdLst/>
              <a:ahLst/>
              <a:cxnLst/>
              <a:rect l="l" t="t" r="r" b="b"/>
              <a:pathLst>
                <a:path w="2192" h="2011" extrusionOk="0">
                  <a:moveTo>
                    <a:pt x="1082" y="1"/>
                  </a:moveTo>
                  <a:cubicBezTo>
                    <a:pt x="1008" y="1"/>
                    <a:pt x="933" y="9"/>
                    <a:pt x="858" y="25"/>
                  </a:cubicBezTo>
                  <a:cubicBezTo>
                    <a:pt x="334" y="168"/>
                    <a:pt x="0" y="692"/>
                    <a:pt x="119" y="1240"/>
                  </a:cubicBezTo>
                  <a:cubicBezTo>
                    <a:pt x="240" y="1702"/>
                    <a:pt x="631" y="2011"/>
                    <a:pt x="1079" y="2011"/>
                  </a:cubicBezTo>
                  <a:cubicBezTo>
                    <a:pt x="1163" y="2011"/>
                    <a:pt x="1248" y="2000"/>
                    <a:pt x="1334" y="1978"/>
                  </a:cubicBezTo>
                  <a:cubicBezTo>
                    <a:pt x="1858" y="1859"/>
                    <a:pt x="2191" y="1311"/>
                    <a:pt x="2072" y="763"/>
                  </a:cubicBezTo>
                  <a:cubicBezTo>
                    <a:pt x="1969" y="311"/>
                    <a:pt x="1547" y="1"/>
                    <a:pt x="108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6692869" y="3232476"/>
              <a:ext cx="13713" cy="12833"/>
            </a:xfrm>
            <a:custGeom>
              <a:avLst/>
              <a:gdLst/>
              <a:ahLst/>
              <a:cxnLst/>
              <a:rect l="l" t="t" r="r" b="b"/>
              <a:pathLst>
                <a:path w="358" h="335" extrusionOk="0">
                  <a:moveTo>
                    <a:pt x="243" y="1"/>
                  </a:moveTo>
                  <a:cubicBezTo>
                    <a:pt x="189" y="1"/>
                    <a:pt x="120" y="32"/>
                    <a:pt x="72" y="96"/>
                  </a:cubicBezTo>
                  <a:cubicBezTo>
                    <a:pt x="1" y="167"/>
                    <a:pt x="1" y="262"/>
                    <a:pt x="48" y="310"/>
                  </a:cubicBezTo>
                  <a:cubicBezTo>
                    <a:pt x="65" y="327"/>
                    <a:pt x="88" y="335"/>
                    <a:pt x="114" y="335"/>
                  </a:cubicBezTo>
                  <a:cubicBezTo>
                    <a:pt x="161" y="335"/>
                    <a:pt x="217" y="309"/>
                    <a:pt x="263" y="262"/>
                  </a:cubicBezTo>
                  <a:cubicBezTo>
                    <a:pt x="334" y="167"/>
                    <a:pt x="358" y="72"/>
                    <a:pt x="310" y="24"/>
                  </a:cubicBezTo>
                  <a:cubicBezTo>
                    <a:pt x="294" y="8"/>
                    <a:pt x="271" y="1"/>
                    <a:pt x="24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6713860" y="3228109"/>
              <a:ext cx="16471" cy="13752"/>
            </a:xfrm>
            <a:custGeom>
              <a:avLst/>
              <a:gdLst/>
              <a:ahLst/>
              <a:cxnLst/>
              <a:rect l="l" t="t" r="r" b="b"/>
              <a:pathLst>
                <a:path w="430" h="359" extrusionOk="0">
                  <a:moveTo>
                    <a:pt x="247" y="1"/>
                  </a:moveTo>
                  <a:cubicBezTo>
                    <a:pt x="220" y="1"/>
                    <a:pt x="193" y="7"/>
                    <a:pt x="167" y="19"/>
                  </a:cubicBezTo>
                  <a:cubicBezTo>
                    <a:pt x="72" y="43"/>
                    <a:pt x="1" y="138"/>
                    <a:pt x="24" y="234"/>
                  </a:cubicBezTo>
                  <a:cubicBezTo>
                    <a:pt x="44" y="313"/>
                    <a:pt x="129" y="359"/>
                    <a:pt x="212" y="359"/>
                  </a:cubicBezTo>
                  <a:cubicBezTo>
                    <a:pt x="229" y="359"/>
                    <a:pt x="246" y="357"/>
                    <a:pt x="262" y="353"/>
                  </a:cubicBezTo>
                  <a:cubicBezTo>
                    <a:pt x="358" y="305"/>
                    <a:pt x="429" y="210"/>
                    <a:pt x="405" y="115"/>
                  </a:cubicBezTo>
                  <a:cubicBezTo>
                    <a:pt x="388" y="45"/>
                    <a:pt x="319" y="1"/>
                    <a:pt x="24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6686510" y="3251630"/>
              <a:ext cx="17352" cy="16472"/>
            </a:xfrm>
            <a:custGeom>
              <a:avLst/>
              <a:gdLst/>
              <a:ahLst/>
              <a:cxnLst/>
              <a:rect l="l" t="t" r="r" b="b"/>
              <a:pathLst>
                <a:path w="453" h="430" extrusionOk="0">
                  <a:moveTo>
                    <a:pt x="296" y="1"/>
                  </a:moveTo>
                  <a:cubicBezTo>
                    <a:pt x="233" y="1"/>
                    <a:pt x="159" y="32"/>
                    <a:pt x="95" y="96"/>
                  </a:cubicBezTo>
                  <a:cubicBezTo>
                    <a:pt x="0" y="191"/>
                    <a:pt x="0" y="334"/>
                    <a:pt x="72" y="405"/>
                  </a:cubicBezTo>
                  <a:cubicBezTo>
                    <a:pt x="95" y="421"/>
                    <a:pt x="124" y="429"/>
                    <a:pt x="156" y="429"/>
                  </a:cubicBezTo>
                  <a:cubicBezTo>
                    <a:pt x="220" y="429"/>
                    <a:pt x="294" y="398"/>
                    <a:pt x="357" y="334"/>
                  </a:cubicBezTo>
                  <a:cubicBezTo>
                    <a:pt x="453" y="239"/>
                    <a:pt x="453" y="96"/>
                    <a:pt x="381" y="24"/>
                  </a:cubicBezTo>
                  <a:cubicBezTo>
                    <a:pt x="357" y="9"/>
                    <a:pt x="328" y="1"/>
                    <a:pt x="29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6713860" y="3251591"/>
              <a:ext cx="11913" cy="10458"/>
            </a:xfrm>
            <a:custGeom>
              <a:avLst/>
              <a:gdLst/>
              <a:ahLst/>
              <a:cxnLst/>
              <a:rect l="l" t="t" r="r" b="b"/>
              <a:pathLst>
                <a:path w="311" h="273" extrusionOk="0">
                  <a:moveTo>
                    <a:pt x="204" y="1"/>
                  </a:moveTo>
                  <a:cubicBezTo>
                    <a:pt x="164" y="1"/>
                    <a:pt x="118" y="27"/>
                    <a:pt x="72" y="73"/>
                  </a:cubicBezTo>
                  <a:cubicBezTo>
                    <a:pt x="24" y="145"/>
                    <a:pt x="1" y="216"/>
                    <a:pt x="48" y="264"/>
                  </a:cubicBezTo>
                  <a:cubicBezTo>
                    <a:pt x="60" y="270"/>
                    <a:pt x="73" y="273"/>
                    <a:pt x="88" y="273"/>
                  </a:cubicBezTo>
                  <a:cubicBezTo>
                    <a:pt x="132" y="273"/>
                    <a:pt x="185" y="246"/>
                    <a:pt x="239" y="192"/>
                  </a:cubicBezTo>
                  <a:cubicBezTo>
                    <a:pt x="286" y="145"/>
                    <a:pt x="310" y="49"/>
                    <a:pt x="262" y="25"/>
                  </a:cubicBezTo>
                  <a:cubicBezTo>
                    <a:pt x="246" y="9"/>
                    <a:pt x="226" y="1"/>
                    <a:pt x="20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6697427" y="3272622"/>
              <a:ext cx="12832" cy="8236"/>
            </a:xfrm>
            <a:custGeom>
              <a:avLst/>
              <a:gdLst/>
              <a:ahLst/>
              <a:cxnLst/>
              <a:rect l="l" t="t" r="r" b="b"/>
              <a:pathLst>
                <a:path w="335" h="215" extrusionOk="0">
                  <a:moveTo>
                    <a:pt x="168" y="0"/>
                  </a:moveTo>
                  <a:cubicBezTo>
                    <a:pt x="72" y="24"/>
                    <a:pt x="1" y="72"/>
                    <a:pt x="1" y="119"/>
                  </a:cubicBezTo>
                  <a:cubicBezTo>
                    <a:pt x="1" y="167"/>
                    <a:pt x="72" y="215"/>
                    <a:pt x="168" y="215"/>
                  </a:cubicBezTo>
                  <a:cubicBezTo>
                    <a:pt x="263" y="215"/>
                    <a:pt x="334" y="167"/>
                    <a:pt x="310" y="96"/>
                  </a:cubicBezTo>
                  <a:cubicBezTo>
                    <a:pt x="310" y="48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6734851" y="3245002"/>
              <a:ext cx="12794" cy="14212"/>
            </a:xfrm>
            <a:custGeom>
              <a:avLst/>
              <a:gdLst/>
              <a:ahLst/>
              <a:cxnLst/>
              <a:rect l="l" t="t" r="r" b="b"/>
              <a:pathLst>
                <a:path w="334" h="371" extrusionOk="0">
                  <a:moveTo>
                    <a:pt x="100" y="1"/>
                  </a:moveTo>
                  <a:cubicBezTo>
                    <a:pt x="89" y="1"/>
                    <a:pt x="80" y="3"/>
                    <a:pt x="72" y="7"/>
                  </a:cubicBezTo>
                  <a:cubicBezTo>
                    <a:pt x="0" y="55"/>
                    <a:pt x="0" y="150"/>
                    <a:pt x="48" y="245"/>
                  </a:cubicBezTo>
                  <a:cubicBezTo>
                    <a:pt x="107" y="324"/>
                    <a:pt x="183" y="370"/>
                    <a:pt x="234" y="370"/>
                  </a:cubicBezTo>
                  <a:cubicBezTo>
                    <a:pt x="244" y="370"/>
                    <a:pt x="254" y="368"/>
                    <a:pt x="262" y="364"/>
                  </a:cubicBezTo>
                  <a:cubicBezTo>
                    <a:pt x="334" y="317"/>
                    <a:pt x="334" y="221"/>
                    <a:pt x="262" y="126"/>
                  </a:cubicBezTo>
                  <a:cubicBezTo>
                    <a:pt x="223" y="47"/>
                    <a:pt x="151" y="1"/>
                    <a:pt x="10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6723896" y="3267757"/>
              <a:ext cx="15552" cy="14289"/>
            </a:xfrm>
            <a:custGeom>
              <a:avLst/>
              <a:gdLst/>
              <a:ahLst/>
              <a:cxnLst/>
              <a:rect l="l" t="t" r="r" b="b"/>
              <a:pathLst>
                <a:path w="406" h="373" extrusionOk="0">
                  <a:moveTo>
                    <a:pt x="227" y="1"/>
                  </a:moveTo>
                  <a:cubicBezTo>
                    <a:pt x="172" y="1"/>
                    <a:pt x="114" y="24"/>
                    <a:pt x="72" y="80"/>
                  </a:cubicBezTo>
                  <a:cubicBezTo>
                    <a:pt x="0" y="151"/>
                    <a:pt x="0" y="270"/>
                    <a:pt x="72" y="342"/>
                  </a:cubicBezTo>
                  <a:cubicBezTo>
                    <a:pt x="102" y="361"/>
                    <a:pt x="139" y="373"/>
                    <a:pt x="178" y="373"/>
                  </a:cubicBezTo>
                  <a:cubicBezTo>
                    <a:pt x="234" y="373"/>
                    <a:pt x="292" y="350"/>
                    <a:pt x="334" y="294"/>
                  </a:cubicBezTo>
                  <a:cubicBezTo>
                    <a:pt x="405" y="223"/>
                    <a:pt x="405" y="104"/>
                    <a:pt x="334" y="32"/>
                  </a:cubicBezTo>
                  <a:cubicBezTo>
                    <a:pt x="304" y="12"/>
                    <a:pt x="267" y="1"/>
                    <a:pt x="22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7461880" y="3105678"/>
              <a:ext cx="452497" cy="605795"/>
            </a:xfrm>
            <a:custGeom>
              <a:avLst/>
              <a:gdLst/>
              <a:ahLst/>
              <a:cxnLst/>
              <a:rect l="l" t="t" r="r" b="b"/>
              <a:pathLst>
                <a:path w="11813" h="15814" extrusionOk="0">
                  <a:moveTo>
                    <a:pt x="5906" y="0"/>
                  </a:moveTo>
                  <a:cubicBezTo>
                    <a:pt x="2644" y="0"/>
                    <a:pt x="0" y="2644"/>
                    <a:pt x="0" y="5906"/>
                  </a:cubicBezTo>
                  <a:cubicBezTo>
                    <a:pt x="0" y="7192"/>
                    <a:pt x="405" y="8359"/>
                    <a:pt x="1096" y="9336"/>
                  </a:cubicBezTo>
                  <a:lnTo>
                    <a:pt x="5906" y="15813"/>
                  </a:lnTo>
                  <a:lnTo>
                    <a:pt x="10717" y="9336"/>
                  </a:lnTo>
                  <a:lnTo>
                    <a:pt x="10693" y="9336"/>
                  </a:lnTo>
                  <a:cubicBezTo>
                    <a:pt x="11384" y="8359"/>
                    <a:pt x="11812" y="7192"/>
                    <a:pt x="11812" y="5906"/>
                  </a:cubicBezTo>
                  <a:cubicBezTo>
                    <a:pt x="11812" y="2644"/>
                    <a:pt x="9169" y="0"/>
                    <a:pt x="59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0"/>
            <p:cNvSpPr/>
            <p:nvPr/>
          </p:nvSpPr>
          <p:spPr>
            <a:xfrm>
              <a:off x="7509301" y="3175359"/>
              <a:ext cx="357654" cy="332318"/>
            </a:xfrm>
            <a:custGeom>
              <a:avLst/>
              <a:gdLst/>
              <a:ahLst/>
              <a:cxnLst/>
              <a:rect l="l" t="t" r="r" b="b"/>
              <a:pathLst>
                <a:path w="9337" h="8675" extrusionOk="0">
                  <a:moveTo>
                    <a:pt x="4633" y="1"/>
                  </a:moveTo>
                  <a:cubicBezTo>
                    <a:pt x="2558" y="1"/>
                    <a:pt x="723" y="1521"/>
                    <a:pt x="382" y="3635"/>
                  </a:cubicBezTo>
                  <a:cubicBezTo>
                    <a:pt x="1" y="6016"/>
                    <a:pt x="1596" y="8231"/>
                    <a:pt x="3978" y="8612"/>
                  </a:cubicBezTo>
                  <a:cubicBezTo>
                    <a:pt x="4222" y="8654"/>
                    <a:pt x="4464" y="8674"/>
                    <a:pt x="4703" y="8674"/>
                  </a:cubicBezTo>
                  <a:cubicBezTo>
                    <a:pt x="6778" y="8674"/>
                    <a:pt x="8613" y="7154"/>
                    <a:pt x="8955" y="5040"/>
                  </a:cubicBezTo>
                  <a:cubicBezTo>
                    <a:pt x="9336" y="2658"/>
                    <a:pt x="7740" y="444"/>
                    <a:pt x="5359" y="63"/>
                  </a:cubicBezTo>
                  <a:cubicBezTo>
                    <a:pt x="5115" y="21"/>
                    <a:pt x="4873" y="1"/>
                    <a:pt x="4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0"/>
            <p:cNvSpPr/>
            <p:nvPr/>
          </p:nvSpPr>
          <p:spPr>
            <a:xfrm>
              <a:off x="7625442" y="3234085"/>
              <a:ext cx="24783" cy="36047"/>
            </a:xfrm>
            <a:custGeom>
              <a:avLst/>
              <a:gdLst/>
              <a:ahLst/>
              <a:cxnLst/>
              <a:rect l="l" t="t" r="r" b="b"/>
              <a:pathLst>
                <a:path w="647" h="941" extrusionOk="0">
                  <a:moveTo>
                    <a:pt x="86" y="0"/>
                  </a:moveTo>
                  <a:cubicBezTo>
                    <a:pt x="43" y="0"/>
                    <a:pt x="0" y="51"/>
                    <a:pt x="17" y="101"/>
                  </a:cubicBezTo>
                  <a:cubicBezTo>
                    <a:pt x="160" y="340"/>
                    <a:pt x="303" y="578"/>
                    <a:pt x="446" y="816"/>
                  </a:cubicBezTo>
                  <a:cubicBezTo>
                    <a:pt x="469" y="840"/>
                    <a:pt x="469" y="887"/>
                    <a:pt x="493" y="911"/>
                  </a:cubicBezTo>
                  <a:cubicBezTo>
                    <a:pt x="507" y="932"/>
                    <a:pt x="527" y="941"/>
                    <a:pt x="548" y="941"/>
                  </a:cubicBezTo>
                  <a:cubicBezTo>
                    <a:pt x="596" y="941"/>
                    <a:pt x="646" y="890"/>
                    <a:pt x="612" y="840"/>
                  </a:cubicBezTo>
                  <a:cubicBezTo>
                    <a:pt x="469" y="602"/>
                    <a:pt x="327" y="363"/>
                    <a:pt x="208" y="125"/>
                  </a:cubicBezTo>
                  <a:cubicBezTo>
                    <a:pt x="184" y="101"/>
                    <a:pt x="160" y="54"/>
                    <a:pt x="136" y="30"/>
                  </a:cubicBezTo>
                  <a:cubicBezTo>
                    <a:pt x="122" y="9"/>
                    <a:pt x="104" y="0"/>
                    <a:pt x="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7616057" y="3225964"/>
              <a:ext cx="22830" cy="15783"/>
            </a:xfrm>
            <a:custGeom>
              <a:avLst/>
              <a:gdLst/>
              <a:ahLst/>
              <a:cxnLst/>
              <a:rect l="l" t="t" r="r" b="b"/>
              <a:pathLst>
                <a:path w="596" h="412" extrusionOk="0">
                  <a:moveTo>
                    <a:pt x="429" y="1"/>
                  </a:moveTo>
                  <a:cubicBezTo>
                    <a:pt x="368" y="1"/>
                    <a:pt x="291" y="24"/>
                    <a:pt x="214" y="75"/>
                  </a:cubicBezTo>
                  <a:cubicBezTo>
                    <a:pt x="71" y="147"/>
                    <a:pt x="0" y="290"/>
                    <a:pt x="24" y="361"/>
                  </a:cubicBezTo>
                  <a:cubicBezTo>
                    <a:pt x="46" y="394"/>
                    <a:pt x="89" y="412"/>
                    <a:pt x="142" y="412"/>
                  </a:cubicBezTo>
                  <a:cubicBezTo>
                    <a:pt x="204" y="412"/>
                    <a:pt x="281" y="388"/>
                    <a:pt x="357" y="337"/>
                  </a:cubicBezTo>
                  <a:cubicBezTo>
                    <a:pt x="500" y="266"/>
                    <a:pt x="595" y="123"/>
                    <a:pt x="548" y="51"/>
                  </a:cubicBezTo>
                  <a:cubicBezTo>
                    <a:pt x="526" y="18"/>
                    <a:pt x="483" y="1"/>
                    <a:pt x="4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7617858" y="3226079"/>
              <a:ext cx="21029" cy="15591"/>
            </a:xfrm>
            <a:custGeom>
              <a:avLst/>
              <a:gdLst/>
              <a:ahLst/>
              <a:cxnLst/>
              <a:rect l="l" t="t" r="r" b="b"/>
              <a:pathLst>
                <a:path w="549" h="407" extrusionOk="0">
                  <a:moveTo>
                    <a:pt x="406" y="1"/>
                  </a:moveTo>
                  <a:cubicBezTo>
                    <a:pt x="406" y="1"/>
                    <a:pt x="406" y="25"/>
                    <a:pt x="406" y="25"/>
                  </a:cubicBezTo>
                  <a:cubicBezTo>
                    <a:pt x="453" y="96"/>
                    <a:pt x="358" y="215"/>
                    <a:pt x="215" y="310"/>
                  </a:cubicBezTo>
                  <a:cubicBezTo>
                    <a:pt x="144" y="358"/>
                    <a:pt x="72" y="382"/>
                    <a:pt x="1" y="382"/>
                  </a:cubicBezTo>
                  <a:cubicBezTo>
                    <a:pt x="18" y="399"/>
                    <a:pt x="46" y="407"/>
                    <a:pt x="82" y="407"/>
                  </a:cubicBezTo>
                  <a:cubicBezTo>
                    <a:pt x="147" y="407"/>
                    <a:pt x="233" y="380"/>
                    <a:pt x="310" y="334"/>
                  </a:cubicBezTo>
                  <a:cubicBezTo>
                    <a:pt x="453" y="263"/>
                    <a:pt x="548" y="120"/>
                    <a:pt x="501" y="48"/>
                  </a:cubicBezTo>
                  <a:cubicBezTo>
                    <a:pt x="477" y="25"/>
                    <a:pt x="453" y="1"/>
                    <a:pt x="40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7666735" y="3232054"/>
              <a:ext cx="22906" cy="37158"/>
            </a:xfrm>
            <a:custGeom>
              <a:avLst/>
              <a:gdLst/>
              <a:ahLst/>
              <a:cxnLst/>
              <a:rect l="l" t="t" r="r" b="b"/>
              <a:pathLst>
                <a:path w="598" h="970" extrusionOk="0">
                  <a:moveTo>
                    <a:pt x="523" y="0"/>
                  </a:moveTo>
                  <a:cubicBezTo>
                    <a:pt x="502" y="0"/>
                    <a:pt x="480" y="10"/>
                    <a:pt x="463" y="35"/>
                  </a:cubicBezTo>
                  <a:cubicBezTo>
                    <a:pt x="344" y="273"/>
                    <a:pt x="201" y="512"/>
                    <a:pt x="82" y="774"/>
                  </a:cubicBezTo>
                  <a:cubicBezTo>
                    <a:pt x="58" y="797"/>
                    <a:pt x="58" y="845"/>
                    <a:pt x="34" y="869"/>
                  </a:cubicBezTo>
                  <a:cubicBezTo>
                    <a:pt x="1" y="919"/>
                    <a:pt x="50" y="970"/>
                    <a:pt x="99" y="970"/>
                  </a:cubicBezTo>
                  <a:cubicBezTo>
                    <a:pt x="120" y="970"/>
                    <a:pt x="140" y="961"/>
                    <a:pt x="154" y="940"/>
                  </a:cubicBezTo>
                  <a:cubicBezTo>
                    <a:pt x="273" y="678"/>
                    <a:pt x="392" y="440"/>
                    <a:pt x="535" y="202"/>
                  </a:cubicBezTo>
                  <a:cubicBezTo>
                    <a:pt x="535" y="154"/>
                    <a:pt x="558" y="131"/>
                    <a:pt x="582" y="83"/>
                  </a:cubicBezTo>
                  <a:cubicBezTo>
                    <a:pt x="598" y="36"/>
                    <a:pt x="563" y="0"/>
                    <a:pt x="52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7676235" y="3224278"/>
              <a:ext cx="23749" cy="14863"/>
            </a:xfrm>
            <a:custGeom>
              <a:avLst/>
              <a:gdLst/>
              <a:ahLst/>
              <a:cxnLst/>
              <a:rect l="l" t="t" r="r" b="b"/>
              <a:pathLst>
                <a:path w="620" h="388" extrusionOk="0">
                  <a:moveTo>
                    <a:pt x="170" y="0"/>
                  </a:moveTo>
                  <a:cubicBezTo>
                    <a:pt x="108" y="0"/>
                    <a:pt x="60" y="24"/>
                    <a:pt x="48" y="72"/>
                  </a:cubicBezTo>
                  <a:cubicBezTo>
                    <a:pt x="1" y="143"/>
                    <a:pt x="96" y="262"/>
                    <a:pt x="239" y="334"/>
                  </a:cubicBezTo>
                  <a:cubicBezTo>
                    <a:pt x="310" y="369"/>
                    <a:pt x="382" y="387"/>
                    <a:pt x="441" y="387"/>
                  </a:cubicBezTo>
                  <a:cubicBezTo>
                    <a:pt x="501" y="387"/>
                    <a:pt x="549" y="369"/>
                    <a:pt x="572" y="334"/>
                  </a:cubicBezTo>
                  <a:cubicBezTo>
                    <a:pt x="620" y="262"/>
                    <a:pt x="525" y="143"/>
                    <a:pt x="382" y="72"/>
                  </a:cubicBezTo>
                  <a:cubicBezTo>
                    <a:pt x="310" y="24"/>
                    <a:pt x="233" y="0"/>
                    <a:pt x="1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7677154" y="3226998"/>
              <a:ext cx="21949" cy="12143"/>
            </a:xfrm>
            <a:custGeom>
              <a:avLst/>
              <a:gdLst/>
              <a:ahLst/>
              <a:cxnLst/>
              <a:rect l="l" t="t" r="r" b="b"/>
              <a:pathLst>
                <a:path w="573" h="317" extrusionOk="0">
                  <a:moveTo>
                    <a:pt x="1" y="1"/>
                  </a:moveTo>
                  <a:cubicBezTo>
                    <a:pt x="1" y="96"/>
                    <a:pt x="72" y="191"/>
                    <a:pt x="215" y="263"/>
                  </a:cubicBezTo>
                  <a:cubicBezTo>
                    <a:pt x="286" y="298"/>
                    <a:pt x="358" y="316"/>
                    <a:pt x="417" y="316"/>
                  </a:cubicBezTo>
                  <a:cubicBezTo>
                    <a:pt x="477" y="316"/>
                    <a:pt x="525" y="298"/>
                    <a:pt x="548" y="263"/>
                  </a:cubicBezTo>
                  <a:cubicBezTo>
                    <a:pt x="572" y="239"/>
                    <a:pt x="548" y="191"/>
                    <a:pt x="525" y="144"/>
                  </a:cubicBezTo>
                  <a:cubicBezTo>
                    <a:pt x="525" y="144"/>
                    <a:pt x="525" y="167"/>
                    <a:pt x="525" y="167"/>
                  </a:cubicBezTo>
                  <a:cubicBezTo>
                    <a:pt x="501" y="203"/>
                    <a:pt x="453" y="221"/>
                    <a:pt x="394" y="221"/>
                  </a:cubicBezTo>
                  <a:cubicBezTo>
                    <a:pt x="334" y="221"/>
                    <a:pt x="263" y="203"/>
                    <a:pt x="191" y="167"/>
                  </a:cubicBezTo>
                  <a:cubicBezTo>
                    <a:pt x="96" y="120"/>
                    <a:pt x="48" y="72"/>
                    <a:pt x="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7694161" y="3282237"/>
              <a:ext cx="39148" cy="21874"/>
            </a:xfrm>
            <a:custGeom>
              <a:avLst/>
              <a:gdLst/>
              <a:ahLst/>
              <a:cxnLst/>
              <a:rect l="l" t="t" r="r" b="b"/>
              <a:pathLst>
                <a:path w="1022" h="571" extrusionOk="0">
                  <a:moveTo>
                    <a:pt x="946" y="0"/>
                  </a:moveTo>
                  <a:cubicBezTo>
                    <a:pt x="936" y="0"/>
                    <a:pt x="926" y="4"/>
                    <a:pt x="914" y="11"/>
                  </a:cubicBezTo>
                  <a:lnTo>
                    <a:pt x="176" y="392"/>
                  </a:lnTo>
                  <a:cubicBezTo>
                    <a:pt x="152" y="392"/>
                    <a:pt x="104" y="416"/>
                    <a:pt x="81" y="440"/>
                  </a:cubicBezTo>
                  <a:cubicBezTo>
                    <a:pt x="1" y="480"/>
                    <a:pt x="38" y="570"/>
                    <a:pt x="94" y="570"/>
                  </a:cubicBezTo>
                  <a:cubicBezTo>
                    <a:pt x="105" y="570"/>
                    <a:pt x="117" y="567"/>
                    <a:pt x="128" y="559"/>
                  </a:cubicBezTo>
                  <a:lnTo>
                    <a:pt x="866" y="178"/>
                  </a:lnTo>
                  <a:cubicBezTo>
                    <a:pt x="890" y="154"/>
                    <a:pt x="938" y="130"/>
                    <a:pt x="962" y="130"/>
                  </a:cubicBezTo>
                  <a:cubicBezTo>
                    <a:pt x="1022" y="90"/>
                    <a:pt x="998" y="0"/>
                    <a:pt x="9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7724576" y="3272431"/>
              <a:ext cx="16471" cy="21376"/>
            </a:xfrm>
            <a:custGeom>
              <a:avLst/>
              <a:gdLst/>
              <a:ahLst/>
              <a:cxnLst/>
              <a:rect l="l" t="t" r="r" b="b"/>
              <a:pathLst>
                <a:path w="430" h="558" extrusionOk="0">
                  <a:moveTo>
                    <a:pt x="101" y="1"/>
                  </a:moveTo>
                  <a:cubicBezTo>
                    <a:pt x="91" y="1"/>
                    <a:pt x="81" y="2"/>
                    <a:pt x="72" y="5"/>
                  </a:cubicBezTo>
                  <a:cubicBezTo>
                    <a:pt x="1" y="53"/>
                    <a:pt x="1" y="196"/>
                    <a:pt x="72" y="363"/>
                  </a:cubicBezTo>
                  <a:cubicBezTo>
                    <a:pt x="135" y="487"/>
                    <a:pt x="233" y="558"/>
                    <a:pt x="321" y="558"/>
                  </a:cubicBezTo>
                  <a:cubicBezTo>
                    <a:pt x="334" y="558"/>
                    <a:pt x="346" y="556"/>
                    <a:pt x="358" y="553"/>
                  </a:cubicBezTo>
                  <a:cubicBezTo>
                    <a:pt x="430" y="505"/>
                    <a:pt x="430" y="363"/>
                    <a:pt x="334" y="220"/>
                  </a:cubicBezTo>
                  <a:cubicBezTo>
                    <a:pt x="272" y="74"/>
                    <a:pt x="173" y="1"/>
                    <a:pt x="10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7724576" y="3273542"/>
              <a:ext cx="15552" cy="20265"/>
            </a:xfrm>
            <a:custGeom>
              <a:avLst/>
              <a:gdLst/>
              <a:ahLst/>
              <a:cxnLst/>
              <a:rect l="l" t="t" r="r" b="b"/>
              <a:pathLst>
                <a:path w="406" h="529" extrusionOk="0">
                  <a:moveTo>
                    <a:pt x="49" y="0"/>
                  </a:moveTo>
                  <a:lnTo>
                    <a:pt x="49" y="0"/>
                  </a:lnTo>
                  <a:cubicBezTo>
                    <a:pt x="1" y="48"/>
                    <a:pt x="1" y="191"/>
                    <a:pt x="72" y="334"/>
                  </a:cubicBezTo>
                  <a:cubicBezTo>
                    <a:pt x="135" y="458"/>
                    <a:pt x="233" y="529"/>
                    <a:pt x="321" y="529"/>
                  </a:cubicBezTo>
                  <a:cubicBezTo>
                    <a:pt x="334" y="529"/>
                    <a:pt x="346" y="527"/>
                    <a:pt x="358" y="524"/>
                  </a:cubicBezTo>
                  <a:cubicBezTo>
                    <a:pt x="382" y="500"/>
                    <a:pt x="406" y="453"/>
                    <a:pt x="406" y="405"/>
                  </a:cubicBezTo>
                  <a:lnTo>
                    <a:pt x="406" y="405"/>
                  </a:lnTo>
                  <a:cubicBezTo>
                    <a:pt x="406" y="405"/>
                    <a:pt x="382" y="429"/>
                    <a:pt x="382" y="429"/>
                  </a:cubicBezTo>
                  <a:cubicBezTo>
                    <a:pt x="373" y="432"/>
                    <a:pt x="363" y="433"/>
                    <a:pt x="353" y="433"/>
                  </a:cubicBezTo>
                  <a:cubicBezTo>
                    <a:pt x="281" y="433"/>
                    <a:pt x="182" y="363"/>
                    <a:pt x="120" y="238"/>
                  </a:cubicBezTo>
                  <a:cubicBezTo>
                    <a:pt x="72" y="143"/>
                    <a:pt x="49" y="72"/>
                    <a:pt x="4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7719558" y="3324184"/>
              <a:ext cx="39148" cy="21874"/>
            </a:xfrm>
            <a:custGeom>
              <a:avLst/>
              <a:gdLst/>
              <a:ahLst/>
              <a:cxnLst/>
              <a:rect l="l" t="t" r="r" b="b"/>
              <a:pathLst>
                <a:path w="1022" h="571" extrusionOk="0">
                  <a:moveTo>
                    <a:pt x="928" y="1"/>
                  </a:moveTo>
                  <a:cubicBezTo>
                    <a:pt x="917" y="1"/>
                    <a:pt x="906" y="4"/>
                    <a:pt x="894" y="12"/>
                  </a:cubicBezTo>
                  <a:lnTo>
                    <a:pt x="156" y="393"/>
                  </a:lnTo>
                  <a:cubicBezTo>
                    <a:pt x="132" y="417"/>
                    <a:pt x="84" y="440"/>
                    <a:pt x="61" y="440"/>
                  </a:cubicBezTo>
                  <a:cubicBezTo>
                    <a:pt x="1" y="480"/>
                    <a:pt x="24" y="571"/>
                    <a:pt x="76" y="571"/>
                  </a:cubicBezTo>
                  <a:cubicBezTo>
                    <a:pt x="86" y="571"/>
                    <a:pt x="97" y="567"/>
                    <a:pt x="108" y="560"/>
                  </a:cubicBezTo>
                  <a:lnTo>
                    <a:pt x="846" y="178"/>
                  </a:lnTo>
                  <a:cubicBezTo>
                    <a:pt x="870" y="155"/>
                    <a:pt x="918" y="155"/>
                    <a:pt x="942" y="131"/>
                  </a:cubicBezTo>
                  <a:cubicBezTo>
                    <a:pt x="1022" y="91"/>
                    <a:pt x="984" y="1"/>
                    <a:pt x="9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7749206" y="3315029"/>
              <a:ext cx="16471" cy="21031"/>
            </a:xfrm>
            <a:custGeom>
              <a:avLst/>
              <a:gdLst/>
              <a:ahLst/>
              <a:cxnLst/>
              <a:rect l="l" t="t" r="r" b="b"/>
              <a:pathLst>
                <a:path w="430" h="549" extrusionOk="0">
                  <a:moveTo>
                    <a:pt x="114" y="0"/>
                  </a:moveTo>
                  <a:cubicBezTo>
                    <a:pt x="99" y="0"/>
                    <a:pt x="85" y="4"/>
                    <a:pt x="72" y="13"/>
                  </a:cubicBezTo>
                  <a:cubicBezTo>
                    <a:pt x="1" y="36"/>
                    <a:pt x="1" y="203"/>
                    <a:pt x="72" y="346"/>
                  </a:cubicBezTo>
                  <a:cubicBezTo>
                    <a:pt x="131" y="464"/>
                    <a:pt x="238" y="549"/>
                    <a:pt x="314" y="549"/>
                  </a:cubicBezTo>
                  <a:cubicBezTo>
                    <a:pt x="331" y="549"/>
                    <a:pt x="346" y="545"/>
                    <a:pt x="358" y="537"/>
                  </a:cubicBezTo>
                  <a:cubicBezTo>
                    <a:pt x="430" y="513"/>
                    <a:pt x="430" y="346"/>
                    <a:pt x="358" y="203"/>
                  </a:cubicBezTo>
                  <a:cubicBezTo>
                    <a:pt x="280" y="86"/>
                    <a:pt x="185" y="0"/>
                    <a:pt x="1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7749206" y="3315488"/>
              <a:ext cx="15552" cy="20571"/>
            </a:xfrm>
            <a:custGeom>
              <a:avLst/>
              <a:gdLst/>
              <a:ahLst/>
              <a:cxnLst/>
              <a:rect l="l" t="t" r="r" b="b"/>
              <a:pathLst>
                <a:path w="406" h="537" extrusionOk="0">
                  <a:moveTo>
                    <a:pt x="49" y="1"/>
                  </a:moveTo>
                  <a:lnTo>
                    <a:pt x="49" y="1"/>
                  </a:lnTo>
                  <a:cubicBezTo>
                    <a:pt x="1" y="72"/>
                    <a:pt x="1" y="191"/>
                    <a:pt x="72" y="334"/>
                  </a:cubicBezTo>
                  <a:cubicBezTo>
                    <a:pt x="131" y="452"/>
                    <a:pt x="238" y="537"/>
                    <a:pt x="314" y="537"/>
                  </a:cubicBezTo>
                  <a:cubicBezTo>
                    <a:pt x="331" y="537"/>
                    <a:pt x="346" y="533"/>
                    <a:pt x="358" y="525"/>
                  </a:cubicBezTo>
                  <a:cubicBezTo>
                    <a:pt x="382" y="501"/>
                    <a:pt x="406" y="477"/>
                    <a:pt x="406" y="429"/>
                  </a:cubicBezTo>
                  <a:lnTo>
                    <a:pt x="382" y="429"/>
                  </a:lnTo>
                  <a:cubicBezTo>
                    <a:pt x="369" y="438"/>
                    <a:pt x="355" y="442"/>
                    <a:pt x="340" y="442"/>
                  </a:cubicBezTo>
                  <a:cubicBezTo>
                    <a:pt x="270" y="442"/>
                    <a:pt x="179" y="356"/>
                    <a:pt x="120" y="239"/>
                  </a:cubicBezTo>
                  <a:cubicBezTo>
                    <a:pt x="72" y="167"/>
                    <a:pt x="49" y="72"/>
                    <a:pt x="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7739476" y="3379232"/>
              <a:ext cx="42365" cy="11224"/>
            </a:xfrm>
            <a:custGeom>
              <a:avLst/>
              <a:gdLst/>
              <a:ahLst/>
              <a:cxnLst/>
              <a:rect l="l" t="t" r="r" b="b"/>
              <a:pathLst>
                <a:path w="1106" h="293" extrusionOk="0">
                  <a:moveTo>
                    <a:pt x="91" y="1"/>
                  </a:moveTo>
                  <a:cubicBezTo>
                    <a:pt x="14" y="1"/>
                    <a:pt x="0" y="123"/>
                    <a:pt x="88" y="123"/>
                  </a:cubicBezTo>
                  <a:lnTo>
                    <a:pt x="898" y="266"/>
                  </a:lnTo>
                  <a:cubicBezTo>
                    <a:pt x="922" y="289"/>
                    <a:pt x="969" y="289"/>
                    <a:pt x="1017" y="289"/>
                  </a:cubicBezTo>
                  <a:cubicBezTo>
                    <a:pt x="1023" y="292"/>
                    <a:pt x="1030" y="293"/>
                    <a:pt x="1035" y="293"/>
                  </a:cubicBezTo>
                  <a:cubicBezTo>
                    <a:pt x="1092" y="293"/>
                    <a:pt x="1106" y="192"/>
                    <a:pt x="1041" y="170"/>
                  </a:cubicBezTo>
                  <a:lnTo>
                    <a:pt x="231" y="27"/>
                  </a:lnTo>
                  <a:cubicBezTo>
                    <a:pt x="184" y="4"/>
                    <a:pt x="136" y="4"/>
                    <a:pt x="112" y="4"/>
                  </a:cubicBezTo>
                  <a:cubicBezTo>
                    <a:pt x="105" y="2"/>
                    <a:pt x="98" y="1"/>
                    <a:pt x="9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7774755" y="3377393"/>
              <a:ext cx="13713" cy="22985"/>
            </a:xfrm>
            <a:custGeom>
              <a:avLst/>
              <a:gdLst/>
              <a:ahLst/>
              <a:cxnLst/>
              <a:rect l="l" t="t" r="r" b="b"/>
              <a:pathLst>
                <a:path w="358" h="600" extrusionOk="0">
                  <a:moveTo>
                    <a:pt x="214" y="1"/>
                  </a:moveTo>
                  <a:cubicBezTo>
                    <a:pt x="128" y="1"/>
                    <a:pt x="46" y="114"/>
                    <a:pt x="25" y="266"/>
                  </a:cubicBezTo>
                  <a:cubicBezTo>
                    <a:pt x="1" y="433"/>
                    <a:pt x="48" y="576"/>
                    <a:pt x="120" y="599"/>
                  </a:cubicBezTo>
                  <a:cubicBezTo>
                    <a:pt x="215" y="599"/>
                    <a:pt x="287" y="480"/>
                    <a:pt x="334" y="314"/>
                  </a:cubicBezTo>
                  <a:cubicBezTo>
                    <a:pt x="358" y="171"/>
                    <a:pt x="310" y="4"/>
                    <a:pt x="239" y="4"/>
                  </a:cubicBezTo>
                  <a:cubicBezTo>
                    <a:pt x="231" y="2"/>
                    <a:pt x="223" y="1"/>
                    <a:pt x="21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7774755" y="3377546"/>
              <a:ext cx="9155" cy="22831"/>
            </a:xfrm>
            <a:custGeom>
              <a:avLst/>
              <a:gdLst/>
              <a:ahLst/>
              <a:cxnLst/>
              <a:rect l="l" t="t" r="r" b="b"/>
              <a:pathLst>
                <a:path w="239" h="596" extrusionOk="0">
                  <a:moveTo>
                    <a:pt x="215" y="0"/>
                  </a:moveTo>
                  <a:cubicBezTo>
                    <a:pt x="120" y="0"/>
                    <a:pt x="48" y="119"/>
                    <a:pt x="25" y="262"/>
                  </a:cubicBezTo>
                  <a:cubicBezTo>
                    <a:pt x="1" y="429"/>
                    <a:pt x="48" y="572"/>
                    <a:pt x="120" y="595"/>
                  </a:cubicBezTo>
                  <a:cubicBezTo>
                    <a:pt x="167" y="595"/>
                    <a:pt x="191" y="572"/>
                    <a:pt x="239" y="524"/>
                  </a:cubicBezTo>
                  <a:cubicBezTo>
                    <a:pt x="223" y="524"/>
                    <a:pt x="218" y="535"/>
                    <a:pt x="216" y="535"/>
                  </a:cubicBezTo>
                  <a:cubicBezTo>
                    <a:pt x="215" y="535"/>
                    <a:pt x="215" y="532"/>
                    <a:pt x="215" y="524"/>
                  </a:cubicBezTo>
                  <a:cubicBezTo>
                    <a:pt x="120" y="524"/>
                    <a:pt x="72" y="381"/>
                    <a:pt x="120" y="214"/>
                  </a:cubicBezTo>
                  <a:cubicBezTo>
                    <a:pt x="120" y="119"/>
                    <a:pt x="167" y="48"/>
                    <a:pt x="21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7719711" y="3407235"/>
              <a:ext cx="24439" cy="36239"/>
            </a:xfrm>
            <a:custGeom>
              <a:avLst/>
              <a:gdLst/>
              <a:ahLst/>
              <a:cxnLst/>
              <a:rect l="l" t="t" r="r" b="b"/>
              <a:pathLst>
                <a:path w="638" h="946" extrusionOk="0">
                  <a:moveTo>
                    <a:pt x="89" y="0"/>
                  </a:moveTo>
                  <a:cubicBezTo>
                    <a:pt x="43" y="0"/>
                    <a:pt x="1" y="43"/>
                    <a:pt x="33" y="106"/>
                  </a:cubicBezTo>
                  <a:cubicBezTo>
                    <a:pt x="176" y="344"/>
                    <a:pt x="295" y="582"/>
                    <a:pt x="438" y="821"/>
                  </a:cubicBezTo>
                  <a:cubicBezTo>
                    <a:pt x="461" y="844"/>
                    <a:pt x="485" y="868"/>
                    <a:pt x="509" y="916"/>
                  </a:cubicBezTo>
                  <a:cubicBezTo>
                    <a:pt x="516" y="937"/>
                    <a:pt x="531" y="945"/>
                    <a:pt x="548" y="945"/>
                  </a:cubicBezTo>
                  <a:cubicBezTo>
                    <a:pt x="588" y="945"/>
                    <a:pt x="638" y="895"/>
                    <a:pt x="604" y="844"/>
                  </a:cubicBezTo>
                  <a:cubicBezTo>
                    <a:pt x="485" y="606"/>
                    <a:pt x="342" y="368"/>
                    <a:pt x="199" y="130"/>
                  </a:cubicBezTo>
                  <a:cubicBezTo>
                    <a:pt x="176" y="106"/>
                    <a:pt x="176" y="59"/>
                    <a:pt x="152" y="35"/>
                  </a:cubicBezTo>
                  <a:cubicBezTo>
                    <a:pt x="136" y="11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7730972" y="3435774"/>
              <a:ext cx="22868" cy="15515"/>
            </a:xfrm>
            <a:custGeom>
              <a:avLst/>
              <a:gdLst/>
              <a:ahLst/>
              <a:cxnLst/>
              <a:rect l="l" t="t" r="r" b="b"/>
              <a:pathLst>
                <a:path w="597" h="405" extrusionOk="0">
                  <a:moveTo>
                    <a:pt x="443" y="1"/>
                  </a:moveTo>
                  <a:cubicBezTo>
                    <a:pt x="375" y="1"/>
                    <a:pt x="292" y="25"/>
                    <a:pt x="215" y="76"/>
                  </a:cubicBezTo>
                  <a:cubicBezTo>
                    <a:pt x="72" y="147"/>
                    <a:pt x="1" y="266"/>
                    <a:pt x="48" y="361"/>
                  </a:cubicBezTo>
                  <a:cubicBezTo>
                    <a:pt x="58" y="391"/>
                    <a:pt x="93" y="404"/>
                    <a:pt x="141" y="404"/>
                  </a:cubicBezTo>
                  <a:cubicBezTo>
                    <a:pt x="208" y="404"/>
                    <a:pt x="299" y="379"/>
                    <a:pt x="382" y="338"/>
                  </a:cubicBezTo>
                  <a:cubicBezTo>
                    <a:pt x="525" y="242"/>
                    <a:pt x="596" y="123"/>
                    <a:pt x="572" y="52"/>
                  </a:cubicBezTo>
                  <a:cubicBezTo>
                    <a:pt x="550" y="19"/>
                    <a:pt x="502" y="1"/>
                    <a:pt x="4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7730972" y="3435621"/>
              <a:ext cx="21029" cy="15821"/>
            </a:xfrm>
            <a:custGeom>
              <a:avLst/>
              <a:gdLst/>
              <a:ahLst/>
              <a:cxnLst/>
              <a:rect l="l" t="t" r="r" b="b"/>
              <a:pathLst>
                <a:path w="549" h="413" extrusionOk="0">
                  <a:moveTo>
                    <a:pt x="447" y="1"/>
                  </a:moveTo>
                  <a:cubicBezTo>
                    <a:pt x="382" y="1"/>
                    <a:pt x="299" y="24"/>
                    <a:pt x="215" y="80"/>
                  </a:cubicBezTo>
                  <a:cubicBezTo>
                    <a:pt x="72" y="151"/>
                    <a:pt x="1" y="270"/>
                    <a:pt x="48" y="365"/>
                  </a:cubicBezTo>
                  <a:cubicBezTo>
                    <a:pt x="48" y="389"/>
                    <a:pt x="96" y="413"/>
                    <a:pt x="144" y="413"/>
                  </a:cubicBezTo>
                  <a:cubicBezTo>
                    <a:pt x="144" y="389"/>
                    <a:pt x="144" y="389"/>
                    <a:pt x="144" y="389"/>
                  </a:cubicBezTo>
                  <a:cubicBezTo>
                    <a:pt x="96" y="318"/>
                    <a:pt x="167" y="199"/>
                    <a:pt x="310" y="103"/>
                  </a:cubicBezTo>
                  <a:cubicBezTo>
                    <a:pt x="406" y="56"/>
                    <a:pt x="477" y="32"/>
                    <a:pt x="548" y="32"/>
                  </a:cubicBezTo>
                  <a:cubicBezTo>
                    <a:pt x="529" y="12"/>
                    <a:pt x="493" y="1"/>
                    <a:pt x="44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7680486" y="3406507"/>
              <a:ext cx="22906" cy="37158"/>
            </a:xfrm>
            <a:custGeom>
              <a:avLst/>
              <a:gdLst/>
              <a:ahLst/>
              <a:cxnLst/>
              <a:rect l="l" t="t" r="r" b="b"/>
              <a:pathLst>
                <a:path w="598" h="970" extrusionOk="0">
                  <a:moveTo>
                    <a:pt x="501" y="0"/>
                  </a:moveTo>
                  <a:cubicBezTo>
                    <a:pt x="483" y="0"/>
                    <a:pt x="468" y="9"/>
                    <a:pt x="461" y="30"/>
                  </a:cubicBezTo>
                  <a:cubicBezTo>
                    <a:pt x="318" y="292"/>
                    <a:pt x="199" y="530"/>
                    <a:pt x="80" y="768"/>
                  </a:cubicBezTo>
                  <a:cubicBezTo>
                    <a:pt x="57" y="816"/>
                    <a:pt x="33" y="840"/>
                    <a:pt x="33" y="863"/>
                  </a:cubicBezTo>
                  <a:cubicBezTo>
                    <a:pt x="1" y="927"/>
                    <a:pt x="43" y="969"/>
                    <a:pt x="89" y="969"/>
                  </a:cubicBezTo>
                  <a:cubicBezTo>
                    <a:pt x="112" y="969"/>
                    <a:pt x="136" y="959"/>
                    <a:pt x="152" y="935"/>
                  </a:cubicBezTo>
                  <a:cubicBezTo>
                    <a:pt x="271" y="697"/>
                    <a:pt x="390" y="435"/>
                    <a:pt x="509" y="197"/>
                  </a:cubicBezTo>
                  <a:cubicBezTo>
                    <a:pt x="533" y="173"/>
                    <a:pt x="557" y="125"/>
                    <a:pt x="580" y="101"/>
                  </a:cubicBezTo>
                  <a:cubicBezTo>
                    <a:pt x="597" y="51"/>
                    <a:pt x="543" y="0"/>
                    <a:pt x="50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0"/>
            <p:cNvSpPr/>
            <p:nvPr/>
          </p:nvSpPr>
          <p:spPr>
            <a:xfrm>
              <a:off x="7670757" y="3436617"/>
              <a:ext cx="22868" cy="14519"/>
            </a:xfrm>
            <a:custGeom>
              <a:avLst/>
              <a:gdLst/>
              <a:ahLst/>
              <a:cxnLst/>
              <a:rect l="l" t="t" r="r" b="b"/>
              <a:pathLst>
                <a:path w="597" h="379" extrusionOk="0">
                  <a:moveTo>
                    <a:pt x="156" y="0"/>
                  </a:moveTo>
                  <a:cubicBezTo>
                    <a:pt x="96" y="0"/>
                    <a:pt x="49" y="18"/>
                    <a:pt x="25" y="54"/>
                  </a:cubicBezTo>
                  <a:cubicBezTo>
                    <a:pt x="1" y="125"/>
                    <a:pt x="72" y="244"/>
                    <a:pt x="239" y="316"/>
                  </a:cubicBezTo>
                  <a:cubicBezTo>
                    <a:pt x="316" y="354"/>
                    <a:pt x="392" y="378"/>
                    <a:pt x="454" y="378"/>
                  </a:cubicBezTo>
                  <a:cubicBezTo>
                    <a:pt x="508" y="378"/>
                    <a:pt x="550" y="360"/>
                    <a:pt x="572" y="316"/>
                  </a:cubicBezTo>
                  <a:cubicBezTo>
                    <a:pt x="596" y="244"/>
                    <a:pt x="525" y="125"/>
                    <a:pt x="358" y="54"/>
                  </a:cubicBezTo>
                  <a:cubicBezTo>
                    <a:pt x="287" y="18"/>
                    <a:pt x="215" y="0"/>
                    <a:pt x="15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0"/>
            <p:cNvSpPr/>
            <p:nvPr/>
          </p:nvSpPr>
          <p:spPr>
            <a:xfrm>
              <a:off x="7671676" y="3436617"/>
              <a:ext cx="21949" cy="11186"/>
            </a:xfrm>
            <a:custGeom>
              <a:avLst/>
              <a:gdLst/>
              <a:ahLst/>
              <a:cxnLst/>
              <a:rect l="l" t="t" r="r" b="b"/>
              <a:pathLst>
                <a:path w="573" h="292" extrusionOk="0">
                  <a:moveTo>
                    <a:pt x="132" y="0"/>
                  </a:moveTo>
                  <a:cubicBezTo>
                    <a:pt x="72" y="0"/>
                    <a:pt x="25" y="18"/>
                    <a:pt x="1" y="54"/>
                  </a:cubicBezTo>
                  <a:cubicBezTo>
                    <a:pt x="1" y="77"/>
                    <a:pt x="1" y="125"/>
                    <a:pt x="25" y="173"/>
                  </a:cubicBezTo>
                  <a:cubicBezTo>
                    <a:pt x="25" y="149"/>
                    <a:pt x="25" y="149"/>
                    <a:pt x="25" y="149"/>
                  </a:cubicBezTo>
                  <a:cubicBezTo>
                    <a:pt x="48" y="113"/>
                    <a:pt x="96" y="95"/>
                    <a:pt x="159" y="95"/>
                  </a:cubicBezTo>
                  <a:cubicBezTo>
                    <a:pt x="221" y="95"/>
                    <a:pt x="298" y="113"/>
                    <a:pt x="382" y="149"/>
                  </a:cubicBezTo>
                  <a:cubicBezTo>
                    <a:pt x="453" y="196"/>
                    <a:pt x="525" y="244"/>
                    <a:pt x="548" y="292"/>
                  </a:cubicBezTo>
                  <a:cubicBezTo>
                    <a:pt x="572" y="220"/>
                    <a:pt x="477" y="125"/>
                    <a:pt x="334" y="54"/>
                  </a:cubicBezTo>
                  <a:cubicBezTo>
                    <a:pt x="263" y="18"/>
                    <a:pt x="191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0"/>
            <p:cNvSpPr/>
            <p:nvPr/>
          </p:nvSpPr>
          <p:spPr>
            <a:xfrm>
              <a:off x="7636551" y="3371647"/>
              <a:ext cx="39301" cy="21835"/>
            </a:xfrm>
            <a:custGeom>
              <a:avLst/>
              <a:gdLst/>
              <a:ahLst/>
              <a:cxnLst/>
              <a:rect l="l" t="t" r="r" b="b"/>
              <a:pathLst>
                <a:path w="1026" h="570" extrusionOk="0">
                  <a:moveTo>
                    <a:pt x="928" y="0"/>
                  </a:moveTo>
                  <a:cubicBezTo>
                    <a:pt x="917" y="0"/>
                    <a:pt x="905" y="3"/>
                    <a:pt x="894" y="11"/>
                  </a:cubicBezTo>
                  <a:lnTo>
                    <a:pt x="156" y="392"/>
                  </a:lnTo>
                  <a:cubicBezTo>
                    <a:pt x="132" y="416"/>
                    <a:pt x="108" y="440"/>
                    <a:pt x="60" y="440"/>
                  </a:cubicBezTo>
                  <a:cubicBezTo>
                    <a:pt x="1" y="480"/>
                    <a:pt x="41" y="570"/>
                    <a:pt x="98" y="570"/>
                  </a:cubicBezTo>
                  <a:cubicBezTo>
                    <a:pt x="109" y="570"/>
                    <a:pt x="120" y="567"/>
                    <a:pt x="132" y="559"/>
                  </a:cubicBezTo>
                  <a:lnTo>
                    <a:pt x="846" y="178"/>
                  </a:lnTo>
                  <a:cubicBezTo>
                    <a:pt x="894" y="154"/>
                    <a:pt x="918" y="154"/>
                    <a:pt x="965" y="130"/>
                  </a:cubicBezTo>
                  <a:cubicBezTo>
                    <a:pt x="1025" y="90"/>
                    <a:pt x="985" y="0"/>
                    <a:pt x="9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0"/>
            <p:cNvSpPr/>
            <p:nvPr/>
          </p:nvSpPr>
          <p:spPr>
            <a:xfrm>
              <a:off x="7629732" y="3381607"/>
              <a:ext cx="16433" cy="21069"/>
            </a:xfrm>
            <a:custGeom>
              <a:avLst/>
              <a:gdLst/>
              <a:ahLst/>
              <a:cxnLst/>
              <a:rect l="l" t="t" r="r" b="b"/>
              <a:pathLst>
                <a:path w="429" h="550" extrusionOk="0">
                  <a:moveTo>
                    <a:pt x="114" y="1"/>
                  </a:moveTo>
                  <a:cubicBezTo>
                    <a:pt x="99" y="1"/>
                    <a:pt x="84" y="5"/>
                    <a:pt x="72" y="13"/>
                  </a:cubicBezTo>
                  <a:cubicBezTo>
                    <a:pt x="0" y="61"/>
                    <a:pt x="0" y="204"/>
                    <a:pt x="72" y="346"/>
                  </a:cubicBezTo>
                  <a:cubicBezTo>
                    <a:pt x="130" y="464"/>
                    <a:pt x="222" y="549"/>
                    <a:pt x="292" y="549"/>
                  </a:cubicBezTo>
                  <a:cubicBezTo>
                    <a:pt x="307" y="549"/>
                    <a:pt x="321" y="545"/>
                    <a:pt x="334" y="537"/>
                  </a:cubicBezTo>
                  <a:cubicBezTo>
                    <a:pt x="429" y="513"/>
                    <a:pt x="429" y="346"/>
                    <a:pt x="334" y="204"/>
                  </a:cubicBezTo>
                  <a:cubicBezTo>
                    <a:pt x="275" y="86"/>
                    <a:pt x="184" y="1"/>
                    <a:pt x="11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0"/>
            <p:cNvSpPr/>
            <p:nvPr/>
          </p:nvSpPr>
          <p:spPr>
            <a:xfrm>
              <a:off x="7629732" y="3381607"/>
              <a:ext cx="16433" cy="20571"/>
            </a:xfrm>
            <a:custGeom>
              <a:avLst/>
              <a:gdLst/>
              <a:ahLst/>
              <a:cxnLst/>
              <a:rect l="l" t="t" r="r" b="b"/>
              <a:pathLst>
                <a:path w="429" h="537" extrusionOk="0">
                  <a:moveTo>
                    <a:pt x="114" y="1"/>
                  </a:moveTo>
                  <a:cubicBezTo>
                    <a:pt x="99" y="1"/>
                    <a:pt x="84" y="5"/>
                    <a:pt x="72" y="13"/>
                  </a:cubicBezTo>
                  <a:cubicBezTo>
                    <a:pt x="24" y="37"/>
                    <a:pt x="24" y="61"/>
                    <a:pt x="0" y="132"/>
                  </a:cubicBezTo>
                  <a:cubicBezTo>
                    <a:pt x="24" y="108"/>
                    <a:pt x="24" y="108"/>
                    <a:pt x="24" y="108"/>
                  </a:cubicBezTo>
                  <a:cubicBezTo>
                    <a:pt x="37" y="100"/>
                    <a:pt x="51" y="96"/>
                    <a:pt x="66" y="96"/>
                  </a:cubicBezTo>
                  <a:cubicBezTo>
                    <a:pt x="137" y="96"/>
                    <a:pt x="231" y="181"/>
                    <a:pt x="310" y="299"/>
                  </a:cubicBezTo>
                  <a:cubicBezTo>
                    <a:pt x="357" y="394"/>
                    <a:pt x="357" y="466"/>
                    <a:pt x="357" y="537"/>
                  </a:cubicBezTo>
                  <a:cubicBezTo>
                    <a:pt x="429" y="489"/>
                    <a:pt x="405" y="346"/>
                    <a:pt x="334" y="204"/>
                  </a:cubicBezTo>
                  <a:cubicBezTo>
                    <a:pt x="275" y="86"/>
                    <a:pt x="184" y="1"/>
                    <a:pt x="11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0"/>
            <p:cNvSpPr/>
            <p:nvPr/>
          </p:nvSpPr>
          <p:spPr>
            <a:xfrm>
              <a:off x="7611921" y="3329662"/>
              <a:ext cx="39301" cy="21874"/>
            </a:xfrm>
            <a:custGeom>
              <a:avLst/>
              <a:gdLst/>
              <a:ahLst/>
              <a:cxnLst/>
              <a:rect l="l" t="t" r="r" b="b"/>
              <a:pathLst>
                <a:path w="1026" h="571" extrusionOk="0">
                  <a:moveTo>
                    <a:pt x="928" y="1"/>
                  </a:moveTo>
                  <a:cubicBezTo>
                    <a:pt x="917" y="1"/>
                    <a:pt x="905" y="4"/>
                    <a:pt x="894" y="12"/>
                  </a:cubicBezTo>
                  <a:lnTo>
                    <a:pt x="156" y="393"/>
                  </a:lnTo>
                  <a:cubicBezTo>
                    <a:pt x="132" y="393"/>
                    <a:pt x="84" y="417"/>
                    <a:pt x="60" y="440"/>
                  </a:cubicBezTo>
                  <a:cubicBezTo>
                    <a:pt x="1" y="480"/>
                    <a:pt x="24" y="570"/>
                    <a:pt x="90" y="570"/>
                  </a:cubicBezTo>
                  <a:cubicBezTo>
                    <a:pt x="102" y="570"/>
                    <a:pt x="116" y="567"/>
                    <a:pt x="132" y="559"/>
                  </a:cubicBezTo>
                  <a:lnTo>
                    <a:pt x="846" y="178"/>
                  </a:lnTo>
                  <a:cubicBezTo>
                    <a:pt x="894" y="155"/>
                    <a:pt x="918" y="131"/>
                    <a:pt x="965" y="131"/>
                  </a:cubicBezTo>
                  <a:cubicBezTo>
                    <a:pt x="1025" y="91"/>
                    <a:pt x="985" y="1"/>
                    <a:pt x="9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0"/>
            <p:cNvSpPr/>
            <p:nvPr/>
          </p:nvSpPr>
          <p:spPr>
            <a:xfrm>
              <a:off x="7605102" y="3339660"/>
              <a:ext cx="16433" cy="21031"/>
            </a:xfrm>
            <a:custGeom>
              <a:avLst/>
              <a:gdLst/>
              <a:ahLst/>
              <a:cxnLst/>
              <a:rect l="l" t="t" r="r" b="b"/>
              <a:pathLst>
                <a:path w="429" h="549" extrusionOk="0">
                  <a:moveTo>
                    <a:pt x="114" y="0"/>
                  </a:moveTo>
                  <a:cubicBezTo>
                    <a:pt x="99" y="0"/>
                    <a:pt x="84" y="4"/>
                    <a:pt x="72" y="13"/>
                  </a:cubicBezTo>
                  <a:cubicBezTo>
                    <a:pt x="0" y="36"/>
                    <a:pt x="0" y="203"/>
                    <a:pt x="72" y="346"/>
                  </a:cubicBezTo>
                  <a:cubicBezTo>
                    <a:pt x="131" y="464"/>
                    <a:pt x="222" y="549"/>
                    <a:pt x="292" y="549"/>
                  </a:cubicBezTo>
                  <a:cubicBezTo>
                    <a:pt x="307" y="549"/>
                    <a:pt x="321" y="545"/>
                    <a:pt x="334" y="537"/>
                  </a:cubicBezTo>
                  <a:cubicBezTo>
                    <a:pt x="429" y="489"/>
                    <a:pt x="405" y="346"/>
                    <a:pt x="334" y="203"/>
                  </a:cubicBezTo>
                  <a:cubicBezTo>
                    <a:pt x="275" y="86"/>
                    <a:pt x="184" y="0"/>
                    <a:pt x="1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0"/>
            <p:cNvSpPr/>
            <p:nvPr/>
          </p:nvSpPr>
          <p:spPr>
            <a:xfrm>
              <a:off x="7605102" y="3339660"/>
              <a:ext cx="15552" cy="20571"/>
            </a:xfrm>
            <a:custGeom>
              <a:avLst/>
              <a:gdLst/>
              <a:ahLst/>
              <a:cxnLst/>
              <a:rect l="l" t="t" r="r" b="b"/>
              <a:pathLst>
                <a:path w="406" h="537" extrusionOk="0">
                  <a:moveTo>
                    <a:pt x="114" y="0"/>
                  </a:moveTo>
                  <a:cubicBezTo>
                    <a:pt x="99" y="0"/>
                    <a:pt x="84" y="4"/>
                    <a:pt x="72" y="13"/>
                  </a:cubicBezTo>
                  <a:cubicBezTo>
                    <a:pt x="24" y="13"/>
                    <a:pt x="24" y="60"/>
                    <a:pt x="0" y="108"/>
                  </a:cubicBezTo>
                  <a:lnTo>
                    <a:pt x="24" y="108"/>
                  </a:lnTo>
                  <a:cubicBezTo>
                    <a:pt x="37" y="99"/>
                    <a:pt x="51" y="95"/>
                    <a:pt x="66" y="95"/>
                  </a:cubicBezTo>
                  <a:cubicBezTo>
                    <a:pt x="137" y="95"/>
                    <a:pt x="231" y="181"/>
                    <a:pt x="310" y="298"/>
                  </a:cubicBezTo>
                  <a:cubicBezTo>
                    <a:pt x="334" y="370"/>
                    <a:pt x="357" y="465"/>
                    <a:pt x="357" y="537"/>
                  </a:cubicBezTo>
                  <a:cubicBezTo>
                    <a:pt x="405" y="465"/>
                    <a:pt x="405" y="346"/>
                    <a:pt x="334" y="203"/>
                  </a:cubicBezTo>
                  <a:cubicBezTo>
                    <a:pt x="275" y="86"/>
                    <a:pt x="184" y="0"/>
                    <a:pt x="1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0"/>
            <p:cNvSpPr/>
            <p:nvPr/>
          </p:nvSpPr>
          <p:spPr>
            <a:xfrm>
              <a:off x="7587750" y="3284459"/>
              <a:ext cx="42710" cy="12029"/>
            </a:xfrm>
            <a:custGeom>
              <a:avLst/>
              <a:gdLst/>
              <a:ahLst/>
              <a:cxnLst/>
              <a:rect l="l" t="t" r="r" b="b"/>
              <a:pathLst>
                <a:path w="1115" h="314" extrusionOk="0">
                  <a:moveTo>
                    <a:pt x="120" y="1"/>
                  </a:moveTo>
                  <a:cubicBezTo>
                    <a:pt x="25" y="1"/>
                    <a:pt x="1" y="120"/>
                    <a:pt x="96" y="144"/>
                  </a:cubicBezTo>
                  <a:lnTo>
                    <a:pt x="906" y="287"/>
                  </a:lnTo>
                  <a:cubicBezTo>
                    <a:pt x="930" y="311"/>
                    <a:pt x="977" y="311"/>
                    <a:pt x="1025" y="311"/>
                  </a:cubicBezTo>
                  <a:cubicBezTo>
                    <a:pt x="1030" y="312"/>
                    <a:pt x="1036" y="313"/>
                    <a:pt x="1040" y="313"/>
                  </a:cubicBezTo>
                  <a:cubicBezTo>
                    <a:pt x="1099" y="313"/>
                    <a:pt x="1115" y="191"/>
                    <a:pt x="1049" y="191"/>
                  </a:cubicBezTo>
                  <a:lnTo>
                    <a:pt x="239" y="25"/>
                  </a:lnTo>
                  <a:cubicBezTo>
                    <a:pt x="191" y="25"/>
                    <a:pt x="144" y="25"/>
                    <a:pt x="1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0"/>
            <p:cNvSpPr/>
            <p:nvPr/>
          </p:nvSpPr>
          <p:spPr>
            <a:xfrm>
              <a:off x="7581391" y="3275342"/>
              <a:ext cx="14633" cy="22984"/>
            </a:xfrm>
            <a:custGeom>
              <a:avLst/>
              <a:gdLst/>
              <a:ahLst/>
              <a:cxnLst/>
              <a:rect l="l" t="t" r="r" b="b"/>
              <a:pathLst>
                <a:path w="382" h="600" extrusionOk="0">
                  <a:moveTo>
                    <a:pt x="238" y="1"/>
                  </a:moveTo>
                  <a:cubicBezTo>
                    <a:pt x="167" y="1"/>
                    <a:pt x="72" y="120"/>
                    <a:pt x="48" y="287"/>
                  </a:cubicBezTo>
                  <a:cubicBezTo>
                    <a:pt x="0" y="429"/>
                    <a:pt x="48" y="572"/>
                    <a:pt x="143" y="596"/>
                  </a:cubicBezTo>
                  <a:cubicBezTo>
                    <a:pt x="149" y="598"/>
                    <a:pt x="155" y="599"/>
                    <a:pt x="162" y="599"/>
                  </a:cubicBezTo>
                  <a:cubicBezTo>
                    <a:pt x="230" y="599"/>
                    <a:pt x="312" y="487"/>
                    <a:pt x="333" y="334"/>
                  </a:cubicBezTo>
                  <a:cubicBezTo>
                    <a:pt x="381" y="168"/>
                    <a:pt x="333" y="25"/>
                    <a:pt x="23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0"/>
            <p:cNvSpPr/>
            <p:nvPr/>
          </p:nvSpPr>
          <p:spPr>
            <a:xfrm>
              <a:off x="7586831" y="3275342"/>
              <a:ext cx="9193" cy="22870"/>
            </a:xfrm>
            <a:custGeom>
              <a:avLst/>
              <a:gdLst/>
              <a:ahLst/>
              <a:cxnLst/>
              <a:rect l="l" t="t" r="r" b="b"/>
              <a:pathLst>
                <a:path w="240" h="597" extrusionOk="0">
                  <a:moveTo>
                    <a:pt x="96" y="1"/>
                  </a:moveTo>
                  <a:cubicBezTo>
                    <a:pt x="72" y="1"/>
                    <a:pt x="25" y="25"/>
                    <a:pt x="1" y="48"/>
                  </a:cubicBezTo>
                  <a:lnTo>
                    <a:pt x="25" y="48"/>
                  </a:lnTo>
                  <a:cubicBezTo>
                    <a:pt x="96" y="72"/>
                    <a:pt x="144" y="215"/>
                    <a:pt x="120" y="382"/>
                  </a:cubicBezTo>
                  <a:cubicBezTo>
                    <a:pt x="96" y="477"/>
                    <a:pt x="49" y="549"/>
                    <a:pt x="25" y="596"/>
                  </a:cubicBezTo>
                  <a:cubicBezTo>
                    <a:pt x="96" y="596"/>
                    <a:pt x="168" y="477"/>
                    <a:pt x="191" y="334"/>
                  </a:cubicBezTo>
                  <a:cubicBezTo>
                    <a:pt x="239" y="168"/>
                    <a:pt x="191" y="25"/>
                    <a:pt x="9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0"/>
            <p:cNvSpPr/>
            <p:nvPr/>
          </p:nvSpPr>
          <p:spPr>
            <a:xfrm>
              <a:off x="7614219" y="3255116"/>
              <a:ext cx="150539" cy="166025"/>
            </a:xfrm>
            <a:custGeom>
              <a:avLst/>
              <a:gdLst/>
              <a:ahLst/>
              <a:cxnLst/>
              <a:rect l="l" t="t" r="r" b="b"/>
              <a:pathLst>
                <a:path w="3930" h="4334" extrusionOk="0">
                  <a:moveTo>
                    <a:pt x="989" y="1"/>
                  </a:moveTo>
                  <a:cubicBezTo>
                    <a:pt x="889" y="1"/>
                    <a:pt x="789" y="24"/>
                    <a:pt x="691" y="76"/>
                  </a:cubicBezTo>
                  <a:cubicBezTo>
                    <a:pt x="691" y="76"/>
                    <a:pt x="0" y="410"/>
                    <a:pt x="358" y="1458"/>
                  </a:cubicBezTo>
                  <a:cubicBezTo>
                    <a:pt x="676" y="2393"/>
                    <a:pt x="1716" y="4333"/>
                    <a:pt x="2630" y="4333"/>
                  </a:cubicBezTo>
                  <a:cubicBezTo>
                    <a:pt x="2740" y="4333"/>
                    <a:pt x="2848" y="4305"/>
                    <a:pt x="2953" y="4244"/>
                  </a:cubicBezTo>
                  <a:cubicBezTo>
                    <a:pt x="3930" y="3672"/>
                    <a:pt x="2691" y="1696"/>
                    <a:pt x="2429" y="1219"/>
                  </a:cubicBezTo>
                  <a:cubicBezTo>
                    <a:pt x="2186" y="792"/>
                    <a:pt x="1577" y="1"/>
                    <a:pt x="98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0"/>
            <p:cNvSpPr/>
            <p:nvPr/>
          </p:nvSpPr>
          <p:spPr>
            <a:xfrm>
              <a:off x="7637930" y="3272124"/>
              <a:ext cx="28307" cy="20495"/>
            </a:xfrm>
            <a:custGeom>
              <a:avLst/>
              <a:gdLst/>
              <a:ahLst/>
              <a:cxnLst/>
              <a:rect l="l" t="t" r="r" b="b"/>
              <a:pathLst>
                <a:path w="739" h="535" extrusionOk="0">
                  <a:moveTo>
                    <a:pt x="482" y="0"/>
                  </a:moveTo>
                  <a:cubicBezTo>
                    <a:pt x="413" y="0"/>
                    <a:pt x="336" y="19"/>
                    <a:pt x="263" y="61"/>
                  </a:cubicBezTo>
                  <a:cubicBezTo>
                    <a:pt x="96" y="156"/>
                    <a:pt x="1" y="323"/>
                    <a:pt x="72" y="442"/>
                  </a:cubicBezTo>
                  <a:cubicBezTo>
                    <a:pt x="97" y="505"/>
                    <a:pt x="162" y="535"/>
                    <a:pt x="242" y="535"/>
                  </a:cubicBezTo>
                  <a:cubicBezTo>
                    <a:pt x="314" y="535"/>
                    <a:pt x="398" y="511"/>
                    <a:pt x="477" y="466"/>
                  </a:cubicBezTo>
                  <a:cubicBezTo>
                    <a:pt x="644" y="371"/>
                    <a:pt x="739" y="204"/>
                    <a:pt x="667" y="85"/>
                  </a:cubicBezTo>
                  <a:cubicBezTo>
                    <a:pt x="641" y="31"/>
                    <a:pt x="569" y="0"/>
                    <a:pt x="48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0"/>
            <p:cNvSpPr/>
            <p:nvPr/>
          </p:nvSpPr>
          <p:spPr>
            <a:xfrm>
              <a:off x="7663479" y="3308210"/>
              <a:ext cx="27388" cy="17507"/>
            </a:xfrm>
            <a:custGeom>
              <a:avLst/>
              <a:gdLst/>
              <a:ahLst/>
              <a:cxnLst/>
              <a:rect l="l" t="t" r="r" b="b"/>
              <a:pathLst>
                <a:path w="715" h="457" extrusionOk="0">
                  <a:moveTo>
                    <a:pt x="358" y="0"/>
                  </a:moveTo>
                  <a:cubicBezTo>
                    <a:pt x="167" y="0"/>
                    <a:pt x="0" y="119"/>
                    <a:pt x="0" y="238"/>
                  </a:cubicBezTo>
                  <a:cubicBezTo>
                    <a:pt x="22" y="366"/>
                    <a:pt x="158" y="456"/>
                    <a:pt x="323" y="456"/>
                  </a:cubicBezTo>
                  <a:cubicBezTo>
                    <a:pt x="342" y="456"/>
                    <a:pt x="362" y="455"/>
                    <a:pt x="381" y="453"/>
                  </a:cubicBezTo>
                  <a:cubicBezTo>
                    <a:pt x="572" y="453"/>
                    <a:pt x="715" y="334"/>
                    <a:pt x="715" y="214"/>
                  </a:cubicBezTo>
                  <a:cubicBezTo>
                    <a:pt x="715" y="95"/>
                    <a:pt x="548" y="0"/>
                    <a:pt x="35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7670757" y="3343759"/>
              <a:ext cx="19229" cy="26585"/>
            </a:xfrm>
            <a:custGeom>
              <a:avLst/>
              <a:gdLst/>
              <a:ahLst/>
              <a:cxnLst/>
              <a:rect l="l" t="t" r="r" b="b"/>
              <a:pathLst>
                <a:path w="502" h="694" extrusionOk="0">
                  <a:moveTo>
                    <a:pt x="239" y="1"/>
                  </a:moveTo>
                  <a:cubicBezTo>
                    <a:pt x="96" y="1"/>
                    <a:pt x="1" y="168"/>
                    <a:pt x="25" y="358"/>
                  </a:cubicBezTo>
                  <a:cubicBezTo>
                    <a:pt x="25" y="536"/>
                    <a:pt x="129" y="694"/>
                    <a:pt x="240" y="694"/>
                  </a:cubicBezTo>
                  <a:cubicBezTo>
                    <a:pt x="248" y="694"/>
                    <a:pt x="255" y="693"/>
                    <a:pt x="263" y="692"/>
                  </a:cubicBezTo>
                  <a:cubicBezTo>
                    <a:pt x="382" y="692"/>
                    <a:pt x="501" y="525"/>
                    <a:pt x="477" y="334"/>
                  </a:cubicBezTo>
                  <a:cubicBezTo>
                    <a:pt x="477" y="144"/>
                    <a:pt x="358" y="1"/>
                    <a:pt x="23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7696306" y="3378006"/>
              <a:ext cx="28307" cy="20571"/>
            </a:xfrm>
            <a:custGeom>
              <a:avLst/>
              <a:gdLst/>
              <a:ahLst/>
              <a:cxnLst/>
              <a:rect l="l" t="t" r="r" b="b"/>
              <a:pathLst>
                <a:path w="739" h="537" extrusionOk="0">
                  <a:moveTo>
                    <a:pt x="473" y="1"/>
                  </a:moveTo>
                  <a:cubicBezTo>
                    <a:pt x="406" y="1"/>
                    <a:pt x="332" y="20"/>
                    <a:pt x="263" y="59"/>
                  </a:cubicBezTo>
                  <a:cubicBezTo>
                    <a:pt x="96" y="155"/>
                    <a:pt x="1" y="321"/>
                    <a:pt x="72" y="440"/>
                  </a:cubicBezTo>
                  <a:cubicBezTo>
                    <a:pt x="112" y="508"/>
                    <a:pt x="183" y="537"/>
                    <a:pt x="271" y="537"/>
                  </a:cubicBezTo>
                  <a:cubicBezTo>
                    <a:pt x="339" y="537"/>
                    <a:pt x="418" y="519"/>
                    <a:pt x="501" y="488"/>
                  </a:cubicBezTo>
                  <a:cubicBezTo>
                    <a:pt x="668" y="393"/>
                    <a:pt x="739" y="202"/>
                    <a:pt x="691" y="107"/>
                  </a:cubicBezTo>
                  <a:cubicBezTo>
                    <a:pt x="650" y="38"/>
                    <a:pt x="568" y="1"/>
                    <a:pt x="4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" name="Google Shape;1440;p50"/>
          <p:cNvGrpSpPr/>
          <p:nvPr/>
        </p:nvGrpSpPr>
        <p:grpSpPr>
          <a:xfrm>
            <a:off x="6553520" y="1607294"/>
            <a:ext cx="2024075" cy="1208698"/>
            <a:chOff x="4415775" y="1189875"/>
            <a:chExt cx="873425" cy="521575"/>
          </a:xfrm>
        </p:grpSpPr>
        <p:sp>
          <p:nvSpPr>
            <p:cNvPr id="1441" name="Google Shape;1441;p50"/>
            <p:cNvSpPr/>
            <p:nvPr/>
          </p:nvSpPr>
          <p:spPr>
            <a:xfrm>
              <a:off x="4415775" y="1189875"/>
              <a:ext cx="873425" cy="521575"/>
            </a:xfrm>
            <a:custGeom>
              <a:avLst/>
              <a:gdLst/>
              <a:ahLst/>
              <a:cxnLst/>
              <a:rect l="l" t="t" r="r" b="b"/>
              <a:pathLst>
                <a:path w="34937" h="20863" extrusionOk="0">
                  <a:moveTo>
                    <a:pt x="0" y="1"/>
                  </a:moveTo>
                  <a:lnTo>
                    <a:pt x="0" y="20862"/>
                  </a:lnTo>
                  <a:lnTo>
                    <a:pt x="34936" y="20862"/>
                  </a:lnTo>
                  <a:lnTo>
                    <a:pt x="3493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0"/>
            <p:cNvSpPr/>
            <p:nvPr/>
          </p:nvSpPr>
          <p:spPr>
            <a:xfrm>
              <a:off x="4415775" y="1189875"/>
              <a:ext cx="873425" cy="71475"/>
            </a:xfrm>
            <a:custGeom>
              <a:avLst/>
              <a:gdLst/>
              <a:ahLst/>
              <a:cxnLst/>
              <a:rect l="l" t="t" r="r" b="b"/>
              <a:pathLst>
                <a:path w="34937" h="2859" extrusionOk="0">
                  <a:moveTo>
                    <a:pt x="0" y="1"/>
                  </a:moveTo>
                  <a:lnTo>
                    <a:pt x="0" y="2859"/>
                  </a:lnTo>
                  <a:lnTo>
                    <a:pt x="34936" y="2859"/>
                  </a:lnTo>
                  <a:lnTo>
                    <a:pt x="34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4437800" y="12154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29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68"/>
                    <a:pt x="191" y="858"/>
                    <a:pt x="429" y="858"/>
                  </a:cubicBezTo>
                  <a:cubicBezTo>
                    <a:pt x="667" y="858"/>
                    <a:pt x="882" y="668"/>
                    <a:pt x="882" y="430"/>
                  </a:cubicBezTo>
                  <a:cubicBezTo>
                    <a:pt x="882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4476500" y="1215475"/>
              <a:ext cx="21450" cy="21475"/>
            </a:xfrm>
            <a:custGeom>
              <a:avLst/>
              <a:gdLst/>
              <a:ahLst/>
              <a:cxnLst/>
              <a:rect l="l" t="t" r="r" b="b"/>
              <a:pathLst>
                <a:path w="858" h="859" extrusionOk="0">
                  <a:moveTo>
                    <a:pt x="429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68"/>
                    <a:pt x="191" y="858"/>
                    <a:pt x="429" y="858"/>
                  </a:cubicBezTo>
                  <a:cubicBezTo>
                    <a:pt x="667" y="858"/>
                    <a:pt x="858" y="668"/>
                    <a:pt x="858" y="430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4514600" y="12154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53" y="1"/>
                  </a:moveTo>
                  <a:cubicBezTo>
                    <a:pt x="215" y="1"/>
                    <a:pt x="0" y="191"/>
                    <a:pt x="0" y="430"/>
                  </a:cubicBezTo>
                  <a:cubicBezTo>
                    <a:pt x="0" y="668"/>
                    <a:pt x="215" y="858"/>
                    <a:pt x="453" y="858"/>
                  </a:cubicBezTo>
                  <a:cubicBezTo>
                    <a:pt x="691" y="858"/>
                    <a:pt x="882" y="668"/>
                    <a:pt x="882" y="430"/>
                  </a:cubicBezTo>
                  <a:cubicBezTo>
                    <a:pt x="882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4439575" y="1291700"/>
              <a:ext cx="825800" cy="394150"/>
            </a:xfrm>
            <a:custGeom>
              <a:avLst/>
              <a:gdLst/>
              <a:ahLst/>
              <a:cxnLst/>
              <a:rect l="l" t="t" r="r" b="b"/>
              <a:pathLst>
                <a:path w="33032" h="15766" extrusionOk="0">
                  <a:moveTo>
                    <a:pt x="1" y="0"/>
                  </a:moveTo>
                  <a:lnTo>
                    <a:pt x="1" y="15765"/>
                  </a:lnTo>
                  <a:lnTo>
                    <a:pt x="33032" y="15765"/>
                  </a:lnTo>
                  <a:lnTo>
                    <a:pt x="3303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4511625" y="1360150"/>
              <a:ext cx="695400" cy="305450"/>
            </a:xfrm>
            <a:custGeom>
              <a:avLst/>
              <a:gdLst/>
              <a:ahLst/>
              <a:cxnLst/>
              <a:rect l="l" t="t" r="r" b="b"/>
              <a:pathLst>
                <a:path w="27816" h="12218" extrusionOk="0">
                  <a:moveTo>
                    <a:pt x="18361" y="310"/>
                  </a:moveTo>
                  <a:lnTo>
                    <a:pt x="20576" y="4145"/>
                  </a:lnTo>
                  <a:lnTo>
                    <a:pt x="18361" y="7979"/>
                  </a:lnTo>
                  <a:lnTo>
                    <a:pt x="13932" y="7979"/>
                  </a:lnTo>
                  <a:lnTo>
                    <a:pt x="11717" y="4145"/>
                  </a:lnTo>
                  <a:lnTo>
                    <a:pt x="13932" y="310"/>
                  </a:lnTo>
                  <a:close/>
                  <a:moveTo>
                    <a:pt x="0" y="1"/>
                  </a:moveTo>
                  <a:lnTo>
                    <a:pt x="0" y="310"/>
                  </a:lnTo>
                  <a:lnTo>
                    <a:pt x="4525" y="310"/>
                  </a:lnTo>
                  <a:lnTo>
                    <a:pt x="6740" y="4145"/>
                  </a:lnTo>
                  <a:lnTo>
                    <a:pt x="4525" y="7979"/>
                  </a:lnTo>
                  <a:lnTo>
                    <a:pt x="0" y="7979"/>
                  </a:lnTo>
                  <a:lnTo>
                    <a:pt x="0" y="8288"/>
                  </a:lnTo>
                  <a:lnTo>
                    <a:pt x="4525" y="8288"/>
                  </a:lnTo>
                  <a:lnTo>
                    <a:pt x="6788" y="12218"/>
                  </a:lnTo>
                  <a:lnTo>
                    <a:pt x="7049" y="12051"/>
                  </a:lnTo>
                  <a:lnTo>
                    <a:pt x="4787" y="8145"/>
                  </a:lnTo>
                  <a:lnTo>
                    <a:pt x="7026" y="4311"/>
                  </a:lnTo>
                  <a:lnTo>
                    <a:pt x="11455" y="4311"/>
                  </a:lnTo>
                  <a:lnTo>
                    <a:pt x="13694" y="8217"/>
                  </a:lnTo>
                  <a:lnTo>
                    <a:pt x="13718" y="8217"/>
                  </a:lnTo>
                  <a:lnTo>
                    <a:pt x="13765" y="8312"/>
                  </a:lnTo>
                  <a:lnTo>
                    <a:pt x="18361" y="8312"/>
                  </a:lnTo>
                  <a:lnTo>
                    <a:pt x="20624" y="12218"/>
                  </a:lnTo>
                  <a:lnTo>
                    <a:pt x="20886" y="12051"/>
                  </a:lnTo>
                  <a:lnTo>
                    <a:pt x="18623" y="8145"/>
                  </a:lnTo>
                  <a:lnTo>
                    <a:pt x="20838" y="4311"/>
                  </a:lnTo>
                  <a:lnTo>
                    <a:pt x="25268" y="4311"/>
                  </a:lnTo>
                  <a:lnTo>
                    <a:pt x="27530" y="8217"/>
                  </a:lnTo>
                  <a:lnTo>
                    <a:pt x="27816" y="8074"/>
                  </a:lnTo>
                  <a:lnTo>
                    <a:pt x="25458" y="4002"/>
                  </a:lnTo>
                  <a:lnTo>
                    <a:pt x="20862" y="4002"/>
                  </a:lnTo>
                  <a:lnTo>
                    <a:pt x="18552" y="1"/>
                  </a:lnTo>
                  <a:lnTo>
                    <a:pt x="13765" y="1"/>
                  </a:lnTo>
                  <a:lnTo>
                    <a:pt x="11455" y="4002"/>
                  </a:lnTo>
                  <a:lnTo>
                    <a:pt x="7026" y="4002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4607475" y="1544725"/>
              <a:ext cx="39325" cy="39900"/>
            </a:xfrm>
            <a:custGeom>
              <a:avLst/>
              <a:gdLst/>
              <a:ahLst/>
              <a:cxnLst/>
              <a:rect l="l" t="t" r="r" b="b"/>
              <a:pathLst>
                <a:path w="1573" h="1596" extrusionOk="0">
                  <a:moveTo>
                    <a:pt x="786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39"/>
                    <a:pt x="358" y="1596"/>
                    <a:pt x="786" y="1596"/>
                  </a:cubicBezTo>
                  <a:cubicBezTo>
                    <a:pt x="1215" y="1596"/>
                    <a:pt x="1572" y="1239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0"/>
            <p:cNvSpPr/>
            <p:nvPr/>
          </p:nvSpPr>
          <p:spPr>
            <a:xfrm>
              <a:off x="4663450" y="1444100"/>
              <a:ext cx="39900" cy="39925"/>
            </a:xfrm>
            <a:custGeom>
              <a:avLst/>
              <a:gdLst/>
              <a:ahLst/>
              <a:cxnLst/>
              <a:rect l="l" t="t" r="r" b="b"/>
              <a:pathLst>
                <a:path w="1596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38" y="1596"/>
                    <a:pt x="1596" y="1239"/>
                    <a:pt x="1596" y="787"/>
                  </a:cubicBezTo>
                  <a:cubicBezTo>
                    <a:pt x="1596" y="358"/>
                    <a:pt x="1238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4607475" y="1344075"/>
              <a:ext cx="39325" cy="39925"/>
            </a:xfrm>
            <a:custGeom>
              <a:avLst/>
              <a:gdLst/>
              <a:ahLst/>
              <a:cxnLst/>
              <a:rect l="l" t="t" r="r" b="b"/>
              <a:pathLst>
                <a:path w="1573" h="1597" extrusionOk="0">
                  <a:moveTo>
                    <a:pt x="786" y="1"/>
                  </a:moveTo>
                  <a:cubicBezTo>
                    <a:pt x="358" y="1"/>
                    <a:pt x="1" y="358"/>
                    <a:pt x="1" y="811"/>
                  </a:cubicBezTo>
                  <a:cubicBezTo>
                    <a:pt x="1" y="1239"/>
                    <a:pt x="358" y="1596"/>
                    <a:pt x="786" y="1596"/>
                  </a:cubicBezTo>
                  <a:cubicBezTo>
                    <a:pt x="1215" y="1596"/>
                    <a:pt x="1572" y="1239"/>
                    <a:pt x="1572" y="811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4784900" y="1444100"/>
              <a:ext cx="39300" cy="39925"/>
            </a:xfrm>
            <a:custGeom>
              <a:avLst/>
              <a:gdLst/>
              <a:ahLst/>
              <a:cxnLst/>
              <a:rect l="l" t="t" r="r" b="b"/>
              <a:pathLst>
                <a:path w="1572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15" y="1596"/>
                    <a:pt x="1572" y="1239"/>
                    <a:pt x="1572" y="787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5011125" y="1444100"/>
              <a:ext cx="39325" cy="39925"/>
            </a:xfrm>
            <a:custGeom>
              <a:avLst/>
              <a:gdLst/>
              <a:ahLst/>
              <a:cxnLst/>
              <a:rect l="l" t="t" r="r" b="b"/>
              <a:pathLst>
                <a:path w="1573" h="1597" extrusionOk="0">
                  <a:moveTo>
                    <a:pt x="787" y="1"/>
                  </a:moveTo>
                  <a:cubicBezTo>
                    <a:pt x="358" y="1"/>
                    <a:pt x="1" y="358"/>
                    <a:pt x="1" y="787"/>
                  </a:cubicBezTo>
                  <a:cubicBezTo>
                    <a:pt x="1" y="1239"/>
                    <a:pt x="358" y="1596"/>
                    <a:pt x="787" y="1596"/>
                  </a:cubicBezTo>
                  <a:cubicBezTo>
                    <a:pt x="1215" y="1596"/>
                    <a:pt x="1572" y="1239"/>
                    <a:pt x="1572" y="787"/>
                  </a:cubicBezTo>
                  <a:cubicBezTo>
                    <a:pt x="1572" y="358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4839675" y="1544725"/>
              <a:ext cx="39300" cy="39900"/>
            </a:xfrm>
            <a:custGeom>
              <a:avLst/>
              <a:gdLst/>
              <a:ahLst/>
              <a:cxnLst/>
              <a:rect l="l" t="t" r="r" b="b"/>
              <a:pathLst>
                <a:path w="1572" h="1596" extrusionOk="0">
                  <a:moveTo>
                    <a:pt x="786" y="0"/>
                  </a:moveTo>
                  <a:cubicBezTo>
                    <a:pt x="357" y="0"/>
                    <a:pt x="0" y="357"/>
                    <a:pt x="0" y="786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15" y="1596"/>
                    <a:pt x="1572" y="1239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4952200" y="1544725"/>
              <a:ext cx="39900" cy="39900"/>
            </a:xfrm>
            <a:custGeom>
              <a:avLst/>
              <a:gdLst/>
              <a:ahLst/>
              <a:cxnLst/>
              <a:rect l="l" t="t" r="r" b="b"/>
              <a:pathLst>
                <a:path w="1596" h="1596" extrusionOk="0">
                  <a:moveTo>
                    <a:pt x="810" y="0"/>
                  </a:moveTo>
                  <a:cubicBezTo>
                    <a:pt x="357" y="0"/>
                    <a:pt x="0" y="357"/>
                    <a:pt x="0" y="786"/>
                  </a:cubicBezTo>
                  <a:cubicBezTo>
                    <a:pt x="0" y="1239"/>
                    <a:pt x="357" y="1596"/>
                    <a:pt x="810" y="1596"/>
                  </a:cubicBezTo>
                  <a:cubicBezTo>
                    <a:pt x="1238" y="1596"/>
                    <a:pt x="1596" y="1239"/>
                    <a:pt x="1596" y="786"/>
                  </a:cubicBezTo>
                  <a:cubicBezTo>
                    <a:pt x="1596" y="357"/>
                    <a:pt x="1238" y="0"/>
                    <a:pt x="81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4839675" y="1340500"/>
              <a:ext cx="39300" cy="39325"/>
            </a:xfrm>
            <a:custGeom>
              <a:avLst/>
              <a:gdLst/>
              <a:ahLst/>
              <a:cxnLst/>
              <a:rect l="l" t="t" r="r" b="b"/>
              <a:pathLst>
                <a:path w="1572" h="1573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15"/>
                    <a:pt x="357" y="1573"/>
                    <a:pt x="786" y="1573"/>
                  </a:cubicBezTo>
                  <a:cubicBezTo>
                    <a:pt x="1215" y="1573"/>
                    <a:pt x="1572" y="1215"/>
                    <a:pt x="1572" y="787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4952200" y="1340500"/>
              <a:ext cx="39900" cy="39325"/>
            </a:xfrm>
            <a:custGeom>
              <a:avLst/>
              <a:gdLst/>
              <a:ahLst/>
              <a:cxnLst/>
              <a:rect l="l" t="t" r="r" b="b"/>
              <a:pathLst>
                <a:path w="1596" h="1573" extrusionOk="0">
                  <a:moveTo>
                    <a:pt x="810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15"/>
                    <a:pt x="357" y="1573"/>
                    <a:pt x="810" y="1573"/>
                  </a:cubicBezTo>
                  <a:cubicBezTo>
                    <a:pt x="1238" y="1573"/>
                    <a:pt x="1596" y="1215"/>
                    <a:pt x="1596" y="787"/>
                  </a:cubicBezTo>
                  <a:cubicBezTo>
                    <a:pt x="1596" y="358"/>
                    <a:pt x="1238" y="1"/>
                    <a:pt x="8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5130200" y="14441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810" y="1"/>
                  </a:moveTo>
                  <a:cubicBezTo>
                    <a:pt x="358" y="1"/>
                    <a:pt x="1" y="358"/>
                    <a:pt x="1" y="787"/>
                  </a:cubicBezTo>
                  <a:cubicBezTo>
                    <a:pt x="1" y="1239"/>
                    <a:pt x="358" y="1596"/>
                    <a:pt x="810" y="1596"/>
                  </a:cubicBezTo>
                  <a:cubicBezTo>
                    <a:pt x="1239" y="1596"/>
                    <a:pt x="1596" y="1239"/>
                    <a:pt x="1596" y="787"/>
                  </a:cubicBezTo>
                  <a:cubicBezTo>
                    <a:pt x="1596" y="358"/>
                    <a:pt x="1239" y="1"/>
                    <a:pt x="8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" name="Google Shape;1458;p50"/>
          <p:cNvGrpSpPr/>
          <p:nvPr/>
        </p:nvGrpSpPr>
        <p:grpSpPr>
          <a:xfrm>
            <a:off x="4433527" y="1963177"/>
            <a:ext cx="825541" cy="794588"/>
            <a:chOff x="5917275" y="1978725"/>
            <a:chExt cx="650750" cy="626350"/>
          </a:xfrm>
        </p:grpSpPr>
        <p:sp>
          <p:nvSpPr>
            <p:cNvPr id="1459" name="Google Shape;1459;p50"/>
            <p:cNvSpPr/>
            <p:nvPr/>
          </p:nvSpPr>
          <p:spPr>
            <a:xfrm>
              <a:off x="5917275" y="1978725"/>
              <a:ext cx="650750" cy="626350"/>
            </a:xfrm>
            <a:custGeom>
              <a:avLst/>
              <a:gdLst/>
              <a:ahLst/>
              <a:cxnLst/>
              <a:rect l="l" t="t" r="r" b="b"/>
              <a:pathLst>
                <a:path w="26030" h="25054" extrusionOk="0">
                  <a:moveTo>
                    <a:pt x="7049" y="1"/>
                  </a:moveTo>
                  <a:cubicBezTo>
                    <a:pt x="7049" y="1"/>
                    <a:pt x="7573" y="6550"/>
                    <a:pt x="1167" y="8407"/>
                  </a:cubicBezTo>
                  <a:cubicBezTo>
                    <a:pt x="1167" y="8407"/>
                    <a:pt x="0" y="18338"/>
                    <a:pt x="12908" y="24982"/>
                  </a:cubicBezTo>
                  <a:lnTo>
                    <a:pt x="13003" y="25054"/>
                  </a:lnTo>
                  <a:lnTo>
                    <a:pt x="13122" y="24982"/>
                  </a:lnTo>
                  <a:cubicBezTo>
                    <a:pt x="26030" y="18338"/>
                    <a:pt x="24863" y="8407"/>
                    <a:pt x="24863" y="8407"/>
                  </a:cubicBezTo>
                  <a:cubicBezTo>
                    <a:pt x="18457" y="6550"/>
                    <a:pt x="18957" y="1"/>
                    <a:pt x="189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5957750" y="2018025"/>
              <a:ext cx="569800" cy="547750"/>
            </a:xfrm>
            <a:custGeom>
              <a:avLst/>
              <a:gdLst/>
              <a:ahLst/>
              <a:cxnLst/>
              <a:rect l="l" t="t" r="r" b="b"/>
              <a:pathLst>
                <a:path w="22792" h="21910" extrusionOk="0">
                  <a:moveTo>
                    <a:pt x="6883" y="1"/>
                  </a:moveTo>
                  <a:cubicBezTo>
                    <a:pt x="6883" y="1"/>
                    <a:pt x="6621" y="6073"/>
                    <a:pt x="1025" y="7693"/>
                  </a:cubicBezTo>
                  <a:cubicBezTo>
                    <a:pt x="1025" y="7693"/>
                    <a:pt x="1" y="16028"/>
                    <a:pt x="11313" y="21862"/>
                  </a:cubicBezTo>
                  <a:lnTo>
                    <a:pt x="11384" y="21910"/>
                  </a:lnTo>
                  <a:lnTo>
                    <a:pt x="11479" y="21862"/>
                  </a:lnTo>
                  <a:cubicBezTo>
                    <a:pt x="22791" y="16028"/>
                    <a:pt x="21767" y="7693"/>
                    <a:pt x="21767" y="7693"/>
                  </a:cubicBezTo>
                  <a:cubicBezTo>
                    <a:pt x="16147" y="6073"/>
                    <a:pt x="15909" y="1"/>
                    <a:pt x="1590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6090525" y="2122825"/>
              <a:ext cx="304250" cy="304250"/>
            </a:xfrm>
            <a:custGeom>
              <a:avLst/>
              <a:gdLst/>
              <a:ahLst/>
              <a:cxnLst/>
              <a:rect l="l" t="t" r="r" b="b"/>
              <a:pathLst>
                <a:path w="12170" h="12170" extrusionOk="0">
                  <a:moveTo>
                    <a:pt x="6073" y="0"/>
                  </a:moveTo>
                  <a:cubicBezTo>
                    <a:pt x="2715" y="0"/>
                    <a:pt x="0" y="2715"/>
                    <a:pt x="0" y="6073"/>
                  </a:cubicBezTo>
                  <a:cubicBezTo>
                    <a:pt x="0" y="9431"/>
                    <a:pt x="2715" y="12169"/>
                    <a:pt x="6073" y="12169"/>
                  </a:cubicBezTo>
                  <a:cubicBezTo>
                    <a:pt x="9431" y="12169"/>
                    <a:pt x="12170" y="9431"/>
                    <a:pt x="12170" y="6073"/>
                  </a:cubicBezTo>
                  <a:cubicBezTo>
                    <a:pt x="12170" y="2715"/>
                    <a:pt x="9431" y="0"/>
                    <a:pt x="6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6164950" y="2204975"/>
              <a:ext cx="155400" cy="155400"/>
            </a:xfrm>
            <a:custGeom>
              <a:avLst/>
              <a:gdLst/>
              <a:ahLst/>
              <a:cxnLst/>
              <a:rect l="l" t="t" r="r" b="b"/>
              <a:pathLst>
                <a:path w="6216" h="6216" extrusionOk="0">
                  <a:moveTo>
                    <a:pt x="1905" y="0"/>
                  </a:moveTo>
                  <a:lnTo>
                    <a:pt x="1905" y="1906"/>
                  </a:lnTo>
                  <a:lnTo>
                    <a:pt x="0" y="1906"/>
                  </a:lnTo>
                  <a:lnTo>
                    <a:pt x="0" y="4311"/>
                  </a:lnTo>
                  <a:lnTo>
                    <a:pt x="1905" y="4311"/>
                  </a:lnTo>
                  <a:lnTo>
                    <a:pt x="1905" y="6216"/>
                  </a:lnTo>
                  <a:lnTo>
                    <a:pt x="4311" y="6216"/>
                  </a:lnTo>
                  <a:lnTo>
                    <a:pt x="4311" y="4311"/>
                  </a:lnTo>
                  <a:lnTo>
                    <a:pt x="6216" y="4311"/>
                  </a:lnTo>
                  <a:lnTo>
                    <a:pt x="6216" y="1906"/>
                  </a:lnTo>
                  <a:lnTo>
                    <a:pt x="4311" y="1906"/>
                  </a:lnTo>
                  <a:lnTo>
                    <a:pt x="431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3" name="Google Shape;1463;p50"/>
          <p:cNvSpPr/>
          <p:nvPr/>
        </p:nvSpPr>
        <p:spPr>
          <a:xfrm>
            <a:off x="635326" y="5053300"/>
            <a:ext cx="786590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4" name="Google Shape;1464;p50"/>
          <p:cNvGrpSpPr/>
          <p:nvPr/>
        </p:nvGrpSpPr>
        <p:grpSpPr>
          <a:xfrm rot="-5400000">
            <a:off x="4043455" y="288459"/>
            <a:ext cx="861907" cy="1122771"/>
            <a:chOff x="758050" y="1451100"/>
            <a:chExt cx="553925" cy="721575"/>
          </a:xfrm>
        </p:grpSpPr>
        <p:sp>
          <p:nvSpPr>
            <p:cNvPr id="1465" name="Google Shape;1465;p50"/>
            <p:cNvSpPr/>
            <p:nvPr/>
          </p:nvSpPr>
          <p:spPr>
            <a:xfrm>
              <a:off x="871450" y="1756250"/>
              <a:ext cx="246575" cy="213150"/>
            </a:xfrm>
            <a:custGeom>
              <a:avLst/>
              <a:gdLst/>
              <a:ahLst/>
              <a:cxnLst/>
              <a:rect l="l" t="t" r="r" b="b"/>
              <a:pathLst>
                <a:path w="9863" h="8526" extrusionOk="0">
                  <a:moveTo>
                    <a:pt x="7189" y="373"/>
                  </a:moveTo>
                  <a:lnTo>
                    <a:pt x="9446" y="4252"/>
                  </a:lnTo>
                  <a:lnTo>
                    <a:pt x="7189" y="8153"/>
                  </a:lnTo>
                  <a:lnTo>
                    <a:pt x="2696" y="8153"/>
                  </a:lnTo>
                  <a:lnTo>
                    <a:pt x="439" y="4252"/>
                  </a:lnTo>
                  <a:lnTo>
                    <a:pt x="2696" y="373"/>
                  </a:lnTo>
                  <a:close/>
                  <a:moveTo>
                    <a:pt x="2477" y="1"/>
                  </a:moveTo>
                  <a:lnTo>
                    <a:pt x="1" y="4252"/>
                  </a:lnTo>
                  <a:lnTo>
                    <a:pt x="2477" y="8526"/>
                  </a:lnTo>
                  <a:lnTo>
                    <a:pt x="7408" y="8526"/>
                  </a:lnTo>
                  <a:lnTo>
                    <a:pt x="9863" y="4252"/>
                  </a:lnTo>
                  <a:lnTo>
                    <a:pt x="74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873100" y="1961175"/>
              <a:ext cx="244925" cy="211500"/>
            </a:xfrm>
            <a:custGeom>
              <a:avLst/>
              <a:gdLst/>
              <a:ahLst/>
              <a:cxnLst/>
              <a:rect l="l" t="t" r="r" b="b"/>
              <a:pathLst>
                <a:path w="9797" h="8460" extrusionOk="0">
                  <a:moveTo>
                    <a:pt x="2411" y="0"/>
                  </a:moveTo>
                  <a:lnTo>
                    <a:pt x="1" y="4186"/>
                  </a:lnTo>
                  <a:lnTo>
                    <a:pt x="307" y="4383"/>
                  </a:lnTo>
                  <a:lnTo>
                    <a:pt x="2630" y="373"/>
                  </a:lnTo>
                  <a:lnTo>
                    <a:pt x="7123" y="373"/>
                  </a:lnTo>
                  <a:lnTo>
                    <a:pt x="9380" y="4273"/>
                  </a:lnTo>
                  <a:lnTo>
                    <a:pt x="7057" y="8262"/>
                  </a:lnTo>
                  <a:lnTo>
                    <a:pt x="7386" y="8459"/>
                  </a:lnTo>
                  <a:lnTo>
                    <a:pt x="9797" y="4273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1049525" y="1859250"/>
              <a:ext cx="244925" cy="211525"/>
            </a:xfrm>
            <a:custGeom>
              <a:avLst/>
              <a:gdLst/>
              <a:ahLst/>
              <a:cxnLst/>
              <a:rect l="l" t="t" r="r" b="b"/>
              <a:pathLst>
                <a:path w="9797" h="8461" extrusionOk="0">
                  <a:moveTo>
                    <a:pt x="2455" y="1"/>
                  </a:moveTo>
                  <a:lnTo>
                    <a:pt x="0" y="4274"/>
                  </a:lnTo>
                  <a:lnTo>
                    <a:pt x="2411" y="8460"/>
                  </a:lnTo>
                  <a:lnTo>
                    <a:pt x="2740" y="8263"/>
                  </a:lnTo>
                  <a:lnTo>
                    <a:pt x="417" y="4274"/>
                  </a:lnTo>
                  <a:lnTo>
                    <a:pt x="2674" y="373"/>
                  </a:lnTo>
                  <a:lnTo>
                    <a:pt x="7166" y="373"/>
                  </a:lnTo>
                  <a:lnTo>
                    <a:pt x="9467" y="4362"/>
                  </a:lnTo>
                  <a:lnTo>
                    <a:pt x="9796" y="4187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758050" y="1656000"/>
              <a:ext cx="182475" cy="211500"/>
            </a:xfrm>
            <a:custGeom>
              <a:avLst/>
              <a:gdLst/>
              <a:ahLst/>
              <a:cxnLst/>
              <a:rect l="l" t="t" r="r" b="b"/>
              <a:pathLst>
                <a:path w="7299" h="8460" extrusionOk="0">
                  <a:moveTo>
                    <a:pt x="4887" y="0"/>
                  </a:moveTo>
                  <a:lnTo>
                    <a:pt x="4559" y="198"/>
                  </a:lnTo>
                  <a:lnTo>
                    <a:pt x="6860" y="4186"/>
                  </a:lnTo>
                  <a:lnTo>
                    <a:pt x="4603" y="8087"/>
                  </a:lnTo>
                  <a:lnTo>
                    <a:pt x="0" y="8087"/>
                  </a:lnTo>
                  <a:lnTo>
                    <a:pt x="0" y="8460"/>
                  </a:lnTo>
                  <a:lnTo>
                    <a:pt x="4822" y="8460"/>
                  </a:lnTo>
                  <a:lnTo>
                    <a:pt x="7298" y="4186"/>
                  </a:lnTo>
                  <a:lnTo>
                    <a:pt x="48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1049525" y="1653800"/>
              <a:ext cx="246550" cy="213700"/>
            </a:xfrm>
            <a:custGeom>
              <a:avLst/>
              <a:gdLst/>
              <a:ahLst/>
              <a:cxnLst/>
              <a:rect l="l" t="t" r="r" b="b"/>
              <a:pathLst>
                <a:path w="9862" h="8548" extrusionOk="0">
                  <a:moveTo>
                    <a:pt x="7166" y="373"/>
                  </a:moveTo>
                  <a:lnTo>
                    <a:pt x="9424" y="4274"/>
                  </a:lnTo>
                  <a:lnTo>
                    <a:pt x="7166" y="8175"/>
                  </a:lnTo>
                  <a:lnTo>
                    <a:pt x="2674" y="8175"/>
                  </a:lnTo>
                  <a:lnTo>
                    <a:pt x="417" y="4274"/>
                  </a:lnTo>
                  <a:lnTo>
                    <a:pt x="2674" y="373"/>
                  </a:lnTo>
                  <a:close/>
                  <a:moveTo>
                    <a:pt x="2455" y="1"/>
                  </a:moveTo>
                  <a:lnTo>
                    <a:pt x="0" y="4274"/>
                  </a:lnTo>
                  <a:lnTo>
                    <a:pt x="2455" y="8548"/>
                  </a:lnTo>
                  <a:lnTo>
                    <a:pt x="7386" y="8548"/>
                  </a:lnTo>
                  <a:lnTo>
                    <a:pt x="9862" y="4274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1049525" y="1451100"/>
              <a:ext cx="244925" cy="210950"/>
            </a:xfrm>
            <a:custGeom>
              <a:avLst/>
              <a:gdLst/>
              <a:ahLst/>
              <a:cxnLst/>
              <a:rect l="l" t="t" r="r" b="b"/>
              <a:pathLst>
                <a:path w="9797" h="8438" extrusionOk="0">
                  <a:moveTo>
                    <a:pt x="2411" y="0"/>
                  </a:moveTo>
                  <a:lnTo>
                    <a:pt x="0" y="4164"/>
                  </a:lnTo>
                  <a:lnTo>
                    <a:pt x="2455" y="8437"/>
                  </a:lnTo>
                  <a:lnTo>
                    <a:pt x="7386" y="8437"/>
                  </a:lnTo>
                  <a:lnTo>
                    <a:pt x="9796" y="4274"/>
                  </a:lnTo>
                  <a:lnTo>
                    <a:pt x="9467" y="4076"/>
                  </a:lnTo>
                  <a:lnTo>
                    <a:pt x="7166" y="8065"/>
                  </a:lnTo>
                  <a:lnTo>
                    <a:pt x="2674" y="8065"/>
                  </a:lnTo>
                  <a:lnTo>
                    <a:pt x="417" y="4164"/>
                  </a:lnTo>
                  <a:lnTo>
                    <a:pt x="2740" y="176"/>
                  </a:lnTo>
                  <a:lnTo>
                    <a:pt x="24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855575" y="1841725"/>
              <a:ext cx="42750" cy="42225"/>
            </a:xfrm>
            <a:custGeom>
              <a:avLst/>
              <a:gdLst/>
              <a:ahLst/>
              <a:cxnLst/>
              <a:rect l="l" t="t" r="r" b="b"/>
              <a:pathLst>
                <a:path w="1710" h="1689" extrusionOk="0">
                  <a:moveTo>
                    <a:pt x="855" y="1"/>
                  </a:moveTo>
                  <a:cubicBezTo>
                    <a:pt x="395" y="1"/>
                    <a:pt x="0" y="373"/>
                    <a:pt x="0" y="833"/>
                  </a:cubicBezTo>
                  <a:cubicBezTo>
                    <a:pt x="0" y="1316"/>
                    <a:pt x="395" y="1688"/>
                    <a:pt x="855" y="1688"/>
                  </a:cubicBezTo>
                  <a:cubicBezTo>
                    <a:pt x="1315" y="1688"/>
                    <a:pt x="1710" y="1316"/>
                    <a:pt x="1710" y="833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10917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913650" y="194472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1"/>
                  </a:moveTo>
                  <a:cubicBezTo>
                    <a:pt x="373" y="1"/>
                    <a:pt x="0" y="373"/>
                    <a:pt x="0" y="855"/>
                  </a:cubicBezTo>
                  <a:cubicBezTo>
                    <a:pt x="0" y="1316"/>
                    <a:pt x="373" y="1710"/>
                    <a:pt x="855" y="1710"/>
                  </a:cubicBezTo>
                  <a:cubicBezTo>
                    <a:pt x="1315" y="1710"/>
                    <a:pt x="1710" y="1316"/>
                    <a:pt x="1710" y="855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913650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15"/>
                    <a:pt x="373" y="1710"/>
                    <a:pt x="855" y="1710"/>
                  </a:cubicBezTo>
                  <a:cubicBezTo>
                    <a:pt x="1315" y="1710"/>
                    <a:pt x="1710" y="1315"/>
                    <a:pt x="1710" y="855"/>
                  </a:cubicBezTo>
                  <a:cubicBezTo>
                    <a:pt x="1710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1033625" y="19447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1"/>
                  </a:moveTo>
                  <a:cubicBezTo>
                    <a:pt x="373" y="1"/>
                    <a:pt x="1" y="373"/>
                    <a:pt x="1" y="855"/>
                  </a:cubicBezTo>
                  <a:cubicBezTo>
                    <a:pt x="1" y="1316"/>
                    <a:pt x="373" y="1710"/>
                    <a:pt x="855" y="1710"/>
                  </a:cubicBezTo>
                  <a:cubicBezTo>
                    <a:pt x="1316" y="1710"/>
                    <a:pt x="1688" y="1316"/>
                    <a:pt x="1688" y="855"/>
                  </a:cubicBezTo>
                  <a:cubicBezTo>
                    <a:pt x="1688" y="373"/>
                    <a:pt x="1316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1033625" y="17392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1269225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37"/>
                    <a:pt x="373" y="1710"/>
                    <a:pt x="855" y="1710"/>
                  </a:cubicBezTo>
                  <a:cubicBezTo>
                    <a:pt x="1315" y="1710"/>
                    <a:pt x="1709" y="1337"/>
                    <a:pt x="1709" y="855"/>
                  </a:cubicBezTo>
                  <a:cubicBezTo>
                    <a:pt x="1709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12073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1091700" y="16373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710"/>
                    <a:pt x="833" y="1710"/>
                  </a:cubicBezTo>
                  <a:cubicBezTo>
                    <a:pt x="1316" y="1710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1207300" y="1637375"/>
              <a:ext cx="42225" cy="42200"/>
            </a:xfrm>
            <a:custGeom>
              <a:avLst/>
              <a:gdLst/>
              <a:ahLst/>
              <a:cxnLst/>
              <a:rect l="l" t="t" r="r" b="b"/>
              <a:pathLst>
                <a:path w="1689" h="1688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688"/>
                    <a:pt x="833" y="1688"/>
                  </a:cubicBezTo>
                  <a:cubicBezTo>
                    <a:pt x="1316" y="1688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1033625" y="15338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1088425" y="2045525"/>
              <a:ext cx="42750" cy="42775"/>
            </a:xfrm>
            <a:custGeom>
              <a:avLst/>
              <a:gdLst/>
              <a:ahLst/>
              <a:cxnLst/>
              <a:rect l="l" t="t" r="r" b="b"/>
              <a:pathLst>
                <a:path w="1710" h="1711" extrusionOk="0">
                  <a:moveTo>
                    <a:pt x="855" y="1"/>
                  </a:moveTo>
                  <a:cubicBezTo>
                    <a:pt x="373" y="1"/>
                    <a:pt x="0" y="395"/>
                    <a:pt x="0" y="856"/>
                  </a:cubicBezTo>
                  <a:cubicBezTo>
                    <a:pt x="0" y="1338"/>
                    <a:pt x="373" y="1710"/>
                    <a:pt x="855" y="1710"/>
                  </a:cubicBezTo>
                  <a:cubicBezTo>
                    <a:pt x="1315" y="1710"/>
                    <a:pt x="1709" y="1338"/>
                    <a:pt x="1709" y="856"/>
                  </a:cubicBezTo>
                  <a:cubicBezTo>
                    <a:pt x="1709" y="395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" name="Google Shape;1483;p50"/>
          <p:cNvGrpSpPr/>
          <p:nvPr/>
        </p:nvGrpSpPr>
        <p:grpSpPr>
          <a:xfrm rot="-4500059">
            <a:off x="7491238" y="387129"/>
            <a:ext cx="595953" cy="595953"/>
            <a:chOff x="1379975" y="1931500"/>
            <a:chExt cx="383000" cy="383000"/>
          </a:xfrm>
        </p:grpSpPr>
        <p:sp>
          <p:nvSpPr>
            <p:cNvPr id="1484" name="Google Shape;1484;p50"/>
            <p:cNvSpPr/>
            <p:nvPr/>
          </p:nvSpPr>
          <p:spPr>
            <a:xfrm>
              <a:off x="1485950" y="2111225"/>
              <a:ext cx="99300" cy="95875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1449775" y="2123275"/>
              <a:ext cx="122875" cy="120000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1420650" y="2142750"/>
              <a:ext cx="132825" cy="129550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1396625" y="2167100"/>
              <a:ext cx="132725" cy="129300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1559350" y="2037800"/>
              <a:ext cx="98750" cy="96450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1571400" y="2001650"/>
              <a:ext cx="122875" cy="119975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1591125" y="1972625"/>
              <a:ext cx="132175" cy="129825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1615225" y="1948500"/>
              <a:ext cx="132250" cy="129775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1504900" y="1931500"/>
              <a:ext cx="133150" cy="383000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1379975" y="2056425"/>
              <a:ext cx="383000" cy="133150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4" name="Google Shape;1494;p50"/>
          <p:cNvSpPr/>
          <p:nvPr/>
        </p:nvSpPr>
        <p:spPr>
          <a:xfrm rot="10800000">
            <a:off x="3825957" y="156160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50"/>
          <p:cNvSpPr/>
          <p:nvPr/>
        </p:nvSpPr>
        <p:spPr>
          <a:xfrm rot="10800000">
            <a:off x="1495772" y="4470747"/>
            <a:ext cx="86680" cy="86716"/>
          </a:xfrm>
          <a:custGeom>
            <a:avLst/>
            <a:gdLst/>
            <a:ahLst/>
            <a:cxnLst/>
            <a:rect l="l" t="t" r="r" b="b"/>
            <a:pathLst>
              <a:path w="2469" h="2470" extrusionOk="0">
                <a:moveTo>
                  <a:pt x="1234" y="1"/>
                </a:moveTo>
                <a:cubicBezTo>
                  <a:pt x="534" y="1"/>
                  <a:pt x="0" y="534"/>
                  <a:pt x="0" y="1235"/>
                </a:cubicBezTo>
                <a:cubicBezTo>
                  <a:pt x="0" y="1902"/>
                  <a:pt x="534" y="2469"/>
                  <a:pt x="1234" y="2469"/>
                </a:cubicBezTo>
                <a:cubicBezTo>
                  <a:pt x="1902" y="2469"/>
                  <a:pt x="2469" y="1902"/>
                  <a:pt x="2469" y="1235"/>
                </a:cubicBezTo>
                <a:cubicBezTo>
                  <a:pt x="2469" y="534"/>
                  <a:pt x="1902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50"/>
          <p:cNvSpPr/>
          <p:nvPr/>
        </p:nvSpPr>
        <p:spPr>
          <a:xfrm rot="10800000">
            <a:off x="4309528" y="336376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50"/>
          <p:cNvSpPr/>
          <p:nvPr/>
        </p:nvSpPr>
        <p:spPr>
          <a:xfrm rot="10800000">
            <a:off x="4142796" y="4327482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50"/>
          <p:cNvSpPr/>
          <p:nvPr/>
        </p:nvSpPr>
        <p:spPr>
          <a:xfrm rot="10800000">
            <a:off x="6270443" y="1142974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6" name="Google Shape;3406;p79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 l="31000" t="6103" r="31000" b="36799"/>
          <a:stretch/>
        </p:blipFill>
        <p:spPr>
          <a:xfrm>
            <a:off x="2718063" y="1346050"/>
            <a:ext cx="1983600" cy="1983600"/>
          </a:xfrm>
          <a:prstGeom prst="ellipse">
            <a:avLst/>
          </a:prstGeom>
        </p:spPr>
      </p:pic>
      <p:pic>
        <p:nvPicPr>
          <p:cNvPr id="3407" name="Google Shape;3407;p79"/>
          <p:cNvPicPr preferRelativeResize="0">
            <a:picLocks noGrp="1"/>
          </p:cNvPicPr>
          <p:nvPr>
            <p:ph type="pic" idx="6"/>
          </p:nvPr>
        </p:nvPicPr>
        <p:blipFill rotWithShape="1">
          <a:blip r:embed="rId4">
            <a:alphaModFix/>
          </a:blip>
          <a:srcRect l="1608" r="42141"/>
          <a:stretch/>
        </p:blipFill>
        <p:spPr>
          <a:xfrm>
            <a:off x="4442663" y="1346050"/>
            <a:ext cx="1983600" cy="1983600"/>
          </a:xfrm>
          <a:prstGeom prst="ellipse">
            <a:avLst/>
          </a:prstGeom>
        </p:spPr>
      </p:pic>
      <p:sp>
        <p:nvSpPr>
          <p:cNvPr id="3408" name="Google Shape;3408;p7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409" name="Google Shape;3409;p79"/>
          <p:cNvSpPr txBox="1">
            <a:spLocks noGrp="1"/>
          </p:cNvSpPr>
          <p:nvPr>
            <p:ph type="subTitle" idx="1"/>
          </p:nvPr>
        </p:nvSpPr>
        <p:spPr>
          <a:xfrm>
            <a:off x="1091337" y="3791400"/>
            <a:ext cx="2236200" cy="6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3410" name="Google Shape;3410;p79"/>
          <p:cNvSpPr txBox="1">
            <a:spLocks noGrp="1"/>
          </p:cNvSpPr>
          <p:nvPr>
            <p:ph type="subTitle" idx="3"/>
          </p:nvPr>
        </p:nvSpPr>
        <p:spPr>
          <a:xfrm>
            <a:off x="1091337" y="3443026"/>
            <a:ext cx="2236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3411" name="Google Shape;3411;p79"/>
          <p:cNvSpPr txBox="1">
            <a:spLocks noGrp="1"/>
          </p:cNvSpPr>
          <p:nvPr>
            <p:ph type="subTitle" idx="2"/>
          </p:nvPr>
        </p:nvSpPr>
        <p:spPr>
          <a:xfrm>
            <a:off x="5801925" y="3791400"/>
            <a:ext cx="2236200" cy="6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3412" name="Google Shape;3412;p79"/>
          <p:cNvSpPr txBox="1">
            <a:spLocks noGrp="1"/>
          </p:cNvSpPr>
          <p:nvPr>
            <p:ph type="subTitle" idx="4"/>
          </p:nvPr>
        </p:nvSpPr>
        <p:spPr>
          <a:xfrm>
            <a:off x="5801925" y="3443025"/>
            <a:ext cx="2236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Timmy Jimmy</a:t>
            </a:r>
            <a:endParaRPr/>
          </a:p>
        </p:txBody>
      </p:sp>
      <p:grpSp>
        <p:nvGrpSpPr>
          <p:cNvPr id="3413" name="Google Shape;3413;p79"/>
          <p:cNvGrpSpPr/>
          <p:nvPr/>
        </p:nvGrpSpPr>
        <p:grpSpPr>
          <a:xfrm>
            <a:off x="7450125" y="1169100"/>
            <a:ext cx="700775" cy="673825"/>
            <a:chOff x="5071000" y="1472950"/>
            <a:chExt cx="700775" cy="673825"/>
          </a:xfrm>
        </p:grpSpPr>
        <p:sp>
          <p:nvSpPr>
            <p:cNvPr id="3414" name="Google Shape;3414;p79"/>
            <p:cNvSpPr/>
            <p:nvPr/>
          </p:nvSpPr>
          <p:spPr>
            <a:xfrm>
              <a:off x="5088450" y="1493500"/>
              <a:ext cx="465975" cy="413050"/>
            </a:xfrm>
            <a:custGeom>
              <a:avLst/>
              <a:gdLst/>
              <a:ahLst/>
              <a:cxnLst/>
              <a:rect l="l" t="t" r="r" b="b"/>
              <a:pathLst>
                <a:path w="18639" h="16522" extrusionOk="0">
                  <a:moveTo>
                    <a:pt x="9321" y="1"/>
                  </a:moveTo>
                  <a:cubicBezTo>
                    <a:pt x="6846" y="1"/>
                    <a:pt x="4398" y="1108"/>
                    <a:pt x="2768" y="3217"/>
                  </a:cubicBezTo>
                  <a:cubicBezTo>
                    <a:pt x="0" y="6826"/>
                    <a:pt x="656" y="12014"/>
                    <a:pt x="4265" y="14802"/>
                  </a:cubicBezTo>
                  <a:cubicBezTo>
                    <a:pt x="5774" y="15961"/>
                    <a:pt x="7551" y="16522"/>
                    <a:pt x="9313" y="16522"/>
                  </a:cubicBezTo>
                  <a:cubicBezTo>
                    <a:pt x="11789" y="16522"/>
                    <a:pt x="14233" y="15414"/>
                    <a:pt x="15850" y="13305"/>
                  </a:cubicBezTo>
                  <a:cubicBezTo>
                    <a:pt x="18639" y="9697"/>
                    <a:pt x="17962" y="4509"/>
                    <a:pt x="14353" y="1720"/>
                  </a:cubicBezTo>
                  <a:cubicBezTo>
                    <a:pt x="12853" y="561"/>
                    <a:pt x="11080" y="1"/>
                    <a:pt x="932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79"/>
            <p:cNvSpPr/>
            <p:nvPr/>
          </p:nvSpPr>
          <p:spPr>
            <a:xfrm>
              <a:off x="5071000" y="1472950"/>
              <a:ext cx="500850" cy="453850"/>
            </a:xfrm>
            <a:custGeom>
              <a:avLst/>
              <a:gdLst/>
              <a:ahLst/>
              <a:cxnLst/>
              <a:rect l="l" t="t" r="r" b="b"/>
              <a:pathLst>
                <a:path w="20034" h="18154" extrusionOk="0">
                  <a:moveTo>
                    <a:pt x="10008" y="1523"/>
                  </a:moveTo>
                  <a:cubicBezTo>
                    <a:pt x="11892" y="1523"/>
                    <a:pt x="13778" y="2221"/>
                    <a:pt x="15236" y="3629"/>
                  </a:cubicBezTo>
                  <a:cubicBezTo>
                    <a:pt x="18250" y="6500"/>
                    <a:pt x="18352" y="11298"/>
                    <a:pt x="15461" y="14312"/>
                  </a:cubicBezTo>
                  <a:cubicBezTo>
                    <a:pt x="13988" y="15858"/>
                    <a:pt x="12008" y="16633"/>
                    <a:pt x="10022" y="16633"/>
                  </a:cubicBezTo>
                  <a:cubicBezTo>
                    <a:pt x="8137" y="16633"/>
                    <a:pt x="6246" y="15935"/>
                    <a:pt x="4778" y="14537"/>
                  </a:cubicBezTo>
                  <a:cubicBezTo>
                    <a:pt x="1764" y="11646"/>
                    <a:pt x="1662" y="6848"/>
                    <a:pt x="4553" y="3834"/>
                  </a:cubicBezTo>
                  <a:cubicBezTo>
                    <a:pt x="6036" y="2298"/>
                    <a:pt x="8022" y="1523"/>
                    <a:pt x="10008" y="1523"/>
                  </a:cubicBezTo>
                  <a:close/>
                  <a:moveTo>
                    <a:pt x="10022" y="0"/>
                  </a:moveTo>
                  <a:cubicBezTo>
                    <a:pt x="7633" y="0"/>
                    <a:pt x="5247" y="934"/>
                    <a:pt x="3466" y="2788"/>
                  </a:cubicBezTo>
                  <a:cubicBezTo>
                    <a:pt x="1" y="6397"/>
                    <a:pt x="103" y="12159"/>
                    <a:pt x="3733" y="15624"/>
                  </a:cubicBezTo>
                  <a:cubicBezTo>
                    <a:pt x="5490" y="17312"/>
                    <a:pt x="7758" y="18153"/>
                    <a:pt x="10023" y="18153"/>
                  </a:cubicBezTo>
                  <a:cubicBezTo>
                    <a:pt x="12409" y="18153"/>
                    <a:pt x="14791" y="17219"/>
                    <a:pt x="16569" y="15358"/>
                  </a:cubicBezTo>
                  <a:cubicBezTo>
                    <a:pt x="20034" y="11749"/>
                    <a:pt x="19911" y="5987"/>
                    <a:pt x="16302" y="2522"/>
                  </a:cubicBezTo>
                  <a:cubicBezTo>
                    <a:pt x="14547" y="837"/>
                    <a:pt x="12284" y="0"/>
                    <a:pt x="1002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79"/>
            <p:cNvSpPr/>
            <p:nvPr/>
          </p:nvSpPr>
          <p:spPr>
            <a:xfrm>
              <a:off x="5172000" y="1610325"/>
              <a:ext cx="52300" cy="200950"/>
            </a:xfrm>
            <a:custGeom>
              <a:avLst/>
              <a:gdLst/>
              <a:ahLst/>
              <a:cxnLst/>
              <a:rect l="l" t="t" r="r" b="b"/>
              <a:pathLst>
                <a:path w="2092" h="8038" extrusionOk="0">
                  <a:moveTo>
                    <a:pt x="1661" y="0"/>
                  </a:moveTo>
                  <a:lnTo>
                    <a:pt x="1661" y="0"/>
                  </a:lnTo>
                  <a:cubicBezTo>
                    <a:pt x="1313" y="185"/>
                    <a:pt x="1046" y="472"/>
                    <a:pt x="821" y="779"/>
                  </a:cubicBezTo>
                  <a:cubicBezTo>
                    <a:pt x="595" y="1087"/>
                    <a:pt x="431" y="1435"/>
                    <a:pt x="287" y="1804"/>
                  </a:cubicBezTo>
                  <a:cubicBezTo>
                    <a:pt x="41" y="2543"/>
                    <a:pt x="0" y="3342"/>
                    <a:pt x="103" y="4101"/>
                  </a:cubicBezTo>
                  <a:cubicBezTo>
                    <a:pt x="185" y="4860"/>
                    <a:pt x="451" y="5577"/>
                    <a:pt x="779" y="6254"/>
                  </a:cubicBezTo>
                  <a:cubicBezTo>
                    <a:pt x="964" y="6582"/>
                    <a:pt x="1149" y="6910"/>
                    <a:pt x="1354" y="7218"/>
                  </a:cubicBezTo>
                  <a:cubicBezTo>
                    <a:pt x="1579" y="7505"/>
                    <a:pt x="1825" y="7792"/>
                    <a:pt x="2092" y="8038"/>
                  </a:cubicBezTo>
                  <a:cubicBezTo>
                    <a:pt x="2030" y="7669"/>
                    <a:pt x="1928" y="7320"/>
                    <a:pt x="1846" y="6972"/>
                  </a:cubicBezTo>
                  <a:cubicBezTo>
                    <a:pt x="1764" y="6623"/>
                    <a:pt x="1661" y="6295"/>
                    <a:pt x="1579" y="5967"/>
                  </a:cubicBezTo>
                  <a:cubicBezTo>
                    <a:pt x="1415" y="5290"/>
                    <a:pt x="1251" y="4634"/>
                    <a:pt x="1190" y="3957"/>
                  </a:cubicBezTo>
                  <a:cubicBezTo>
                    <a:pt x="1087" y="3301"/>
                    <a:pt x="1067" y="2645"/>
                    <a:pt x="1128" y="1989"/>
                  </a:cubicBezTo>
                  <a:cubicBezTo>
                    <a:pt x="1169" y="1661"/>
                    <a:pt x="1210" y="1333"/>
                    <a:pt x="1313" y="1005"/>
                  </a:cubicBezTo>
                  <a:cubicBezTo>
                    <a:pt x="1395" y="677"/>
                    <a:pt x="1497" y="328"/>
                    <a:pt x="1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79"/>
            <p:cNvSpPr/>
            <p:nvPr/>
          </p:nvSpPr>
          <p:spPr>
            <a:xfrm>
              <a:off x="5446750" y="1825600"/>
              <a:ext cx="247100" cy="246600"/>
            </a:xfrm>
            <a:custGeom>
              <a:avLst/>
              <a:gdLst/>
              <a:ahLst/>
              <a:cxnLst/>
              <a:rect l="l" t="t" r="r" b="b"/>
              <a:pathLst>
                <a:path w="9884" h="9864" extrusionOk="0">
                  <a:moveTo>
                    <a:pt x="1190" y="1"/>
                  </a:moveTo>
                  <a:lnTo>
                    <a:pt x="1" y="1190"/>
                  </a:lnTo>
                  <a:lnTo>
                    <a:pt x="8695" y="9863"/>
                  </a:lnTo>
                  <a:lnTo>
                    <a:pt x="9884" y="8695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79"/>
            <p:cNvSpPr/>
            <p:nvPr/>
          </p:nvSpPr>
          <p:spPr>
            <a:xfrm>
              <a:off x="5531325" y="1913000"/>
              <a:ext cx="240450" cy="233775"/>
            </a:xfrm>
            <a:custGeom>
              <a:avLst/>
              <a:gdLst/>
              <a:ahLst/>
              <a:cxnLst/>
              <a:rect l="l" t="t" r="r" b="b"/>
              <a:pathLst>
                <a:path w="9618" h="9351" extrusionOk="0">
                  <a:moveTo>
                    <a:pt x="1734" y="1"/>
                  </a:moveTo>
                  <a:cubicBezTo>
                    <a:pt x="1380" y="1"/>
                    <a:pt x="1026" y="134"/>
                    <a:pt x="760" y="401"/>
                  </a:cubicBezTo>
                  <a:lnTo>
                    <a:pt x="534" y="626"/>
                  </a:lnTo>
                  <a:cubicBezTo>
                    <a:pt x="1" y="1159"/>
                    <a:pt x="1" y="2041"/>
                    <a:pt x="534" y="2574"/>
                  </a:cubicBezTo>
                  <a:lnTo>
                    <a:pt x="6890" y="8951"/>
                  </a:lnTo>
                  <a:cubicBezTo>
                    <a:pt x="7157" y="9218"/>
                    <a:pt x="7511" y="9351"/>
                    <a:pt x="7864" y="9351"/>
                  </a:cubicBezTo>
                  <a:cubicBezTo>
                    <a:pt x="8218" y="9351"/>
                    <a:pt x="8572" y="9218"/>
                    <a:pt x="8838" y="8951"/>
                  </a:cubicBezTo>
                  <a:lnTo>
                    <a:pt x="9064" y="8725"/>
                  </a:lnTo>
                  <a:cubicBezTo>
                    <a:pt x="9618" y="8192"/>
                    <a:pt x="9618" y="7311"/>
                    <a:pt x="9064" y="6757"/>
                  </a:cubicBezTo>
                  <a:lnTo>
                    <a:pt x="2708" y="401"/>
                  </a:lnTo>
                  <a:cubicBezTo>
                    <a:pt x="2441" y="134"/>
                    <a:pt x="2087" y="1"/>
                    <a:pt x="1734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9" name="Google Shape;3419;p79"/>
          <p:cNvGrpSpPr/>
          <p:nvPr/>
        </p:nvGrpSpPr>
        <p:grpSpPr>
          <a:xfrm rot="5400000">
            <a:off x="1051946" y="1176803"/>
            <a:ext cx="700775" cy="673825"/>
            <a:chOff x="5071000" y="1472950"/>
            <a:chExt cx="700775" cy="673825"/>
          </a:xfrm>
        </p:grpSpPr>
        <p:sp>
          <p:nvSpPr>
            <p:cNvPr id="3420" name="Google Shape;3420;p79"/>
            <p:cNvSpPr/>
            <p:nvPr/>
          </p:nvSpPr>
          <p:spPr>
            <a:xfrm>
              <a:off x="5088450" y="1493500"/>
              <a:ext cx="465975" cy="413050"/>
            </a:xfrm>
            <a:custGeom>
              <a:avLst/>
              <a:gdLst/>
              <a:ahLst/>
              <a:cxnLst/>
              <a:rect l="l" t="t" r="r" b="b"/>
              <a:pathLst>
                <a:path w="18639" h="16522" extrusionOk="0">
                  <a:moveTo>
                    <a:pt x="9321" y="1"/>
                  </a:moveTo>
                  <a:cubicBezTo>
                    <a:pt x="6846" y="1"/>
                    <a:pt x="4398" y="1108"/>
                    <a:pt x="2768" y="3217"/>
                  </a:cubicBezTo>
                  <a:cubicBezTo>
                    <a:pt x="0" y="6826"/>
                    <a:pt x="656" y="12014"/>
                    <a:pt x="4265" y="14802"/>
                  </a:cubicBezTo>
                  <a:cubicBezTo>
                    <a:pt x="5774" y="15961"/>
                    <a:pt x="7551" y="16522"/>
                    <a:pt x="9313" y="16522"/>
                  </a:cubicBezTo>
                  <a:cubicBezTo>
                    <a:pt x="11789" y="16522"/>
                    <a:pt x="14233" y="15414"/>
                    <a:pt x="15850" y="13305"/>
                  </a:cubicBezTo>
                  <a:cubicBezTo>
                    <a:pt x="18639" y="9697"/>
                    <a:pt x="17962" y="4509"/>
                    <a:pt x="14353" y="1720"/>
                  </a:cubicBezTo>
                  <a:cubicBezTo>
                    <a:pt x="12853" y="561"/>
                    <a:pt x="11080" y="1"/>
                    <a:pt x="93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79"/>
            <p:cNvSpPr/>
            <p:nvPr/>
          </p:nvSpPr>
          <p:spPr>
            <a:xfrm>
              <a:off x="5071000" y="1472950"/>
              <a:ext cx="500850" cy="453850"/>
            </a:xfrm>
            <a:custGeom>
              <a:avLst/>
              <a:gdLst/>
              <a:ahLst/>
              <a:cxnLst/>
              <a:rect l="l" t="t" r="r" b="b"/>
              <a:pathLst>
                <a:path w="20034" h="18154" extrusionOk="0">
                  <a:moveTo>
                    <a:pt x="10008" y="1523"/>
                  </a:moveTo>
                  <a:cubicBezTo>
                    <a:pt x="11892" y="1523"/>
                    <a:pt x="13778" y="2221"/>
                    <a:pt x="15236" y="3629"/>
                  </a:cubicBezTo>
                  <a:cubicBezTo>
                    <a:pt x="18250" y="6500"/>
                    <a:pt x="18352" y="11298"/>
                    <a:pt x="15461" y="14312"/>
                  </a:cubicBezTo>
                  <a:cubicBezTo>
                    <a:pt x="13988" y="15858"/>
                    <a:pt x="12008" y="16633"/>
                    <a:pt x="10022" y="16633"/>
                  </a:cubicBezTo>
                  <a:cubicBezTo>
                    <a:pt x="8137" y="16633"/>
                    <a:pt x="6246" y="15935"/>
                    <a:pt x="4778" y="14537"/>
                  </a:cubicBezTo>
                  <a:cubicBezTo>
                    <a:pt x="1764" y="11646"/>
                    <a:pt x="1662" y="6848"/>
                    <a:pt x="4553" y="3834"/>
                  </a:cubicBezTo>
                  <a:cubicBezTo>
                    <a:pt x="6036" y="2298"/>
                    <a:pt x="8022" y="1523"/>
                    <a:pt x="10008" y="1523"/>
                  </a:cubicBezTo>
                  <a:close/>
                  <a:moveTo>
                    <a:pt x="10022" y="0"/>
                  </a:moveTo>
                  <a:cubicBezTo>
                    <a:pt x="7633" y="0"/>
                    <a:pt x="5247" y="934"/>
                    <a:pt x="3466" y="2788"/>
                  </a:cubicBezTo>
                  <a:cubicBezTo>
                    <a:pt x="1" y="6397"/>
                    <a:pt x="103" y="12159"/>
                    <a:pt x="3733" y="15624"/>
                  </a:cubicBezTo>
                  <a:cubicBezTo>
                    <a:pt x="5490" y="17312"/>
                    <a:pt x="7758" y="18153"/>
                    <a:pt x="10023" y="18153"/>
                  </a:cubicBezTo>
                  <a:cubicBezTo>
                    <a:pt x="12409" y="18153"/>
                    <a:pt x="14791" y="17219"/>
                    <a:pt x="16569" y="15358"/>
                  </a:cubicBezTo>
                  <a:cubicBezTo>
                    <a:pt x="20034" y="11749"/>
                    <a:pt x="19911" y="5987"/>
                    <a:pt x="16302" y="2522"/>
                  </a:cubicBezTo>
                  <a:cubicBezTo>
                    <a:pt x="14547" y="837"/>
                    <a:pt x="12284" y="0"/>
                    <a:pt x="1002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79"/>
            <p:cNvSpPr/>
            <p:nvPr/>
          </p:nvSpPr>
          <p:spPr>
            <a:xfrm>
              <a:off x="5172000" y="1610325"/>
              <a:ext cx="52300" cy="200950"/>
            </a:xfrm>
            <a:custGeom>
              <a:avLst/>
              <a:gdLst/>
              <a:ahLst/>
              <a:cxnLst/>
              <a:rect l="l" t="t" r="r" b="b"/>
              <a:pathLst>
                <a:path w="2092" h="8038" extrusionOk="0">
                  <a:moveTo>
                    <a:pt x="1661" y="0"/>
                  </a:moveTo>
                  <a:lnTo>
                    <a:pt x="1661" y="0"/>
                  </a:lnTo>
                  <a:cubicBezTo>
                    <a:pt x="1313" y="185"/>
                    <a:pt x="1046" y="472"/>
                    <a:pt x="821" y="779"/>
                  </a:cubicBezTo>
                  <a:cubicBezTo>
                    <a:pt x="595" y="1087"/>
                    <a:pt x="431" y="1435"/>
                    <a:pt x="287" y="1804"/>
                  </a:cubicBezTo>
                  <a:cubicBezTo>
                    <a:pt x="41" y="2543"/>
                    <a:pt x="0" y="3342"/>
                    <a:pt x="103" y="4101"/>
                  </a:cubicBezTo>
                  <a:cubicBezTo>
                    <a:pt x="185" y="4860"/>
                    <a:pt x="451" y="5577"/>
                    <a:pt x="779" y="6254"/>
                  </a:cubicBezTo>
                  <a:cubicBezTo>
                    <a:pt x="964" y="6582"/>
                    <a:pt x="1149" y="6910"/>
                    <a:pt x="1354" y="7218"/>
                  </a:cubicBezTo>
                  <a:cubicBezTo>
                    <a:pt x="1579" y="7505"/>
                    <a:pt x="1825" y="7792"/>
                    <a:pt x="2092" y="8038"/>
                  </a:cubicBezTo>
                  <a:cubicBezTo>
                    <a:pt x="2030" y="7669"/>
                    <a:pt x="1928" y="7320"/>
                    <a:pt x="1846" y="6972"/>
                  </a:cubicBezTo>
                  <a:cubicBezTo>
                    <a:pt x="1764" y="6623"/>
                    <a:pt x="1661" y="6295"/>
                    <a:pt x="1579" y="5967"/>
                  </a:cubicBezTo>
                  <a:cubicBezTo>
                    <a:pt x="1415" y="5290"/>
                    <a:pt x="1251" y="4634"/>
                    <a:pt x="1190" y="3957"/>
                  </a:cubicBezTo>
                  <a:cubicBezTo>
                    <a:pt x="1087" y="3301"/>
                    <a:pt x="1067" y="2645"/>
                    <a:pt x="1128" y="1989"/>
                  </a:cubicBezTo>
                  <a:cubicBezTo>
                    <a:pt x="1169" y="1661"/>
                    <a:pt x="1210" y="1333"/>
                    <a:pt x="1313" y="1005"/>
                  </a:cubicBezTo>
                  <a:cubicBezTo>
                    <a:pt x="1395" y="677"/>
                    <a:pt x="1497" y="328"/>
                    <a:pt x="1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79"/>
            <p:cNvSpPr/>
            <p:nvPr/>
          </p:nvSpPr>
          <p:spPr>
            <a:xfrm>
              <a:off x="5446750" y="1825600"/>
              <a:ext cx="247100" cy="246600"/>
            </a:xfrm>
            <a:custGeom>
              <a:avLst/>
              <a:gdLst/>
              <a:ahLst/>
              <a:cxnLst/>
              <a:rect l="l" t="t" r="r" b="b"/>
              <a:pathLst>
                <a:path w="9884" h="9864" extrusionOk="0">
                  <a:moveTo>
                    <a:pt x="1190" y="1"/>
                  </a:moveTo>
                  <a:lnTo>
                    <a:pt x="1" y="1190"/>
                  </a:lnTo>
                  <a:lnTo>
                    <a:pt x="8695" y="9863"/>
                  </a:lnTo>
                  <a:lnTo>
                    <a:pt x="9884" y="8695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79"/>
            <p:cNvSpPr/>
            <p:nvPr/>
          </p:nvSpPr>
          <p:spPr>
            <a:xfrm>
              <a:off x="5531325" y="1913000"/>
              <a:ext cx="240450" cy="233775"/>
            </a:xfrm>
            <a:custGeom>
              <a:avLst/>
              <a:gdLst/>
              <a:ahLst/>
              <a:cxnLst/>
              <a:rect l="l" t="t" r="r" b="b"/>
              <a:pathLst>
                <a:path w="9618" h="9351" extrusionOk="0">
                  <a:moveTo>
                    <a:pt x="1734" y="1"/>
                  </a:moveTo>
                  <a:cubicBezTo>
                    <a:pt x="1380" y="1"/>
                    <a:pt x="1026" y="134"/>
                    <a:pt x="760" y="401"/>
                  </a:cubicBezTo>
                  <a:lnTo>
                    <a:pt x="534" y="626"/>
                  </a:lnTo>
                  <a:cubicBezTo>
                    <a:pt x="1" y="1159"/>
                    <a:pt x="1" y="2041"/>
                    <a:pt x="534" y="2574"/>
                  </a:cubicBezTo>
                  <a:lnTo>
                    <a:pt x="6890" y="8951"/>
                  </a:lnTo>
                  <a:cubicBezTo>
                    <a:pt x="7157" y="9218"/>
                    <a:pt x="7511" y="9351"/>
                    <a:pt x="7864" y="9351"/>
                  </a:cubicBezTo>
                  <a:cubicBezTo>
                    <a:pt x="8218" y="9351"/>
                    <a:pt x="8572" y="9218"/>
                    <a:pt x="8838" y="8951"/>
                  </a:cubicBezTo>
                  <a:lnTo>
                    <a:pt x="9064" y="8725"/>
                  </a:lnTo>
                  <a:cubicBezTo>
                    <a:pt x="9618" y="8192"/>
                    <a:pt x="9618" y="7311"/>
                    <a:pt x="9064" y="6757"/>
                  </a:cubicBezTo>
                  <a:lnTo>
                    <a:pt x="2708" y="401"/>
                  </a:lnTo>
                  <a:cubicBezTo>
                    <a:pt x="2441" y="134"/>
                    <a:pt x="2087" y="1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5" name="Google Shape;3425;p79"/>
          <p:cNvSpPr/>
          <p:nvPr/>
        </p:nvSpPr>
        <p:spPr>
          <a:xfrm>
            <a:off x="4615763" y="3913039"/>
            <a:ext cx="194514" cy="193513"/>
          </a:xfrm>
          <a:custGeom>
            <a:avLst/>
            <a:gdLst/>
            <a:ahLst/>
            <a:cxnLst/>
            <a:rect l="l" t="t" r="r" b="b"/>
            <a:pathLst>
              <a:path w="6606" h="6572" extrusionOk="0">
                <a:moveTo>
                  <a:pt x="2636" y="0"/>
                </a:moveTo>
                <a:lnTo>
                  <a:pt x="2636" y="2636"/>
                </a:lnTo>
                <a:lnTo>
                  <a:pt x="1" y="2636"/>
                </a:lnTo>
                <a:lnTo>
                  <a:pt x="1" y="3937"/>
                </a:lnTo>
                <a:lnTo>
                  <a:pt x="2636" y="3937"/>
                </a:lnTo>
                <a:lnTo>
                  <a:pt x="2636" y="6572"/>
                </a:lnTo>
                <a:lnTo>
                  <a:pt x="3970" y="6572"/>
                </a:lnTo>
                <a:lnTo>
                  <a:pt x="3970" y="3937"/>
                </a:lnTo>
                <a:lnTo>
                  <a:pt x="6605" y="3937"/>
                </a:lnTo>
                <a:lnTo>
                  <a:pt x="6605" y="2636"/>
                </a:lnTo>
                <a:lnTo>
                  <a:pt x="3970" y="2636"/>
                </a:lnTo>
                <a:lnTo>
                  <a:pt x="3970" y="0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6" name="Google Shape;3426;p79"/>
          <p:cNvSpPr/>
          <p:nvPr/>
        </p:nvSpPr>
        <p:spPr>
          <a:xfrm>
            <a:off x="3644517" y="410655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7" name="Google Shape;3427;p79"/>
          <p:cNvSpPr/>
          <p:nvPr/>
        </p:nvSpPr>
        <p:spPr>
          <a:xfrm>
            <a:off x="7135421" y="179721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8" name="Google Shape;3428;p79"/>
          <p:cNvSpPr/>
          <p:nvPr/>
        </p:nvSpPr>
        <p:spPr>
          <a:xfrm>
            <a:off x="1815837" y="2571743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9" name="Google Shape;3429;p79"/>
          <p:cNvSpPr/>
          <p:nvPr/>
        </p:nvSpPr>
        <p:spPr>
          <a:xfrm>
            <a:off x="8150890" y="3029237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4" name="Google Shape;3434;p80"/>
          <p:cNvSpPr txBox="1">
            <a:spLocks noGrp="1"/>
          </p:cNvSpPr>
          <p:nvPr>
            <p:ph type="title"/>
          </p:nvPr>
        </p:nvSpPr>
        <p:spPr>
          <a:xfrm>
            <a:off x="713100" y="694800"/>
            <a:ext cx="4062900" cy="8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r>
              <a:rPr lang="en">
                <a:solidFill>
                  <a:schemeClr val="dk2"/>
                </a:solidFill>
              </a:rPr>
              <a:t>!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435" name="Google Shape;3435;p80"/>
          <p:cNvSpPr txBox="1">
            <a:spLocks noGrp="1"/>
          </p:cNvSpPr>
          <p:nvPr>
            <p:ph type="subTitle" idx="1"/>
          </p:nvPr>
        </p:nvSpPr>
        <p:spPr>
          <a:xfrm>
            <a:off x="1114050" y="1514225"/>
            <a:ext cx="3261000" cy="11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</a:rPr>
              <a:t>Do you have any questions?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youremail@freepik.com 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+91  620 421 838 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yourwebsite</a:t>
            </a:r>
            <a:r>
              <a:rPr lang="en" dirty="0">
                <a:solidFill>
                  <a:schemeClr val="dk1"/>
                </a:solidFill>
              </a:rPr>
              <a:t>.com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3436" name="Google Shape;3436;p80"/>
          <p:cNvSpPr txBox="1"/>
          <p:nvPr/>
        </p:nvSpPr>
        <p:spPr>
          <a:xfrm>
            <a:off x="1114050" y="4101924"/>
            <a:ext cx="3261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Please keep this slide for attribution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437" name="Google Shape;3437;p80"/>
          <p:cNvGrpSpPr/>
          <p:nvPr/>
        </p:nvGrpSpPr>
        <p:grpSpPr>
          <a:xfrm>
            <a:off x="5015482" y="3479463"/>
            <a:ext cx="3507064" cy="3507064"/>
            <a:chOff x="3526000" y="2645275"/>
            <a:chExt cx="1488125" cy="1488125"/>
          </a:xfrm>
        </p:grpSpPr>
        <p:sp>
          <p:nvSpPr>
            <p:cNvPr id="3438" name="Google Shape;3438;p80"/>
            <p:cNvSpPr/>
            <p:nvPr/>
          </p:nvSpPr>
          <p:spPr>
            <a:xfrm>
              <a:off x="3526000" y="2645275"/>
              <a:ext cx="1488125" cy="1488125"/>
            </a:xfrm>
            <a:custGeom>
              <a:avLst/>
              <a:gdLst/>
              <a:ahLst/>
              <a:cxnLst/>
              <a:rect l="l" t="t" r="r" b="b"/>
              <a:pathLst>
                <a:path w="59525" h="59525" extrusionOk="0">
                  <a:moveTo>
                    <a:pt x="29773" y="0"/>
                  </a:moveTo>
                  <a:cubicBezTo>
                    <a:pt x="13328" y="0"/>
                    <a:pt x="1" y="13328"/>
                    <a:pt x="1" y="29752"/>
                  </a:cubicBezTo>
                  <a:cubicBezTo>
                    <a:pt x="1" y="46196"/>
                    <a:pt x="13328" y="59524"/>
                    <a:pt x="29773" y="59524"/>
                  </a:cubicBezTo>
                  <a:cubicBezTo>
                    <a:pt x="46197" y="59524"/>
                    <a:pt x="59525" y="46196"/>
                    <a:pt x="59525" y="29752"/>
                  </a:cubicBezTo>
                  <a:cubicBezTo>
                    <a:pt x="59525" y="13328"/>
                    <a:pt x="46197" y="0"/>
                    <a:pt x="2977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80"/>
            <p:cNvSpPr/>
            <p:nvPr/>
          </p:nvSpPr>
          <p:spPr>
            <a:xfrm>
              <a:off x="3593675" y="2661150"/>
              <a:ext cx="1096500" cy="1472250"/>
            </a:xfrm>
            <a:custGeom>
              <a:avLst/>
              <a:gdLst/>
              <a:ahLst/>
              <a:cxnLst/>
              <a:rect l="l" t="t" r="r" b="b"/>
              <a:pathLst>
                <a:path w="43860" h="58890" extrusionOk="0">
                  <a:moveTo>
                    <a:pt x="20915" y="1"/>
                  </a:moveTo>
                  <a:cubicBezTo>
                    <a:pt x="11585" y="1949"/>
                    <a:pt x="3875" y="8264"/>
                    <a:pt x="0" y="16712"/>
                  </a:cubicBezTo>
                  <a:cubicBezTo>
                    <a:pt x="410" y="19172"/>
                    <a:pt x="656" y="22843"/>
                    <a:pt x="1292" y="24011"/>
                  </a:cubicBezTo>
                  <a:cubicBezTo>
                    <a:pt x="1989" y="25262"/>
                    <a:pt x="6480" y="28071"/>
                    <a:pt x="7361" y="30101"/>
                  </a:cubicBezTo>
                  <a:cubicBezTo>
                    <a:pt x="8243" y="32131"/>
                    <a:pt x="10150" y="34038"/>
                    <a:pt x="11544" y="35227"/>
                  </a:cubicBezTo>
                  <a:cubicBezTo>
                    <a:pt x="12938" y="36437"/>
                    <a:pt x="16219" y="36847"/>
                    <a:pt x="17408" y="37667"/>
                  </a:cubicBezTo>
                  <a:cubicBezTo>
                    <a:pt x="18494" y="38416"/>
                    <a:pt x="20024" y="41403"/>
                    <a:pt x="22232" y="41403"/>
                  </a:cubicBezTo>
                  <a:cubicBezTo>
                    <a:pt x="22443" y="41403"/>
                    <a:pt x="22660" y="41376"/>
                    <a:pt x="22883" y="41317"/>
                  </a:cubicBezTo>
                  <a:lnTo>
                    <a:pt x="22883" y="41317"/>
                  </a:lnTo>
                  <a:cubicBezTo>
                    <a:pt x="22883" y="41317"/>
                    <a:pt x="23232" y="42896"/>
                    <a:pt x="22576" y="43757"/>
                  </a:cubicBezTo>
                  <a:cubicBezTo>
                    <a:pt x="21899" y="44618"/>
                    <a:pt x="20710" y="45930"/>
                    <a:pt x="21120" y="47796"/>
                  </a:cubicBezTo>
                  <a:cubicBezTo>
                    <a:pt x="21530" y="49683"/>
                    <a:pt x="22945" y="53025"/>
                    <a:pt x="24093" y="53743"/>
                  </a:cubicBezTo>
                  <a:cubicBezTo>
                    <a:pt x="25221" y="54460"/>
                    <a:pt x="26656" y="54829"/>
                    <a:pt x="26512" y="56736"/>
                  </a:cubicBezTo>
                  <a:cubicBezTo>
                    <a:pt x="26451" y="57290"/>
                    <a:pt x="26348" y="58049"/>
                    <a:pt x="26225" y="58869"/>
                  </a:cubicBezTo>
                  <a:cubicBezTo>
                    <a:pt x="26512" y="58889"/>
                    <a:pt x="26779" y="58889"/>
                    <a:pt x="27066" y="58889"/>
                  </a:cubicBezTo>
                  <a:cubicBezTo>
                    <a:pt x="32397" y="58889"/>
                    <a:pt x="37400" y="57474"/>
                    <a:pt x="41727" y="55014"/>
                  </a:cubicBezTo>
                  <a:cubicBezTo>
                    <a:pt x="41973" y="52902"/>
                    <a:pt x="42301" y="51815"/>
                    <a:pt x="42854" y="51057"/>
                  </a:cubicBezTo>
                  <a:cubicBezTo>
                    <a:pt x="43388" y="50277"/>
                    <a:pt x="43859" y="49027"/>
                    <a:pt x="42526" y="47919"/>
                  </a:cubicBezTo>
                  <a:cubicBezTo>
                    <a:pt x="41194" y="46812"/>
                    <a:pt x="39553" y="47530"/>
                    <a:pt x="38446" y="46525"/>
                  </a:cubicBezTo>
                  <a:cubicBezTo>
                    <a:pt x="37359" y="45520"/>
                    <a:pt x="36149" y="45418"/>
                    <a:pt x="35637" y="45377"/>
                  </a:cubicBezTo>
                  <a:cubicBezTo>
                    <a:pt x="35124" y="45336"/>
                    <a:pt x="35842" y="42342"/>
                    <a:pt x="34140" y="41871"/>
                  </a:cubicBezTo>
                  <a:cubicBezTo>
                    <a:pt x="32418" y="41399"/>
                    <a:pt x="31864" y="41235"/>
                    <a:pt x="31208" y="40394"/>
                  </a:cubicBezTo>
                  <a:cubicBezTo>
                    <a:pt x="30681" y="39715"/>
                    <a:pt x="28985" y="39077"/>
                    <a:pt x="27673" y="39077"/>
                  </a:cubicBezTo>
                  <a:cubicBezTo>
                    <a:pt x="27402" y="39077"/>
                    <a:pt x="27147" y="39104"/>
                    <a:pt x="26922" y="39164"/>
                  </a:cubicBezTo>
                  <a:cubicBezTo>
                    <a:pt x="25590" y="39492"/>
                    <a:pt x="24790" y="39923"/>
                    <a:pt x="23703" y="39943"/>
                  </a:cubicBezTo>
                  <a:cubicBezTo>
                    <a:pt x="23646" y="39945"/>
                    <a:pt x="23591" y="39946"/>
                    <a:pt x="23539" y="39946"/>
                  </a:cubicBezTo>
                  <a:cubicBezTo>
                    <a:pt x="22593" y="39946"/>
                    <a:pt x="22355" y="39614"/>
                    <a:pt x="21345" y="39595"/>
                  </a:cubicBezTo>
                  <a:cubicBezTo>
                    <a:pt x="20279" y="39574"/>
                    <a:pt x="19438" y="39021"/>
                    <a:pt x="19582" y="37954"/>
                  </a:cubicBezTo>
                  <a:cubicBezTo>
                    <a:pt x="19725" y="36868"/>
                    <a:pt x="18844" y="36478"/>
                    <a:pt x="17716" y="35945"/>
                  </a:cubicBezTo>
                  <a:cubicBezTo>
                    <a:pt x="16736" y="35473"/>
                    <a:pt x="16960" y="34584"/>
                    <a:pt x="16244" y="34584"/>
                  </a:cubicBezTo>
                  <a:cubicBezTo>
                    <a:pt x="16151" y="34584"/>
                    <a:pt x="16042" y="34600"/>
                    <a:pt x="15912" y="34633"/>
                  </a:cubicBezTo>
                  <a:cubicBezTo>
                    <a:pt x="15835" y="34651"/>
                    <a:pt x="15757" y="34660"/>
                    <a:pt x="15676" y="34660"/>
                  </a:cubicBezTo>
                  <a:cubicBezTo>
                    <a:pt x="14590" y="34660"/>
                    <a:pt x="13192" y="33061"/>
                    <a:pt x="13287" y="32049"/>
                  </a:cubicBezTo>
                  <a:cubicBezTo>
                    <a:pt x="13363" y="31057"/>
                    <a:pt x="13369" y="27955"/>
                    <a:pt x="14953" y="27955"/>
                  </a:cubicBezTo>
                  <a:cubicBezTo>
                    <a:pt x="15072" y="27955"/>
                    <a:pt x="15200" y="27972"/>
                    <a:pt x="15337" y="28010"/>
                  </a:cubicBezTo>
                  <a:cubicBezTo>
                    <a:pt x="17326" y="28543"/>
                    <a:pt x="19520" y="29158"/>
                    <a:pt x="20730" y="30060"/>
                  </a:cubicBezTo>
                  <a:cubicBezTo>
                    <a:pt x="20866" y="30159"/>
                    <a:pt x="20969" y="30204"/>
                    <a:pt x="21046" y="30204"/>
                  </a:cubicBezTo>
                  <a:cubicBezTo>
                    <a:pt x="21658" y="30204"/>
                    <a:pt x="20649" y="27417"/>
                    <a:pt x="21304" y="26779"/>
                  </a:cubicBezTo>
                  <a:cubicBezTo>
                    <a:pt x="22022" y="26062"/>
                    <a:pt x="24339" y="25652"/>
                    <a:pt x="24400" y="24524"/>
                  </a:cubicBezTo>
                  <a:cubicBezTo>
                    <a:pt x="24482" y="23396"/>
                    <a:pt x="25221" y="20710"/>
                    <a:pt x="26922" y="19603"/>
                  </a:cubicBezTo>
                  <a:cubicBezTo>
                    <a:pt x="28624" y="18496"/>
                    <a:pt x="30367" y="18496"/>
                    <a:pt x="31126" y="17758"/>
                  </a:cubicBezTo>
                  <a:cubicBezTo>
                    <a:pt x="31905" y="17019"/>
                    <a:pt x="33730" y="13923"/>
                    <a:pt x="33238" y="12796"/>
                  </a:cubicBezTo>
                  <a:cubicBezTo>
                    <a:pt x="32725" y="11668"/>
                    <a:pt x="31085" y="9351"/>
                    <a:pt x="30285" y="8244"/>
                  </a:cubicBezTo>
                  <a:cubicBezTo>
                    <a:pt x="29982" y="7805"/>
                    <a:pt x="29610" y="7679"/>
                    <a:pt x="29206" y="7679"/>
                  </a:cubicBezTo>
                  <a:cubicBezTo>
                    <a:pt x="28671" y="7679"/>
                    <a:pt x="28079" y="7899"/>
                    <a:pt x="27516" y="7899"/>
                  </a:cubicBezTo>
                  <a:cubicBezTo>
                    <a:pt x="27412" y="7899"/>
                    <a:pt x="27310" y="7892"/>
                    <a:pt x="27210" y="7875"/>
                  </a:cubicBezTo>
                  <a:cubicBezTo>
                    <a:pt x="26143" y="7690"/>
                    <a:pt x="26266" y="5763"/>
                    <a:pt x="25303" y="5599"/>
                  </a:cubicBezTo>
                  <a:cubicBezTo>
                    <a:pt x="25202" y="5582"/>
                    <a:pt x="25096" y="5574"/>
                    <a:pt x="24987" y="5574"/>
                  </a:cubicBezTo>
                  <a:cubicBezTo>
                    <a:pt x="24025" y="5574"/>
                    <a:pt x="22805" y="6208"/>
                    <a:pt x="22842" y="7239"/>
                  </a:cubicBezTo>
                  <a:cubicBezTo>
                    <a:pt x="22883" y="8408"/>
                    <a:pt x="23785" y="10335"/>
                    <a:pt x="22965" y="10971"/>
                  </a:cubicBezTo>
                  <a:cubicBezTo>
                    <a:pt x="22439" y="11378"/>
                    <a:pt x="22048" y="11895"/>
                    <a:pt x="21501" y="11895"/>
                  </a:cubicBezTo>
                  <a:cubicBezTo>
                    <a:pt x="21194" y="11895"/>
                    <a:pt x="20838" y="11733"/>
                    <a:pt x="20382" y="11299"/>
                  </a:cubicBezTo>
                  <a:cubicBezTo>
                    <a:pt x="19090" y="10068"/>
                    <a:pt x="16609" y="9453"/>
                    <a:pt x="15871" y="8244"/>
                  </a:cubicBezTo>
                  <a:cubicBezTo>
                    <a:pt x="15132" y="7013"/>
                    <a:pt x="14866" y="5742"/>
                    <a:pt x="16793" y="4409"/>
                  </a:cubicBezTo>
                  <a:cubicBezTo>
                    <a:pt x="18700" y="3077"/>
                    <a:pt x="21038" y="1457"/>
                    <a:pt x="21038" y="595"/>
                  </a:cubicBezTo>
                  <a:cubicBezTo>
                    <a:pt x="21038" y="411"/>
                    <a:pt x="20997" y="206"/>
                    <a:pt x="2091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80"/>
            <p:cNvSpPr/>
            <p:nvPr/>
          </p:nvSpPr>
          <p:spPr>
            <a:xfrm>
              <a:off x="4138050" y="2645275"/>
              <a:ext cx="217900" cy="105500"/>
            </a:xfrm>
            <a:custGeom>
              <a:avLst/>
              <a:gdLst/>
              <a:ahLst/>
              <a:cxnLst/>
              <a:rect l="l" t="t" r="r" b="b"/>
              <a:pathLst>
                <a:path w="8716" h="4220" extrusionOk="0">
                  <a:moveTo>
                    <a:pt x="5291" y="0"/>
                  </a:moveTo>
                  <a:cubicBezTo>
                    <a:pt x="3753" y="0"/>
                    <a:pt x="2256" y="103"/>
                    <a:pt x="780" y="328"/>
                  </a:cubicBezTo>
                  <a:cubicBezTo>
                    <a:pt x="821" y="615"/>
                    <a:pt x="780" y="902"/>
                    <a:pt x="636" y="1189"/>
                  </a:cubicBezTo>
                  <a:cubicBezTo>
                    <a:pt x="1" y="2399"/>
                    <a:pt x="1416" y="3404"/>
                    <a:pt x="3200" y="3650"/>
                  </a:cubicBezTo>
                  <a:cubicBezTo>
                    <a:pt x="4348" y="3794"/>
                    <a:pt x="5438" y="4219"/>
                    <a:pt x="6301" y="4219"/>
                  </a:cubicBezTo>
                  <a:cubicBezTo>
                    <a:pt x="6794" y="4219"/>
                    <a:pt x="7213" y="4080"/>
                    <a:pt x="7526" y="3670"/>
                  </a:cubicBezTo>
                  <a:cubicBezTo>
                    <a:pt x="8408" y="2522"/>
                    <a:pt x="8715" y="1251"/>
                    <a:pt x="6993" y="287"/>
                  </a:cubicBezTo>
                  <a:cubicBezTo>
                    <a:pt x="6849" y="205"/>
                    <a:pt x="6726" y="123"/>
                    <a:pt x="6603" y="21"/>
                  </a:cubicBezTo>
                  <a:cubicBezTo>
                    <a:pt x="6173" y="0"/>
                    <a:pt x="5722" y="0"/>
                    <a:pt x="529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80"/>
            <p:cNvSpPr/>
            <p:nvPr/>
          </p:nvSpPr>
          <p:spPr>
            <a:xfrm>
              <a:off x="4469200" y="2673975"/>
              <a:ext cx="156900" cy="162950"/>
            </a:xfrm>
            <a:custGeom>
              <a:avLst/>
              <a:gdLst/>
              <a:ahLst/>
              <a:cxnLst/>
              <a:rect l="l" t="t" r="r" b="b"/>
              <a:pathLst>
                <a:path w="6276" h="6518" extrusionOk="0">
                  <a:moveTo>
                    <a:pt x="226" y="0"/>
                  </a:moveTo>
                  <a:cubicBezTo>
                    <a:pt x="1" y="1005"/>
                    <a:pt x="1" y="1866"/>
                    <a:pt x="534" y="2933"/>
                  </a:cubicBezTo>
                  <a:cubicBezTo>
                    <a:pt x="1313" y="4549"/>
                    <a:pt x="3424" y="6517"/>
                    <a:pt x="4196" y="6517"/>
                  </a:cubicBezTo>
                  <a:cubicBezTo>
                    <a:pt x="4237" y="6517"/>
                    <a:pt x="4274" y="6512"/>
                    <a:pt x="4307" y="6500"/>
                  </a:cubicBezTo>
                  <a:cubicBezTo>
                    <a:pt x="4737" y="6357"/>
                    <a:pt x="5373" y="4163"/>
                    <a:pt x="6275" y="2461"/>
                  </a:cubicBezTo>
                  <a:cubicBezTo>
                    <a:pt x="4389" y="1436"/>
                    <a:pt x="2359" y="595"/>
                    <a:pt x="22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80"/>
            <p:cNvSpPr/>
            <p:nvPr/>
          </p:nvSpPr>
          <p:spPr>
            <a:xfrm>
              <a:off x="4691675" y="2966675"/>
              <a:ext cx="302475" cy="303350"/>
            </a:xfrm>
            <a:custGeom>
              <a:avLst/>
              <a:gdLst/>
              <a:ahLst/>
              <a:cxnLst/>
              <a:rect l="l" t="t" r="r" b="b"/>
              <a:pathLst>
                <a:path w="12099" h="12134" extrusionOk="0">
                  <a:moveTo>
                    <a:pt x="7649" y="0"/>
                  </a:moveTo>
                  <a:cubicBezTo>
                    <a:pt x="7280" y="144"/>
                    <a:pt x="6952" y="369"/>
                    <a:pt x="6726" y="657"/>
                  </a:cubicBezTo>
                  <a:cubicBezTo>
                    <a:pt x="5947" y="1620"/>
                    <a:pt x="5414" y="2768"/>
                    <a:pt x="4389" y="3404"/>
                  </a:cubicBezTo>
                  <a:cubicBezTo>
                    <a:pt x="3363" y="4060"/>
                    <a:pt x="3876" y="6746"/>
                    <a:pt x="3732" y="7177"/>
                  </a:cubicBezTo>
                  <a:cubicBezTo>
                    <a:pt x="3732" y="7177"/>
                    <a:pt x="2484" y="7004"/>
                    <a:pt x="1548" y="7004"/>
                  </a:cubicBezTo>
                  <a:cubicBezTo>
                    <a:pt x="1081" y="7004"/>
                    <a:pt x="691" y="7047"/>
                    <a:pt x="575" y="7177"/>
                  </a:cubicBezTo>
                  <a:cubicBezTo>
                    <a:pt x="247" y="7567"/>
                    <a:pt x="390" y="9268"/>
                    <a:pt x="185" y="9822"/>
                  </a:cubicBezTo>
                  <a:cubicBezTo>
                    <a:pt x="1" y="10376"/>
                    <a:pt x="21" y="11442"/>
                    <a:pt x="411" y="11503"/>
                  </a:cubicBezTo>
                  <a:cubicBezTo>
                    <a:pt x="767" y="11578"/>
                    <a:pt x="1364" y="12134"/>
                    <a:pt x="1683" y="12134"/>
                  </a:cubicBezTo>
                  <a:cubicBezTo>
                    <a:pt x="1712" y="12134"/>
                    <a:pt x="1740" y="12129"/>
                    <a:pt x="1764" y="12118"/>
                  </a:cubicBezTo>
                  <a:cubicBezTo>
                    <a:pt x="2051" y="11995"/>
                    <a:pt x="3076" y="11442"/>
                    <a:pt x="3650" y="11298"/>
                  </a:cubicBezTo>
                  <a:cubicBezTo>
                    <a:pt x="4245" y="11134"/>
                    <a:pt x="4266" y="10273"/>
                    <a:pt x="4717" y="9576"/>
                  </a:cubicBezTo>
                  <a:cubicBezTo>
                    <a:pt x="5147" y="8858"/>
                    <a:pt x="5147" y="7587"/>
                    <a:pt x="6726" y="7095"/>
                  </a:cubicBezTo>
                  <a:cubicBezTo>
                    <a:pt x="7265" y="6934"/>
                    <a:pt x="7740" y="6868"/>
                    <a:pt x="8146" y="6868"/>
                  </a:cubicBezTo>
                  <a:cubicBezTo>
                    <a:pt x="8929" y="6868"/>
                    <a:pt x="9456" y="7112"/>
                    <a:pt x="9699" y="7382"/>
                  </a:cubicBezTo>
                  <a:cubicBezTo>
                    <a:pt x="10068" y="7792"/>
                    <a:pt x="11955" y="8674"/>
                    <a:pt x="11955" y="9637"/>
                  </a:cubicBezTo>
                  <a:cubicBezTo>
                    <a:pt x="11955" y="9863"/>
                    <a:pt x="12016" y="9966"/>
                    <a:pt x="12098" y="9986"/>
                  </a:cubicBezTo>
                  <a:lnTo>
                    <a:pt x="11278" y="7156"/>
                  </a:lnTo>
                  <a:cubicBezTo>
                    <a:pt x="11155" y="7054"/>
                    <a:pt x="11073" y="6972"/>
                    <a:pt x="11012" y="6910"/>
                  </a:cubicBezTo>
                  <a:cubicBezTo>
                    <a:pt x="10601" y="6541"/>
                    <a:pt x="10437" y="5824"/>
                    <a:pt x="10663" y="5537"/>
                  </a:cubicBezTo>
                  <a:cubicBezTo>
                    <a:pt x="9843" y="3589"/>
                    <a:pt x="8838" y="1723"/>
                    <a:pt x="764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80"/>
            <p:cNvSpPr/>
            <p:nvPr/>
          </p:nvSpPr>
          <p:spPr>
            <a:xfrm>
              <a:off x="4616325" y="3251575"/>
              <a:ext cx="397800" cy="507625"/>
            </a:xfrm>
            <a:custGeom>
              <a:avLst/>
              <a:gdLst/>
              <a:ahLst/>
              <a:cxnLst/>
              <a:rect l="l" t="t" r="r" b="b"/>
              <a:pathLst>
                <a:path w="15912" h="20305" extrusionOk="0">
                  <a:moveTo>
                    <a:pt x="10987" y="0"/>
                  </a:moveTo>
                  <a:cubicBezTo>
                    <a:pt x="10757" y="0"/>
                    <a:pt x="10551" y="32"/>
                    <a:pt x="10396" y="107"/>
                  </a:cubicBezTo>
                  <a:cubicBezTo>
                    <a:pt x="9658" y="476"/>
                    <a:pt x="7464" y="928"/>
                    <a:pt x="6767" y="1112"/>
                  </a:cubicBezTo>
                  <a:cubicBezTo>
                    <a:pt x="6625" y="1150"/>
                    <a:pt x="6471" y="1164"/>
                    <a:pt x="6315" y="1164"/>
                  </a:cubicBezTo>
                  <a:cubicBezTo>
                    <a:pt x="5764" y="1164"/>
                    <a:pt x="5184" y="982"/>
                    <a:pt x="4991" y="982"/>
                  </a:cubicBezTo>
                  <a:cubicBezTo>
                    <a:pt x="4970" y="982"/>
                    <a:pt x="4953" y="984"/>
                    <a:pt x="4942" y="989"/>
                  </a:cubicBezTo>
                  <a:cubicBezTo>
                    <a:pt x="4799" y="1051"/>
                    <a:pt x="4511" y="2178"/>
                    <a:pt x="3835" y="2445"/>
                  </a:cubicBezTo>
                  <a:cubicBezTo>
                    <a:pt x="3158" y="2711"/>
                    <a:pt x="3158" y="3716"/>
                    <a:pt x="2769" y="4762"/>
                  </a:cubicBezTo>
                  <a:cubicBezTo>
                    <a:pt x="2379" y="5808"/>
                    <a:pt x="534" y="7304"/>
                    <a:pt x="267" y="9498"/>
                  </a:cubicBezTo>
                  <a:cubicBezTo>
                    <a:pt x="1" y="11713"/>
                    <a:pt x="267" y="13886"/>
                    <a:pt x="1251" y="15629"/>
                  </a:cubicBezTo>
                  <a:cubicBezTo>
                    <a:pt x="2210" y="17326"/>
                    <a:pt x="3518" y="18071"/>
                    <a:pt x="5176" y="18071"/>
                  </a:cubicBezTo>
                  <a:cubicBezTo>
                    <a:pt x="5221" y="18071"/>
                    <a:pt x="5266" y="18070"/>
                    <a:pt x="5311" y="18069"/>
                  </a:cubicBezTo>
                  <a:cubicBezTo>
                    <a:pt x="6419" y="18029"/>
                    <a:pt x="8128" y="17754"/>
                    <a:pt x="9445" y="17754"/>
                  </a:cubicBezTo>
                  <a:cubicBezTo>
                    <a:pt x="10150" y="17754"/>
                    <a:pt x="10744" y="17833"/>
                    <a:pt x="11073" y="18069"/>
                  </a:cubicBezTo>
                  <a:cubicBezTo>
                    <a:pt x="11729" y="18520"/>
                    <a:pt x="11996" y="19422"/>
                    <a:pt x="11996" y="20304"/>
                  </a:cubicBezTo>
                  <a:cubicBezTo>
                    <a:pt x="14497" y="15937"/>
                    <a:pt x="15912" y="10893"/>
                    <a:pt x="15912" y="5500"/>
                  </a:cubicBezTo>
                  <a:cubicBezTo>
                    <a:pt x="15912" y="4885"/>
                    <a:pt x="15891" y="4270"/>
                    <a:pt x="15850" y="3675"/>
                  </a:cubicBezTo>
                  <a:cubicBezTo>
                    <a:pt x="15697" y="3722"/>
                    <a:pt x="15540" y="3743"/>
                    <a:pt x="15381" y="3743"/>
                  </a:cubicBezTo>
                  <a:cubicBezTo>
                    <a:pt x="14435" y="3743"/>
                    <a:pt x="13442" y="3001"/>
                    <a:pt x="13021" y="2650"/>
                  </a:cubicBezTo>
                  <a:cubicBezTo>
                    <a:pt x="12549" y="2219"/>
                    <a:pt x="13103" y="1235"/>
                    <a:pt x="13021" y="784"/>
                  </a:cubicBezTo>
                  <a:cubicBezTo>
                    <a:pt x="12973" y="430"/>
                    <a:pt x="11825" y="0"/>
                    <a:pt x="1098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80"/>
            <p:cNvSpPr/>
            <p:nvPr/>
          </p:nvSpPr>
          <p:spPr>
            <a:xfrm>
              <a:off x="4725650" y="2865450"/>
              <a:ext cx="96775" cy="165025"/>
            </a:xfrm>
            <a:custGeom>
              <a:avLst/>
              <a:gdLst/>
              <a:ahLst/>
              <a:cxnLst/>
              <a:rect l="l" t="t" r="r" b="b"/>
              <a:pathLst>
                <a:path w="3871" h="6601" extrusionOk="0">
                  <a:moveTo>
                    <a:pt x="1494" y="1"/>
                  </a:moveTo>
                  <a:cubicBezTo>
                    <a:pt x="876" y="1"/>
                    <a:pt x="1" y="395"/>
                    <a:pt x="15" y="810"/>
                  </a:cubicBezTo>
                  <a:cubicBezTo>
                    <a:pt x="56" y="1384"/>
                    <a:pt x="344" y="1896"/>
                    <a:pt x="815" y="2676"/>
                  </a:cubicBezTo>
                  <a:cubicBezTo>
                    <a:pt x="1266" y="3455"/>
                    <a:pt x="508" y="6387"/>
                    <a:pt x="979" y="6551"/>
                  </a:cubicBezTo>
                  <a:cubicBezTo>
                    <a:pt x="1071" y="6585"/>
                    <a:pt x="1171" y="6601"/>
                    <a:pt x="1278" y="6601"/>
                  </a:cubicBezTo>
                  <a:cubicBezTo>
                    <a:pt x="2264" y="6601"/>
                    <a:pt x="3772" y="5251"/>
                    <a:pt x="3809" y="4603"/>
                  </a:cubicBezTo>
                  <a:cubicBezTo>
                    <a:pt x="3870" y="3906"/>
                    <a:pt x="2722" y="3127"/>
                    <a:pt x="2496" y="2409"/>
                  </a:cubicBezTo>
                  <a:cubicBezTo>
                    <a:pt x="2271" y="1671"/>
                    <a:pt x="2394" y="707"/>
                    <a:pt x="2025" y="195"/>
                  </a:cubicBezTo>
                  <a:cubicBezTo>
                    <a:pt x="1928" y="58"/>
                    <a:pt x="1730" y="1"/>
                    <a:pt x="149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80"/>
            <p:cNvSpPr/>
            <p:nvPr/>
          </p:nvSpPr>
          <p:spPr>
            <a:xfrm>
              <a:off x="4666550" y="2924125"/>
              <a:ext cx="66125" cy="85225"/>
            </a:xfrm>
            <a:custGeom>
              <a:avLst/>
              <a:gdLst/>
              <a:ahLst/>
              <a:cxnLst/>
              <a:rect l="l" t="t" r="r" b="b"/>
              <a:pathLst>
                <a:path w="2645" h="3409" extrusionOk="0">
                  <a:moveTo>
                    <a:pt x="1992" y="0"/>
                  </a:moveTo>
                  <a:cubicBezTo>
                    <a:pt x="1984" y="0"/>
                    <a:pt x="1977" y="0"/>
                    <a:pt x="1969" y="1"/>
                  </a:cubicBezTo>
                  <a:cubicBezTo>
                    <a:pt x="1313" y="21"/>
                    <a:pt x="1" y="2687"/>
                    <a:pt x="924" y="3281"/>
                  </a:cubicBezTo>
                  <a:cubicBezTo>
                    <a:pt x="1064" y="3369"/>
                    <a:pt x="1205" y="3408"/>
                    <a:pt x="1341" y="3408"/>
                  </a:cubicBezTo>
                  <a:cubicBezTo>
                    <a:pt x="2001" y="3408"/>
                    <a:pt x="2568" y="2495"/>
                    <a:pt x="2585" y="1764"/>
                  </a:cubicBezTo>
                  <a:cubicBezTo>
                    <a:pt x="2585" y="892"/>
                    <a:pt x="2645" y="0"/>
                    <a:pt x="199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6" name="Google Shape;3446;p80"/>
          <p:cNvSpPr/>
          <p:nvPr/>
        </p:nvSpPr>
        <p:spPr>
          <a:xfrm>
            <a:off x="452400" y="5053300"/>
            <a:ext cx="8231852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47" name="Google Shape;3447;p80"/>
          <p:cNvCxnSpPr/>
          <p:nvPr/>
        </p:nvCxnSpPr>
        <p:spPr>
          <a:xfrm rot="10800000" flipH="1">
            <a:off x="6783075" y="2957900"/>
            <a:ext cx="771900" cy="13317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3448" name="Google Shape;3448;p80"/>
          <p:cNvGrpSpPr/>
          <p:nvPr/>
        </p:nvGrpSpPr>
        <p:grpSpPr>
          <a:xfrm>
            <a:off x="6801423" y="1960519"/>
            <a:ext cx="1730430" cy="1033344"/>
            <a:chOff x="4415775" y="1189875"/>
            <a:chExt cx="873425" cy="521575"/>
          </a:xfrm>
        </p:grpSpPr>
        <p:sp>
          <p:nvSpPr>
            <p:cNvPr id="3449" name="Google Shape;3449;p80"/>
            <p:cNvSpPr/>
            <p:nvPr/>
          </p:nvSpPr>
          <p:spPr>
            <a:xfrm>
              <a:off x="4415775" y="1189875"/>
              <a:ext cx="873425" cy="521575"/>
            </a:xfrm>
            <a:custGeom>
              <a:avLst/>
              <a:gdLst/>
              <a:ahLst/>
              <a:cxnLst/>
              <a:rect l="l" t="t" r="r" b="b"/>
              <a:pathLst>
                <a:path w="34937" h="20863" extrusionOk="0">
                  <a:moveTo>
                    <a:pt x="0" y="1"/>
                  </a:moveTo>
                  <a:lnTo>
                    <a:pt x="0" y="20862"/>
                  </a:lnTo>
                  <a:lnTo>
                    <a:pt x="34936" y="20862"/>
                  </a:lnTo>
                  <a:lnTo>
                    <a:pt x="3493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80"/>
            <p:cNvSpPr/>
            <p:nvPr/>
          </p:nvSpPr>
          <p:spPr>
            <a:xfrm>
              <a:off x="4415775" y="1189875"/>
              <a:ext cx="873425" cy="71475"/>
            </a:xfrm>
            <a:custGeom>
              <a:avLst/>
              <a:gdLst/>
              <a:ahLst/>
              <a:cxnLst/>
              <a:rect l="l" t="t" r="r" b="b"/>
              <a:pathLst>
                <a:path w="34937" h="2859" extrusionOk="0">
                  <a:moveTo>
                    <a:pt x="0" y="1"/>
                  </a:moveTo>
                  <a:lnTo>
                    <a:pt x="0" y="2859"/>
                  </a:lnTo>
                  <a:lnTo>
                    <a:pt x="34936" y="2859"/>
                  </a:lnTo>
                  <a:lnTo>
                    <a:pt x="34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80"/>
            <p:cNvSpPr/>
            <p:nvPr/>
          </p:nvSpPr>
          <p:spPr>
            <a:xfrm>
              <a:off x="4437800" y="12154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29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68"/>
                    <a:pt x="191" y="858"/>
                    <a:pt x="429" y="858"/>
                  </a:cubicBezTo>
                  <a:cubicBezTo>
                    <a:pt x="667" y="858"/>
                    <a:pt x="882" y="668"/>
                    <a:pt x="882" y="430"/>
                  </a:cubicBezTo>
                  <a:cubicBezTo>
                    <a:pt x="882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80"/>
            <p:cNvSpPr/>
            <p:nvPr/>
          </p:nvSpPr>
          <p:spPr>
            <a:xfrm>
              <a:off x="4476500" y="1215475"/>
              <a:ext cx="21450" cy="21475"/>
            </a:xfrm>
            <a:custGeom>
              <a:avLst/>
              <a:gdLst/>
              <a:ahLst/>
              <a:cxnLst/>
              <a:rect l="l" t="t" r="r" b="b"/>
              <a:pathLst>
                <a:path w="858" h="859" extrusionOk="0">
                  <a:moveTo>
                    <a:pt x="429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68"/>
                    <a:pt x="191" y="858"/>
                    <a:pt x="429" y="858"/>
                  </a:cubicBezTo>
                  <a:cubicBezTo>
                    <a:pt x="667" y="858"/>
                    <a:pt x="858" y="668"/>
                    <a:pt x="858" y="430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80"/>
            <p:cNvSpPr/>
            <p:nvPr/>
          </p:nvSpPr>
          <p:spPr>
            <a:xfrm>
              <a:off x="4514600" y="12154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53" y="1"/>
                  </a:moveTo>
                  <a:cubicBezTo>
                    <a:pt x="215" y="1"/>
                    <a:pt x="0" y="191"/>
                    <a:pt x="0" y="430"/>
                  </a:cubicBezTo>
                  <a:cubicBezTo>
                    <a:pt x="0" y="668"/>
                    <a:pt x="215" y="858"/>
                    <a:pt x="453" y="858"/>
                  </a:cubicBezTo>
                  <a:cubicBezTo>
                    <a:pt x="691" y="858"/>
                    <a:pt x="882" y="668"/>
                    <a:pt x="882" y="430"/>
                  </a:cubicBezTo>
                  <a:cubicBezTo>
                    <a:pt x="882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80"/>
            <p:cNvSpPr/>
            <p:nvPr/>
          </p:nvSpPr>
          <p:spPr>
            <a:xfrm>
              <a:off x="4439575" y="1291700"/>
              <a:ext cx="825800" cy="394150"/>
            </a:xfrm>
            <a:custGeom>
              <a:avLst/>
              <a:gdLst/>
              <a:ahLst/>
              <a:cxnLst/>
              <a:rect l="l" t="t" r="r" b="b"/>
              <a:pathLst>
                <a:path w="33032" h="15766" extrusionOk="0">
                  <a:moveTo>
                    <a:pt x="1" y="0"/>
                  </a:moveTo>
                  <a:lnTo>
                    <a:pt x="1" y="15765"/>
                  </a:lnTo>
                  <a:lnTo>
                    <a:pt x="33032" y="15765"/>
                  </a:lnTo>
                  <a:lnTo>
                    <a:pt x="3303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80"/>
            <p:cNvSpPr/>
            <p:nvPr/>
          </p:nvSpPr>
          <p:spPr>
            <a:xfrm>
              <a:off x="4511625" y="1360150"/>
              <a:ext cx="695400" cy="305450"/>
            </a:xfrm>
            <a:custGeom>
              <a:avLst/>
              <a:gdLst/>
              <a:ahLst/>
              <a:cxnLst/>
              <a:rect l="l" t="t" r="r" b="b"/>
              <a:pathLst>
                <a:path w="27816" h="12218" extrusionOk="0">
                  <a:moveTo>
                    <a:pt x="18361" y="310"/>
                  </a:moveTo>
                  <a:lnTo>
                    <a:pt x="20576" y="4145"/>
                  </a:lnTo>
                  <a:lnTo>
                    <a:pt x="18361" y="7979"/>
                  </a:lnTo>
                  <a:lnTo>
                    <a:pt x="13932" y="7979"/>
                  </a:lnTo>
                  <a:lnTo>
                    <a:pt x="11717" y="4145"/>
                  </a:lnTo>
                  <a:lnTo>
                    <a:pt x="13932" y="310"/>
                  </a:lnTo>
                  <a:close/>
                  <a:moveTo>
                    <a:pt x="0" y="1"/>
                  </a:moveTo>
                  <a:lnTo>
                    <a:pt x="0" y="310"/>
                  </a:lnTo>
                  <a:lnTo>
                    <a:pt x="4525" y="310"/>
                  </a:lnTo>
                  <a:lnTo>
                    <a:pt x="6740" y="4145"/>
                  </a:lnTo>
                  <a:lnTo>
                    <a:pt x="4525" y="7979"/>
                  </a:lnTo>
                  <a:lnTo>
                    <a:pt x="0" y="7979"/>
                  </a:lnTo>
                  <a:lnTo>
                    <a:pt x="0" y="8288"/>
                  </a:lnTo>
                  <a:lnTo>
                    <a:pt x="4525" y="8288"/>
                  </a:lnTo>
                  <a:lnTo>
                    <a:pt x="6788" y="12218"/>
                  </a:lnTo>
                  <a:lnTo>
                    <a:pt x="7049" y="12051"/>
                  </a:lnTo>
                  <a:lnTo>
                    <a:pt x="4787" y="8145"/>
                  </a:lnTo>
                  <a:lnTo>
                    <a:pt x="7026" y="4311"/>
                  </a:lnTo>
                  <a:lnTo>
                    <a:pt x="11455" y="4311"/>
                  </a:lnTo>
                  <a:lnTo>
                    <a:pt x="13694" y="8217"/>
                  </a:lnTo>
                  <a:lnTo>
                    <a:pt x="13718" y="8217"/>
                  </a:lnTo>
                  <a:lnTo>
                    <a:pt x="13765" y="8312"/>
                  </a:lnTo>
                  <a:lnTo>
                    <a:pt x="18361" y="8312"/>
                  </a:lnTo>
                  <a:lnTo>
                    <a:pt x="20624" y="12218"/>
                  </a:lnTo>
                  <a:lnTo>
                    <a:pt x="20886" y="12051"/>
                  </a:lnTo>
                  <a:lnTo>
                    <a:pt x="18623" y="8145"/>
                  </a:lnTo>
                  <a:lnTo>
                    <a:pt x="20838" y="4311"/>
                  </a:lnTo>
                  <a:lnTo>
                    <a:pt x="25268" y="4311"/>
                  </a:lnTo>
                  <a:lnTo>
                    <a:pt x="27530" y="8217"/>
                  </a:lnTo>
                  <a:lnTo>
                    <a:pt x="27816" y="8074"/>
                  </a:lnTo>
                  <a:lnTo>
                    <a:pt x="25458" y="4002"/>
                  </a:lnTo>
                  <a:lnTo>
                    <a:pt x="20862" y="4002"/>
                  </a:lnTo>
                  <a:lnTo>
                    <a:pt x="18552" y="1"/>
                  </a:lnTo>
                  <a:lnTo>
                    <a:pt x="13765" y="1"/>
                  </a:lnTo>
                  <a:lnTo>
                    <a:pt x="11455" y="4002"/>
                  </a:lnTo>
                  <a:lnTo>
                    <a:pt x="7026" y="4002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80"/>
            <p:cNvSpPr/>
            <p:nvPr/>
          </p:nvSpPr>
          <p:spPr>
            <a:xfrm>
              <a:off x="4607475" y="1544725"/>
              <a:ext cx="39325" cy="39900"/>
            </a:xfrm>
            <a:custGeom>
              <a:avLst/>
              <a:gdLst/>
              <a:ahLst/>
              <a:cxnLst/>
              <a:rect l="l" t="t" r="r" b="b"/>
              <a:pathLst>
                <a:path w="1573" h="1596" extrusionOk="0">
                  <a:moveTo>
                    <a:pt x="786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39"/>
                    <a:pt x="358" y="1596"/>
                    <a:pt x="786" y="1596"/>
                  </a:cubicBezTo>
                  <a:cubicBezTo>
                    <a:pt x="1215" y="1596"/>
                    <a:pt x="1572" y="1239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80"/>
            <p:cNvSpPr/>
            <p:nvPr/>
          </p:nvSpPr>
          <p:spPr>
            <a:xfrm>
              <a:off x="4663450" y="1444100"/>
              <a:ext cx="39900" cy="39925"/>
            </a:xfrm>
            <a:custGeom>
              <a:avLst/>
              <a:gdLst/>
              <a:ahLst/>
              <a:cxnLst/>
              <a:rect l="l" t="t" r="r" b="b"/>
              <a:pathLst>
                <a:path w="1596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38" y="1596"/>
                    <a:pt x="1596" y="1239"/>
                    <a:pt x="1596" y="787"/>
                  </a:cubicBezTo>
                  <a:cubicBezTo>
                    <a:pt x="1596" y="358"/>
                    <a:pt x="1238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80"/>
            <p:cNvSpPr/>
            <p:nvPr/>
          </p:nvSpPr>
          <p:spPr>
            <a:xfrm>
              <a:off x="4607475" y="1344075"/>
              <a:ext cx="39325" cy="39925"/>
            </a:xfrm>
            <a:custGeom>
              <a:avLst/>
              <a:gdLst/>
              <a:ahLst/>
              <a:cxnLst/>
              <a:rect l="l" t="t" r="r" b="b"/>
              <a:pathLst>
                <a:path w="1573" h="1597" extrusionOk="0">
                  <a:moveTo>
                    <a:pt x="786" y="1"/>
                  </a:moveTo>
                  <a:cubicBezTo>
                    <a:pt x="358" y="1"/>
                    <a:pt x="1" y="358"/>
                    <a:pt x="1" y="811"/>
                  </a:cubicBezTo>
                  <a:cubicBezTo>
                    <a:pt x="1" y="1239"/>
                    <a:pt x="358" y="1596"/>
                    <a:pt x="786" y="1596"/>
                  </a:cubicBezTo>
                  <a:cubicBezTo>
                    <a:pt x="1215" y="1596"/>
                    <a:pt x="1572" y="1239"/>
                    <a:pt x="1572" y="811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80"/>
            <p:cNvSpPr/>
            <p:nvPr/>
          </p:nvSpPr>
          <p:spPr>
            <a:xfrm>
              <a:off x="4784900" y="1444100"/>
              <a:ext cx="39300" cy="39925"/>
            </a:xfrm>
            <a:custGeom>
              <a:avLst/>
              <a:gdLst/>
              <a:ahLst/>
              <a:cxnLst/>
              <a:rect l="l" t="t" r="r" b="b"/>
              <a:pathLst>
                <a:path w="1572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15" y="1596"/>
                    <a:pt x="1572" y="1239"/>
                    <a:pt x="1572" y="787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80"/>
            <p:cNvSpPr/>
            <p:nvPr/>
          </p:nvSpPr>
          <p:spPr>
            <a:xfrm>
              <a:off x="5011125" y="1444100"/>
              <a:ext cx="39325" cy="39925"/>
            </a:xfrm>
            <a:custGeom>
              <a:avLst/>
              <a:gdLst/>
              <a:ahLst/>
              <a:cxnLst/>
              <a:rect l="l" t="t" r="r" b="b"/>
              <a:pathLst>
                <a:path w="1573" h="1597" extrusionOk="0">
                  <a:moveTo>
                    <a:pt x="787" y="1"/>
                  </a:moveTo>
                  <a:cubicBezTo>
                    <a:pt x="358" y="1"/>
                    <a:pt x="1" y="358"/>
                    <a:pt x="1" y="787"/>
                  </a:cubicBezTo>
                  <a:cubicBezTo>
                    <a:pt x="1" y="1239"/>
                    <a:pt x="358" y="1596"/>
                    <a:pt x="787" y="1596"/>
                  </a:cubicBezTo>
                  <a:cubicBezTo>
                    <a:pt x="1215" y="1596"/>
                    <a:pt x="1572" y="1239"/>
                    <a:pt x="1572" y="787"/>
                  </a:cubicBezTo>
                  <a:cubicBezTo>
                    <a:pt x="1572" y="358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80"/>
            <p:cNvSpPr/>
            <p:nvPr/>
          </p:nvSpPr>
          <p:spPr>
            <a:xfrm>
              <a:off x="4839675" y="1544725"/>
              <a:ext cx="39300" cy="39900"/>
            </a:xfrm>
            <a:custGeom>
              <a:avLst/>
              <a:gdLst/>
              <a:ahLst/>
              <a:cxnLst/>
              <a:rect l="l" t="t" r="r" b="b"/>
              <a:pathLst>
                <a:path w="1572" h="1596" extrusionOk="0">
                  <a:moveTo>
                    <a:pt x="786" y="0"/>
                  </a:moveTo>
                  <a:cubicBezTo>
                    <a:pt x="357" y="0"/>
                    <a:pt x="0" y="357"/>
                    <a:pt x="0" y="786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15" y="1596"/>
                    <a:pt x="1572" y="1239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80"/>
            <p:cNvSpPr/>
            <p:nvPr/>
          </p:nvSpPr>
          <p:spPr>
            <a:xfrm>
              <a:off x="4952200" y="1544725"/>
              <a:ext cx="39900" cy="39900"/>
            </a:xfrm>
            <a:custGeom>
              <a:avLst/>
              <a:gdLst/>
              <a:ahLst/>
              <a:cxnLst/>
              <a:rect l="l" t="t" r="r" b="b"/>
              <a:pathLst>
                <a:path w="1596" h="1596" extrusionOk="0">
                  <a:moveTo>
                    <a:pt x="810" y="0"/>
                  </a:moveTo>
                  <a:cubicBezTo>
                    <a:pt x="357" y="0"/>
                    <a:pt x="0" y="357"/>
                    <a:pt x="0" y="786"/>
                  </a:cubicBezTo>
                  <a:cubicBezTo>
                    <a:pt x="0" y="1239"/>
                    <a:pt x="357" y="1596"/>
                    <a:pt x="810" y="1596"/>
                  </a:cubicBezTo>
                  <a:cubicBezTo>
                    <a:pt x="1238" y="1596"/>
                    <a:pt x="1596" y="1239"/>
                    <a:pt x="1596" y="786"/>
                  </a:cubicBezTo>
                  <a:cubicBezTo>
                    <a:pt x="1596" y="357"/>
                    <a:pt x="1238" y="0"/>
                    <a:pt x="81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80"/>
            <p:cNvSpPr/>
            <p:nvPr/>
          </p:nvSpPr>
          <p:spPr>
            <a:xfrm>
              <a:off x="4839675" y="1340500"/>
              <a:ext cx="39300" cy="39325"/>
            </a:xfrm>
            <a:custGeom>
              <a:avLst/>
              <a:gdLst/>
              <a:ahLst/>
              <a:cxnLst/>
              <a:rect l="l" t="t" r="r" b="b"/>
              <a:pathLst>
                <a:path w="1572" h="1573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15"/>
                    <a:pt x="357" y="1573"/>
                    <a:pt x="786" y="1573"/>
                  </a:cubicBezTo>
                  <a:cubicBezTo>
                    <a:pt x="1215" y="1573"/>
                    <a:pt x="1572" y="1215"/>
                    <a:pt x="1572" y="787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80"/>
            <p:cNvSpPr/>
            <p:nvPr/>
          </p:nvSpPr>
          <p:spPr>
            <a:xfrm>
              <a:off x="4952200" y="1340500"/>
              <a:ext cx="39900" cy="39325"/>
            </a:xfrm>
            <a:custGeom>
              <a:avLst/>
              <a:gdLst/>
              <a:ahLst/>
              <a:cxnLst/>
              <a:rect l="l" t="t" r="r" b="b"/>
              <a:pathLst>
                <a:path w="1596" h="1573" extrusionOk="0">
                  <a:moveTo>
                    <a:pt x="810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15"/>
                    <a:pt x="357" y="1573"/>
                    <a:pt x="810" y="1573"/>
                  </a:cubicBezTo>
                  <a:cubicBezTo>
                    <a:pt x="1238" y="1573"/>
                    <a:pt x="1596" y="1215"/>
                    <a:pt x="1596" y="787"/>
                  </a:cubicBezTo>
                  <a:cubicBezTo>
                    <a:pt x="1596" y="358"/>
                    <a:pt x="1238" y="1"/>
                    <a:pt x="8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80"/>
            <p:cNvSpPr/>
            <p:nvPr/>
          </p:nvSpPr>
          <p:spPr>
            <a:xfrm>
              <a:off x="5130200" y="14441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810" y="1"/>
                  </a:moveTo>
                  <a:cubicBezTo>
                    <a:pt x="358" y="1"/>
                    <a:pt x="1" y="358"/>
                    <a:pt x="1" y="787"/>
                  </a:cubicBezTo>
                  <a:cubicBezTo>
                    <a:pt x="1" y="1239"/>
                    <a:pt x="358" y="1596"/>
                    <a:pt x="810" y="1596"/>
                  </a:cubicBezTo>
                  <a:cubicBezTo>
                    <a:pt x="1239" y="1596"/>
                    <a:pt x="1596" y="1239"/>
                    <a:pt x="1596" y="787"/>
                  </a:cubicBezTo>
                  <a:cubicBezTo>
                    <a:pt x="1596" y="358"/>
                    <a:pt x="1239" y="1"/>
                    <a:pt x="8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466" name="Google Shape;3466;p80"/>
          <p:cNvCxnSpPr/>
          <p:nvPr/>
        </p:nvCxnSpPr>
        <p:spPr>
          <a:xfrm rot="10800000">
            <a:off x="6030275" y="1722700"/>
            <a:ext cx="733500" cy="25476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3467" name="Google Shape;3467;p80"/>
          <p:cNvGrpSpPr/>
          <p:nvPr/>
        </p:nvGrpSpPr>
        <p:grpSpPr>
          <a:xfrm>
            <a:off x="5391147" y="773951"/>
            <a:ext cx="1730480" cy="1032903"/>
            <a:chOff x="4402075" y="1868000"/>
            <a:chExt cx="1296725" cy="774000"/>
          </a:xfrm>
        </p:grpSpPr>
        <p:sp>
          <p:nvSpPr>
            <p:cNvPr id="3468" name="Google Shape;3468;p80"/>
            <p:cNvSpPr/>
            <p:nvPr/>
          </p:nvSpPr>
          <p:spPr>
            <a:xfrm>
              <a:off x="5167125" y="2343700"/>
              <a:ext cx="1200" cy="25"/>
            </a:xfrm>
            <a:custGeom>
              <a:avLst/>
              <a:gdLst/>
              <a:ahLst/>
              <a:cxnLst/>
              <a:rect l="l" t="t" r="r" b="b"/>
              <a:pathLst>
                <a:path w="48" h="1" extrusionOk="0">
                  <a:moveTo>
                    <a:pt x="0" y="0"/>
                  </a:moveTo>
                  <a:cubicBezTo>
                    <a:pt x="0" y="0"/>
                    <a:pt x="24" y="0"/>
                    <a:pt x="24" y="0"/>
                  </a:cubicBezTo>
                  <a:cubicBezTo>
                    <a:pt x="48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80"/>
            <p:cNvSpPr/>
            <p:nvPr/>
          </p:nvSpPr>
          <p:spPr>
            <a:xfrm>
              <a:off x="5146275" y="2028750"/>
              <a:ext cx="1225" cy="25"/>
            </a:xfrm>
            <a:custGeom>
              <a:avLst/>
              <a:gdLst/>
              <a:ahLst/>
              <a:cxnLst/>
              <a:rect l="l" t="t" r="r" b="b"/>
              <a:pathLst>
                <a:path w="49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48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80"/>
            <p:cNvSpPr/>
            <p:nvPr/>
          </p:nvSpPr>
          <p:spPr>
            <a:xfrm>
              <a:off x="4402075" y="1868000"/>
              <a:ext cx="1296725" cy="774000"/>
            </a:xfrm>
            <a:custGeom>
              <a:avLst/>
              <a:gdLst/>
              <a:ahLst/>
              <a:cxnLst/>
              <a:rect l="l" t="t" r="r" b="b"/>
              <a:pathLst>
                <a:path w="51869" h="30960" extrusionOk="0">
                  <a:moveTo>
                    <a:pt x="1" y="0"/>
                  </a:moveTo>
                  <a:lnTo>
                    <a:pt x="1" y="30959"/>
                  </a:lnTo>
                  <a:lnTo>
                    <a:pt x="51868" y="3095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80"/>
            <p:cNvSpPr/>
            <p:nvPr/>
          </p:nvSpPr>
          <p:spPr>
            <a:xfrm>
              <a:off x="4402075" y="1868000"/>
              <a:ext cx="1296725" cy="106000"/>
            </a:xfrm>
            <a:custGeom>
              <a:avLst/>
              <a:gdLst/>
              <a:ahLst/>
              <a:cxnLst/>
              <a:rect l="l" t="t" r="r" b="b"/>
              <a:pathLst>
                <a:path w="51869" h="4240" extrusionOk="0">
                  <a:moveTo>
                    <a:pt x="1" y="0"/>
                  </a:moveTo>
                  <a:lnTo>
                    <a:pt x="1" y="4239"/>
                  </a:lnTo>
                  <a:lnTo>
                    <a:pt x="51868" y="423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80"/>
            <p:cNvSpPr/>
            <p:nvPr/>
          </p:nvSpPr>
          <p:spPr>
            <a:xfrm>
              <a:off x="44348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80"/>
            <p:cNvSpPr/>
            <p:nvPr/>
          </p:nvSpPr>
          <p:spPr>
            <a:xfrm>
              <a:off x="4491975" y="1904900"/>
              <a:ext cx="32775" cy="32175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25" y="1287"/>
                    <a:pt x="1310" y="1001"/>
                    <a:pt x="1310" y="644"/>
                  </a:cubicBezTo>
                  <a:cubicBezTo>
                    <a:pt x="1310" y="287"/>
                    <a:pt x="1025" y="1"/>
                    <a:pt x="643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80"/>
            <p:cNvSpPr/>
            <p:nvPr/>
          </p:nvSpPr>
          <p:spPr>
            <a:xfrm>
              <a:off x="45497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1" y="287"/>
                    <a:pt x="1" y="644"/>
                  </a:cubicBezTo>
                  <a:cubicBezTo>
                    <a:pt x="1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80"/>
            <p:cNvSpPr/>
            <p:nvPr/>
          </p:nvSpPr>
          <p:spPr>
            <a:xfrm>
              <a:off x="4437200" y="2018625"/>
              <a:ext cx="1226475" cy="584675"/>
            </a:xfrm>
            <a:custGeom>
              <a:avLst/>
              <a:gdLst/>
              <a:ahLst/>
              <a:cxnLst/>
              <a:rect l="l" t="t" r="r" b="b"/>
              <a:pathLst>
                <a:path w="49059" h="23387" extrusionOk="0">
                  <a:moveTo>
                    <a:pt x="1" y="1"/>
                  </a:moveTo>
                  <a:lnTo>
                    <a:pt x="1" y="23386"/>
                  </a:lnTo>
                  <a:lnTo>
                    <a:pt x="49058" y="23386"/>
                  </a:lnTo>
                  <a:lnTo>
                    <a:pt x="490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80"/>
            <p:cNvSpPr/>
            <p:nvPr/>
          </p:nvSpPr>
          <p:spPr>
            <a:xfrm>
              <a:off x="4530675" y="2207350"/>
              <a:ext cx="81000" cy="355450"/>
            </a:xfrm>
            <a:custGeom>
              <a:avLst/>
              <a:gdLst/>
              <a:ahLst/>
              <a:cxnLst/>
              <a:rect l="l" t="t" r="r" b="b"/>
              <a:pathLst>
                <a:path w="3240" h="14218" extrusionOk="0">
                  <a:moveTo>
                    <a:pt x="0" y="1"/>
                  </a:moveTo>
                  <a:lnTo>
                    <a:pt x="0" y="14218"/>
                  </a:lnTo>
                  <a:lnTo>
                    <a:pt x="3239" y="14218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80"/>
            <p:cNvSpPr/>
            <p:nvPr/>
          </p:nvSpPr>
          <p:spPr>
            <a:xfrm>
              <a:off x="4649150" y="2131750"/>
              <a:ext cx="81600" cy="431050"/>
            </a:xfrm>
            <a:custGeom>
              <a:avLst/>
              <a:gdLst/>
              <a:ahLst/>
              <a:cxnLst/>
              <a:rect l="l" t="t" r="r" b="b"/>
              <a:pathLst>
                <a:path w="3264" h="17242" extrusionOk="0">
                  <a:moveTo>
                    <a:pt x="1" y="0"/>
                  </a:moveTo>
                  <a:lnTo>
                    <a:pt x="1" y="17242"/>
                  </a:lnTo>
                  <a:lnTo>
                    <a:pt x="3263" y="17242"/>
                  </a:lnTo>
                  <a:lnTo>
                    <a:pt x="3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80"/>
            <p:cNvSpPr/>
            <p:nvPr/>
          </p:nvSpPr>
          <p:spPr>
            <a:xfrm>
              <a:off x="4810500" y="2291900"/>
              <a:ext cx="81000" cy="270900"/>
            </a:xfrm>
            <a:custGeom>
              <a:avLst/>
              <a:gdLst/>
              <a:ahLst/>
              <a:cxnLst/>
              <a:rect l="l" t="t" r="r" b="b"/>
              <a:pathLst>
                <a:path w="3240" h="10836" extrusionOk="0">
                  <a:moveTo>
                    <a:pt x="0" y="0"/>
                  </a:moveTo>
                  <a:lnTo>
                    <a:pt x="0" y="10836"/>
                  </a:lnTo>
                  <a:lnTo>
                    <a:pt x="3239" y="10836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80"/>
            <p:cNvSpPr/>
            <p:nvPr/>
          </p:nvSpPr>
          <p:spPr>
            <a:xfrm>
              <a:off x="4929575" y="2234750"/>
              <a:ext cx="80975" cy="328050"/>
            </a:xfrm>
            <a:custGeom>
              <a:avLst/>
              <a:gdLst/>
              <a:ahLst/>
              <a:cxnLst/>
              <a:rect l="l" t="t" r="r" b="b"/>
              <a:pathLst>
                <a:path w="3239" h="13122" extrusionOk="0">
                  <a:moveTo>
                    <a:pt x="0" y="0"/>
                  </a:moveTo>
                  <a:lnTo>
                    <a:pt x="0" y="13122"/>
                  </a:lnTo>
                  <a:lnTo>
                    <a:pt x="3239" y="13122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80"/>
            <p:cNvSpPr/>
            <p:nvPr/>
          </p:nvSpPr>
          <p:spPr>
            <a:xfrm>
              <a:off x="5090900" y="2145425"/>
              <a:ext cx="81000" cy="417375"/>
            </a:xfrm>
            <a:custGeom>
              <a:avLst/>
              <a:gdLst/>
              <a:ahLst/>
              <a:cxnLst/>
              <a:rect l="l" t="t" r="r" b="b"/>
              <a:pathLst>
                <a:path w="3240" h="16695" extrusionOk="0">
                  <a:moveTo>
                    <a:pt x="1" y="1"/>
                  </a:moveTo>
                  <a:lnTo>
                    <a:pt x="1" y="16695"/>
                  </a:lnTo>
                  <a:lnTo>
                    <a:pt x="3240" y="16695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80"/>
            <p:cNvSpPr/>
            <p:nvPr/>
          </p:nvSpPr>
          <p:spPr>
            <a:xfrm>
              <a:off x="5209375" y="2056725"/>
              <a:ext cx="81600" cy="506075"/>
            </a:xfrm>
            <a:custGeom>
              <a:avLst/>
              <a:gdLst/>
              <a:ahLst/>
              <a:cxnLst/>
              <a:rect l="l" t="t" r="r" b="b"/>
              <a:pathLst>
                <a:path w="3264" h="20243" extrusionOk="0">
                  <a:moveTo>
                    <a:pt x="1" y="1"/>
                  </a:moveTo>
                  <a:lnTo>
                    <a:pt x="1" y="20243"/>
                  </a:lnTo>
                  <a:lnTo>
                    <a:pt x="3264" y="20243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80"/>
            <p:cNvSpPr/>
            <p:nvPr/>
          </p:nvSpPr>
          <p:spPr>
            <a:xfrm>
              <a:off x="5370725" y="2314525"/>
              <a:ext cx="81000" cy="248275"/>
            </a:xfrm>
            <a:custGeom>
              <a:avLst/>
              <a:gdLst/>
              <a:ahLst/>
              <a:cxnLst/>
              <a:rect l="l" t="t" r="r" b="b"/>
              <a:pathLst>
                <a:path w="3240" h="9931" extrusionOk="0">
                  <a:moveTo>
                    <a:pt x="1" y="0"/>
                  </a:moveTo>
                  <a:lnTo>
                    <a:pt x="1" y="9931"/>
                  </a:lnTo>
                  <a:lnTo>
                    <a:pt x="3239" y="9931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80"/>
            <p:cNvSpPr/>
            <p:nvPr/>
          </p:nvSpPr>
          <p:spPr>
            <a:xfrm>
              <a:off x="5489800" y="2262125"/>
              <a:ext cx="81000" cy="300675"/>
            </a:xfrm>
            <a:custGeom>
              <a:avLst/>
              <a:gdLst/>
              <a:ahLst/>
              <a:cxnLst/>
              <a:rect l="l" t="t" r="r" b="b"/>
              <a:pathLst>
                <a:path w="3240" h="12027" extrusionOk="0">
                  <a:moveTo>
                    <a:pt x="1" y="1"/>
                  </a:moveTo>
                  <a:lnTo>
                    <a:pt x="1" y="12027"/>
                  </a:lnTo>
                  <a:lnTo>
                    <a:pt x="3239" y="12027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4" name="Google Shape;3484;p80"/>
          <p:cNvGrpSpPr/>
          <p:nvPr/>
        </p:nvGrpSpPr>
        <p:grpSpPr>
          <a:xfrm rot="900011">
            <a:off x="5085625" y="2480653"/>
            <a:ext cx="474313" cy="475758"/>
            <a:chOff x="4463875" y="709950"/>
            <a:chExt cx="172250" cy="172775"/>
          </a:xfrm>
        </p:grpSpPr>
        <p:sp>
          <p:nvSpPr>
            <p:cNvPr id="3485" name="Google Shape;3485;p80"/>
            <p:cNvSpPr/>
            <p:nvPr/>
          </p:nvSpPr>
          <p:spPr>
            <a:xfrm>
              <a:off x="4463875" y="709950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80"/>
            <p:cNvSpPr/>
            <p:nvPr/>
          </p:nvSpPr>
          <p:spPr>
            <a:xfrm>
              <a:off x="4514100" y="76172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80"/>
            <p:cNvSpPr/>
            <p:nvPr/>
          </p:nvSpPr>
          <p:spPr>
            <a:xfrm>
              <a:off x="4545375" y="751200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80"/>
            <p:cNvSpPr/>
            <p:nvPr/>
          </p:nvSpPr>
          <p:spPr>
            <a:xfrm>
              <a:off x="4547425" y="773900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80"/>
            <p:cNvSpPr/>
            <p:nvPr/>
          </p:nvSpPr>
          <p:spPr>
            <a:xfrm>
              <a:off x="4513600" y="7933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80"/>
            <p:cNvSpPr/>
            <p:nvPr/>
          </p:nvSpPr>
          <p:spPr>
            <a:xfrm>
              <a:off x="4565375" y="76837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80"/>
            <p:cNvSpPr/>
            <p:nvPr/>
          </p:nvSpPr>
          <p:spPr>
            <a:xfrm>
              <a:off x="4536650" y="791875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80"/>
            <p:cNvSpPr/>
            <p:nvPr/>
          </p:nvSpPr>
          <p:spPr>
            <a:xfrm>
              <a:off x="4569975" y="799050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80"/>
            <p:cNvSpPr/>
            <p:nvPr/>
          </p:nvSpPr>
          <p:spPr>
            <a:xfrm>
              <a:off x="4550000" y="811450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80"/>
            <p:cNvSpPr/>
            <p:nvPr/>
          </p:nvSpPr>
          <p:spPr>
            <a:xfrm>
              <a:off x="4526925" y="8138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5" name="Google Shape;3495;p80"/>
          <p:cNvGrpSpPr/>
          <p:nvPr/>
        </p:nvGrpSpPr>
        <p:grpSpPr>
          <a:xfrm rot="900011">
            <a:off x="5488389" y="3070209"/>
            <a:ext cx="348678" cy="348747"/>
            <a:chOff x="4593050" y="887300"/>
            <a:chExt cx="126625" cy="126650"/>
          </a:xfrm>
        </p:grpSpPr>
        <p:sp>
          <p:nvSpPr>
            <p:cNvPr id="3496" name="Google Shape;3496;p80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80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80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80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80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80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80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80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80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80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6" name="Google Shape;3506;p80"/>
          <p:cNvGrpSpPr/>
          <p:nvPr/>
        </p:nvGrpSpPr>
        <p:grpSpPr>
          <a:xfrm rot="899976">
            <a:off x="7828319" y="1097319"/>
            <a:ext cx="244040" cy="244101"/>
            <a:chOff x="4593050" y="887300"/>
            <a:chExt cx="126625" cy="126650"/>
          </a:xfrm>
        </p:grpSpPr>
        <p:sp>
          <p:nvSpPr>
            <p:cNvPr id="3507" name="Google Shape;3507;p80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80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80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80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80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80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80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80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80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80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7" name="Google Shape;3517;p80"/>
          <p:cNvSpPr/>
          <p:nvPr/>
        </p:nvSpPr>
        <p:spPr>
          <a:xfrm>
            <a:off x="4660048" y="1994071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67" y="0"/>
                  <a:pt x="0" y="534"/>
                  <a:pt x="0" y="1235"/>
                </a:cubicBezTo>
                <a:cubicBezTo>
                  <a:pt x="0" y="1902"/>
                  <a:pt x="567" y="2469"/>
                  <a:pt x="1235" y="2469"/>
                </a:cubicBezTo>
                <a:cubicBezTo>
                  <a:pt x="1935" y="2469"/>
                  <a:pt x="2469" y="1902"/>
                  <a:pt x="2469" y="1235"/>
                </a:cubicBezTo>
                <a:cubicBezTo>
                  <a:pt x="2469" y="534"/>
                  <a:pt x="1935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8" name="Google Shape;3518;p80"/>
          <p:cNvSpPr/>
          <p:nvPr/>
        </p:nvSpPr>
        <p:spPr>
          <a:xfrm>
            <a:off x="4730292" y="4101929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9" name="Google Shape;3519;p80"/>
          <p:cNvGrpSpPr/>
          <p:nvPr/>
        </p:nvGrpSpPr>
        <p:grpSpPr>
          <a:xfrm>
            <a:off x="3101283" y="2757898"/>
            <a:ext cx="485823" cy="476814"/>
            <a:chOff x="3763184" y="3817357"/>
            <a:chExt cx="363314" cy="356576"/>
          </a:xfrm>
        </p:grpSpPr>
        <p:sp>
          <p:nvSpPr>
            <p:cNvPr id="3520" name="Google Shape;3520;p80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80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80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80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80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5" name="Google Shape;3525;p80"/>
          <p:cNvGrpSpPr/>
          <p:nvPr/>
        </p:nvGrpSpPr>
        <p:grpSpPr>
          <a:xfrm>
            <a:off x="2501637" y="2757898"/>
            <a:ext cx="485297" cy="477200"/>
            <a:chOff x="3314750" y="3817357"/>
            <a:chExt cx="362920" cy="356865"/>
          </a:xfrm>
        </p:grpSpPr>
        <p:grpSp>
          <p:nvGrpSpPr>
            <p:cNvPr id="3526" name="Google Shape;3526;p80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3527" name="Google Shape;3527;p80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80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9" name="Google Shape;3529;p80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3530" name="Google Shape;3530;p80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80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32" name="Google Shape;3532;p80"/>
          <p:cNvGrpSpPr/>
          <p:nvPr/>
        </p:nvGrpSpPr>
        <p:grpSpPr>
          <a:xfrm>
            <a:off x="1901992" y="2757898"/>
            <a:ext cx="485297" cy="477200"/>
            <a:chOff x="2866317" y="3817357"/>
            <a:chExt cx="362920" cy="356865"/>
          </a:xfrm>
        </p:grpSpPr>
        <p:sp>
          <p:nvSpPr>
            <p:cNvPr id="3533" name="Google Shape;3533;p80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80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80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0" name="Google Shape;3540;p8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Icon pack</a:t>
            </a:r>
            <a:endParaRPr/>
          </a:p>
        </p:txBody>
      </p:sp>
      <p:grpSp>
        <p:nvGrpSpPr>
          <p:cNvPr id="3541" name="Google Shape;3541;p81"/>
          <p:cNvGrpSpPr/>
          <p:nvPr/>
        </p:nvGrpSpPr>
        <p:grpSpPr>
          <a:xfrm>
            <a:off x="1159458" y="1607077"/>
            <a:ext cx="306387" cy="309042"/>
            <a:chOff x="1159458" y="1607077"/>
            <a:chExt cx="306387" cy="309042"/>
          </a:xfrm>
        </p:grpSpPr>
        <p:sp>
          <p:nvSpPr>
            <p:cNvPr id="3542" name="Google Shape;3542;p81"/>
            <p:cNvSpPr/>
            <p:nvPr/>
          </p:nvSpPr>
          <p:spPr>
            <a:xfrm>
              <a:off x="1159458" y="1846747"/>
              <a:ext cx="59713" cy="59713"/>
            </a:xfrm>
            <a:custGeom>
              <a:avLst/>
              <a:gdLst/>
              <a:ahLst/>
              <a:cxnLst/>
              <a:rect l="l" t="t" r="r" b="b"/>
              <a:pathLst>
                <a:path w="1620" h="1620" extrusionOk="0">
                  <a:moveTo>
                    <a:pt x="1453" y="0"/>
                  </a:moveTo>
                  <a:lnTo>
                    <a:pt x="0" y="1453"/>
                  </a:lnTo>
                  <a:lnTo>
                    <a:pt x="167" y="1619"/>
                  </a:lnTo>
                  <a:lnTo>
                    <a:pt x="1072" y="905"/>
                  </a:lnTo>
                  <a:lnTo>
                    <a:pt x="1620" y="167"/>
                  </a:lnTo>
                  <a:lnTo>
                    <a:pt x="1596" y="48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81"/>
            <p:cNvSpPr/>
            <p:nvPr/>
          </p:nvSpPr>
          <p:spPr>
            <a:xfrm>
              <a:off x="1165576" y="1852866"/>
              <a:ext cx="59750" cy="60598"/>
            </a:xfrm>
            <a:custGeom>
              <a:avLst/>
              <a:gdLst/>
              <a:ahLst/>
              <a:cxnLst/>
              <a:rect l="l" t="t" r="r" b="b"/>
              <a:pathLst>
                <a:path w="1621" h="1644" extrusionOk="0">
                  <a:moveTo>
                    <a:pt x="1454" y="1"/>
                  </a:moveTo>
                  <a:lnTo>
                    <a:pt x="1" y="1453"/>
                  </a:lnTo>
                  <a:lnTo>
                    <a:pt x="168" y="1644"/>
                  </a:lnTo>
                  <a:lnTo>
                    <a:pt x="1620" y="191"/>
                  </a:lnTo>
                  <a:lnTo>
                    <a:pt x="16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81"/>
            <p:cNvSpPr/>
            <p:nvPr/>
          </p:nvSpPr>
          <p:spPr>
            <a:xfrm>
              <a:off x="1329755" y="1645707"/>
              <a:ext cx="57944" cy="57981"/>
            </a:xfrm>
            <a:custGeom>
              <a:avLst/>
              <a:gdLst/>
              <a:ahLst/>
              <a:cxnLst/>
              <a:rect l="l" t="t" r="r" b="b"/>
              <a:pathLst>
                <a:path w="1572" h="1573" extrusionOk="0">
                  <a:moveTo>
                    <a:pt x="881" y="1"/>
                  </a:moveTo>
                  <a:lnTo>
                    <a:pt x="0" y="882"/>
                  </a:lnTo>
                  <a:lnTo>
                    <a:pt x="191" y="1406"/>
                  </a:lnTo>
                  <a:lnTo>
                    <a:pt x="691" y="1572"/>
                  </a:lnTo>
                  <a:lnTo>
                    <a:pt x="1334" y="1120"/>
                  </a:lnTo>
                  <a:lnTo>
                    <a:pt x="1572" y="69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81"/>
            <p:cNvSpPr/>
            <p:nvPr/>
          </p:nvSpPr>
          <p:spPr>
            <a:xfrm>
              <a:off x="1368385" y="1684337"/>
              <a:ext cx="58829" cy="58829"/>
            </a:xfrm>
            <a:custGeom>
              <a:avLst/>
              <a:gdLst/>
              <a:ahLst/>
              <a:cxnLst/>
              <a:rect l="l" t="t" r="r" b="b"/>
              <a:pathLst>
                <a:path w="1596" h="1596" extrusionOk="0">
                  <a:moveTo>
                    <a:pt x="881" y="0"/>
                  </a:moveTo>
                  <a:lnTo>
                    <a:pt x="381" y="334"/>
                  </a:lnTo>
                  <a:lnTo>
                    <a:pt x="0" y="882"/>
                  </a:lnTo>
                  <a:lnTo>
                    <a:pt x="191" y="1405"/>
                  </a:lnTo>
                  <a:lnTo>
                    <a:pt x="714" y="1596"/>
                  </a:lnTo>
                  <a:lnTo>
                    <a:pt x="1596" y="71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81"/>
            <p:cNvSpPr/>
            <p:nvPr/>
          </p:nvSpPr>
          <p:spPr>
            <a:xfrm>
              <a:off x="1351687" y="1639551"/>
              <a:ext cx="75526" cy="72909"/>
            </a:xfrm>
            <a:custGeom>
              <a:avLst/>
              <a:gdLst/>
              <a:ahLst/>
              <a:cxnLst/>
              <a:rect l="l" t="t" r="r" b="b"/>
              <a:pathLst>
                <a:path w="2049" h="1978" extrusionOk="0">
                  <a:moveTo>
                    <a:pt x="1858" y="1"/>
                  </a:moveTo>
                  <a:lnTo>
                    <a:pt x="96" y="1739"/>
                  </a:lnTo>
                  <a:lnTo>
                    <a:pt x="1" y="1977"/>
                  </a:lnTo>
                  <a:lnTo>
                    <a:pt x="1" y="1977"/>
                  </a:lnTo>
                  <a:lnTo>
                    <a:pt x="286" y="1930"/>
                  </a:lnTo>
                  <a:lnTo>
                    <a:pt x="1334" y="1049"/>
                  </a:lnTo>
                  <a:lnTo>
                    <a:pt x="2049" y="168"/>
                  </a:lnTo>
                  <a:lnTo>
                    <a:pt x="1977" y="25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81"/>
            <p:cNvSpPr/>
            <p:nvPr/>
          </p:nvSpPr>
          <p:spPr>
            <a:xfrm>
              <a:off x="1359575" y="1645707"/>
              <a:ext cx="73794" cy="74642"/>
            </a:xfrm>
            <a:custGeom>
              <a:avLst/>
              <a:gdLst/>
              <a:ahLst/>
              <a:cxnLst/>
              <a:rect l="l" t="t" r="r" b="b"/>
              <a:pathLst>
                <a:path w="2002" h="2025" extrusionOk="0">
                  <a:moveTo>
                    <a:pt x="1835" y="1"/>
                  </a:moveTo>
                  <a:lnTo>
                    <a:pt x="72" y="1763"/>
                  </a:lnTo>
                  <a:lnTo>
                    <a:pt x="1" y="2025"/>
                  </a:lnTo>
                  <a:lnTo>
                    <a:pt x="239" y="1930"/>
                  </a:lnTo>
                  <a:lnTo>
                    <a:pt x="2001" y="167"/>
                  </a:lnTo>
                  <a:lnTo>
                    <a:pt x="1977" y="48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81"/>
            <p:cNvSpPr/>
            <p:nvPr/>
          </p:nvSpPr>
          <p:spPr>
            <a:xfrm>
              <a:off x="1237566" y="1678182"/>
              <a:ext cx="124697" cy="124697"/>
            </a:xfrm>
            <a:custGeom>
              <a:avLst/>
              <a:gdLst/>
              <a:ahLst/>
              <a:cxnLst/>
              <a:rect l="l" t="t" r="r" b="b"/>
              <a:pathLst>
                <a:path w="3383" h="3383" extrusionOk="0">
                  <a:moveTo>
                    <a:pt x="2501" y="1"/>
                  </a:moveTo>
                  <a:lnTo>
                    <a:pt x="1787" y="691"/>
                  </a:lnTo>
                  <a:lnTo>
                    <a:pt x="1787" y="1049"/>
                  </a:lnTo>
                  <a:lnTo>
                    <a:pt x="1430" y="1049"/>
                  </a:lnTo>
                  <a:lnTo>
                    <a:pt x="1096" y="1406"/>
                  </a:lnTo>
                  <a:lnTo>
                    <a:pt x="1072" y="1739"/>
                  </a:lnTo>
                  <a:lnTo>
                    <a:pt x="739" y="1763"/>
                  </a:lnTo>
                  <a:lnTo>
                    <a:pt x="1" y="2501"/>
                  </a:lnTo>
                  <a:lnTo>
                    <a:pt x="310" y="3144"/>
                  </a:lnTo>
                  <a:lnTo>
                    <a:pt x="882" y="3382"/>
                  </a:lnTo>
                  <a:lnTo>
                    <a:pt x="2215" y="2192"/>
                  </a:lnTo>
                  <a:lnTo>
                    <a:pt x="3382" y="882"/>
                  </a:lnTo>
                  <a:lnTo>
                    <a:pt x="2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81"/>
            <p:cNvSpPr/>
            <p:nvPr/>
          </p:nvSpPr>
          <p:spPr>
            <a:xfrm>
              <a:off x="1270040" y="1710656"/>
              <a:ext cx="124697" cy="124697"/>
            </a:xfrm>
            <a:custGeom>
              <a:avLst/>
              <a:gdLst/>
              <a:ahLst/>
              <a:cxnLst/>
              <a:rect l="l" t="t" r="r" b="b"/>
              <a:pathLst>
                <a:path w="3383" h="3383" extrusionOk="0">
                  <a:moveTo>
                    <a:pt x="2501" y="1"/>
                  </a:moveTo>
                  <a:lnTo>
                    <a:pt x="1" y="2501"/>
                  </a:lnTo>
                  <a:lnTo>
                    <a:pt x="215" y="3049"/>
                  </a:lnTo>
                  <a:lnTo>
                    <a:pt x="858" y="3382"/>
                  </a:lnTo>
                  <a:lnTo>
                    <a:pt x="3382" y="882"/>
                  </a:lnTo>
                  <a:lnTo>
                    <a:pt x="250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81"/>
            <p:cNvSpPr/>
            <p:nvPr/>
          </p:nvSpPr>
          <p:spPr>
            <a:xfrm>
              <a:off x="1212980" y="1770371"/>
              <a:ext cx="57096" cy="70255"/>
            </a:xfrm>
            <a:custGeom>
              <a:avLst/>
              <a:gdLst/>
              <a:ahLst/>
              <a:cxnLst/>
              <a:rect l="l" t="t" r="r" b="b"/>
              <a:pathLst>
                <a:path w="1549" h="1906" extrusionOk="0">
                  <a:moveTo>
                    <a:pt x="668" y="0"/>
                  </a:moveTo>
                  <a:lnTo>
                    <a:pt x="310" y="1048"/>
                  </a:lnTo>
                  <a:lnTo>
                    <a:pt x="1" y="1358"/>
                  </a:lnTo>
                  <a:lnTo>
                    <a:pt x="120" y="1810"/>
                  </a:lnTo>
                  <a:lnTo>
                    <a:pt x="525" y="1905"/>
                  </a:lnTo>
                  <a:lnTo>
                    <a:pt x="1096" y="1477"/>
                  </a:lnTo>
                  <a:lnTo>
                    <a:pt x="1549" y="881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81"/>
            <p:cNvSpPr/>
            <p:nvPr/>
          </p:nvSpPr>
          <p:spPr>
            <a:xfrm>
              <a:off x="1232295" y="1802845"/>
              <a:ext cx="69407" cy="57096"/>
            </a:xfrm>
            <a:custGeom>
              <a:avLst/>
              <a:gdLst/>
              <a:ahLst/>
              <a:cxnLst/>
              <a:rect l="l" t="t" r="r" b="b"/>
              <a:pathLst>
                <a:path w="1883" h="1549" extrusionOk="0">
                  <a:moveTo>
                    <a:pt x="1001" y="0"/>
                  </a:moveTo>
                  <a:lnTo>
                    <a:pt x="1" y="1024"/>
                  </a:lnTo>
                  <a:lnTo>
                    <a:pt x="72" y="1429"/>
                  </a:lnTo>
                  <a:lnTo>
                    <a:pt x="525" y="1548"/>
                  </a:lnTo>
                  <a:lnTo>
                    <a:pt x="834" y="1239"/>
                  </a:lnTo>
                  <a:lnTo>
                    <a:pt x="1882" y="88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81"/>
            <p:cNvSpPr/>
            <p:nvPr/>
          </p:nvSpPr>
          <p:spPr>
            <a:xfrm>
              <a:off x="1199820" y="1821276"/>
              <a:ext cx="32511" cy="31626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358" y="0"/>
                  </a:moveTo>
                  <a:lnTo>
                    <a:pt x="1" y="334"/>
                  </a:lnTo>
                  <a:lnTo>
                    <a:pt x="525" y="858"/>
                  </a:lnTo>
                  <a:lnTo>
                    <a:pt x="763" y="810"/>
                  </a:lnTo>
                  <a:lnTo>
                    <a:pt x="882" y="5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81"/>
            <p:cNvSpPr/>
            <p:nvPr/>
          </p:nvSpPr>
          <p:spPr>
            <a:xfrm>
              <a:off x="1219135" y="1840591"/>
              <a:ext cx="32511" cy="32511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358" y="0"/>
                  </a:moveTo>
                  <a:lnTo>
                    <a:pt x="1" y="334"/>
                  </a:lnTo>
                  <a:lnTo>
                    <a:pt x="524" y="881"/>
                  </a:lnTo>
                  <a:lnTo>
                    <a:pt x="882" y="5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81"/>
            <p:cNvSpPr/>
            <p:nvPr/>
          </p:nvSpPr>
          <p:spPr>
            <a:xfrm>
              <a:off x="1400859" y="1607077"/>
              <a:ext cx="39514" cy="38666"/>
            </a:xfrm>
            <a:custGeom>
              <a:avLst/>
              <a:gdLst/>
              <a:ahLst/>
              <a:cxnLst/>
              <a:rect l="l" t="t" r="r" b="b"/>
              <a:pathLst>
                <a:path w="1072" h="1049" extrusionOk="0">
                  <a:moveTo>
                    <a:pt x="357" y="1"/>
                  </a:moveTo>
                  <a:lnTo>
                    <a:pt x="0" y="334"/>
                  </a:lnTo>
                  <a:lnTo>
                    <a:pt x="715" y="1049"/>
                  </a:lnTo>
                  <a:lnTo>
                    <a:pt x="1072" y="1025"/>
                  </a:lnTo>
                  <a:lnTo>
                    <a:pt x="1048" y="691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81"/>
            <p:cNvSpPr/>
            <p:nvPr/>
          </p:nvSpPr>
          <p:spPr>
            <a:xfrm>
              <a:off x="1427178" y="1632548"/>
              <a:ext cx="38666" cy="39514"/>
            </a:xfrm>
            <a:custGeom>
              <a:avLst/>
              <a:gdLst/>
              <a:ahLst/>
              <a:cxnLst/>
              <a:rect l="l" t="t" r="r" b="b"/>
              <a:pathLst>
                <a:path w="1049" h="1072" extrusionOk="0">
                  <a:moveTo>
                    <a:pt x="334" y="0"/>
                  </a:moveTo>
                  <a:lnTo>
                    <a:pt x="1" y="358"/>
                  </a:lnTo>
                  <a:lnTo>
                    <a:pt x="691" y="1072"/>
                  </a:lnTo>
                  <a:lnTo>
                    <a:pt x="1048" y="715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81"/>
            <p:cNvSpPr/>
            <p:nvPr/>
          </p:nvSpPr>
          <p:spPr>
            <a:xfrm>
              <a:off x="1358727" y="1810734"/>
              <a:ext cx="51825" cy="65869"/>
            </a:xfrm>
            <a:custGeom>
              <a:avLst/>
              <a:gdLst/>
              <a:ahLst/>
              <a:cxnLst/>
              <a:rect l="l" t="t" r="r" b="b"/>
              <a:pathLst>
                <a:path w="1406" h="1787" extrusionOk="0">
                  <a:moveTo>
                    <a:pt x="834" y="1"/>
                  </a:moveTo>
                  <a:lnTo>
                    <a:pt x="476" y="167"/>
                  </a:lnTo>
                  <a:cubicBezTo>
                    <a:pt x="453" y="548"/>
                    <a:pt x="71" y="667"/>
                    <a:pt x="0" y="715"/>
                  </a:cubicBezTo>
                  <a:lnTo>
                    <a:pt x="0" y="1620"/>
                  </a:lnTo>
                  <a:lnTo>
                    <a:pt x="691" y="1787"/>
                  </a:lnTo>
                  <a:lnTo>
                    <a:pt x="1238" y="1620"/>
                  </a:lnTo>
                  <a:lnTo>
                    <a:pt x="1405" y="810"/>
                  </a:lnTo>
                  <a:lnTo>
                    <a:pt x="1238" y="167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81"/>
            <p:cNvSpPr/>
            <p:nvPr/>
          </p:nvSpPr>
          <p:spPr>
            <a:xfrm>
              <a:off x="1404361" y="1810734"/>
              <a:ext cx="45670" cy="65869"/>
            </a:xfrm>
            <a:custGeom>
              <a:avLst/>
              <a:gdLst/>
              <a:ahLst/>
              <a:cxnLst/>
              <a:rect l="l" t="t" r="r" b="b"/>
              <a:pathLst>
                <a:path w="1239" h="1787" extrusionOk="0">
                  <a:moveTo>
                    <a:pt x="381" y="1"/>
                  </a:moveTo>
                  <a:lnTo>
                    <a:pt x="0" y="167"/>
                  </a:lnTo>
                  <a:lnTo>
                    <a:pt x="0" y="1620"/>
                  </a:lnTo>
                  <a:lnTo>
                    <a:pt x="572" y="1787"/>
                  </a:lnTo>
                  <a:lnTo>
                    <a:pt x="1239" y="1620"/>
                  </a:lnTo>
                  <a:lnTo>
                    <a:pt x="1239" y="715"/>
                  </a:lnTo>
                  <a:cubicBezTo>
                    <a:pt x="1167" y="667"/>
                    <a:pt x="786" y="548"/>
                    <a:pt x="739" y="167"/>
                  </a:cubicBezTo>
                  <a:lnTo>
                    <a:pt x="3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81"/>
            <p:cNvSpPr/>
            <p:nvPr/>
          </p:nvSpPr>
          <p:spPr>
            <a:xfrm>
              <a:off x="1358727" y="1799344"/>
              <a:ext cx="51825" cy="17582"/>
            </a:xfrm>
            <a:custGeom>
              <a:avLst/>
              <a:gdLst/>
              <a:ahLst/>
              <a:cxnLst/>
              <a:rect l="l" t="t" r="r" b="b"/>
              <a:pathLst>
                <a:path w="1406" h="477" extrusionOk="0">
                  <a:moveTo>
                    <a:pt x="0" y="0"/>
                  </a:moveTo>
                  <a:lnTo>
                    <a:pt x="0" y="476"/>
                  </a:lnTo>
                  <a:lnTo>
                    <a:pt x="1238" y="476"/>
                  </a:lnTo>
                  <a:lnTo>
                    <a:pt x="1405" y="238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81"/>
            <p:cNvSpPr/>
            <p:nvPr/>
          </p:nvSpPr>
          <p:spPr>
            <a:xfrm>
              <a:off x="1404361" y="1798459"/>
              <a:ext cx="45670" cy="18467"/>
            </a:xfrm>
            <a:custGeom>
              <a:avLst/>
              <a:gdLst/>
              <a:ahLst/>
              <a:cxnLst/>
              <a:rect l="l" t="t" r="r" b="b"/>
              <a:pathLst>
                <a:path w="1239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239" y="500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81"/>
            <p:cNvSpPr/>
            <p:nvPr/>
          </p:nvSpPr>
          <p:spPr>
            <a:xfrm>
              <a:off x="1358727" y="1870449"/>
              <a:ext cx="51825" cy="33358"/>
            </a:xfrm>
            <a:custGeom>
              <a:avLst/>
              <a:gdLst/>
              <a:ahLst/>
              <a:cxnLst/>
              <a:rect l="l" t="t" r="r" b="b"/>
              <a:pathLst>
                <a:path w="1406" h="905" extrusionOk="0">
                  <a:moveTo>
                    <a:pt x="0" y="0"/>
                  </a:moveTo>
                  <a:lnTo>
                    <a:pt x="0" y="738"/>
                  </a:lnTo>
                  <a:lnTo>
                    <a:pt x="691" y="905"/>
                  </a:lnTo>
                  <a:lnTo>
                    <a:pt x="1238" y="738"/>
                  </a:lnTo>
                  <a:lnTo>
                    <a:pt x="1405" y="357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81"/>
            <p:cNvSpPr/>
            <p:nvPr/>
          </p:nvSpPr>
          <p:spPr>
            <a:xfrm>
              <a:off x="1404361" y="1870449"/>
              <a:ext cx="45670" cy="33358"/>
            </a:xfrm>
            <a:custGeom>
              <a:avLst/>
              <a:gdLst/>
              <a:ahLst/>
              <a:cxnLst/>
              <a:rect l="l" t="t" r="r" b="b"/>
              <a:pathLst>
                <a:path w="1239" h="905" extrusionOk="0">
                  <a:moveTo>
                    <a:pt x="0" y="0"/>
                  </a:moveTo>
                  <a:lnTo>
                    <a:pt x="0" y="738"/>
                  </a:lnTo>
                  <a:lnTo>
                    <a:pt x="620" y="905"/>
                  </a:lnTo>
                  <a:lnTo>
                    <a:pt x="1239" y="738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81"/>
            <p:cNvSpPr/>
            <p:nvPr/>
          </p:nvSpPr>
          <p:spPr>
            <a:xfrm>
              <a:off x="1358727" y="1897652"/>
              <a:ext cx="51825" cy="18467"/>
            </a:xfrm>
            <a:custGeom>
              <a:avLst/>
              <a:gdLst/>
              <a:ahLst/>
              <a:cxnLst/>
              <a:rect l="l" t="t" r="r" b="b"/>
              <a:pathLst>
                <a:path w="1406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238" y="500"/>
                  </a:lnTo>
                  <a:lnTo>
                    <a:pt x="1405" y="238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81"/>
            <p:cNvSpPr/>
            <p:nvPr/>
          </p:nvSpPr>
          <p:spPr>
            <a:xfrm>
              <a:off x="1404361" y="1897652"/>
              <a:ext cx="45670" cy="18467"/>
            </a:xfrm>
            <a:custGeom>
              <a:avLst/>
              <a:gdLst/>
              <a:ahLst/>
              <a:cxnLst/>
              <a:rect l="l" t="t" r="r" b="b"/>
              <a:pathLst>
                <a:path w="1239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239" y="500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81"/>
            <p:cNvSpPr/>
            <p:nvPr/>
          </p:nvSpPr>
          <p:spPr>
            <a:xfrm>
              <a:off x="1290240" y="1703653"/>
              <a:ext cx="39551" cy="39514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358" y="0"/>
                  </a:moveTo>
                  <a:lnTo>
                    <a:pt x="1" y="358"/>
                  </a:lnTo>
                  <a:lnTo>
                    <a:pt x="715" y="1072"/>
                  </a:lnTo>
                  <a:lnTo>
                    <a:pt x="1072" y="715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81"/>
            <p:cNvSpPr/>
            <p:nvPr/>
          </p:nvSpPr>
          <p:spPr>
            <a:xfrm>
              <a:off x="1264769" y="1729971"/>
              <a:ext cx="38666" cy="38666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358" y="1"/>
                  </a:moveTo>
                  <a:lnTo>
                    <a:pt x="1" y="358"/>
                  </a:lnTo>
                  <a:lnTo>
                    <a:pt x="692" y="1049"/>
                  </a:lnTo>
                  <a:lnTo>
                    <a:pt x="1049" y="715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81"/>
          <p:cNvGrpSpPr/>
          <p:nvPr/>
        </p:nvGrpSpPr>
        <p:grpSpPr>
          <a:xfrm>
            <a:off x="1874853" y="1603575"/>
            <a:ext cx="278335" cy="315156"/>
            <a:chOff x="1874853" y="1603575"/>
            <a:chExt cx="278335" cy="315156"/>
          </a:xfrm>
        </p:grpSpPr>
        <p:sp>
          <p:nvSpPr>
            <p:cNvPr id="3567" name="Google Shape;3567;p81"/>
            <p:cNvSpPr/>
            <p:nvPr/>
          </p:nvSpPr>
          <p:spPr>
            <a:xfrm>
              <a:off x="1911751" y="1603575"/>
              <a:ext cx="34243" cy="62367"/>
            </a:xfrm>
            <a:custGeom>
              <a:avLst/>
              <a:gdLst/>
              <a:ahLst/>
              <a:cxnLst/>
              <a:rect l="l" t="t" r="r" b="b"/>
              <a:pathLst>
                <a:path w="929" h="1692" extrusionOk="0">
                  <a:moveTo>
                    <a:pt x="167" y="0"/>
                  </a:moveTo>
                  <a:lnTo>
                    <a:pt x="0" y="763"/>
                  </a:lnTo>
                  <a:lnTo>
                    <a:pt x="167" y="1501"/>
                  </a:lnTo>
                  <a:lnTo>
                    <a:pt x="476" y="1691"/>
                  </a:lnTo>
                  <a:lnTo>
                    <a:pt x="762" y="1501"/>
                  </a:lnTo>
                  <a:lnTo>
                    <a:pt x="929" y="834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81"/>
            <p:cNvSpPr/>
            <p:nvPr/>
          </p:nvSpPr>
          <p:spPr>
            <a:xfrm>
              <a:off x="1939839" y="1603575"/>
              <a:ext cx="28124" cy="62367"/>
            </a:xfrm>
            <a:custGeom>
              <a:avLst/>
              <a:gdLst/>
              <a:ahLst/>
              <a:cxnLst/>
              <a:rect l="l" t="t" r="r" b="b"/>
              <a:pathLst>
                <a:path w="763" h="1692" extrusionOk="0">
                  <a:moveTo>
                    <a:pt x="0" y="0"/>
                  </a:moveTo>
                  <a:lnTo>
                    <a:pt x="0" y="1501"/>
                  </a:lnTo>
                  <a:lnTo>
                    <a:pt x="286" y="1691"/>
                  </a:lnTo>
                  <a:lnTo>
                    <a:pt x="596" y="1501"/>
                  </a:lnTo>
                  <a:lnTo>
                    <a:pt x="762" y="834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81"/>
            <p:cNvSpPr/>
            <p:nvPr/>
          </p:nvSpPr>
          <p:spPr>
            <a:xfrm>
              <a:off x="1893321" y="1672063"/>
              <a:ext cx="52673" cy="58829"/>
            </a:xfrm>
            <a:custGeom>
              <a:avLst/>
              <a:gdLst/>
              <a:ahLst/>
              <a:cxnLst/>
              <a:rect l="l" t="t" r="r" b="b"/>
              <a:pathLst>
                <a:path w="1429" h="1596" extrusionOk="0">
                  <a:moveTo>
                    <a:pt x="643" y="0"/>
                  </a:moveTo>
                  <a:lnTo>
                    <a:pt x="0" y="167"/>
                  </a:lnTo>
                  <a:lnTo>
                    <a:pt x="0" y="1405"/>
                  </a:lnTo>
                  <a:lnTo>
                    <a:pt x="715" y="1596"/>
                  </a:lnTo>
                  <a:lnTo>
                    <a:pt x="1262" y="1405"/>
                  </a:lnTo>
                  <a:lnTo>
                    <a:pt x="1429" y="762"/>
                  </a:lnTo>
                  <a:lnTo>
                    <a:pt x="1262" y="1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81"/>
            <p:cNvSpPr/>
            <p:nvPr/>
          </p:nvSpPr>
          <p:spPr>
            <a:xfrm>
              <a:off x="1939839" y="1672063"/>
              <a:ext cx="46554" cy="58829"/>
            </a:xfrm>
            <a:custGeom>
              <a:avLst/>
              <a:gdLst/>
              <a:ahLst/>
              <a:cxnLst/>
              <a:rect l="l" t="t" r="r" b="b"/>
              <a:pathLst>
                <a:path w="1263" h="1596" extrusionOk="0">
                  <a:moveTo>
                    <a:pt x="619" y="0"/>
                  </a:moveTo>
                  <a:lnTo>
                    <a:pt x="0" y="167"/>
                  </a:lnTo>
                  <a:lnTo>
                    <a:pt x="0" y="1405"/>
                  </a:lnTo>
                  <a:lnTo>
                    <a:pt x="619" y="1596"/>
                  </a:lnTo>
                  <a:lnTo>
                    <a:pt x="1262" y="1405"/>
                  </a:lnTo>
                  <a:lnTo>
                    <a:pt x="1262" y="167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81"/>
            <p:cNvSpPr/>
            <p:nvPr/>
          </p:nvSpPr>
          <p:spPr>
            <a:xfrm>
              <a:off x="1874853" y="1603575"/>
              <a:ext cx="43052" cy="62367"/>
            </a:xfrm>
            <a:custGeom>
              <a:avLst/>
              <a:gdLst/>
              <a:ahLst/>
              <a:cxnLst/>
              <a:rect l="l" t="t" r="r" b="b"/>
              <a:pathLst>
                <a:path w="1168" h="1692" extrusionOk="0">
                  <a:moveTo>
                    <a:pt x="1" y="0"/>
                  </a:moveTo>
                  <a:lnTo>
                    <a:pt x="1" y="1501"/>
                  </a:lnTo>
                  <a:lnTo>
                    <a:pt x="596" y="1691"/>
                  </a:lnTo>
                  <a:lnTo>
                    <a:pt x="1168" y="1501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1"/>
            <p:cNvSpPr/>
            <p:nvPr/>
          </p:nvSpPr>
          <p:spPr>
            <a:xfrm>
              <a:off x="1961771" y="1603575"/>
              <a:ext cx="43052" cy="62367"/>
            </a:xfrm>
            <a:custGeom>
              <a:avLst/>
              <a:gdLst/>
              <a:ahLst/>
              <a:cxnLst/>
              <a:rect l="l" t="t" r="r" b="b"/>
              <a:pathLst>
                <a:path w="1168" h="1692" extrusionOk="0">
                  <a:moveTo>
                    <a:pt x="1" y="0"/>
                  </a:moveTo>
                  <a:lnTo>
                    <a:pt x="1" y="1501"/>
                  </a:lnTo>
                  <a:lnTo>
                    <a:pt x="572" y="1691"/>
                  </a:lnTo>
                  <a:lnTo>
                    <a:pt x="1168" y="1501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1"/>
            <p:cNvSpPr/>
            <p:nvPr/>
          </p:nvSpPr>
          <p:spPr>
            <a:xfrm>
              <a:off x="1874853" y="1659751"/>
              <a:ext cx="49208" cy="18467"/>
            </a:xfrm>
            <a:custGeom>
              <a:avLst/>
              <a:gdLst/>
              <a:ahLst/>
              <a:cxnLst/>
              <a:rect l="l" t="t" r="r" b="b"/>
              <a:pathLst>
                <a:path w="1335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168" y="501"/>
                  </a:lnTo>
                  <a:lnTo>
                    <a:pt x="1335" y="239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1"/>
            <p:cNvSpPr/>
            <p:nvPr/>
          </p:nvSpPr>
          <p:spPr>
            <a:xfrm>
              <a:off x="1917870" y="1659751"/>
              <a:ext cx="28124" cy="18467"/>
            </a:xfrm>
            <a:custGeom>
              <a:avLst/>
              <a:gdLst/>
              <a:ahLst/>
              <a:cxnLst/>
              <a:rect l="l" t="t" r="r" b="b"/>
              <a:pathLst>
                <a:path w="763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96" y="501"/>
                  </a:lnTo>
                  <a:lnTo>
                    <a:pt x="763" y="239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1"/>
            <p:cNvSpPr/>
            <p:nvPr/>
          </p:nvSpPr>
          <p:spPr>
            <a:xfrm>
              <a:off x="1939839" y="1658866"/>
              <a:ext cx="28124" cy="19351"/>
            </a:xfrm>
            <a:custGeom>
              <a:avLst/>
              <a:gdLst/>
              <a:ahLst/>
              <a:cxnLst/>
              <a:rect l="l" t="t" r="r" b="b"/>
              <a:pathLst>
                <a:path w="763" h="525" extrusionOk="0">
                  <a:moveTo>
                    <a:pt x="0" y="1"/>
                  </a:moveTo>
                  <a:lnTo>
                    <a:pt x="0" y="525"/>
                  </a:lnTo>
                  <a:lnTo>
                    <a:pt x="596" y="525"/>
                  </a:lnTo>
                  <a:lnTo>
                    <a:pt x="762" y="263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1"/>
            <p:cNvSpPr/>
            <p:nvPr/>
          </p:nvSpPr>
          <p:spPr>
            <a:xfrm>
              <a:off x="1961771" y="1658866"/>
              <a:ext cx="43052" cy="19351"/>
            </a:xfrm>
            <a:custGeom>
              <a:avLst/>
              <a:gdLst/>
              <a:ahLst/>
              <a:cxnLst/>
              <a:rect l="l" t="t" r="r" b="b"/>
              <a:pathLst>
                <a:path w="1168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168" y="525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1"/>
            <p:cNvSpPr/>
            <p:nvPr/>
          </p:nvSpPr>
          <p:spPr>
            <a:xfrm>
              <a:off x="1893321" y="1723852"/>
              <a:ext cx="52673" cy="194879"/>
            </a:xfrm>
            <a:custGeom>
              <a:avLst/>
              <a:gdLst/>
              <a:ahLst/>
              <a:cxnLst/>
              <a:rect l="l" t="t" r="r" b="b"/>
              <a:pathLst>
                <a:path w="1429" h="5287" extrusionOk="0">
                  <a:moveTo>
                    <a:pt x="0" y="0"/>
                  </a:moveTo>
                  <a:lnTo>
                    <a:pt x="0" y="1262"/>
                  </a:lnTo>
                  <a:lnTo>
                    <a:pt x="167" y="1524"/>
                  </a:lnTo>
                  <a:lnTo>
                    <a:pt x="0" y="1762"/>
                  </a:lnTo>
                  <a:lnTo>
                    <a:pt x="0" y="2286"/>
                  </a:lnTo>
                  <a:lnTo>
                    <a:pt x="167" y="2524"/>
                  </a:lnTo>
                  <a:lnTo>
                    <a:pt x="0" y="2786"/>
                  </a:lnTo>
                  <a:lnTo>
                    <a:pt x="0" y="3286"/>
                  </a:lnTo>
                  <a:lnTo>
                    <a:pt x="167" y="3525"/>
                  </a:lnTo>
                  <a:lnTo>
                    <a:pt x="0" y="3787"/>
                  </a:lnTo>
                  <a:lnTo>
                    <a:pt x="0" y="4048"/>
                  </a:lnTo>
                  <a:cubicBezTo>
                    <a:pt x="0" y="4739"/>
                    <a:pt x="572" y="5287"/>
                    <a:pt x="1262" y="5287"/>
                  </a:cubicBezTo>
                  <a:lnTo>
                    <a:pt x="1429" y="2524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1"/>
            <p:cNvSpPr/>
            <p:nvPr/>
          </p:nvSpPr>
          <p:spPr>
            <a:xfrm>
              <a:off x="1939839" y="1723852"/>
              <a:ext cx="46554" cy="194879"/>
            </a:xfrm>
            <a:custGeom>
              <a:avLst/>
              <a:gdLst/>
              <a:ahLst/>
              <a:cxnLst/>
              <a:rect l="l" t="t" r="r" b="b"/>
              <a:pathLst>
                <a:path w="1263" h="5287" extrusionOk="0">
                  <a:moveTo>
                    <a:pt x="0" y="0"/>
                  </a:moveTo>
                  <a:lnTo>
                    <a:pt x="0" y="5287"/>
                  </a:lnTo>
                  <a:cubicBezTo>
                    <a:pt x="691" y="5287"/>
                    <a:pt x="1262" y="4739"/>
                    <a:pt x="1262" y="4048"/>
                  </a:cubicBezTo>
                  <a:lnTo>
                    <a:pt x="126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1"/>
            <p:cNvSpPr/>
            <p:nvPr/>
          </p:nvSpPr>
          <p:spPr>
            <a:xfrm>
              <a:off x="1893321" y="1770371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000" y="500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1"/>
            <p:cNvSpPr/>
            <p:nvPr/>
          </p:nvSpPr>
          <p:spPr>
            <a:xfrm>
              <a:off x="1893321" y="1808117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000" y="500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1"/>
            <p:cNvSpPr/>
            <p:nvPr/>
          </p:nvSpPr>
          <p:spPr>
            <a:xfrm>
              <a:off x="1893321" y="1844978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0" y="0"/>
                  </a:moveTo>
                  <a:lnTo>
                    <a:pt x="0" y="501"/>
                  </a:lnTo>
                  <a:lnTo>
                    <a:pt x="1000" y="501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1"/>
            <p:cNvSpPr/>
            <p:nvPr/>
          </p:nvSpPr>
          <p:spPr>
            <a:xfrm>
              <a:off x="2060079" y="1603575"/>
              <a:ext cx="34280" cy="62367"/>
            </a:xfrm>
            <a:custGeom>
              <a:avLst/>
              <a:gdLst/>
              <a:ahLst/>
              <a:cxnLst/>
              <a:rect l="l" t="t" r="r" b="b"/>
              <a:pathLst>
                <a:path w="930" h="1692" extrusionOk="0">
                  <a:moveTo>
                    <a:pt x="168" y="0"/>
                  </a:moveTo>
                  <a:lnTo>
                    <a:pt x="1" y="763"/>
                  </a:lnTo>
                  <a:lnTo>
                    <a:pt x="168" y="1501"/>
                  </a:lnTo>
                  <a:lnTo>
                    <a:pt x="453" y="1691"/>
                  </a:lnTo>
                  <a:lnTo>
                    <a:pt x="763" y="1501"/>
                  </a:lnTo>
                  <a:lnTo>
                    <a:pt x="930" y="834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1"/>
            <p:cNvSpPr/>
            <p:nvPr/>
          </p:nvSpPr>
          <p:spPr>
            <a:xfrm>
              <a:off x="2088167" y="1603575"/>
              <a:ext cx="27276" cy="62367"/>
            </a:xfrm>
            <a:custGeom>
              <a:avLst/>
              <a:gdLst/>
              <a:ahLst/>
              <a:cxnLst/>
              <a:rect l="l" t="t" r="r" b="b"/>
              <a:pathLst>
                <a:path w="740" h="1692" extrusionOk="0">
                  <a:moveTo>
                    <a:pt x="1" y="0"/>
                  </a:moveTo>
                  <a:lnTo>
                    <a:pt x="1" y="1501"/>
                  </a:lnTo>
                  <a:lnTo>
                    <a:pt x="287" y="1691"/>
                  </a:lnTo>
                  <a:lnTo>
                    <a:pt x="572" y="1501"/>
                  </a:lnTo>
                  <a:lnTo>
                    <a:pt x="739" y="834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1"/>
            <p:cNvSpPr/>
            <p:nvPr/>
          </p:nvSpPr>
          <p:spPr>
            <a:xfrm>
              <a:off x="2041649" y="1672063"/>
              <a:ext cx="52710" cy="58829"/>
            </a:xfrm>
            <a:custGeom>
              <a:avLst/>
              <a:gdLst/>
              <a:ahLst/>
              <a:cxnLst/>
              <a:rect l="l" t="t" r="r" b="b"/>
              <a:pathLst>
                <a:path w="1430" h="1596" extrusionOk="0">
                  <a:moveTo>
                    <a:pt x="620" y="0"/>
                  </a:moveTo>
                  <a:lnTo>
                    <a:pt x="1" y="167"/>
                  </a:lnTo>
                  <a:lnTo>
                    <a:pt x="1" y="1405"/>
                  </a:lnTo>
                  <a:lnTo>
                    <a:pt x="715" y="1596"/>
                  </a:lnTo>
                  <a:lnTo>
                    <a:pt x="1263" y="1405"/>
                  </a:lnTo>
                  <a:lnTo>
                    <a:pt x="1430" y="762"/>
                  </a:lnTo>
                  <a:lnTo>
                    <a:pt x="1263" y="167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1"/>
            <p:cNvSpPr/>
            <p:nvPr/>
          </p:nvSpPr>
          <p:spPr>
            <a:xfrm>
              <a:off x="2088167" y="1672063"/>
              <a:ext cx="45706" cy="58829"/>
            </a:xfrm>
            <a:custGeom>
              <a:avLst/>
              <a:gdLst/>
              <a:ahLst/>
              <a:cxnLst/>
              <a:rect l="l" t="t" r="r" b="b"/>
              <a:pathLst>
                <a:path w="1240" h="1596" extrusionOk="0">
                  <a:moveTo>
                    <a:pt x="620" y="0"/>
                  </a:moveTo>
                  <a:lnTo>
                    <a:pt x="1" y="167"/>
                  </a:lnTo>
                  <a:lnTo>
                    <a:pt x="1" y="1405"/>
                  </a:lnTo>
                  <a:lnTo>
                    <a:pt x="620" y="1596"/>
                  </a:lnTo>
                  <a:lnTo>
                    <a:pt x="1239" y="1405"/>
                  </a:lnTo>
                  <a:lnTo>
                    <a:pt x="1239" y="167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1"/>
            <p:cNvSpPr/>
            <p:nvPr/>
          </p:nvSpPr>
          <p:spPr>
            <a:xfrm>
              <a:off x="2023218" y="1603575"/>
              <a:ext cx="43052" cy="62367"/>
            </a:xfrm>
            <a:custGeom>
              <a:avLst/>
              <a:gdLst/>
              <a:ahLst/>
              <a:cxnLst/>
              <a:rect l="l" t="t" r="r" b="b"/>
              <a:pathLst>
                <a:path w="1168" h="1692" extrusionOk="0">
                  <a:moveTo>
                    <a:pt x="1" y="0"/>
                  </a:moveTo>
                  <a:lnTo>
                    <a:pt x="1" y="1501"/>
                  </a:lnTo>
                  <a:lnTo>
                    <a:pt x="572" y="1691"/>
                  </a:lnTo>
                  <a:lnTo>
                    <a:pt x="1168" y="1501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1"/>
            <p:cNvSpPr/>
            <p:nvPr/>
          </p:nvSpPr>
          <p:spPr>
            <a:xfrm>
              <a:off x="2109252" y="1603575"/>
              <a:ext cx="43937" cy="62367"/>
            </a:xfrm>
            <a:custGeom>
              <a:avLst/>
              <a:gdLst/>
              <a:ahLst/>
              <a:cxnLst/>
              <a:rect l="l" t="t" r="r" b="b"/>
              <a:pathLst>
                <a:path w="1192" h="1692" extrusionOk="0">
                  <a:moveTo>
                    <a:pt x="0" y="0"/>
                  </a:moveTo>
                  <a:lnTo>
                    <a:pt x="0" y="1501"/>
                  </a:lnTo>
                  <a:lnTo>
                    <a:pt x="596" y="1691"/>
                  </a:lnTo>
                  <a:lnTo>
                    <a:pt x="1191" y="1501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1"/>
            <p:cNvSpPr/>
            <p:nvPr/>
          </p:nvSpPr>
          <p:spPr>
            <a:xfrm>
              <a:off x="2023218" y="1659751"/>
              <a:ext cx="49208" cy="18467"/>
            </a:xfrm>
            <a:custGeom>
              <a:avLst/>
              <a:gdLst/>
              <a:ahLst/>
              <a:cxnLst/>
              <a:rect l="l" t="t" r="r" b="b"/>
              <a:pathLst>
                <a:path w="1335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168" y="501"/>
                  </a:lnTo>
                  <a:lnTo>
                    <a:pt x="1334" y="239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1"/>
            <p:cNvSpPr/>
            <p:nvPr/>
          </p:nvSpPr>
          <p:spPr>
            <a:xfrm>
              <a:off x="2066235" y="1659751"/>
              <a:ext cx="28124" cy="18467"/>
            </a:xfrm>
            <a:custGeom>
              <a:avLst/>
              <a:gdLst/>
              <a:ahLst/>
              <a:cxnLst/>
              <a:rect l="l" t="t" r="r" b="b"/>
              <a:pathLst>
                <a:path w="763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96" y="501"/>
                  </a:lnTo>
                  <a:lnTo>
                    <a:pt x="763" y="239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1"/>
            <p:cNvSpPr/>
            <p:nvPr/>
          </p:nvSpPr>
          <p:spPr>
            <a:xfrm>
              <a:off x="2088167" y="1658866"/>
              <a:ext cx="27276" cy="19351"/>
            </a:xfrm>
            <a:custGeom>
              <a:avLst/>
              <a:gdLst/>
              <a:ahLst/>
              <a:cxnLst/>
              <a:rect l="l" t="t" r="r" b="b"/>
              <a:pathLst>
                <a:path w="740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72" y="525"/>
                  </a:lnTo>
                  <a:lnTo>
                    <a:pt x="739" y="263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1"/>
            <p:cNvSpPr/>
            <p:nvPr/>
          </p:nvSpPr>
          <p:spPr>
            <a:xfrm>
              <a:off x="2109252" y="1658866"/>
              <a:ext cx="43937" cy="19351"/>
            </a:xfrm>
            <a:custGeom>
              <a:avLst/>
              <a:gdLst/>
              <a:ahLst/>
              <a:cxnLst/>
              <a:rect l="l" t="t" r="r" b="b"/>
              <a:pathLst>
                <a:path w="1192" h="525" extrusionOk="0">
                  <a:moveTo>
                    <a:pt x="0" y="1"/>
                  </a:moveTo>
                  <a:lnTo>
                    <a:pt x="0" y="525"/>
                  </a:lnTo>
                  <a:lnTo>
                    <a:pt x="1191" y="525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1"/>
            <p:cNvSpPr/>
            <p:nvPr/>
          </p:nvSpPr>
          <p:spPr>
            <a:xfrm>
              <a:off x="2041649" y="1723852"/>
              <a:ext cx="52710" cy="194879"/>
            </a:xfrm>
            <a:custGeom>
              <a:avLst/>
              <a:gdLst/>
              <a:ahLst/>
              <a:cxnLst/>
              <a:rect l="l" t="t" r="r" b="b"/>
              <a:pathLst>
                <a:path w="1430" h="5287" extrusionOk="0">
                  <a:moveTo>
                    <a:pt x="1" y="0"/>
                  </a:moveTo>
                  <a:lnTo>
                    <a:pt x="1" y="1262"/>
                  </a:lnTo>
                  <a:lnTo>
                    <a:pt x="167" y="1524"/>
                  </a:lnTo>
                  <a:lnTo>
                    <a:pt x="1" y="1762"/>
                  </a:lnTo>
                  <a:lnTo>
                    <a:pt x="1" y="2286"/>
                  </a:lnTo>
                  <a:lnTo>
                    <a:pt x="167" y="2524"/>
                  </a:lnTo>
                  <a:lnTo>
                    <a:pt x="1" y="2786"/>
                  </a:lnTo>
                  <a:lnTo>
                    <a:pt x="1" y="3286"/>
                  </a:lnTo>
                  <a:lnTo>
                    <a:pt x="167" y="3525"/>
                  </a:lnTo>
                  <a:lnTo>
                    <a:pt x="1" y="3787"/>
                  </a:lnTo>
                  <a:lnTo>
                    <a:pt x="1" y="4048"/>
                  </a:lnTo>
                  <a:cubicBezTo>
                    <a:pt x="1" y="4739"/>
                    <a:pt x="548" y="5287"/>
                    <a:pt x="1263" y="5287"/>
                  </a:cubicBezTo>
                  <a:lnTo>
                    <a:pt x="1430" y="2524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1"/>
            <p:cNvSpPr/>
            <p:nvPr/>
          </p:nvSpPr>
          <p:spPr>
            <a:xfrm>
              <a:off x="2088167" y="1723852"/>
              <a:ext cx="45706" cy="194879"/>
            </a:xfrm>
            <a:custGeom>
              <a:avLst/>
              <a:gdLst/>
              <a:ahLst/>
              <a:cxnLst/>
              <a:rect l="l" t="t" r="r" b="b"/>
              <a:pathLst>
                <a:path w="1240" h="5287" extrusionOk="0">
                  <a:moveTo>
                    <a:pt x="1" y="0"/>
                  </a:moveTo>
                  <a:lnTo>
                    <a:pt x="1" y="5287"/>
                  </a:lnTo>
                  <a:cubicBezTo>
                    <a:pt x="692" y="5287"/>
                    <a:pt x="1239" y="4739"/>
                    <a:pt x="1239" y="4048"/>
                  </a:cubicBezTo>
                  <a:lnTo>
                    <a:pt x="1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1"/>
            <p:cNvSpPr/>
            <p:nvPr/>
          </p:nvSpPr>
          <p:spPr>
            <a:xfrm>
              <a:off x="2041649" y="1770371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001" y="500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1"/>
            <p:cNvSpPr/>
            <p:nvPr/>
          </p:nvSpPr>
          <p:spPr>
            <a:xfrm>
              <a:off x="2041649" y="1808117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001" y="500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1"/>
            <p:cNvSpPr/>
            <p:nvPr/>
          </p:nvSpPr>
          <p:spPr>
            <a:xfrm>
              <a:off x="2041649" y="1844978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1" y="0"/>
                  </a:moveTo>
                  <a:lnTo>
                    <a:pt x="1" y="501"/>
                  </a:lnTo>
                  <a:lnTo>
                    <a:pt x="1001" y="5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81"/>
          <p:cNvGrpSpPr/>
          <p:nvPr/>
        </p:nvGrpSpPr>
        <p:grpSpPr>
          <a:xfrm>
            <a:off x="2545537" y="1603759"/>
            <a:ext cx="359942" cy="315305"/>
            <a:chOff x="2545537" y="1603759"/>
            <a:chExt cx="359942" cy="315305"/>
          </a:xfrm>
        </p:grpSpPr>
        <p:sp>
          <p:nvSpPr>
            <p:cNvPr id="3598" name="Google Shape;3598;p81"/>
            <p:cNvSpPr/>
            <p:nvPr/>
          </p:nvSpPr>
          <p:spPr>
            <a:xfrm>
              <a:off x="2657999" y="1603759"/>
              <a:ext cx="190419" cy="166644"/>
            </a:xfrm>
            <a:custGeom>
              <a:avLst/>
              <a:gdLst/>
              <a:ahLst/>
              <a:cxnLst/>
              <a:rect l="l" t="t" r="r" b="b"/>
              <a:pathLst>
                <a:path w="5166" h="4521" extrusionOk="0">
                  <a:moveTo>
                    <a:pt x="3046" y="0"/>
                  </a:moveTo>
                  <a:cubicBezTo>
                    <a:pt x="1444" y="0"/>
                    <a:pt x="1" y="1328"/>
                    <a:pt x="117" y="3139"/>
                  </a:cubicBezTo>
                  <a:lnTo>
                    <a:pt x="617" y="3949"/>
                  </a:lnTo>
                  <a:lnTo>
                    <a:pt x="1522" y="4520"/>
                  </a:lnTo>
                  <a:lnTo>
                    <a:pt x="3355" y="2829"/>
                  </a:lnTo>
                  <a:lnTo>
                    <a:pt x="5165" y="877"/>
                  </a:lnTo>
                  <a:cubicBezTo>
                    <a:pt x="4879" y="591"/>
                    <a:pt x="4546" y="377"/>
                    <a:pt x="4189" y="234"/>
                  </a:cubicBezTo>
                  <a:cubicBezTo>
                    <a:pt x="3811" y="74"/>
                    <a:pt x="3424" y="0"/>
                    <a:pt x="30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1"/>
            <p:cNvSpPr/>
            <p:nvPr/>
          </p:nvSpPr>
          <p:spPr>
            <a:xfrm>
              <a:off x="2714065" y="1636050"/>
              <a:ext cx="191414" cy="185627"/>
            </a:xfrm>
            <a:custGeom>
              <a:avLst/>
              <a:gdLst/>
              <a:ahLst/>
              <a:cxnLst/>
              <a:rect l="l" t="t" r="r" b="b"/>
              <a:pathLst>
                <a:path w="5193" h="5036" extrusionOk="0">
                  <a:moveTo>
                    <a:pt x="3644" y="1"/>
                  </a:moveTo>
                  <a:lnTo>
                    <a:pt x="1" y="3644"/>
                  </a:lnTo>
                  <a:lnTo>
                    <a:pt x="501" y="4478"/>
                  </a:lnTo>
                  <a:lnTo>
                    <a:pt x="1382" y="5025"/>
                  </a:lnTo>
                  <a:cubicBezTo>
                    <a:pt x="1409" y="5025"/>
                    <a:pt x="1499" y="5035"/>
                    <a:pt x="1634" y="5035"/>
                  </a:cubicBezTo>
                  <a:cubicBezTo>
                    <a:pt x="1860" y="5035"/>
                    <a:pt x="2209" y="5008"/>
                    <a:pt x="2596" y="4859"/>
                  </a:cubicBezTo>
                  <a:cubicBezTo>
                    <a:pt x="4573" y="4144"/>
                    <a:pt x="5192" y="1549"/>
                    <a:pt x="364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1"/>
            <p:cNvSpPr/>
            <p:nvPr/>
          </p:nvSpPr>
          <p:spPr>
            <a:xfrm>
              <a:off x="2698251" y="1646592"/>
              <a:ext cx="122080" cy="101844"/>
            </a:xfrm>
            <a:custGeom>
              <a:avLst/>
              <a:gdLst/>
              <a:ahLst/>
              <a:cxnLst/>
              <a:rect l="l" t="t" r="r" b="b"/>
              <a:pathLst>
                <a:path w="3312" h="2763" extrusionOk="0">
                  <a:moveTo>
                    <a:pt x="2168" y="0"/>
                  </a:moveTo>
                  <a:cubicBezTo>
                    <a:pt x="739" y="0"/>
                    <a:pt x="1" y="1739"/>
                    <a:pt x="1025" y="2763"/>
                  </a:cubicBezTo>
                  <a:lnTo>
                    <a:pt x="2406" y="1858"/>
                  </a:lnTo>
                  <a:lnTo>
                    <a:pt x="3311" y="477"/>
                  </a:lnTo>
                  <a:cubicBezTo>
                    <a:pt x="2978" y="167"/>
                    <a:pt x="2573" y="0"/>
                    <a:pt x="2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1"/>
            <p:cNvSpPr/>
            <p:nvPr/>
          </p:nvSpPr>
          <p:spPr>
            <a:xfrm>
              <a:off x="2735997" y="1664138"/>
              <a:ext cx="107152" cy="101439"/>
            </a:xfrm>
            <a:custGeom>
              <a:avLst/>
              <a:gdLst/>
              <a:ahLst/>
              <a:cxnLst/>
              <a:rect l="l" t="t" r="r" b="b"/>
              <a:pathLst>
                <a:path w="2907" h="2752" extrusionOk="0">
                  <a:moveTo>
                    <a:pt x="2287" y="1"/>
                  </a:moveTo>
                  <a:lnTo>
                    <a:pt x="1" y="2287"/>
                  </a:lnTo>
                  <a:cubicBezTo>
                    <a:pt x="311" y="2596"/>
                    <a:pt x="721" y="2751"/>
                    <a:pt x="1135" y="2751"/>
                  </a:cubicBezTo>
                  <a:cubicBezTo>
                    <a:pt x="1549" y="2751"/>
                    <a:pt x="1966" y="2596"/>
                    <a:pt x="2287" y="2287"/>
                  </a:cubicBezTo>
                  <a:cubicBezTo>
                    <a:pt x="2906" y="1644"/>
                    <a:pt x="2906" y="620"/>
                    <a:pt x="2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1"/>
            <p:cNvSpPr/>
            <p:nvPr/>
          </p:nvSpPr>
          <p:spPr>
            <a:xfrm>
              <a:off x="2764970" y="1693110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58" y="1"/>
                  </a:moveTo>
                  <a:lnTo>
                    <a:pt x="1" y="358"/>
                  </a:lnTo>
                  <a:lnTo>
                    <a:pt x="168" y="524"/>
                  </a:lnTo>
                  <a:lnTo>
                    <a:pt x="430" y="429"/>
                  </a:lnTo>
                  <a:lnTo>
                    <a:pt x="525" y="167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1"/>
            <p:cNvSpPr/>
            <p:nvPr/>
          </p:nvSpPr>
          <p:spPr>
            <a:xfrm>
              <a:off x="2771125" y="1699266"/>
              <a:ext cx="20236" cy="20199"/>
            </a:xfrm>
            <a:custGeom>
              <a:avLst/>
              <a:gdLst/>
              <a:ahLst/>
              <a:cxnLst/>
              <a:rect l="l" t="t" r="r" b="b"/>
              <a:pathLst>
                <a:path w="549" h="548" extrusionOk="0">
                  <a:moveTo>
                    <a:pt x="358" y="0"/>
                  </a:moveTo>
                  <a:lnTo>
                    <a:pt x="1" y="357"/>
                  </a:lnTo>
                  <a:lnTo>
                    <a:pt x="191" y="548"/>
                  </a:lnTo>
                  <a:lnTo>
                    <a:pt x="548" y="19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1"/>
            <p:cNvSpPr/>
            <p:nvPr/>
          </p:nvSpPr>
          <p:spPr>
            <a:xfrm>
              <a:off x="2545537" y="1719429"/>
              <a:ext cx="168561" cy="170330"/>
            </a:xfrm>
            <a:custGeom>
              <a:avLst/>
              <a:gdLst/>
              <a:ahLst/>
              <a:cxnLst/>
              <a:rect l="l" t="t" r="r" b="b"/>
              <a:pathLst>
                <a:path w="4573" h="4621" extrusionOk="0">
                  <a:moveTo>
                    <a:pt x="3168" y="1"/>
                  </a:moveTo>
                  <a:cubicBezTo>
                    <a:pt x="2834" y="1"/>
                    <a:pt x="2477" y="96"/>
                    <a:pt x="2167" y="239"/>
                  </a:cubicBezTo>
                  <a:cubicBezTo>
                    <a:pt x="381" y="1025"/>
                    <a:pt x="0" y="3311"/>
                    <a:pt x="1310" y="4621"/>
                  </a:cubicBezTo>
                  <a:lnTo>
                    <a:pt x="3334" y="2954"/>
                  </a:lnTo>
                  <a:lnTo>
                    <a:pt x="4573" y="1382"/>
                  </a:lnTo>
                  <a:lnTo>
                    <a:pt x="316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1"/>
            <p:cNvSpPr/>
            <p:nvPr/>
          </p:nvSpPr>
          <p:spPr>
            <a:xfrm>
              <a:off x="2593825" y="1770371"/>
              <a:ext cx="171178" cy="148693"/>
            </a:xfrm>
            <a:custGeom>
              <a:avLst/>
              <a:gdLst/>
              <a:ahLst/>
              <a:cxnLst/>
              <a:rect l="l" t="t" r="r" b="b"/>
              <a:pathLst>
                <a:path w="4644" h="4034" extrusionOk="0">
                  <a:moveTo>
                    <a:pt x="3263" y="0"/>
                  </a:moveTo>
                  <a:lnTo>
                    <a:pt x="0" y="3239"/>
                  </a:lnTo>
                  <a:cubicBezTo>
                    <a:pt x="527" y="3766"/>
                    <a:pt x="1222" y="4034"/>
                    <a:pt x="1920" y="4034"/>
                  </a:cubicBezTo>
                  <a:cubicBezTo>
                    <a:pt x="2610" y="4034"/>
                    <a:pt x="3301" y="3772"/>
                    <a:pt x="3834" y="3239"/>
                  </a:cubicBezTo>
                  <a:cubicBezTo>
                    <a:pt x="4310" y="2739"/>
                    <a:pt x="4620" y="2072"/>
                    <a:pt x="4644" y="1381"/>
                  </a:cubicBezTo>
                  <a:lnTo>
                    <a:pt x="3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1"/>
            <p:cNvSpPr/>
            <p:nvPr/>
          </p:nvSpPr>
          <p:spPr>
            <a:xfrm>
              <a:off x="2607869" y="1777117"/>
              <a:ext cx="84299" cy="84557"/>
            </a:xfrm>
            <a:custGeom>
              <a:avLst/>
              <a:gdLst/>
              <a:ahLst/>
              <a:cxnLst/>
              <a:rect l="l" t="t" r="r" b="b"/>
              <a:pathLst>
                <a:path w="2287" h="2294" extrusionOk="0">
                  <a:moveTo>
                    <a:pt x="1358" y="0"/>
                  </a:moveTo>
                  <a:cubicBezTo>
                    <a:pt x="668" y="0"/>
                    <a:pt x="0" y="534"/>
                    <a:pt x="0" y="1341"/>
                  </a:cubicBezTo>
                  <a:cubicBezTo>
                    <a:pt x="0" y="1699"/>
                    <a:pt x="143" y="2032"/>
                    <a:pt x="405" y="2294"/>
                  </a:cubicBezTo>
                  <a:lnTo>
                    <a:pt x="1596" y="1437"/>
                  </a:lnTo>
                  <a:lnTo>
                    <a:pt x="2286" y="389"/>
                  </a:lnTo>
                  <a:cubicBezTo>
                    <a:pt x="2018" y="120"/>
                    <a:pt x="1686" y="0"/>
                    <a:pt x="1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1"/>
            <p:cNvSpPr/>
            <p:nvPr/>
          </p:nvSpPr>
          <p:spPr>
            <a:xfrm>
              <a:off x="2622760" y="1791419"/>
              <a:ext cx="100112" cy="84299"/>
            </a:xfrm>
            <a:custGeom>
              <a:avLst/>
              <a:gdLst/>
              <a:ahLst/>
              <a:cxnLst/>
              <a:rect l="l" t="t" r="r" b="b"/>
              <a:pathLst>
                <a:path w="2716" h="2287" extrusionOk="0">
                  <a:moveTo>
                    <a:pt x="1882" y="1"/>
                  </a:moveTo>
                  <a:lnTo>
                    <a:pt x="1" y="1906"/>
                  </a:lnTo>
                  <a:cubicBezTo>
                    <a:pt x="239" y="2168"/>
                    <a:pt x="596" y="2287"/>
                    <a:pt x="930" y="2287"/>
                  </a:cubicBezTo>
                  <a:cubicBezTo>
                    <a:pt x="2144" y="2287"/>
                    <a:pt x="2716" y="834"/>
                    <a:pt x="1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8" name="Google Shape;3608;p81"/>
          <p:cNvGrpSpPr/>
          <p:nvPr/>
        </p:nvGrpSpPr>
        <p:grpSpPr>
          <a:xfrm>
            <a:off x="3265356" y="1604460"/>
            <a:ext cx="380993" cy="313428"/>
            <a:chOff x="3265356" y="1604460"/>
            <a:chExt cx="380993" cy="313428"/>
          </a:xfrm>
        </p:grpSpPr>
        <p:sp>
          <p:nvSpPr>
            <p:cNvPr id="3609" name="Google Shape;3609;p81"/>
            <p:cNvSpPr/>
            <p:nvPr/>
          </p:nvSpPr>
          <p:spPr>
            <a:xfrm>
              <a:off x="3265356" y="1604460"/>
              <a:ext cx="197533" cy="201919"/>
            </a:xfrm>
            <a:custGeom>
              <a:avLst/>
              <a:gdLst/>
              <a:ahLst/>
              <a:cxnLst/>
              <a:rect l="l" t="t" r="r" b="b"/>
              <a:pathLst>
                <a:path w="5359" h="5478" extrusionOk="0">
                  <a:moveTo>
                    <a:pt x="1810" y="0"/>
                  </a:moveTo>
                  <a:lnTo>
                    <a:pt x="0" y="1834"/>
                  </a:lnTo>
                  <a:lnTo>
                    <a:pt x="0" y="3644"/>
                  </a:lnTo>
                  <a:lnTo>
                    <a:pt x="1810" y="5478"/>
                  </a:lnTo>
                  <a:lnTo>
                    <a:pt x="5168" y="5478"/>
                  </a:lnTo>
                  <a:lnTo>
                    <a:pt x="5358" y="2739"/>
                  </a:lnTo>
                  <a:lnTo>
                    <a:pt x="516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1"/>
            <p:cNvSpPr/>
            <p:nvPr/>
          </p:nvSpPr>
          <p:spPr>
            <a:xfrm>
              <a:off x="3455816" y="1604460"/>
              <a:ext cx="190529" cy="201919"/>
            </a:xfrm>
            <a:custGeom>
              <a:avLst/>
              <a:gdLst/>
              <a:ahLst/>
              <a:cxnLst/>
              <a:rect l="l" t="t" r="r" b="b"/>
              <a:pathLst>
                <a:path w="5169" h="5478" extrusionOk="0">
                  <a:moveTo>
                    <a:pt x="1" y="0"/>
                  </a:moveTo>
                  <a:lnTo>
                    <a:pt x="1" y="5478"/>
                  </a:lnTo>
                  <a:lnTo>
                    <a:pt x="3335" y="5478"/>
                  </a:lnTo>
                  <a:lnTo>
                    <a:pt x="5169" y="3644"/>
                  </a:lnTo>
                  <a:lnTo>
                    <a:pt x="5169" y="1834"/>
                  </a:lnTo>
                  <a:lnTo>
                    <a:pt x="33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1"/>
            <p:cNvSpPr/>
            <p:nvPr/>
          </p:nvSpPr>
          <p:spPr>
            <a:xfrm>
              <a:off x="3265356" y="1738744"/>
              <a:ext cx="66753" cy="67638"/>
            </a:xfrm>
            <a:custGeom>
              <a:avLst/>
              <a:gdLst/>
              <a:ahLst/>
              <a:cxnLst/>
              <a:rect l="l" t="t" r="r" b="b"/>
              <a:pathLst>
                <a:path w="1811" h="1835" extrusionOk="0">
                  <a:moveTo>
                    <a:pt x="0" y="1"/>
                  </a:moveTo>
                  <a:lnTo>
                    <a:pt x="0" y="1835"/>
                  </a:lnTo>
                  <a:lnTo>
                    <a:pt x="1810" y="1835"/>
                  </a:lnTo>
                  <a:lnTo>
                    <a:pt x="1810" y="1525"/>
                  </a:lnTo>
                  <a:cubicBezTo>
                    <a:pt x="1810" y="692"/>
                    <a:pt x="1143" y="1"/>
                    <a:pt x="3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1"/>
            <p:cNvSpPr/>
            <p:nvPr/>
          </p:nvSpPr>
          <p:spPr>
            <a:xfrm>
              <a:off x="3265356" y="1604460"/>
              <a:ext cx="66753" cy="67601"/>
            </a:xfrm>
            <a:custGeom>
              <a:avLst/>
              <a:gdLst/>
              <a:ahLst/>
              <a:cxnLst/>
              <a:rect l="l" t="t" r="r" b="b"/>
              <a:pathLst>
                <a:path w="1811" h="1834" extrusionOk="0">
                  <a:moveTo>
                    <a:pt x="0" y="0"/>
                  </a:moveTo>
                  <a:lnTo>
                    <a:pt x="0" y="1834"/>
                  </a:lnTo>
                  <a:lnTo>
                    <a:pt x="310" y="1834"/>
                  </a:lnTo>
                  <a:cubicBezTo>
                    <a:pt x="1143" y="1834"/>
                    <a:pt x="1810" y="1143"/>
                    <a:pt x="1810" y="310"/>
                  </a:cubicBezTo>
                  <a:lnTo>
                    <a:pt x="181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1"/>
            <p:cNvSpPr/>
            <p:nvPr/>
          </p:nvSpPr>
          <p:spPr>
            <a:xfrm>
              <a:off x="3578710" y="1604460"/>
              <a:ext cx="67638" cy="67601"/>
            </a:xfrm>
            <a:custGeom>
              <a:avLst/>
              <a:gdLst/>
              <a:ahLst/>
              <a:cxnLst/>
              <a:rect l="l" t="t" r="r" b="b"/>
              <a:pathLst>
                <a:path w="1835" h="1834" extrusionOk="0">
                  <a:moveTo>
                    <a:pt x="1" y="0"/>
                  </a:moveTo>
                  <a:lnTo>
                    <a:pt x="1" y="310"/>
                  </a:lnTo>
                  <a:cubicBezTo>
                    <a:pt x="1" y="1143"/>
                    <a:pt x="692" y="1834"/>
                    <a:pt x="1525" y="1834"/>
                  </a:cubicBezTo>
                  <a:lnTo>
                    <a:pt x="1835" y="1834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1"/>
            <p:cNvSpPr/>
            <p:nvPr/>
          </p:nvSpPr>
          <p:spPr>
            <a:xfrm>
              <a:off x="3578710" y="1738744"/>
              <a:ext cx="67638" cy="67638"/>
            </a:xfrm>
            <a:custGeom>
              <a:avLst/>
              <a:gdLst/>
              <a:ahLst/>
              <a:cxnLst/>
              <a:rect l="l" t="t" r="r" b="b"/>
              <a:pathLst>
                <a:path w="1835" h="1835" extrusionOk="0">
                  <a:moveTo>
                    <a:pt x="1525" y="1"/>
                  </a:moveTo>
                  <a:cubicBezTo>
                    <a:pt x="692" y="1"/>
                    <a:pt x="1" y="692"/>
                    <a:pt x="1" y="1525"/>
                  </a:cubicBezTo>
                  <a:lnTo>
                    <a:pt x="1" y="1835"/>
                  </a:lnTo>
                  <a:lnTo>
                    <a:pt x="1835" y="1835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1"/>
            <p:cNvSpPr/>
            <p:nvPr/>
          </p:nvSpPr>
          <p:spPr>
            <a:xfrm>
              <a:off x="3332074" y="1693995"/>
              <a:ext cx="44785" cy="22853"/>
            </a:xfrm>
            <a:custGeom>
              <a:avLst/>
              <a:gdLst/>
              <a:ahLst/>
              <a:cxnLst/>
              <a:rect l="l" t="t" r="r" b="b"/>
              <a:pathLst>
                <a:path w="1215" h="620" extrusionOk="0">
                  <a:moveTo>
                    <a:pt x="0" y="0"/>
                  </a:moveTo>
                  <a:lnTo>
                    <a:pt x="0" y="620"/>
                  </a:lnTo>
                  <a:lnTo>
                    <a:pt x="1215" y="62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1"/>
            <p:cNvSpPr/>
            <p:nvPr/>
          </p:nvSpPr>
          <p:spPr>
            <a:xfrm>
              <a:off x="3399640" y="1672063"/>
              <a:ext cx="63252" cy="66717"/>
            </a:xfrm>
            <a:custGeom>
              <a:avLst/>
              <a:gdLst/>
              <a:ahLst/>
              <a:cxnLst/>
              <a:rect l="l" t="t" r="r" b="b"/>
              <a:pathLst>
                <a:path w="1716" h="1810" extrusionOk="0">
                  <a:moveTo>
                    <a:pt x="1525" y="0"/>
                  </a:moveTo>
                  <a:cubicBezTo>
                    <a:pt x="1144" y="0"/>
                    <a:pt x="787" y="71"/>
                    <a:pt x="525" y="191"/>
                  </a:cubicBezTo>
                  <a:cubicBezTo>
                    <a:pt x="191" y="381"/>
                    <a:pt x="1" y="619"/>
                    <a:pt x="1" y="905"/>
                  </a:cubicBezTo>
                  <a:cubicBezTo>
                    <a:pt x="1" y="1191"/>
                    <a:pt x="191" y="1429"/>
                    <a:pt x="525" y="1596"/>
                  </a:cubicBezTo>
                  <a:cubicBezTo>
                    <a:pt x="787" y="1738"/>
                    <a:pt x="1144" y="1810"/>
                    <a:pt x="1525" y="1810"/>
                  </a:cubicBezTo>
                  <a:lnTo>
                    <a:pt x="1715" y="953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1"/>
            <p:cNvSpPr/>
            <p:nvPr/>
          </p:nvSpPr>
          <p:spPr>
            <a:xfrm>
              <a:off x="3455816" y="1672063"/>
              <a:ext cx="56211" cy="66717"/>
            </a:xfrm>
            <a:custGeom>
              <a:avLst/>
              <a:gdLst/>
              <a:ahLst/>
              <a:cxnLst/>
              <a:rect l="l" t="t" r="r" b="b"/>
              <a:pathLst>
                <a:path w="1525" h="1810" extrusionOk="0">
                  <a:moveTo>
                    <a:pt x="1" y="0"/>
                  </a:moveTo>
                  <a:lnTo>
                    <a:pt x="1" y="1810"/>
                  </a:lnTo>
                  <a:cubicBezTo>
                    <a:pt x="358" y="1810"/>
                    <a:pt x="715" y="1738"/>
                    <a:pt x="1001" y="1596"/>
                  </a:cubicBezTo>
                  <a:cubicBezTo>
                    <a:pt x="1334" y="1429"/>
                    <a:pt x="1525" y="1191"/>
                    <a:pt x="1525" y="905"/>
                  </a:cubicBezTo>
                  <a:cubicBezTo>
                    <a:pt x="1525" y="619"/>
                    <a:pt x="1334" y="381"/>
                    <a:pt x="1001" y="191"/>
                  </a:cubicBezTo>
                  <a:cubicBezTo>
                    <a:pt x="715" y="71"/>
                    <a:pt x="358" y="0"/>
                    <a:pt x="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1"/>
            <p:cNvSpPr/>
            <p:nvPr/>
          </p:nvSpPr>
          <p:spPr>
            <a:xfrm>
              <a:off x="3533961" y="1693995"/>
              <a:ext cx="44785" cy="22853"/>
            </a:xfrm>
            <a:custGeom>
              <a:avLst/>
              <a:gdLst/>
              <a:ahLst/>
              <a:cxnLst/>
              <a:rect l="l" t="t" r="r" b="b"/>
              <a:pathLst>
                <a:path w="1215" h="620" extrusionOk="0">
                  <a:moveTo>
                    <a:pt x="0" y="0"/>
                  </a:moveTo>
                  <a:lnTo>
                    <a:pt x="0" y="620"/>
                  </a:lnTo>
                  <a:lnTo>
                    <a:pt x="1215" y="62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1"/>
            <p:cNvSpPr/>
            <p:nvPr/>
          </p:nvSpPr>
          <p:spPr>
            <a:xfrm>
              <a:off x="3533961" y="1753673"/>
              <a:ext cx="63215" cy="86953"/>
            </a:xfrm>
            <a:custGeom>
              <a:avLst/>
              <a:gdLst/>
              <a:ahLst/>
              <a:cxnLst/>
              <a:rect l="l" t="t" r="r" b="b"/>
              <a:pathLst>
                <a:path w="1715" h="2359" extrusionOk="0">
                  <a:moveTo>
                    <a:pt x="977" y="1"/>
                  </a:moveTo>
                  <a:lnTo>
                    <a:pt x="596" y="215"/>
                  </a:lnTo>
                  <a:cubicBezTo>
                    <a:pt x="572" y="477"/>
                    <a:pt x="429" y="715"/>
                    <a:pt x="167" y="858"/>
                  </a:cubicBezTo>
                  <a:lnTo>
                    <a:pt x="0" y="929"/>
                  </a:lnTo>
                  <a:lnTo>
                    <a:pt x="0" y="2025"/>
                  </a:lnTo>
                  <a:lnTo>
                    <a:pt x="858" y="2358"/>
                  </a:lnTo>
                  <a:lnTo>
                    <a:pt x="1524" y="2025"/>
                  </a:lnTo>
                  <a:lnTo>
                    <a:pt x="1715" y="1168"/>
                  </a:lnTo>
                  <a:lnTo>
                    <a:pt x="1524" y="215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1"/>
            <p:cNvSpPr/>
            <p:nvPr/>
          </p:nvSpPr>
          <p:spPr>
            <a:xfrm>
              <a:off x="3590137" y="1753673"/>
              <a:ext cx="56211" cy="84299"/>
            </a:xfrm>
            <a:custGeom>
              <a:avLst/>
              <a:gdLst/>
              <a:ahLst/>
              <a:cxnLst/>
              <a:rect l="l" t="t" r="r" b="b"/>
              <a:pathLst>
                <a:path w="1525" h="2287" extrusionOk="0">
                  <a:moveTo>
                    <a:pt x="453" y="1"/>
                  </a:moveTo>
                  <a:lnTo>
                    <a:pt x="0" y="215"/>
                  </a:lnTo>
                  <a:lnTo>
                    <a:pt x="0" y="2025"/>
                  </a:lnTo>
                  <a:lnTo>
                    <a:pt x="763" y="2287"/>
                  </a:lnTo>
                  <a:lnTo>
                    <a:pt x="1525" y="2025"/>
                  </a:lnTo>
                  <a:lnTo>
                    <a:pt x="1525" y="929"/>
                  </a:lnTo>
                  <a:lnTo>
                    <a:pt x="1358" y="858"/>
                  </a:lnTo>
                  <a:cubicBezTo>
                    <a:pt x="1096" y="715"/>
                    <a:pt x="929" y="477"/>
                    <a:pt x="905" y="215"/>
                  </a:cubicBezTo>
                  <a:lnTo>
                    <a:pt x="4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1"/>
            <p:cNvSpPr/>
            <p:nvPr/>
          </p:nvSpPr>
          <p:spPr>
            <a:xfrm>
              <a:off x="3533961" y="1828280"/>
              <a:ext cx="63215" cy="74678"/>
            </a:xfrm>
            <a:custGeom>
              <a:avLst/>
              <a:gdLst/>
              <a:ahLst/>
              <a:cxnLst/>
              <a:rect l="l" t="t" r="r" b="b"/>
              <a:pathLst>
                <a:path w="1715" h="2026" extrusionOk="0">
                  <a:moveTo>
                    <a:pt x="0" y="1"/>
                  </a:moveTo>
                  <a:lnTo>
                    <a:pt x="0" y="1835"/>
                  </a:lnTo>
                  <a:lnTo>
                    <a:pt x="762" y="2025"/>
                  </a:lnTo>
                  <a:lnTo>
                    <a:pt x="1524" y="1835"/>
                  </a:lnTo>
                  <a:lnTo>
                    <a:pt x="1715" y="620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1"/>
            <p:cNvSpPr/>
            <p:nvPr/>
          </p:nvSpPr>
          <p:spPr>
            <a:xfrm>
              <a:off x="3590137" y="1828280"/>
              <a:ext cx="56211" cy="74678"/>
            </a:xfrm>
            <a:custGeom>
              <a:avLst/>
              <a:gdLst/>
              <a:ahLst/>
              <a:cxnLst/>
              <a:rect l="l" t="t" r="r" b="b"/>
              <a:pathLst>
                <a:path w="1525" h="2026" extrusionOk="0">
                  <a:moveTo>
                    <a:pt x="0" y="1"/>
                  </a:moveTo>
                  <a:lnTo>
                    <a:pt x="0" y="1835"/>
                  </a:lnTo>
                  <a:lnTo>
                    <a:pt x="810" y="2025"/>
                  </a:lnTo>
                  <a:lnTo>
                    <a:pt x="1525" y="1835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1"/>
            <p:cNvSpPr/>
            <p:nvPr/>
          </p:nvSpPr>
          <p:spPr>
            <a:xfrm>
              <a:off x="3533961" y="1895883"/>
              <a:ext cx="63215" cy="22005"/>
            </a:xfrm>
            <a:custGeom>
              <a:avLst/>
              <a:gdLst/>
              <a:ahLst/>
              <a:cxnLst/>
              <a:rect l="l" t="t" r="r" b="b"/>
              <a:pathLst>
                <a:path w="1715" h="597" extrusionOk="0">
                  <a:moveTo>
                    <a:pt x="0" y="1"/>
                  </a:moveTo>
                  <a:lnTo>
                    <a:pt x="0" y="596"/>
                  </a:lnTo>
                  <a:lnTo>
                    <a:pt x="1524" y="596"/>
                  </a:lnTo>
                  <a:lnTo>
                    <a:pt x="1715" y="310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1"/>
            <p:cNvSpPr/>
            <p:nvPr/>
          </p:nvSpPr>
          <p:spPr>
            <a:xfrm>
              <a:off x="3590137" y="1895883"/>
              <a:ext cx="56211" cy="22005"/>
            </a:xfrm>
            <a:custGeom>
              <a:avLst/>
              <a:gdLst/>
              <a:ahLst/>
              <a:cxnLst/>
              <a:rect l="l" t="t" r="r" b="b"/>
              <a:pathLst>
                <a:path w="1525" h="597" extrusionOk="0">
                  <a:moveTo>
                    <a:pt x="0" y="1"/>
                  </a:moveTo>
                  <a:lnTo>
                    <a:pt x="0" y="596"/>
                  </a:lnTo>
                  <a:lnTo>
                    <a:pt x="1525" y="596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1"/>
            <p:cNvSpPr/>
            <p:nvPr/>
          </p:nvSpPr>
          <p:spPr>
            <a:xfrm>
              <a:off x="3533961" y="1738744"/>
              <a:ext cx="63215" cy="22890"/>
            </a:xfrm>
            <a:custGeom>
              <a:avLst/>
              <a:gdLst/>
              <a:ahLst/>
              <a:cxnLst/>
              <a:rect l="l" t="t" r="r" b="b"/>
              <a:pathLst>
                <a:path w="1715" h="621" extrusionOk="0">
                  <a:moveTo>
                    <a:pt x="0" y="1"/>
                  </a:moveTo>
                  <a:lnTo>
                    <a:pt x="0" y="620"/>
                  </a:lnTo>
                  <a:lnTo>
                    <a:pt x="1524" y="620"/>
                  </a:lnTo>
                  <a:lnTo>
                    <a:pt x="1715" y="310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1"/>
            <p:cNvSpPr/>
            <p:nvPr/>
          </p:nvSpPr>
          <p:spPr>
            <a:xfrm>
              <a:off x="3590137" y="1738744"/>
              <a:ext cx="56211" cy="22890"/>
            </a:xfrm>
            <a:custGeom>
              <a:avLst/>
              <a:gdLst/>
              <a:ahLst/>
              <a:cxnLst/>
              <a:rect l="l" t="t" r="r" b="b"/>
              <a:pathLst>
                <a:path w="1525" h="621" extrusionOk="0">
                  <a:moveTo>
                    <a:pt x="0" y="1"/>
                  </a:moveTo>
                  <a:lnTo>
                    <a:pt x="0" y="620"/>
                  </a:lnTo>
                  <a:lnTo>
                    <a:pt x="1525" y="620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7" name="Google Shape;3627;p81"/>
          <p:cNvGrpSpPr/>
          <p:nvPr/>
        </p:nvGrpSpPr>
        <p:grpSpPr>
          <a:xfrm>
            <a:off x="4055395" y="1603575"/>
            <a:ext cx="315159" cy="315160"/>
            <a:chOff x="4055395" y="1603575"/>
            <a:chExt cx="315159" cy="315160"/>
          </a:xfrm>
        </p:grpSpPr>
        <p:sp>
          <p:nvSpPr>
            <p:cNvPr id="3628" name="Google Shape;3628;p81"/>
            <p:cNvSpPr/>
            <p:nvPr/>
          </p:nvSpPr>
          <p:spPr>
            <a:xfrm>
              <a:off x="4203723" y="1654480"/>
              <a:ext cx="14965" cy="35164"/>
            </a:xfrm>
            <a:custGeom>
              <a:avLst/>
              <a:gdLst/>
              <a:ahLst/>
              <a:cxnLst/>
              <a:rect l="l" t="t" r="r" b="b"/>
              <a:pathLst>
                <a:path w="406" h="954" extrusionOk="0">
                  <a:moveTo>
                    <a:pt x="96" y="1"/>
                  </a:moveTo>
                  <a:lnTo>
                    <a:pt x="1" y="96"/>
                  </a:lnTo>
                  <a:lnTo>
                    <a:pt x="1" y="906"/>
                  </a:lnTo>
                  <a:lnTo>
                    <a:pt x="120" y="953"/>
                  </a:lnTo>
                  <a:lnTo>
                    <a:pt x="239" y="882"/>
                  </a:lnTo>
                  <a:lnTo>
                    <a:pt x="406" y="501"/>
                  </a:lnTo>
                  <a:lnTo>
                    <a:pt x="239" y="120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1"/>
            <p:cNvSpPr/>
            <p:nvPr/>
          </p:nvSpPr>
          <p:spPr>
            <a:xfrm>
              <a:off x="4212496" y="1655365"/>
              <a:ext cx="9694" cy="34280"/>
            </a:xfrm>
            <a:custGeom>
              <a:avLst/>
              <a:gdLst/>
              <a:ahLst/>
              <a:cxnLst/>
              <a:rect l="l" t="t" r="r" b="b"/>
              <a:pathLst>
                <a:path w="263" h="930" extrusionOk="0">
                  <a:moveTo>
                    <a:pt x="144" y="1"/>
                  </a:moveTo>
                  <a:lnTo>
                    <a:pt x="1" y="96"/>
                  </a:lnTo>
                  <a:lnTo>
                    <a:pt x="1" y="858"/>
                  </a:lnTo>
                  <a:lnTo>
                    <a:pt x="144" y="929"/>
                  </a:lnTo>
                  <a:lnTo>
                    <a:pt x="263" y="882"/>
                  </a:lnTo>
                  <a:lnTo>
                    <a:pt x="263" y="72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1"/>
            <p:cNvSpPr/>
            <p:nvPr/>
          </p:nvSpPr>
          <p:spPr>
            <a:xfrm>
              <a:off x="4132618" y="1807232"/>
              <a:ext cx="35164" cy="34280"/>
            </a:xfrm>
            <a:custGeom>
              <a:avLst/>
              <a:gdLst/>
              <a:ahLst/>
              <a:cxnLst/>
              <a:rect l="l" t="t" r="r" b="b"/>
              <a:pathLst>
                <a:path w="954" h="930" extrusionOk="0">
                  <a:moveTo>
                    <a:pt x="596" y="0"/>
                  </a:moveTo>
                  <a:lnTo>
                    <a:pt x="1" y="572"/>
                  </a:lnTo>
                  <a:lnTo>
                    <a:pt x="96" y="810"/>
                  </a:lnTo>
                  <a:lnTo>
                    <a:pt x="358" y="929"/>
                  </a:lnTo>
                  <a:lnTo>
                    <a:pt x="953" y="358"/>
                  </a:lnTo>
                  <a:lnTo>
                    <a:pt x="834" y="48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1"/>
            <p:cNvSpPr/>
            <p:nvPr/>
          </p:nvSpPr>
          <p:spPr>
            <a:xfrm>
              <a:off x="4258167" y="1681683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572" y="1"/>
                  </a:moveTo>
                  <a:lnTo>
                    <a:pt x="0" y="573"/>
                  </a:lnTo>
                  <a:lnTo>
                    <a:pt x="96" y="834"/>
                  </a:lnTo>
                  <a:lnTo>
                    <a:pt x="358" y="930"/>
                  </a:lnTo>
                  <a:lnTo>
                    <a:pt x="929" y="358"/>
                  </a:lnTo>
                  <a:lnTo>
                    <a:pt x="834" y="7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1"/>
            <p:cNvSpPr/>
            <p:nvPr/>
          </p:nvSpPr>
          <p:spPr>
            <a:xfrm>
              <a:off x="4105415" y="1751940"/>
              <a:ext cx="37782" cy="18467"/>
            </a:xfrm>
            <a:custGeom>
              <a:avLst/>
              <a:gdLst/>
              <a:ahLst/>
              <a:cxnLst/>
              <a:rect l="l" t="t" r="r" b="b"/>
              <a:pathLst>
                <a:path w="1025" h="501" extrusionOk="0">
                  <a:moveTo>
                    <a:pt x="96" y="0"/>
                  </a:moveTo>
                  <a:lnTo>
                    <a:pt x="1" y="262"/>
                  </a:lnTo>
                  <a:lnTo>
                    <a:pt x="96" y="500"/>
                  </a:lnTo>
                  <a:lnTo>
                    <a:pt x="906" y="500"/>
                  </a:lnTo>
                  <a:lnTo>
                    <a:pt x="1025" y="262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1"/>
            <p:cNvSpPr/>
            <p:nvPr/>
          </p:nvSpPr>
          <p:spPr>
            <a:xfrm>
              <a:off x="4277482" y="1751940"/>
              <a:ext cx="43052" cy="18467"/>
            </a:xfrm>
            <a:custGeom>
              <a:avLst/>
              <a:gdLst/>
              <a:ahLst/>
              <a:cxnLst/>
              <a:rect l="l" t="t" r="r" b="b"/>
              <a:pathLst>
                <a:path w="1168" h="501" extrusionOk="0">
                  <a:moveTo>
                    <a:pt x="238" y="0"/>
                  </a:moveTo>
                  <a:lnTo>
                    <a:pt x="0" y="262"/>
                  </a:lnTo>
                  <a:lnTo>
                    <a:pt x="238" y="500"/>
                  </a:lnTo>
                  <a:lnTo>
                    <a:pt x="1048" y="500"/>
                  </a:lnTo>
                  <a:lnTo>
                    <a:pt x="1167" y="262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1"/>
            <p:cNvSpPr/>
            <p:nvPr/>
          </p:nvSpPr>
          <p:spPr>
            <a:xfrm>
              <a:off x="4132618" y="1681683"/>
              <a:ext cx="35164" cy="34280"/>
            </a:xfrm>
            <a:custGeom>
              <a:avLst/>
              <a:gdLst/>
              <a:ahLst/>
              <a:cxnLst/>
              <a:rect l="l" t="t" r="r" b="b"/>
              <a:pathLst>
                <a:path w="954" h="930" extrusionOk="0">
                  <a:moveTo>
                    <a:pt x="358" y="1"/>
                  </a:moveTo>
                  <a:lnTo>
                    <a:pt x="120" y="120"/>
                  </a:lnTo>
                  <a:lnTo>
                    <a:pt x="1" y="358"/>
                  </a:lnTo>
                  <a:lnTo>
                    <a:pt x="596" y="930"/>
                  </a:lnTo>
                  <a:lnTo>
                    <a:pt x="834" y="811"/>
                  </a:lnTo>
                  <a:lnTo>
                    <a:pt x="953" y="573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1"/>
            <p:cNvSpPr/>
            <p:nvPr/>
          </p:nvSpPr>
          <p:spPr>
            <a:xfrm>
              <a:off x="4258167" y="1807232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358" y="0"/>
                  </a:moveTo>
                  <a:lnTo>
                    <a:pt x="96" y="96"/>
                  </a:lnTo>
                  <a:lnTo>
                    <a:pt x="0" y="358"/>
                  </a:lnTo>
                  <a:lnTo>
                    <a:pt x="572" y="929"/>
                  </a:lnTo>
                  <a:lnTo>
                    <a:pt x="834" y="810"/>
                  </a:lnTo>
                  <a:lnTo>
                    <a:pt x="929" y="572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1"/>
            <p:cNvSpPr/>
            <p:nvPr/>
          </p:nvSpPr>
          <p:spPr>
            <a:xfrm>
              <a:off x="4267824" y="1641542"/>
              <a:ext cx="67601" cy="55990"/>
            </a:xfrm>
            <a:custGeom>
              <a:avLst/>
              <a:gdLst/>
              <a:ahLst/>
              <a:cxnLst/>
              <a:rect l="l" t="t" r="r" b="b"/>
              <a:pathLst>
                <a:path w="1834" h="1519" extrusionOk="0">
                  <a:moveTo>
                    <a:pt x="1000" y="0"/>
                  </a:moveTo>
                  <a:cubicBezTo>
                    <a:pt x="810" y="0"/>
                    <a:pt x="619" y="78"/>
                    <a:pt x="477" y="233"/>
                  </a:cubicBezTo>
                  <a:cubicBezTo>
                    <a:pt x="0" y="709"/>
                    <a:pt x="334" y="1519"/>
                    <a:pt x="1000" y="1519"/>
                  </a:cubicBezTo>
                  <a:cubicBezTo>
                    <a:pt x="1191" y="1519"/>
                    <a:pt x="1381" y="1447"/>
                    <a:pt x="1524" y="1304"/>
                  </a:cubicBezTo>
                  <a:cubicBezTo>
                    <a:pt x="1834" y="995"/>
                    <a:pt x="1834" y="518"/>
                    <a:pt x="1524" y="233"/>
                  </a:cubicBezTo>
                  <a:cubicBezTo>
                    <a:pt x="1381" y="78"/>
                    <a:pt x="1191" y="0"/>
                    <a:pt x="1000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1"/>
            <p:cNvSpPr/>
            <p:nvPr/>
          </p:nvSpPr>
          <p:spPr>
            <a:xfrm>
              <a:off x="4083483" y="1825662"/>
              <a:ext cx="68486" cy="55327"/>
            </a:xfrm>
            <a:custGeom>
              <a:avLst/>
              <a:gdLst/>
              <a:ahLst/>
              <a:cxnLst/>
              <a:rect l="l" t="t" r="r" b="b"/>
              <a:pathLst>
                <a:path w="1858" h="1501" extrusionOk="0">
                  <a:moveTo>
                    <a:pt x="1021" y="1"/>
                  </a:moveTo>
                  <a:cubicBezTo>
                    <a:pt x="828" y="1"/>
                    <a:pt x="631" y="72"/>
                    <a:pt x="477" y="215"/>
                  </a:cubicBezTo>
                  <a:cubicBezTo>
                    <a:pt x="0" y="691"/>
                    <a:pt x="357" y="1501"/>
                    <a:pt x="1024" y="1501"/>
                  </a:cubicBezTo>
                  <a:cubicBezTo>
                    <a:pt x="1215" y="1501"/>
                    <a:pt x="1405" y="1429"/>
                    <a:pt x="1548" y="1286"/>
                  </a:cubicBezTo>
                  <a:cubicBezTo>
                    <a:pt x="1858" y="977"/>
                    <a:pt x="1858" y="501"/>
                    <a:pt x="1548" y="215"/>
                  </a:cubicBezTo>
                  <a:cubicBezTo>
                    <a:pt x="1405" y="72"/>
                    <a:pt x="1215" y="1"/>
                    <a:pt x="102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1"/>
            <p:cNvSpPr/>
            <p:nvPr/>
          </p:nvSpPr>
          <p:spPr>
            <a:xfrm>
              <a:off x="4315227" y="1733510"/>
              <a:ext cx="55327" cy="55327"/>
            </a:xfrm>
            <a:custGeom>
              <a:avLst/>
              <a:gdLst/>
              <a:ahLst/>
              <a:cxnLst/>
              <a:rect l="l" t="t" r="r" b="b"/>
              <a:pathLst>
                <a:path w="1501" h="1501" extrusionOk="0">
                  <a:moveTo>
                    <a:pt x="738" y="0"/>
                  </a:moveTo>
                  <a:cubicBezTo>
                    <a:pt x="334" y="0"/>
                    <a:pt x="0" y="333"/>
                    <a:pt x="0" y="762"/>
                  </a:cubicBezTo>
                  <a:cubicBezTo>
                    <a:pt x="0" y="1167"/>
                    <a:pt x="334" y="1500"/>
                    <a:pt x="738" y="1500"/>
                  </a:cubicBezTo>
                  <a:cubicBezTo>
                    <a:pt x="1167" y="1500"/>
                    <a:pt x="1501" y="1167"/>
                    <a:pt x="1501" y="762"/>
                  </a:cubicBezTo>
                  <a:cubicBezTo>
                    <a:pt x="1501" y="333"/>
                    <a:pt x="1167" y="0"/>
                    <a:pt x="73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1"/>
            <p:cNvSpPr/>
            <p:nvPr/>
          </p:nvSpPr>
          <p:spPr>
            <a:xfrm>
              <a:off x="4055395" y="1733510"/>
              <a:ext cx="55327" cy="55327"/>
            </a:xfrm>
            <a:custGeom>
              <a:avLst/>
              <a:gdLst/>
              <a:ahLst/>
              <a:cxnLst/>
              <a:rect l="l" t="t" r="r" b="b"/>
              <a:pathLst>
                <a:path w="1501" h="1501" extrusionOk="0">
                  <a:moveTo>
                    <a:pt x="738" y="0"/>
                  </a:moveTo>
                  <a:cubicBezTo>
                    <a:pt x="334" y="0"/>
                    <a:pt x="0" y="333"/>
                    <a:pt x="0" y="762"/>
                  </a:cubicBezTo>
                  <a:cubicBezTo>
                    <a:pt x="0" y="1167"/>
                    <a:pt x="334" y="1500"/>
                    <a:pt x="738" y="1500"/>
                  </a:cubicBezTo>
                  <a:cubicBezTo>
                    <a:pt x="1167" y="1500"/>
                    <a:pt x="1500" y="1167"/>
                    <a:pt x="1500" y="762"/>
                  </a:cubicBezTo>
                  <a:cubicBezTo>
                    <a:pt x="1500" y="333"/>
                    <a:pt x="1167" y="0"/>
                    <a:pt x="73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1"/>
            <p:cNvSpPr/>
            <p:nvPr/>
          </p:nvSpPr>
          <p:spPr>
            <a:xfrm>
              <a:off x="4273943" y="1825662"/>
              <a:ext cx="61482" cy="55327"/>
            </a:xfrm>
            <a:custGeom>
              <a:avLst/>
              <a:gdLst/>
              <a:ahLst/>
              <a:cxnLst/>
              <a:rect l="l" t="t" r="r" b="b"/>
              <a:pathLst>
                <a:path w="1668" h="1501" extrusionOk="0">
                  <a:moveTo>
                    <a:pt x="834" y="1"/>
                  </a:moveTo>
                  <a:cubicBezTo>
                    <a:pt x="644" y="1"/>
                    <a:pt x="453" y="72"/>
                    <a:pt x="311" y="215"/>
                  </a:cubicBezTo>
                  <a:cubicBezTo>
                    <a:pt x="1" y="501"/>
                    <a:pt x="1" y="977"/>
                    <a:pt x="311" y="1286"/>
                  </a:cubicBezTo>
                  <a:cubicBezTo>
                    <a:pt x="453" y="1429"/>
                    <a:pt x="644" y="1501"/>
                    <a:pt x="834" y="1501"/>
                  </a:cubicBezTo>
                  <a:cubicBezTo>
                    <a:pt x="1025" y="1501"/>
                    <a:pt x="1215" y="1429"/>
                    <a:pt x="1358" y="1286"/>
                  </a:cubicBezTo>
                  <a:cubicBezTo>
                    <a:pt x="1668" y="977"/>
                    <a:pt x="1668" y="501"/>
                    <a:pt x="1358" y="215"/>
                  </a:cubicBezTo>
                  <a:cubicBezTo>
                    <a:pt x="1215" y="72"/>
                    <a:pt x="1025" y="1"/>
                    <a:pt x="83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1"/>
            <p:cNvSpPr/>
            <p:nvPr/>
          </p:nvSpPr>
          <p:spPr>
            <a:xfrm>
              <a:off x="4090486" y="1641542"/>
              <a:ext cx="61482" cy="55990"/>
            </a:xfrm>
            <a:custGeom>
              <a:avLst/>
              <a:gdLst/>
              <a:ahLst/>
              <a:cxnLst/>
              <a:rect l="l" t="t" r="r" b="b"/>
              <a:pathLst>
                <a:path w="1668" h="1519" extrusionOk="0">
                  <a:moveTo>
                    <a:pt x="831" y="0"/>
                  </a:moveTo>
                  <a:cubicBezTo>
                    <a:pt x="638" y="0"/>
                    <a:pt x="441" y="78"/>
                    <a:pt x="287" y="233"/>
                  </a:cubicBezTo>
                  <a:cubicBezTo>
                    <a:pt x="1" y="518"/>
                    <a:pt x="1" y="995"/>
                    <a:pt x="287" y="1304"/>
                  </a:cubicBezTo>
                  <a:cubicBezTo>
                    <a:pt x="441" y="1447"/>
                    <a:pt x="638" y="1519"/>
                    <a:pt x="831" y="1519"/>
                  </a:cubicBezTo>
                  <a:cubicBezTo>
                    <a:pt x="1025" y="1519"/>
                    <a:pt x="1215" y="1447"/>
                    <a:pt x="1358" y="1304"/>
                  </a:cubicBezTo>
                  <a:cubicBezTo>
                    <a:pt x="1668" y="995"/>
                    <a:pt x="1668" y="518"/>
                    <a:pt x="1358" y="233"/>
                  </a:cubicBezTo>
                  <a:cubicBezTo>
                    <a:pt x="1215" y="78"/>
                    <a:pt x="1025" y="0"/>
                    <a:pt x="83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1"/>
            <p:cNvSpPr/>
            <p:nvPr/>
          </p:nvSpPr>
          <p:spPr>
            <a:xfrm>
              <a:off x="4203723" y="1830934"/>
              <a:ext cx="14965" cy="36012"/>
            </a:xfrm>
            <a:custGeom>
              <a:avLst/>
              <a:gdLst/>
              <a:ahLst/>
              <a:cxnLst/>
              <a:rect l="l" t="t" r="r" b="b"/>
              <a:pathLst>
                <a:path w="406" h="977" extrusionOk="0">
                  <a:moveTo>
                    <a:pt x="120" y="0"/>
                  </a:moveTo>
                  <a:lnTo>
                    <a:pt x="1" y="119"/>
                  </a:lnTo>
                  <a:lnTo>
                    <a:pt x="1" y="929"/>
                  </a:lnTo>
                  <a:lnTo>
                    <a:pt x="120" y="977"/>
                  </a:lnTo>
                  <a:lnTo>
                    <a:pt x="239" y="882"/>
                  </a:lnTo>
                  <a:lnTo>
                    <a:pt x="406" y="524"/>
                  </a:lnTo>
                  <a:lnTo>
                    <a:pt x="239" y="119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1"/>
            <p:cNvSpPr/>
            <p:nvPr/>
          </p:nvSpPr>
          <p:spPr>
            <a:xfrm>
              <a:off x="4212496" y="1830934"/>
              <a:ext cx="9694" cy="36012"/>
            </a:xfrm>
            <a:custGeom>
              <a:avLst/>
              <a:gdLst/>
              <a:ahLst/>
              <a:cxnLst/>
              <a:rect l="l" t="t" r="r" b="b"/>
              <a:pathLst>
                <a:path w="263" h="977" extrusionOk="0">
                  <a:moveTo>
                    <a:pt x="144" y="0"/>
                  </a:moveTo>
                  <a:lnTo>
                    <a:pt x="1" y="119"/>
                  </a:lnTo>
                  <a:lnTo>
                    <a:pt x="1" y="882"/>
                  </a:lnTo>
                  <a:lnTo>
                    <a:pt x="144" y="977"/>
                  </a:lnTo>
                  <a:lnTo>
                    <a:pt x="263" y="929"/>
                  </a:lnTo>
                  <a:lnTo>
                    <a:pt x="263" y="11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1"/>
            <p:cNvSpPr/>
            <p:nvPr/>
          </p:nvSpPr>
          <p:spPr>
            <a:xfrm>
              <a:off x="4138774" y="1686955"/>
              <a:ext cx="79912" cy="148398"/>
            </a:xfrm>
            <a:custGeom>
              <a:avLst/>
              <a:gdLst/>
              <a:ahLst/>
              <a:cxnLst/>
              <a:rect l="l" t="t" r="r" b="b"/>
              <a:pathLst>
                <a:path w="2168" h="4026" extrusionOk="0">
                  <a:moveTo>
                    <a:pt x="2001" y="1"/>
                  </a:moveTo>
                  <a:cubicBezTo>
                    <a:pt x="905" y="1"/>
                    <a:pt x="1" y="906"/>
                    <a:pt x="1" y="2025"/>
                  </a:cubicBezTo>
                  <a:cubicBezTo>
                    <a:pt x="1" y="3121"/>
                    <a:pt x="905" y="4025"/>
                    <a:pt x="2001" y="4025"/>
                  </a:cubicBezTo>
                  <a:lnTo>
                    <a:pt x="2168" y="2025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1"/>
            <p:cNvSpPr/>
            <p:nvPr/>
          </p:nvSpPr>
          <p:spPr>
            <a:xfrm>
              <a:off x="4212496" y="1686955"/>
              <a:ext cx="74678" cy="148398"/>
            </a:xfrm>
            <a:custGeom>
              <a:avLst/>
              <a:gdLst/>
              <a:ahLst/>
              <a:cxnLst/>
              <a:rect l="l" t="t" r="r" b="b"/>
              <a:pathLst>
                <a:path w="2026" h="4026" extrusionOk="0">
                  <a:moveTo>
                    <a:pt x="1" y="1"/>
                  </a:moveTo>
                  <a:lnTo>
                    <a:pt x="1" y="4025"/>
                  </a:lnTo>
                  <a:cubicBezTo>
                    <a:pt x="1120" y="4025"/>
                    <a:pt x="2025" y="3121"/>
                    <a:pt x="2025" y="2025"/>
                  </a:cubicBezTo>
                  <a:cubicBezTo>
                    <a:pt x="2025" y="906"/>
                    <a:pt x="1120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1"/>
            <p:cNvSpPr/>
            <p:nvPr/>
          </p:nvSpPr>
          <p:spPr>
            <a:xfrm>
              <a:off x="4185293" y="1863408"/>
              <a:ext cx="33395" cy="55327"/>
            </a:xfrm>
            <a:custGeom>
              <a:avLst/>
              <a:gdLst/>
              <a:ahLst/>
              <a:cxnLst/>
              <a:rect l="l" t="t" r="r" b="b"/>
              <a:pathLst>
                <a:path w="906" h="1501" extrusionOk="0">
                  <a:moveTo>
                    <a:pt x="739" y="1"/>
                  </a:moveTo>
                  <a:cubicBezTo>
                    <a:pt x="334" y="1"/>
                    <a:pt x="1" y="334"/>
                    <a:pt x="1" y="763"/>
                  </a:cubicBezTo>
                  <a:cubicBezTo>
                    <a:pt x="1" y="1167"/>
                    <a:pt x="334" y="1501"/>
                    <a:pt x="739" y="1501"/>
                  </a:cubicBezTo>
                  <a:lnTo>
                    <a:pt x="906" y="763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1"/>
            <p:cNvSpPr/>
            <p:nvPr/>
          </p:nvSpPr>
          <p:spPr>
            <a:xfrm>
              <a:off x="4212496" y="1863408"/>
              <a:ext cx="28124" cy="55327"/>
            </a:xfrm>
            <a:custGeom>
              <a:avLst/>
              <a:gdLst/>
              <a:ahLst/>
              <a:cxnLst/>
              <a:rect l="l" t="t" r="r" b="b"/>
              <a:pathLst>
                <a:path w="763" h="1501" extrusionOk="0">
                  <a:moveTo>
                    <a:pt x="1" y="1"/>
                  </a:moveTo>
                  <a:lnTo>
                    <a:pt x="1" y="1501"/>
                  </a:lnTo>
                  <a:cubicBezTo>
                    <a:pt x="430" y="1501"/>
                    <a:pt x="763" y="1167"/>
                    <a:pt x="763" y="763"/>
                  </a:cubicBezTo>
                  <a:cubicBezTo>
                    <a:pt x="763" y="334"/>
                    <a:pt x="430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1"/>
            <p:cNvSpPr/>
            <p:nvPr/>
          </p:nvSpPr>
          <p:spPr>
            <a:xfrm>
              <a:off x="4185293" y="1733510"/>
              <a:ext cx="33395" cy="55327"/>
            </a:xfrm>
            <a:custGeom>
              <a:avLst/>
              <a:gdLst/>
              <a:ahLst/>
              <a:cxnLst/>
              <a:rect l="l" t="t" r="r" b="b"/>
              <a:pathLst>
                <a:path w="906" h="1501" extrusionOk="0">
                  <a:moveTo>
                    <a:pt x="739" y="0"/>
                  </a:moveTo>
                  <a:cubicBezTo>
                    <a:pt x="334" y="0"/>
                    <a:pt x="1" y="333"/>
                    <a:pt x="1" y="762"/>
                  </a:cubicBezTo>
                  <a:cubicBezTo>
                    <a:pt x="1" y="1167"/>
                    <a:pt x="334" y="1500"/>
                    <a:pt x="739" y="1500"/>
                  </a:cubicBezTo>
                  <a:lnTo>
                    <a:pt x="906" y="762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1"/>
            <p:cNvSpPr/>
            <p:nvPr/>
          </p:nvSpPr>
          <p:spPr>
            <a:xfrm>
              <a:off x="4212496" y="1733510"/>
              <a:ext cx="28124" cy="55327"/>
            </a:xfrm>
            <a:custGeom>
              <a:avLst/>
              <a:gdLst/>
              <a:ahLst/>
              <a:cxnLst/>
              <a:rect l="l" t="t" r="r" b="b"/>
              <a:pathLst>
                <a:path w="763" h="1501" extrusionOk="0">
                  <a:moveTo>
                    <a:pt x="1" y="0"/>
                  </a:moveTo>
                  <a:lnTo>
                    <a:pt x="1" y="1500"/>
                  </a:lnTo>
                  <a:cubicBezTo>
                    <a:pt x="430" y="1500"/>
                    <a:pt x="763" y="1167"/>
                    <a:pt x="763" y="762"/>
                  </a:cubicBezTo>
                  <a:cubicBezTo>
                    <a:pt x="763" y="333"/>
                    <a:pt x="430" y="0"/>
                    <a:pt x="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1"/>
            <p:cNvSpPr/>
            <p:nvPr/>
          </p:nvSpPr>
          <p:spPr>
            <a:xfrm>
              <a:off x="4185293" y="1603575"/>
              <a:ext cx="33395" cy="55327"/>
            </a:xfrm>
            <a:custGeom>
              <a:avLst/>
              <a:gdLst/>
              <a:ahLst/>
              <a:cxnLst/>
              <a:rect l="l" t="t" r="r" b="b"/>
              <a:pathLst>
                <a:path w="906" h="1501" extrusionOk="0">
                  <a:moveTo>
                    <a:pt x="739" y="0"/>
                  </a:moveTo>
                  <a:cubicBezTo>
                    <a:pt x="334" y="0"/>
                    <a:pt x="1" y="334"/>
                    <a:pt x="1" y="763"/>
                  </a:cubicBezTo>
                  <a:cubicBezTo>
                    <a:pt x="1" y="1167"/>
                    <a:pt x="334" y="1501"/>
                    <a:pt x="739" y="1501"/>
                  </a:cubicBezTo>
                  <a:lnTo>
                    <a:pt x="906" y="763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1"/>
            <p:cNvSpPr/>
            <p:nvPr/>
          </p:nvSpPr>
          <p:spPr>
            <a:xfrm>
              <a:off x="4212496" y="1603575"/>
              <a:ext cx="28124" cy="55327"/>
            </a:xfrm>
            <a:custGeom>
              <a:avLst/>
              <a:gdLst/>
              <a:ahLst/>
              <a:cxnLst/>
              <a:rect l="l" t="t" r="r" b="b"/>
              <a:pathLst>
                <a:path w="763" h="1501" extrusionOk="0">
                  <a:moveTo>
                    <a:pt x="1" y="0"/>
                  </a:moveTo>
                  <a:lnTo>
                    <a:pt x="1" y="1501"/>
                  </a:lnTo>
                  <a:cubicBezTo>
                    <a:pt x="430" y="1501"/>
                    <a:pt x="763" y="1167"/>
                    <a:pt x="763" y="763"/>
                  </a:cubicBezTo>
                  <a:cubicBezTo>
                    <a:pt x="763" y="334"/>
                    <a:pt x="430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81"/>
          <p:cNvGrpSpPr/>
          <p:nvPr/>
        </p:nvGrpSpPr>
        <p:grpSpPr>
          <a:xfrm>
            <a:off x="4812075" y="1603575"/>
            <a:ext cx="259868" cy="315161"/>
            <a:chOff x="4812075" y="1603575"/>
            <a:chExt cx="259868" cy="315161"/>
          </a:xfrm>
        </p:grpSpPr>
        <p:sp>
          <p:nvSpPr>
            <p:cNvPr id="3653" name="Google Shape;3653;p81"/>
            <p:cNvSpPr/>
            <p:nvPr/>
          </p:nvSpPr>
          <p:spPr>
            <a:xfrm>
              <a:off x="4812075" y="1788801"/>
              <a:ext cx="136087" cy="117657"/>
            </a:xfrm>
            <a:custGeom>
              <a:avLst/>
              <a:gdLst/>
              <a:ahLst/>
              <a:cxnLst/>
              <a:rect l="l" t="t" r="r" b="b"/>
              <a:pathLst>
                <a:path w="3692" h="3192" extrusionOk="0">
                  <a:moveTo>
                    <a:pt x="1477" y="0"/>
                  </a:moveTo>
                  <a:cubicBezTo>
                    <a:pt x="667" y="0"/>
                    <a:pt x="0" y="667"/>
                    <a:pt x="0" y="1501"/>
                  </a:cubicBezTo>
                  <a:lnTo>
                    <a:pt x="0" y="1524"/>
                  </a:lnTo>
                  <a:lnTo>
                    <a:pt x="1501" y="3025"/>
                  </a:lnTo>
                  <a:lnTo>
                    <a:pt x="2596" y="3191"/>
                  </a:lnTo>
                  <a:lnTo>
                    <a:pt x="3525" y="3025"/>
                  </a:lnTo>
                  <a:lnTo>
                    <a:pt x="3691" y="2406"/>
                  </a:lnTo>
                  <a:lnTo>
                    <a:pt x="3525" y="176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1"/>
            <p:cNvSpPr/>
            <p:nvPr/>
          </p:nvSpPr>
          <p:spPr>
            <a:xfrm>
              <a:off x="4941973" y="1788801"/>
              <a:ext cx="129968" cy="117657"/>
            </a:xfrm>
            <a:custGeom>
              <a:avLst/>
              <a:gdLst/>
              <a:ahLst/>
              <a:cxnLst/>
              <a:rect l="l" t="t" r="r" b="b"/>
              <a:pathLst>
                <a:path w="3526" h="3192" extrusionOk="0">
                  <a:moveTo>
                    <a:pt x="1263" y="0"/>
                  </a:moveTo>
                  <a:lnTo>
                    <a:pt x="1" y="1763"/>
                  </a:lnTo>
                  <a:lnTo>
                    <a:pt x="1" y="3025"/>
                  </a:lnTo>
                  <a:lnTo>
                    <a:pt x="953" y="3191"/>
                  </a:lnTo>
                  <a:lnTo>
                    <a:pt x="2025" y="3025"/>
                  </a:lnTo>
                  <a:lnTo>
                    <a:pt x="3525" y="1524"/>
                  </a:lnTo>
                  <a:lnTo>
                    <a:pt x="3525" y="1501"/>
                  </a:lnTo>
                  <a:cubicBezTo>
                    <a:pt x="3525" y="667"/>
                    <a:pt x="2859" y="0"/>
                    <a:pt x="20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1"/>
            <p:cNvSpPr/>
            <p:nvPr/>
          </p:nvSpPr>
          <p:spPr>
            <a:xfrm>
              <a:off x="4895454" y="1788801"/>
              <a:ext cx="52710" cy="64984"/>
            </a:xfrm>
            <a:custGeom>
              <a:avLst/>
              <a:gdLst/>
              <a:ahLst/>
              <a:cxnLst/>
              <a:rect l="l" t="t" r="r" b="b"/>
              <a:pathLst>
                <a:path w="1430" h="1763" extrusionOk="0">
                  <a:moveTo>
                    <a:pt x="1" y="0"/>
                  </a:moveTo>
                  <a:lnTo>
                    <a:pt x="1" y="524"/>
                  </a:lnTo>
                  <a:cubicBezTo>
                    <a:pt x="1" y="1215"/>
                    <a:pt x="572" y="1763"/>
                    <a:pt x="1263" y="1763"/>
                  </a:cubicBezTo>
                  <a:lnTo>
                    <a:pt x="1429" y="1572"/>
                  </a:lnTo>
                  <a:lnTo>
                    <a:pt x="1263" y="1262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1"/>
            <p:cNvSpPr/>
            <p:nvPr/>
          </p:nvSpPr>
          <p:spPr>
            <a:xfrm>
              <a:off x="4941973" y="1788801"/>
              <a:ext cx="46554" cy="64984"/>
            </a:xfrm>
            <a:custGeom>
              <a:avLst/>
              <a:gdLst/>
              <a:ahLst/>
              <a:cxnLst/>
              <a:rect l="l" t="t" r="r" b="b"/>
              <a:pathLst>
                <a:path w="1263" h="1763" extrusionOk="0">
                  <a:moveTo>
                    <a:pt x="763" y="0"/>
                  </a:moveTo>
                  <a:lnTo>
                    <a:pt x="1" y="1262"/>
                  </a:lnTo>
                  <a:lnTo>
                    <a:pt x="1" y="1763"/>
                  </a:lnTo>
                  <a:cubicBezTo>
                    <a:pt x="691" y="1763"/>
                    <a:pt x="1263" y="1215"/>
                    <a:pt x="1263" y="524"/>
                  </a:cubicBezTo>
                  <a:lnTo>
                    <a:pt x="12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1"/>
            <p:cNvSpPr/>
            <p:nvPr/>
          </p:nvSpPr>
          <p:spPr>
            <a:xfrm>
              <a:off x="4830505" y="1603575"/>
              <a:ext cx="73757" cy="102213"/>
            </a:xfrm>
            <a:custGeom>
              <a:avLst/>
              <a:gdLst/>
              <a:ahLst/>
              <a:cxnLst/>
              <a:rect l="l" t="t" r="r" b="b"/>
              <a:pathLst>
                <a:path w="2001" h="2773" extrusionOk="0">
                  <a:moveTo>
                    <a:pt x="1263" y="0"/>
                  </a:moveTo>
                  <a:cubicBezTo>
                    <a:pt x="667" y="0"/>
                    <a:pt x="215" y="501"/>
                    <a:pt x="262" y="1096"/>
                  </a:cubicBezTo>
                  <a:cubicBezTo>
                    <a:pt x="96" y="1286"/>
                    <a:pt x="0" y="1525"/>
                    <a:pt x="0" y="1763"/>
                  </a:cubicBezTo>
                  <a:cubicBezTo>
                    <a:pt x="0" y="2339"/>
                    <a:pt x="462" y="2773"/>
                    <a:pt x="1003" y="2773"/>
                  </a:cubicBezTo>
                  <a:cubicBezTo>
                    <a:pt x="1088" y="2773"/>
                    <a:pt x="1175" y="2762"/>
                    <a:pt x="1263" y="2739"/>
                  </a:cubicBezTo>
                  <a:lnTo>
                    <a:pt x="2001" y="334"/>
                  </a:lnTo>
                  <a:cubicBezTo>
                    <a:pt x="1810" y="120"/>
                    <a:pt x="1548" y="0"/>
                    <a:pt x="1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1"/>
            <p:cNvSpPr/>
            <p:nvPr/>
          </p:nvSpPr>
          <p:spPr>
            <a:xfrm>
              <a:off x="4979718" y="1603612"/>
              <a:ext cx="73794" cy="102176"/>
            </a:xfrm>
            <a:custGeom>
              <a:avLst/>
              <a:gdLst/>
              <a:ahLst/>
              <a:cxnLst/>
              <a:rect l="l" t="t" r="r" b="b"/>
              <a:pathLst>
                <a:path w="2002" h="2772" extrusionOk="0">
                  <a:moveTo>
                    <a:pt x="732" y="1"/>
                  </a:moveTo>
                  <a:cubicBezTo>
                    <a:pt x="472" y="1"/>
                    <a:pt x="208" y="103"/>
                    <a:pt x="1" y="333"/>
                  </a:cubicBezTo>
                  <a:lnTo>
                    <a:pt x="739" y="2738"/>
                  </a:lnTo>
                  <a:cubicBezTo>
                    <a:pt x="827" y="2761"/>
                    <a:pt x="914" y="2772"/>
                    <a:pt x="999" y="2772"/>
                  </a:cubicBezTo>
                  <a:cubicBezTo>
                    <a:pt x="1539" y="2772"/>
                    <a:pt x="2001" y="2338"/>
                    <a:pt x="2001" y="1762"/>
                  </a:cubicBezTo>
                  <a:cubicBezTo>
                    <a:pt x="2001" y="1524"/>
                    <a:pt x="1906" y="1285"/>
                    <a:pt x="1739" y="1095"/>
                  </a:cubicBezTo>
                  <a:cubicBezTo>
                    <a:pt x="1804" y="450"/>
                    <a:pt x="1278" y="1"/>
                    <a:pt x="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1"/>
            <p:cNvSpPr/>
            <p:nvPr/>
          </p:nvSpPr>
          <p:spPr>
            <a:xfrm>
              <a:off x="4861210" y="1900269"/>
              <a:ext cx="86953" cy="18467"/>
            </a:xfrm>
            <a:custGeom>
              <a:avLst/>
              <a:gdLst/>
              <a:ahLst/>
              <a:cxnLst/>
              <a:rect l="l" t="t" r="r" b="b"/>
              <a:pathLst>
                <a:path w="2359" h="501" extrusionOk="0">
                  <a:moveTo>
                    <a:pt x="168" y="1"/>
                  </a:moveTo>
                  <a:lnTo>
                    <a:pt x="1" y="263"/>
                  </a:lnTo>
                  <a:lnTo>
                    <a:pt x="168" y="501"/>
                  </a:lnTo>
                  <a:lnTo>
                    <a:pt x="2192" y="501"/>
                  </a:lnTo>
                  <a:lnTo>
                    <a:pt x="2358" y="334"/>
                  </a:lnTo>
                  <a:lnTo>
                    <a:pt x="21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1"/>
            <p:cNvSpPr/>
            <p:nvPr/>
          </p:nvSpPr>
          <p:spPr>
            <a:xfrm>
              <a:off x="4941973" y="1900269"/>
              <a:ext cx="80797" cy="18467"/>
            </a:xfrm>
            <a:custGeom>
              <a:avLst/>
              <a:gdLst/>
              <a:ahLst/>
              <a:cxnLst/>
              <a:rect l="l" t="t" r="r" b="b"/>
              <a:pathLst>
                <a:path w="2192" h="501" extrusionOk="0">
                  <a:moveTo>
                    <a:pt x="1" y="1"/>
                  </a:moveTo>
                  <a:lnTo>
                    <a:pt x="1" y="501"/>
                  </a:lnTo>
                  <a:lnTo>
                    <a:pt x="2025" y="501"/>
                  </a:lnTo>
                  <a:lnTo>
                    <a:pt x="2192" y="263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1"/>
            <p:cNvSpPr/>
            <p:nvPr/>
          </p:nvSpPr>
          <p:spPr>
            <a:xfrm>
              <a:off x="4812075" y="1844978"/>
              <a:ext cx="55327" cy="24622"/>
            </a:xfrm>
            <a:custGeom>
              <a:avLst/>
              <a:gdLst/>
              <a:ahLst/>
              <a:cxnLst/>
              <a:rect l="l" t="t" r="r" b="b"/>
              <a:pathLst>
                <a:path w="1501" h="668" extrusionOk="0">
                  <a:moveTo>
                    <a:pt x="0" y="0"/>
                  </a:moveTo>
                  <a:lnTo>
                    <a:pt x="0" y="501"/>
                  </a:lnTo>
                  <a:lnTo>
                    <a:pt x="762" y="667"/>
                  </a:lnTo>
                  <a:lnTo>
                    <a:pt x="1501" y="5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1"/>
            <p:cNvSpPr/>
            <p:nvPr/>
          </p:nvSpPr>
          <p:spPr>
            <a:xfrm>
              <a:off x="5016616" y="1844978"/>
              <a:ext cx="55327" cy="24622"/>
            </a:xfrm>
            <a:custGeom>
              <a:avLst/>
              <a:gdLst/>
              <a:ahLst/>
              <a:cxnLst/>
              <a:rect l="l" t="t" r="r" b="b"/>
              <a:pathLst>
                <a:path w="1501" h="668" extrusionOk="0">
                  <a:moveTo>
                    <a:pt x="0" y="0"/>
                  </a:moveTo>
                  <a:lnTo>
                    <a:pt x="0" y="501"/>
                  </a:lnTo>
                  <a:lnTo>
                    <a:pt x="738" y="667"/>
                  </a:lnTo>
                  <a:lnTo>
                    <a:pt x="1500" y="501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1"/>
            <p:cNvSpPr/>
            <p:nvPr/>
          </p:nvSpPr>
          <p:spPr>
            <a:xfrm>
              <a:off x="4812075" y="1863408"/>
              <a:ext cx="55327" cy="55327"/>
            </a:xfrm>
            <a:custGeom>
              <a:avLst/>
              <a:gdLst/>
              <a:ahLst/>
              <a:cxnLst/>
              <a:rect l="l" t="t" r="r" b="b"/>
              <a:pathLst>
                <a:path w="1501" h="1501" extrusionOk="0">
                  <a:moveTo>
                    <a:pt x="0" y="1"/>
                  </a:moveTo>
                  <a:lnTo>
                    <a:pt x="0" y="1501"/>
                  </a:lnTo>
                  <a:lnTo>
                    <a:pt x="1501" y="1501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1"/>
            <p:cNvSpPr/>
            <p:nvPr/>
          </p:nvSpPr>
          <p:spPr>
            <a:xfrm>
              <a:off x="5016616" y="1863408"/>
              <a:ext cx="55327" cy="55327"/>
            </a:xfrm>
            <a:custGeom>
              <a:avLst/>
              <a:gdLst/>
              <a:ahLst/>
              <a:cxnLst/>
              <a:rect l="l" t="t" r="r" b="b"/>
              <a:pathLst>
                <a:path w="1501" h="1501" extrusionOk="0">
                  <a:moveTo>
                    <a:pt x="0" y="1"/>
                  </a:moveTo>
                  <a:lnTo>
                    <a:pt x="0" y="1501"/>
                  </a:lnTo>
                  <a:lnTo>
                    <a:pt x="1500" y="1501"/>
                  </a:lnTo>
                  <a:lnTo>
                    <a:pt x="1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1"/>
            <p:cNvSpPr/>
            <p:nvPr/>
          </p:nvSpPr>
          <p:spPr>
            <a:xfrm>
              <a:off x="4913885" y="1758059"/>
              <a:ext cx="34280" cy="77295"/>
            </a:xfrm>
            <a:custGeom>
              <a:avLst/>
              <a:gdLst/>
              <a:ahLst/>
              <a:cxnLst/>
              <a:rect l="l" t="t" r="r" b="b"/>
              <a:pathLst>
                <a:path w="930" h="2097" extrusionOk="0">
                  <a:moveTo>
                    <a:pt x="501" y="1"/>
                  </a:moveTo>
                  <a:lnTo>
                    <a:pt x="1" y="168"/>
                  </a:lnTo>
                  <a:lnTo>
                    <a:pt x="1" y="1358"/>
                  </a:lnTo>
                  <a:cubicBezTo>
                    <a:pt x="1" y="1763"/>
                    <a:pt x="358" y="2096"/>
                    <a:pt x="763" y="2096"/>
                  </a:cubicBezTo>
                  <a:lnTo>
                    <a:pt x="929" y="1049"/>
                  </a:lnTo>
                  <a:lnTo>
                    <a:pt x="763" y="334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1"/>
            <p:cNvSpPr/>
            <p:nvPr/>
          </p:nvSpPr>
          <p:spPr>
            <a:xfrm>
              <a:off x="4941973" y="1758059"/>
              <a:ext cx="28124" cy="77295"/>
            </a:xfrm>
            <a:custGeom>
              <a:avLst/>
              <a:gdLst/>
              <a:ahLst/>
              <a:cxnLst/>
              <a:rect l="l" t="t" r="r" b="b"/>
              <a:pathLst>
                <a:path w="763" h="2097" extrusionOk="0">
                  <a:moveTo>
                    <a:pt x="263" y="1"/>
                  </a:moveTo>
                  <a:lnTo>
                    <a:pt x="1" y="334"/>
                  </a:lnTo>
                  <a:lnTo>
                    <a:pt x="1" y="2096"/>
                  </a:lnTo>
                  <a:cubicBezTo>
                    <a:pt x="406" y="2096"/>
                    <a:pt x="763" y="1763"/>
                    <a:pt x="763" y="1358"/>
                  </a:cubicBezTo>
                  <a:lnTo>
                    <a:pt x="763" y="168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1"/>
            <p:cNvSpPr/>
            <p:nvPr/>
          </p:nvSpPr>
          <p:spPr>
            <a:xfrm>
              <a:off x="4877024" y="1603575"/>
              <a:ext cx="71140" cy="166828"/>
            </a:xfrm>
            <a:custGeom>
              <a:avLst/>
              <a:gdLst/>
              <a:ahLst/>
              <a:cxnLst/>
              <a:rect l="l" t="t" r="r" b="b"/>
              <a:pathLst>
                <a:path w="1930" h="4526" extrusionOk="0">
                  <a:moveTo>
                    <a:pt x="1763" y="0"/>
                  </a:moveTo>
                  <a:cubicBezTo>
                    <a:pt x="786" y="0"/>
                    <a:pt x="1" y="786"/>
                    <a:pt x="1" y="1763"/>
                  </a:cubicBezTo>
                  <a:lnTo>
                    <a:pt x="1" y="2763"/>
                  </a:lnTo>
                  <a:cubicBezTo>
                    <a:pt x="1" y="3739"/>
                    <a:pt x="786" y="4525"/>
                    <a:pt x="1763" y="4525"/>
                  </a:cubicBezTo>
                  <a:lnTo>
                    <a:pt x="1929" y="2310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1"/>
            <p:cNvSpPr/>
            <p:nvPr/>
          </p:nvSpPr>
          <p:spPr>
            <a:xfrm>
              <a:off x="4941973" y="1603575"/>
              <a:ext cx="65021" cy="166828"/>
            </a:xfrm>
            <a:custGeom>
              <a:avLst/>
              <a:gdLst/>
              <a:ahLst/>
              <a:cxnLst/>
              <a:rect l="l" t="t" r="r" b="b"/>
              <a:pathLst>
                <a:path w="1764" h="4526" extrusionOk="0">
                  <a:moveTo>
                    <a:pt x="1" y="0"/>
                  </a:moveTo>
                  <a:lnTo>
                    <a:pt x="1" y="4525"/>
                  </a:lnTo>
                  <a:cubicBezTo>
                    <a:pt x="977" y="4525"/>
                    <a:pt x="1763" y="3739"/>
                    <a:pt x="1763" y="2763"/>
                  </a:cubicBezTo>
                  <a:lnTo>
                    <a:pt x="1763" y="1763"/>
                  </a:lnTo>
                  <a:cubicBezTo>
                    <a:pt x="1763" y="786"/>
                    <a:pt x="977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1"/>
            <p:cNvSpPr/>
            <p:nvPr/>
          </p:nvSpPr>
          <p:spPr>
            <a:xfrm>
              <a:off x="4923542" y="1678182"/>
              <a:ext cx="24622" cy="18467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191" y="1"/>
                  </a:moveTo>
                  <a:lnTo>
                    <a:pt x="1" y="239"/>
                  </a:lnTo>
                  <a:lnTo>
                    <a:pt x="191" y="501"/>
                  </a:lnTo>
                  <a:lnTo>
                    <a:pt x="501" y="501"/>
                  </a:lnTo>
                  <a:lnTo>
                    <a:pt x="667" y="239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1"/>
            <p:cNvSpPr/>
            <p:nvPr/>
          </p:nvSpPr>
          <p:spPr>
            <a:xfrm>
              <a:off x="4886681" y="1664138"/>
              <a:ext cx="45670" cy="46554"/>
            </a:xfrm>
            <a:custGeom>
              <a:avLst/>
              <a:gdLst/>
              <a:ahLst/>
              <a:cxnLst/>
              <a:rect l="l" t="t" r="r" b="b"/>
              <a:pathLst>
                <a:path w="1239" h="1263" extrusionOk="0">
                  <a:moveTo>
                    <a:pt x="620" y="1"/>
                  </a:moveTo>
                  <a:cubicBezTo>
                    <a:pt x="262" y="1"/>
                    <a:pt x="0" y="286"/>
                    <a:pt x="0" y="620"/>
                  </a:cubicBezTo>
                  <a:cubicBezTo>
                    <a:pt x="0" y="977"/>
                    <a:pt x="262" y="1263"/>
                    <a:pt x="620" y="1263"/>
                  </a:cubicBezTo>
                  <a:cubicBezTo>
                    <a:pt x="977" y="1263"/>
                    <a:pt x="1239" y="977"/>
                    <a:pt x="1239" y="620"/>
                  </a:cubicBezTo>
                  <a:cubicBezTo>
                    <a:pt x="1239" y="286"/>
                    <a:pt x="977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1"/>
            <p:cNvSpPr/>
            <p:nvPr/>
          </p:nvSpPr>
          <p:spPr>
            <a:xfrm>
              <a:off x="4941973" y="1678182"/>
              <a:ext cx="12348" cy="18467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" y="1"/>
                  </a:moveTo>
                  <a:lnTo>
                    <a:pt x="1" y="501"/>
                  </a:lnTo>
                  <a:lnTo>
                    <a:pt x="310" y="501"/>
                  </a:lnTo>
                  <a:lnTo>
                    <a:pt x="334" y="239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1"/>
            <p:cNvSpPr/>
            <p:nvPr/>
          </p:nvSpPr>
          <p:spPr>
            <a:xfrm>
              <a:off x="4951630" y="1664138"/>
              <a:ext cx="45706" cy="46554"/>
            </a:xfrm>
            <a:custGeom>
              <a:avLst/>
              <a:gdLst/>
              <a:ahLst/>
              <a:cxnLst/>
              <a:rect l="l" t="t" r="r" b="b"/>
              <a:pathLst>
                <a:path w="1240" h="1263" extrusionOk="0">
                  <a:moveTo>
                    <a:pt x="620" y="1"/>
                  </a:moveTo>
                  <a:cubicBezTo>
                    <a:pt x="263" y="1"/>
                    <a:pt x="1" y="286"/>
                    <a:pt x="1" y="620"/>
                  </a:cubicBezTo>
                  <a:cubicBezTo>
                    <a:pt x="1" y="977"/>
                    <a:pt x="263" y="1263"/>
                    <a:pt x="620" y="1263"/>
                  </a:cubicBezTo>
                  <a:cubicBezTo>
                    <a:pt x="977" y="1263"/>
                    <a:pt x="1239" y="977"/>
                    <a:pt x="1239" y="620"/>
                  </a:cubicBezTo>
                  <a:cubicBezTo>
                    <a:pt x="1239" y="286"/>
                    <a:pt x="977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3" name="Google Shape;3673;p81"/>
          <p:cNvGrpSpPr/>
          <p:nvPr/>
        </p:nvGrpSpPr>
        <p:grpSpPr>
          <a:xfrm>
            <a:off x="5516965" y="1603575"/>
            <a:ext cx="297613" cy="315161"/>
            <a:chOff x="5516965" y="1603575"/>
            <a:chExt cx="297613" cy="315161"/>
          </a:xfrm>
        </p:grpSpPr>
        <p:sp>
          <p:nvSpPr>
            <p:cNvPr id="3674" name="Google Shape;3674;p81"/>
            <p:cNvSpPr/>
            <p:nvPr/>
          </p:nvSpPr>
          <p:spPr>
            <a:xfrm>
              <a:off x="5516965" y="1640436"/>
              <a:ext cx="155402" cy="266019"/>
            </a:xfrm>
            <a:custGeom>
              <a:avLst/>
              <a:gdLst/>
              <a:ahLst/>
              <a:cxnLst/>
              <a:rect l="l" t="t" r="r" b="b"/>
              <a:pathLst>
                <a:path w="4216" h="7217" extrusionOk="0">
                  <a:moveTo>
                    <a:pt x="0" y="1"/>
                  </a:moveTo>
                  <a:lnTo>
                    <a:pt x="0" y="7050"/>
                  </a:lnTo>
                  <a:lnTo>
                    <a:pt x="2144" y="7216"/>
                  </a:lnTo>
                  <a:lnTo>
                    <a:pt x="4025" y="7050"/>
                  </a:lnTo>
                  <a:lnTo>
                    <a:pt x="4215" y="6812"/>
                  </a:lnTo>
                  <a:lnTo>
                    <a:pt x="4025" y="6550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1"/>
            <p:cNvSpPr/>
            <p:nvPr/>
          </p:nvSpPr>
          <p:spPr>
            <a:xfrm>
              <a:off x="5665293" y="1875683"/>
              <a:ext cx="111538" cy="30778"/>
            </a:xfrm>
            <a:custGeom>
              <a:avLst/>
              <a:gdLst/>
              <a:ahLst/>
              <a:cxnLst/>
              <a:rect l="l" t="t" r="r" b="b"/>
              <a:pathLst>
                <a:path w="3026" h="835" extrusionOk="0">
                  <a:moveTo>
                    <a:pt x="1668" y="1"/>
                  </a:moveTo>
                  <a:lnTo>
                    <a:pt x="1" y="168"/>
                  </a:lnTo>
                  <a:lnTo>
                    <a:pt x="1" y="668"/>
                  </a:lnTo>
                  <a:lnTo>
                    <a:pt x="1430" y="834"/>
                  </a:lnTo>
                  <a:lnTo>
                    <a:pt x="3025" y="668"/>
                  </a:lnTo>
                  <a:lnTo>
                    <a:pt x="3025" y="168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1"/>
            <p:cNvSpPr/>
            <p:nvPr/>
          </p:nvSpPr>
          <p:spPr>
            <a:xfrm>
              <a:off x="5554711" y="1603575"/>
              <a:ext cx="117657" cy="278293"/>
            </a:xfrm>
            <a:custGeom>
              <a:avLst/>
              <a:gdLst/>
              <a:ahLst/>
              <a:cxnLst/>
              <a:rect l="l" t="t" r="r" b="b"/>
              <a:pathLst>
                <a:path w="3192" h="7550" extrusionOk="0">
                  <a:moveTo>
                    <a:pt x="0" y="0"/>
                  </a:moveTo>
                  <a:lnTo>
                    <a:pt x="0" y="7550"/>
                  </a:lnTo>
                  <a:lnTo>
                    <a:pt x="3001" y="7550"/>
                  </a:lnTo>
                  <a:lnTo>
                    <a:pt x="3191" y="3716"/>
                  </a:lnTo>
                  <a:lnTo>
                    <a:pt x="30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1"/>
            <p:cNvSpPr/>
            <p:nvPr/>
          </p:nvSpPr>
          <p:spPr>
            <a:xfrm>
              <a:off x="5665293" y="1603575"/>
              <a:ext cx="149283" cy="278293"/>
            </a:xfrm>
            <a:custGeom>
              <a:avLst/>
              <a:gdLst/>
              <a:ahLst/>
              <a:cxnLst/>
              <a:rect l="l" t="t" r="r" b="b"/>
              <a:pathLst>
                <a:path w="4050" h="7550" extrusionOk="0">
                  <a:moveTo>
                    <a:pt x="1" y="0"/>
                  </a:moveTo>
                  <a:lnTo>
                    <a:pt x="1" y="7550"/>
                  </a:lnTo>
                  <a:lnTo>
                    <a:pt x="4049" y="7550"/>
                  </a:lnTo>
                  <a:lnTo>
                    <a:pt x="4049" y="1667"/>
                  </a:lnTo>
                  <a:lnTo>
                    <a:pt x="2882" y="1191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1"/>
            <p:cNvSpPr/>
            <p:nvPr/>
          </p:nvSpPr>
          <p:spPr>
            <a:xfrm>
              <a:off x="5688147" y="1653595"/>
              <a:ext cx="29857" cy="29893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453" y="1"/>
                  </a:moveTo>
                  <a:lnTo>
                    <a:pt x="0" y="453"/>
                  </a:lnTo>
                  <a:lnTo>
                    <a:pt x="95" y="715"/>
                  </a:lnTo>
                  <a:lnTo>
                    <a:pt x="357" y="811"/>
                  </a:lnTo>
                  <a:lnTo>
                    <a:pt x="810" y="334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1"/>
            <p:cNvSpPr/>
            <p:nvPr/>
          </p:nvSpPr>
          <p:spPr>
            <a:xfrm>
              <a:off x="5613504" y="1728239"/>
              <a:ext cx="29893" cy="29857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53" y="0"/>
                  </a:moveTo>
                  <a:lnTo>
                    <a:pt x="1" y="453"/>
                  </a:lnTo>
                  <a:lnTo>
                    <a:pt x="358" y="810"/>
                  </a:lnTo>
                  <a:lnTo>
                    <a:pt x="811" y="357"/>
                  </a:lnTo>
                  <a:lnTo>
                    <a:pt x="668" y="119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1"/>
            <p:cNvSpPr/>
            <p:nvPr/>
          </p:nvSpPr>
          <p:spPr>
            <a:xfrm>
              <a:off x="5688147" y="1728239"/>
              <a:ext cx="29857" cy="29857"/>
            </a:xfrm>
            <a:custGeom>
              <a:avLst/>
              <a:gdLst/>
              <a:ahLst/>
              <a:cxnLst/>
              <a:rect l="l" t="t" r="r" b="b"/>
              <a:pathLst>
                <a:path w="810" h="810" extrusionOk="0">
                  <a:moveTo>
                    <a:pt x="357" y="0"/>
                  </a:moveTo>
                  <a:lnTo>
                    <a:pt x="119" y="119"/>
                  </a:lnTo>
                  <a:lnTo>
                    <a:pt x="0" y="357"/>
                  </a:lnTo>
                  <a:lnTo>
                    <a:pt x="453" y="810"/>
                  </a:lnTo>
                  <a:lnTo>
                    <a:pt x="810" y="453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1"/>
            <p:cNvSpPr/>
            <p:nvPr/>
          </p:nvSpPr>
          <p:spPr>
            <a:xfrm>
              <a:off x="5613504" y="1653595"/>
              <a:ext cx="29893" cy="29893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358" y="1"/>
                  </a:moveTo>
                  <a:lnTo>
                    <a:pt x="1" y="334"/>
                  </a:lnTo>
                  <a:lnTo>
                    <a:pt x="453" y="811"/>
                  </a:lnTo>
                  <a:lnTo>
                    <a:pt x="668" y="644"/>
                  </a:lnTo>
                  <a:lnTo>
                    <a:pt x="811" y="453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1"/>
            <p:cNvSpPr/>
            <p:nvPr/>
          </p:nvSpPr>
          <p:spPr>
            <a:xfrm>
              <a:off x="5700422" y="1696612"/>
              <a:ext cx="29893" cy="18467"/>
            </a:xfrm>
            <a:custGeom>
              <a:avLst/>
              <a:gdLst/>
              <a:ahLst/>
              <a:cxnLst/>
              <a:rect l="l" t="t" r="r" b="b"/>
              <a:pathLst>
                <a:path w="811" h="501" extrusionOk="0">
                  <a:moveTo>
                    <a:pt x="167" y="1"/>
                  </a:moveTo>
                  <a:lnTo>
                    <a:pt x="0" y="215"/>
                  </a:lnTo>
                  <a:lnTo>
                    <a:pt x="167" y="501"/>
                  </a:lnTo>
                  <a:lnTo>
                    <a:pt x="810" y="501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1"/>
            <p:cNvSpPr/>
            <p:nvPr/>
          </p:nvSpPr>
          <p:spPr>
            <a:xfrm>
              <a:off x="5600345" y="1696612"/>
              <a:ext cx="27240" cy="18467"/>
            </a:xfrm>
            <a:custGeom>
              <a:avLst/>
              <a:gdLst/>
              <a:ahLst/>
              <a:cxnLst/>
              <a:rect l="l" t="t" r="r" b="b"/>
              <a:pathLst>
                <a:path w="739" h="501" extrusionOk="0">
                  <a:moveTo>
                    <a:pt x="1" y="1"/>
                  </a:moveTo>
                  <a:lnTo>
                    <a:pt x="1" y="501"/>
                  </a:lnTo>
                  <a:lnTo>
                    <a:pt x="667" y="501"/>
                  </a:lnTo>
                  <a:lnTo>
                    <a:pt x="739" y="23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1"/>
            <p:cNvSpPr/>
            <p:nvPr/>
          </p:nvSpPr>
          <p:spPr>
            <a:xfrm>
              <a:off x="5753096" y="1603575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0" y="0"/>
                  </a:moveTo>
                  <a:lnTo>
                    <a:pt x="0" y="1667"/>
                  </a:lnTo>
                  <a:lnTo>
                    <a:pt x="1667" y="1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1"/>
            <p:cNvSpPr/>
            <p:nvPr/>
          </p:nvSpPr>
          <p:spPr>
            <a:xfrm>
              <a:off x="5656521" y="1640436"/>
              <a:ext cx="15850" cy="28124"/>
            </a:xfrm>
            <a:custGeom>
              <a:avLst/>
              <a:gdLst/>
              <a:ahLst/>
              <a:cxnLst/>
              <a:rect l="l" t="t" r="r" b="b"/>
              <a:pathLst>
                <a:path w="430" h="763" extrusionOk="0">
                  <a:moveTo>
                    <a:pt x="1" y="1"/>
                  </a:moveTo>
                  <a:lnTo>
                    <a:pt x="1" y="667"/>
                  </a:lnTo>
                  <a:lnTo>
                    <a:pt x="120" y="763"/>
                  </a:lnTo>
                  <a:lnTo>
                    <a:pt x="239" y="644"/>
                  </a:lnTo>
                  <a:lnTo>
                    <a:pt x="429" y="38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1"/>
            <p:cNvSpPr/>
            <p:nvPr/>
          </p:nvSpPr>
          <p:spPr>
            <a:xfrm>
              <a:off x="5665293" y="1640436"/>
              <a:ext cx="9694" cy="27240"/>
            </a:xfrm>
            <a:custGeom>
              <a:avLst/>
              <a:gdLst/>
              <a:ahLst/>
              <a:cxnLst/>
              <a:rect l="l" t="t" r="r" b="b"/>
              <a:pathLst>
                <a:path w="263" h="739" extrusionOk="0">
                  <a:moveTo>
                    <a:pt x="1" y="1"/>
                  </a:moveTo>
                  <a:lnTo>
                    <a:pt x="1" y="644"/>
                  </a:lnTo>
                  <a:lnTo>
                    <a:pt x="144" y="739"/>
                  </a:lnTo>
                  <a:lnTo>
                    <a:pt x="263" y="667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1"/>
            <p:cNvSpPr/>
            <p:nvPr/>
          </p:nvSpPr>
          <p:spPr>
            <a:xfrm>
              <a:off x="5656521" y="1743131"/>
              <a:ext cx="15850" cy="27276"/>
            </a:xfrm>
            <a:custGeom>
              <a:avLst/>
              <a:gdLst/>
              <a:ahLst/>
              <a:cxnLst/>
              <a:rect l="l" t="t" r="r" b="b"/>
              <a:pathLst>
                <a:path w="430" h="740" extrusionOk="0">
                  <a:moveTo>
                    <a:pt x="120" y="1"/>
                  </a:moveTo>
                  <a:lnTo>
                    <a:pt x="1" y="96"/>
                  </a:lnTo>
                  <a:lnTo>
                    <a:pt x="1" y="739"/>
                  </a:lnTo>
                  <a:lnTo>
                    <a:pt x="239" y="739"/>
                  </a:lnTo>
                  <a:lnTo>
                    <a:pt x="429" y="382"/>
                  </a:lnTo>
                  <a:lnTo>
                    <a:pt x="239" y="120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1"/>
            <p:cNvSpPr/>
            <p:nvPr/>
          </p:nvSpPr>
          <p:spPr>
            <a:xfrm>
              <a:off x="5665293" y="1744015"/>
              <a:ext cx="9694" cy="26392"/>
            </a:xfrm>
            <a:custGeom>
              <a:avLst/>
              <a:gdLst/>
              <a:ahLst/>
              <a:cxnLst/>
              <a:rect l="l" t="t" r="r" b="b"/>
              <a:pathLst>
                <a:path w="263" h="716" extrusionOk="0">
                  <a:moveTo>
                    <a:pt x="120" y="1"/>
                  </a:moveTo>
                  <a:lnTo>
                    <a:pt x="1" y="96"/>
                  </a:lnTo>
                  <a:lnTo>
                    <a:pt x="1" y="715"/>
                  </a:lnTo>
                  <a:lnTo>
                    <a:pt x="263" y="715"/>
                  </a:lnTo>
                  <a:lnTo>
                    <a:pt x="263" y="72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1"/>
            <p:cNvSpPr/>
            <p:nvPr/>
          </p:nvSpPr>
          <p:spPr>
            <a:xfrm>
              <a:off x="5600345" y="1788801"/>
              <a:ext cx="72024" cy="19351"/>
            </a:xfrm>
            <a:custGeom>
              <a:avLst/>
              <a:gdLst/>
              <a:ahLst/>
              <a:cxnLst/>
              <a:rect l="l" t="t" r="r" b="b"/>
              <a:pathLst>
                <a:path w="1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763" y="524"/>
                  </a:lnTo>
                  <a:lnTo>
                    <a:pt x="1953" y="262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1"/>
            <p:cNvSpPr/>
            <p:nvPr/>
          </p:nvSpPr>
          <p:spPr>
            <a:xfrm>
              <a:off x="5665293" y="1788801"/>
              <a:ext cx="102766" cy="19351"/>
            </a:xfrm>
            <a:custGeom>
              <a:avLst/>
              <a:gdLst/>
              <a:ahLst/>
              <a:cxnLst/>
              <a:rect l="l" t="t" r="r" b="b"/>
              <a:pathLst>
                <a:path w="278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2787" y="524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1"/>
            <p:cNvSpPr/>
            <p:nvPr/>
          </p:nvSpPr>
          <p:spPr>
            <a:xfrm>
              <a:off x="5600345" y="1826547"/>
              <a:ext cx="72024" cy="18467"/>
            </a:xfrm>
            <a:custGeom>
              <a:avLst/>
              <a:gdLst/>
              <a:ahLst/>
              <a:cxnLst/>
              <a:rect l="l" t="t" r="r" b="b"/>
              <a:pathLst>
                <a:path w="1954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763" y="500"/>
                  </a:lnTo>
                  <a:lnTo>
                    <a:pt x="1953" y="238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1"/>
            <p:cNvSpPr/>
            <p:nvPr/>
          </p:nvSpPr>
          <p:spPr>
            <a:xfrm>
              <a:off x="5665293" y="1826547"/>
              <a:ext cx="102766" cy="18467"/>
            </a:xfrm>
            <a:custGeom>
              <a:avLst/>
              <a:gdLst/>
              <a:ahLst/>
              <a:cxnLst/>
              <a:rect l="l" t="t" r="r" b="b"/>
              <a:pathLst>
                <a:path w="2788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787" y="500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1"/>
            <p:cNvSpPr/>
            <p:nvPr/>
          </p:nvSpPr>
          <p:spPr>
            <a:xfrm>
              <a:off x="5624046" y="1664138"/>
              <a:ext cx="48323" cy="83451"/>
            </a:xfrm>
            <a:custGeom>
              <a:avLst/>
              <a:gdLst/>
              <a:ahLst/>
              <a:cxnLst/>
              <a:rect l="l" t="t" r="r" b="b"/>
              <a:pathLst>
                <a:path w="1311" h="2264" extrusionOk="0">
                  <a:moveTo>
                    <a:pt x="1120" y="1"/>
                  </a:moveTo>
                  <a:cubicBezTo>
                    <a:pt x="501" y="1"/>
                    <a:pt x="1" y="501"/>
                    <a:pt x="1" y="1120"/>
                  </a:cubicBezTo>
                  <a:cubicBezTo>
                    <a:pt x="1" y="1763"/>
                    <a:pt x="501" y="2263"/>
                    <a:pt x="1120" y="2263"/>
                  </a:cubicBezTo>
                  <a:lnTo>
                    <a:pt x="1310" y="1096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1"/>
            <p:cNvSpPr/>
            <p:nvPr/>
          </p:nvSpPr>
          <p:spPr>
            <a:xfrm>
              <a:off x="5665293" y="1664138"/>
              <a:ext cx="42168" cy="83451"/>
            </a:xfrm>
            <a:custGeom>
              <a:avLst/>
              <a:gdLst/>
              <a:ahLst/>
              <a:cxnLst/>
              <a:rect l="l" t="t" r="r" b="b"/>
              <a:pathLst>
                <a:path w="1144" h="2264" extrusionOk="0">
                  <a:moveTo>
                    <a:pt x="1" y="1"/>
                  </a:moveTo>
                  <a:lnTo>
                    <a:pt x="1" y="2263"/>
                  </a:lnTo>
                  <a:cubicBezTo>
                    <a:pt x="644" y="2263"/>
                    <a:pt x="1144" y="1763"/>
                    <a:pt x="1144" y="1120"/>
                  </a:cubicBezTo>
                  <a:cubicBezTo>
                    <a:pt x="1144" y="501"/>
                    <a:pt x="644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1"/>
            <p:cNvSpPr/>
            <p:nvPr/>
          </p:nvSpPr>
          <p:spPr>
            <a:xfrm>
              <a:off x="5642477" y="1682568"/>
              <a:ext cx="29893" cy="46554"/>
            </a:xfrm>
            <a:custGeom>
              <a:avLst/>
              <a:gdLst/>
              <a:ahLst/>
              <a:cxnLst/>
              <a:rect l="l" t="t" r="r" b="b"/>
              <a:pathLst>
                <a:path w="811" h="1263" extrusionOk="0">
                  <a:moveTo>
                    <a:pt x="620" y="1"/>
                  </a:moveTo>
                  <a:cubicBezTo>
                    <a:pt x="287" y="1"/>
                    <a:pt x="1" y="287"/>
                    <a:pt x="1" y="620"/>
                  </a:cubicBezTo>
                  <a:cubicBezTo>
                    <a:pt x="1" y="977"/>
                    <a:pt x="287" y="1263"/>
                    <a:pt x="620" y="1263"/>
                  </a:cubicBezTo>
                  <a:lnTo>
                    <a:pt x="810" y="620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1"/>
            <p:cNvSpPr/>
            <p:nvPr/>
          </p:nvSpPr>
          <p:spPr>
            <a:xfrm>
              <a:off x="5665293" y="1682568"/>
              <a:ext cx="23738" cy="46554"/>
            </a:xfrm>
            <a:custGeom>
              <a:avLst/>
              <a:gdLst/>
              <a:ahLst/>
              <a:cxnLst/>
              <a:rect l="l" t="t" r="r" b="b"/>
              <a:pathLst>
                <a:path w="644" h="1263" extrusionOk="0">
                  <a:moveTo>
                    <a:pt x="1" y="1"/>
                  </a:moveTo>
                  <a:lnTo>
                    <a:pt x="1" y="1263"/>
                  </a:lnTo>
                  <a:cubicBezTo>
                    <a:pt x="358" y="1263"/>
                    <a:pt x="644" y="977"/>
                    <a:pt x="644" y="620"/>
                  </a:cubicBezTo>
                  <a:cubicBezTo>
                    <a:pt x="644" y="287"/>
                    <a:pt x="358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1"/>
            <p:cNvSpPr/>
            <p:nvPr/>
          </p:nvSpPr>
          <p:spPr>
            <a:xfrm>
              <a:off x="5516965" y="1900269"/>
              <a:ext cx="158019" cy="18467"/>
            </a:xfrm>
            <a:custGeom>
              <a:avLst/>
              <a:gdLst/>
              <a:ahLst/>
              <a:cxnLst/>
              <a:rect l="l" t="t" r="r" b="b"/>
              <a:pathLst>
                <a:path w="4287" h="501" extrusionOk="0">
                  <a:moveTo>
                    <a:pt x="0" y="1"/>
                  </a:moveTo>
                  <a:lnTo>
                    <a:pt x="0" y="501"/>
                  </a:lnTo>
                  <a:lnTo>
                    <a:pt x="4025" y="501"/>
                  </a:lnTo>
                  <a:lnTo>
                    <a:pt x="4287" y="263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1"/>
            <p:cNvSpPr/>
            <p:nvPr/>
          </p:nvSpPr>
          <p:spPr>
            <a:xfrm>
              <a:off x="5665293" y="1900269"/>
              <a:ext cx="111538" cy="18467"/>
            </a:xfrm>
            <a:custGeom>
              <a:avLst/>
              <a:gdLst/>
              <a:ahLst/>
              <a:cxnLst/>
              <a:rect l="l" t="t" r="r" b="b"/>
              <a:pathLst>
                <a:path w="3026" h="501" extrusionOk="0">
                  <a:moveTo>
                    <a:pt x="1" y="1"/>
                  </a:moveTo>
                  <a:lnTo>
                    <a:pt x="1" y="501"/>
                  </a:lnTo>
                  <a:lnTo>
                    <a:pt x="3025" y="501"/>
                  </a:lnTo>
                  <a:lnTo>
                    <a:pt x="302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9" name="Google Shape;3699;p81"/>
          <p:cNvGrpSpPr/>
          <p:nvPr/>
        </p:nvGrpSpPr>
        <p:grpSpPr>
          <a:xfrm>
            <a:off x="6256099" y="1603575"/>
            <a:ext cx="315158" cy="315161"/>
            <a:chOff x="6256099" y="1603575"/>
            <a:chExt cx="315158" cy="315161"/>
          </a:xfrm>
        </p:grpSpPr>
        <p:sp>
          <p:nvSpPr>
            <p:cNvPr id="3700" name="Google Shape;3700;p81"/>
            <p:cNvSpPr/>
            <p:nvPr/>
          </p:nvSpPr>
          <p:spPr>
            <a:xfrm>
              <a:off x="6321048" y="1613233"/>
              <a:ext cx="15813" cy="123813"/>
            </a:xfrm>
            <a:custGeom>
              <a:avLst/>
              <a:gdLst/>
              <a:ahLst/>
              <a:cxnLst/>
              <a:rect l="l" t="t" r="r" b="b"/>
              <a:pathLst>
                <a:path w="429" h="3359" extrusionOk="0">
                  <a:moveTo>
                    <a:pt x="262" y="0"/>
                  </a:moveTo>
                  <a:cubicBezTo>
                    <a:pt x="96" y="167"/>
                    <a:pt x="0" y="381"/>
                    <a:pt x="0" y="620"/>
                  </a:cubicBezTo>
                  <a:lnTo>
                    <a:pt x="0" y="3263"/>
                  </a:lnTo>
                  <a:lnTo>
                    <a:pt x="119" y="3358"/>
                  </a:lnTo>
                  <a:lnTo>
                    <a:pt x="262" y="3263"/>
                  </a:lnTo>
                  <a:lnTo>
                    <a:pt x="429" y="2072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1"/>
            <p:cNvSpPr/>
            <p:nvPr/>
          </p:nvSpPr>
          <p:spPr>
            <a:xfrm>
              <a:off x="6330706" y="1603722"/>
              <a:ext cx="144860" cy="133323"/>
            </a:xfrm>
            <a:custGeom>
              <a:avLst/>
              <a:gdLst/>
              <a:ahLst/>
              <a:cxnLst/>
              <a:rect l="l" t="t" r="r" b="b"/>
              <a:pathLst>
                <a:path w="3930" h="3617" extrusionOk="0">
                  <a:moveTo>
                    <a:pt x="615" y="1"/>
                  </a:moveTo>
                  <a:cubicBezTo>
                    <a:pt x="399" y="1"/>
                    <a:pt x="178" y="81"/>
                    <a:pt x="0" y="258"/>
                  </a:cubicBezTo>
                  <a:lnTo>
                    <a:pt x="0" y="3521"/>
                  </a:lnTo>
                  <a:lnTo>
                    <a:pt x="119" y="3616"/>
                  </a:lnTo>
                  <a:lnTo>
                    <a:pt x="238" y="3521"/>
                  </a:lnTo>
                  <a:lnTo>
                    <a:pt x="238" y="878"/>
                  </a:lnTo>
                  <a:cubicBezTo>
                    <a:pt x="238" y="663"/>
                    <a:pt x="405" y="497"/>
                    <a:pt x="619" y="497"/>
                  </a:cubicBezTo>
                  <a:cubicBezTo>
                    <a:pt x="834" y="497"/>
                    <a:pt x="1001" y="663"/>
                    <a:pt x="1001" y="878"/>
                  </a:cubicBezTo>
                  <a:lnTo>
                    <a:pt x="1001" y="1140"/>
                  </a:lnTo>
                  <a:cubicBezTo>
                    <a:pt x="1001" y="1616"/>
                    <a:pt x="1382" y="2021"/>
                    <a:pt x="1882" y="2021"/>
                  </a:cubicBezTo>
                  <a:cubicBezTo>
                    <a:pt x="2358" y="2021"/>
                    <a:pt x="2763" y="1616"/>
                    <a:pt x="2763" y="1140"/>
                  </a:cubicBezTo>
                  <a:lnTo>
                    <a:pt x="2763" y="878"/>
                  </a:lnTo>
                  <a:cubicBezTo>
                    <a:pt x="2763" y="663"/>
                    <a:pt x="2929" y="497"/>
                    <a:pt x="3144" y="497"/>
                  </a:cubicBezTo>
                  <a:cubicBezTo>
                    <a:pt x="3334" y="497"/>
                    <a:pt x="3501" y="663"/>
                    <a:pt x="3501" y="878"/>
                  </a:cubicBezTo>
                  <a:lnTo>
                    <a:pt x="3501" y="2259"/>
                  </a:lnTo>
                  <a:lnTo>
                    <a:pt x="3644" y="2378"/>
                  </a:lnTo>
                  <a:lnTo>
                    <a:pt x="3763" y="2259"/>
                  </a:lnTo>
                  <a:lnTo>
                    <a:pt x="3930" y="1378"/>
                  </a:lnTo>
                  <a:lnTo>
                    <a:pt x="3763" y="258"/>
                  </a:lnTo>
                  <a:cubicBezTo>
                    <a:pt x="3585" y="81"/>
                    <a:pt x="3365" y="1"/>
                    <a:pt x="3148" y="1"/>
                  </a:cubicBezTo>
                  <a:cubicBezTo>
                    <a:pt x="2697" y="1"/>
                    <a:pt x="2263" y="347"/>
                    <a:pt x="2263" y="878"/>
                  </a:cubicBezTo>
                  <a:lnTo>
                    <a:pt x="2263" y="1140"/>
                  </a:lnTo>
                  <a:cubicBezTo>
                    <a:pt x="2263" y="1330"/>
                    <a:pt x="2096" y="1497"/>
                    <a:pt x="1882" y="1497"/>
                  </a:cubicBezTo>
                  <a:cubicBezTo>
                    <a:pt x="1667" y="1497"/>
                    <a:pt x="1501" y="1330"/>
                    <a:pt x="1501" y="1140"/>
                  </a:cubicBezTo>
                  <a:lnTo>
                    <a:pt x="1501" y="878"/>
                  </a:lnTo>
                  <a:cubicBezTo>
                    <a:pt x="1501" y="347"/>
                    <a:pt x="1066" y="1"/>
                    <a:pt x="61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1"/>
            <p:cNvSpPr/>
            <p:nvPr/>
          </p:nvSpPr>
          <p:spPr>
            <a:xfrm>
              <a:off x="6469376" y="1613233"/>
              <a:ext cx="9694" cy="77295"/>
            </a:xfrm>
            <a:custGeom>
              <a:avLst/>
              <a:gdLst/>
              <a:ahLst/>
              <a:cxnLst/>
              <a:rect l="l" t="t" r="r" b="b"/>
              <a:pathLst>
                <a:path w="263" h="2097" extrusionOk="0">
                  <a:moveTo>
                    <a:pt x="1" y="0"/>
                  </a:moveTo>
                  <a:lnTo>
                    <a:pt x="1" y="2001"/>
                  </a:lnTo>
                  <a:lnTo>
                    <a:pt x="144" y="2096"/>
                  </a:lnTo>
                  <a:lnTo>
                    <a:pt x="263" y="2001"/>
                  </a:lnTo>
                  <a:lnTo>
                    <a:pt x="263" y="620"/>
                  </a:lnTo>
                  <a:cubicBezTo>
                    <a:pt x="263" y="381"/>
                    <a:pt x="168" y="167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1"/>
            <p:cNvSpPr/>
            <p:nvPr/>
          </p:nvSpPr>
          <p:spPr>
            <a:xfrm>
              <a:off x="6441288" y="1686955"/>
              <a:ext cx="34280" cy="24622"/>
            </a:xfrm>
            <a:custGeom>
              <a:avLst/>
              <a:gdLst/>
              <a:ahLst/>
              <a:cxnLst/>
              <a:rect l="l" t="t" r="r" b="b"/>
              <a:pathLst>
                <a:path w="930" h="668" extrusionOk="0">
                  <a:moveTo>
                    <a:pt x="1" y="1"/>
                  </a:moveTo>
                  <a:lnTo>
                    <a:pt x="1" y="501"/>
                  </a:lnTo>
                  <a:lnTo>
                    <a:pt x="453" y="668"/>
                  </a:lnTo>
                  <a:lnTo>
                    <a:pt x="763" y="501"/>
                  </a:lnTo>
                  <a:lnTo>
                    <a:pt x="930" y="263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1"/>
            <p:cNvSpPr/>
            <p:nvPr/>
          </p:nvSpPr>
          <p:spPr>
            <a:xfrm>
              <a:off x="6292960" y="1733510"/>
              <a:ext cx="43900" cy="24586"/>
            </a:xfrm>
            <a:custGeom>
              <a:avLst/>
              <a:gdLst/>
              <a:ahLst/>
              <a:cxnLst/>
              <a:rect l="l" t="t" r="r" b="b"/>
              <a:pathLst>
                <a:path w="1191" h="667" extrusionOk="0">
                  <a:moveTo>
                    <a:pt x="0" y="0"/>
                  </a:moveTo>
                  <a:lnTo>
                    <a:pt x="0" y="500"/>
                  </a:lnTo>
                  <a:lnTo>
                    <a:pt x="524" y="667"/>
                  </a:lnTo>
                  <a:lnTo>
                    <a:pt x="1024" y="500"/>
                  </a:lnTo>
                  <a:lnTo>
                    <a:pt x="1191" y="262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1"/>
            <p:cNvSpPr/>
            <p:nvPr/>
          </p:nvSpPr>
          <p:spPr>
            <a:xfrm>
              <a:off x="6330706" y="1733510"/>
              <a:ext cx="36897" cy="24586"/>
            </a:xfrm>
            <a:custGeom>
              <a:avLst/>
              <a:gdLst/>
              <a:ahLst/>
              <a:cxnLst/>
              <a:rect l="l" t="t" r="r" b="b"/>
              <a:pathLst>
                <a:path w="1001" h="667" extrusionOk="0">
                  <a:moveTo>
                    <a:pt x="0" y="0"/>
                  </a:moveTo>
                  <a:lnTo>
                    <a:pt x="0" y="500"/>
                  </a:lnTo>
                  <a:lnTo>
                    <a:pt x="429" y="667"/>
                  </a:lnTo>
                  <a:lnTo>
                    <a:pt x="1001" y="500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1"/>
            <p:cNvSpPr/>
            <p:nvPr/>
          </p:nvSpPr>
          <p:spPr>
            <a:xfrm>
              <a:off x="6469376" y="1686955"/>
              <a:ext cx="28161" cy="24622"/>
            </a:xfrm>
            <a:custGeom>
              <a:avLst/>
              <a:gdLst/>
              <a:ahLst/>
              <a:cxnLst/>
              <a:rect l="l" t="t" r="r" b="b"/>
              <a:pathLst>
                <a:path w="764" h="668" extrusionOk="0">
                  <a:moveTo>
                    <a:pt x="1" y="1"/>
                  </a:moveTo>
                  <a:lnTo>
                    <a:pt x="1" y="501"/>
                  </a:lnTo>
                  <a:lnTo>
                    <a:pt x="406" y="668"/>
                  </a:lnTo>
                  <a:lnTo>
                    <a:pt x="763" y="501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1"/>
            <p:cNvSpPr/>
            <p:nvPr/>
          </p:nvSpPr>
          <p:spPr>
            <a:xfrm>
              <a:off x="6441288" y="1705385"/>
              <a:ext cx="37782" cy="83451"/>
            </a:xfrm>
            <a:custGeom>
              <a:avLst/>
              <a:gdLst/>
              <a:ahLst/>
              <a:cxnLst/>
              <a:rect l="l" t="t" r="r" b="b"/>
              <a:pathLst>
                <a:path w="1025" h="2264" extrusionOk="0">
                  <a:moveTo>
                    <a:pt x="1" y="1"/>
                  </a:moveTo>
                  <a:lnTo>
                    <a:pt x="1" y="1525"/>
                  </a:lnTo>
                  <a:cubicBezTo>
                    <a:pt x="1" y="1930"/>
                    <a:pt x="358" y="2263"/>
                    <a:pt x="763" y="2263"/>
                  </a:cubicBezTo>
                  <a:lnTo>
                    <a:pt x="1025" y="763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1"/>
            <p:cNvSpPr/>
            <p:nvPr/>
          </p:nvSpPr>
          <p:spPr>
            <a:xfrm>
              <a:off x="6469376" y="1705385"/>
              <a:ext cx="28161" cy="83451"/>
            </a:xfrm>
            <a:custGeom>
              <a:avLst/>
              <a:gdLst/>
              <a:ahLst/>
              <a:cxnLst/>
              <a:rect l="l" t="t" r="r" b="b"/>
              <a:pathLst>
                <a:path w="764" h="2264" extrusionOk="0">
                  <a:moveTo>
                    <a:pt x="1" y="1"/>
                  </a:moveTo>
                  <a:lnTo>
                    <a:pt x="1" y="2263"/>
                  </a:lnTo>
                  <a:cubicBezTo>
                    <a:pt x="430" y="2263"/>
                    <a:pt x="763" y="1930"/>
                    <a:pt x="763" y="1525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1"/>
            <p:cNvSpPr/>
            <p:nvPr/>
          </p:nvSpPr>
          <p:spPr>
            <a:xfrm>
              <a:off x="6460604" y="1877452"/>
              <a:ext cx="14965" cy="28124"/>
            </a:xfrm>
            <a:custGeom>
              <a:avLst/>
              <a:gdLst/>
              <a:ahLst/>
              <a:cxnLst/>
              <a:rect l="l" t="t" r="r" b="b"/>
              <a:pathLst>
                <a:path w="406" h="763" extrusionOk="0">
                  <a:moveTo>
                    <a:pt x="120" y="1"/>
                  </a:moveTo>
                  <a:lnTo>
                    <a:pt x="1" y="72"/>
                  </a:lnTo>
                  <a:lnTo>
                    <a:pt x="1" y="620"/>
                  </a:lnTo>
                  <a:lnTo>
                    <a:pt x="120" y="763"/>
                  </a:lnTo>
                  <a:lnTo>
                    <a:pt x="239" y="620"/>
                  </a:lnTo>
                  <a:lnTo>
                    <a:pt x="406" y="358"/>
                  </a:lnTo>
                  <a:lnTo>
                    <a:pt x="239" y="120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1"/>
            <p:cNvSpPr/>
            <p:nvPr/>
          </p:nvSpPr>
          <p:spPr>
            <a:xfrm>
              <a:off x="6469376" y="1876567"/>
              <a:ext cx="9694" cy="29009"/>
            </a:xfrm>
            <a:custGeom>
              <a:avLst/>
              <a:gdLst/>
              <a:ahLst/>
              <a:cxnLst/>
              <a:rect l="l" t="t" r="r" b="b"/>
              <a:pathLst>
                <a:path w="263" h="787" extrusionOk="0">
                  <a:moveTo>
                    <a:pt x="120" y="1"/>
                  </a:moveTo>
                  <a:lnTo>
                    <a:pt x="1" y="144"/>
                  </a:lnTo>
                  <a:lnTo>
                    <a:pt x="1" y="644"/>
                  </a:lnTo>
                  <a:lnTo>
                    <a:pt x="168" y="787"/>
                  </a:lnTo>
                  <a:lnTo>
                    <a:pt x="263" y="644"/>
                  </a:lnTo>
                  <a:lnTo>
                    <a:pt x="263" y="96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1"/>
            <p:cNvSpPr/>
            <p:nvPr/>
          </p:nvSpPr>
          <p:spPr>
            <a:xfrm>
              <a:off x="6414085" y="1900269"/>
              <a:ext cx="61482" cy="18467"/>
            </a:xfrm>
            <a:custGeom>
              <a:avLst/>
              <a:gdLst/>
              <a:ahLst/>
              <a:cxnLst/>
              <a:rect l="l" t="t" r="r" b="b"/>
              <a:pathLst>
                <a:path w="1668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501" y="501"/>
                  </a:lnTo>
                  <a:lnTo>
                    <a:pt x="1668" y="287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1"/>
            <p:cNvSpPr/>
            <p:nvPr/>
          </p:nvSpPr>
          <p:spPr>
            <a:xfrm>
              <a:off x="6395655" y="1723852"/>
              <a:ext cx="79912" cy="19315"/>
            </a:xfrm>
            <a:custGeom>
              <a:avLst/>
              <a:gdLst/>
              <a:ahLst/>
              <a:cxnLst/>
              <a:rect l="l" t="t" r="r" b="b"/>
              <a:pathLst>
                <a:path w="2168" h="524" extrusionOk="0">
                  <a:moveTo>
                    <a:pt x="1" y="0"/>
                  </a:moveTo>
                  <a:lnTo>
                    <a:pt x="1" y="524"/>
                  </a:lnTo>
                  <a:lnTo>
                    <a:pt x="2001" y="524"/>
                  </a:lnTo>
                  <a:lnTo>
                    <a:pt x="2168" y="262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1"/>
            <p:cNvSpPr/>
            <p:nvPr/>
          </p:nvSpPr>
          <p:spPr>
            <a:xfrm>
              <a:off x="6441288" y="1813388"/>
              <a:ext cx="34280" cy="68486"/>
            </a:xfrm>
            <a:custGeom>
              <a:avLst/>
              <a:gdLst/>
              <a:ahLst/>
              <a:cxnLst/>
              <a:rect l="l" t="t" r="r" b="b"/>
              <a:pathLst>
                <a:path w="930" h="1858" extrusionOk="0">
                  <a:moveTo>
                    <a:pt x="763" y="0"/>
                  </a:moveTo>
                  <a:cubicBezTo>
                    <a:pt x="668" y="95"/>
                    <a:pt x="1" y="667"/>
                    <a:pt x="1" y="1096"/>
                  </a:cubicBezTo>
                  <a:cubicBezTo>
                    <a:pt x="1" y="1524"/>
                    <a:pt x="358" y="1858"/>
                    <a:pt x="763" y="1858"/>
                  </a:cubicBezTo>
                  <a:lnTo>
                    <a:pt x="930" y="1096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1"/>
            <p:cNvSpPr/>
            <p:nvPr/>
          </p:nvSpPr>
          <p:spPr>
            <a:xfrm>
              <a:off x="6469376" y="1813388"/>
              <a:ext cx="28161" cy="68486"/>
            </a:xfrm>
            <a:custGeom>
              <a:avLst/>
              <a:gdLst/>
              <a:ahLst/>
              <a:cxnLst/>
              <a:rect l="l" t="t" r="r" b="b"/>
              <a:pathLst>
                <a:path w="764" h="1858" extrusionOk="0">
                  <a:moveTo>
                    <a:pt x="1" y="0"/>
                  </a:moveTo>
                  <a:lnTo>
                    <a:pt x="1" y="1858"/>
                  </a:lnTo>
                  <a:cubicBezTo>
                    <a:pt x="430" y="1858"/>
                    <a:pt x="763" y="1524"/>
                    <a:pt x="763" y="1096"/>
                  </a:cubicBezTo>
                  <a:cubicBezTo>
                    <a:pt x="763" y="738"/>
                    <a:pt x="311" y="286"/>
                    <a:pt x="168" y="16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1"/>
            <p:cNvSpPr/>
            <p:nvPr/>
          </p:nvSpPr>
          <p:spPr>
            <a:xfrm>
              <a:off x="6469376" y="1603575"/>
              <a:ext cx="101881" cy="315153"/>
            </a:xfrm>
            <a:custGeom>
              <a:avLst/>
              <a:gdLst/>
              <a:ahLst/>
              <a:cxnLst/>
              <a:rect l="l" t="t" r="r" b="b"/>
              <a:pathLst>
                <a:path w="2764" h="8550" extrusionOk="0">
                  <a:moveTo>
                    <a:pt x="1763" y="0"/>
                  </a:moveTo>
                  <a:lnTo>
                    <a:pt x="1763" y="3263"/>
                  </a:lnTo>
                  <a:lnTo>
                    <a:pt x="1" y="3263"/>
                  </a:lnTo>
                  <a:lnTo>
                    <a:pt x="1" y="3787"/>
                  </a:lnTo>
                  <a:lnTo>
                    <a:pt x="1763" y="3787"/>
                  </a:lnTo>
                  <a:lnTo>
                    <a:pt x="1763" y="8050"/>
                  </a:lnTo>
                  <a:lnTo>
                    <a:pt x="1" y="8050"/>
                  </a:lnTo>
                  <a:lnTo>
                    <a:pt x="1" y="8550"/>
                  </a:lnTo>
                  <a:lnTo>
                    <a:pt x="2763" y="8550"/>
                  </a:lnTo>
                  <a:lnTo>
                    <a:pt x="276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1"/>
            <p:cNvSpPr/>
            <p:nvPr/>
          </p:nvSpPr>
          <p:spPr>
            <a:xfrm>
              <a:off x="6256099" y="1751940"/>
              <a:ext cx="80760" cy="166792"/>
            </a:xfrm>
            <a:custGeom>
              <a:avLst/>
              <a:gdLst/>
              <a:ahLst/>
              <a:cxnLst/>
              <a:rect l="l" t="t" r="r" b="b"/>
              <a:pathLst>
                <a:path w="2191" h="4525" extrusionOk="0">
                  <a:moveTo>
                    <a:pt x="1000" y="0"/>
                  </a:moveTo>
                  <a:lnTo>
                    <a:pt x="1000" y="786"/>
                  </a:lnTo>
                  <a:cubicBezTo>
                    <a:pt x="381" y="1143"/>
                    <a:pt x="0" y="1786"/>
                    <a:pt x="0" y="2524"/>
                  </a:cubicBezTo>
                  <a:cubicBezTo>
                    <a:pt x="0" y="3620"/>
                    <a:pt x="905" y="4525"/>
                    <a:pt x="2024" y="4525"/>
                  </a:cubicBezTo>
                  <a:lnTo>
                    <a:pt x="2191" y="2239"/>
                  </a:lnTo>
                  <a:lnTo>
                    <a:pt x="20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1"/>
            <p:cNvSpPr/>
            <p:nvPr/>
          </p:nvSpPr>
          <p:spPr>
            <a:xfrm>
              <a:off x="6330706" y="1751940"/>
              <a:ext cx="73757" cy="166792"/>
            </a:xfrm>
            <a:custGeom>
              <a:avLst/>
              <a:gdLst/>
              <a:ahLst/>
              <a:cxnLst/>
              <a:rect l="l" t="t" r="r" b="b"/>
              <a:pathLst>
                <a:path w="2001" h="4525" extrusionOk="0">
                  <a:moveTo>
                    <a:pt x="0" y="0"/>
                  </a:moveTo>
                  <a:lnTo>
                    <a:pt x="0" y="4525"/>
                  </a:lnTo>
                  <a:cubicBezTo>
                    <a:pt x="1096" y="4525"/>
                    <a:pt x="2001" y="3644"/>
                    <a:pt x="2001" y="2524"/>
                  </a:cubicBezTo>
                  <a:cubicBezTo>
                    <a:pt x="2001" y="1786"/>
                    <a:pt x="1620" y="1143"/>
                    <a:pt x="1001" y="786"/>
                  </a:cubicBezTo>
                  <a:lnTo>
                    <a:pt x="10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1"/>
            <p:cNvSpPr/>
            <p:nvPr/>
          </p:nvSpPr>
          <p:spPr>
            <a:xfrm>
              <a:off x="6274530" y="1844978"/>
              <a:ext cx="62330" cy="55327"/>
            </a:xfrm>
            <a:custGeom>
              <a:avLst/>
              <a:gdLst/>
              <a:ahLst/>
              <a:cxnLst/>
              <a:rect l="l" t="t" r="r" b="b"/>
              <a:pathLst>
                <a:path w="1691" h="1501" extrusionOk="0">
                  <a:moveTo>
                    <a:pt x="1524" y="0"/>
                  </a:moveTo>
                  <a:cubicBezTo>
                    <a:pt x="1179" y="143"/>
                    <a:pt x="875" y="191"/>
                    <a:pt x="619" y="191"/>
                  </a:cubicBezTo>
                  <a:cubicBezTo>
                    <a:pt x="363" y="191"/>
                    <a:pt x="155" y="143"/>
                    <a:pt x="0" y="96"/>
                  </a:cubicBezTo>
                  <a:lnTo>
                    <a:pt x="0" y="96"/>
                  </a:lnTo>
                  <a:cubicBezTo>
                    <a:pt x="72" y="882"/>
                    <a:pt x="715" y="1501"/>
                    <a:pt x="1524" y="1501"/>
                  </a:cubicBezTo>
                  <a:lnTo>
                    <a:pt x="1691" y="667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1"/>
            <p:cNvSpPr/>
            <p:nvPr/>
          </p:nvSpPr>
          <p:spPr>
            <a:xfrm>
              <a:off x="6330706" y="1841033"/>
              <a:ext cx="55327" cy="59271"/>
            </a:xfrm>
            <a:custGeom>
              <a:avLst/>
              <a:gdLst/>
              <a:ahLst/>
              <a:cxnLst/>
              <a:rect l="l" t="t" r="r" b="b"/>
              <a:pathLst>
                <a:path w="1501" h="1608" extrusionOk="0">
                  <a:moveTo>
                    <a:pt x="527" y="1"/>
                  </a:moveTo>
                  <a:cubicBezTo>
                    <a:pt x="350" y="1"/>
                    <a:pt x="170" y="30"/>
                    <a:pt x="0" y="107"/>
                  </a:cubicBezTo>
                  <a:lnTo>
                    <a:pt x="0" y="1608"/>
                  </a:lnTo>
                  <a:cubicBezTo>
                    <a:pt x="786" y="1608"/>
                    <a:pt x="1429" y="1012"/>
                    <a:pt x="1501" y="227"/>
                  </a:cubicBezTo>
                  <a:cubicBezTo>
                    <a:pt x="1259" y="130"/>
                    <a:pt x="898" y="1"/>
                    <a:pt x="527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0" name="Google Shape;3720;p81"/>
          <p:cNvGrpSpPr/>
          <p:nvPr/>
        </p:nvGrpSpPr>
        <p:grpSpPr>
          <a:xfrm>
            <a:off x="6998735" y="1603575"/>
            <a:ext cx="278296" cy="315161"/>
            <a:chOff x="6998735" y="1603575"/>
            <a:chExt cx="278296" cy="315161"/>
          </a:xfrm>
        </p:grpSpPr>
        <p:sp>
          <p:nvSpPr>
            <p:cNvPr id="3721" name="Google Shape;3721;p81"/>
            <p:cNvSpPr/>
            <p:nvPr/>
          </p:nvSpPr>
          <p:spPr>
            <a:xfrm>
              <a:off x="6998735" y="1622005"/>
              <a:ext cx="144860" cy="284449"/>
            </a:xfrm>
            <a:custGeom>
              <a:avLst/>
              <a:gdLst/>
              <a:ahLst/>
              <a:cxnLst/>
              <a:rect l="l" t="t" r="r" b="b"/>
              <a:pathLst>
                <a:path w="3930" h="7717" extrusionOk="0">
                  <a:moveTo>
                    <a:pt x="0" y="1"/>
                  </a:moveTo>
                  <a:lnTo>
                    <a:pt x="0" y="7550"/>
                  </a:lnTo>
                  <a:lnTo>
                    <a:pt x="1953" y="7716"/>
                  </a:lnTo>
                  <a:lnTo>
                    <a:pt x="3763" y="7550"/>
                  </a:lnTo>
                  <a:lnTo>
                    <a:pt x="3930" y="7264"/>
                  </a:lnTo>
                  <a:lnTo>
                    <a:pt x="3763" y="7050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1"/>
            <p:cNvSpPr/>
            <p:nvPr/>
          </p:nvSpPr>
          <p:spPr>
            <a:xfrm>
              <a:off x="7137406" y="1622005"/>
              <a:ext cx="139626" cy="284449"/>
            </a:xfrm>
            <a:custGeom>
              <a:avLst/>
              <a:gdLst/>
              <a:ahLst/>
              <a:cxnLst/>
              <a:rect l="l" t="t" r="r" b="b"/>
              <a:pathLst>
                <a:path w="3788" h="7717" extrusionOk="0">
                  <a:moveTo>
                    <a:pt x="2787" y="1"/>
                  </a:moveTo>
                  <a:lnTo>
                    <a:pt x="1" y="7050"/>
                  </a:lnTo>
                  <a:lnTo>
                    <a:pt x="1" y="7550"/>
                  </a:lnTo>
                  <a:lnTo>
                    <a:pt x="1906" y="7716"/>
                  </a:lnTo>
                  <a:lnTo>
                    <a:pt x="3787" y="7550"/>
                  </a:lnTo>
                  <a:lnTo>
                    <a:pt x="378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1"/>
            <p:cNvSpPr/>
            <p:nvPr/>
          </p:nvSpPr>
          <p:spPr>
            <a:xfrm>
              <a:off x="6998735" y="1900269"/>
              <a:ext cx="144860" cy="18467"/>
            </a:xfrm>
            <a:custGeom>
              <a:avLst/>
              <a:gdLst/>
              <a:ahLst/>
              <a:cxnLst/>
              <a:rect l="l" t="t" r="r" b="b"/>
              <a:pathLst>
                <a:path w="3930" h="501" extrusionOk="0">
                  <a:moveTo>
                    <a:pt x="0" y="1"/>
                  </a:moveTo>
                  <a:lnTo>
                    <a:pt x="0" y="501"/>
                  </a:lnTo>
                  <a:lnTo>
                    <a:pt x="3763" y="501"/>
                  </a:lnTo>
                  <a:lnTo>
                    <a:pt x="3930" y="26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1"/>
            <p:cNvSpPr/>
            <p:nvPr/>
          </p:nvSpPr>
          <p:spPr>
            <a:xfrm>
              <a:off x="7137406" y="1900269"/>
              <a:ext cx="139626" cy="18467"/>
            </a:xfrm>
            <a:custGeom>
              <a:avLst/>
              <a:gdLst/>
              <a:ahLst/>
              <a:cxnLst/>
              <a:rect l="l" t="t" r="r" b="b"/>
              <a:pathLst>
                <a:path w="3788" h="501" extrusionOk="0">
                  <a:moveTo>
                    <a:pt x="1" y="1"/>
                  </a:moveTo>
                  <a:lnTo>
                    <a:pt x="1" y="501"/>
                  </a:lnTo>
                  <a:lnTo>
                    <a:pt x="3787" y="501"/>
                  </a:lnTo>
                  <a:lnTo>
                    <a:pt x="378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1"/>
            <p:cNvSpPr/>
            <p:nvPr/>
          </p:nvSpPr>
          <p:spPr>
            <a:xfrm>
              <a:off x="7035596" y="1622005"/>
              <a:ext cx="108000" cy="259863"/>
            </a:xfrm>
            <a:custGeom>
              <a:avLst/>
              <a:gdLst/>
              <a:ahLst/>
              <a:cxnLst/>
              <a:rect l="l" t="t" r="r" b="b"/>
              <a:pathLst>
                <a:path w="2930" h="7050" extrusionOk="0">
                  <a:moveTo>
                    <a:pt x="0" y="1"/>
                  </a:moveTo>
                  <a:lnTo>
                    <a:pt x="0" y="7050"/>
                  </a:lnTo>
                  <a:lnTo>
                    <a:pt x="2763" y="7050"/>
                  </a:lnTo>
                  <a:lnTo>
                    <a:pt x="2930" y="3549"/>
                  </a:lnTo>
                  <a:lnTo>
                    <a:pt x="2763" y="50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1"/>
            <p:cNvSpPr/>
            <p:nvPr/>
          </p:nvSpPr>
          <p:spPr>
            <a:xfrm>
              <a:off x="7137406" y="1622005"/>
              <a:ext cx="102766" cy="259863"/>
            </a:xfrm>
            <a:custGeom>
              <a:avLst/>
              <a:gdLst/>
              <a:ahLst/>
              <a:cxnLst/>
              <a:rect l="l" t="t" r="r" b="b"/>
              <a:pathLst>
                <a:path w="2788" h="7050" extrusionOk="0">
                  <a:moveTo>
                    <a:pt x="1525" y="1"/>
                  </a:moveTo>
                  <a:lnTo>
                    <a:pt x="1" y="501"/>
                  </a:lnTo>
                  <a:lnTo>
                    <a:pt x="1" y="7050"/>
                  </a:lnTo>
                  <a:lnTo>
                    <a:pt x="2787" y="7050"/>
                  </a:lnTo>
                  <a:lnTo>
                    <a:pt x="2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1"/>
            <p:cNvSpPr/>
            <p:nvPr/>
          </p:nvSpPr>
          <p:spPr>
            <a:xfrm>
              <a:off x="7082115" y="1603575"/>
              <a:ext cx="61482" cy="36897"/>
            </a:xfrm>
            <a:custGeom>
              <a:avLst/>
              <a:gdLst/>
              <a:ahLst/>
              <a:cxnLst/>
              <a:rect l="l" t="t" r="r" b="b"/>
              <a:pathLst>
                <a:path w="1668" h="1001" extrusionOk="0">
                  <a:moveTo>
                    <a:pt x="0" y="0"/>
                  </a:moveTo>
                  <a:lnTo>
                    <a:pt x="0" y="1001"/>
                  </a:lnTo>
                  <a:lnTo>
                    <a:pt x="1501" y="1001"/>
                  </a:lnTo>
                  <a:lnTo>
                    <a:pt x="1668" y="5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1"/>
            <p:cNvSpPr/>
            <p:nvPr/>
          </p:nvSpPr>
          <p:spPr>
            <a:xfrm>
              <a:off x="7137406" y="1603575"/>
              <a:ext cx="56212" cy="36897"/>
            </a:xfrm>
            <a:custGeom>
              <a:avLst/>
              <a:gdLst/>
              <a:ahLst/>
              <a:cxnLst/>
              <a:rect l="l" t="t" r="r" b="b"/>
              <a:pathLst>
                <a:path w="1525" h="1001" extrusionOk="0">
                  <a:moveTo>
                    <a:pt x="1" y="0"/>
                  </a:moveTo>
                  <a:lnTo>
                    <a:pt x="1" y="1001"/>
                  </a:lnTo>
                  <a:lnTo>
                    <a:pt x="1525" y="1001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1"/>
            <p:cNvSpPr/>
            <p:nvPr/>
          </p:nvSpPr>
          <p:spPr>
            <a:xfrm>
              <a:off x="7075074" y="1680836"/>
              <a:ext cx="59750" cy="51825"/>
            </a:xfrm>
            <a:custGeom>
              <a:avLst/>
              <a:gdLst/>
              <a:ahLst/>
              <a:cxnLst/>
              <a:rect l="l" t="t" r="r" b="b"/>
              <a:pathLst>
                <a:path w="1621" h="1406" extrusionOk="0">
                  <a:moveTo>
                    <a:pt x="1263" y="0"/>
                  </a:moveTo>
                  <a:lnTo>
                    <a:pt x="620" y="691"/>
                  </a:lnTo>
                  <a:lnTo>
                    <a:pt x="358" y="429"/>
                  </a:lnTo>
                  <a:lnTo>
                    <a:pt x="1" y="786"/>
                  </a:lnTo>
                  <a:lnTo>
                    <a:pt x="644" y="1405"/>
                  </a:lnTo>
                  <a:lnTo>
                    <a:pt x="1620" y="334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1"/>
            <p:cNvSpPr/>
            <p:nvPr/>
          </p:nvSpPr>
          <p:spPr>
            <a:xfrm>
              <a:off x="7155836" y="1678182"/>
              <a:ext cx="46591" cy="18467"/>
            </a:xfrm>
            <a:custGeom>
              <a:avLst/>
              <a:gdLst/>
              <a:ahLst/>
              <a:cxnLst/>
              <a:rect l="l" t="t" r="r" b="b"/>
              <a:pathLst>
                <a:path w="1264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263" y="501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1"/>
            <p:cNvSpPr/>
            <p:nvPr/>
          </p:nvSpPr>
          <p:spPr>
            <a:xfrm>
              <a:off x="7155836" y="1715043"/>
              <a:ext cx="46591" cy="18467"/>
            </a:xfrm>
            <a:custGeom>
              <a:avLst/>
              <a:gdLst/>
              <a:ahLst/>
              <a:cxnLst/>
              <a:rect l="l" t="t" r="r" b="b"/>
              <a:pathLst>
                <a:path w="1264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263" y="501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1"/>
            <p:cNvSpPr/>
            <p:nvPr/>
          </p:nvSpPr>
          <p:spPr>
            <a:xfrm>
              <a:off x="7155836" y="1751940"/>
              <a:ext cx="46591" cy="18467"/>
            </a:xfrm>
            <a:custGeom>
              <a:avLst/>
              <a:gdLst/>
              <a:ahLst/>
              <a:cxnLst/>
              <a:rect l="l" t="t" r="r" b="b"/>
              <a:pathLst>
                <a:path w="1264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263" y="50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1"/>
            <p:cNvSpPr/>
            <p:nvPr/>
          </p:nvSpPr>
          <p:spPr>
            <a:xfrm>
              <a:off x="7155836" y="1788801"/>
              <a:ext cx="46591" cy="19351"/>
            </a:xfrm>
            <a:custGeom>
              <a:avLst/>
              <a:gdLst/>
              <a:ahLst/>
              <a:cxnLst/>
              <a:rect l="l" t="t" r="r" b="b"/>
              <a:pathLst>
                <a:path w="126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263" y="524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1"/>
            <p:cNvSpPr/>
            <p:nvPr/>
          </p:nvSpPr>
          <p:spPr>
            <a:xfrm>
              <a:off x="7074226" y="1752788"/>
              <a:ext cx="52710" cy="527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357" y="1"/>
                  </a:moveTo>
                  <a:lnTo>
                    <a:pt x="0" y="358"/>
                  </a:lnTo>
                  <a:lnTo>
                    <a:pt x="357" y="715"/>
                  </a:lnTo>
                  <a:lnTo>
                    <a:pt x="0" y="1073"/>
                  </a:lnTo>
                  <a:lnTo>
                    <a:pt x="357" y="1430"/>
                  </a:lnTo>
                  <a:lnTo>
                    <a:pt x="715" y="1073"/>
                  </a:lnTo>
                  <a:lnTo>
                    <a:pt x="1072" y="1430"/>
                  </a:lnTo>
                  <a:lnTo>
                    <a:pt x="1429" y="1073"/>
                  </a:lnTo>
                  <a:lnTo>
                    <a:pt x="1072" y="715"/>
                  </a:lnTo>
                  <a:lnTo>
                    <a:pt x="1429" y="358"/>
                  </a:lnTo>
                  <a:lnTo>
                    <a:pt x="1072" y="1"/>
                  </a:lnTo>
                  <a:lnTo>
                    <a:pt x="715" y="358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1"/>
            <p:cNvSpPr/>
            <p:nvPr/>
          </p:nvSpPr>
          <p:spPr>
            <a:xfrm>
              <a:off x="7072457" y="1826547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1"/>
            <p:cNvSpPr/>
            <p:nvPr/>
          </p:nvSpPr>
          <p:spPr>
            <a:xfrm>
              <a:off x="7110203" y="1826547"/>
              <a:ext cx="33395" cy="18467"/>
            </a:xfrm>
            <a:custGeom>
              <a:avLst/>
              <a:gdLst/>
              <a:ahLst/>
              <a:cxnLst/>
              <a:rect l="l" t="t" r="r" b="b"/>
              <a:pathLst>
                <a:path w="906" h="501" extrusionOk="0">
                  <a:moveTo>
                    <a:pt x="1" y="0"/>
                  </a:moveTo>
                  <a:lnTo>
                    <a:pt x="1" y="500"/>
                  </a:lnTo>
                  <a:lnTo>
                    <a:pt x="739" y="500"/>
                  </a:lnTo>
                  <a:lnTo>
                    <a:pt x="906" y="238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1"/>
            <p:cNvSpPr/>
            <p:nvPr/>
          </p:nvSpPr>
          <p:spPr>
            <a:xfrm>
              <a:off x="7137406" y="1826547"/>
              <a:ext cx="65021" cy="18467"/>
            </a:xfrm>
            <a:custGeom>
              <a:avLst/>
              <a:gdLst/>
              <a:ahLst/>
              <a:cxnLst/>
              <a:rect l="l" t="t" r="r" b="b"/>
              <a:pathLst>
                <a:path w="1764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763" y="500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8" name="Google Shape;3738;p81"/>
          <p:cNvGrpSpPr/>
          <p:nvPr/>
        </p:nvGrpSpPr>
        <p:grpSpPr>
          <a:xfrm>
            <a:off x="7664111" y="1603575"/>
            <a:ext cx="320430" cy="315600"/>
            <a:chOff x="7664111" y="1603575"/>
            <a:chExt cx="320430" cy="315600"/>
          </a:xfrm>
        </p:grpSpPr>
        <p:sp>
          <p:nvSpPr>
            <p:cNvPr id="3739" name="Google Shape;3739;p81"/>
            <p:cNvSpPr/>
            <p:nvPr/>
          </p:nvSpPr>
          <p:spPr>
            <a:xfrm>
              <a:off x="7867767" y="1603575"/>
              <a:ext cx="62367" cy="62367"/>
            </a:xfrm>
            <a:custGeom>
              <a:avLst/>
              <a:gdLst/>
              <a:ahLst/>
              <a:cxnLst/>
              <a:rect l="l" t="t" r="r" b="b"/>
              <a:pathLst>
                <a:path w="1692" h="1692" extrusionOk="0">
                  <a:moveTo>
                    <a:pt x="929" y="0"/>
                  </a:moveTo>
                  <a:lnTo>
                    <a:pt x="0" y="929"/>
                  </a:lnTo>
                  <a:lnTo>
                    <a:pt x="191" y="1477"/>
                  </a:lnTo>
                  <a:lnTo>
                    <a:pt x="739" y="1691"/>
                  </a:lnTo>
                  <a:lnTo>
                    <a:pt x="1382" y="1382"/>
                  </a:lnTo>
                  <a:lnTo>
                    <a:pt x="1691" y="763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1"/>
            <p:cNvSpPr/>
            <p:nvPr/>
          </p:nvSpPr>
          <p:spPr>
            <a:xfrm>
              <a:off x="7894971" y="1631663"/>
              <a:ext cx="48323" cy="47439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953" y="1"/>
                  </a:moveTo>
                  <a:lnTo>
                    <a:pt x="1" y="929"/>
                  </a:lnTo>
                  <a:lnTo>
                    <a:pt x="25" y="1287"/>
                  </a:lnTo>
                  <a:lnTo>
                    <a:pt x="382" y="1287"/>
                  </a:lnTo>
                  <a:lnTo>
                    <a:pt x="1001" y="1025"/>
                  </a:lnTo>
                  <a:lnTo>
                    <a:pt x="1311" y="358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1"/>
            <p:cNvSpPr/>
            <p:nvPr/>
          </p:nvSpPr>
          <p:spPr>
            <a:xfrm>
              <a:off x="7909015" y="1644822"/>
              <a:ext cx="48323" cy="48323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930" y="1"/>
                  </a:moveTo>
                  <a:lnTo>
                    <a:pt x="1" y="930"/>
                  </a:lnTo>
                  <a:lnTo>
                    <a:pt x="25" y="1311"/>
                  </a:lnTo>
                  <a:lnTo>
                    <a:pt x="382" y="1311"/>
                  </a:lnTo>
                  <a:lnTo>
                    <a:pt x="1025" y="1025"/>
                  </a:lnTo>
                  <a:lnTo>
                    <a:pt x="1311" y="382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1"/>
            <p:cNvSpPr/>
            <p:nvPr/>
          </p:nvSpPr>
          <p:spPr>
            <a:xfrm>
              <a:off x="7923059" y="1658866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930" y="1"/>
                  </a:moveTo>
                  <a:lnTo>
                    <a:pt x="1" y="930"/>
                  </a:lnTo>
                  <a:lnTo>
                    <a:pt x="191" y="1477"/>
                  </a:lnTo>
                  <a:lnTo>
                    <a:pt x="739" y="1668"/>
                  </a:lnTo>
                  <a:lnTo>
                    <a:pt x="1668" y="739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1"/>
            <p:cNvSpPr/>
            <p:nvPr/>
          </p:nvSpPr>
          <p:spPr>
            <a:xfrm>
              <a:off x="7840564" y="1637819"/>
              <a:ext cx="68486" cy="69371"/>
            </a:xfrm>
            <a:custGeom>
              <a:avLst/>
              <a:gdLst/>
              <a:ahLst/>
              <a:cxnLst/>
              <a:rect l="l" t="t" r="r" b="b"/>
              <a:pathLst>
                <a:path w="1858" h="1882" extrusionOk="0">
                  <a:moveTo>
                    <a:pt x="738" y="0"/>
                  </a:moveTo>
                  <a:lnTo>
                    <a:pt x="0" y="762"/>
                  </a:lnTo>
                  <a:lnTo>
                    <a:pt x="381" y="1501"/>
                  </a:lnTo>
                  <a:lnTo>
                    <a:pt x="1119" y="1882"/>
                  </a:lnTo>
                  <a:lnTo>
                    <a:pt x="1667" y="1501"/>
                  </a:lnTo>
                  <a:lnTo>
                    <a:pt x="1858" y="1120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1"/>
            <p:cNvSpPr/>
            <p:nvPr/>
          </p:nvSpPr>
          <p:spPr>
            <a:xfrm>
              <a:off x="7881811" y="1679066"/>
              <a:ext cx="68523" cy="69371"/>
            </a:xfrm>
            <a:custGeom>
              <a:avLst/>
              <a:gdLst/>
              <a:ahLst/>
              <a:cxnLst/>
              <a:rect l="l" t="t" r="r" b="b"/>
              <a:pathLst>
                <a:path w="1859" h="1882" extrusionOk="0">
                  <a:moveTo>
                    <a:pt x="739" y="1"/>
                  </a:moveTo>
                  <a:lnTo>
                    <a:pt x="0" y="763"/>
                  </a:lnTo>
                  <a:lnTo>
                    <a:pt x="262" y="1358"/>
                  </a:lnTo>
                  <a:lnTo>
                    <a:pt x="1120" y="1882"/>
                  </a:lnTo>
                  <a:lnTo>
                    <a:pt x="1858" y="1120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1"/>
            <p:cNvSpPr/>
            <p:nvPr/>
          </p:nvSpPr>
          <p:spPr>
            <a:xfrm>
              <a:off x="7785236" y="1665907"/>
              <a:ext cx="96610" cy="95725"/>
            </a:xfrm>
            <a:custGeom>
              <a:avLst/>
              <a:gdLst/>
              <a:ahLst/>
              <a:cxnLst/>
              <a:rect l="l" t="t" r="r" b="b"/>
              <a:pathLst>
                <a:path w="2621" h="2597" extrusionOk="0">
                  <a:moveTo>
                    <a:pt x="1501" y="0"/>
                  </a:moveTo>
                  <a:lnTo>
                    <a:pt x="1" y="1477"/>
                  </a:lnTo>
                  <a:lnTo>
                    <a:pt x="287" y="2120"/>
                  </a:lnTo>
                  <a:lnTo>
                    <a:pt x="1120" y="2596"/>
                  </a:lnTo>
                  <a:lnTo>
                    <a:pt x="2097" y="1977"/>
                  </a:lnTo>
                  <a:lnTo>
                    <a:pt x="2620" y="1120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1"/>
            <p:cNvSpPr/>
            <p:nvPr/>
          </p:nvSpPr>
          <p:spPr>
            <a:xfrm>
              <a:off x="7826520" y="1707154"/>
              <a:ext cx="96573" cy="95725"/>
            </a:xfrm>
            <a:custGeom>
              <a:avLst/>
              <a:gdLst/>
              <a:ahLst/>
              <a:cxnLst/>
              <a:rect l="l" t="t" r="r" b="b"/>
              <a:pathLst>
                <a:path w="2620" h="2597" extrusionOk="0">
                  <a:moveTo>
                    <a:pt x="1500" y="1"/>
                  </a:moveTo>
                  <a:lnTo>
                    <a:pt x="0" y="1477"/>
                  </a:lnTo>
                  <a:lnTo>
                    <a:pt x="238" y="2239"/>
                  </a:lnTo>
                  <a:lnTo>
                    <a:pt x="1119" y="2596"/>
                  </a:lnTo>
                  <a:lnTo>
                    <a:pt x="2620" y="1120"/>
                  </a:lnTo>
                  <a:lnTo>
                    <a:pt x="150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1"/>
            <p:cNvSpPr/>
            <p:nvPr/>
          </p:nvSpPr>
          <p:spPr>
            <a:xfrm>
              <a:off x="7837025" y="1716812"/>
              <a:ext cx="23738" cy="24622"/>
            </a:xfrm>
            <a:custGeom>
              <a:avLst/>
              <a:gdLst/>
              <a:ahLst/>
              <a:cxnLst/>
              <a:rect l="l" t="t" r="r" b="b"/>
              <a:pathLst>
                <a:path w="644" h="668" extrusionOk="0">
                  <a:moveTo>
                    <a:pt x="358" y="1"/>
                  </a:moveTo>
                  <a:lnTo>
                    <a:pt x="1" y="382"/>
                  </a:lnTo>
                  <a:lnTo>
                    <a:pt x="287" y="667"/>
                  </a:lnTo>
                  <a:lnTo>
                    <a:pt x="644" y="644"/>
                  </a:lnTo>
                  <a:lnTo>
                    <a:pt x="644" y="286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1"/>
            <p:cNvSpPr/>
            <p:nvPr/>
          </p:nvSpPr>
          <p:spPr>
            <a:xfrm>
              <a:off x="7847567" y="1727354"/>
              <a:ext cx="23738" cy="24622"/>
            </a:xfrm>
            <a:custGeom>
              <a:avLst/>
              <a:gdLst/>
              <a:ahLst/>
              <a:cxnLst/>
              <a:rect l="l" t="t" r="r" b="b"/>
              <a:pathLst>
                <a:path w="644" h="668" extrusionOk="0">
                  <a:moveTo>
                    <a:pt x="358" y="0"/>
                  </a:moveTo>
                  <a:lnTo>
                    <a:pt x="1" y="381"/>
                  </a:lnTo>
                  <a:lnTo>
                    <a:pt x="263" y="667"/>
                  </a:lnTo>
                  <a:lnTo>
                    <a:pt x="644" y="286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1"/>
            <p:cNvSpPr/>
            <p:nvPr/>
          </p:nvSpPr>
          <p:spPr>
            <a:xfrm>
              <a:off x="7664111" y="1720314"/>
              <a:ext cx="162442" cy="181757"/>
            </a:xfrm>
            <a:custGeom>
              <a:avLst/>
              <a:gdLst/>
              <a:ahLst/>
              <a:cxnLst/>
              <a:rect l="l" t="t" r="r" b="b"/>
              <a:pathLst>
                <a:path w="4407" h="4931" extrusionOk="0">
                  <a:moveTo>
                    <a:pt x="3287" y="1"/>
                  </a:moveTo>
                  <a:cubicBezTo>
                    <a:pt x="3144" y="167"/>
                    <a:pt x="763" y="2549"/>
                    <a:pt x="596" y="2692"/>
                  </a:cubicBezTo>
                  <a:cubicBezTo>
                    <a:pt x="0" y="3311"/>
                    <a:pt x="0" y="4311"/>
                    <a:pt x="596" y="4930"/>
                  </a:cubicBezTo>
                  <a:lnTo>
                    <a:pt x="620" y="4930"/>
                  </a:lnTo>
                  <a:lnTo>
                    <a:pt x="2977" y="2906"/>
                  </a:lnTo>
                  <a:lnTo>
                    <a:pt x="4406" y="1120"/>
                  </a:lnTo>
                  <a:cubicBezTo>
                    <a:pt x="4263" y="1001"/>
                    <a:pt x="3430" y="144"/>
                    <a:pt x="32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1"/>
            <p:cNvSpPr/>
            <p:nvPr/>
          </p:nvSpPr>
          <p:spPr>
            <a:xfrm>
              <a:off x="7686928" y="1761598"/>
              <a:ext cx="180872" cy="157576"/>
            </a:xfrm>
            <a:custGeom>
              <a:avLst/>
              <a:gdLst/>
              <a:ahLst/>
              <a:cxnLst/>
              <a:rect l="l" t="t" r="r" b="b"/>
              <a:pathLst>
                <a:path w="4907" h="4275" extrusionOk="0">
                  <a:moveTo>
                    <a:pt x="3787" y="0"/>
                  </a:moveTo>
                  <a:lnTo>
                    <a:pt x="1" y="3810"/>
                  </a:lnTo>
                  <a:cubicBezTo>
                    <a:pt x="310" y="4120"/>
                    <a:pt x="715" y="4275"/>
                    <a:pt x="1120" y="4275"/>
                  </a:cubicBezTo>
                  <a:cubicBezTo>
                    <a:pt x="1525" y="4275"/>
                    <a:pt x="1930" y="4120"/>
                    <a:pt x="2239" y="3810"/>
                  </a:cubicBezTo>
                  <a:cubicBezTo>
                    <a:pt x="2382" y="3667"/>
                    <a:pt x="4764" y="1286"/>
                    <a:pt x="4906" y="1119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1" name="Google Shape;3751;p81"/>
          <p:cNvGrpSpPr/>
          <p:nvPr/>
        </p:nvGrpSpPr>
        <p:grpSpPr>
          <a:xfrm>
            <a:off x="1150685" y="2256678"/>
            <a:ext cx="323933" cy="324818"/>
            <a:chOff x="1150685" y="2256678"/>
            <a:chExt cx="323933" cy="324818"/>
          </a:xfrm>
        </p:grpSpPr>
        <p:sp>
          <p:nvSpPr>
            <p:cNvPr id="3752" name="Google Shape;3752;p81"/>
            <p:cNvSpPr/>
            <p:nvPr/>
          </p:nvSpPr>
          <p:spPr>
            <a:xfrm>
              <a:off x="1159458" y="2409430"/>
              <a:ext cx="47439" cy="19315"/>
            </a:xfrm>
            <a:custGeom>
              <a:avLst/>
              <a:gdLst/>
              <a:ahLst/>
              <a:cxnLst/>
              <a:rect l="l" t="t" r="r" b="b"/>
              <a:pathLst>
                <a:path w="1287" h="524" extrusionOk="0">
                  <a:moveTo>
                    <a:pt x="262" y="0"/>
                  </a:moveTo>
                  <a:lnTo>
                    <a:pt x="0" y="262"/>
                  </a:lnTo>
                  <a:lnTo>
                    <a:pt x="262" y="524"/>
                  </a:lnTo>
                  <a:lnTo>
                    <a:pt x="1048" y="524"/>
                  </a:lnTo>
                  <a:lnTo>
                    <a:pt x="1286" y="262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1"/>
            <p:cNvSpPr/>
            <p:nvPr/>
          </p:nvSpPr>
          <p:spPr>
            <a:xfrm>
              <a:off x="1150685" y="2390115"/>
              <a:ext cx="18467" cy="57944"/>
            </a:xfrm>
            <a:custGeom>
              <a:avLst/>
              <a:gdLst/>
              <a:ahLst/>
              <a:cxnLst/>
              <a:rect l="l" t="t" r="r" b="b"/>
              <a:pathLst>
                <a:path w="501" h="1572" extrusionOk="0">
                  <a:moveTo>
                    <a:pt x="0" y="0"/>
                  </a:moveTo>
                  <a:lnTo>
                    <a:pt x="0" y="1572"/>
                  </a:lnTo>
                  <a:lnTo>
                    <a:pt x="500" y="1572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1"/>
            <p:cNvSpPr/>
            <p:nvPr/>
          </p:nvSpPr>
          <p:spPr>
            <a:xfrm>
              <a:off x="1204207" y="2311085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382" y="1"/>
                  </a:moveTo>
                  <a:lnTo>
                    <a:pt x="72" y="48"/>
                  </a:lnTo>
                  <a:lnTo>
                    <a:pt x="1" y="358"/>
                  </a:lnTo>
                  <a:lnTo>
                    <a:pt x="572" y="930"/>
                  </a:lnTo>
                  <a:lnTo>
                    <a:pt x="834" y="811"/>
                  </a:lnTo>
                  <a:lnTo>
                    <a:pt x="929" y="549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1"/>
            <p:cNvSpPr/>
            <p:nvPr/>
          </p:nvSpPr>
          <p:spPr>
            <a:xfrm>
              <a:off x="1177888" y="2283881"/>
              <a:ext cx="53558" cy="54479"/>
            </a:xfrm>
            <a:custGeom>
              <a:avLst/>
              <a:gdLst/>
              <a:ahLst/>
              <a:cxnLst/>
              <a:rect l="l" t="t" r="r" b="b"/>
              <a:pathLst>
                <a:path w="1453" h="1478" extrusionOk="0">
                  <a:moveTo>
                    <a:pt x="1096" y="1"/>
                  </a:moveTo>
                  <a:lnTo>
                    <a:pt x="0" y="1096"/>
                  </a:lnTo>
                  <a:lnTo>
                    <a:pt x="357" y="1477"/>
                  </a:lnTo>
                  <a:lnTo>
                    <a:pt x="1453" y="38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1"/>
            <p:cNvSpPr/>
            <p:nvPr/>
          </p:nvSpPr>
          <p:spPr>
            <a:xfrm>
              <a:off x="1302515" y="2273339"/>
              <a:ext cx="16734" cy="35164"/>
            </a:xfrm>
            <a:custGeom>
              <a:avLst/>
              <a:gdLst/>
              <a:ahLst/>
              <a:cxnLst/>
              <a:rect l="l" t="t" r="r" b="b"/>
              <a:pathLst>
                <a:path w="454" h="954" extrusionOk="0">
                  <a:moveTo>
                    <a:pt x="144" y="1"/>
                  </a:moveTo>
                  <a:lnTo>
                    <a:pt x="1" y="72"/>
                  </a:lnTo>
                  <a:lnTo>
                    <a:pt x="1" y="858"/>
                  </a:lnTo>
                  <a:lnTo>
                    <a:pt x="144" y="953"/>
                  </a:lnTo>
                  <a:lnTo>
                    <a:pt x="263" y="858"/>
                  </a:lnTo>
                  <a:lnTo>
                    <a:pt x="453" y="477"/>
                  </a:lnTo>
                  <a:lnTo>
                    <a:pt x="263" y="72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1"/>
            <p:cNvSpPr/>
            <p:nvPr/>
          </p:nvSpPr>
          <p:spPr>
            <a:xfrm>
              <a:off x="1312172" y="2270722"/>
              <a:ext cx="9694" cy="36897"/>
            </a:xfrm>
            <a:custGeom>
              <a:avLst/>
              <a:gdLst/>
              <a:ahLst/>
              <a:cxnLst/>
              <a:rect l="l" t="t" r="r" b="b"/>
              <a:pathLst>
                <a:path w="263" h="1001" extrusionOk="0">
                  <a:moveTo>
                    <a:pt x="144" y="0"/>
                  </a:moveTo>
                  <a:lnTo>
                    <a:pt x="1" y="143"/>
                  </a:lnTo>
                  <a:lnTo>
                    <a:pt x="1" y="929"/>
                  </a:lnTo>
                  <a:lnTo>
                    <a:pt x="144" y="1001"/>
                  </a:lnTo>
                  <a:lnTo>
                    <a:pt x="263" y="929"/>
                  </a:lnTo>
                  <a:lnTo>
                    <a:pt x="263" y="143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1"/>
            <p:cNvSpPr/>
            <p:nvPr/>
          </p:nvSpPr>
          <p:spPr>
            <a:xfrm>
              <a:off x="1302515" y="2528786"/>
              <a:ext cx="16734" cy="36934"/>
            </a:xfrm>
            <a:custGeom>
              <a:avLst/>
              <a:gdLst/>
              <a:ahLst/>
              <a:cxnLst/>
              <a:rect l="l" t="t" r="r" b="b"/>
              <a:pathLst>
                <a:path w="454" h="1002" extrusionOk="0">
                  <a:moveTo>
                    <a:pt x="144" y="1"/>
                  </a:moveTo>
                  <a:lnTo>
                    <a:pt x="1" y="120"/>
                  </a:lnTo>
                  <a:lnTo>
                    <a:pt x="1" y="906"/>
                  </a:lnTo>
                  <a:lnTo>
                    <a:pt x="144" y="1001"/>
                  </a:lnTo>
                  <a:lnTo>
                    <a:pt x="263" y="906"/>
                  </a:lnTo>
                  <a:lnTo>
                    <a:pt x="453" y="525"/>
                  </a:lnTo>
                  <a:lnTo>
                    <a:pt x="263" y="120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1"/>
            <p:cNvSpPr/>
            <p:nvPr/>
          </p:nvSpPr>
          <p:spPr>
            <a:xfrm>
              <a:off x="1312172" y="2529670"/>
              <a:ext cx="9694" cy="36049"/>
            </a:xfrm>
            <a:custGeom>
              <a:avLst/>
              <a:gdLst/>
              <a:ahLst/>
              <a:cxnLst/>
              <a:rect l="l" t="t" r="r" b="b"/>
              <a:pathLst>
                <a:path w="263" h="978" extrusionOk="0">
                  <a:moveTo>
                    <a:pt x="144" y="1"/>
                  </a:moveTo>
                  <a:lnTo>
                    <a:pt x="1" y="96"/>
                  </a:lnTo>
                  <a:lnTo>
                    <a:pt x="1" y="882"/>
                  </a:lnTo>
                  <a:lnTo>
                    <a:pt x="144" y="977"/>
                  </a:lnTo>
                  <a:lnTo>
                    <a:pt x="263" y="882"/>
                  </a:lnTo>
                  <a:lnTo>
                    <a:pt x="263" y="96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1"/>
            <p:cNvSpPr/>
            <p:nvPr/>
          </p:nvSpPr>
          <p:spPr>
            <a:xfrm>
              <a:off x="1386815" y="2311085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548" y="1"/>
                  </a:moveTo>
                  <a:lnTo>
                    <a:pt x="0" y="549"/>
                  </a:lnTo>
                  <a:lnTo>
                    <a:pt x="48" y="811"/>
                  </a:lnTo>
                  <a:lnTo>
                    <a:pt x="357" y="930"/>
                  </a:lnTo>
                  <a:lnTo>
                    <a:pt x="905" y="358"/>
                  </a:lnTo>
                  <a:lnTo>
                    <a:pt x="762" y="1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1"/>
            <p:cNvSpPr/>
            <p:nvPr/>
          </p:nvSpPr>
          <p:spPr>
            <a:xfrm>
              <a:off x="1393819" y="2283881"/>
              <a:ext cx="53594" cy="54479"/>
            </a:xfrm>
            <a:custGeom>
              <a:avLst/>
              <a:gdLst/>
              <a:ahLst/>
              <a:cxnLst/>
              <a:rect l="l" t="t" r="r" b="b"/>
              <a:pathLst>
                <a:path w="1454" h="1478" extrusionOk="0">
                  <a:moveTo>
                    <a:pt x="358" y="1"/>
                  </a:moveTo>
                  <a:lnTo>
                    <a:pt x="1" y="382"/>
                  </a:lnTo>
                  <a:lnTo>
                    <a:pt x="1096" y="1477"/>
                  </a:lnTo>
                  <a:lnTo>
                    <a:pt x="1453" y="1096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1"/>
            <p:cNvSpPr/>
            <p:nvPr/>
          </p:nvSpPr>
          <p:spPr>
            <a:xfrm>
              <a:off x="1204207" y="2492809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572" y="0"/>
                  </a:moveTo>
                  <a:lnTo>
                    <a:pt x="1" y="548"/>
                  </a:lnTo>
                  <a:lnTo>
                    <a:pt x="96" y="834"/>
                  </a:lnTo>
                  <a:lnTo>
                    <a:pt x="382" y="929"/>
                  </a:lnTo>
                  <a:lnTo>
                    <a:pt x="929" y="358"/>
                  </a:lnTo>
                  <a:lnTo>
                    <a:pt x="858" y="24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1"/>
            <p:cNvSpPr/>
            <p:nvPr/>
          </p:nvSpPr>
          <p:spPr>
            <a:xfrm>
              <a:off x="1177888" y="2499813"/>
              <a:ext cx="53558" cy="54479"/>
            </a:xfrm>
            <a:custGeom>
              <a:avLst/>
              <a:gdLst/>
              <a:ahLst/>
              <a:cxnLst/>
              <a:rect l="l" t="t" r="r" b="b"/>
              <a:pathLst>
                <a:path w="1453" h="1478" extrusionOk="0">
                  <a:moveTo>
                    <a:pt x="357" y="1"/>
                  </a:moveTo>
                  <a:lnTo>
                    <a:pt x="0" y="358"/>
                  </a:lnTo>
                  <a:lnTo>
                    <a:pt x="1096" y="1477"/>
                  </a:lnTo>
                  <a:lnTo>
                    <a:pt x="1453" y="1096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1"/>
            <p:cNvSpPr/>
            <p:nvPr/>
          </p:nvSpPr>
          <p:spPr>
            <a:xfrm>
              <a:off x="1420174" y="2409430"/>
              <a:ext cx="38629" cy="19315"/>
            </a:xfrm>
            <a:custGeom>
              <a:avLst/>
              <a:gdLst/>
              <a:ahLst/>
              <a:cxnLst/>
              <a:rect l="l" t="t" r="r" b="b"/>
              <a:pathLst>
                <a:path w="1048" h="524" extrusionOk="0">
                  <a:moveTo>
                    <a:pt x="167" y="0"/>
                  </a:moveTo>
                  <a:lnTo>
                    <a:pt x="0" y="262"/>
                  </a:lnTo>
                  <a:lnTo>
                    <a:pt x="167" y="524"/>
                  </a:lnTo>
                  <a:lnTo>
                    <a:pt x="953" y="524"/>
                  </a:lnTo>
                  <a:lnTo>
                    <a:pt x="1048" y="238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1"/>
            <p:cNvSpPr/>
            <p:nvPr/>
          </p:nvSpPr>
          <p:spPr>
            <a:xfrm>
              <a:off x="1386815" y="2492809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57" y="0"/>
                  </a:moveTo>
                  <a:lnTo>
                    <a:pt x="72" y="96"/>
                  </a:lnTo>
                  <a:lnTo>
                    <a:pt x="0" y="358"/>
                  </a:lnTo>
                  <a:lnTo>
                    <a:pt x="548" y="929"/>
                  </a:lnTo>
                  <a:lnTo>
                    <a:pt x="786" y="786"/>
                  </a:lnTo>
                  <a:lnTo>
                    <a:pt x="905" y="54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1"/>
            <p:cNvSpPr/>
            <p:nvPr/>
          </p:nvSpPr>
          <p:spPr>
            <a:xfrm>
              <a:off x="1198051" y="2304966"/>
              <a:ext cx="121196" cy="228237"/>
            </a:xfrm>
            <a:custGeom>
              <a:avLst/>
              <a:gdLst/>
              <a:ahLst/>
              <a:cxnLst/>
              <a:rect l="l" t="t" r="r" b="b"/>
              <a:pathLst>
                <a:path w="3288" h="6192" extrusionOk="0">
                  <a:moveTo>
                    <a:pt x="3097" y="0"/>
                  </a:moveTo>
                  <a:cubicBezTo>
                    <a:pt x="1382" y="0"/>
                    <a:pt x="1" y="1381"/>
                    <a:pt x="1" y="3096"/>
                  </a:cubicBezTo>
                  <a:cubicBezTo>
                    <a:pt x="1" y="4811"/>
                    <a:pt x="1382" y="6192"/>
                    <a:pt x="3097" y="6192"/>
                  </a:cubicBezTo>
                  <a:lnTo>
                    <a:pt x="3287" y="3096"/>
                  </a:lnTo>
                  <a:lnTo>
                    <a:pt x="309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1"/>
            <p:cNvSpPr/>
            <p:nvPr/>
          </p:nvSpPr>
          <p:spPr>
            <a:xfrm>
              <a:off x="1312172" y="2304966"/>
              <a:ext cx="115040" cy="228237"/>
            </a:xfrm>
            <a:custGeom>
              <a:avLst/>
              <a:gdLst/>
              <a:ahLst/>
              <a:cxnLst/>
              <a:rect l="l" t="t" r="r" b="b"/>
              <a:pathLst>
                <a:path w="3121" h="6192" extrusionOk="0">
                  <a:moveTo>
                    <a:pt x="1" y="0"/>
                  </a:moveTo>
                  <a:lnTo>
                    <a:pt x="1" y="6192"/>
                  </a:lnTo>
                  <a:cubicBezTo>
                    <a:pt x="1716" y="6192"/>
                    <a:pt x="3121" y="4811"/>
                    <a:pt x="3121" y="3096"/>
                  </a:cubicBezTo>
                  <a:cubicBezTo>
                    <a:pt x="3121" y="1381"/>
                    <a:pt x="1716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1"/>
            <p:cNvSpPr/>
            <p:nvPr/>
          </p:nvSpPr>
          <p:spPr>
            <a:xfrm>
              <a:off x="1393819" y="2499813"/>
              <a:ext cx="53594" cy="54479"/>
            </a:xfrm>
            <a:custGeom>
              <a:avLst/>
              <a:gdLst/>
              <a:ahLst/>
              <a:cxnLst/>
              <a:rect l="l" t="t" r="r" b="b"/>
              <a:pathLst>
                <a:path w="1454" h="1478" extrusionOk="0">
                  <a:moveTo>
                    <a:pt x="1096" y="1"/>
                  </a:moveTo>
                  <a:lnTo>
                    <a:pt x="1" y="1096"/>
                  </a:lnTo>
                  <a:lnTo>
                    <a:pt x="358" y="1477"/>
                  </a:lnTo>
                  <a:lnTo>
                    <a:pt x="1453" y="35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1"/>
            <p:cNvSpPr/>
            <p:nvPr/>
          </p:nvSpPr>
          <p:spPr>
            <a:xfrm>
              <a:off x="1284084" y="2562145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1"/>
                  </a:moveTo>
                  <a:lnTo>
                    <a:pt x="1" y="525"/>
                  </a:lnTo>
                  <a:lnTo>
                    <a:pt x="763" y="525"/>
                  </a:lnTo>
                  <a:lnTo>
                    <a:pt x="953" y="287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1"/>
            <p:cNvSpPr/>
            <p:nvPr/>
          </p:nvSpPr>
          <p:spPr>
            <a:xfrm>
              <a:off x="1312172" y="2562145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1"/>
                  </a:moveTo>
                  <a:lnTo>
                    <a:pt x="1" y="525"/>
                  </a:lnTo>
                  <a:lnTo>
                    <a:pt x="787" y="525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1"/>
            <p:cNvSpPr/>
            <p:nvPr/>
          </p:nvSpPr>
          <p:spPr>
            <a:xfrm>
              <a:off x="1245454" y="2362027"/>
              <a:ext cx="48323" cy="94841"/>
            </a:xfrm>
            <a:custGeom>
              <a:avLst/>
              <a:gdLst/>
              <a:ahLst/>
              <a:cxnLst/>
              <a:rect l="l" t="t" r="r" b="b"/>
              <a:pathLst>
                <a:path w="1311" h="2573" extrusionOk="0">
                  <a:moveTo>
                    <a:pt x="787" y="0"/>
                  </a:moveTo>
                  <a:lnTo>
                    <a:pt x="787" y="381"/>
                  </a:lnTo>
                  <a:cubicBezTo>
                    <a:pt x="787" y="453"/>
                    <a:pt x="715" y="500"/>
                    <a:pt x="644" y="500"/>
                  </a:cubicBezTo>
                  <a:cubicBezTo>
                    <a:pt x="287" y="500"/>
                    <a:pt x="1" y="810"/>
                    <a:pt x="1" y="1167"/>
                  </a:cubicBezTo>
                  <a:lnTo>
                    <a:pt x="1" y="1405"/>
                  </a:lnTo>
                  <a:cubicBezTo>
                    <a:pt x="1" y="1762"/>
                    <a:pt x="287" y="2072"/>
                    <a:pt x="644" y="2072"/>
                  </a:cubicBezTo>
                  <a:cubicBezTo>
                    <a:pt x="715" y="2072"/>
                    <a:pt x="787" y="2120"/>
                    <a:pt x="787" y="2191"/>
                  </a:cubicBezTo>
                  <a:lnTo>
                    <a:pt x="787" y="2572"/>
                  </a:lnTo>
                  <a:lnTo>
                    <a:pt x="1311" y="2572"/>
                  </a:lnTo>
                  <a:lnTo>
                    <a:pt x="1311" y="2191"/>
                  </a:lnTo>
                  <a:cubicBezTo>
                    <a:pt x="1311" y="1834"/>
                    <a:pt x="1001" y="1548"/>
                    <a:pt x="644" y="1548"/>
                  </a:cubicBezTo>
                  <a:cubicBezTo>
                    <a:pt x="573" y="1548"/>
                    <a:pt x="525" y="1477"/>
                    <a:pt x="525" y="1405"/>
                  </a:cubicBezTo>
                  <a:lnTo>
                    <a:pt x="525" y="1167"/>
                  </a:lnTo>
                  <a:cubicBezTo>
                    <a:pt x="525" y="1096"/>
                    <a:pt x="573" y="1024"/>
                    <a:pt x="644" y="1024"/>
                  </a:cubicBezTo>
                  <a:cubicBezTo>
                    <a:pt x="1001" y="1024"/>
                    <a:pt x="1311" y="738"/>
                    <a:pt x="1311" y="381"/>
                  </a:cubicBezTo>
                  <a:lnTo>
                    <a:pt x="131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1"/>
            <p:cNvSpPr/>
            <p:nvPr/>
          </p:nvSpPr>
          <p:spPr>
            <a:xfrm>
              <a:off x="1321830" y="2356755"/>
              <a:ext cx="48323" cy="4828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cubicBezTo>
                    <a:pt x="1" y="1000"/>
                    <a:pt x="287" y="1310"/>
                    <a:pt x="644" y="1310"/>
                  </a:cubicBezTo>
                  <a:cubicBezTo>
                    <a:pt x="1001" y="1310"/>
                    <a:pt x="1311" y="1000"/>
                    <a:pt x="1311" y="643"/>
                  </a:cubicBezTo>
                  <a:cubicBezTo>
                    <a:pt x="1311" y="286"/>
                    <a:pt x="1001" y="0"/>
                    <a:pt x="6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1"/>
            <p:cNvSpPr/>
            <p:nvPr/>
          </p:nvSpPr>
          <p:spPr>
            <a:xfrm>
              <a:off x="1312172" y="2456833"/>
              <a:ext cx="53594" cy="31626"/>
            </a:xfrm>
            <a:custGeom>
              <a:avLst/>
              <a:gdLst/>
              <a:ahLst/>
              <a:cxnLst/>
              <a:rect l="l" t="t" r="r" b="b"/>
              <a:pathLst>
                <a:path w="1454" h="858" extrusionOk="0">
                  <a:moveTo>
                    <a:pt x="525" y="0"/>
                  </a:moveTo>
                  <a:lnTo>
                    <a:pt x="1" y="24"/>
                  </a:lnTo>
                  <a:cubicBezTo>
                    <a:pt x="1" y="71"/>
                    <a:pt x="49" y="524"/>
                    <a:pt x="430" y="738"/>
                  </a:cubicBezTo>
                  <a:cubicBezTo>
                    <a:pt x="572" y="810"/>
                    <a:pt x="715" y="857"/>
                    <a:pt x="858" y="857"/>
                  </a:cubicBezTo>
                  <a:cubicBezTo>
                    <a:pt x="1073" y="857"/>
                    <a:pt x="1287" y="762"/>
                    <a:pt x="1454" y="595"/>
                  </a:cubicBezTo>
                  <a:lnTo>
                    <a:pt x="1120" y="238"/>
                  </a:lnTo>
                  <a:cubicBezTo>
                    <a:pt x="1048" y="296"/>
                    <a:pt x="950" y="327"/>
                    <a:pt x="857" y="327"/>
                  </a:cubicBezTo>
                  <a:cubicBezTo>
                    <a:pt x="797" y="327"/>
                    <a:pt x="738" y="314"/>
                    <a:pt x="692" y="286"/>
                  </a:cubicBezTo>
                  <a:cubicBezTo>
                    <a:pt x="549" y="214"/>
                    <a:pt x="525" y="0"/>
                    <a:pt x="525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1"/>
            <p:cNvSpPr/>
            <p:nvPr/>
          </p:nvSpPr>
          <p:spPr>
            <a:xfrm>
              <a:off x="1360460" y="2428708"/>
              <a:ext cx="18467" cy="19351"/>
            </a:xfrm>
            <a:custGeom>
              <a:avLst/>
              <a:gdLst/>
              <a:ahLst/>
              <a:cxnLst/>
              <a:rect l="l" t="t" r="r" b="b"/>
              <a:pathLst>
                <a:path w="501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01" y="52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1"/>
            <p:cNvSpPr/>
            <p:nvPr/>
          </p:nvSpPr>
          <p:spPr>
            <a:xfrm>
              <a:off x="1284084" y="2256678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63" y="524"/>
                  </a:lnTo>
                  <a:lnTo>
                    <a:pt x="953" y="2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1"/>
            <p:cNvSpPr/>
            <p:nvPr/>
          </p:nvSpPr>
          <p:spPr>
            <a:xfrm>
              <a:off x="1312172" y="2256678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7" y="524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1"/>
            <p:cNvSpPr/>
            <p:nvPr/>
          </p:nvSpPr>
          <p:spPr>
            <a:xfrm>
              <a:off x="1455266" y="2390115"/>
              <a:ext cx="19351" cy="57944"/>
            </a:xfrm>
            <a:custGeom>
              <a:avLst/>
              <a:gdLst/>
              <a:ahLst/>
              <a:cxnLst/>
              <a:rect l="l" t="t" r="r" b="b"/>
              <a:pathLst>
                <a:path w="525" h="1572" extrusionOk="0">
                  <a:moveTo>
                    <a:pt x="1" y="0"/>
                  </a:moveTo>
                  <a:lnTo>
                    <a:pt x="1" y="1572"/>
                  </a:lnTo>
                  <a:lnTo>
                    <a:pt x="525" y="1572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8" name="Google Shape;3778;p81"/>
          <p:cNvGrpSpPr/>
          <p:nvPr/>
        </p:nvGrpSpPr>
        <p:grpSpPr>
          <a:xfrm>
            <a:off x="1873121" y="2260180"/>
            <a:ext cx="280914" cy="317814"/>
            <a:chOff x="1873121" y="2260180"/>
            <a:chExt cx="280914" cy="317814"/>
          </a:xfrm>
        </p:grpSpPr>
        <p:sp>
          <p:nvSpPr>
            <p:cNvPr id="3779" name="Google Shape;3779;p81"/>
            <p:cNvSpPr/>
            <p:nvPr/>
          </p:nvSpPr>
          <p:spPr>
            <a:xfrm>
              <a:off x="1873121" y="2260180"/>
              <a:ext cx="43937" cy="299377"/>
            </a:xfrm>
            <a:custGeom>
              <a:avLst/>
              <a:gdLst/>
              <a:ahLst/>
              <a:cxnLst/>
              <a:rect l="l" t="t" r="r" b="b"/>
              <a:pathLst>
                <a:path w="1192" h="8122" extrusionOk="0">
                  <a:moveTo>
                    <a:pt x="0" y="1"/>
                  </a:moveTo>
                  <a:lnTo>
                    <a:pt x="0" y="8121"/>
                  </a:lnTo>
                  <a:lnTo>
                    <a:pt x="1024" y="7597"/>
                  </a:lnTo>
                  <a:lnTo>
                    <a:pt x="1191" y="3811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1"/>
            <p:cNvSpPr/>
            <p:nvPr/>
          </p:nvSpPr>
          <p:spPr>
            <a:xfrm>
              <a:off x="1910866" y="2260180"/>
              <a:ext cx="128199" cy="287066"/>
            </a:xfrm>
            <a:custGeom>
              <a:avLst/>
              <a:gdLst/>
              <a:ahLst/>
              <a:cxnLst/>
              <a:rect l="l" t="t" r="r" b="b"/>
              <a:pathLst>
                <a:path w="3478" h="7788" extrusionOk="0">
                  <a:moveTo>
                    <a:pt x="0" y="1"/>
                  </a:moveTo>
                  <a:lnTo>
                    <a:pt x="0" y="7597"/>
                  </a:lnTo>
                  <a:lnTo>
                    <a:pt x="1644" y="7788"/>
                  </a:lnTo>
                  <a:lnTo>
                    <a:pt x="3311" y="7597"/>
                  </a:lnTo>
                  <a:lnTo>
                    <a:pt x="3477" y="3882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1"/>
            <p:cNvSpPr/>
            <p:nvPr/>
          </p:nvSpPr>
          <p:spPr>
            <a:xfrm>
              <a:off x="2032876" y="2260180"/>
              <a:ext cx="121159" cy="287066"/>
            </a:xfrm>
            <a:custGeom>
              <a:avLst/>
              <a:gdLst/>
              <a:ahLst/>
              <a:cxnLst/>
              <a:rect l="l" t="t" r="r" b="b"/>
              <a:pathLst>
                <a:path w="3287" h="7788" extrusionOk="0">
                  <a:moveTo>
                    <a:pt x="1" y="1"/>
                  </a:moveTo>
                  <a:lnTo>
                    <a:pt x="1" y="7597"/>
                  </a:lnTo>
                  <a:lnTo>
                    <a:pt x="1739" y="7788"/>
                  </a:lnTo>
                  <a:lnTo>
                    <a:pt x="3287" y="7597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1"/>
            <p:cNvSpPr/>
            <p:nvPr/>
          </p:nvSpPr>
          <p:spPr>
            <a:xfrm>
              <a:off x="1873121" y="2540213"/>
              <a:ext cx="168561" cy="37781"/>
            </a:xfrm>
            <a:custGeom>
              <a:avLst/>
              <a:gdLst/>
              <a:ahLst/>
              <a:cxnLst/>
              <a:rect l="l" t="t" r="r" b="b"/>
              <a:pathLst>
                <a:path w="4573" h="1025" extrusionOk="0">
                  <a:moveTo>
                    <a:pt x="524" y="0"/>
                  </a:moveTo>
                  <a:cubicBezTo>
                    <a:pt x="238" y="0"/>
                    <a:pt x="0" y="239"/>
                    <a:pt x="0" y="524"/>
                  </a:cubicBezTo>
                  <a:cubicBezTo>
                    <a:pt x="0" y="810"/>
                    <a:pt x="238" y="1024"/>
                    <a:pt x="524" y="1024"/>
                  </a:cubicBezTo>
                  <a:lnTo>
                    <a:pt x="4335" y="1024"/>
                  </a:lnTo>
                  <a:lnTo>
                    <a:pt x="4573" y="524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1"/>
            <p:cNvSpPr/>
            <p:nvPr/>
          </p:nvSpPr>
          <p:spPr>
            <a:xfrm>
              <a:off x="2032876" y="2540213"/>
              <a:ext cx="121159" cy="37781"/>
            </a:xfrm>
            <a:custGeom>
              <a:avLst/>
              <a:gdLst/>
              <a:ahLst/>
              <a:cxnLst/>
              <a:rect l="l" t="t" r="r" b="b"/>
              <a:pathLst>
                <a:path w="3287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3287" y="1024"/>
                  </a:lnTo>
                  <a:lnTo>
                    <a:pt x="32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1"/>
            <p:cNvSpPr/>
            <p:nvPr/>
          </p:nvSpPr>
          <p:spPr>
            <a:xfrm>
              <a:off x="1985473" y="2310237"/>
              <a:ext cx="53594" cy="69371"/>
            </a:xfrm>
            <a:custGeom>
              <a:avLst/>
              <a:gdLst/>
              <a:ahLst/>
              <a:cxnLst/>
              <a:rect l="l" t="t" r="r" b="b"/>
              <a:pathLst>
                <a:path w="1454" h="1882" extrusionOk="0">
                  <a:moveTo>
                    <a:pt x="929" y="0"/>
                  </a:moveTo>
                  <a:lnTo>
                    <a:pt x="525" y="167"/>
                  </a:lnTo>
                  <a:cubicBezTo>
                    <a:pt x="525" y="595"/>
                    <a:pt x="72" y="714"/>
                    <a:pt x="1" y="762"/>
                  </a:cubicBezTo>
                  <a:lnTo>
                    <a:pt x="1" y="1691"/>
                  </a:lnTo>
                  <a:lnTo>
                    <a:pt x="525" y="1881"/>
                  </a:lnTo>
                  <a:lnTo>
                    <a:pt x="1287" y="1691"/>
                  </a:lnTo>
                  <a:lnTo>
                    <a:pt x="1453" y="953"/>
                  </a:lnTo>
                  <a:lnTo>
                    <a:pt x="1287" y="167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1"/>
            <p:cNvSpPr/>
            <p:nvPr/>
          </p:nvSpPr>
          <p:spPr>
            <a:xfrm>
              <a:off x="2032876" y="2306698"/>
              <a:ext cx="46554" cy="72909"/>
            </a:xfrm>
            <a:custGeom>
              <a:avLst/>
              <a:gdLst/>
              <a:ahLst/>
              <a:cxnLst/>
              <a:rect l="l" t="t" r="r" b="b"/>
              <a:pathLst>
                <a:path w="1263" h="1978" extrusionOk="0">
                  <a:moveTo>
                    <a:pt x="429" y="1"/>
                  </a:moveTo>
                  <a:lnTo>
                    <a:pt x="1" y="263"/>
                  </a:lnTo>
                  <a:lnTo>
                    <a:pt x="1" y="1787"/>
                  </a:lnTo>
                  <a:lnTo>
                    <a:pt x="524" y="1977"/>
                  </a:lnTo>
                  <a:lnTo>
                    <a:pt x="1263" y="1787"/>
                  </a:lnTo>
                  <a:lnTo>
                    <a:pt x="1263" y="858"/>
                  </a:lnTo>
                  <a:cubicBezTo>
                    <a:pt x="1191" y="810"/>
                    <a:pt x="763" y="691"/>
                    <a:pt x="763" y="263"/>
                  </a:cubicBez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1"/>
            <p:cNvSpPr/>
            <p:nvPr/>
          </p:nvSpPr>
          <p:spPr>
            <a:xfrm>
              <a:off x="1985473" y="2372532"/>
              <a:ext cx="53594" cy="43052"/>
            </a:xfrm>
            <a:custGeom>
              <a:avLst/>
              <a:gdLst/>
              <a:ahLst/>
              <a:cxnLst/>
              <a:rect l="l" t="t" r="r" b="b"/>
              <a:pathLst>
                <a:path w="1454" h="1168" extrusionOk="0">
                  <a:moveTo>
                    <a:pt x="1" y="1"/>
                  </a:moveTo>
                  <a:lnTo>
                    <a:pt x="1" y="1001"/>
                  </a:lnTo>
                  <a:lnTo>
                    <a:pt x="739" y="1168"/>
                  </a:lnTo>
                  <a:lnTo>
                    <a:pt x="1287" y="1001"/>
                  </a:lnTo>
                  <a:lnTo>
                    <a:pt x="1453" y="501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1"/>
            <p:cNvSpPr/>
            <p:nvPr/>
          </p:nvSpPr>
          <p:spPr>
            <a:xfrm>
              <a:off x="2032876" y="2372532"/>
              <a:ext cx="46554" cy="43052"/>
            </a:xfrm>
            <a:custGeom>
              <a:avLst/>
              <a:gdLst/>
              <a:ahLst/>
              <a:cxnLst/>
              <a:rect l="l" t="t" r="r" b="b"/>
              <a:pathLst>
                <a:path w="1263" h="1168" extrusionOk="0">
                  <a:moveTo>
                    <a:pt x="1" y="1"/>
                  </a:moveTo>
                  <a:lnTo>
                    <a:pt x="1" y="1001"/>
                  </a:lnTo>
                  <a:lnTo>
                    <a:pt x="620" y="1168"/>
                  </a:lnTo>
                  <a:lnTo>
                    <a:pt x="1263" y="1001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1"/>
            <p:cNvSpPr/>
            <p:nvPr/>
          </p:nvSpPr>
          <p:spPr>
            <a:xfrm>
              <a:off x="1985473" y="2409430"/>
              <a:ext cx="53594" cy="19315"/>
            </a:xfrm>
            <a:custGeom>
              <a:avLst/>
              <a:gdLst/>
              <a:ahLst/>
              <a:cxnLst/>
              <a:rect l="l" t="t" r="r" b="b"/>
              <a:pathLst>
                <a:path w="1454" h="524" extrusionOk="0">
                  <a:moveTo>
                    <a:pt x="1" y="0"/>
                  </a:moveTo>
                  <a:lnTo>
                    <a:pt x="1" y="524"/>
                  </a:lnTo>
                  <a:lnTo>
                    <a:pt x="1287" y="524"/>
                  </a:lnTo>
                  <a:lnTo>
                    <a:pt x="1453" y="262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1"/>
            <p:cNvSpPr/>
            <p:nvPr/>
          </p:nvSpPr>
          <p:spPr>
            <a:xfrm>
              <a:off x="2032876" y="2409430"/>
              <a:ext cx="46554" cy="19315"/>
            </a:xfrm>
            <a:custGeom>
              <a:avLst/>
              <a:gdLst/>
              <a:ahLst/>
              <a:cxnLst/>
              <a:rect l="l" t="t" r="r" b="b"/>
              <a:pathLst>
                <a:path w="1263" h="524" extrusionOk="0">
                  <a:moveTo>
                    <a:pt x="1" y="0"/>
                  </a:moveTo>
                  <a:lnTo>
                    <a:pt x="1" y="524"/>
                  </a:lnTo>
                  <a:lnTo>
                    <a:pt x="1263" y="524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1"/>
            <p:cNvSpPr/>
            <p:nvPr/>
          </p:nvSpPr>
          <p:spPr>
            <a:xfrm>
              <a:off x="1957385" y="2447175"/>
              <a:ext cx="81682" cy="18467"/>
            </a:xfrm>
            <a:custGeom>
              <a:avLst/>
              <a:gdLst/>
              <a:ahLst/>
              <a:cxnLst/>
              <a:rect l="l" t="t" r="r" b="b"/>
              <a:pathLst>
                <a:path w="2216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049" y="500"/>
                  </a:lnTo>
                  <a:lnTo>
                    <a:pt x="2215" y="2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1"/>
            <p:cNvSpPr/>
            <p:nvPr/>
          </p:nvSpPr>
          <p:spPr>
            <a:xfrm>
              <a:off x="1957385" y="2484921"/>
              <a:ext cx="81682" cy="18467"/>
            </a:xfrm>
            <a:custGeom>
              <a:avLst/>
              <a:gdLst/>
              <a:ahLst/>
              <a:cxnLst/>
              <a:rect l="l" t="t" r="r" b="b"/>
              <a:pathLst>
                <a:path w="2216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049" y="500"/>
                  </a:lnTo>
                  <a:lnTo>
                    <a:pt x="2215" y="23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1"/>
            <p:cNvSpPr/>
            <p:nvPr/>
          </p:nvSpPr>
          <p:spPr>
            <a:xfrm>
              <a:off x="2032876" y="2447175"/>
              <a:ext cx="74642" cy="18467"/>
            </a:xfrm>
            <a:custGeom>
              <a:avLst/>
              <a:gdLst/>
              <a:ahLst/>
              <a:cxnLst/>
              <a:rect l="l" t="t" r="r" b="b"/>
              <a:pathLst>
                <a:path w="2025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025" y="500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1"/>
            <p:cNvSpPr/>
            <p:nvPr/>
          </p:nvSpPr>
          <p:spPr>
            <a:xfrm>
              <a:off x="2032876" y="2484921"/>
              <a:ext cx="74642" cy="18467"/>
            </a:xfrm>
            <a:custGeom>
              <a:avLst/>
              <a:gdLst/>
              <a:ahLst/>
              <a:cxnLst/>
              <a:rect l="l" t="t" r="r" b="b"/>
              <a:pathLst>
                <a:path w="2025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025" y="500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1"/>
            <p:cNvSpPr/>
            <p:nvPr/>
          </p:nvSpPr>
          <p:spPr>
            <a:xfrm>
              <a:off x="1985473" y="2297041"/>
              <a:ext cx="53594" cy="19351"/>
            </a:xfrm>
            <a:custGeom>
              <a:avLst/>
              <a:gdLst/>
              <a:ahLst/>
              <a:cxnLst/>
              <a:rect l="l" t="t" r="r" b="b"/>
              <a:pathLst>
                <a:path w="1454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287" y="525"/>
                  </a:lnTo>
                  <a:lnTo>
                    <a:pt x="1453" y="263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1"/>
            <p:cNvSpPr/>
            <p:nvPr/>
          </p:nvSpPr>
          <p:spPr>
            <a:xfrm>
              <a:off x="2032876" y="2297041"/>
              <a:ext cx="46554" cy="19351"/>
            </a:xfrm>
            <a:custGeom>
              <a:avLst/>
              <a:gdLst/>
              <a:ahLst/>
              <a:cxnLst/>
              <a:rect l="l" t="t" r="r" b="b"/>
              <a:pathLst>
                <a:path w="1263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263" y="52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6" name="Google Shape;3796;p81"/>
          <p:cNvGrpSpPr/>
          <p:nvPr/>
        </p:nvGrpSpPr>
        <p:grpSpPr>
          <a:xfrm>
            <a:off x="2574509" y="2260180"/>
            <a:ext cx="296729" cy="317815"/>
            <a:chOff x="2574509" y="2260180"/>
            <a:chExt cx="296729" cy="317815"/>
          </a:xfrm>
        </p:grpSpPr>
        <p:sp>
          <p:nvSpPr>
            <p:cNvPr id="3797" name="Google Shape;3797;p81"/>
            <p:cNvSpPr/>
            <p:nvPr/>
          </p:nvSpPr>
          <p:spPr>
            <a:xfrm>
              <a:off x="2771125" y="2497196"/>
              <a:ext cx="18467" cy="40399"/>
            </a:xfrm>
            <a:custGeom>
              <a:avLst/>
              <a:gdLst/>
              <a:ahLst/>
              <a:cxnLst/>
              <a:rect l="l" t="t" r="r" b="b"/>
              <a:pathLst>
                <a:path w="501" h="1096" extrusionOk="0">
                  <a:moveTo>
                    <a:pt x="263" y="0"/>
                  </a:moveTo>
                  <a:lnTo>
                    <a:pt x="1" y="167"/>
                  </a:lnTo>
                  <a:lnTo>
                    <a:pt x="1" y="929"/>
                  </a:lnTo>
                  <a:lnTo>
                    <a:pt x="286" y="1096"/>
                  </a:lnTo>
                  <a:lnTo>
                    <a:pt x="501" y="929"/>
                  </a:lnTo>
                  <a:lnTo>
                    <a:pt x="501" y="167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1"/>
            <p:cNvSpPr/>
            <p:nvPr/>
          </p:nvSpPr>
          <p:spPr>
            <a:xfrm>
              <a:off x="2621913" y="2484921"/>
              <a:ext cx="90418" cy="18467"/>
            </a:xfrm>
            <a:custGeom>
              <a:avLst/>
              <a:gdLst/>
              <a:ahLst/>
              <a:cxnLst/>
              <a:rect l="l" t="t" r="r" b="b"/>
              <a:pathLst>
                <a:path w="2453" h="501" extrusionOk="0">
                  <a:moveTo>
                    <a:pt x="0" y="0"/>
                  </a:moveTo>
                  <a:lnTo>
                    <a:pt x="0" y="500"/>
                  </a:lnTo>
                  <a:lnTo>
                    <a:pt x="2286" y="500"/>
                  </a:lnTo>
                  <a:lnTo>
                    <a:pt x="2453" y="238"/>
                  </a:lnTo>
                  <a:lnTo>
                    <a:pt x="228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1"/>
            <p:cNvSpPr/>
            <p:nvPr/>
          </p:nvSpPr>
          <p:spPr>
            <a:xfrm>
              <a:off x="2706177" y="2484921"/>
              <a:ext cx="131701" cy="18467"/>
            </a:xfrm>
            <a:custGeom>
              <a:avLst/>
              <a:gdLst/>
              <a:ahLst/>
              <a:cxnLst/>
              <a:rect l="l" t="t" r="r" b="b"/>
              <a:pathLst>
                <a:path w="3573" h="501" extrusionOk="0">
                  <a:moveTo>
                    <a:pt x="0" y="0"/>
                  </a:moveTo>
                  <a:lnTo>
                    <a:pt x="0" y="500"/>
                  </a:lnTo>
                  <a:lnTo>
                    <a:pt x="3263" y="500"/>
                  </a:lnTo>
                  <a:lnTo>
                    <a:pt x="3572" y="238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1"/>
            <p:cNvSpPr/>
            <p:nvPr/>
          </p:nvSpPr>
          <p:spPr>
            <a:xfrm>
              <a:off x="2819413" y="2372532"/>
              <a:ext cx="26355" cy="27276"/>
            </a:xfrm>
            <a:custGeom>
              <a:avLst/>
              <a:gdLst/>
              <a:ahLst/>
              <a:cxnLst/>
              <a:rect l="l" t="t" r="r" b="b"/>
              <a:pathLst>
                <a:path w="715" h="740" extrusionOk="0">
                  <a:moveTo>
                    <a:pt x="358" y="1"/>
                  </a:moveTo>
                  <a:lnTo>
                    <a:pt x="0" y="358"/>
                  </a:lnTo>
                  <a:lnTo>
                    <a:pt x="72" y="644"/>
                  </a:lnTo>
                  <a:lnTo>
                    <a:pt x="334" y="739"/>
                  </a:lnTo>
                  <a:lnTo>
                    <a:pt x="715" y="358"/>
                  </a:lnTo>
                  <a:lnTo>
                    <a:pt x="596" y="72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1"/>
            <p:cNvSpPr/>
            <p:nvPr/>
          </p:nvSpPr>
          <p:spPr>
            <a:xfrm>
              <a:off x="2821146" y="2347098"/>
              <a:ext cx="50093" cy="50056"/>
            </a:xfrm>
            <a:custGeom>
              <a:avLst/>
              <a:gdLst/>
              <a:ahLst/>
              <a:cxnLst/>
              <a:rect l="l" t="t" r="r" b="b"/>
              <a:pathLst>
                <a:path w="1359" h="1358" extrusionOk="0">
                  <a:moveTo>
                    <a:pt x="358" y="0"/>
                  </a:moveTo>
                  <a:lnTo>
                    <a:pt x="1" y="357"/>
                  </a:lnTo>
                  <a:lnTo>
                    <a:pt x="1001" y="1358"/>
                  </a:lnTo>
                  <a:lnTo>
                    <a:pt x="1358" y="1000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1"/>
            <p:cNvSpPr/>
            <p:nvPr/>
          </p:nvSpPr>
          <p:spPr>
            <a:xfrm>
              <a:off x="2696519" y="2441020"/>
              <a:ext cx="15813" cy="24622"/>
            </a:xfrm>
            <a:custGeom>
              <a:avLst/>
              <a:gdLst/>
              <a:ahLst/>
              <a:cxnLst/>
              <a:rect l="l" t="t" r="r" b="b"/>
              <a:pathLst>
                <a:path w="429" h="668" extrusionOk="0">
                  <a:moveTo>
                    <a:pt x="119" y="0"/>
                  </a:moveTo>
                  <a:lnTo>
                    <a:pt x="0" y="167"/>
                  </a:lnTo>
                  <a:lnTo>
                    <a:pt x="0" y="667"/>
                  </a:lnTo>
                  <a:lnTo>
                    <a:pt x="262" y="667"/>
                  </a:lnTo>
                  <a:lnTo>
                    <a:pt x="429" y="405"/>
                  </a:lnTo>
                  <a:lnTo>
                    <a:pt x="262" y="167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1"/>
            <p:cNvSpPr/>
            <p:nvPr/>
          </p:nvSpPr>
          <p:spPr>
            <a:xfrm>
              <a:off x="2706177" y="2441020"/>
              <a:ext cx="8810" cy="24622"/>
            </a:xfrm>
            <a:custGeom>
              <a:avLst/>
              <a:gdLst/>
              <a:ahLst/>
              <a:cxnLst/>
              <a:rect l="l" t="t" r="r" b="b"/>
              <a:pathLst>
                <a:path w="239" h="668" extrusionOk="0">
                  <a:moveTo>
                    <a:pt x="119" y="0"/>
                  </a:moveTo>
                  <a:lnTo>
                    <a:pt x="0" y="167"/>
                  </a:lnTo>
                  <a:lnTo>
                    <a:pt x="0" y="667"/>
                  </a:lnTo>
                  <a:lnTo>
                    <a:pt x="238" y="667"/>
                  </a:lnTo>
                  <a:lnTo>
                    <a:pt x="238" y="167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1"/>
            <p:cNvSpPr/>
            <p:nvPr/>
          </p:nvSpPr>
          <p:spPr>
            <a:xfrm>
              <a:off x="2678089" y="2272491"/>
              <a:ext cx="34243" cy="30741"/>
            </a:xfrm>
            <a:custGeom>
              <a:avLst/>
              <a:gdLst/>
              <a:ahLst/>
              <a:cxnLst/>
              <a:rect l="l" t="t" r="r" b="b"/>
              <a:pathLst>
                <a:path w="929" h="834" extrusionOk="0">
                  <a:moveTo>
                    <a:pt x="453" y="0"/>
                  </a:moveTo>
                  <a:lnTo>
                    <a:pt x="0" y="167"/>
                  </a:lnTo>
                  <a:lnTo>
                    <a:pt x="0" y="667"/>
                  </a:lnTo>
                  <a:lnTo>
                    <a:pt x="381" y="834"/>
                  </a:lnTo>
                  <a:lnTo>
                    <a:pt x="762" y="667"/>
                  </a:lnTo>
                  <a:lnTo>
                    <a:pt x="929" y="429"/>
                  </a:lnTo>
                  <a:lnTo>
                    <a:pt x="762" y="167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1"/>
            <p:cNvSpPr/>
            <p:nvPr/>
          </p:nvSpPr>
          <p:spPr>
            <a:xfrm>
              <a:off x="2706177" y="2272491"/>
              <a:ext cx="28124" cy="30741"/>
            </a:xfrm>
            <a:custGeom>
              <a:avLst/>
              <a:gdLst/>
              <a:ahLst/>
              <a:cxnLst/>
              <a:rect l="l" t="t" r="r" b="b"/>
              <a:pathLst>
                <a:path w="763" h="834" extrusionOk="0">
                  <a:moveTo>
                    <a:pt x="381" y="0"/>
                  </a:moveTo>
                  <a:lnTo>
                    <a:pt x="0" y="167"/>
                  </a:lnTo>
                  <a:lnTo>
                    <a:pt x="0" y="667"/>
                  </a:lnTo>
                  <a:lnTo>
                    <a:pt x="381" y="834"/>
                  </a:lnTo>
                  <a:lnTo>
                    <a:pt x="762" y="667"/>
                  </a:lnTo>
                  <a:lnTo>
                    <a:pt x="762" y="167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1"/>
            <p:cNvSpPr/>
            <p:nvPr/>
          </p:nvSpPr>
          <p:spPr>
            <a:xfrm>
              <a:off x="2658773" y="2260180"/>
              <a:ext cx="53558" cy="18467"/>
            </a:xfrm>
            <a:custGeom>
              <a:avLst/>
              <a:gdLst/>
              <a:ahLst/>
              <a:cxnLst/>
              <a:rect l="l" t="t" r="r" b="b"/>
              <a:pathLst>
                <a:path w="1453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286" y="501"/>
                  </a:lnTo>
                  <a:lnTo>
                    <a:pt x="1453" y="239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1"/>
            <p:cNvSpPr/>
            <p:nvPr/>
          </p:nvSpPr>
          <p:spPr>
            <a:xfrm>
              <a:off x="2706177" y="2260180"/>
              <a:ext cx="46554" cy="18467"/>
            </a:xfrm>
            <a:custGeom>
              <a:avLst/>
              <a:gdLst/>
              <a:ahLst/>
              <a:cxnLst/>
              <a:rect l="l" t="t" r="r" b="b"/>
              <a:pathLst>
                <a:path w="1263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262" y="50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1"/>
            <p:cNvSpPr/>
            <p:nvPr/>
          </p:nvSpPr>
          <p:spPr>
            <a:xfrm>
              <a:off x="2658773" y="2297041"/>
              <a:ext cx="53558" cy="150168"/>
            </a:xfrm>
            <a:custGeom>
              <a:avLst/>
              <a:gdLst/>
              <a:ahLst/>
              <a:cxnLst/>
              <a:rect l="l" t="t" r="r" b="b"/>
              <a:pathLst>
                <a:path w="1453" h="4074" extrusionOk="0">
                  <a:moveTo>
                    <a:pt x="0" y="1"/>
                  </a:moveTo>
                  <a:lnTo>
                    <a:pt x="0" y="4073"/>
                  </a:lnTo>
                  <a:lnTo>
                    <a:pt x="1286" y="4073"/>
                  </a:lnTo>
                  <a:lnTo>
                    <a:pt x="1453" y="2096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1"/>
            <p:cNvSpPr/>
            <p:nvPr/>
          </p:nvSpPr>
          <p:spPr>
            <a:xfrm>
              <a:off x="2706177" y="2297041"/>
              <a:ext cx="46554" cy="150168"/>
            </a:xfrm>
            <a:custGeom>
              <a:avLst/>
              <a:gdLst/>
              <a:ahLst/>
              <a:cxnLst/>
              <a:rect l="l" t="t" r="r" b="b"/>
              <a:pathLst>
                <a:path w="1263" h="4074" extrusionOk="0">
                  <a:moveTo>
                    <a:pt x="0" y="1"/>
                  </a:moveTo>
                  <a:lnTo>
                    <a:pt x="0" y="4073"/>
                  </a:lnTo>
                  <a:lnTo>
                    <a:pt x="1262" y="4073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1"/>
            <p:cNvSpPr/>
            <p:nvPr/>
          </p:nvSpPr>
          <p:spPr>
            <a:xfrm>
              <a:off x="2763237" y="2362874"/>
              <a:ext cx="92187" cy="174716"/>
            </a:xfrm>
            <a:custGeom>
              <a:avLst/>
              <a:gdLst/>
              <a:ahLst/>
              <a:cxnLst/>
              <a:rect l="l" t="t" r="r" b="b"/>
              <a:pathLst>
                <a:path w="2501" h="4740" extrusionOk="0">
                  <a:moveTo>
                    <a:pt x="191" y="1"/>
                  </a:moveTo>
                  <a:lnTo>
                    <a:pt x="0" y="263"/>
                  </a:lnTo>
                  <a:lnTo>
                    <a:pt x="167" y="525"/>
                  </a:lnTo>
                  <a:cubicBezTo>
                    <a:pt x="1239" y="668"/>
                    <a:pt x="2001" y="1787"/>
                    <a:pt x="2001" y="2787"/>
                  </a:cubicBezTo>
                  <a:cubicBezTo>
                    <a:pt x="2001" y="3406"/>
                    <a:pt x="1715" y="3978"/>
                    <a:pt x="1239" y="4359"/>
                  </a:cubicBezTo>
                  <a:lnTo>
                    <a:pt x="1024" y="4573"/>
                  </a:lnTo>
                  <a:lnTo>
                    <a:pt x="1405" y="4740"/>
                  </a:lnTo>
                  <a:lnTo>
                    <a:pt x="1762" y="4573"/>
                  </a:lnTo>
                  <a:cubicBezTo>
                    <a:pt x="2239" y="4097"/>
                    <a:pt x="2501" y="3454"/>
                    <a:pt x="2501" y="2787"/>
                  </a:cubicBezTo>
                  <a:cubicBezTo>
                    <a:pt x="2501" y="2120"/>
                    <a:pt x="2239" y="1430"/>
                    <a:pt x="1762" y="882"/>
                  </a:cubicBezTo>
                  <a:cubicBezTo>
                    <a:pt x="1334" y="382"/>
                    <a:pt x="786" y="72"/>
                    <a:pt x="19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1"/>
            <p:cNvSpPr/>
            <p:nvPr/>
          </p:nvSpPr>
          <p:spPr>
            <a:xfrm>
              <a:off x="2706177" y="2339173"/>
              <a:ext cx="64984" cy="65869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1" y="1"/>
                  </a:moveTo>
                  <a:cubicBezTo>
                    <a:pt x="381" y="1"/>
                    <a:pt x="0" y="406"/>
                    <a:pt x="0" y="906"/>
                  </a:cubicBezTo>
                  <a:cubicBezTo>
                    <a:pt x="0" y="1382"/>
                    <a:pt x="381" y="1787"/>
                    <a:pt x="881" y="1787"/>
                  </a:cubicBezTo>
                  <a:cubicBezTo>
                    <a:pt x="1358" y="1787"/>
                    <a:pt x="1763" y="1382"/>
                    <a:pt x="1763" y="906"/>
                  </a:cubicBezTo>
                  <a:cubicBezTo>
                    <a:pt x="1763" y="406"/>
                    <a:pt x="1358" y="1"/>
                    <a:pt x="88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1"/>
            <p:cNvSpPr/>
            <p:nvPr/>
          </p:nvSpPr>
          <p:spPr>
            <a:xfrm>
              <a:off x="2578896" y="2531440"/>
              <a:ext cx="133433" cy="34280"/>
            </a:xfrm>
            <a:custGeom>
              <a:avLst/>
              <a:gdLst/>
              <a:ahLst/>
              <a:cxnLst/>
              <a:rect l="l" t="t" r="r" b="b"/>
              <a:pathLst>
                <a:path w="3620" h="930" extrusionOk="0">
                  <a:moveTo>
                    <a:pt x="1167" y="0"/>
                  </a:moveTo>
                  <a:cubicBezTo>
                    <a:pt x="643" y="0"/>
                    <a:pt x="191" y="310"/>
                    <a:pt x="0" y="762"/>
                  </a:cubicBezTo>
                  <a:lnTo>
                    <a:pt x="1810" y="929"/>
                  </a:lnTo>
                  <a:lnTo>
                    <a:pt x="3453" y="762"/>
                  </a:lnTo>
                  <a:lnTo>
                    <a:pt x="3620" y="381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1"/>
            <p:cNvSpPr/>
            <p:nvPr/>
          </p:nvSpPr>
          <p:spPr>
            <a:xfrm>
              <a:off x="2574509" y="2559528"/>
              <a:ext cx="137820" cy="18467"/>
            </a:xfrm>
            <a:custGeom>
              <a:avLst/>
              <a:gdLst/>
              <a:ahLst/>
              <a:cxnLst/>
              <a:rect l="l" t="t" r="r" b="b"/>
              <a:pathLst>
                <a:path w="3739" h="501" extrusionOk="0">
                  <a:moveTo>
                    <a:pt x="119" y="0"/>
                  </a:moveTo>
                  <a:cubicBezTo>
                    <a:pt x="48" y="143"/>
                    <a:pt x="0" y="334"/>
                    <a:pt x="0" y="500"/>
                  </a:cubicBezTo>
                  <a:lnTo>
                    <a:pt x="3572" y="500"/>
                  </a:lnTo>
                  <a:lnTo>
                    <a:pt x="3739" y="238"/>
                  </a:lnTo>
                  <a:lnTo>
                    <a:pt x="357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1"/>
            <p:cNvSpPr/>
            <p:nvPr/>
          </p:nvSpPr>
          <p:spPr>
            <a:xfrm>
              <a:off x="2706177" y="2531440"/>
              <a:ext cx="149246" cy="34280"/>
            </a:xfrm>
            <a:custGeom>
              <a:avLst/>
              <a:gdLst/>
              <a:ahLst/>
              <a:cxnLst/>
              <a:rect l="l" t="t" r="r" b="b"/>
              <a:pathLst>
                <a:path w="4049" h="930" extrusionOk="0">
                  <a:moveTo>
                    <a:pt x="0" y="0"/>
                  </a:moveTo>
                  <a:lnTo>
                    <a:pt x="0" y="762"/>
                  </a:lnTo>
                  <a:lnTo>
                    <a:pt x="1858" y="929"/>
                  </a:lnTo>
                  <a:lnTo>
                    <a:pt x="4049" y="762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1"/>
            <p:cNvSpPr/>
            <p:nvPr/>
          </p:nvSpPr>
          <p:spPr>
            <a:xfrm>
              <a:off x="2706177" y="2559528"/>
              <a:ext cx="149246" cy="18467"/>
            </a:xfrm>
            <a:custGeom>
              <a:avLst/>
              <a:gdLst/>
              <a:ahLst/>
              <a:cxnLst/>
              <a:rect l="l" t="t" r="r" b="b"/>
              <a:pathLst>
                <a:path w="4049" h="501" extrusionOk="0">
                  <a:moveTo>
                    <a:pt x="0" y="0"/>
                  </a:moveTo>
                  <a:lnTo>
                    <a:pt x="0" y="500"/>
                  </a:lnTo>
                  <a:lnTo>
                    <a:pt x="4049" y="500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6" name="Google Shape;3816;p81"/>
          <p:cNvGrpSpPr/>
          <p:nvPr/>
        </p:nvGrpSpPr>
        <p:grpSpPr>
          <a:xfrm>
            <a:off x="3300447" y="2263681"/>
            <a:ext cx="309923" cy="309921"/>
            <a:chOff x="3300447" y="2263681"/>
            <a:chExt cx="309923" cy="309921"/>
          </a:xfrm>
        </p:grpSpPr>
        <p:sp>
          <p:nvSpPr>
            <p:cNvPr id="3817" name="Google Shape;3817;p81"/>
            <p:cNvSpPr/>
            <p:nvPr/>
          </p:nvSpPr>
          <p:spPr>
            <a:xfrm>
              <a:off x="3300447" y="2282112"/>
              <a:ext cx="161557" cy="70292"/>
            </a:xfrm>
            <a:custGeom>
              <a:avLst/>
              <a:gdLst/>
              <a:ahLst/>
              <a:cxnLst/>
              <a:rect l="l" t="t" r="r" b="b"/>
              <a:pathLst>
                <a:path w="4383" h="1907" extrusionOk="0">
                  <a:moveTo>
                    <a:pt x="1" y="1"/>
                  </a:moveTo>
                  <a:lnTo>
                    <a:pt x="1" y="1739"/>
                  </a:lnTo>
                  <a:lnTo>
                    <a:pt x="2239" y="1906"/>
                  </a:lnTo>
                  <a:lnTo>
                    <a:pt x="4216" y="1739"/>
                  </a:lnTo>
                  <a:lnTo>
                    <a:pt x="4383" y="882"/>
                  </a:lnTo>
                  <a:lnTo>
                    <a:pt x="4216" y="501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1"/>
            <p:cNvSpPr/>
            <p:nvPr/>
          </p:nvSpPr>
          <p:spPr>
            <a:xfrm>
              <a:off x="3455816" y="2282112"/>
              <a:ext cx="154554" cy="70292"/>
            </a:xfrm>
            <a:custGeom>
              <a:avLst/>
              <a:gdLst/>
              <a:ahLst/>
              <a:cxnLst/>
              <a:rect l="l" t="t" r="r" b="b"/>
              <a:pathLst>
                <a:path w="4193" h="1907" extrusionOk="0">
                  <a:moveTo>
                    <a:pt x="239" y="1"/>
                  </a:moveTo>
                  <a:lnTo>
                    <a:pt x="1" y="501"/>
                  </a:lnTo>
                  <a:lnTo>
                    <a:pt x="1" y="1739"/>
                  </a:lnTo>
                  <a:lnTo>
                    <a:pt x="1906" y="1906"/>
                  </a:lnTo>
                  <a:lnTo>
                    <a:pt x="4192" y="1739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1"/>
            <p:cNvSpPr/>
            <p:nvPr/>
          </p:nvSpPr>
          <p:spPr>
            <a:xfrm>
              <a:off x="3300447" y="2346213"/>
              <a:ext cx="161557" cy="227389"/>
            </a:xfrm>
            <a:custGeom>
              <a:avLst/>
              <a:gdLst/>
              <a:ahLst/>
              <a:cxnLst/>
              <a:rect l="l" t="t" r="r" b="b"/>
              <a:pathLst>
                <a:path w="4383" h="6169" extrusionOk="0">
                  <a:moveTo>
                    <a:pt x="1" y="0"/>
                  </a:moveTo>
                  <a:lnTo>
                    <a:pt x="1" y="6168"/>
                  </a:lnTo>
                  <a:lnTo>
                    <a:pt x="4216" y="6168"/>
                  </a:lnTo>
                  <a:lnTo>
                    <a:pt x="4383" y="2715"/>
                  </a:lnTo>
                  <a:lnTo>
                    <a:pt x="4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1"/>
            <p:cNvSpPr/>
            <p:nvPr/>
          </p:nvSpPr>
          <p:spPr>
            <a:xfrm>
              <a:off x="3455816" y="2346213"/>
              <a:ext cx="154554" cy="227389"/>
            </a:xfrm>
            <a:custGeom>
              <a:avLst/>
              <a:gdLst/>
              <a:ahLst/>
              <a:cxnLst/>
              <a:rect l="l" t="t" r="r" b="b"/>
              <a:pathLst>
                <a:path w="4193" h="6169" extrusionOk="0">
                  <a:moveTo>
                    <a:pt x="1" y="0"/>
                  </a:moveTo>
                  <a:lnTo>
                    <a:pt x="1" y="6168"/>
                  </a:lnTo>
                  <a:lnTo>
                    <a:pt x="4192" y="616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1"/>
            <p:cNvSpPr/>
            <p:nvPr/>
          </p:nvSpPr>
          <p:spPr>
            <a:xfrm>
              <a:off x="3337308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501" y="10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1"/>
            <p:cNvSpPr/>
            <p:nvPr/>
          </p:nvSpPr>
          <p:spPr>
            <a:xfrm>
              <a:off x="3373321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500" y="10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1"/>
            <p:cNvSpPr/>
            <p:nvPr/>
          </p:nvSpPr>
          <p:spPr>
            <a:xfrm>
              <a:off x="3410182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501" y="10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1"/>
            <p:cNvSpPr/>
            <p:nvPr/>
          </p:nvSpPr>
          <p:spPr>
            <a:xfrm>
              <a:off x="3483056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500" y="10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1"/>
            <p:cNvSpPr/>
            <p:nvPr/>
          </p:nvSpPr>
          <p:spPr>
            <a:xfrm>
              <a:off x="3519032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501" y="10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1"/>
            <p:cNvSpPr/>
            <p:nvPr/>
          </p:nvSpPr>
          <p:spPr>
            <a:xfrm>
              <a:off x="3555893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501" y="10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1"/>
            <p:cNvSpPr/>
            <p:nvPr/>
          </p:nvSpPr>
          <p:spPr>
            <a:xfrm>
              <a:off x="3337308" y="2382190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1"/>
            <p:cNvSpPr/>
            <p:nvPr/>
          </p:nvSpPr>
          <p:spPr>
            <a:xfrm>
              <a:off x="3373321" y="2382190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0" y="1"/>
                  </a:moveTo>
                  <a:lnTo>
                    <a:pt x="0" y="501"/>
                  </a:lnTo>
                  <a:lnTo>
                    <a:pt x="500" y="5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1"/>
            <p:cNvSpPr/>
            <p:nvPr/>
          </p:nvSpPr>
          <p:spPr>
            <a:xfrm>
              <a:off x="3410182" y="2382190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1"/>
            <p:cNvSpPr/>
            <p:nvPr/>
          </p:nvSpPr>
          <p:spPr>
            <a:xfrm>
              <a:off x="3337308" y="2419087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1"/>
            <p:cNvSpPr/>
            <p:nvPr/>
          </p:nvSpPr>
          <p:spPr>
            <a:xfrm>
              <a:off x="3373321" y="2419087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0" y="0"/>
                  </a:moveTo>
                  <a:lnTo>
                    <a:pt x="0" y="500"/>
                  </a:lnTo>
                  <a:lnTo>
                    <a:pt x="500" y="50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1"/>
            <p:cNvSpPr/>
            <p:nvPr/>
          </p:nvSpPr>
          <p:spPr>
            <a:xfrm>
              <a:off x="3337308" y="2455064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1"/>
            <p:cNvSpPr/>
            <p:nvPr/>
          </p:nvSpPr>
          <p:spPr>
            <a:xfrm>
              <a:off x="3555893" y="2519128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1"/>
            <p:cNvSpPr/>
            <p:nvPr/>
          </p:nvSpPr>
          <p:spPr>
            <a:xfrm>
              <a:off x="3519032" y="2519128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0" y="1"/>
                  </a:moveTo>
                  <a:lnTo>
                    <a:pt x="0" y="501"/>
                  </a:lnTo>
                  <a:lnTo>
                    <a:pt x="501" y="5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1"/>
            <p:cNvSpPr/>
            <p:nvPr/>
          </p:nvSpPr>
          <p:spPr>
            <a:xfrm>
              <a:off x="3483056" y="2519128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0" y="1"/>
                  </a:moveTo>
                  <a:lnTo>
                    <a:pt x="0" y="501"/>
                  </a:lnTo>
                  <a:lnTo>
                    <a:pt x="500" y="5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1"/>
            <p:cNvSpPr/>
            <p:nvPr/>
          </p:nvSpPr>
          <p:spPr>
            <a:xfrm>
              <a:off x="3555893" y="2483152"/>
              <a:ext cx="18467" cy="17582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1" y="0"/>
                  </a:moveTo>
                  <a:lnTo>
                    <a:pt x="1" y="477"/>
                  </a:lnTo>
                  <a:lnTo>
                    <a:pt x="501" y="477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1"/>
            <p:cNvSpPr/>
            <p:nvPr/>
          </p:nvSpPr>
          <p:spPr>
            <a:xfrm>
              <a:off x="3519032" y="2483152"/>
              <a:ext cx="18467" cy="17582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0" y="0"/>
                  </a:moveTo>
                  <a:lnTo>
                    <a:pt x="0" y="477"/>
                  </a:lnTo>
                  <a:lnTo>
                    <a:pt x="501" y="477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1"/>
            <p:cNvSpPr/>
            <p:nvPr/>
          </p:nvSpPr>
          <p:spPr>
            <a:xfrm>
              <a:off x="3555893" y="2446291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1"/>
            <p:cNvSpPr/>
            <p:nvPr/>
          </p:nvSpPr>
          <p:spPr>
            <a:xfrm>
              <a:off x="3446158" y="2263681"/>
              <a:ext cx="15850" cy="36934"/>
            </a:xfrm>
            <a:custGeom>
              <a:avLst/>
              <a:gdLst/>
              <a:ahLst/>
              <a:cxnLst/>
              <a:rect l="l" t="t" r="r" b="b"/>
              <a:pathLst>
                <a:path w="430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263" y="1001"/>
                  </a:lnTo>
                  <a:lnTo>
                    <a:pt x="430" y="501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1"/>
            <p:cNvSpPr/>
            <p:nvPr/>
          </p:nvSpPr>
          <p:spPr>
            <a:xfrm>
              <a:off x="3455816" y="2263681"/>
              <a:ext cx="8810" cy="36934"/>
            </a:xfrm>
            <a:custGeom>
              <a:avLst/>
              <a:gdLst/>
              <a:ahLst/>
              <a:cxnLst/>
              <a:rect l="l" t="t" r="r" b="b"/>
              <a:pathLst>
                <a:path w="239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239" y="1001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1"/>
            <p:cNvSpPr/>
            <p:nvPr/>
          </p:nvSpPr>
          <p:spPr>
            <a:xfrm>
              <a:off x="3484789" y="2399772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34" y="0"/>
                  </a:moveTo>
                  <a:lnTo>
                    <a:pt x="1" y="357"/>
                  </a:lnTo>
                  <a:lnTo>
                    <a:pt x="1" y="500"/>
                  </a:lnTo>
                  <a:lnTo>
                    <a:pt x="167" y="524"/>
                  </a:lnTo>
                  <a:lnTo>
                    <a:pt x="406" y="476"/>
                  </a:lnTo>
                  <a:lnTo>
                    <a:pt x="525" y="191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1"/>
            <p:cNvSpPr/>
            <p:nvPr/>
          </p:nvSpPr>
          <p:spPr>
            <a:xfrm>
              <a:off x="3490944" y="2405891"/>
              <a:ext cx="19351" cy="20236"/>
            </a:xfrm>
            <a:custGeom>
              <a:avLst/>
              <a:gdLst/>
              <a:ahLst/>
              <a:cxnLst/>
              <a:rect l="l" t="t" r="r" b="b"/>
              <a:pathLst>
                <a:path w="525" h="549" extrusionOk="0">
                  <a:moveTo>
                    <a:pt x="524" y="1"/>
                  </a:moveTo>
                  <a:lnTo>
                    <a:pt x="358" y="25"/>
                  </a:lnTo>
                  <a:lnTo>
                    <a:pt x="0" y="358"/>
                  </a:lnTo>
                  <a:lnTo>
                    <a:pt x="0" y="501"/>
                  </a:lnTo>
                  <a:lnTo>
                    <a:pt x="167" y="549"/>
                  </a:lnTo>
                  <a:lnTo>
                    <a:pt x="524" y="191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1"/>
            <p:cNvSpPr/>
            <p:nvPr/>
          </p:nvSpPr>
          <p:spPr>
            <a:xfrm>
              <a:off x="3484789" y="2374301"/>
              <a:ext cx="32511" cy="32511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334" y="0"/>
                  </a:moveTo>
                  <a:lnTo>
                    <a:pt x="1" y="358"/>
                  </a:lnTo>
                  <a:lnTo>
                    <a:pt x="525" y="882"/>
                  </a:lnTo>
                  <a:lnTo>
                    <a:pt x="739" y="810"/>
                  </a:lnTo>
                  <a:lnTo>
                    <a:pt x="882" y="5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1"/>
            <p:cNvSpPr/>
            <p:nvPr/>
          </p:nvSpPr>
          <p:spPr>
            <a:xfrm>
              <a:off x="3504104" y="2393616"/>
              <a:ext cx="31626" cy="32511"/>
            </a:xfrm>
            <a:custGeom>
              <a:avLst/>
              <a:gdLst/>
              <a:ahLst/>
              <a:cxnLst/>
              <a:rect l="l" t="t" r="r" b="b"/>
              <a:pathLst>
                <a:path w="858" h="882" extrusionOk="0">
                  <a:moveTo>
                    <a:pt x="334" y="0"/>
                  </a:moveTo>
                  <a:lnTo>
                    <a:pt x="1" y="358"/>
                  </a:lnTo>
                  <a:lnTo>
                    <a:pt x="525" y="882"/>
                  </a:lnTo>
                  <a:lnTo>
                    <a:pt x="858" y="5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1"/>
            <p:cNvSpPr/>
            <p:nvPr/>
          </p:nvSpPr>
          <p:spPr>
            <a:xfrm>
              <a:off x="3458470" y="2399772"/>
              <a:ext cx="32511" cy="32511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358" y="0"/>
                  </a:moveTo>
                  <a:lnTo>
                    <a:pt x="0" y="357"/>
                  </a:lnTo>
                  <a:lnTo>
                    <a:pt x="262" y="786"/>
                  </a:lnTo>
                  <a:lnTo>
                    <a:pt x="524" y="881"/>
                  </a:lnTo>
                  <a:lnTo>
                    <a:pt x="739" y="857"/>
                  </a:lnTo>
                  <a:lnTo>
                    <a:pt x="881" y="5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1"/>
            <p:cNvSpPr/>
            <p:nvPr/>
          </p:nvSpPr>
          <p:spPr>
            <a:xfrm>
              <a:off x="3477785" y="2419087"/>
              <a:ext cx="32511" cy="32511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357" y="0"/>
                  </a:moveTo>
                  <a:lnTo>
                    <a:pt x="0" y="357"/>
                  </a:lnTo>
                  <a:lnTo>
                    <a:pt x="238" y="762"/>
                  </a:lnTo>
                  <a:lnTo>
                    <a:pt x="524" y="881"/>
                  </a:lnTo>
                  <a:lnTo>
                    <a:pt x="881" y="524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1"/>
            <p:cNvSpPr/>
            <p:nvPr/>
          </p:nvSpPr>
          <p:spPr>
            <a:xfrm>
              <a:off x="3413684" y="2412932"/>
              <a:ext cx="64136" cy="64984"/>
            </a:xfrm>
            <a:custGeom>
              <a:avLst/>
              <a:gdLst/>
              <a:ahLst/>
              <a:cxnLst/>
              <a:rect l="l" t="t" r="r" b="b"/>
              <a:pathLst>
                <a:path w="1740" h="1763" extrusionOk="0">
                  <a:moveTo>
                    <a:pt x="1215" y="0"/>
                  </a:moveTo>
                  <a:lnTo>
                    <a:pt x="1" y="1215"/>
                  </a:lnTo>
                  <a:lnTo>
                    <a:pt x="120" y="1667"/>
                  </a:lnTo>
                  <a:lnTo>
                    <a:pt x="525" y="1763"/>
                  </a:lnTo>
                  <a:lnTo>
                    <a:pt x="1215" y="1215"/>
                  </a:lnTo>
                  <a:lnTo>
                    <a:pt x="1739" y="524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1"/>
            <p:cNvSpPr/>
            <p:nvPr/>
          </p:nvSpPr>
          <p:spPr>
            <a:xfrm>
              <a:off x="3432999" y="2432247"/>
              <a:ext cx="64136" cy="64984"/>
            </a:xfrm>
            <a:custGeom>
              <a:avLst/>
              <a:gdLst/>
              <a:ahLst/>
              <a:cxnLst/>
              <a:rect l="l" t="t" r="r" b="b"/>
              <a:pathLst>
                <a:path w="1740" h="1763" extrusionOk="0">
                  <a:moveTo>
                    <a:pt x="1215" y="0"/>
                  </a:moveTo>
                  <a:lnTo>
                    <a:pt x="1" y="1239"/>
                  </a:lnTo>
                  <a:lnTo>
                    <a:pt x="96" y="1667"/>
                  </a:lnTo>
                  <a:lnTo>
                    <a:pt x="525" y="1762"/>
                  </a:lnTo>
                  <a:lnTo>
                    <a:pt x="1739" y="524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1"/>
            <p:cNvSpPr/>
            <p:nvPr/>
          </p:nvSpPr>
          <p:spPr>
            <a:xfrm>
              <a:off x="3375054" y="2502467"/>
              <a:ext cx="25507" cy="26355"/>
            </a:xfrm>
            <a:custGeom>
              <a:avLst/>
              <a:gdLst/>
              <a:ahLst/>
              <a:cxnLst/>
              <a:rect l="l" t="t" r="r" b="b"/>
              <a:pathLst>
                <a:path w="692" h="715" extrusionOk="0">
                  <a:moveTo>
                    <a:pt x="549" y="0"/>
                  </a:moveTo>
                  <a:lnTo>
                    <a:pt x="1" y="548"/>
                  </a:lnTo>
                  <a:lnTo>
                    <a:pt x="168" y="715"/>
                  </a:lnTo>
                  <a:lnTo>
                    <a:pt x="692" y="191"/>
                  </a:lnTo>
                  <a:lnTo>
                    <a:pt x="692" y="24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1"/>
            <p:cNvSpPr/>
            <p:nvPr/>
          </p:nvSpPr>
          <p:spPr>
            <a:xfrm>
              <a:off x="3381210" y="2509470"/>
              <a:ext cx="27240" cy="26392"/>
            </a:xfrm>
            <a:custGeom>
              <a:avLst/>
              <a:gdLst/>
              <a:ahLst/>
              <a:cxnLst/>
              <a:rect l="l" t="t" r="r" b="b"/>
              <a:pathLst>
                <a:path w="739" h="716" extrusionOk="0">
                  <a:moveTo>
                    <a:pt x="525" y="1"/>
                  </a:moveTo>
                  <a:lnTo>
                    <a:pt x="1" y="525"/>
                  </a:lnTo>
                  <a:lnTo>
                    <a:pt x="191" y="715"/>
                  </a:lnTo>
                  <a:lnTo>
                    <a:pt x="739" y="1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1"/>
            <p:cNvSpPr/>
            <p:nvPr/>
          </p:nvSpPr>
          <p:spPr>
            <a:xfrm>
              <a:off x="3390867" y="2457681"/>
              <a:ext cx="42168" cy="51825"/>
            </a:xfrm>
            <a:custGeom>
              <a:avLst/>
              <a:gdLst/>
              <a:ahLst/>
              <a:cxnLst/>
              <a:rect l="l" t="t" r="r" b="b"/>
              <a:pathLst>
                <a:path w="1144" h="1406" extrusionOk="0">
                  <a:moveTo>
                    <a:pt x="620" y="1"/>
                  </a:moveTo>
                  <a:cubicBezTo>
                    <a:pt x="263" y="382"/>
                    <a:pt x="191" y="430"/>
                    <a:pt x="120" y="596"/>
                  </a:cubicBezTo>
                  <a:cubicBezTo>
                    <a:pt x="1" y="882"/>
                    <a:pt x="48" y="1192"/>
                    <a:pt x="263" y="1406"/>
                  </a:cubicBezTo>
                  <a:lnTo>
                    <a:pt x="786" y="1049"/>
                  </a:lnTo>
                  <a:lnTo>
                    <a:pt x="1144" y="549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1"/>
            <p:cNvSpPr/>
            <p:nvPr/>
          </p:nvSpPr>
          <p:spPr>
            <a:xfrm>
              <a:off x="3400525" y="2477881"/>
              <a:ext cx="51825" cy="39883"/>
            </a:xfrm>
            <a:custGeom>
              <a:avLst/>
              <a:gdLst/>
              <a:ahLst/>
              <a:cxnLst/>
              <a:rect l="l" t="t" r="r" b="b"/>
              <a:pathLst>
                <a:path w="1406" h="1082" extrusionOk="0">
                  <a:moveTo>
                    <a:pt x="882" y="1"/>
                  </a:moveTo>
                  <a:lnTo>
                    <a:pt x="1" y="858"/>
                  </a:lnTo>
                  <a:cubicBezTo>
                    <a:pt x="161" y="1002"/>
                    <a:pt x="354" y="1082"/>
                    <a:pt x="543" y="1082"/>
                  </a:cubicBezTo>
                  <a:cubicBezTo>
                    <a:pt x="635" y="1082"/>
                    <a:pt x="725" y="1063"/>
                    <a:pt x="810" y="1025"/>
                  </a:cubicBezTo>
                  <a:cubicBezTo>
                    <a:pt x="1001" y="953"/>
                    <a:pt x="1048" y="858"/>
                    <a:pt x="1406" y="524"/>
                  </a:cubicBezTo>
                  <a:lnTo>
                    <a:pt x="8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3" name="Google Shape;3853;p81"/>
          <p:cNvGrpSpPr/>
          <p:nvPr/>
        </p:nvGrpSpPr>
        <p:grpSpPr>
          <a:xfrm>
            <a:off x="4053626" y="2268953"/>
            <a:ext cx="318698" cy="299384"/>
            <a:chOff x="4053626" y="2268953"/>
            <a:chExt cx="318698" cy="299384"/>
          </a:xfrm>
        </p:grpSpPr>
        <p:sp>
          <p:nvSpPr>
            <p:cNvPr id="3854" name="Google Shape;3854;p81"/>
            <p:cNvSpPr/>
            <p:nvPr/>
          </p:nvSpPr>
          <p:spPr>
            <a:xfrm>
              <a:off x="4053626" y="2306698"/>
              <a:ext cx="53594" cy="52710"/>
            </a:xfrm>
            <a:custGeom>
              <a:avLst/>
              <a:gdLst/>
              <a:ahLst/>
              <a:cxnLst/>
              <a:rect l="l" t="t" r="r" b="b"/>
              <a:pathLst>
                <a:path w="1454" h="1430" extrusionOk="0">
                  <a:moveTo>
                    <a:pt x="1" y="1"/>
                  </a:moveTo>
                  <a:lnTo>
                    <a:pt x="1" y="1263"/>
                  </a:lnTo>
                  <a:lnTo>
                    <a:pt x="644" y="1430"/>
                  </a:lnTo>
                  <a:lnTo>
                    <a:pt x="1287" y="1263"/>
                  </a:lnTo>
                  <a:lnTo>
                    <a:pt x="1453" y="644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1"/>
            <p:cNvSpPr/>
            <p:nvPr/>
          </p:nvSpPr>
          <p:spPr>
            <a:xfrm>
              <a:off x="4092256" y="2521782"/>
              <a:ext cx="36012" cy="46554"/>
            </a:xfrm>
            <a:custGeom>
              <a:avLst/>
              <a:gdLst/>
              <a:ahLst/>
              <a:cxnLst/>
              <a:rect l="l" t="t" r="r" b="b"/>
              <a:pathLst>
                <a:path w="977" h="1263" extrusionOk="0">
                  <a:moveTo>
                    <a:pt x="477" y="0"/>
                  </a:moveTo>
                  <a:lnTo>
                    <a:pt x="0" y="262"/>
                  </a:lnTo>
                  <a:lnTo>
                    <a:pt x="0" y="1262"/>
                  </a:lnTo>
                  <a:lnTo>
                    <a:pt x="977" y="1262"/>
                  </a:lnTo>
                  <a:lnTo>
                    <a:pt x="977" y="26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1"/>
            <p:cNvSpPr/>
            <p:nvPr/>
          </p:nvSpPr>
          <p:spPr>
            <a:xfrm>
              <a:off x="4287987" y="2521782"/>
              <a:ext cx="36934" cy="46554"/>
            </a:xfrm>
            <a:custGeom>
              <a:avLst/>
              <a:gdLst/>
              <a:ahLst/>
              <a:cxnLst/>
              <a:rect l="l" t="t" r="r" b="b"/>
              <a:pathLst>
                <a:path w="1002" h="1263" extrusionOk="0">
                  <a:moveTo>
                    <a:pt x="501" y="0"/>
                  </a:moveTo>
                  <a:lnTo>
                    <a:pt x="1" y="262"/>
                  </a:lnTo>
                  <a:lnTo>
                    <a:pt x="1" y="1262"/>
                  </a:lnTo>
                  <a:lnTo>
                    <a:pt x="1001" y="1262"/>
                  </a:lnTo>
                  <a:lnTo>
                    <a:pt x="1001" y="262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1"/>
            <p:cNvSpPr/>
            <p:nvPr/>
          </p:nvSpPr>
          <p:spPr>
            <a:xfrm>
              <a:off x="4131771" y="2268953"/>
              <a:ext cx="86916" cy="44822"/>
            </a:xfrm>
            <a:custGeom>
              <a:avLst/>
              <a:gdLst/>
              <a:ahLst/>
              <a:cxnLst/>
              <a:rect l="l" t="t" r="r" b="b"/>
              <a:pathLst>
                <a:path w="2358" h="1216" extrusionOk="0">
                  <a:moveTo>
                    <a:pt x="524" y="1"/>
                  </a:moveTo>
                  <a:lnTo>
                    <a:pt x="0" y="1025"/>
                  </a:lnTo>
                  <a:lnTo>
                    <a:pt x="214" y="1215"/>
                  </a:lnTo>
                  <a:lnTo>
                    <a:pt x="572" y="1025"/>
                  </a:lnTo>
                  <a:lnTo>
                    <a:pt x="834" y="525"/>
                  </a:lnTo>
                  <a:lnTo>
                    <a:pt x="2191" y="525"/>
                  </a:lnTo>
                  <a:lnTo>
                    <a:pt x="2358" y="287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1"/>
            <p:cNvSpPr/>
            <p:nvPr/>
          </p:nvSpPr>
          <p:spPr>
            <a:xfrm>
              <a:off x="4212496" y="2268953"/>
              <a:ext cx="80797" cy="42168"/>
            </a:xfrm>
            <a:custGeom>
              <a:avLst/>
              <a:gdLst/>
              <a:ahLst/>
              <a:cxnLst/>
              <a:rect l="l" t="t" r="r" b="b"/>
              <a:pathLst>
                <a:path w="2192" h="1144" extrusionOk="0">
                  <a:moveTo>
                    <a:pt x="1" y="1"/>
                  </a:moveTo>
                  <a:lnTo>
                    <a:pt x="1" y="525"/>
                  </a:lnTo>
                  <a:lnTo>
                    <a:pt x="1382" y="525"/>
                  </a:lnTo>
                  <a:lnTo>
                    <a:pt x="1620" y="1025"/>
                  </a:lnTo>
                  <a:lnTo>
                    <a:pt x="1906" y="1144"/>
                  </a:lnTo>
                  <a:lnTo>
                    <a:pt x="2192" y="1025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1"/>
            <p:cNvSpPr/>
            <p:nvPr/>
          </p:nvSpPr>
          <p:spPr>
            <a:xfrm>
              <a:off x="4101029" y="2306698"/>
              <a:ext cx="117657" cy="52710"/>
            </a:xfrm>
            <a:custGeom>
              <a:avLst/>
              <a:gdLst/>
              <a:ahLst/>
              <a:cxnLst/>
              <a:rect l="l" t="t" r="r" b="b"/>
              <a:pathLst>
                <a:path w="3192" h="1430" extrusionOk="0">
                  <a:moveTo>
                    <a:pt x="1" y="1"/>
                  </a:moveTo>
                  <a:lnTo>
                    <a:pt x="1" y="1263"/>
                  </a:lnTo>
                  <a:lnTo>
                    <a:pt x="1596" y="1430"/>
                  </a:lnTo>
                  <a:lnTo>
                    <a:pt x="3025" y="1263"/>
                  </a:lnTo>
                  <a:lnTo>
                    <a:pt x="3192" y="644"/>
                  </a:lnTo>
                  <a:lnTo>
                    <a:pt x="302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1"/>
            <p:cNvSpPr/>
            <p:nvPr/>
          </p:nvSpPr>
          <p:spPr>
            <a:xfrm>
              <a:off x="4212496" y="2306698"/>
              <a:ext cx="118542" cy="52710"/>
            </a:xfrm>
            <a:custGeom>
              <a:avLst/>
              <a:gdLst/>
              <a:ahLst/>
              <a:cxnLst/>
              <a:rect l="l" t="t" r="r" b="b"/>
              <a:pathLst>
                <a:path w="3216" h="1430" extrusionOk="0">
                  <a:moveTo>
                    <a:pt x="1" y="1"/>
                  </a:moveTo>
                  <a:lnTo>
                    <a:pt x="1" y="1263"/>
                  </a:lnTo>
                  <a:lnTo>
                    <a:pt x="1454" y="1430"/>
                  </a:lnTo>
                  <a:lnTo>
                    <a:pt x="3049" y="1263"/>
                  </a:lnTo>
                  <a:lnTo>
                    <a:pt x="3216" y="668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1"/>
            <p:cNvSpPr/>
            <p:nvPr/>
          </p:nvSpPr>
          <p:spPr>
            <a:xfrm>
              <a:off x="4053626" y="2353217"/>
              <a:ext cx="165059" cy="137856"/>
            </a:xfrm>
            <a:custGeom>
              <a:avLst/>
              <a:gdLst/>
              <a:ahLst/>
              <a:cxnLst/>
              <a:rect l="l" t="t" r="r" b="b"/>
              <a:pathLst>
                <a:path w="4478" h="3740" extrusionOk="0">
                  <a:moveTo>
                    <a:pt x="1" y="1"/>
                  </a:moveTo>
                  <a:lnTo>
                    <a:pt x="1" y="3573"/>
                  </a:lnTo>
                  <a:lnTo>
                    <a:pt x="2311" y="3740"/>
                  </a:lnTo>
                  <a:lnTo>
                    <a:pt x="4311" y="3573"/>
                  </a:lnTo>
                  <a:lnTo>
                    <a:pt x="4478" y="1787"/>
                  </a:lnTo>
                  <a:lnTo>
                    <a:pt x="4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1"/>
            <p:cNvSpPr/>
            <p:nvPr/>
          </p:nvSpPr>
          <p:spPr>
            <a:xfrm>
              <a:off x="4324885" y="2306698"/>
              <a:ext cx="47439" cy="52710"/>
            </a:xfrm>
            <a:custGeom>
              <a:avLst/>
              <a:gdLst/>
              <a:ahLst/>
              <a:cxnLst/>
              <a:rect l="l" t="t" r="r" b="b"/>
              <a:pathLst>
                <a:path w="1287" h="1430" extrusionOk="0">
                  <a:moveTo>
                    <a:pt x="0" y="1"/>
                  </a:moveTo>
                  <a:lnTo>
                    <a:pt x="0" y="1263"/>
                  </a:lnTo>
                  <a:lnTo>
                    <a:pt x="572" y="1430"/>
                  </a:lnTo>
                  <a:lnTo>
                    <a:pt x="1286" y="1263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1"/>
            <p:cNvSpPr/>
            <p:nvPr/>
          </p:nvSpPr>
          <p:spPr>
            <a:xfrm>
              <a:off x="4212496" y="2353217"/>
              <a:ext cx="159825" cy="137856"/>
            </a:xfrm>
            <a:custGeom>
              <a:avLst/>
              <a:gdLst/>
              <a:ahLst/>
              <a:cxnLst/>
              <a:rect l="l" t="t" r="r" b="b"/>
              <a:pathLst>
                <a:path w="4336" h="3740" extrusionOk="0">
                  <a:moveTo>
                    <a:pt x="1" y="1"/>
                  </a:moveTo>
                  <a:lnTo>
                    <a:pt x="1" y="3573"/>
                  </a:lnTo>
                  <a:lnTo>
                    <a:pt x="1882" y="3740"/>
                  </a:lnTo>
                  <a:lnTo>
                    <a:pt x="4335" y="3573"/>
                  </a:lnTo>
                  <a:lnTo>
                    <a:pt x="43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1"/>
            <p:cNvSpPr/>
            <p:nvPr/>
          </p:nvSpPr>
          <p:spPr>
            <a:xfrm>
              <a:off x="4175635" y="2381342"/>
              <a:ext cx="43052" cy="75526"/>
            </a:xfrm>
            <a:custGeom>
              <a:avLst/>
              <a:gdLst/>
              <a:ahLst/>
              <a:cxnLst/>
              <a:rect l="l" t="t" r="r" b="b"/>
              <a:pathLst>
                <a:path w="1168" h="2049" extrusionOk="0">
                  <a:moveTo>
                    <a:pt x="763" y="0"/>
                  </a:moveTo>
                  <a:lnTo>
                    <a:pt x="763" y="762"/>
                  </a:lnTo>
                  <a:lnTo>
                    <a:pt x="1" y="762"/>
                  </a:lnTo>
                  <a:lnTo>
                    <a:pt x="1" y="1286"/>
                  </a:lnTo>
                  <a:lnTo>
                    <a:pt x="763" y="1286"/>
                  </a:lnTo>
                  <a:lnTo>
                    <a:pt x="763" y="2048"/>
                  </a:lnTo>
                  <a:lnTo>
                    <a:pt x="1001" y="2048"/>
                  </a:lnTo>
                  <a:lnTo>
                    <a:pt x="1168" y="1024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1"/>
            <p:cNvSpPr/>
            <p:nvPr/>
          </p:nvSpPr>
          <p:spPr>
            <a:xfrm>
              <a:off x="4212496" y="2381342"/>
              <a:ext cx="37782" cy="75526"/>
            </a:xfrm>
            <a:custGeom>
              <a:avLst/>
              <a:gdLst/>
              <a:ahLst/>
              <a:cxnLst/>
              <a:rect l="l" t="t" r="r" b="b"/>
              <a:pathLst>
                <a:path w="1025" h="2049" extrusionOk="0">
                  <a:moveTo>
                    <a:pt x="1" y="0"/>
                  </a:moveTo>
                  <a:lnTo>
                    <a:pt x="1" y="2048"/>
                  </a:lnTo>
                  <a:lnTo>
                    <a:pt x="263" y="2048"/>
                  </a:lnTo>
                  <a:lnTo>
                    <a:pt x="263" y="1286"/>
                  </a:lnTo>
                  <a:lnTo>
                    <a:pt x="1025" y="1286"/>
                  </a:lnTo>
                  <a:lnTo>
                    <a:pt x="1025" y="762"/>
                  </a:lnTo>
                  <a:lnTo>
                    <a:pt x="263" y="762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1"/>
            <p:cNvSpPr/>
            <p:nvPr/>
          </p:nvSpPr>
          <p:spPr>
            <a:xfrm>
              <a:off x="4053626" y="2484036"/>
              <a:ext cx="165059" cy="35128"/>
            </a:xfrm>
            <a:custGeom>
              <a:avLst/>
              <a:gdLst/>
              <a:ahLst/>
              <a:cxnLst/>
              <a:rect l="l" t="t" r="r" b="b"/>
              <a:pathLst>
                <a:path w="4478" h="953" extrusionOk="0">
                  <a:moveTo>
                    <a:pt x="1" y="0"/>
                  </a:moveTo>
                  <a:lnTo>
                    <a:pt x="1" y="762"/>
                  </a:lnTo>
                  <a:lnTo>
                    <a:pt x="2334" y="953"/>
                  </a:lnTo>
                  <a:lnTo>
                    <a:pt x="4311" y="762"/>
                  </a:lnTo>
                  <a:lnTo>
                    <a:pt x="4478" y="381"/>
                  </a:lnTo>
                  <a:lnTo>
                    <a:pt x="431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1"/>
            <p:cNvSpPr/>
            <p:nvPr/>
          </p:nvSpPr>
          <p:spPr>
            <a:xfrm>
              <a:off x="4212496" y="2484036"/>
              <a:ext cx="159825" cy="35128"/>
            </a:xfrm>
            <a:custGeom>
              <a:avLst/>
              <a:gdLst/>
              <a:ahLst/>
              <a:cxnLst/>
              <a:rect l="l" t="t" r="r" b="b"/>
              <a:pathLst>
                <a:path w="4336" h="953" extrusionOk="0">
                  <a:moveTo>
                    <a:pt x="1" y="0"/>
                  </a:moveTo>
                  <a:lnTo>
                    <a:pt x="1" y="762"/>
                  </a:lnTo>
                  <a:lnTo>
                    <a:pt x="2049" y="953"/>
                  </a:lnTo>
                  <a:lnTo>
                    <a:pt x="4335" y="762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1"/>
            <p:cNvSpPr/>
            <p:nvPr/>
          </p:nvSpPr>
          <p:spPr>
            <a:xfrm>
              <a:off x="4053626" y="2512124"/>
              <a:ext cx="165059" cy="19351"/>
            </a:xfrm>
            <a:custGeom>
              <a:avLst/>
              <a:gdLst/>
              <a:ahLst/>
              <a:cxnLst/>
              <a:rect l="l" t="t" r="r" b="b"/>
              <a:pathLst>
                <a:path w="447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4311" y="524"/>
                  </a:lnTo>
                  <a:lnTo>
                    <a:pt x="4478" y="262"/>
                  </a:lnTo>
                  <a:lnTo>
                    <a:pt x="431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1"/>
            <p:cNvSpPr/>
            <p:nvPr/>
          </p:nvSpPr>
          <p:spPr>
            <a:xfrm>
              <a:off x="4212496" y="2512124"/>
              <a:ext cx="159825" cy="19351"/>
            </a:xfrm>
            <a:custGeom>
              <a:avLst/>
              <a:gdLst/>
              <a:ahLst/>
              <a:cxnLst/>
              <a:rect l="l" t="t" r="r" b="b"/>
              <a:pathLst>
                <a:path w="4336" h="525" extrusionOk="0">
                  <a:moveTo>
                    <a:pt x="1" y="0"/>
                  </a:moveTo>
                  <a:lnTo>
                    <a:pt x="1" y="524"/>
                  </a:lnTo>
                  <a:lnTo>
                    <a:pt x="4335" y="524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0" name="Google Shape;3870;p81"/>
          <p:cNvGrpSpPr/>
          <p:nvPr/>
        </p:nvGrpSpPr>
        <p:grpSpPr>
          <a:xfrm>
            <a:off x="4779600" y="2256678"/>
            <a:ext cx="324817" cy="324818"/>
            <a:chOff x="4779600" y="2256678"/>
            <a:chExt cx="324817" cy="324818"/>
          </a:xfrm>
        </p:grpSpPr>
        <p:sp>
          <p:nvSpPr>
            <p:cNvPr id="3871" name="Google Shape;3871;p81"/>
            <p:cNvSpPr/>
            <p:nvPr/>
          </p:nvSpPr>
          <p:spPr>
            <a:xfrm>
              <a:off x="4827851" y="2307583"/>
              <a:ext cx="57096" cy="41283"/>
            </a:xfrm>
            <a:custGeom>
              <a:avLst/>
              <a:gdLst/>
              <a:ahLst/>
              <a:cxnLst/>
              <a:rect l="l" t="t" r="r" b="b"/>
              <a:pathLst>
                <a:path w="1549" h="1120" extrusionOk="0">
                  <a:moveTo>
                    <a:pt x="787" y="1"/>
                  </a:moveTo>
                  <a:lnTo>
                    <a:pt x="1" y="167"/>
                  </a:lnTo>
                  <a:lnTo>
                    <a:pt x="1" y="953"/>
                  </a:lnTo>
                  <a:lnTo>
                    <a:pt x="834" y="1120"/>
                  </a:lnTo>
                  <a:lnTo>
                    <a:pt x="1549" y="953"/>
                  </a:lnTo>
                  <a:lnTo>
                    <a:pt x="1549" y="167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1"/>
            <p:cNvSpPr/>
            <p:nvPr/>
          </p:nvSpPr>
          <p:spPr>
            <a:xfrm>
              <a:off x="4884912" y="2307583"/>
              <a:ext cx="57096" cy="41283"/>
            </a:xfrm>
            <a:custGeom>
              <a:avLst/>
              <a:gdLst/>
              <a:ahLst/>
              <a:cxnLst/>
              <a:rect l="l" t="t" r="r" b="b"/>
              <a:pathLst>
                <a:path w="1549" h="1120" extrusionOk="0">
                  <a:moveTo>
                    <a:pt x="763" y="1"/>
                  </a:moveTo>
                  <a:lnTo>
                    <a:pt x="1" y="167"/>
                  </a:lnTo>
                  <a:lnTo>
                    <a:pt x="1" y="953"/>
                  </a:lnTo>
                  <a:lnTo>
                    <a:pt x="763" y="1120"/>
                  </a:lnTo>
                  <a:lnTo>
                    <a:pt x="1549" y="953"/>
                  </a:lnTo>
                  <a:lnTo>
                    <a:pt x="1549" y="167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1"/>
            <p:cNvSpPr/>
            <p:nvPr/>
          </p:nvSpPr>
          <p:spPr>
            <a:xfrm>
              <a:off x="4836661" y="2256678"/>
              <a:ext cx="54442" cy="57096"/>
            </a:xfrm>
            <a:custGeom>
              <a:avLst/>
              <a:gdLst/>
              <a:ahLst/>
              <a:cxnLst/>
              <a:rect l="l" t="t" r="r" b="b"/>
              <a:pathLst>
                <a:path w="1477" h="1549" extrusionOk="0">
                  <a:moveTo>
                    <a:pt x="191" y="0"/>
                  </a:moveTo>
                  <a:lnTo>
                    <a:pt x="0" y="667"/>
                  </a:lnTo>
                  <a:lnTo>
                    <a:pt x="191" y="1548"/>
                  </a:lnTo>
                  <a:lnTo>
                    <a:pt x="1310" y="1548"/>
                  </a:lnTo>
                  <a:lnTo>
                    <a:pt x="1477" y="786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1"/>
            <p:cNvSpPr/>
            <p:nvPr/>
          </p:nvSpPr>
          <p:spPr>
            <a:xfrm>
              <a:off x="4802417" y="2256678"/>
              <a:ext cx="41283" cy="57096"/>
            </a:xfrm>
            <a:custGeom>
              <a:avLst/>
              <a:gdLst/>
              <a:ahLst/>
              <a:cxnLst/>
              <a:rect l="l" t="t" r="r" b="b"/>
              <a:pathLst>
                <a:path w="1120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1120" y="1548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1"/>
            <p:cNvSpPr/>
            <p:nvPr/>
          </p:nvSpPr>
          <p:spPr>
            <a:xfrm>
              <a:off x="4884912" y="2256678"/>
              <a:ext cx="47439" cy="57096"/>
            </a:xfrm>
            <a:custGeom>
              <a:avLst/>
              <a:gdLst/>
              <a:ahLst/>
              <a:cxnLst/>
              <a:rect l="l" t="t" r="r" b="b"/>
              <a:pathLst>
                <a:path w="1287" h="1549" extrusionOk="0">
                  <a:moveTo>
                    <a:pt x="1" y="0"/>
                  </a:moveTo>
                  <a:lnTo>
                    <a:pt x="1" y="1548"/>
                  </a:lnTo>
                  <a:lnTo>
                    <a:pt x="1120" y="1548"/>
                  </a:lnTo>
                  <a:lnTo>
                    <a:pt x="1287" y="786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1"/>
            <p:cNvSpPr/>
            <p:nvPr/>
          </p:nvSpPr>
          <p:spPr>
            <a:xfrm>
              <a:off x="4779600" y="2342711"/>
              <a:ext cx="111501" cy="197533"/>
            </a:xfrm>
            <a:custGeom>
              <a:avLst/>
              <a:gdLst/>
              <a:ahLst/>
              <a:cxnLst/>
              <a:rect l="l" t="t" r="r" b="b"/>
              <a:pathLst>
                <a:path w="3025" h="5359" extrusionOk="0">
                  <a:moveTo>
                    <a:pt x="1310" y="0"/>
                  </a:moveTo>
                  <a:cubicBezTo>
                    <a:pt x="595" y="0"/>
                    <a:pt x="0" y="596"/>
                    <a:pt x="0" y="1310"/>
                  </a:cubicBezTo>
                  <a:lnTo>
                    <a:pt x="0" y="1548"/>
                  </a:lnTo>
                  <a:lnTo>
                    <a:pt x="548" y="2715"/>
                  </a:lnTo>
                  <a:lnTo>
                    <a:pt x="0" y="3882"/>
                  </a:lnTo>
                  <a:lnTo>
                    <a:pt x="0" y="5168"/>
                  </a:lnTo>
                  <a:lnTo>
                    <a:pt x="1524" y="5358"/>
                  </a:lnTo>
                  <a:lnTo>
                    <a:pt x="2858" y="5168"/>
                  </a:lnTo>
                  <a:lnTo>
                    <a:pt x="3025" y="2596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1"/>
            <p:cNvSpPr/>
            <p:nvPr/>
          </p:nvSpPr>
          <p:spPr>
            <a:xfrm>
              <a:off x="4884912" y="2342711"/>
              <a:ext cx="104498" cy="197533"/>
            </a:xfrm>
            <a:custGeom>
              <a:avLst/>
              <a:gdLst/>
              <a:ahLst/>
              <a:cxnLst/>
              <a:rect l="l" t="t" r="r" b="b"/>
              <a:pathLst>
                <a:path w="2835" h="5359" extrusionOk="0">
                  <a:moveTo>
                    <a:pt x="1" y="0"/>
                  </a:moveTo>
                  <a:lnTo>
                    <a:pt x="1" y="5168"/>
                  </a:lnTo>
                  <a:lnTo>
                    <a:pt x="1334" y="5358"/>
                  </a:lnTo>
                  <a:lnTo>
                    <a:pt x="2835" y="5168"/>
                  </a:lnTo>
                  <a:lnTo>
                    <a:pt x="2835" y="1310"/>
                  </a:lnTo>
                  <a:cubicBezTo>
                    <a:pt x="2835" y="596"/>
                    <a:pt x="2263" y="0"/>
                    <a:pt x="152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1"/>
            <p:cNvSpPr/>
            <p:nvPr/>
          </p:nvSpPr>
          <p:spPr>
            <a:xfrm>
              <a:off x="4779600" y="2533172"/>
              <a:ext cx="111501" cy="35164"/>
            </a:xfrm>
            <a:custGeom>
              <a:avLst/>
              <a:gdLst/>
              <a:ahLst/>
              <a:cxnLst/>
              <a:rect l="l" t="t" r="r" b="b"/>
              <a:pathLst>
                <a:path w="3025" h="954" extrusionOk="0">
                  <a:moveTo>
                    <a:pt x="0" y="1"/>
                  </a:moveTo>
                  <a:lnTo>
                    <a:pt x="0" y="787"/>
                  </a:lnTo>
                  <a:lnTo>
                    <a:pt x="1643" y="953"/>
                  </a:lnTo>
                  <a:lnTo>
                    <a:pt x="2858" y="787"/>
                  </a:lnTo>
                  <a:lnTo>
                    <a:pt x="3025" y="406"/>
                  </a:lnTo>
                  <a:lnTo>
                    <a:pt x="28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1"/>
            <p:cNvSpPr/>
            <p:nvPr/>
          </p:nvSpPr>
          <p:spPr>
            <a:xfrm>
              <a:off x="4884912" y="2533172"/>
              <a:ext cx="104498" cy="35164"/>
            </a:xfrm>
            <a:custGeom>
              <a:avLst/>
              <a:gdLst/>
              <a:ahLst/>
              <a:cxnLst/>
              <a:rect l="l" t="t" r="r" b="b"/>
              <a:pathLst>
                <a:path w="2835" h="954" extrusionOk="0">
                  <a:moveTo>
                    <a:pt x="1" y="1"/>
                  </a:moveTo>
                  <a:lnTo>
                    <a:pt x="1" y="787"/>
                  </a:lnTo>
                  <a:lnTo>
                    <a:pt x="1430" y="953"/>
                  </a:lnTo>
                  <a:lnTo>
                    <a:pt x="2835" y="787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1"/>
            <p:cNvSpPr/>
            <p:nvPr/>
          </p:nvSpPr>
          <p:spPr>
            <a:xfrm>
              <a:off x="4779600" y="2562145"/>
              <a:ext cx="111501" cy="19351"/>
            </a:xfrm>
            <a:custGeom>
              <a:avLst/>
              <a:gdLst/>
              <a:ahLst/>
              <a:cxnLst/>
              <a:rect l="l" t="t" r="r" b="b"/>
              <a:pathLst>
                <a:path w="3025" h="525" extrusionOk="0">
                  <a:moveTo>
                    <a:pt x="0" y="1"/>
                  </a:moveTo>
                  <a:lnTo>
                    <a:pt x="0" y="525"/>
                  </a:lnTo>
                  <a:lnTo>
                    <a:pt x="2858" y="525"/>
                  </a:lnTo>
                  <a:lnTo>
                    <a:pt x="3025" y="263"/>
                  </a:lnTo>
                  <a:lnTo>
                    <a:pt x="2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1"/>
            <p:cNvSpPr/>
            <p:nvPr/>
          </p:nvSpPr>
          <p:spPr>
            <a:xfrm>
              <a:off x="4884912" y="2562145"/>
              <a:ext cx="104498" cy="19351"/>
            </a:xfrm>
            <a:custGeom>
              <a:avLst/>
              <a:gdLst/>
              <a:ahLst/>
              <a:cxnLst/>
              <a:rect l="l" t="t" r="r" b="b"/>
              <a:pathLst>
                <a:path w="283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2835" y="525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1"/>
            <p:cNvSpPr/>
            <p:nvPr/>
          </p:nvSpPr>
          <p:spPr>
            <a:xfrm>
              <a:off x="5008691" y="2371684"/>
              <a:ext cx="54479" cy="110617"/>
            </a:xfrm>
            <a:custGeom>
              <a:avLst/>
              <a:gdLst/>
              <a:ahLst/>
              <a:cxnLst/>
              <a:rect l="l" t="t" r="r" b="b"/>
              <a:pathLst>
                <a:path w="1478" h="3001" extrusionOk="0">
                  <a:moveTo>
                    <a:pt x="1287" y="0"/>
                  </a:moveTo>
                  <a:cubicBezTo>
                    <a:pt x="572" y="0"/>
                    <a:pt x="1" y="572"/>
                    <a:pt x="1" y="1286"/>
                  </a:cubicBezTo>
                  <a:lnTo>
                    <a:pt x="1" y="2834"/>
                  </a:lnTo>
                  <a:lnTo>
                    <a:pt x="739" y="3001"/>
                  </a:lnTo>
                  <a:lnTo>
                    <a:pt x="1287" y="2834"/>
                  </a:lnTo>
                  <a:lnTo>
                    <a:pt x="1477" y="1691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1"/>
            <p:cNvSpPr/>
            <p:nvPr/>
          </p:nvSpPr>
          <p:spPr>
            <a:xfrm>
              <a:off x="5056094" y="2371684"/>
              <a:ext cx="48323" cy="110617"/>
            </a:xfrm>
            <a:custGeom>
              <a:avLst/>
              <a:gdLst/>
              <a:ahLst/>
              <a:cxnLst/>
              <a:rect l="l" t="t" r="r" b="b"/>
              <a:pathLst>
                <a:path w="1311" h="3001" extrusionOk="0">
                  <a:moveTo>
                    <a:pt x="1" y="0"/>
                  </a:moveTo>
                  <a:lnTo>
                    <a:pt x="1" y="2834"/>
                  </a:lnTo>
                  <a:lnTo>
                    <a:pt x="667" y="3001"/>
                  </a:lnTo>
                  <a:lnTo>
                    <a:pt x="1310" y="2834"/>
                  </a:lnTo>
                  <a:lnTo>
                    <a:pt x="1310" y="1286"/>
                  </a:lnTo>
                  <a:cubicBezTo>
                    <a:pt x="1310" y="572"/>
                    <a:pt x="715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1"/>
            <p:cNvSpPr/>
            <p:nvPr/>
          </p:nvSpPr>
          <p:spPr>
            <a:xfrm>
              <a:off x="5008691" y="2476111"/>
              <a:ext cx="54479" cy="105383"/>
            </a:xfrm>
            <a:custGeom>
              <a:avLst/>
              <a:gdLst/>
              <a:ahLst/>
              <a:cxnLst/>
              <a:rect l="l" t="t" r="r" b="b"/>
              <a:pathLst>
                <a:path w="1478" h="2859" extrusionOk="0">
                  <a:moveTo>
                    <a:pt x="1" y="1"/>
                  </a:moveTo>
                  <a:lnTo>
                    <a:pt x="1" y="1549"/>
                  </a:lnTo>
                  <a:cubicBezTo>
                    <a:pt x="1" y="2263"/>
                    <a:pt x="572" y="2859"/>
                    <a:pt x="1287" y="2859"/>
                  </a:cubicBezTo>
                  <a:lnTo>
                    <a:pt x="1477" y="1096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1"/>
            <p:cNvSpPr/>
            <p:nvPr/>
          </p:nvSpPr>
          <p:spPr>
            <a:xfrm>
              <a:off x="5056094" y="2476111"/>
              <a:ext cx="48323" cy="105383"/>
            </a:xfrm>
            <a:custGeom>
              <a:avLst/>
              <a:gdLst/>
              <a:ahLst/>
              <a:cxnLst/>
              <a:rect l="l" t="t" r="r" b="b"/>
              <a:pathLst>
                <a:path w="1311" h="2859" extrusionOk="0">
                  <a:moveTo>
                    <a:pt x="1" y="1"/>
                  </a:moveTo>
                  <a:lnTo>
                    <a:pt x="1" y="2859"/>
                  </a:lnTo>
                  <a:cubicBezTo>
                    <a:pt x="715" y="2859"/>
                    <a:pt x="1310" y="2263"/>
                    <a:pt x="1310" y="1549"/>
                  </a:cubicBezTo>
                  <a:lnTo>
                    <a:pt x="1310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1"/>
            <p:cNvSpPr/>
            <p:nvPr/>
          </p:nvSpPr>
          <p:spPr>
            <a:xfrm>
              <a:off x="4926196" y="2256678"/>
              <a:ext cx="41283" cy="57096"/>
            </a:xfrm>
            <a:custGeom>
              <a:avLst/>
              <a:gdLst/>
              <a:ahLst/>
              <a:cxnLst/>
              <a:rect l="l" t="t" r="r" b="b"/>
              <a:pathLst>
                <a:path w="1120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1119" y="15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1"/>
            <p:cNvSpPr/>
            <p:nvPr/>
          </p:nvSpPr>
          <p:spPr>
            <a:xfrm>
              <a:off x="4779600" y="2399772"/>
              <a:ext cx="86031" cy="86031"/>
            </a:xfrm>
            <a:custGeom>
              <a:avLst/>
              <a:gdLst/>
              <a:ahLst/>
              <a:cxnLst/>
              <a:rect l="l" t="t" r="r" b="b"/>
              <a:pathLst>
                <a:path w="2334" h="2334" extrusionOk="0">
                  <a:moveTo>
                    <a:pt x="0" y="0"/>
                  </a:moveTo>
                  <a:lnTo>
                    <a:pt x="0" y="2334"/>
                  </a:lnTo>
                  <a:lnTo>
                    <a:pt x="2334" y="2334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8" name="Google Shape;3888;p81"/>
          <p:cNvGrpSpPr/>
          <p:nvPr/>
        </p:nvGrpSpPr>
        <p:grpSpPr>
          <a:xfrm>
            <a:off x="5502921" y="2256899"/>
            <a:ext cx="327470" cy="324595"/>
            <a:chOff x="5502921" y="2256899"/>
            <a:chExt cx="327470" cy="324595"/>
          </a:xfrm>
        </p:grpSpPr>
        <p:sp>
          <p:nvSpPr>
            <p:cNvPr id="3889" name="Google Shape;3889;p81"/>
            <p:cNvSpPr/>
            <p:nvPr/>
          </p:nvSpPr>
          <p:spPr>
            <a:xfrm>
              <a:off x="5740784" y="2256899"/>
              <a:ext cx="74678" cy="58607"/>
            </a:xfrm>
            <a:custGeom>
              <a:avLst/>
              <a:gdLst/>
              <a:ahLst/>
              <a:cxnLst/>
              <a:rect l="l" t="t" r="r" b="b"/>
              <a:pathLst>
                <a:path w="2026" h="1590" extrusionOk="0">
                  <a:moveTo>
                    <a:pt x="1287" y="0"/>
                  </a:moveTo>
                  <a:cubicBezTo>
                    <a:pt x="1019" y="0"/>
                    <a:pt x="751" y="102"/>
                    <a:pt x="549" y="304"/>
                  </a:cubicBezTo>
                  <a:cubicBezTo>
                    <a:pt x="358" y="494"/>
                    <a:pt x="191" y="685"/>
                    <a:pt x="1" y="852"/>
                  </a:cubicBezTo>
                  <a:lnTo>
                    <a:pt x="191" y="1399"/>
                  </a:lnTo>
                  <a:lnTo>
                    <a:pt x="739" y="1590"/>
                  </a:lnTo>
                  <a:lnTo>
                    <a:pt x="1477" y="1042"/>
                  </a:lnTo>
                  <a:lnTo>
                    <a:pt x="2025" y="304"/>
                  </a:lnTo>
                  <a:cubicBezTo>
                    <a:pt x="1823" y="102"/>
                    <a:pt x="1555" y="0"/>
                    <a:pt x="128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1"/>
            <p:cNvSpPr/>
            <p:nvPr/>
          </p:nvSpPr>
          <p:spPr>
            <a:xfrm>
              <a:off x="5768025" y="2268068"/>
              <a:ext cx="62367" cy="74678"/>
            </a:xfrm>
            <a:custGeom>
              <a:avLst/>
              <a:gdLst/>
              <a:ahLst/>
              <a:cxnLst/>
              <a:rect l="l" t="t" r="r" b="b"/>
              <a:pathLst>
                <a:path w="1692" h="2026" extrusionOk="0">
                  <a:moveTo>
                    <a:pt x="1286" y="1"/>
                  </a:moveTo>
                  <a:lnTo>
                    <a:pt x="0" y="1287"/>
                  </a:lnTo>
                  <a:lnTo>
                    <a:pt x="286" y="1739"/>
                  </a:lnTo>
                  <a:lnTo>
                    <a:pt x="738" y="2025"/>
                  </a:lnTo>
                  <a:lnTo>
                    <a:pt x="1286" y="1477"/>
                  </a:lnTo>
                  <a:cubicBezTo>
                    <a:pt x="1691" y="1073"/>
                    <a:pt x="1691" y="406"/>
                    <a:pt x="128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1"/>
            <p:cNvSpPr/>
            <p:nvPr/>
          </p:nvSpPr>
          <p:spPr>
            <a:xfrm>
              <a:off x="5584531" y="2288268"/>
              <a:ext cx="183526" cy="184374"/>
            </a:xfrm>
            <a:custGeom>
              <a:avLst/>
              <a:gdLst/>
              <a:ahLst/>
              <a:cxnLst/>
              <a:rect l="l" t="t" r="r" b="b"/>
              <a:pathLst>
                <a:path w="4979" h="5002" extrusionOk="0">
                  <a:moveTo>
                    <a:pt x="4240" y="1"/>
                  </a:moveTo>
                  <a:lnTo>
                    <a:pt x="3502" y="739"/>
                  </a:lnTo>
                  <a:lnTo>
                    <a:pt x="3478" y="1096"/>
                  </a:lnTo>
                  <a:lnTo>
                    <a:pt x="3121" y="1120"/>
                  </a:lnTo>
                  <a:lnTo>
                    <a:pt x="2763" y="1477"/>
                  </a:lnTo>
                  <a:lnTo>
                    <a:pt x="2740" y="1834"/>
                  </a:lnTo>
                  <a:lnTo>
                    <a:pt x="2382" y="1858"/>
                  </a:lnTo>
                  <a:lnTo>
                    <a:pt x="2025" y="2215"/>
                  </a:lnTo>
                  <a:lnTo>
                    <a:pt x="2001" y="2573"/>
                  </a:lnTo>
                  <a:lnTo>
                    <a:pt x="1644" y="2596"/>
                  </a:lnTo>
                  <a:lnTo>
                    <a:pt x="1287" y="2954"/>
                  </a:lnTo>
                  <a:lnTo>
                    <a:pt x="1263" y="3311"/>
                  </a:lnTo>
                  <a:lnTo>
                    <a:pt x="906" y="3335"/>
                  </a:lnTo>
                  <a:lnTo>
                    <a:pt x="1" y="4263"/>
                  </a:lnTo>
                  <a:lnTo>
                    <a:pt x="215" y="4644"/>
                  </a:lnTo>
                  <a:lnTo>
                    <a:pt x="739" y="5002"/>
                  </a:lnTo>
                  <a:lnTo>
                    <a:pt x="2954" y="2954"/>
                  </a:lnTo>
                  <a:lnTo>
                    <a:pt x="4978" y="739"/>
                  </a:lnTo>
                  <a:lnTo>
                    <a:pt x="42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1"/>
            <p:cNvSpPr/>
            <p:nvPr/>
          </p:nvSpPr>
          <p:spPr>
            <a:xfrm>
              <a:off x="5611771" y="2315471"/>
              <a:ext cx="183489" cy="184374"/>
            </a:xfrm>
            <a:custGeom>
              <a:avLst/>
              <a:gdLst/>
              <a:ahLst/>
              <a:cxnLst/>
              <a:rect l="l" t="t" r="r" b="b"/>
              <a:pathLst>
                <a:path w="4978" h="5002" extrusionOk="0">
                  <a:moveTo>
                    <a:pt x="4239" y="1"/>
                  </a:moveTo>
                  <a:lnTo>
                    <a:pt x="0" y="4264"/>
                  </a:lnTo>
                  <a:lnTo>
                    <a:pt x="215" y="4645"/>
                  </a:lnTo>
                  <a:lnTo>
                    <a:pt x="738" y="5002"/>
                  </a:lnTo>
                  <a:lnTo>
                    <a:pt x="4977" y="739"/>
                  </a:lnTo>
                  <a:lnTo>
                    <a:pt x="42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1"/>
            <p:cNvSpPr/>
            <p:nvPr/>
          </p:nvSpPr>
          <p:spPr>
            <a:xfrm>
              <a:off x="5557328" y="2445406"/>
              <a:ext cx="54479" cy="67638"/>
            </a:xfrm>
            <a:custGeom>
              <a:avLst/>
              <a:gdLst/>
              <a:ahLst/>
              <a:cxnLst/>
              <a:rect l="l" t="t" r="r" b="b"/>
              <a:pathLst>
                <a:path w="1478" h="1835" extrusionOk="0">
                  <a:moveTo>
                    <a:pt x="739" y="0"/>
                  </a:moveTo>
                  <a:lnTo>
                    <a:pt x="1" y="1477"/>
                  </a:lnTo>
                  <a:lnTo>
                    <a:pt x="1" y="1810"/>
                  </a:lnTo>
                  <a:lnTo>
                    <a:pt x="358" y="1834"/>
                  </a:lnTo>
                  <a:lnTo>
                    <a:pt x="1096" y="1263"/>
                  </a:lnTo>
                  <a:lnTo>
                    <a:pt x="1477" y="739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1"/>
            <p:cNvSpPr/>
            <p:nvPr/>
          </p:nvSpPr>
          <p:spPr>
            <a:xfrm>
              <a:off x="5570487" y="2472610"/>
              <a:ext cx="68523" cy="54479"/>
            </a:xfrm>
            <a:custGeom>
              <a:avLst/>
              <a:gdLst/>
              <a:ahLst/>
              <a:cxnLst/>
              <a:rect l="l" t="t" r="r" b="b"/>
              <a:pathLst>
                <a:path w="1859" h="1478" extrusionOk="0">
                  <a:moveTo>
                    <a:pt x="1120" y="1"/>
                  </a:moveTo>
                  <a:lnTo>
                    <a:pt x="1" y="1096"/>
                  </a:lnTo>
                  <a:lnTo>
                    <a:pt x="1" y="1430"/>
                  </a:lnTo>
                  <a:lnTo>
                    <a:pt x="382" y="1477"/>
                  </a:lnTo>
                  <a:lnTo>
                    <a:pt x="1858" y="73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1"/>
            <p:cNvSpPr/>
            <p:nvPr/>
          </p:nvSpPr>
          <p:spPr>
            <a:xfrm>
              <a:off x="5502921" y="2499813"/>
              <a:ext cx="67601" cy="75526"/>
            </a:xfrm>
            <a:custGeom>
              <a:avLst/>
              <a:gdLst/>
              <a:ahLst/>
              <a:cxnLst/>
              <a:rect l="l" t="t" r="r" b="b"/>
              <a:pathLst>
                <a:path w="1834" h="2049" extrusionOk="0">
                  <a:moveTo>
                    <a:pt x="1477" y="1"/>
                  </a:moveTo>
                  <a:cubicBezTo>
                    <a:pt x="1477" y="1"/>
                    <a:pt x="191" y="1311"/>
                    <a:pt x="191" y="1311"/>
                  </a:cubicBezTo>
                  <a:cubicBezTo>
                    <a:pt x="0" y="1501"/>
                    <a:pt x="0" y="1835"/>
                    <a:pt x="191" y="2049"/>
                  </a:cubicBezTo>
                  <a:lnTo>
                    <a:pt x="1143" y="1263"/>
                  </a:lnTo>
                  <a:lnTo>
                    <a:pt x="1834" y="358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1"/>
            <p:cNvSpPr/>
            <p:nvPr/>
          </p:nvSpPr>
          <p:spPr>
            <a:xfrm>
              <a:off x="5509925" y="2513009"/>
              <a:ext cx="74642" cy="67601"/>
            </a:xfrm>
            <a:custGeom>
              <a:avLst/>
              <a:gdLst/>
              <a:ahLst/>
              <a:cxnLst/>
              <a:rect l="l" t="t" r="r" b="b"/>
              <a:pathLst>
                <a:path w="2025" h="1834" extrusionOk="0">
                  <a:moveTo>
                    <a:pt x="1644" y="0"/>
                  </a:moveTo>
                  <a:lnTo>
                    <a:pt x="1" y="1691"/>
                  </a:lnTo>
                  <a:cubicBezTo>
                    <a:pt x="108" y="1786"/>
                    <a:pt x="245" y="1834"/>
                    <a:pt x="379" y="1834"/>
                  </a:cubicBezTo>
                  <a:cubicBezTo>
                    <a:pt x="513" y="1834"/>
                    <a:pt x="644" y="1786"/>
                    <a:pt x="739" y="1691"/>
                  </a:cubicBezTo>
                  <a:cubicBezTo>
                    <a:pt x="739" y="1667"/>
                    <a:pt x="2025" y="381"/>
                    <a:pt x="2025" y="381"/>
                  </a:cubicBezTo>
                  <a:lnTo>
                    <a:pt x="164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1"/>
            <p:cNvSpPr/>
            <p:nvPr/>
          </p:nvSpPr>
          <p:spPr>
            <a:xfrm>
              <a:off x="5699537" y="2315471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382" y="1"/>
                  </a:moveTo>
                  <a:lnTo>
                    <a:pt x="1" y="382"/>
                  </a:lnTo>
                  <a:lnTo>
                    <a:pt x="572" y="930"/>
                  </a:lnTo>
                  <a:lnTo>
                    <a:pt x="929" y="57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1"/>
            <p:cNvSpPr/>
            <p:nvPr/>
          </p:nvSpPr>
          <p:spPr>
            <a:xfrm>
              <a:off x="5645130" y="2369915"/>
              <a:ext cx="34243" cy="34280"/>
            </a:xfrm>
            <a:custGeom>
              <a:avLst/>
              <a:gdLst/>
              <a:ahLst/>
              <a:cxnLst/>
              <a:rect l="l" t="t" r="r" b="b"/>
              <a:pathLst>
                <a:path w="929" h="930" extrusionOk="0">
                  <a:moveTo>
                    <a:pt x="381" y="0"/>
                  </a:moveTo>
                  <a:lnTo>
                    <a:pt x="0" y="381"/>
                  </a:lnTo>
                  <a:lnTo>
                    <a:pt x="572" y="929"/>
                  </a:lnTo>
                  <a:lnTo>
                    <a:pt x="929" y="57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1"/>
            <p:cNvSpPr/>
            <p:nvPr/>
          </p:nvSpPr>
          <p:spPr>
            <a:xfrm>
              <a:off x="5672334" y="2342711"/>
              <a:ext cx="27240" cy="27240"/>
            </a:xfrm>
            <a:custGeom>
              <a:avLst/>
              <a:gdLst/>
              <a:ahLst/>
              <a:cxnLst/>
              <a:rect l="l" t="t" r="r" b="b"/>
              <a:pathLst>
                <a:path w="739" h="739" extrusionOk="0">
                  <a:moveTo>
                    <a:pt x="381" y="0"/>
                  </a:moveTo>
                  <a:lnTo>
                    <a:pt x="0" y="381"/>
                  </a:lnTo>
                  <a:lnTo>
                    <a:pt x="381" y="738"/>
                  </a:lnTo>
                  <a:lnTo>
                    <a:pt x="739" y="381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1"/>
            <p:cNvSpPr/>
            <p:nvPr/>
          </p:nvSpPr>
          <p:spPr>
            <a:xfrm>
              <a:off x="5617890" y="2397118"/>
              <a:ext cx="27276" cy="27240"/>
            </a:xfrm>
            <a:custGeom>
              <a:avLst/>
              <a:gdLst/>
              <a:ahLst/>
              <a:cxnLst/>
              <a:rect l="l" t="t" r="r" b="b"/>
              <a:pathLst>
                <a:path w="740" h="739" extrusionOk="0">
                  <a:moveTo>
                    <a:pt x="382" y="1"/>
                  </a:moveTo>
                  <a:lnTo>
                    <a:pt x="1" y="382"/>
                  </a:lnTo>
                  <a:lnTo>
                    <a:pt x="382" y="739"/>
                  </a:lnTo>
                  <a:lnTo>
                    <a:pt x="739" y="38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1"/>
            <p:cNvSpPr/>
            <p:nvPr/>
          </p:nvSpPr>
          <p:spPr>
            <a:xfrm>
              <a:off x="5697805" y="2471725"/>
              <a:ext cx="51825" cy="109769"/>
            </a:xfrm>
            <a:custGeom>
              <a:avLst/>
              <a:gdLst/>
              <a:ahLst/>
              <a:cxnLst/>
              <a:rect l="l" t="t" r="r" b="b"/>
              <a:pathLst>
                <a:path w="1406" h="2978" extrusionOk="0">
                  <a:moveTo>
                    <a:pt x="1215" y="1"/>
                  </a:moveTo>
                  <a:lnTo>
                    <a:pt x="0" y="1215"/>
                  </a:lnTo>
                  <a:lnTo>
                    <a:pt x="357" y="1596"/>
                  </a:lnTo>
                  <a:lnTo>
                    <a:pt x="976" y="1001"/>
                  </a:lnTo>
                  <a:lnTo>
                    <a:pt x="976" y="2978"/>
                  </a:lnTo>
                  <a:lnTo>
                    <a:pt x="1215" y="2978"/>
                  </a:lnTo>
                  <a:lnTo>
                    <a:pt x="1405" y="1501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1"/>
            <p:cNvSpPr/>
            <p:nvPr/>
          </p:nvSpPr>
          <p:spPr>
            <a:xfrm>
              <a:off x="5742554" y="2471725"/>
              <a:ext cx="45670" cy="109769"/>
            </a:xfrm>
            <a:custGeom>
              <a:avLst/>
              <a:gdLst/>
              <a:ahLst/>
              <a:cxnLst/>
              <a:rect l="l" t="t" r="r" b="b"/>
              <a:pathLst>
                <a:path w="1239" h="2978" extrusionOk="0">
                  <a:moveTo>
                    <a:pt x="1" y="1"/>
                  </a:moveTo>
                  <a:lnTo>
                    <a:pt x="1" y="2978"/>
                  </a:lnTo>
                  <a:lnTo>
                    <a:pt x="263" y="2978"/>
                  </a:lnTo>
                  <a:lnTo>
                    <a:pt x="263" y="1001"/>
                  </a:lnTo>
                  <a:lnTo>
                    <a:pt x="882" y="1596"/>
                  </a:lnTo>
                  <a:lnTo>
                    <a:pt x="1239" y="1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3" name="Google Shape;3903;p81"/>
          <p:cNvGrpSpPr/>
          <p:nvPr/>
        </p:nvGrpSpPr>
        <p:grpSpPr>
          <a:xfrm>
            <a:off x="6251676" y="2256678"/>
            <a:ext cx="323966" cy="324818"/>
            <a:chOff x="6251676" y="2256678"/>
            <a:chExt cx="323966" cy="324818"/>
          </a:xfrm>
        </p:grpSpPr>
        <p:sp>
          <p:nvSpPr>
            <p:cNvPr id="3904" name="Google Shape;3904;p81"/>
            <p:cNvSpPr/>
            <p:nvPr/>
          </p:nvSpPr>
          <p:spPr>
            <a:xfrm>
              <a:off x="6279801" y="2288268"/>
              <a:ext cx="140473" cy="280062"/>
            </a:xfrm>
            <a:custGeom>
              <a:avLst/>
              <a:gdLst/>
              <a:ahLst/>
              <a:cxnLst/>
              <a:rect l="l" t="t" r="r" b="b"/>
              <a:pathLst>
                <a:path w="3811" h="7598" extrusionOk="0">
                  <a:moveTo>
                    <a:pt x="1834" y="1"/>
                  </a:moveTo>
                  <a:lnTo>
                    <a:pt x="0" y="191"/>
                  </a:lnTo>
                  <a:lnTo>
                    <a:pt x="71" y="1215"/>
                  </a:lnTo>
                  <a:lnTo>
                    <a:pt x="262" y="1477"/>
                  </a:lnTo>
                  <a:lnTo>
                    <a:pt x="95" y="1739"/>
                  </a:lnTo>
                  <a:lnTo>
                    <a:pt x="500" y="7431"/>
                  </a:lnTo>
                  <a:lnTo>
                    <a:pt x="2096" y="7597"/>
                  </a:lnTo>
                  <a:lnTo>
                    <a:pt x="3667" y="7431"/>
                  </a:lnTo>
                  <a:lnTo>
                    <a:pt x="3810" y="4192"/>
                  </a:lnTo>
                  <a:lnTo>
                    <a:pt x="3644" y="191"/>
                  </a:lnTo>
                  <a:lnTo>
                    <a:pt x="18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1"/>
            <p:cNvSpPr/>
            <p:nvPr/>
          </p:nvSpPr>
          <p:spPr>
            <a:xfrm>
              <a:off x="6414085" y="2288268"/>
              <a:ext cx="134355" cy="280062"/>
            </a:xfrm>
            <a:custGeom>
              <a:avLst/>
              <a:gdLst/>
              <a:ahLst/>
              <a:cxnLst/>
              <a:rect l="l" t="t" r="r" b="b"/>
              <a:pathLst>
                <a:path w="3645" h="7598" extrusionOk="0">
                  <a:moveTo>
                    <a:pt x="1811" y="1"/>
                  </a:moveTo>
                  <a:lnTo>
                    <a:pt x="1" y="191"/>
                  </a:lnTo>
                  <a:lnTo>
                    <a:pt x="1" y="7431"/>
                  </a:lnTo>
                  <a:lnTo>
                    <a:pt x="1549" y="7597"/>
                  </a:lnTo>
                  <a:lnTo>
                    <a:pt x="3120" y="7431"/>
                  </a:lnTo>
                  <a:lnTo>
                    <a:pt x="3525" y="1739"/>
                  </a:lnTo>
                  <a:lnTo>
                    <a:pt x="3359" y="1477"/>
                  </a:lnTo>
                  <a:lnTo>
                    <a:pt x="3573" y="1215"/>
                  </a:lnTo>
                  <a:lnTo>
                    <a:pt x="3644" y="191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1"/>
            <p:cNvSpPr/>
            <p:nvPr/>
          </p:nvSpPr>
          <p:spPr>
            <a:xfrm>
              <a:off x="6423743" y="2333054"/>
              <a:ext cx="122043" cy="19351"/>
            </a:xfrm>
            <a:custGeom>
              <a:avLst/>
              <a:gdLst/>
              <a:ahLst/>
              <a:cxnLst/>
              <a:rect l="l" t="t" r="r" b="b"/>
              <a:pathLst>
                <a:path w="3311" h="525" extrusionOk="0">
                  <a:moveTo>
                    <a:pt x="1" y="0"/>
                  </a:moveTo>
                  <a:lnTo>
                    <a:pt x="1" y="524"/>
                  </a:lnTo>
                  <a:lnTo>
                    <a:pt x="3263" y="524"/>
                  </a:lnTo>
                  <a:lnTo>
                    <a:pt x="331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1"/>
            <p:cNvSpPr/>
            <p:nvPr/>
          </p:nvSpPr>
          <p:spPr>
            <a:xfrm>
              <a:off x="6282418" y="2333054"/>
              <a:ext cx="73757" cy="19351"/>
            </a:xfrm>
            <a:custGeom>
              <a:avLst/>
              <a:gdLst/>
              <a:ahLst/>
              <a:cxnLst/>
              <a:rect l="l" t="t" r="r" b="b"/>
              <a:pathLst>
                <a:path w="2001" h="525" extrusionOk="0">
                  <a:moveTo>
                    <a:pt x="0" y="0"/>
                  </a:moveTo>
                  <a:lnTo>
                    <a:pt x="24" y="524"/>
                  </a:lnTo>
                  <a:lnTo>
                    <a:pt x="2001" y="524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1"/>
            <p:cNvSpPr/>
            <p:nvPr/>
          </p:nvSpPr>
          <p:spPr>
            <a:xfrm>
              <a:off x="6251676" y="2256678"/>
              <a:ext cx="168598" cy="38666"/>
            </a:xfrm>
            <a:custGeom>
              <a:avLst/>
              <a:gdLst/>
              <a:ahLst/>
              <a:cxnLst/>
              <a:rect l="l" t="t" r="r" b="b"/>
              <a:pathLst>
                <a:path w="4574" h="1049" extrusionOk="0">
                  <a:moveTo>
                    <a:pt x="787" y="0"/>
                  </a:moveTo>
                  <a:cubicBezTo>
                    <a:pt x="358" y="0"/>
                    <a:pt x="1" y="358"/>
                    <a:pt x="1" y="810"/>
                  </a:cubicBezTo>
                  <a:lnTo>
                    <a:pt x="1" y="1048"/>
                  </a:lnTo>
                  <a:lnTo>
                    <a:pt x="4407" y="1048"/>
                  </a:lnTo>
                  <a:lnTo>
                    <a:pt x="4573" y="524"/>
                  </a:lnTo>
                  <a:lnTo>
                    <a:pt x="440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1"/>
            <p:cNvSpPr/>
            <p:nvPr/>
          </p:nvSpPr>
          <p:spPr>
            <a:xfrm>
              <a:off x="6414085" y="2256678"/>
              <a:ext cx="161557" cy="38666"/>
            </a:xfrm>
            <a:custGeom>
              <a:avLst/>
              <a:gdLst/>
              <a:ahLst/>
              <a:cxnLst/>
              <a:rect l="l" t="t" r="r" b="b"/>
              <a:pathLst>
                <a:path w="4383" h="1049" extrusionOk="0">
                  <a:moveTo>
                    <a:pt x="1" y="0"/>
                  </a:moveTo>
                  <a:lnTo>
                    <a:pt x="1" y="1048"/>
                  </a:lnTo>
                  <a:lnTo>
                    <a:pt x="4383" y="1048"/>
                  </a:lnTo>
                  <a:lnTo>
                    <a:pt x="4383" y="810"/>
                  </a:lnTo>
                  <a:cubicBezTo>
                    <a:pt x="4383" y="358"/>
                    <a:pt x="4025" y="0"/>
                    <a:pt x="359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1"/>
            <p:cNvSpPr/>
            <p:nvPr/>
          </p:nvSpPr>
          <p:spPr>
            <a:xfrm>
              <a:off x="6298231" y="2562145"/>
              <a:ext cx="122043" cy="19351"/>
            </a:xfrm>
            <a:custGeom>
              <a:avLst/>
              <a:gdLst/>
              <a:ahLst/>
              <a:cxnLst/>
              <a:rect l="l" t="t" r="r" b="b"/>
              <a:pathLst>
                <a:path w="3311" h="525" extrusionOk="0">
                  <a:moveTo>
                    <a:pt x="0" y="1"/>
                  </a:moveTo>
                  <a:lnTo>
                    <a:pt x="48" y="525"/>
                  </a:lnTo>
                  <a:lnTo>
                    <a:pt x="3144" y="525"/>
                  </a:lnTo>
                  <a:lnTo>
                    <a:pt x="3310" y="263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1"/>
            <p:cNvSpPr/>
            <p:nvPr/>
          </p:nvSpPr>
          <p:spPr>
            <a:xfrm>
              <a:off x="6414085" y="2562145"/>
              <a:ext cx="115040" cy="19351"/>
            </a:xfrm>
            <a:custGeom>
              <a:avLst/>
              <a:gdLst/>
              <a:ahLst/>
              <a:cxnLst/>
              <a:rect l="l" t="t" r="r" b="b"/>
              <a:pathLst>
                <a:path w="3121" h="525" extrusionOk="0">
                  <a:moveTo>
                    <a:pt x="1" y="1"/>
                  </a:moveTo>
                  <a:lnTo>
                    <a:pt x="1" y="525"/>
                  </a:lnTo>
                  <a:lnTo>
                    <a:pt x="3073" y="525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1"/>
            <p:cNvSpPr/>
            <p:nvPr/>
          </p:nvSpPr>
          <p:spPr>
            <a:xfrm>
              <a:off x="6355292" y="2371868"/>
              <a:ext cx="64984" cy="75342"/>
            </a:xfrm>
            <a:custGeom>
              <a:avLst/>
              <a:gdLst/>
              <a:ahLst/>
              <a:cxnLst/>
              <a:rect l="l" t="t" r="r" b="b"/>
              <a:pathLst>
                <a:path w="1763" h="2044" extrusionOk="0">
                  <a:moveTo>
                    <a:pt x="857" y="1"/>
                  </a:moveTo>
                  <a:cubicBezTo>
                    <a:pt x="661" y="1"/>
                    <a:pt x="464" y="78"/>
                    <a:pt x="310" y="233"/>
                  </a:cubicBezTo>
                  <a:cubicBezTo>
                    <a:pt x="0" y="519"/>
                    <a:pt x="0" y="1019"/>
                    <a:pt x="310" y="1329"/>
                  </a:cubicBezTo>
                  <a:lnTo>
                    <a:pt x="1048" y="2043"/>
                  </a:lnTo>
                  <a:lnTo>
                    <a:pt x="1310" y="1948"/>
                  </a:lnTo>
                  <a:lnTo>
                    <a:pt x="1596" y="1495"/>
                  </a:lnTo>
                  <a:lnTo>
                    <a:pt x="1762" y="1019"/>
                  </a:lnTo>
                  <a:lnTo>
                    <a:pt x="1596" y="400"/>
                  </a:lnTo>
                  <a:lnTo>
                    <a:pt x="1405" y="233"/>
                  </a:lnTo>
                  <a:cubicBezTo>
                    <a:pt x="1250" y="78"/>
                    <a:pt x="1054" y="1"/>
                    <a:pt x="8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1"/>
            <p:cNvSpPr/>
            <p:nvPr/>
          </p:nvSpPr>
          <p:spPr>
            <a:xfrm>
              <a:off x="6393885" y="2426976"/>
              <a:ext cx="26392" cy="41283"/>
            </a:xfrm>
            <a:custGeom>
              <a:avLst/>
              <a:gdLst/>
              <a:ahLst/>
              <a:cxnLst/>
              <a:rect l="l" t="t" r="r" b="b"/>
              <a:pathLst>
                <a:path w="716" h="1120" extrusionOk="0">
                  <a:moveTo>
                    <a:pt x="549" y="0"/>
                  </a:moveTo>
                  <a:lnTo>
                    <a:pt x="1" y="572"/>
                  </a:lnTo>
                  <a:lnTo>
                    <a:pt x="549" y="1120"/>
                  </a:lnTo>
                  <a:lnTo>
                    <a:pt x="715" y="57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1"/>
            <p:cNvSpPr/>
            <p:nvPr/>
          </p:nvSpPr>
          <p:spPr>
            <a:xfrm>
              <a:off x="6414085" y="2386576"/>
              <a:ext cx="20236" cy="40435"/>
            </a:xfrm>
            <a:custGeom>
              <a:avLst/>
              <a:gdLst/>
              <a:ahLst/>
              <a:cxnLst/>
              <a:rect l="l" t="t" r="r" b="b"/>
              <a:pathLst>
                <a:path w="549" h="1097" extrusionOk="0">
                  <a:moveTo>
                    <a:pt x="1" y="1"/>
                  </a:moveTo>
                  <a:lnTo>
                    <a:pt x="1" y="1096"/>
                  </a:lnTo>
                  <a:lnTo>
                    <a:pt x="310" y="977"/>
                  </a:lnTo>
                  <a:lnTo>
                    <a:pt x="548" y="5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1"/>
            <p:cNvSpPr/>
            <p:nvPr/>
          </p:nvSpPr>
          <p:spPr>
            <a:xfrm>
              <a:off x="6414085" y="2406776"/>
              <a:ext cx="57981" cy="76411"/>
            </a:xfrm>
            <a:custGeom>
              <a:avLst/>
              <a:gdLst/>
              <a:ahLst/>
              <a:cxnLst/>
              <a:rect l="l" t="t" r="r" b="b"/>
              <a:pathLst>
                <a:path w="1573" h="2073" extrusionOk="0">
                  <a:moveTo>
                    <a:pt x="548" y="1"/>
                  </a:moveTo>
                  <a:lnTo>
                    <a:pt x="1" y="548"/>
                  </a:lnTo>
                  <a:lnTo>
                    <a:pt x="1" y="1668"/>
                  </a:lnTo>
                  <a:cubicBezTo>
                    <a:pt x="167" y="1834"/>
                    <a:pt x="191" y="1858"/>
                    <a:pt x="215" y="1882"/>
                  </a:cubicBezTo>
                  <a:lnTo>
                    <a:pt x="691" y="2072"/>
                  </a:lnTo>
                  <a:lnTo>
                    <a:pt x="1191" y="1906"/>
                  </a:lnTo>
                  <a:cubicBezTo>
                    <a:pt x="1215" y="1882"/>
                    <a:pt x="1263" y="1858"/>
                    <a:pt x="1263" y="1834"/>
                  </a:cubicBezTo>
                  <a:cubicBezTo>
                    <a:pt x="1572" y="1549"/>
                    <a:pt x="1572" y="1048"/>
                    <a:pt x="1263" y="739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1"/>
            <p:cNvSpPr/>
            <p:nvPr/>
          </p:nvSpPr>
          <p:spPr>
            <a:xfrm>
              <a:off x="6347367" y="2476111"/>
              <a:ext cx="72909" cy="57096"/>
            </a:xfrm>
            <a:custGeom>
              <a:avLst/>
              <a:gdLst/>
              <a:ahLst/>
              <a:cxnLst/>
              <a:rect l="l" t="t" r="r" b="b"/>
              <a:pathLst>
                <a:path w="1978" h="1549" extrusionOk="0">
                  <a:moveTo>
                    <a:pt x="763" y="1"/>
                  </a:moveTo>
                  <a:cubicBezTo>
                    <a:pt x="334" y="1"/>
                    <a:pt x="1" y="358"/>
                    <a:pt x="1" y="787"/>
                  </a:cubicBezTo>
                  <a:cubicBezTo>
                    <a:pt x="1" y="1215"/>
                    <a:pt x="334" y="1549"/>
                    <a:pt x="763" y="1549"/>
                  </a:cubicBezTo>
                  <a:lnTo>
                    <a:pt x="1811" y="1549"/>
                  </a:lnTo>
                  <a:lnTo>
                    <a:pt x="1977" y="787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1"/>
            <p:cNvSpPr/>
            <p:nvPr/>
          </p:nvSpPr>
          <p:spPr>
            <a:xfrm>
              <a:off x="6414085" y="2476111"/>
              <a:ext cx="66753" cy="57096"/>
            </a:xfrm>
            <a:custGeom>
              <a:avLst/>
              <a:gdLst/>
              <a:ahLst/>
              <a:cxnLst/>
              <a:rect l="l" t="t" r="r" b="b"/>
              <a:pathLst>
                <a:path w="1811" h="1549" extrusionOk="0">
                  <a:moveTo>
                    <a:pt x="1" y="1"/>
                  </a:moveTo>
                  <a:lnTo>
                    <a:pt x="1" y="1549"/>
                  </a:lnTo>
                  <a:lnTo>
                    <a:pt x="1025" y="1549"/>
                  </a:lnTo>
                  <a:cubicBezTo>
                    <a:pt x="1453" y="1549"/>
                    <a:pt x="1811" y="1215"/>
                    <a:pt x="1811" y="787"/>
                  </a:cubicBezTo>
                  <a:cubicBezTo>
                    <a:pt x="1811" y="358"/>
                    <a:pt x="1453" y="1"/>
                    <a:pt x="1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8" name="Google Shape;3918;p81"/>
          <p:cNvGrpSpPr/>
          <p:nvPr/>
        </p:nvGrpSpPr>
        <p:grpSpPr>
          <a:xfrm>
            <a:off x="7042600" y="2256678"/>
            <a:ext cx="190533" cy="324815"/>
            <a:chOff x="7042600" y="2256678"/>
            <a:chExt cx="190533" cy="324815"/>
          </a:xfrm>
        </p:grpSpPr>
        <p:sp>
          <p:nvSpPr>
            <p:cNvPr id="3919" name="Google Shape;3919;p81"/>
            <p:cNvSpPr/>
            <p:nvPr/>
          </p:nvSpPr>
          <p:spPr>
            <a:xfrm>
              <a:off x="7118976" y="2256678"/>
              <a:ext cx="24622" cy="82530"/>
            </a:xfrm>
            <a:custGeom>
              <a:avLst/>
              <a:gdLst/>
              <a:ahLst/>
              <a:cxnLst/>
              <a:rect l="l" t="t" r="r" b="b"/>
              <a:pathLst>
                <a:path w="668" h="2239" extrusionOk="0">
                  <a:moveTo>
                    <a:pt x="501" y="0"/>
                  </a:moveTo>
                  <a:cubicBezTo>
                    <a:pt x="215" y="0"/>
                    <a:pt x="1" y="239"/>
                    <a:pt x="1" y="524"/>
                  </a:cubicBezTo>
                  <a:lnTo>
                    <a:pt x="1" y="2072"/>
                  </a:lnTo>
                  <a:lnTo>
                    <a:pt x="263" y="2239"/>
                  </a:lnTo>
                  <a:lnTo>
                    <a:pt x="501" y="2072"/>
                  </a:lnTo>
                  <a:lnTo>
                    <a:pt x="668" y="1167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1"/>
            <p:cNvSpPr/>
            <p:nvPr/>
          </p:nvSpPr>
          <p:spPr>
            <a:xfrm>
              <a:off x="7137406" y="2256678"/>
              <a:ext cx="19351" cy="82530"/>
            </a:xfrm>
            <a:custGeom>
              <a:avLst/>
              <a:gdLst/>
              <a:ahLst/>
              <a:cxnLst/>
              <a:rect l="l" t="t" r="r" b="b"/>
              <a:pathLst>
                <a:path w="525" h="2239" extrusionOk="0">
                  <a:moveTo>
                    <a:pt x="1" y="0"/>
                  </a:moveTo>
                  <a:lnTo>
                    <a:pt x="1" y="2072"/>
                  </a:lnTo>
                  <a:lnTo>
                    <a:pt x="263" y="2239"/>
                  </a:lnTo>
                  <a:lnTo>
                    <a:pt x="525" y="2072"/>
                  </a:lnTo>
                  <a:lnTo>
                    <a:pt x="525" y="524"/>
                  </a:lnTo>
                  <a:cubicBezTo>
                    <a:pt x="525" y="239"/>
                    <a:pt x="287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1"/>
            <p:cNvSpPr/>
            <p:nvPr/>
          </p:nvSpPr>
          <p:spPr>
            <a:xfrm>
              <a:off x="7090003" y="2333054"/>
              <a:ext cx="53594" cy="44785"/>
            </a:xfrm>
            <a:custGeom>
              <a:avLst/>
              <a:gdLst/>
              <a:ahLst/>
              <a:cxnLst/>
              <a:rect l="l" t="t" r="r" b="b"/>
              <a:pathLst>
                <a:path w="1454" h="1215" extrusionOk="0">
                  <a:moveTo>
                    <a:pt x="1" y="0"/>
                  </a:moveTo>
                  <a:lnTo>
                    <a:pt x="1" y="1048"/>
                  </a:lnTo>
                  <a:lnTo>
                    <a:pt x="739" y="1215"/>
                  </a:lnTo>
                  <a:lnTo>
                    <a:pt x="1287" y="1048"/>
                  </a:lnTo>
                  <a:lnTo>
                    <a:pt x="1454" y="524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1"/>
            <p:cNvSpPr/>
            <p:nvPr/>
          </p:nvSpPr>
          <p:spPr>
            <a:xfrm>
              <a:off x="7137406" y="2333054"/>
              <a:ext cx="48323" cy="44785"/>
            </a:xfrm>
            <a:custGeom>
              <a:avLst/>
              <a:gdLst/>
              <a:ahLst/>
              <a:cxnLst/>
              <a:rect l="l" t="t" r="r" b="b"/>
              <a:pathLst>
                <a:path w="1311" h="1215" extrusionOk="0">
                  <a:moveTo>
                    <a:pt x="1" y="0"/>
                  </a:moveTo>
                  <a:lnTo>
                    <a:pt x="1" y="1048"/>
                  </a:lnTo>
                  <a:lnTo>
                    <a:pt x="644" y="1215"/>
                  </a:lnTo>
                  <a:lnTo>
                    <a:pt x="1311" y="1048"/>
                  </a:lnTo>
                  <a:lnTo>
                    <a:pt x="131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1"/>
            <p:cNvSpPr/>
            <p:nvPr/>
          </p:nvSpPr>
          <p:spPr>
            <a:xfrm>
              <a:off x="7042600" y="2371684"/>
              <a:ext cx="100996" cy="53558"/>
            </a:xfrm>
            <a:custGeom>
              <a:avLst/>
              <a:gdLst/>
              <a:ahLst/>
              <a:cxnLst/>
              <a:rect l="l" t="t" r="r" b="b"/>
              <a:pathLst>
                <a:path w="2740" h="1453" extrusionOk="0">
                  <a:moveTo>
                    <a:pt x="763" y="0"/>
                  </a:moveTo>
                  <a:cubicBezTo>
                    <a:pt x="334" y="0"/>
                    <a:pt x="1" y="333"/>
                    <a:pt x="1" y="762"/>
                  </a:cubicBezTo>
                  <a:lnTo>
                    <a:pt x="1" y="1286"/>
                  </a:lnTo>
                  <a:lnTo>
                    <a:pt x="1477" y="1453"/>
                  </a:lnTo>
                  <a:lnTo>
                    <a:pt x="2573" y="1286"/>
                  </a:lnTo>
                  <a:lnTo>
                    <a:pt x="2740" y="643"/>
                  </a:lnTo>
                  <a:lnTo>
                    <a:pt x="257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1"/>
            <p:cNvSpPr/>
            <p:nvPr/>
          </p:nvSpPr>
          <p:spPr>
            <a:xfrm>
              <a:off x="7137406" y="2371684"/>
              <a:ext cx="95725" cy="53558"/>
            </a:xfrm>
            <a:custGeom>
              <a:avLst/>
              <a:gdLst/>
              <a:ahLst/>
              <a:cxnLst/>
              <a:rect l="l" t="t" r="r" b="b"/>
              <a:pathLst>
                <a:path w="2597" h="1453" extrusionOk="0">
                  <a:moveTo>
                    <a:pt x="1" y="0"/>
                  </a:moveTo>
                  <a:lnTo>
                    <a:pt x="1" y="1286"/>
                  </a:lnTo>
                  <a:lnTo>
                    <a:pt x="1311" y="1453"/>
                  </a:lnTo>
                  <a:lnTo>
                    <a:pt x="2597" y="1286"/>
                  </a:lnTo>
                  <a:lnTo>
                    <a:pt x="2597" y="762"/>
                  </a:lnTo>
                  <a:cubicBezTo>
                    <a:pt x="2597" y="333"/>
                    <a:pt x="2239" y="0"/>
                    <a:pt x="183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1"/>
            <p:cNvSpPr/>
            <p:nvPr/>
          </p:nvSpPr>
          <p:spPr>
            <a:xfrm>
              <a:off x="7042600" y="2419087"/>
              <a:ext cx="101881" cy="162405"/>
            </a:xfrm>
            <a:custGeom>
              <a:avLst/>
              <a:gdLst/>
              <a:ahLst/>
              <a:cxnLst/>
              <a:rect l="l" t="t" r="r" b="b"/>
              <a:pathLst>
                <a:path w="2764" h="4406" extrusionOk="0">
                  <a:moveTo>
                    <a:pt x="1" y="0"/>
                  </a:moveTo>
                  <a:lnTo>
                    <a:pt x="1" y="1024"/>
                  </a:lnTo>
                  <a:lnTo>
                    <a:pt x="715" y="1881"/>
                  </a:lnTo>
                  <a:lnTo>
                    <a:pt x="1" y="3096"/>
                  </a:lnTo>
                  <a:lnTo>
                    <a:pt x="1" y="3620"/>
                  </a:lnTo>
                  <a:cubicBezTo>
                    <a:pt x="1" y="4048"/>
                    <a:pt x="334" y="4406"/>
                    <a:pt x="763" y="4406"/>
                  </a:cubicBezTo>
                  <a:lnTo>
                    <a:pt x="2573" y="4406"/>
                  </a:lnTo>
                  <a:lnTo>
                    <a:pt x="2763" y="1643"/>
                  </a:lnTo>
                  <a:lnTo>
                    <a:pt x="257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1"/>
            <p:cNvSpPr/>
            <p:nvPr/>
          </p:nvSpPr>
          <p:spPr>
            <a:xfrm>
              <a:off x="7137406" y="2419087"/>
              <a:ext cx="95725" cy="162405"/>
            </a:xfrm>
            <a:custGeom>
              <a:avLst/>
              <a:gdLst/>
              <a:ahLst/>
              <a:cxnLst/>
              <a:rect l="l" t="t" r="r" b="b"/>
              <a:pathLst>
                <a:path w="2597" h="4406" extrusionOk="0">
                  <a:moveTo>
                    <a:pt x="1" y="0"/>
                  </a:moveTo>
                  <a:lnTo>
                    <a:pt x="1" y="4406"/>
                  </a:lnTo>
                  <a:lnTo>
                    <a:pt x="1835" y="4406"/>
                  </a:lnTo>
                  <a:cubicBezTo>
                    <a:pt x="2239" y="4406"/>
                    <a:pt x="2597" y="4048"/>
                    <a:pt x="2597" y="3620"/>
                  </a:cubicBezTo>
                  <a:lnTo>
                    <a:pt x="2597" y="3358"/>
                  </a:lnTo>
                  <a:lnTo>
                    <a:pt x="2430" y="3096"/>
                  </a:lnTo>
                  <a:lnTo>
                    <a:pt x="2597" y="2834"/>
                  </a:lnTo>
                  <a:lnTo>
                    <a:pt x="2597" y="2334"/>
                  </a:lnTo>
                  <a:lnTo>
                    <a:pt x="2430" y="2072"/>
                  </a:lnTo>
                  <a:lnTo>
                    <a:pt x="2597" y="1810"/>
                  </a:lnTo>
                  <a:lnTo>
                    <a:pt x="2597" y="1286"/>
                  </a:lnTo>
                  <a:lnTo>
                    <a:pt x="2430" y="1024"/>
                  </a:lnTo>
                  <a:lnTo>
                    <a:pt x="2597" y="786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1"/>
            <p:cNvSpPr/>
            <p:nvPr/>
          </p:nvSpPr>
          <p:spPr>
            <a:xfrm>
              <a:off x="7042600" y="2456833"/>
              <a:ext cx="76411" cy="76374"/>
            </a:xfrm>
            <a:custGeom>
              <a:avLst/>
              <a:gdLst/>
              <a:ahLst/>
              <a:cxnLst/>
              <a:rect l="l" t="t" r="r" b="b"/>
              <a:pathLst>
                <a:path w="2073" h="2072" extrusionOk="0">
                  <a:moveTo>
                    <a:pt x="1" y="0"/>
                  </a:moveTo>
                  <a:lnTo>
                    <a:pt x="1" y="2072"/>
                  </a:lnTo>
                  <a:lnTo>
                    <a:pt x="2073" y="2072"/>
                  </a:lnTo>
                  <a:lnTo>
                    <a:pt x="20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1"/>
            <p:cNvSpPr/>
            <p:nvPr/>
          </p:nvSpPr>
          <p:spPr>
            <a:xfrm>
              <a:off x="7194467" y="2447175"/>
              <a:ext cx="38666" cy="19315"/>
            </a:xfrm>
            <a:custGeom>
              <a:avLst/>
              <a:gdLst/>
              <a:ahLst/>
              <a:cxnLst/>
              <a:rect l="l" t="t" r="r" b="b"/>
              <a:pathLst>
                <a:path w="1049" h="524" extrusionOk="0">
                  <a:moveTo>
                    <a:pt x="1" y="0"/>
                  </a:moveTo>
                  <a:lnTo>
                    <a:pt x="1" y="524"/>
                  </a:lnTo>
                  <a:lnTo>
                    <a:pt x="1049" y="524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1"/>
            <p:cNvSpPr/>
            <p:nvPr/>
          </p:nvSpPr>
          <p:spPr>
            <a:xfrm>
              <a:off x="7185694" y="2485769"/>
              <a:ext cx="47439" cy="19351"/>
            </a:xfrm>
            <a:custGeom>
              <a:avLst/>
              <a:gdLst/>
              <a:ahLst/>
              <a:cxnLst/>
              <a:rect l="l" t="t" r="r" b="b"/>
              <a:pathLst>
                <a:path w="1287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287" y="525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1"/>
            <p:cNvSpPr/>
            <p:nvPr/>
          </p:nvSpPr>
          <p:spPr>
            <a:xfrm>
              <a:off x="7194467" y="2523515"/>
              <a:ext cx="38666" cy="19351"/>
            </a:xfrm>
            <a:custGeom>
              <a:avLst/>
              <a:gdLst/>
              <a:ahLst/>
              <a:cxnLst/>
              <a:rect l="l" t="t" r="r" b="b"/>
              <a:pathLst>
                <a:path w="1049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049" y="525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1" name="Google Shape;3931;p81"/>
          <p:cNvGrpSpPr/>
          <p:nvPr/>
        </p:nvGrpSpPr>
        <p:grpSpPr>
          <a:xfrm>
            <a:off x="7659724" y="2256678"/>
            <a:ext cx="329203" cy="324817"/>
            <a:chOff x="7659724" y="2256678"/>
            <a:chExt cx="329203" cy="324817"/>
          </a:xfrm>
        </p:grpSpPr>
        <p:sp>
          <p:nvSpPr>
            <p:cNvPr id="3932" name="Google Shape;3932;p81"/>
            <p:cNvSpPr/>
            <p:nvPr/>
          </p:nvSpPr>
          <p:spPr>
            <a:xfrm>
              <a:off x="7845835" y="2269837"/>
              <a:ext cx="16698" cy="31626"/>
            </a:xfrm>
            <a:custGeom>
              <a:avLst/>
              <a:gdLst/>
              <a:ahLst/>
              <a:cxnLst/>
              <a:rect l="l" t="t" r="r" b="b"/>
              <a:pathLst>
                <a:path w="453" h="858" extrusionOk="0">
                  <a:moveTo>
                    <a:pt x="143" y="1"/>
                  </a:moveTo>
                  <a:lnTo>
                    <a:pt x="0" y="167"/>
                  </a:lnTo>
                  <a:lnTo>
                    <a:pt x="0" y="691"/>
                  </a:lnTo>
                  <a:lnTo>
                    <a:pt x="143" y="858"/>
                  </a:lnTo>
                  <a:lnTo>
                    <a:pt x="262" y="691"/>
                  </a:lnTo>
                  <a:lnTo>
                    <a:pt x="453" y="429"/>
                  </a:lnTo>
                  <a:lnTo>
                    <a:pt x="262" y="16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1"/>
            <p:cNvSpPr/>
            <p:nvPr/>
          </p:nvSpPr>
          <p:spPr>
            <a:xfrm>
              <a:off x="7855493" y="2269837"/>
              <a:ext cx="9657" cy="31626"/>
            </a:xfrm>
            <a:custGeom>
              <a:avLst/>
              <a:gdLst/>
              <a:ahLst/>
              <a:cxnLst/>
              <a:rect l="l" t="t" r="r" b="b"/>
              <a:pathLst>
                <a:path w="262" h="858" extrusionOk="0">
                  <a:moveTo>
                    <a:pt x="143" y="1"/>
                  </a:moveTo>
                  <a:lnTo>
                    <a:pt x="0" y="167"/>
                  </a:lnTo>
                  <a:lnTo>
                    <a:pt x="0" y="691"/>
                  </a:lnTo>
                  <a:lnTo>
                    <a:pt x="143" y="858"/>
                  </a:lnTo>
                  <a:lnTo>
                    <a:pt x="262" y="691"/>
                  </a:lnTo>
                  <a:lnTo>
                    <a:pt x="262" y="16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1"/>
            <p:cNvSpPr/>
            <p:nvPr/>
          </p:nvSpPr>
          <p:spPr>
            <a:xfrm>
              <a:off x="7827368" y="2295308"/>
              <a:ext cx="35164" cy="25470"/>
            </a:xfrm>
            <a:custGeom>
              <a:avLst/>
              <a:gdLst/>
              <a:ahLst/>
              <a:cxnLst/>
              <a:rect l="l" t="t" r="r" b="b"/>
              <a:pathLst>
                <a:path w="954" h="691" extrusionOk="0">
                  <a:moveTo>
                    <a:pt x="1" y="0"/>
                  </a:moveTo>
                  <a:lnTo>
                    <a:pt x="1" y="500"/>
                  </a:lnTo>
                  <a:lnTo>
                    <a:pt x="477" y="691"/>
                  </a:lnTo>
                  <a:lnTo>
                    <a:pt x="763" y="500"/>
                  </a:lnTo>
                  <a:lnTo>
                    <a:pt x="954" y="2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1"/>
            <p:cNvSpPr/>
            <p:nvPr/>
          </p:nvSpPr>
          <p:spPr>
            <a:xfrm>
              <a:off x="7855493" y="2295308"/>
              <a:ext cx="28972" cy="25470"/>
            </a:xfrm>
            <a:custGeom>
              <a:avLst/>
              <a:gdLst/>
              <a:ahLst/>
              <a:cxnLst/>
              <a:rect l="l" t="t" r="r" b="b"/>
              <a:pathLst>
                <a:path w="786" h="691" extrusionOk="0">
                  <a:moveTo>
                    <a:pt x="0" y="0"/>
                  </a:moveTo>
                  <a:lnTo>
                    <a:pt x="0" y="500"/>
                  </a:lnTo>
                  <a:lnTo>
                    <a:pt x="405" y="691"/>
                  </a:lnTo>
                  <a:lnTo>
                    <a:pt x="786" y="50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1"/>
            <p:cNvSpPr/>
            <p:nvPr/>
          </p:nvSpPr>
          <p:spPr>
            <a:xfrm>
              <a:off x="7927445" y="2505084"/>
              <a:ext cx="61482" cy="76411"/>
            </a:xfrm>
            <a:custGeom>
              <a:avLst/>
              <a:gdLst/>
              <a:ahLst/>
              <a:cxnLst/>
              <a:rect l="l" t="t" r="r" b="b"/>
              <a:pathLst>
                <a:path w="1668" h="2073" extrusionOk="0">
                  <a:moveTo>
                    <a:pt x="120" y="1"/>
                  </a:moveTo>
                  <a:lnTo>
                    <a:pt x="1" y="215"/>
                  </a:lnTo>
                  <a:lnTo>
                    <a:pt x="96" y="501"/>
                  </a:lnTo>
                  <a:lnTo>
                    <a:pt x="644" y="501"/>
                  </a:lnTo>
                  <a:cubicBezTo>
                    <a:pt x="930" y="501"/>
                    <a:pt x="1168" y="739"/>
                    <a:pt x="1168" y="1025"/>
                  </a:cubicBezTo>
                  <a:cubicBezTo>
                    <a:pt x="1168" y="1311"/>
                    <a:pt x="930" y="1549"/>
                    <a:pt x="644" y="1549"/>
                  </a:cubicBezTo>
                  <a:lnTo>
                    <a:pt x="120" y="1549"/>
                  </a:lnTo>
                  <a:lnTo>
                    <a:pt x="120" y="2073"/>
                  </a:lnTo>
                  <a:lnTo>
                    <a:pt x="644" y="2073"/>
                  </a:lnTo>
                  <a:cubicBezTo>
                    <a:pt x="1215" y="2073"/>
                    <a:pt x="1668" y="1596"/>
                    <a:pt x="1668" y="1025"/>
                  </a:cubicBezTo>
                  <a:cubicBezTo>
                    <a:pt x="1668" y="453"/>
                    <a:pt x="1215" y="1"/>
                    <a:pt x="64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1"/>
            <p:cNvSpPr/>
            <p:nvPr/>
          </p:nvSpPr>
          <p:spPr>
            <a:xfrm>
              <a:off x="7659724" y="2428708"/>
              <a:ext cx="202804" cy="152785"/>
            </a:xfrm>
            <a:custGeom>
              <a:avLst/>
              <a:gdLst/>
              <a:ahLst/>
              <a:cxnLst/>
              <a:rect l="l" t="t" r="r" b="b"/>
              <a:pathLst>
                <a:path w="5502" h="4145" extrusionOk="0">
                  <a:moveTo>
                    <a:pt x="2215" y="1"/>
                  </a:moveTo>
                  <a:cubicBezTo>
                    <a:pt x="1334" y="1"/>
                    <a:pt x="715" y="858"/>
                    <a:pt x="977" y="1692"/>
                  </a:cubicBezTo>
                  <a:cubicBezTo>
                    <a:pt x="0" y="2787"/>
                    <a:pt x="167" y="4026"/>
                    <a:pt x="143" y="4145"/>
                  </a:cubicBezTo>
                  <a:lnTo>
                    <a:pt x="4287" y="4145"/>
                  </a:lnTo>
                  <a:lnTo>
                    <a:pt x="4525" y="3954"/>
                  </a:lnTo>
                  <a:lnTo>
                    <a:pt x="4811" y="4145"/>
                  </a:lnTo>
                  <a:lnTo>
                    <a:pt x="5311" y="4145"/>
                  </a:lnTo>
                  <a:lnTo>
                    <a:pt x="5502" y="2359"/>
                  </a:lnTo>
                  <a:lnTo>
                    <a:pt x="5311" y="1287"/>
                  </a:lnTo>
                  <a:lnTo>
                    <a:pt x="5049" y="311"/>
                  </a:lnTo>
                  <a:lnTo>
                    <a:pt x="3287" y="573"/>
                  </a:lnTo>
                  <a:cubicBezTo>
                    <a:pt x="3049" y="215"/>
                    <a:pt x="2644" y="1"/>
                    <a:pt x="221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1"/>
            <p:cNvSpPr/>
            <p:nvPr/>
          </p:nvSpPr>
          <p:spPr>
            <a:xfrm>
              <a:off x="7855493" y="2439250"/>
              <a:ext cx="76374" cy="142243"/>
            </a:xfrm>
            <a:custGeom>
              <a:avLst/>
              <a:gdLst/>
              <a:ahLst/>
              <a:cxnLst/>
              <a:rect l="l" t="t" r="r" b="b"/>
              <a:pathLst>
                <a:path w="2072" h="3859" extrusionOk="0">
                  <a:moveTo>
                    <a:pt x="262" y="1"/>
                  </a:moveTo>
                  <a:lnTo>
                    <a:pt x="0" y="1001"/>
                  </a:lnTo>
                  <a:lnTo>
                    <a:pt x="0" y="3859"/>
                  </a:lnTo>
                  <a:lnTo>
                    <a:pt x="143" y="3859"/>
                  </a:lnTo>
                  <a:cubicBezTo>
                    <a:pt x="1215" y="3859"/>
                    <a:pt x="2072" y="2978"/>
                    <a:pt x="2072" y="1930"/>
                  </a:cubicBezTo>
                  <a:cubicBezTo>
                    <a:pt x="2072" y="906"/>
                    <a:pt x="1286" y="48"/>
                    <a:pt x="26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1"/>
            <p:cNvSpPr/>
            <p:nvPr/>
          </p:nvSpPr>
          <p:spPr>
            <a:xfrm>
              <a:off x="7722056" y="2523515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0" y="1"/>
                  </a:moveTo>
                  <a:lnTo>
                    <a:pt x="0" y="525"/>
                  </a:lnTo>
                  <a:lnTo>
                    <a:pt x="524" y="525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1"/>
            <p:cNvSpPr/>
            <p:nvPr/>
          </p:nvSpPr>
          <p:spPr>
            <a:xfrm>
              <a:off x="7827368" y="2313739"/>
              <a:ext cx="35164" cy="64100"/>
            </a:xfrm>
            <a:custGeom>
              <a:avLst/>
              <a:gdLst/>
              <a:ahLst/>
              <a:cxnLst/>
              <a:rect l="l" t="t" r="r" b="b"/>
              <a:pathLst>
                <a:path w="954" h="1739" extrusionOk="0">
                  <a:moveTo>
                    <a:pt x="1" y="0"/>
                  </a:moveTo>
                  <a:lnTo>
                    <a:pt x="1" y="1572"/>
                  </a:lnTo>
                  <a:lnTo>
                    <a:pt x="382" y="1739"/>
                  </a:lnTo>
                  <a:lnTo>
                    <a:pt x="763" y="1572"/>
                  </a:lnTo>
                  <a:lnTo>
                    <a:pt x="954" y="667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1"/>
            <p:cNvSpPr/>
            <p:nvPr/>
          </p:nvSpPr>
          <p:spPr>
            <a:xfrm>
              <a:off x="7855493" y="2313739"/>
              <a:ext cx="28972" cy="64100"/>
            </a:xfrm>
            <a:custGeom>
              <a:avLst/>
              <a:gdLst/>
              <a:ahLst/>
              <a:cxnLst/>
              <a:rect l="l" t="t" r="r" b="b"/>
              <a:pathLst>
                <a:path w="786" h="1739" extrusionOk="0">
                  <a:moveTo>
                    <a:pt x="0" y="0"/>
                  </a:moveTo>
                  <a:lnTo>
                    <a:pt x="0" y="1572"/>
                  </a:lnTo>
                  <a:lnTo>
                    <a:pt x="405" y="1739"/>
                  </a:lnTo>
                  <a:lnTo>
                    <a:pt x="786" y="1572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1"/>
            <p:cNvSpPr/>
            <p:nvPr/>
          </p:nvSpPr>
          <p:spPr>
            <a:xfrm>
              <a:off x="7817747" y="2523515"/>
              <a:ext cx="37782" cy="57981"/>
            </a:xfrm>
            <a:custGeom>
              <a:avLst/>
              <a:gdLst/>
              <a:ahLst/>
              <a:cxnLst/>
              <a:rect l="l" t="t" r="r" b="b"/>
              <a:pathLst>
                <a:path w="1025" h="1573" extrusionOk="0">
                  <a:moveTo>
                    <a:pt x="1024" y="1"/>
                  </a:moveTo>
                  <a:cubicBezTo>
                    <a:pt x="453" y="1"/>
                    <a:pt x="0" y="477"/>
                    <a:pt x="0" y="1049"/>
                  </a:cubicBezTo>
                  <a:lnTo>
                    <a:pt x="0" y="1573"/>
                  </a:lnTo>
                  <a:lnTo>
                    <a:pt x="524" y="1573"/>
                  </a:lnTo>
                  <a:lnTo>
                    <a:pt x="524" y="1049"/>
                  </a:lnTo>
                  <a:cubicBezTo>
                    <a:pt x="524" y="763"/>
                    <a:pt x="738" y="525"/>
                    <a:pt x="1024" y="525"/>
                  </a:cubicBezTo>
                  <a:lnTo>
                    <a:pt x="10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1"/>
            <p:cNvSpPr/>
            <p:nvPr/>
          </p:nvSpPr>
          <p:spPr>
            <a:xfrm>
              <a:off x="7845835" y="2424322"/>
              <a:ext cx="16698" cy="51825"/>
            </a:xfrm>
            <a:custGeom>
              <a:avLst/>
              <a:gdLst/>
              <a:ahLst/>
              <a:cxnLst/>
              <a:rect l="l" t="t" r="r" b="b"/>
              <a:pathLst>
                <a:path w="453" h="1406" extrusionOk="0">
                  <a:moveTo>
                    <a:pt x="119" y="1"/>
                  </a:moveTo>
                  <a:lnTo>
                    <a:pt x="0" y="72"/>
                  </a:lnTo>
                  <a:lnTo>
                    <a:pt x="0" y="1406"/>
                  </a:lnTo>
                  <a:lnTo>
                    <a:pt x="262" y="1406"/>
                  </a:lnTo>
                  <a:lnTo>
                    <a:pt x="453" y="739"/>
                  </a:lnTo>
                  <a:lnTo>
                    <a:pt x="262" y="12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1"/>
            <p:cNvSpPr/>
            <p:nvPr/>
          </p:nvSpPr>
          <p:spPr>
            <a:xfrm>
              <a:off x="7855493" y="2425206"/>
              <a:ext cx="9657" cy="50941"/>
            </a:xfrm>
            <a:custGeom>
              <a:avLst/>
              <a:gdLst/>
              <a:ahLst/>
              <a:cxnLst/>
              <a:rect l="l" t="t" r="r" b="b"/>
              <a:pathLst>
                <a:path w="262" h="1382" extrusionOk="0">
                  <a:moveTo>
                    <a:pt x="143" y="1"/>
                  </a:moveTo>
                  <a:lnTo>
                    <a:pt x="0" y="96"/>
                  </a:lnTo>
                  <a:lnTo>
                    <a:pt x="0" y="1382"/>
                  </a:lnTo>
                  <a:lnTo>
                    <a:pt x="262" y="1382"/>
                  </a:lnTo>
                  <a:lnTo>
                    <a:pt x="262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1"/>
            <p:cNvSpPr/>
            <p:nvPr/>
          </p:nvSpPr>
          <p:spPr>
            <a:xfrm>
              <a:off x="7827368" y="2371684"/>
              <a:ext cx="35164" cy="57059"/>
            </a:xfrm>
            <a:custGeom>
              <a:avLst/>
              <a:gdLst/>
              <a:ahLst/>
              <a:cxnLst/>
              <a:rect l="l" t="t" r="r" b="b"/>
              <a:pathLst>
                <a:path w="954" h="1548" extrusionOk="0">
                  <a:moveTo>
                    <a:pt x="1" y="0"/>
                  </a:moveTo>
                  <a:lnTo>
                    <a:pt x="1" y="762"/>
                  </a:lnTo>
                  <a:cubicBezTo>
                    <a:pt x="1" y="1191"/>
                    <a:pt x="334" y="1548"/>
                    <a:pt x="763" y="1548"/>
                  </a:cubicBezTo>
                  <a:lnTo>
                    <a:pt x="954" y="69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1"/>
            <p:cNvSpPr/>
            <p:nvPr/>
          </p:nvSpPr>
          <p:spPr>
            <a:xfrm>
              <a:off x="7855493" y="2371684"/>
              <a:ext cx="28972" cy="57059"/>
            </a:xfrm>
            <a:custGeom>
              <a:avLst/>
              <a:gdLst/>
              <a:ahLst/>
              <a:cxnLst/>
              <a:rect l="l" t="t" r="r" b="b"/>
              <a:pathLst>
                <a:path w="786" h="1548" extrusionOk="0">
                  <a:moveTo>
                    <a:pt x="0" y="0"/>
                  </a:moveTo>
                  <a:lnTo>
                    <a:pt x="0" y="1548"/>
                  </a:lnTo>
                  <a:cubicBezTo>
                    <a:pt x="429" y="1548"/>
                    <a:pt x="786" y="1191"/>
                    <a:pt x="786" y="762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1"/>
            <p:cNvSpPr/>
            <p:nvPr/>
          </p:nvSpPr>
          <p:spPr>
            <a:xfrm>
              <a:off x="7827368" y="2256678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63" y="524"/>
                  </a:lnTo>
                  <a:lnTo>
                    <a:pt x="954" y="2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1"/>
            <p:cNvSpPr/>
            <p:nvPr/>
          </p:nvSpPr>
          <p:spPr>
            <a:xfrm>
              <a:off x="7855493" y="2256678"/>
              <a:ext cx="28972" cy="19351"/>
            </a:xfrm>
            <a:custGeom>
              <a:avLst/>
              <a:gdLst/>
              <a:ahLst/>
              <a:cxnLst/>
              <a:rect l="l" t="t" r="r" b="b"/>
              <a:pathLst>
                <a:path w="786" h="525" extrusionOk="0">
                  <a:moveTo>
                    <a:pt x="0" y="0"/>
                  </a:moveTo>
                  <a:lnTo>
                    <a:pt x="0" y="524"/>
                  </a:lnTo>
                  <a:lnTo>
                    <a:pt x="786" y="524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9" name="Google Shape;3949;p81"/>
          <p:cNvGrpSpPr/>
          <p:nvPr/>
        </p:nvGrpSpPr>
        <p:grpSpPr>
          <a:xfrm>
            <a:off x="1165576" y="2908011"/>
            <a:ext cx="294111" cy="294113"/>
            <a:chOff x="1165576" y="2908011"/>
            <a:chExt cx="294111" cy="294113"/>
          </a:xfrm>
        </p:grpSpPr>
        <p:sp>
          <p:nvSpPr>
            <p:cNvPr id="3950" name="Google Shape;3950;p81"/>
            <p:cNvSpPr/>
            <p:nvPr/>
          </p:nvSpPr>
          <p:spPr>
            <a:xfrm>
              <a:off x="1384161" y="2977347"/>
              <a:ext cx="75526" cy="49208"/>
            </a:xfrm>
            <a:custGeom>
              <a:avLst/>
              <a:gdLst/>
              <a:ahLst/>
              <a:cxnLst/>
              <a:rect l="l" t="t" r="r" b="b"/>
              <a:pathLst>
                <a:path w="2049" h="1335" extrusionOk="0">
                  <a:moveTo>
                    <a:pt x="167" y="1"/>
                  </a:moveTo>
                  <a:lnTo>
                    <a:pt x="1" y="596"/>
                  </a:lnTo>
                  <a:lnTo>
                    <a:pt x="167" y="1168"/>
                  </a:lnTo>
                  <a:lnTo>
                    <a:pt x="1096" y="1335"/>
                  </a:lnTo>
                  <a:lnTo>
                    <a:pt x="2049" y="1168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1"/>
            <p:cNvSpPr/>
            <p:nvPr/>
          </p:nvSpPr>
          <p:spPr>
            <a:xfrm>
              <a:off x="1165576" y="2977347"/>
              <a:ext cx="74678" cy="49208"/>
            </a:xfrm>
            <a:custGeom>
              <a:avLst/>
              <a:gdLst/>
              <a:ahLst/>
              <a:cxnLst/>
              <a:rect l="l" t="t" r="r" b="b"/>
              <a:pathLst>
                <a:path w="2026" h="1335" extrusionOk="0">
                  <a:moveTo>
                    <a:pt x="1" y="1"/>
                  </a:moveTo>
                  <a:lnTo>
                    <a:pt x="1" y="1168"/>
                  </a:lnTo>
                  <a:lnTo>
                    <a:pt x="930" y="1335"/>
                  </a:lnTo>
                  <a:lnTo>
                    <a:pt x="1882" y="1168"/>
                  </a:lnTo>
                  <a:lnTo>
                    <a:pt x="2025" y="596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1"/>
            <p:cNvSpPr/>
            <p:nvPr/>
          </p:nvSpPr>
          <p:spPr>
            <a:xfrm>
              <a:off x="1384161" y="3020364"/>
              <a:ext cx="75526" cy="15278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67" y="1"/>
                  </a:moveTo>
                  <a:lnTo>
                    <a:pt x="1" y="2001"/>
                  </a:lnTo>
                  <a:lnTo>
                    <a:pt x="167" y="4002"/>
                  </a:lnTo>
                  <a:lnTo>
                    <a:pt x="1096" y="4145"/>
                  </a:lnTo>
                  <a:lnTo>
                    <a:pt x="2049" y="4002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1"/>
            <p:cNvSpPr/>
            <p:nvPr/>
          </p:nvSpPr>
          <p:spPr>
            <a:xfrm>
              <a:off x="1165576" y="3020364"/>
              <a:ext cx="74678" cy="152785"/>
            </a:xfrm>
            <a:custGeom>
              <a:avLst/>
              <a:gdLst/>
              <a:ahLst/>
              <a:cxnLst/>
              <a:rect l="l" t="t" r="r" b="b"/>
              <a:pathLst>
                <a:path w="2026" h="4145" extrusionOk="0">
                  <a:moveTo>
                    <a:pt x="1" y="1"/>
                  </a:moveTo>
                  <a:lnTo>
                    <a:pt x="1" y="4002"/>
                  </a:lnTo>
                  <a:lnTo>
                    <a:pt x="1025" y="4145"/>
                  </a:lnTo>
                  <a:lnTo>
                    <a:pt x="1882" y="4002"/>
                  </a:lnTo>
                  <a:lnTo>
                    <a:pt x="2025" y="1882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1"/>
            <p:cNvSpPr/>
            <p:nvPr/>
          </p:nvSpPr>
          <p:spPr>
            <a:xfrm>
              <a:off x="1234949" y="2908011"/>
              <a:ext cx="83414" cy="265134"/>
            </a:xfrm>
            <a:custGeom>
              <a:avLst/>
              <a:gdLst/>
              <a:ahLst/>
              <a:cxnLst/>
              <a:rect l="l" t="t" r="r" b="b"/>
              <a:pathLst>
                <a:path w="2263" h="7193" extrusionOk="0">
                  <a:moveTo>
                    <a:pt x="0" y="1"/>
                  </a:moveTo>
                  <a:lnTo>
                    <a:pt x="0" y="7050"/>
                  </a:lnTo>
                  <a:lnTo>
                    <a:pt x="643" y="7193"/>
                  </a:lnTo>
                  <a:lnTo>
                    <a:pt x="1405" y="7050"/>
                  </a:lnTo>
                  <a:lnTo>
                    <a:pt x="2096" y="5168"/>
                  </a:lnTo>
                  <a:lnTo>
                    <a:pt x="2263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81"/>
            <p:cNvSpPr/>
            <p:nvPr/>
          </p:nvSpPr>
          <p:spPr>
            <a:xfrm>
              <a:off x="1312172" y="2908011"/>
              <a:ext cx="78180" cy="265134"/>
            </a:xfrm>
            <a:custGeom>
              <a:avLst/>
              <a:gdLst/>
              <a:ahLst/>
              <a:cxnLst/>
              <a:rect l="l" t="t" r="r" b="b"/>
              <a:pathLst>
                <a:path w="2121" h="7193" extrusionOk="0">
                  <a:moveTo>
                    <a:pt x="1" y="1"/>
                  </a:moveTo>
                  <a:lnTo>
                    <a:pt x="1" y="5168"/>
                  </a:lnTo>
                  <a:lnTo>
                    <a:pt x="715" y="7050"/>
                  </a:lnTo>
                  <a:lnTo>
                    <a:pt x="1430" y="7193"/>
                  </a:lnTo>
                  <a:lnTo>
                    <a:pt x="2120" y="7050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1"/>
            <p:cNvSpPr/>
            <p:nvPr/>
          </p:nvSpPr>
          <p:spPr>
            <a:xfrm>
              <a:off x="1191932" y="3046719"/>
              <a:ext cx="16698" cy="1669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0" y="0"/>
                  </a:moveTo>
                  <a:lnTo>
                    <a:pt x="0" y="453"/>
                  </a:lnTo>
                  <a:lnTo>
                    <a:pt x="453" y="453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1"/>
            <p:cNvSpPr/>
            <p:nvPr/>
          </p:nvSpPr>
          <p:spPr>
            <a:xfrm>
              <a:off x="1191932" y="3080963"/>
              <a:ext cx="16698" cy="17582"/>
            </a:xfrm>
            <a:custGeom>
              <a:avLst/>
              <a:gdLst/>
              <a:ahLst/>
              <a:cxnLst/>
              <a:rect l="l" t="t" r="r" b="b"/>
              <a:pathLst>
                <a:path w="453" h="477" extrusionOk="0">
                  <a:moveTo>
                    <a:pt x="0" y="0"/>
                  </a:moveTo>
                  <a:lnTo>
                    <a:pt x="0" y="476"/>
                  </a:lnTo>
                  <a:lnTo>
                    <a:pt x="453" y="476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1"/>
            <p:cNvSpPr/>
            <p:nvPr/>
          </p:nvSpPr>
          <p:spPr>
            <a:xfrm>
              <a:off x="1191932" y="3115170"/>
              <a:ext cx="16698" cy="17619"/>
            </a:xfrm>
            <a:custGeom>
              <a:avLst/>
              <a:gdLst/>
              <a:ahLst/>
              <a:cxnLst/>
              <a:rect l="l" t="t" r="r" b="b"/>
              <a:pathLst>
                <a:path w="453" h="478" extrusionOk="0">
                  <a:moveTo>
                    <a:pt x="0" y="1"/>
                  </a:moveTo>
                  <a:lnTo>
                    <a:pt x="0" y="477"/>
                  </a:lnTo>
                  <a:lnTo>
                    <a:pt x="453" y="477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1"/>
            <p:cNvSpPr/>
            <p:nvPr/>
          </p:nvSpPr>
          <p:spPr>
            <a:xfrm>
              <a:off x="1415751" y="3046719"/>
              <a:ext cx="17619" cy="16698"/>
            </a:xfrm>
            <a:custGeom>
              <a:avLst/>
              <a:gdLst/>
              <a:ahLst/>
              <a:cxnLst/>
              <a:rect l="l" t="t" r="r" b="b"/>
              <a:pathLst>
                <a:path w="478" h="453" extrusionOk="0">
                  <a:moveTo>
                    <a:pt x="1" y="0"/>
                  </a:moveTo>
                  <a:lnTo>
                    <a:pt x="1" y="453"/>
                  </a:lnTo>
                  <a:lnTo>
                    <a:pt x="477" y="4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1"/>
            <p:cNvSpPr/>
            <p:nvPr/>
          </p:nvSpPr>
          <p:spPr>
            <a:xfrm>
              <a:off x="1415751" y="3080963"/>
              <a:ext cx="17619" cy="17582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0"/>
                  </a:moveTo>
                  <a:lnTo>
                    <a:pt x="1" y="476"/>
                  </a:lnTo>
                  <a:lnTo>
                    <a:pt x="477" y="476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81"/>
            <p:cNvSpPr/>
            <p:nvPr/>
          </p:nvSpPr>
          <p:spPr>
            <a:xfrm>
              <a:off x="1415751" y="3115170"/>
              <a:ext cx="17619" cy="17619"/>
            </a:xfrm>
            <a:custGeom>
              <a:avLst/>
              <a:gdLst/>
              <a:ahLst/>
              <a:cxnLst/>
              <a:rect l="l" t="t" r="r" b="b"/>
              <a:pathLst>
                <a:path w="478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81"/>
            <p:cNvSpPr/>
            <p:nvPr/>
          </p:nvSpPr>
          <p:spPr>
            <a:xfrm>
              <a:off x="1269155" y="3029173"/>
              <a:ext cx="17619" cy="17582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0"/>
                  </a:moveTo>
                  <a:lnTo>
                    <a:pt x="1" y="476"/>
                  </a:lnTo>
                  <a:lnTo>
                    <a:pt x="477" y="476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81"/>
            <p:cNvSpPr/>
            <p:nvPr/>
          </p:nvSpPr>
          <p:spPr>
            <a:xfrm>
              <a:off x="1338528" y="3029173"/>
              <a:ext cx="17582" cy="17582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0"/>
                  </a:moveTo>
                  <a:lnTo>
                    <a:pt x="0" y="476"/>
                  </a:lnTo>
                  <a:lnTo>
                    <a:pt x="477" y="476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81"/>
            <p:cNvSpPr/>
            <p:nvPr/>
          </p:nvSpPr>
          <p:spPr>
            <a:xfrm>
              <a:off x="1269155" y="3063380"/>
              <a:ext cx="17619" cy="17619"/>
            </a:xfrm>
            <a:custGeom>
              <a:avLst/>
              <a:gdLst/>
              <a:ahLst/>
              <a:cxnLst/>
              <a:rect l="l" t="t" r="r" b="b"/>
              <a:pathLst>
                <a:path w="478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81"/>
            <p:cNvSpPr/>
            <p:nvPr/>
          </p:nvSpPr>
          <p:spPr>
            <a:xfrm>
              <a:off x="1338528" y="3063380"/>
              <a:ext cx="17582" cy="17619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0" y="1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81"/>
            <p:cNvSpPr/>
            <p:nvPr/>
          </p:nvSpPr>
          <p:spPr>
            <a:xfrm>
              <a:off x="1286738" y="2943140"/>
              <a:ext cx="31626" cy="68486"/>
            </a:xfrm>
            <a:custGeom>
              <a:avLst/>
              <a:gdLst/>
              <a:ahLst/>
              <a:cxnLst/>
              <a:rect l="l" t="t" r="r" b="b"/>
              <a:pathLst>
                <a:path w="858" h="1858" extrusionOk="0">
                  <a:moveTo>
                    <a:pt x="691" y="0"/>
                  </a:moveTo>
                  <a:cubicBezTo>
                    <a:pt x="310" y="0"/>
                    <a:pt x="0" y="310"/>
                    <a:pt x="0" y="691"/>
                  </a:cubicBezTo>
                  <a:cubicBezTo>
                    <a:pt x="0" y="1000"/>
                    <a:pt x="191" y="1262"/>
                    <a:pt x="477" y="1358"/>
                  </a:cubicBezTo>
                  <a:lnTo>
                    <a:pt x="477" y="1858"/>
                  </a:lnTo>
                  <a:lnTo>
                    <a:pt x="691" y="1858"/>
                  </a:lnTo>
                  <a:lnTo>
                    <a:pt x="858" y="1310"/>
                  </a:lnTo>
                  <a:lnTo>
                    <a:pt x="691" y="929"/>
                  </a:lnTo>
                  <a:cubicBezTo>
                    <a:pt x="572" y="929"/>
                    <a:pt x="477" y="834"/>
                    <a:pt x="477" y="691"/>
                  </a:cubicBezTo>
                  <a:cubicBezTo>
                    <a:pt x="477" y="572"/>
                    <a:pt x="572" y="453"/>
                    <a:pt x="691" y="453"/>
                  </a:cubicBezTo>
                  <a:lnTo>
                    <a:pt x="858" y="238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81"/>
            <p:cNvSpPr/>
            <p:nvPr/>
          </p:nvSpPr>
          <p:spPr>
            <a:xfrm>
              <a:off x="1312172" y="2943140"/>
              <a:ext cx="26392" cy="68486"/>
            </a:xfrm>
            <a:custGeom>
              <a:avLst/>
              <a:gdLst/>
              <a:ahLst/>
              <a:cxnLst/>
              <a:rect l="l" t="t" r="r" b="b"/>
              <a:pathLst>
                <a:path w="716" h="1858" extrusionOk="0">
                  <a:moveTo>
                    <a:pt x="1" y="0"/>
                  </a:moveTo>
                  <a:lnTo>
                    <a:pt x="1" y="453"/>
                  </a:lnTo>
                  <a:cubicBezTo>
                    <a:pt x="144" y="453"/>
                    <a:pt x="239" y="572"/>
                    <a:pt x="239" y="691"/>
                  </a:cubicBezTo>
                  <a:cubicBezTo>
                    <a:pt x="239" y="834"/>
                    <a:pt x="144" y="929"/>
                    <a:pt x="1" y="929"/>
                  </a:cubicBezTo>
                  <a:lnTo>
                    <a:pt x="1" y="1858"/>
                  </a:lnTo>
                  <a:lnTo>
                    <a:pt x="239" y="1858"/>
                  </a:lnTo>
                  <a:lnTo>
                    <a:pt x="239" y="1358"/>
                  </a:lnTo>
                  <a:cubicBezTo>
                    <a:pt x="525" y="1262"/>
                    <a:pt x="715" y="1000"/>
                    <a:pt x="715" y="691"/>
                  </a:cubicBezTo>
                  <a:cubicBezTo>
                    <a:pt x="715" y="310"/>
                    <a:pt x="406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81"/>
            <p:cNvSpPr/>
            <p:nvPr/>
          </p:nvSpPr>
          <p:spPr>
            <a:xfrm>
              <a:off x="1304284" y="3029173"/>
              <a:ext cx="14081" cy="17582"/>
            </a:xfrm>
            <a:custGeom>
              <a:avLst/>
              <a:gdLst/>
              <a:ahLst/>
              <a:cxnLst/>
              <a:rect l="l" t="t" r="r" b="b"/>
              <a:pathLst>
                <a:path w="382" h="477" extrusionOk="0">
                  <a:moveTo>
                    <a:pt x="1" y="0"/>
                  </a:moveTo>
                  <a:lnTo>
                    <a:pt x="1" y="476"/>
                  </a:lnTo>
                  <a:lnTo>
                    <a:pt x="215" y="476"/>
                  </a:lnTo>
                  <a:lnTo>
                    <a:pt x="382" y="238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81"/>
            <p:cNvSpPr/>
            <p:nvPr/>
          </p:nvSpPr>
          <p:spPr>
            <a:xfrm>
              <a:off x="1312172" y="3029173"/>
              <a:ext cx="8846" cy="17582"/>
            </a:xfrm>
            <a:custGeom>
              <a:avLst/>
              <a:gdLst/>
              <a:ahLst/>
              <a:cxnLst/>
              <a:rect l="l" t="t" r="r" b="b"/>
              <a:pathLst>
                <a:path w="240" h="477" extrusionOk="0">
                  <a:moveTo>
                    <a:pt x="1" y="0"/>
                  </a:moveTo>
                  <a:lnTo>
                    <a:pt x="1" y="476"/>
                  </a:lnTo>
                  <a:lnTo>
                    <a:pt x="239" y="47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1"/>
            <p:cNvSpPr/>
            <p:nvPr/>
          </p:nvSpPr>
          <p:spPr>
            <a:xfrm>
              <a:off x="1304284" y="3063380"/>
              <a:ext cx="14081" cy="17619"/>
            </a:xfrm>
            <a:custGeom>
              <a:avLst/>
              <a:gdLst/>
              <a:ahLst/>
              <a:cxnLst/>
              <a:rect l="l" t="t" r="r" b="b"/>
              <a:pathLst>
                <a:path w="38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215" y="477"/>
                  </a:lnTo>
                  <a:lnTo>
                    <a:pt x="382" y="239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1"/>
            <p:cNvSpPr/>
            <p:nvPr/>
          </p:nvSpPr>
          <p:spPr>
            <a:xfrm>
              <a:off x="1312172" y="3063380"/>
              <a:ext cx="8846" cy="17619"/>
            </a:xfrm>
            <a:custGeom>
              <a:avLst/>
              <a:gdLst/>
              <a:ahLst/>
              <a:cxnLst/>
              <a:rect l="l" t="t" r="r" b="b"/>
              <a:pathLst>
                <a:path w="240" h="478" extrusionOk="0">
                  <a:moveTo>
                    <a:pt x="1" y="1"/>
                  </a:moveTo>
                  <a:lnTo>
                    <a:pt x="1" y="477"/>
                  </a:lnTo>
                  <a:lnTo>
                    <a:pt x="239" y="477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1"/>
            <p:cNvSpPr/>
            <p:nvPr/>
          </p:nvSpPr>
          <p:spPr>
            <a:xfrm>
              <a:off x="1286738" y="3098509"/>
              <a:ext cx="31626" cy="74642"/>
            </a:xfrm>
            <a:custGeom>
              <a:avLst/>
              <a:gdLst/>
              <a:ahLst/>
              <a:cxnLst/>
              <a:rect l="l" t="t" r="r" b="b"/>
              <a:pathLst>
                <a:path w="858" h="2025" extrusionOk="0">
                  <a:moveTo>
                    <a:pt x="0" y="0"/>
                  </a:moveTo>
                  <a:lnTo>
                    <a:pt x="0" y="1882"/>
                  </a:lnTo>
                  <a:lnTo>
                    <a:pt x="310" y="2025"/>
                  </a:lnTo>
                  <a:lnTo>
                    <a:pt x="691" y="1882"/>
                  </a:lnTo>
                  <a:lnTo>
                    <a:pt x="858" y="92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1"/>
            <p:cNvSpPr/>
            <p:nvPr/>
          </p:nvSpPr>
          <p:spPr>
            <a:xfrm>
              <a:off x="1312172" y="3098509"/>
              <a:ext cx="26392" cy="74642"/>
            </a:xfrm>
            <a:custGeom>
              <a:avLst/>
              <a:gdLst/>
              <a:ahLst/>
              <a:cxnLst/>
              <a:rect l="l" t="t" r="r" b="b"/>
              <a:pathLst>
                <a:path w="716" h="2025" extrusionOk="0">
                  <a:moveTo>
                    <a:pt x="1" y="0"/>
                  </a:moveTo>
                  <a:lnTo>
                    <a:pt x="1" y="1882"/>
                  </a:lnTo>
                  <a:lnTo>
                    <a:pt x="406" y="2025"/>
                  </a:lnTo>
                  <a:lnTo>
                    <a:pt x="715" y="1882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1"/>
            <p:cNvSpPr/>
            <p:nvPr/>
          </p:nvSpPr>
          <p:spPr>
            <a:xfrm>
              <a:off x="1165576" y="3167844"/>
              <a:ext cx="152785" cy="22853"/>
            </a:xfrm>
            <a:custGeom>
              <a:avLst/>
              <a:gdLst/>
              <a:ahLst/>
              <a:cxnLst/>
              <a:rect l="l" t="t" r="r" b="b"/>
              <a:pathLst>
                <a:path w="4145" h="620" extrusionOk="0">
                  <a:moveTo>
                    <a:pt x="1" y="1"/>
                  </a:moveTo>
                  <a:lnTo>
                    <a:pt x="1" y="453"/>
                  </a:lnTo>
                  <a:lnTo>
                    <a:pt x="2025" y="620"/>
                  </a:lnTo>
                  <a:lnTo>
                    <a:pt x="3978" y="453"/>
                  </a:lnTo>
                  <a:lnTo>
                    <a:pt x="4145" y="215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81"/>
            <p:cNvSpPr/>
            <p:nvPr/>
          </p:nvSpPr>
          <p:spPr>
            <a:xfrm>
              <a:off x="1312172" y="3167844"/>
              <a:ext cx="147514" cy="22853"/>
            </a:xfrm>
            <a:custGeom>
              <a:avLst/>
              <a:gdLst/>
              <a:ahLst/>
              <a:cxnLst/>
              <a:rect l="l" t="t" r="r" b="b"/>
              <a:pathLst>
                <a:path w="4002" h="620" extrusionOk="0">
                  <a:moveTo>
                    <a:pt x="1" y="1"/>
                  </a:moveTo>
                  <a:lnTo>
                    <a:pt x="1" y="453"/>
                  </a:lnTo>
                  <a:lnTo>
                    <a:pt x="2001" y="620"/>
                  </a:lnTo>
                  <a:lnTo>
                    <a:pt x="4002" y="453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81"/>
            <p:cNvSpPr/>
            <p:nvPr/>
          </p:nvSpPr>
          <p:spPr>
            <a:xfrm>
              <a:off x="1165576" y="3184543"/>
              <a:ext cx="152785" cy="17582"/>
            </a:xfrm>
            <a:custGeom>
              <a:avLst/>
              <a:gdLst/>
              <a:ahLst/>
              <a:cxnLst/>
              <a:rect l="l" t="t" r="r" b="b"/>
              <a:pathLst>
                <a:path w="4145" h="477" extrusionOk="0">
                  <a:moveTo>
                    <a:pt x="1" y="0"/>
                  </a:moveTo>
                  <a:lnTo>
                    <a:pt x="1" y="476"/>
                  </a:lnTo>
                  <a:lnTo>
                    <a:pt x="3978" y="476"/>
                  </a:lnTo>
                  <a:lnTo>
                    <a:pt x="4145" y="238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1"/>
            <p:cNvSpPr/>
            <p:nvPr/>
          </p:nvSpPr>
          <p:spPr>
            <a:xfrm>
              <a:off x="1312172" y="3184543"/>
              <a:ext cx="147514" cy="17582"/>
            </a:xfrm>
            <a:custGeom>
              <a:avLst/>
              <a:gdLst/>
              <a:ahLst/>
              <a:cxnLst/>
              <a:rect l="l" t="t" r="r" b="b"/>
              <a:pathLst>
                <a:path w="4002" h="477" extrusionOk="0">
                  <a:moveTo>
                    <a:pt x="1" y="0"/>
                  </a:moveTo>
                  <a:lnTo>
                    <a:pt x="1" y="476"/>
                  </a:lnTo>
                  <a:lnTo>
                    <a:pt x="4002" y="476"/>
                  </a:lnTo>
                  <a:lnTo>
                    <a:pt x="400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8" name="Google Shape;3978;p81"/>
          <p:cNvGrpSpPr/>
          <p:nvPr/>
        </p:nvGrpSpPr>
        <p:grpSpPr>
          <a:xfrm>
            <a:off x="1866965" y="2908011"/>
            <a:ext cx="294109" cy="294113"/>
            <a:chOff x="1866965" y="2908011"/>
            <a:chExt cx="294109" cy="294113"/>
          </a:xfrm>
        </p:grpSpPr>
        <p:sp>
          <p:nvSpPr>
            <p:cNvPr id="3979" name="Google Shape;3979;p81"/>
            <p:cNvSpPr/>
            <p:nvPr/>
          </p:nvSpPr>
          <p:spPr>
            <a:xfrm>
              <a:off x="1866965" y="2908011"/>
              <a:ext cx="152785" cy="259863"/>
            </a:xfrm>
            <a:custGeom>
              <a:avLst/>
              <a:gdLst/>
              <a:ahLst/>
              <a:cxnLst/>
              <a:rect l="l" t="t" r="r" b="b"/>
              <a:pathLst>
                <a:path w="4145" h="7050" extrusionOk="0">
                  <a:moveTo>
                    <a:pt x="1" y="1"/>
                  </a:moveTo>
                  <a:lnTo>
                    <a:pt x="1" y="6812"/>
                  </a:lnTo>
                  <a:lnTo>
                    <a:pt x="1" y="7050"/>
                  </a:lnTo>
                  <a:lnTo>
                    <a:pt x="3978" y="7050"/>
                  </a:lnTo>
                  <a:lnTo>
                    <a:pt x="4144" y="3763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1"/>
            <p:cNvSpPr/>
            <p:nvPr/>
          </p:nvSpPr>
          <p:spPr>
            <a:xfrm>
              <a:off x="2013561" y="2908011"/>
              <a:ext cx="147514" cy="259863"/>
            </a:xfrm>
            <a:custGeom>
              <a:avLst/>
              <a:gdLst/>
              <a:ahLst/>
              <a:cxnLst/>
              <a:rect l="l" t="t" r="r" b="b"/>
              <a:pathLst>
                <a:path w="4002" h="7050" extrusionOk="0">
                  <a:moveTo>
                    <a:pt x="1" y="1"/>
                  </a:moveTo>
                  <a:lnTo>
                    <a:pt x="1" y="7050"/>
                  </a:lnTo>
                  <a:lnTo>
                    <a:pt x="4001" y="7050"/>
                  </a:lnTo>
                  <a:lnTo>
                    <a:pt x="40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81"/>
            <p:cNvSpPr/>
            <p:nvPr/>
          </p:nvSpPr>
          <p:spPr>
            <a:xfrm>
              <a:off x="2082933" y="3115170"/>
              <a:ext cx="43016" cy="17619"/>
            </a:xfrm>
            <a:custGeom>
              <a:avLst/>
              <a:gdLst/>
              <a:ahLst/>
              <a:cxnLst/>
              <a:rect l="l" t="t" r="r" b="b"/>
              <a:pathLst>
                <a:path w="1167" h="478" extrusionOk="0">
                  <a:moveTo>
                    <a:pt x="0" y="1"/>
                  </a:moveTo>
                  <a:lnTo>
                    <a:pt x="0" y="477"/>
                  </a:lnTo>
                  <a:lnTo>
                    <a:pt x="1167" y="477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81"/>
            <p:cNvSpPr/>
            <p:nvPr/>
          </p:nvSpPr>
          <p:spPr>
            <a:xfrm>
              <a:off x="2048689" y="3115170"/>
              <a:ext cx="16698" cy="17619"/>
            </a:xfrm>
            <a:custGeom>
              <a:avLst/>
              <a:gdLst/>
              <a:ahLst/>
              <a:cxnLst/>
              <a:rect l="l" t="t" r="r" b="b"/>
              <a:pathLst>
                <a:path w="453" h="478" extrusionOk="0">
                  <a:moveTo>
                    <a:pt x="0" y="1"/>
                  </a:moveTo>
                  <a:lnTo>
                    <a:pt x="0" y="477"/>
                  </a:lnTo>
                  <a:lnTo>
                    <a:pt x="453" y="477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1"/>
            <p:cNvSpPr/>
            <p:nvPr/>
          </p:nvSpPr>
          <p:spPr>
            <a:xfrm>
              <a:off x="2078510" y="2943140"/>
              <a:ext cx="17619" cy="16698"/>
            </a:xfrm>
            <a:custGeom>
              <a:avLst/>
              <a:gdLst/>
              <a:ahLst/>
              <a:cxnLst/>
              <a:rect l="l" t="t" r="r" b="b"/>
              <a:pathLst>
                <a:path w="478" h="453" extrusionOk="0">
                  <a:moveTo>
                    <a:pt x="1" y="0"/>
                  </a:moveTo>
                  <a:lnTo>
                    <a:pt x="1" y="453"/>
                  </a:lnTo>
                  <a:lnTo>
                    <a:pt x="477" y="4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1"/>
            <p:cNvSpPr/>
            <p:nvPr/>
          </p:nvSpPr>
          <p:spPr>
            <a:xfrm>
              <a:off x="1931914" y="2977347"/>
              <a:ext cx="16734" cy="17619"/>
            </a:xfrm>
            <a:custGeom>
              <a:avLst/>
              <a:gdLst/>
              <a:ahLst/>
              <a:cxnLst/>
              <a:rect l="l" t="t" r="r" b="b"/>
              <a:pathLst>
                <a:path w="454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53" y="477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1"/>
            <p:cNvSpPr/>
            <p:nvPr/>
          </p:nvSpPr>
          <p:spPr>
            <a:xfrm>
              <a:off x="2078510" y="3011591"/>
              <a:ext cx="17619" cy="17582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1"/>
                  </a:moveTo>
                  <a:lnTo>
                    <a:pt x="1" y="47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1"/>
            <p:cNvSpPr/>
            <p:nvPr/>
          </p:nvSpPr>
          <p:spPr>
            <a:xfrm>
              <a:off x="1988127" y="3100241"/>
              <a:ext cx="31626" cy="36049"/>
            </a:xfrm>
            <a:custGeom>
              <a:avLst/>
              <a:gdLst/>
              <a:ahLst/>
              <a:cxnLst/>
              <a:rect l="l" t="t" r="r" b="b"/>
              <a:pathLst>
                <a:path w="858" h="978" extrusionOk="0">
                  <a:moveTo>
                    <a:pt x="691" y="1"/>
                  </a:moveTo>
                  <a:lnTo>
                    <a:pt x="0" y="573"/>
                  </a:lnTo>
                  <a:lnTo>
                    <a:pt x="71" y="858"/>
                  </a:lnTo>
                  <a:lnTo>
                    <a:pt x="262" y="977"/>
                  </a:lnTo>
                  <a:lnTo>
                    <a:pt x="691" y="596"/>
                  </a:lnTo>
                  <a:lnTo>
                    <a:pt x="857" y="1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1"/>
            <p:cNvSpPr/>
            <p:nvPr/>
          </p:nvSpPr>
          <p:spPr>
            <a:xfrm>
              <a:off x="1931914" y="2943140"/>
              <a:ext cx="87837" cy="16698"/>
            </a:xfrm>
            <a:custGeom>
              <a:avLst/>
              <a:gdLst/>
              <a:ahLst/>
              <a:cxnLst/>
              <a:rect l="l" t="t" r="r" b="b"/>
              <a:pathLst>
                <a:path w="2383" h="453" extrusionOk="0">
                  <a:moveTo>
                    <a:pt x="1" y="0"/>
                  </a:moveTo>
                  <a:lnTo>
                    <a:pt x="1" y="453"/>
                  </a:lnTo>
                  <a:lnTo>
                    <a:pt x="2216" y="453"/>
                  </a:lnTo>
                  <a:lnTo>
                    <a:pt x="2382" y="238"/>
                  </a:lnTo>
                  <a:lnTo>
                    <a:pt x="221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1"/>
            <p:cNvSpPr/>
            <p:nvPr/>
          </p:nvSpPr>
          <p:spPr>
            <a:xfrm>
              <a:off x="2013561" y="2943140"/>
              <a:ext cx="47439" cy="16698"/>
            </a:xfrm>
            <a:custGeom>
              <a:avLst/>
              <a:gdLst/>
              <a:ahLst/>
              <a:cxnLst/>
              <a:rect l="l" t="t" r="r" b="b"/>
              <a:pathLst>
                <a:path w="1287" h="453" extrusionOk="0">
                  <a:moveTo>
                    <a:pt x="1" y="0"/>
                  </a:moveTo>
                  <a:lnTo>
                    <a:pt x="1" y="453"/>
                  </a:lnTo>
                  <a:lnTo>
                    <a:pt x="1287" y="453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1"/>
            <p:cNvSpPr/>
            <p:nvPr/>
          </p:nvSpPr>
          <p:spPr>
            <a:xfrm>
              <a:off x="1966158" y="2977347"/>
              <a:ext cx="53594" cy="17619"/>
            </a:xfrm>
            <a:custGeom>
              <a:avLst/>
              <a:gdLst/>
              <a:ahLst/>
              <a:cxnLst/>
              <a:rect l="l" t="t" r="r" b="b"/>
              <a:pathLst>
                <a:path w="1454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287" y="477"/>
                  </a:lnTo>
                  <a:lnTo>
                    <a:pt x="1453" y="239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1"/>
            <p:cNvSpPr/>
            <p:nvPr/>
          </p:nvSpPr>
          <p:spPr>
            <a:xfrm>
              <a:off x="2013561" y="2977347"/>
              <a:ext cx="82566" cy="17619"/>
            </a:xfrm>
            <a:custGeom>
              <a:avLst/>
              <a:gdLst/>
              <a:ahLst/>
              <a:cxnLst/>
              <a:rect l="l" t="t" r="r" b="b"/>
              <a:pathLst>
                <a:path w="2240" h="478" extrusionOk="0">
                  <a:moveTo>
                    <a:pt x="1" y="1"/>
                  </a:moveTo>
                  <a:lnTo>
                    <a:pt x="1" y="477"/>
                  </a:lnTo>
                  <a:lnTo>
                    <a:pt x="2239" y="477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1"/>
            <p:cNvSpPr/>
            <p:nvPr/>
          </p:nvSpPr>
          <p:spPr>
            <a:xfrm>
              <a:off x="1931914" y="3011591"/>
              <a:ext cx="87837" cy="17582"/>
            </a:xfrm>
            <a:custGeom>
              <a:avLst/>
              <a:gdLst/>
              <a:ahLst/>
              <a:cxnLst/>
              <a:rect l="l" t="t" r="r" b="b"/>
              <a:pathLst>
                <a:path w="2383" h="477" extrusionOk="0">
                  <a:moveTo>
                    <a:pt x="1" y="1"/>
                  </a:moveTo>
                  <a:lnTo>
                    <a:pt x="1" y="477"/>
                  </a:lnTo>
                  <a:lnTo>
                    <a:pt x="2216" y="477"/>
                  </a:lnTo>
                  <a:lnTo>
                    <a:pt x="2382" y="239"/>
                  </a:lnTo>
                  <a:lnTo>
                    <a:pt x="221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1"/>
            <p:cNvSpPr/>
            <p:nvPr/>
          </p:nvSpPr>
          <p:spPr>
            <a:xfrm>
              <a:off x="2013561" y="3011591"/>
              <a:ext cx="47439" cy="17582"/>
            </a:xfrm>
            <a:custGeom>
              <a:avLst/>
              <a:gdLst/>
              <a:ahLst/>
              <a:cxnLst/>
              <a:rect l="l" t="t" r="r" b="b"/>
              <a:pathLst>
                <a:path w="1287" h="477" extrusionOk="0">
                  <a:moveTo>
                    <a:pt x="1" y="1"/>
                  </a:moveTo>
                  <a:lnTo>
                    <a:pt x="1" y="477"/>
                  </a:lnTo>
                  <a:lnTo>
                    <a:pt x="1287" y="477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1"/>
            <p:cNvSpPr/>
            <p:nvPr/>
          </p:nvSpPr>
          <p:spPr>
            <a:xfrm>
              <a:off x="1866965" y="3103780"/>
              <a:ext cx="78180" cy="86916"/>
            </a:xfrm>
            <a:custGeom>
              <a:avLst/>
              <a:gdLst/>
              <a:ahLst/>
              <a:cxnLst/>
              <a:rect l="l" t="t" r="r" b="b"/>
              <a:pathLst>
                <a:path w="2121" h="2358" extrusionOk="0">
                  <a:moveTo>
                    <a:pt x="1168" y="0"/>
                  </a:moveTo>
                  <a:cubicBezTo>
                    <a:pt x="477" y="262"/>
                    <a:pt x="1" y="953"/>
                    <a:pt x="1" y="1739"/>
                  </a:cubicBezTo>
                  <a:lnTo>
                    <a:pt x="1" y="2191"/>
                  </a:lnTo>
                  <a:lnTo>
                    <a:pt x="977" y="2358"/>
                  </a:lnTo>
                  <a:lnTo>
                    <a:pt x="1882" y="2191"/>
                  </a:lnTo>
                  <a:lnTo>
                    <a:pt x="2120" y="1262"/>
                  </a:lnTo>
                  <a:lnTo>
                    <a:pt x="1882" y="31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81"/>
            <p:cNvSpPr/>
            <p:nvPr/>
          </p:nvSpPr>
          <p:spPr>
            <a:xfrm>
              <a:off x="1936300" y="3103780"/>
              <a:ext cx="68523" cy="86916"/>
            </a:xfrm>
            <a:custGeom>
              <a:avLst/>
              <a:gdLst/>
              <a:ahLst/>
              <a:cxnLst/>
              <a:rect l="l" t="t" r="r" b="b"/>
              <a:pathLst>
                <a:path w="1859" h="2358" extrusionOk="0">
                  <a:moveTo>
                    <a:pt x="715" y="0"/>
                  </a:moveTo>
                  <a:lnTo>
                    <a:pt x="1" y="310"/>
                  </a:lnTo>
                  <a:lnTo>
                    <a:pt x="1" y="2191"/>
                  </a:lnTo>
                  <a:lnTo>
                    <a:pt x="906" y="2358"/>
                  </a:lnTo>
                  <a:lnTo>
                    <a:pt x="1859" y="2191"/>
                  </a:lnTo>
                  <a:lnTo>
                    <a:pt x="1859" y="1739"/>
                  </a:lnTo>
                  <a:cubicBezTo>
                    <a:pt x="1859" y="953"/>
                    <a:pt x="1382" y="262"/>
                    <a:pt x="715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81"/>
            <p:cNvSpPr/>
            <p:nvPr/>
          </p:nvSpPr>
          <p:spPr>
            <a:xfrm>
              <a:off x="1901209" y="3046719"/>
              <a:ext cx="40399" cy="68486"/>
            </a:xfrm>
            <a:custGeom>
              <a:avLst/>
              <a:gdLst/>
              <a:ahLst/>
              <a:cxnLst/>
              <a:rect l="l" t="t" r="r" b="b"/>
              <a:pathLst>
                <a:path w="1096" h="1858" extrusionOk="0">
                  <a:moveTo>
                    <a:pt x="953" y="0"/>
                  </a:moveTo>
                  <a:cubicBezTo>
                    <a:pt x="429" y="0"/>
                    <a:pt x="0" y="405"/>
                    <a:pt x="0" y="929"/>
                  </a:cubicBezTo>
                  <a:cubicBezTo>
                    <a:pt x="0" y="1453"/>
                    <a:pt x="429" y="1858"/>
                    <a:pt x="953" y="1858"/>
                  </a:cubicBezTo>
                  <a:lnTo>
                    <a:pt x="1096" y="1000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1"/>
            <p:cNvSpPr/>
            <p:nvPr/>
          </p:nvSpPr>
          <p:spPr>
            <a:xfrm>
              <a:off x="1936300" y="3046719"/>
              <a:ext cx="34280" cy="68486"/>
            </a:xfrm>
            <a:custGeom>
              <a:avLst/>
              <a:gdLst/>
              <a:ahLst/>
              <a:cxnLst/>
              <a:rect l="l" t="t" r="r" b="b"/>
              <a:pathLst>
                <a:path w="930" h="1858" extrusionOk="0">
                  <a:moveTo>
                    <a:pt x="1" y="0"/>
                  </a:moveTo>
                  <a:lnTo>
                    <a:pt x="1" y="1858"/>
                  </a:lnTo>
                  <a:cubicBezTo>
                    <a:pt x="501" y="1858"/>
                    <a:pt x="930" y="1453"/>
                    <a:pt x="930" y="929"/>
                  </a:cubicBezTo>
                  <a:cubicBezTo>
                    <a:pt x="930" y="405"/>
                    <a:pt x="501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1"/>
            <p:cNvSpPr/>
            <p:nvPr/>
          </p:nvSpPr>
          <p:spPr>
            <a:xfrm>
              <a:off x="2013561" y="3080963"/>
              <a:ext cx="112386" cy="41283"/>
            </a:xfrm>
            <a:custGeom>
              <a:avLst/>
              <a:gdLst/>
              <a:ahLst/>
              <a:cxnLst/>
              <a:rect l="l" t="t" r="r" b="b"/>
              <a:pathLst>
                <a:path w="3049" h="1120" extrusionOk="0">
                  <a:moveTo>
                    <a:pt x="620" y="0"/>
                  </a:moveTo>
                  <a:lnTo>
                    <a:pt x="1" y="524"/>
                  </a:lnTo>
                  <a:lnTo>
                    <a:pt x="1" y="1119"/>
                  </a:lnTo>
                  <a:lnTo>
                    <a:pt x="787" y="476"/>
                  </a:lnTo>
                  <a:lnTo>
                    <a:pt x="3049" y="476"/>
                  </a:lnTo>
                  <a:lnTo>
                    <a:pt x="3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1"/>
            <p:cNvSpPr/>
            <p:nvPr/>
          </p:nvSpPr>
          <p:spPr>
            <a:xfrm>
              <a:off x="1866965" y="3184543"/>
              <a:ext cx="74642" cy="17582"/>
            </a:xfrm>
            <a:custGeom>
              <a:avLst/>
              <a:gdLst/>
              <a:ahLst/>
              <a:cxnLst/>
              <a:rect l="l" t="t" r="r" b="b"/>
              <a:pathLst>
                <a:path w="2025" h="477" extrusionOk="0">
                  <a:moveTo>
                    <a:pt x="1" y="0"/>
                  </a:moveTo>
                  <a:lnTo>
                    <a:pt x="1" y="476"/>
                  </a:lnTo>
                  <a:lnTo>
                    <a:pt x="1882" y="476"/>
                  </a:lnTo>
                  <a:lnTo>
                    <a:pt x="2025" y="238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1"/>
            <p:cNvSpPr/>
            <p:nvPr/>
          </p:nvSpPr>
          <p:spPr>
            <a:xfrm>
              <a:off x="1936300" y="3184543"/>
              <a:ext cx="68523" cy="17582"/>
            </a:xfrm>
            <a:custGeom>
              <a:avLst/>
              <a:gdLst/>
              <a:ahLst/>
              <a:cxnLst/>
              <a:rect l="l" t="t" r="r" b="b"/>
              <a:pathLst>
                <a:path w="1859" h="477" extrusionOk="0">
                  <a:moveTo>
                    <a:pt x="1" y="0"/>
                  </a:moveTo>
                  <a:lnTo>
                    <a:pt x="1" y="476"/>
                  </a:lnTo>
                  <a:lnTo>
                    <a:pt x="1859" y="476"/>
                  </a:lnTo>
                  <a:lnTo>
                    <a:pt x="185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0" name="Google Shape;4000;p81"/>
          <p:cNvGrpSpPr/>
          <p:nvPr/>
        </p:nvGrpSpPr>
        <p:grpSpPr>
          <a:xfrm>
            <a:off x="2613103" y="2907127"/>
            <a:ext cx="219504" cy="295883"/>
            <a:chOff x="2613103" y="2907127"/>
            <a:chExt cx="219504" cy="295883"/>
          </a:xfrm>
        </p:grpSpPr>
        <p:sp>
          <p:nvSpPr>
            <p:cNvPr id="4001" name="Google Shape;4001;p81"/>
            <p:cNvSpPr/>
            <p:nvPr/>
          </p:nvSpPr>
          <p:spPr>
            <a:xfrm>
              <a:off x="2670163" y="3129214"/>
              <a:ext cx="14965" cy="34280"/>
            </a:xfrm>
            <a:custGeom>
              <a:avLst/>
              <a:gdLst/>
              <a:ahLst/>
              <a:cxnLst/>
              <a:rect l="l" t="t" r="r" b="b"/>
              <a:pathLst>
                <a:path w="406" h="930" extrusionOk="0">
                  <a:moveTo>
                    <a:pt x="287" y="1"/>
                  </a:moveTo>
                  <a:lnTo>
                    <a:pt x="168" y="120"/>
                  </a:lnTo>
                  <a:lnTo>
                    <a:pt x="1" y="358"/>
                  </a:lnTo>
                  <a:lnTo>
                    <a:pt x="168" y="834"/>
                  </a:lnTo>
                  <a:lnTo>
                    <a:pt x="287" y="930"/>
                  </a:lnTo>
                  <a:lnTo>
                    <a:pt x="406" y="834"/>
                  </a:lnTo>
                  <a:lnTo>
                    <a:pt x="406" y="72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81"/>
            <p:cNvSpPr/>
            <p:nvPr/>
          </p:nvSpPr>
          <p:spPr>
            <a:xfrm>
              <a:off x="2667546" y="3128366"/>
              <a:ext cx="8810" cy="35128"/>
            </a:xfrm>
            <a:custGeom>
              <a:avLst/>
              <a:gdLst/>
              <a:ahLst/>
              <a:cxnLst/>
              <a:rect l="l" t="t" r="r" b="b"/>
              <a:pathLst>
                <a:path w="239" h="953" extrusionOk="0">
                  <a:moveTo>
                    <a:pt x="120" y="0"/>
                  </a:moveTo>
                  <a:lnTo>
                    <a:pt x="0" y="95"/>
                  </a:lnTo>
                  <a:lnTo>
                    <a:pt x="0" y="857"/>
                  </a:lnTo>
                  <a:lnTo>
                    <a:pt x="72" y="953"/>
                  </a:lnTo>
                  <a:lnTo>
                    <a:pt x="239" y="857"/>
                  </a:lnTo>
                  <a:lnTo>
                    <a:pt x="239" y="14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81"/>
            <p:cNvSpPr/>
            <p:nvPr/>
          </p:nvSpPr>
          <p:spPr>
            <a:xfrm>
              <a:off x="2670163" y="3069536"/>
              <a:ext cx="31663" cy="64100"/>
            </a:xfrm>
            <a:custGeom>
              <a:avLst/>
              <a:gdLst/>
              <a:ahLst/>
              <a:cxnLst/>
              <a:rect l="l" t="t" r="r" b="b"/>
              <a:pathLst>
                <a:path w="859" h="1739" extrusionOk="0">
                  <a:moveTo>
                    <a:pt x="168" y="0"/>
                  </a:moveTo>
                  <a:lnTo>
                    <a:pt x="1" y="1024"/>
                  </a:lnTo>
                  <a:lnTo>
                    <a:pt x="168" y="1739"/>
                  </a:lnTo>
                  <a:cubicBezTo>
                    <a:pt x="549" y="1739"/>
                    <a:pt x="858" y="1429"/>
                    <a:pt x="858" y="1024"/>
                  </a:cubicBezTo>
                  <a:cubicBezTo>
                    <a:pt x="858" y="691"/>
                    <a:pt x="453" y="286"/>
                    <a:pt x="334" y="143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81"/>
            <p:cNvSpPr/>
            <p:nvPr/>
          </p:nvSpPr>
          <p:spPr>
            <a:xfrm>
              <a:off x="2650001" y="3069536"/>
              <a:ext cx="26355" cy="64100"/>
            </a:xfrm>
            <a:custGeom>
              <a:avLst/>
              <a:gdLst/>
              <a:ahLst/>
              <a:cxnLst/>
              <a:rect l="l" t="t" r="r" b="b"/>
              <a:pathLst>
                <a:path w="715" h="1739" extrusionOk="0">
                  <a:moveTo>
                    <a:pt x="715" y="0"/>
                  </a:moveTo>
                  <a:lnTo>
                    <a:pt x="548" y="143"/>
                  </a:lnTo>
                  <a:cubicBezTo>
                    <a:pt x="429" y="286"/>
                    <a:pt x="0" y="691"/>
                    <a:pt x="0" y="1024"/>
                  </a:cubicBezTo>
                  <a:cubicBezTo>
                    <a:pt x="0" y="1429"/>
                    <a:pt x="310" y="1739"/>
                    <a:pt x="715" y="1739"/>
                  </a:cubicBezTo>
                  <a:lnTo>
                    <a:pt x="71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81"/>
            <p:cNvSpPr/>
            <p:nvPr/>
          </p:nvSpPr>
          <p:spPr>
            <a:xfrm>
              <a:off x="2670163" y="2907127"/>
              <a:ext cx="40435" cy="23738"/>
            </a:xfrm>
            <a:custGeom>
              <a:avLst/>
              <a:gdLst/>
              <a:ahLst/>
              <a:cxnLst/>
              <a:rect l="l" t="t" r="r" b="b"/>
              <a:pathLst>
                <a:path w="1097" h="644" extrusionOk="0">
                  <a:moveTo>
                    <a:pt x="168" y="1"/>
                  </a:moveTo>
                  <a:lnTo>
                    <a:pt x="1" y="239"/>
                  </a:lnTo>
                  <a:lnTo>
                    <a:pt x="168" y="477"/>
                  </a:lnTo>
                  <a:lnTo>
                    <a:pt x="549" y="644"/>
                  </a:lnTo>
                  <a:lnTo>
                    <a:pt x="1096" y="477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81"/>
            <p:cNvSpPr/>
            <p:nvPr/>
          </p:nvSpPr>
          <p:spPr>
            <a:xfrm>
              <a:off x="2641228" y="2907127"/>
              <a:ext cx="35128" cy="23738"/>
            </a:xfrm>
            <a:custGeom>
              <a:avLst/>
              <a:gdLst/>
              <a:ahLst/>
              <a:cxnLst/>
              <a:rect l="l" t="t" r="r" b="b"/>
              <a:pathLst>
                <a:path w="953" h="644" extrusionOk="0">
                  <a:moveTo>
                    <a:pt x="0" y="1"/>
                  </a:moveTo>
                  <a:lnTo>
                    <a:pt x="0" y="477"/>
                  </a:lnTo>
                  <a:lnTo>
                    <a:pt x="476" y="644"/>
                  </a:lnTo>
                  <a:lnTo>
                    <a:pt x="953" y="477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81"/>
            <p:cNvSpPr/>
            <p:nvPr/>
          </p:nvSpPr>
          <p:spPr>
            <a:xfrm>
              <a:off x="2670163" y="2924709"/>
              <a:ext cx="40435" cy="89570"/>
            </a:xfrm>
            <a:custGeom>
              <a:avLst/>
              <a:gdLst/>
              <a:ahLst/>
              <a:cxnLst/>
              <a:rect l="l" t="t" r="r" b="b"/>
              <a:pathLst>
                <a:path w="1097" h="2430" extrusionOk="0">
                  <a:moveTo>
                    <a:pt x="168" y="0"/>
                  </a:moveTo>
                  <a:lnTo>
                    <a:pt x="1" y="1024"/>
                  </a:lnTo>
                  <a:lnTo>
                    <a:pt x="168" y="2048"/>
                  </a:lnTo>
                  <a:lnTo>
                    <a:pt x="596" y="2429"/>
                  </a:lnTo>
                  <a:lnTo>
                    <a:pt x="1096" y="2048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81"/>
            <p:cNvSpPr/>
            <p:nvPr/>
          </p:nvSpPr>
          <p:spPr>
            <a:xfrm>
              <a:off x="2641228" y="2924709"/>
              <a:ext cx="35128" cy="89570"/>
            </a:xfrm>
            <a:custGeom>
              <a:avLst/>
              <a:gdLst/>
              <a:ahLst/>
              <a:cxnLst/>
              <a:rect l="l" t="t" r="r" b="b"/>
              <a:pathLst>
                <a:path w="953" h="2430" extrusionOk="0">
                  <a:moveTo>
                    <a:pt x="0" y="0"/>
                  </a:moveTo>
                  <a:lnTo>
                    <a:pt x="0" y="715"/>
                  </a:lnTo>
                  <a:lnTo>
                    <a:pt x="167" y="953"/>
                  </a:lnTo>
                  <a:lnTo>
                    <a:pt x="0" y="1167"/>
                  </a:lnTo>
                  <a:lnTo>
                    <a:pt x="0" y="2048"/>
                  </a:lnTo>
                  <a:lnTo>
                    <a:pt x="500" y="2429"/>
                  </a:lnTo>
                  <a:lnTo>
                    <a:pt x="953" y="2048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81"/>
            <p:cNvSpPr/>
            <p:nvPr/>
          </p:nvSpPr>
          <p:spPr>
            <a:xfrm>
              <a:off x="2670163" y="2951028"/>
              <a:ext cx="133470" cy="16698"/>
            </a:xfrm>
            <a:custGeom>
              <a:avLst/>
              <a:gdLst/>
              <a:ahLst/>
              <a:cxnLst/>
              <a:rect l="l" t="t" r="r" b="b"/>
              <a:pathLst>
                <a:path w="3621" h="453" extrusionOk="0">
                  <a:moveTo>
                    <a:pt x="168" y="1"/>
                  </a:moveTo>
                  <a:lnTo>
                    <a:pt x="1" y="239"/>
                  </a:lnTo>
                  <a:lnTo>
                    <a:pt x="168" y="453"/>
                  </a:lnTo>
                  <a:lnTo>
                    <a:pt x="3454" y="453"/>
                  </a:lnTo>
                  <a:lnTo>
                    <a:pt x="3621" y="239"/>
                  </a:lnTo>
                  <a:lnTo>
                    <a:pt x="345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81"/>
            <p:cNvSpPr/>
            <p:nvPr/>
          </p:nvSpPr>
          <p:spPr>
            <a:xfrm>
              <a:off x="2670163" y="3000201"/>
              <a:ext cx="40435" cy="43900"/>
            </a:xfrm>
            <a:custGeom>
              <a:avLst/>
              <a:gdLst/>
              <a:ahLst/>
              <a:cxnLst/>
              <a:rect l="l" t="t" r="r" b="b"/>
              <a:pathLst>
                <a:path w="1097" h="1191" extrusionOk="0">
                  <a:moveTo>
                    <a:pt x="168" y="0"/>
                  </a:moveTo>
                  <a:lnTo>
                    <a:pt x="1" y="238"/>
                  </a:lnTo>
                  <a:lnTo>
                    <a:pt x="168" y="1191"/>
                  </a:lnTo>
                  <a:cubicBezTo>
                    <a:pt x="692" y="1191"/>
                    <a:pt x="1096" y="762"/>
                    <a:pt x="1096" y="23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81"/>
            <p:cNvSpPr/>
            <p:nvPr/>
          </p:nvSpPr>
          <p:spPr>
            <a:xfrm>
              <a:off x="2641228" y="3000201"/>
              <a:ext cx="35128" cy="43900"/>
            </a:xfrm>
            <a:custGeom>
              <a:avLst/>
              <a:gdLst/>
              <a:ahLst/>
              <a:cxnLst/>
              <a:rect l="l" t="t" r="r" b="b"/>
              <a:pathLst>
                <a:path w="953" h="1191" extrusionOk="0">
                  <a:moveTo>
                    <a:pt x="0" y="0"/>
                  </a:moveTo>
                  <a:lnTo>
                    <a:pt x="0" y="238"/>
                  </a:lnTo>
                  <a:cubicBezTo>
                    <a:pt x="0" y="762"/>
                    <a:pt x="429" y="1191"/>
                    <a:pt x="953" y="1191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81"/>
            <p:cNvSpPr/>
            <p:nvPr/>
          </p:nvSpPr>
          <p:spPr>
            <a:xfrm>
              <a:off x="2641228" y="2951028"/>
              <a:ext cx="35128" cy="16698"/>
            </a:xfrm>
            <a:custGeom>
              <a:avLst/>
              <a:gdLst/>
              <a:ahLst/>
              <a:cxnLst/>
              <a:rect l="l" t="t" r="r" b="b"/>
              <a:pathLst>
                <a:path w="953" h="453" extrusionOk="0">
                  <a:moveTo>
                    <a:pt x="0" y="1"/>
                  </a:moveTo>
                  <a:lnTo>
                    <a:pt x="0" y="453"/>
                  </a:lnTo>
                  <a:lnTo>
                    <a:pt x="953" y="4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81"/>
            <p:cNvSpPr/>
            <p:nvPr/>
          </p:nvSpPr>
          <p:spPr>
            <a:xfrm>
              <a:off x="2670163" y="3159956"/>
              <a:ext cx="64136" cy="31626"/>
            </a:xfrm>
            <a:custGeom>
              <a:avLst/>
              <a:gdLst/>
              <a:ahLst/>
              <a:cxnLst/>
              <a:rect l="l" t="t" r="r" b="b"/>
              <a:pathLst>
                <a:path w="1740" h="858" extrusionOk="0">
                  <a:moveTo>
                    <a:pt x="168" y="0"/>
                  </a:moveTo>
                  <a:lnTo>
                    <a:pt x="1" y="334"/>
                  </a:lnTo>
                  <a:lnTo>
                    <a:pt x="168" y="691"/>
                  </a:lnTo>
                  <a:lnTo>
                    <a:pt x="1025" y="858"/>
                  </a:lnTo>
                  <a:lnTo>
                    <a:pt x="1739" y="691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81"/>
            <p:cNvSpPr/>
            <p:nvPr/>
          </p:nvSpPr>
          <p:spPr>
            <a:xfrm>
              <a:off x="2731611" y="2907127"/>
              <a:ext cx="100996" cy="295875"/>
            </a:xfrm>
            <a:custGeom>
              <a:avLst/>
              <a:gdLst/>
              <a:ahLst/>
              <a:cxnLst/>
              <a:rect l="l" t="t" r="r" b="b"/>
              <a:pathLst>
                <a:path w="2740" h="8027" extrusionOk="0">
                  <a:moveTo>
                    <a:pt x="1787" y="1"/>
                  </a:moveTo>
                  <a:lnTo>
                    <a:pt x="1787" y="7550"/>
                  </a:lnTo>
                  <a:lnTo>
                    <a:pt x="72" y="7550"/>
                  </a:lnTo>
                  <a:lnTo>
                    <a:pt x="1" y="7788"/>
                  </a:lnTo>
                  <a:lnTo>
                    <a:pt x="215" y="8026"/>
                  </a:lnTo>
                  <a:lnTo>
                    <a:pt x="2740" y="8026"/>
                  </a:lnTo>
                  <a:lnTo>
                    <a:pt x="274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81"/>
            <p:cNvSpPr/>
            <p:nvPr/>
          </p:nvSpPr>
          <p:spPr>
            <a:xfrm>
              <a:off x="2670163" y="3185390"/>
              <a:ext cx="69407" cy="17619"/>
            </a:xfrm>
            <a:custGeom>
              <a:avLst/>
              <a:gdLst/>
              <a:ahLst/>
              <a:cxnLst/>
              <a:rect l="l" t="t" r="r" b="b"/>
              <a:pathLst>
                <a:path w="1883" h="478" extrusionOk="0">
                  <a:moveTo>
                    <a:pt x="168" y="1"/>
                  </a:moveTo>
                  <a:lnTo>
                    <a:pt x="1" y="239"/>
                  </a:lnTo>
                  <a:lnTo>
                    <a:pt x="168" y="477"/>
                  </a:lnTo>
                  <a:lnTo>
                    <a:pt x="1882" y="477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81"/>
            <p:cNvSpPr/>
            <p:nvPr/>
          </p:nvSpPr>
          <p:spPr>
            <a:xfrm>
              <a:off x="2618374" y="3159956"/>
              <a:ext cx="57981" cy="31626"/>
            </a:xfrm>
            <a:custGeom>
              <a:avLst/>
              <a:gdLst/>
              <a:ahLst/>
              <a:cxnLst/>
              <a:rect l="l" t="t" r="r" b="b"/>
              <a:pathLst>
                <a:path w="1573" h="858" extrusionOk="0">
                  <a:moveTo>
                    <a:pt x="191" y="0"/>
                  </a:moveTo>
                  <a:lnTo>
                    <a:pt x="1" y="691"/>
                  </a:lnTo>
                  <a:lnTo>
                    <a:pt x="763" y="858"/>
                  </a:lnTo>
                  <a:lnTo>
                    <a:pt x="1573" y="691"/>
                  </a:lnTo>
                  <a:lnTo>
                    <a:pt x="157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81"/>
            <p:cNvSpPr/>
            <p:nvPr/>
          </p:nvSpPr>
          <p:spPr>
            <a:xfrm>
              <a:off x="2613103" y="3185390"/>
              <a:ext cx="63252" cy="17619"/>
            </a:xfrm>
            <a:custGeom>
              <a:avLst/>
              <a:gdLst/>
              <a:ahLst/>
              <a:cxnLst/>
              <a:rect l="l" t="t" r="r" b="b"/>
              <a:pathLst>
                <a:path w="1716" h="478" extrusionOk="0">
                  <a:moveTo>
                    <a:pt x="144" y="1"/>
                  </a:moveTo>
                  <a:lnTo>
                    <a:pt x="1" y="477"/>
                  </a:lnTo>
                  <a:lnTo>
                    <a:pt x="1716" y="477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8" name="Google Shape;4018;p81"/>
          <p:cNvGrpSpPr/>
          <p:nvPr/>
        </p:nvGrpSpPr>
        <p:grpSpPr>
          <a:xfrm>
            <a:off x="3304834" y="2908896"/>
            <a:ext cx="302000" cy="292344"/>
            <a:chOff x="3304834" y="2908896"/>
            <a:chExt cx="302000" cy="292344"/>
          </a:xfrm>
        </p:grpSpPr>
        <p:sp>
          <p:nvSpPr>
            <p:cNvPr id="4019" name="Google Shape;4019;p81"/>
            <p:cNvSpPr/>
            <p:nvPr/>
          </p:nvSpPr>
          <p:spPr>
            <a:xfrm>
              <a:off x="3304834" y="3027404"/>
              <a:ext cx="50093" cy="162442"/>
            </a:xfrm>
            <a:custGeom>
              <a:avLst/>
              <a:gdLst/>
              <a:ahLst/>
              <a:cxnLst/>
              <a:rect l="l" t="t" r="r" b="b"/>
              <a:pathLst>
                <a:path w="1359" h="4407" extrusionOk="0">
                  <a:moveTo>
                    <a:pt x="406" y="0"/>
                  </a:moveTo>
                  <a:lnTo>
                    <a:pt x="1" y="810"/>
                  </a:lnTo>
                  <a:lnTo>
                    <a:pt x="1" y="1596"/>
                  </a:lnTo>
                  <a:lnTo>
                    <a:pt x="167" y="2477"/>
                  </a:lnTo>
                  <a:lnTo>
                    <a:pt x="1" y="3287"/>
                  </a:lnTo>
                  <a:lnTo>
                    <a:pt x="1" y="4239"/>
                  </a:lnTo>
                  <a:lnTo>
                    <a:pt x="691" y="4406"/>
                  </a:lnTo>
                  <a:lnTo>
                    <a:pt x="1215" y="4239"/>
                  </a:lnTo>
                  <a:lnTo>
                    <a:pt x="1358" y="2287"/>
                  </a:lnTo>
                  <a:lnTo>
                    <a:pt x="1215" y="620"/>
                  </a:lnTo>
                  <a:lnTo>
                    <a:pt x="691" y="119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81"/>
            <p:cNvSpPr/>
            <p:nvPr/>
          </p:nvSpPr>
          <p:spPr>
            <a:xfrm>
              <a:off x="3349620" y="3027404"/>
              <a:ext cx="43937" cy="162442"/>
            </a:xfrm>
            <a:custGeom>
              <a:avLst/>
              <a:gdLst/>
              <a:ahLst/>
              <a:cxnLst/>
              <a:rect l="l" t="t" r="r" b="b"/>
              <a:pathLst>
                <a:path w="1192" h="4407" extrusionOk="0">
                  <a:moveTo>
                    <a:pt x="786" y="0"/>
                  </a:moveTo>
                  <a:lnTo>
                    <a:pt x="310" y="191"/>
                  </a:lnTo>
                  <a:lnTo>
                    <a:pt x="0" y="620"/>
                  </a:lnTo>
                  <a:lnTo>
                    <a:pt x="0" y="4239"/>
                  </a:lnTo>
                  <a:lnTo>
                    <a:pt x="596" y="4406"/>
                  </a:lnTo>
                  <a:lnTo>
                    <a:pt x="1191" y="4239"/>
                  </a:lnTo>
                  <a:lnTo>
                    <a:pt x="1191" y="81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81"/>
            <p:cNvSpPr/>
            <p:nvPr/>
          </p:nvSpPr>
          <p:spPr>
            <a:xfrm>
              <a:off x="3304834" y="3086197"/>
              <a:ext cx="44822" cy="62367"/>
            </a:xfrm>
            <a:custGeom>
              <a:avLst/>
              <a:gdLst/>
              <a:ahLst/>
              <a:cxnLst/>
              <a:rect l="l" t="t" r="r" b="b"/>
              <a:pathLst>
                <a:path w="1216" h="1692" extrusionOk="0">
                  <a:moveTo>
                    <a:pt x="1" y="1"/>
                  </a:moveTo>
                  <a:lnTo>
                    <a:pt x="1" y="1692"/>
                  </a:lnTo>
                  <a:lnTo>
                    <a:pt x="1215" y="1692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81"/>
            <p:cNvSpPr/>
            <p:nvPr/>
          </p:nvSpPr>
          <p:spPr>
            <a:xfrm>
              <a:off x="3316261" y="2908896"/>
              <a:ext cx="38666" cy="141358"/>
            </a:xfrm>
            <a:custGeom>
              <a:avLst/>
              <a:gdLst/>
              <a:ahLst/>
              <a:cxnLst/>
              <a:rect l="l" t="t" r="r" b="b"/>
              <a:pathLst>
                <a:path w="1049" h="3835" extrusionOk="0">
                  <a:moveTo>
                    <a:pt x="405" y="0"/>
                  </a:moveTo>
                  <a:lnTo>
                    <a:pt x="96" y="2906"/>
                  </a:lnTo>
                  <a:cubicBezTo>
                    <a:pt x="0" y="3382"/>
                    <a:pt x="381" y="3835"/>
                    <a:pt x="905" y="3835"/>
                  </a:cubicBezTo>
                  <a:lnTo>
                    <a:pt x="1048" y="1929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81"/>
            <p:cNvSpPr/>
            <p:nvPr/>
          </p:nvSpPr>
          <p:spPr>
            <a:xfrm>
              <a:off x="3349620" y="2908896"/>
              <a:ext cx="32511" cy="141358"/>
            </a:xfrm>
            <a:custGeom>
              <a:avLst/>
              <a:gdLst/>
              <a:ahLst/>
              <a:cxnLst/>
              <a:rect l="l" t="t" r="r" b="b"/>
              <a:pathLst>
                <a:path w="882" h="3835" extrusionOk="0">
                  <a:moveTo>
                    <a:pt x="0" y="0"/>
                  </a:moveTo>
                  <a:lnTo>
                    <a:pt x="0" y="3835"/>
                  </a:lnTo>
                  <a:cubicBezTo>
                    <a:pt x="500" y="3835"/>
                    <a:pt x="881" y="3382"/>
                    <a:pt x="786" y="2906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81"/>
            <p:cNvSpPr/>
            <p:nvPr/>
          </p:nvSpPr>
          <p:spPr>
            <a:xfrm>
              <a:off x="3304834" y="3183658"/>
              <a:ext cx="44822" cy="17582"/>
            </a:xfrm>
            <a:custGeom>
              <a:avLst/>
              <a:gdLst/>
              <a:ahLst/>
              <a:cxnLst/>
              <a:rect l="l" t="t" r="r" b="b"/>
              <a:pathLst>
                <a:path w="1216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215" y="47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81"/>
            <p:cNvSpPr/>
            <p:nvPr/>
          </p:nvSpPr>
          <p:spPr>
            <a:xfrm>
              <a:off x="3349620" y="3183658"/>
              <a:ext cx="43937" cy="17582"/>
            </a:xfrm>
            <a:custGeom>
              <a:avLst/>
              <a:gdLst/>
              <a:ahLst/>
              <a:cxnLst/>
              <a:rect l="l" t="t" r="r" b="b"/>
              <a:pathLst>
                <a:path w="1192" h="477" extrusionOk="0">
                  <a:moveTo>
                    <a:pt x="0" y="0"/>
                  </a:moveTo>
                  <a:lnTo>
                    <a:pt x="0" y="477"/>
                  </a:lnTo>
                  <a:lnTo>
                    <a:pt x="1191" y="477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81"/>
            <p:cNvSpPr/>
            <p:nvPr/>
          </p:nvSpPr>
          <p:spPr>
            <a:xfrm>
              <a:off x="3411067" y="3027404"/>
              <a:ext cx="50056" cy="162442"/>
            </a:xfrm>
            <a:custGeom>
              <a:avLst/>
              <a:gdLst/>
              <a:ahLst/>
              <a:cxnLst/>
              <a:rect l="l" t="t" r="r" b="b"/>
              <a:pathLst>
                <a:path w="1358" h="4407" extrusionOk="0">
                  <a:moveTo>
                    <a:pt x="405" y="0"/>
                  </a:moveTo>
                  <a:lnTo>
                    <a:pt x="0" y="810"/>
                  </a:lnTo>
                  <a:lnTo>
                    <a:pt x="0" y="1596"/>
                  </a:lnTo>
                  <a:lnTo>
                    <a:pt x="167" y="2477"/>
                  </a:lnTo>
                  <a:lnTo>
                    <a:pt x="0" y="3287"/>
                  </a:lnTo>
                  <a:lnTo>
                    <a:pt x="0" y="4239"/>
                  </a:lnTo>
                  <a:lnTo>
                    <a:pt x="691" y="4406"/>
                  </a:lnTo>
                  <a:lnTo>
                    <a:pt x="1215" y="4239"/>
                  </a:lnTo>
                  <a:lnTo>
                    <a:pt x="1358" y="2287"/>
                  </a:lnTo>
                  <a:lnTo>
                    <a:pt x="1215" y="620"/>
                  </a:lnTo>
                  <a:lnTo>
                    <a:pt x="691" y="119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81"/>
            <p:cNvSpPr/>
            <p:nvPr/>
          </p:nvSpPr>
          <p:spPr>
            <a:xfrm>
              <a:off x="3455816" y="3027404"/>
              <a:ext cx="43937" cy="162442"/>
            </a:xfrm>
            <a:custGeom>
              <a:avLst/>
              <a:gdLst/>
              <a:ahLst/>
              <a:cxnLst/>
              <a:rect l="l" t="t" r="r" b="b"/>
              <a:pathLst>
                <a:path w="1192" h="4407" extrusionOk="0">
                  <a:moveTo>
                    <a:pt x="787" y="0"/>
                  </a:moveTo>
                  <a:lnTo>
                    <a:pt x="310" y="191"/>
                  </a:lnTo>
                  <a:lnTo>
                    <a:pt x="1" y="620"/>
                  </a:lnTo>
                  <a:lnTo>
                    <a:pt x="1" y="4239"/>
                  </a:lnTo>
                  <a:lnTo>
                    <a:pt x="596" y="4406"/>
                  </a:lnTo>
                  <a:lnTo>
                    <a:pt x="1192" y="4239"/>
                  </a:lnTo>
                  <a:lnTo>
                    <a:pt x="1192" y="81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81"/>
            <p:cNvSpPr/>
            <p:nvPr/>
          </p:nvSpPr>
          <p:spPr>
            <a:xfrm>
              <a:off x="3411067" y="3086197"/>
              <a:ext cx="44785" cy="62367"/>
            </a:xfrm>
            <a:custGeom>
              <a:avLst/>
              <a:gdLst/>
              <a:ahLst/>
              <a:cxnLst/>
              <a:rect l="l" t="t" r="r" b="b"/>
              <a:pathLst>
                <a:path w="1215" h="1692" extrusionOk="0">
                  <a:moveTo>
                    <a:pt x="0" y="1"/>
                  </a:moveTo>
                  <a:lnTo>
                    <a:pt x="0" y="1692"/>
                  </a:lnTo>
                  <a:lnTo>
                    <a:pt x="1215" y="1692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81"/>
            <p:cNvSpPr/>
            <p:nvPr/>
          </p:nvSpPr>
          <p:spPr>
            <a:xfrm>
              <a:off x="3423342" y="2908896"/>
              <a:ext cx="37782" cy="141358"/>
            </a:xfrm>
            <a:custGeom>
              <a:avLst/>
              <a:gdLst/>
              <a:ahLst/>
              <a:cxnLst/>
              <a:rect l="l" t="t" r="r" b="b"/>
              <a:pathLst>
                <a:path w="1025" h="3835" extrusionOk="0">
                  <a:moveTo>
                    <a:pt x="406" y="0"/>
                  </a:moveTo>
                  <a:lnTo>
                    <a:pt x="72" y="2906"/>
                  </a:lnTo>
                  <a:cubicBezTo>
                    <a:pt x="1" y="3382"/>
                    <a:pt x="382" y="3835"/>
                    <a:pt x="882" y="3835"/>
                  </a:cubicBezTo>
                  <a:lnTo>
                    <a:pt x="1025" y="1929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81"/>
            <p:cNvSpPr/>
            <p:nvPr/>
          </p:nvSpPr>
          <p:spPr>
            <a:xfrm>
              <a:off x="3455816" y="2908896"/>
              <a:ext cx="32511" cy="141358"/>
            </a:xfrm>
            <a:custGeom>
              <a:avLst/>
              <a:gdLst/>
              <a:ahLst/>
              <a:cxnLst/>
              <a:rect l="l" t="t" r="r" b="b"/>
              <a:pathLst>
                <a:path w="882" h="3835" extrusionOk="0">
                  <a:moveTo>
                    <a:pt x="1" y="0"/>
                  </a:moveTo>
                  <a:lnTo>
                    <a:pt x="1" y="3835"/>
                  </a:lnTo>
                  <a:cubicBezTo>
                    <a:pt x="501" y="3835"/>
                    <a:pt x="882" y="3382"/>
                    <a:pt x="811" y="2906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81"/>
            <p:cNvSpPr/>
            <p:nvPr/>
          </p:nvSpPr>
          <p:spPr>
            <a:xfrm>
              <a:off x="3411067" y="3183658"/>
              <a:ext cx="44785" cy="17582"/>
            </a:xfrm>
            <a:custGeom>
              <a:avLst/>
              <a:gdLst/>
              <a:ahLst/>
              <a:cxnLst/>
              <a:rect l="l" t="t" r="r" b="b"/>
              <a:pathLst>
                <a:path w="1215" h="477" extrusionOk="0">
                  <a:moveTo>
                    <a:pt x="0" y="0"/>
                  </a:moveTo>
                  <a:lnTo>
                    <a:pt x="0" y="477"/>
                  </a:lnTo>
                  <a:lnTo>
                    <a:pt x="1215" y="47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81"/>
            <p:cNvSpPr/>
            <p:nvPr/>
          </p:nvSpPr>
          <p:spPr>
            <a:xfrm>
              <a:off x="3455816" y="3183658"/>
              <a:ext cx="43937" cy="17582"/>
            </a:xfrm>
            <a:custGeom>
              <a:avLst/>
              <a:gdLst/>
              <a:ahLst/>
              <a:cxnLst/>
              <a:rect l="l" t="t" r="r" b="b"/>
              <a:pathLst>
                <a:path w="1192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192" y="477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81"/>
            <p:cNvSpPr/>
            <p:nvPr/>
          </p:nvSpPr>
          <p:spPr>
            <a:xfrm>
              <a:off x="3517263" y="3027404"/>
              <a:ext cx="50977" cy="162442"/>
            </a:xfrm>
            <a:custGeom>
              <a:avLst/>
              <a:gdLst/>
              <a:ahLst/>
              <a:cxnLst/>
              <a:rect l="l" t="t" r="r" b="b"/>
              <a:pathLst>
                <a:path w="1383" h="4407" extrusionOk="0">
                  <a:moveTo>
                    <a:pt x="430" y="0"/>
                  </a:moveTo>
                  <a:lnTo>
                    <a:pt x="1" y="810"/>
                  </a:lnTo>
                  <a:lnTo>
                    <a:pt x="1" y="1596"/>
                  </a:lnTo>
                  <a:lnTo>
                    <a:pt x="168" y="2477"/>
                  </a:lnTo>
                  <a:lnTo>
                    <a:pt x="1" y="3287"/>
                  </a:lnTo>
                  <a:lnTo>
                    <a:pt x="1" y="4239"/>
                  </a:lnTo>
                  <a:lnTo>
                    <a:pt x="691" y="4406"/>
                  </a:lnTo>
                  <a:lnTo>
                    <a:pt x="1215" y="4239"/>
                  </a:lnTo>
                  <a:lnTo>
                    <a:pt x="1382" y="2287"/>
                  </a:lnTo>
                  <a:lnTo>
                    <a:pt x="1215" y="620"/>
                  </a:lnTo>
                  <a:lnTo>
                    <a:pt x="715" y="119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81"/>
            <p:cNvSpPr/>
            <p:nvPr/>
          </p:nvSpPr>
          <p:spPr>
            <a:xfrm>
              <a:off x="3562049" y="3027404"/>
              <a:ext cx="44785" cy="162442"/>
            </a:xfrm>
            <a:custGeom>
              <a:avLst/>
              <a:gdLst/>
              <a:ahLst/>
              <a:cxnLst/>
              <a:rect l="l" t="t" r="r" b="b"/>
              <a:pathLst>
                <a:path w="1215" h="4407" extrusionOk="0">
                  <a:moveTo>
                    <a:pt x="786" y="0"/>
                  </a:moveTo>
                  <a:lnTo>
                    <a:pt x="334" y="191"/>
                  </a:lnTo>
                  <a:lnTo>
                    <a:pt x="0" y="620"/>
                  </a:lnTo>
                  <a:lnTo>
                    <a:pt x="0" y="4239"/>
                  </a:lnTo>
                  <a:lnTo>
                    <a:pt x="596" y="4406"/>
                  </a:lnTo>
                  <a:lnTo>
                    <a:pt x="1215" y="4239"/>
                  </a:lnTo>
                  <a:lnTo>
                    <a:pt x="1215" y="81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81"/>
            <p:cNvSpPr/>
            <p:nvPr/>
          </p:nvSpPr>
          <p:spPr>
            <a:xfrm>
              <a:off x="3517263" y="3086197"/>
              <a:ext cx="44822" cy="62367"/>
            </a:xfrm>
            <a:custGeom>
              <a:avLst/>
              <a:gdLst/>
              <a:ahLst/>
              <a:cxnLst/>
              <a:rect l="l" t="t" r="r" b="b"/>
              <a:pathLst>
                <a:path w="1216" h="1692" extrusionOk="0">
                  <a:moveTo>
                    <a:pt x="1" y="1"/>
                  </a:moveTo>
                  <a:lnTo>
                    <a:pt x="1" y="1692"/>
                  </a:lnTo>
                  <a:lnTo>
                    <a:pt x="1215" y="1692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81"/>
            <p:cNvSpPr/>
            <p:nvPr/>
          </p:nvSpPr>
          <p:spPr>
            <a:xfrm>
              <a:off x="3529575" y="2908896"/>
              <a:ext cx="38666" cy="141358"/>
            </a:xfrm>
            <a:custGeom>
              <a:avLst/>
              <a:gdLst/>
              <a:ahLst/>
              <a:cxnLst/>
              <a:rect l="l" t="t" r="r" b="b"/>
              <a:pathLst>
                <a:path w="1049" h="3835" extrusionOk="0">
                  <a:moveTo>
                    <a:pt x="405" y="0"/>
                  </a:moveTo>
                  <a:lnTo>
                    <a:pt x="72" y="2906"/>
                  </a:lnTo>
                  <a:cubicBezTo>
                    <a:pt x="0" y="3382"/>
                    <a:pt x="381" y="3835"/>
                    <a:pt x="881" y="3835"/>
                  </a:cubicBezTo>
                  <a:lnTo>
                    <a:pt x="1048" y="1929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81"/>
            <p:cNvSpPr/>
            <p:nvPr/>
          </p:nvSpPr>
          <p:spPr>
            <a:xfrm>
              <a:off x="3562049" y="2908896"/>
              <a:ext cx="32511" cy="141358"/>
            </a:xfrm>
            <a:custGeom>
              <a:avLst/>
              <a:gdLst/>
              <a:ahLst/>
              <a:cxnLst/>
              <a:rect l="l" t="t" r="r" b="b"/>
              <a:pathLst>
                <a:path w="882" h="3835" extrusionOk="0">
                  <a:moveTo>
                    <a:pt x="0" y="0"/>
                  </a:moveTo>
                  <a:lnTo>
                    <a:pt x="0" y="3835"/>
                  </a:lnTo>
                  <a:cubicBezTo>
                    <a:pt x="501" y="3835"/>
                    <a:pt x="882" y="3382"/>
                    <a:pt x="810" y="2906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81"/>
            <p:cNvSpPr/>
            <p:nvPr/>
          </p:nvSpPr>
          <p:spPr>
            <a:xfrm>
              <a:off x="3517263" y="3183658"/>
              <a:ext cx="44822" cy="17582"/>
            </a:xfrm>
            <a:custGeom>
              <a:avLst/>
              <a:gdLst/>
              <a:ahLst/>
              <a:cxnLst/>
              <a:rect l="l" t="t" r="r" b="b"/>
              <a:pathLst>
                <a:path w="1216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215" y="47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81"/>
            <p:cNvSpPr/>
            <p:nvPr/>
          </p:nvSpPr>
          <p:spPr>
            <a:xfrm>
              <a:off x="3562049" y="3183658"/>
              <a:ext cx="43937" cy="17582"/>
            </a:xfrm>
            <a:custGeom>
              <a:avLst/>
              <a:gdLst/>
              <a:ahLst/>
              <a:cxnLst/>
              <a:rect l="l" t="t" r="r" b="b"/>
              <a:pathLst>
                <a:path w="1192" h="477" extrusionOk="0">
                  <a:moveTo>
                    <a:pt x="0" y="0"/>
                  </a:moveTo>
                  <a:lnTo>
                    <a:pt x="0" y="477"/>
                  </a:lnTo>
                  <a:lnTo>
                    <a:pt x="1191" y="477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0" name="Google Shape;4040;p81"/>
          <p:cNvGrpSpPr/>
          <p:nvPr/>
        </p:nvGrpSpPr>
        <p:grpSpPr>
          <a:xfrm>
            <a:off x="4065052" y="2907127"/>
            <a:ext cx="295842" cy="295883"/>
            <a:chOff x="4065052" y="2907127"/>
            <a:chExt cx="295842" cy="295883"/>
          </a:xfrm>
        </p:grpSpPr>
        <p:sp>
          <p:nvSpPr>
            <p:cNvPr id="4041" name="Google Shape;4041;p81"/>
            <p:cNvSpPr/>
            <p:nvPr/>
          </p:nvSpPr>
          <p:spPr>
            <a:xfrm>
              <a:off x="4187062" y="3145028"/>
              <a:ext cx="31626" cy="46554"/>
            </a:xfrm>
            <a:custGeom>
              <a:avLst/>
              <a:gdLst/>
              <a:ahLst/>
              <a:cxnLst/>
              <a:rect l="l" t="t" r="r" b="b"/>
              <a:pathLst>
                <a:path w="858" h="1263" extrusionOk="0">
                  <a:moveTo>
                    <a:pt x="429" y="0"/>
                  </a:moveTo>
                  <a:lnTo>
                    <a:pt x="0" y="167"/>
                  </a:lnTo>
                  <a:lnTo>
                    <a:pt x="0" y="1096"/>
                  </a:lnTo>
                  <a:lnTo>
                    <a:pt x="429" y="1263"/>
                  </a:lnTo>
                  <a:lnTo>
                    <a:pt x="691" y="1096"/>
                  </a:lnTo>
                  <a:lnTo>
                    <a:pt x="858" y="620"/>
                  </a:lnTo>
                  <a:lnTo>
                    <a:pt x="691" y="167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81"/>
            <p:cNvSpPr/>
            <p:nvPr/>
          </p:nvSpPr>
          <p:spPr>
            <a:xfrm>
              <a:off x="4212496" y="3145028"/>
              <a:ext cx="26392" cy="46554"/>
            </a:xfrm>
            <a:custGeom>
              <a:avLst/>
              <a:gdLst/>
              <a:ahLst/>
              <a:cxnLst/>
              <a:rect l="l" t="t" r="r" b="b"/>
              <a:pathLst>
                <a:path w="716" h="1263" extrusionOk="0">
                  <a:moveTo>
                    <a:pt x="358" y="0"/>
                  </a:moveTo>
                  <a:lnTo>
                    <a:pt x="1" y="167"/>
                  </a:lnTo>
                  <a:lnTo>
                    <a:pt x="1" y="1096"/>
                  </a:lnTo>
                  <a:lnTo>
                    <a:pt x="358" y="1263"/>
                  </a:lnTo>
                  <a:lnTo>
                    <a:pt x="715" y="1096"/>
                  </a:lnTo>
                  <a:lnTo>
                    <a:pt x="715" y="167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81"/>
            <p:cNvSpPr/>
            <p:nvPr/>
          </p:nvSpPr>
          <p:spPr>
            <a:xfrm>
              <a:off x="4065052" y="2907127"/>
              <a:ext cx="153632" cy="244087"/>
            </a:xfrm>
            <a:custGeom>
              <a:avLst/>
              <a:gdLst/>
              <a:ahLst/>
              <a:cxnLst/>
              <a:rect l="l" t="t" r="r" b="b"/>
              <a:pathLst>
                <a:path w="4168" h="6622" extrusionOk="0">
                  <a:moveTo>
                    <a:pt x="0" y="1"/>
                  </a:moveTo>
                  <a:lnTo>
                    <a:pt x="0" y="6621"/>
                  </a:lnTo>
                  <a:lnTo>
                    <a:pt x="4001" y="6621"/>
                  </a:lnTo>
                  <a:lnTo>
                    <a:pt x="4168" y="2954"/>
                  </a:lnTo>
                  <a:lnTo>
                    <a:pt x="40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81"/>
            <p:cNvSpPr/>
            <p:nvPr/>
          </p:nvSpPr>
          <p:spPr>
            <a:xfrm>
              <a:off x="4212496" y="2907127"/>
              <a:ext cx="148398" cy="244087"/>
            </a:xfrm>
            <a:custGeom>
              <a:avLst/>
              <a:gdLst/>
              <a:ahLst/>
              <a:cxnLst/>
              <a:rect l="l" t="t" r="r" b="b"/>
              <a:pathLst>
                <a:path w="4026" h="6622" extrusionOk="0">
                  <a:moveTo>
                    <a:pt x="1" y="1"/>
                  </a:moveTo>
                  <a:lnTo>
                    <a:pt x="1" y="6621"/>
                  </a:lnTo>
                  <a:lnTo>
                    <a:pt x="4026" y="6621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81"/>
            <p:cNvSpPr/>
            <p:nvPr/>
          </p:nvSpPr>
          <p:spPr>
            <a:xfrm>
              <a:off x="4082598" y="2924709"/>
              <a:ext cx="136087" cy="182604"/>
            </a:xfrm>
            <a:custGeom>
              <a:avLst/>
              <a:gdLst/>
              <a:ahLst/>
              <a:cxnLst/>
              <a:rect l="l" t="t" r="r" b="b"/>
              <a:pathLst>
                <a:path w="3692" h="4954" extrusionOk="0">
                  <a:moveTo>
                    <a:pt x="0" y="0"/>
                  </a:moveTo>
                  <a:lnTo>
                    <a:pt x="0" y="4953"/>
                  </a:lnTo>
                  <a:lnTo>
                    <a:pt x="3525" y="4953"/>
                  </a:lnTo>
                  <a:lnTo>
                    <a:pt x="3692" y="2477"/>
                  </a:lnTo>
                  <a:lnTo>
                    <a:pt x="35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81"/>
            <p:cNvSpPr/>
            <p:nvPr/>
          </p:nvSpPr>
          <p:spPr>
            <a:xfrm>
              <a:off x="4212496" y="2924709"/>
              <a:ext cx="130853" cy="182604"/>
            </a:xfrm>
            <a:custGeom>
              <a:avLst/>
              <a:gdLst/>
              <a:ahLst/>
              <a:cxnLst/>
              <a:rect l="l" t="t" r="r" b="b"/>
              <a:pathLst>
                <a:path w="3550" h="4954" extrusionOk="0">
                  <a:moveTo>
                    <a:pt x="1" y="0"/>
                  </a:moveTo>
                  <a:lnTo>
                    <a:pt x="1" y="4953"/>
                  </a:lnTo>
                  <a:lnTo>
                    <a:pt x="3549" y="495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81"/>
            <p:cNvSpPr/>
            <p:nvPr/>
          </p:nvSpPr>
          <p:spPr>
            <a:xfrm>
              <a:off x="4122113" y="2959801"/>
              <a:ext cx="34243" cy="16734"/>
            </a:xfrm>
            <a:custGeom>
              <a:avLst/>
              <a:gdLst/>
              <a:ahLst/>
              <a:cxnLst/>
              <a:rect l="l" t="t" r="r" b="b"/>
              <a:pathLst>
                <a:path w="929" h="454" extrusionOk="0">
                  <a:moveTo>
                    <a:pt x="95" y="1"/>
                  </a:moveTo>
                  <a:lnTo>
                    <a:pt x="0" y="191"/>
                  </a:lnTo>
                  <a:lnTo>
                    <a:pt x="143" y="453"/>
                  </a:lnTo>
                  <a:lnTo>
                    <a:pt x="786" y="453"/>
                  </a:lnTo>
                  <a:lnTo>
                    <a:pt x="929" y="191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81"/>
            <p:cNvSpPr/>
            <p:nvPr/>
          </p:nvSpPr>
          <p:spPr>
            <a:xfrm>
              <a:off x="4119459" y="3046719"/>
              <a:ext cx="36897" cy="17582"/>
            </a:xfrm>
            <a:custGeom>
              <a:avLst/>
              <a:gdLst/>
              <a:ahLst/>
              <a:cxnLst/>
              <a:rect l="l" t="t" r="r" b="b"/>
              <a:pathLst>
                <a:path w="1001" h="477" extrusionOk="0">
                  <a:moveTo>
                    <a:pt x="215" y="0"/>
                  </a:moveTo>
                  <a:lnTo>
                    <a:pt x="1" y="238"/>
                  </a:lnTo>
                  <a:lnTo>
                    <a:pt x="167" y="477"/>
                  </a:lnTo>
                  <a:lnTo>
                    <a:pt x="882" y="477"/>
                  </a:lnTo>
                  <a:lnTo>
                    <a:pt x="1001" y="262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81"/>
            <p:cNvSpPr/>
            <p:nvPr/>
          </p:nvSpPr>
          <p:spPr>
            <a:xfrm>
              <a:off x="4108069" y="2942255"/>
              <a:ext cx="61482" cy="138741"/>
            </a:xfrm>
            <a:custGeom>
              <a:avLst/>
              <a:gdLst/>
              <a:ahLst/>
              <a:cxnLst/>
              <a:rect l="l" t="t" r="r" b="b"/>
              <a:pathLst>
                <a:path w="1668" h="3764" extrusionOk="0">
                  <a:moveTo>
                    <a:pt x="0" y="0"/>
                  </a:moveTo>
                  <a:lnTo>
                    <a:pt x="0" y="643"/>
                  </a:lnTo>
                  <a:cubicBezTo>
                    <a:pt x="0" y="1215"/>
                    <a:pt x="262" y="1715"/>
                    <a:pt x="691" y="2072"/>
                  </a:cubicBezTo>
                  <a:cubicBezTo>
                    <a:pt x="1000" y="2310"/>
                    <a:pt x="1191" y="2691"/>
                    <a:pt x="1191" y="3120"/>
                  </a:cubicBezTo>
                  <a:lnTo>
                    <a:pt x="1191" y="3763"/>
                  </a:lnTo>
                  <a:lnTo>
                    <a:pt x="1667" y="3763"/>
                  </a:lnTo>
                  <a:lnTo>
                    <a:pt x="1667" y="3120"/>
                  </a:lnTo>
                  <a:cubicBezTo>
                    <a:pt x="1667" y="2549"/>
                    <a:pt x="1405" y="2048"/>
                    <a:pt x="976" y="1691"/>
                  </a:cubicBezTo>
                  <a:cubicBezTo>
                    <a:pt x="667" y="1453"/>
                    <a:pt x="476" y="1072"/>
                    <a:pt x="476" y="643"/>
                  </a:cubicBezTo>
                  <a:lnTo>
                    <a:pt x="47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81"/>
            <p:cNvSpPr/>
            <p:nvPr/>
          </p:nvSpPr>
          <p:spPr>
            <a:xfrm>
              <a:off x="4108069" y="2942255"/>
              <a:ext cx="61482" cy="138741"/>
            </a:xfrm>
            <a:custGeom>
              <a:avLst/>
              <a:gdLst/>
              <a:ahLst/>
              <a:cxnLst/>
              <a:rect l="l" t="t" r="r" b="b"/>
              <a:pathLst>
                <a:path w="1668" h="3764" extrusionOk="0">
                  <a:moveTo>
                    <a:pt x="1191" y="0"/>
                  </a:moveTo>
                  <a:lnTo>
                    <a:pt x="1191" y="643"/>
                  </a:lnTo>
                  <a:cubicBezTo>
                    <a:pt x="1191" y="1072"/>
                    <a:pt x="1000" y="1453"/>
                    <a:pt x="691" y="1691"/>
                  </a:cubicBezTo>
                  <a:cubicBezTo>
                    <a:pt x="262" y="2048"/>
                    <a:pt x="0" y="2549"/>
                    <a:pt x="0" y="3120"/>
                  </a:cubicBezTo>
                  <a:lnTo>
                    <a:pt x="0" y="3763"/>
                  </a:lnTo>
                  <a:lnTo>
                    <a:pt x="476" y="3763"/>
                  </a:lnTo>
                  <a:lnTo>
                    <a:pt x="476" y="3120"/>
                  </a:lnTo>
                  <a:cubicBezTo>
                    <a:pt x="476" y="2691"/>
                    <a:pt x="667" y="2310"/>
                    <a:pt x="976" y="2072"/>
                  </a:cubicBezTo>
                  <a:cubicBezTo>
                    <a:pt x="1405" y="1715"/>
                    <a:pt x="1667" y="1215"/>
                    <a:pt x="1667" y="643"/>
                  </a:cubicBezTo>
                  <a:lnTo>
                    <a:pt x="166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81"/>
            <p:cNvSpPr/>
            <p:nvPr/>
          </p:nvSpPr>
          <p:spPr>
            <a:xfrm>
              <a:off x="4212496" y="2951028"/>
              <a:ext cx="43937" cy="16698"/>
            </a:xfrm>
            <a:custGeom>
              <a:avLst/>
              <a:gdLst/>
              <a:ahLst/>
              <a:cxnLst/>
              <a:rect l="l" t="t" r="r" b="b"/>
              <a:pathLst>
                <a:path w="1192" h="453" extrusionOk="0">
                  <a:moveTo>
                    <a:pt x="1" y="1"/>
                  </a:moveTo>
                  <a:lnTo>
                    <a:pt x="1" y="453"/>
                  </a:lnTo>
                  <a:lnTo>
                    <a:pt x="1192" y="453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81"/>
            <p:cNvSpPr/>
            <p:nvPr/>
          </p:nvSpPr>
          <p:spPr>
            <a:xfrm>
              <a:off x="4212496" y="2985272"/>
              <a:ext cx="43937" cy="17582"/>
            </a:xfrm>
            <a:custGeom>
              <a:avLst/>
              <a:gdLst/>
              <a:ahLst/>
              <a:cxnLst/>
              <a:rect l="l" t="t" r="r" b="b"/>
              <a:pathLst>
                <a:path w="1192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192" y="477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81"/>
            <p:cNvSpPr/>
            <p:nvPr/>
          </p:nvSpPr>
          <p:spPr>
            <a:xfrm>
              <a:off x="4282753" y="3020364"/>
              <a:ext cx="43052" cy="17619"/>
            </a:xfrm>
            <a:custGeom>
              <a:avLst/>
              <a:gdLst/>
              <a:ahLst/>
              <a:cxnLst/>
              <a:rect l="l" t="t" r="r" b="b"/>
              <a:pathLst>
                <a:path w="1168" h="478" extrusionOk="0">
                  <a:moveTo>
                    <a:pt x="0" y="1"/>
                  </a:moveTo>
                  <a:lnTo>
                    <a:pt x="0" y="477"/>
                  </a:lnTo>
                  <a:lnTo>
                    <a:pt x="1167" y="477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81"/>
            <p:cNvSpPr/>
            <p:nvPr/>
          </p:nvSpPr>
          <p:spPr>
            <a:xfrm>
              <a:off x="4282753" y="3055492"/>
              <a:ext cx="43052" cy="16698"/>
            </a:xfrm>
            <a:custGeom>
              <a:avLst/>
              <a:gdLst/>
              <a:ahLst/>
              <a:cxnLst/>
              <a:rect l="l" t="t" r="r" b="b"/>
              <a:pathLst>
                <a:path w="1168" h="453" extrusionOk="0">
                  <a:moveTo>
                    <a:pt x="0" y="0"/>
                  </a:moveTo>
                  <a:lnTo>
                    <a:pt x="0" y="453"/>
                  </a:lnTo>
                  <a:lnTo>
                    <a:pt x="1167" y="453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81"/>
            <p:cNvSpPr/>
            <p:nvPr/>
          </p:nvSpPr>
          <p:spPr>
            <a:xfrm>
              <a:off x="4273943" y="2951028"/>
              <a:ext cx="51862" cy="51825"/>
            </a:xfrm>
            <a:custGeom>
              <a:avLst/>
              <a:gdLst/>
              <a:ahLst/>
              <a:cxnLst/>
              <a:rect l="l" t="t" r="r" b="b"/>
              <a:pathLst>
                <a:path w="1407" h="1406" extrusionOk="0">
                  <a:moveTo>
                    <a:pt x="1" y="1"/>
                  </a:moveTo>
                  <a:lnTo>
                    <a:pt x="1" y="1406"/>
                  </a:lnTo>
                  <a:lnTo>
                    <a:pt x="1406" y="1406"/>
                  </a:lnTo>
                  <a:lnTo>
                    <a:pt x="140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81"/>
            <p:cNvSpPr/>
            <p:nvPr/>
          </p:nvSpPr>
          <p:spPr>
            <a:xfrm>
              <a:off x="4212496" y="3020364"/>
              <a:ext cx="52710" cy="51825"/>
            </a:xfrm>
            <a:custGeom>
              <a:avLst/>
              <a:gdLst/>
              <a:ahLst/>
              <a:cxnLst/>
              <a:rect l="l" t="t" r="r" b="b"/>
              <a:pathLst>
                <a:path w="1430" h="1406" extrusionOk="0">
                  <a:moveTo>
                    <a:pt x="1" y="1"/>
                  </a:moveTo>
                  <a:lnTo>
                    <a:pt x="1" y="1406"/>
                  </a:lnTo>
                  <a:lnTo>
                    <a:pt x="1430" y="1406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81"/>
            <p:cNvSpPr/>
            <p:nvPr/>
          </p:nvSpPr>
          <p:spPr>
            <a:xfrm>
              <a:off x="4160706" y="3185390"/>
              <a:ext cx="57981" cy="17619"/>
            </a:xfrm>
            <a:custGeom>
              <a:avLst/>
              <a:gdLst/>
              <a:ahLst/>
              <a:cxnLst/>
              <a:rect l="l" t="t" r="r" b="b"/>
              <a:pathLst>
                <a:path w="157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406" y="477"/>
                  </a:lnTo>
                  <a:lnTo>
                    <a:pt x="1573" y="239"/>
                  </a:lnTo>
                  <a:lnTo>
                    <a:pt x="140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81"/>
            <p:cNvSpPr/>
            <p:nvPr/>
          </p:nvSpPr>
          <p:spPr>
            <a:xfrm>
              <a:off x="4212496" y="3185390"/>
              <a:ext cx="52710" cy="17619"/>
            </a:xfrm>
            <a:custGeom>
              <a:avLst/>
              <a:gdLst/>
              <a:ahLst/>
              <a:cxnLst/>
              <a:rect l="l" t="t" r="r" b="b"/>
              <a:pathLst>
                <a:path w="1430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430" y="477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9" name="Google Shape;4059;p81"/>
          <p:cNvGrpSpPr/>
          <p:nvPr/>
        </p:nvGrpSpPr>
        <p:grpSpPr>
          <a:xfrm>
            <a:off x="4787489" y="2901008"/>
            <a:ext cx="309038" cy="308113"/>
            <a:chOff x="4787489" y="2901008"/>
            <a:chExt cx="309038" cy="308113"/>
          </a:xfrm>
        </p:grpSpPr>
        <p:sp>
          <p:nvSpPr>
            <p:cNvPr id="4060" name="Google Shape;4060;p81"/>
            <p:cNvSpPr/>
            <p:nvPr/>
          </p:nvSpPr>
          <p:spPr>
            <a:xfrm>
              <a:off x="4896339" y="3012475"/>
              <a:ext cx="51825" cy="57981"/>
            </a:xfrm>
            <a:custGeom>
              <a:avLst/>
              <a:gdLst/>
              <a:ahLst/>
              <a:cxnLst/>
              <a:rect l="l" t="t" r="r" b="b"/>
              <a:pathLst>
                <a:path w="1406" h="1573" extrusionOk="0">
                  <a:moveTo>
                    <a:pt x="786" y="1"/>
                  </a:moveTo>
                  <a:lnTo>
                    <a:pt x="501" y="167"/>
                  </a:lnTo>
                  <a:cubicBezTo>
                    <a:pt x="453" y="548"/>
                    <a:pt x="72" y="644"/>
                    <a:pt x="0" y="691"/>
                  </a:cubicBezTo>
                  <a:lnTo>
                    <a:pt x="0" y="1406"/>
                  </a:lnTo>
                  <a:lnTo>
                    <a:pt x="620" y="1572"/>
                  </a:lnTo>
                  <a:lnTo>
                    <a:pt x="1239" y="1406"/>
                  </a:lnTo>
                  <a:lnTo>
                    <a:pt x="1405" y="905"/>
                  </a:lnTo>
                  <a:lnTo>
                    <a:pt x="1239" y="167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81"/>
            <p:cNvSpPr/>
            <p:nvPr/>
          </p:nvSpPr>
          <p:spPr>
            <a:xfrm>
              <a:off x="4941973" y="3012475"/>
              <a:ext cx="45706" cy="57981"/>
            </a:xfrm>
            <a:custGeom>
              <a:avLst/>
              <a:gdLst/>
              <a:ahLst/>
              <a:cxnLst/>
              <a:rect l="l" t="t" r="r" b="b"/>
              <a:pathLst>
                <a:path w="1240" h="1573" extrusionOk="0">
                  <a:moveTo>
                    <a:pt x="358" y="1"/>
                  </a:moveTo>
                  <a:lnTo>
                    <a:pt x="1" y="167"/>
                  </a:lnTo>
                  <a:lnTo>
                    <a:pt x="1" y="1406"/>
                  </a:lnTo>
                  <a:lnTo>
                    <a:pt x="525" y="1572"/>
                  </a:lnTo>
                  <a:lnTo>
                    <a:pt x="1239" y="1406"/>
                  </a:lnTo>
                  <a:lnTo>
                    <a:pt x="1239" y="691"/>
                  </a:lnTo>
                  <a:cubicBezTo>
                    <a:pt x="1168" y="644"/>
                    <a:pt x="787" y="548"/>
                    <a:pt x="739" y="167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81"/>
            <p:cNvSpPr/>
            <p:nvPr/>
          </p:nvSpPr>
          <p:spPr>
            <a:xfrm>
              <a:off x="4896339" y="3064265"/>
              <a:ext cx="51825" cy="42168"/>
            </a:xfrm>
            <a:custGeom>
              <a:avLst/>
              <a:gdLst/>
              <a:ahLst/>
              <a:cxnLst/>
              <a:rect l="l" t="t" r="r" b="b"/>
              <a:pathLst>
                <a:path w="1406" h="1144" extrusionOk="0">
                  <a:moveTo>
                    <a:pt x="0" y="1"/>
                  </a:moveTo>
                  <a:lnTo>
                    <a:pt x="0" y="977"/>
                  </a:lnTo>
                  <a:lnTo>
                    <a:pt x="715" y="1144"/>
                  </a:lnTo>
                  <a:lnTo>
                    <a:pt x="1239" y="977"/>
                  </a:lnTo>
                  <a:lnTo>
                    <a:pt x="1405" y="620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81"/>
            <p:cNvSpPr/>
            <p:nvPr/>
          </p:nvSpPr>
          <p:spPr>
            <a:xfrm>
              <a:off x="4941973" y="3064265"/>
              <a:ext cx="45706" cy="42168"/>
            </a:xfrm>
            <a:custGeom>
              <a:avLst/>
              <a:gdLst/>
              <a:ahLst/>
              <a:cxnLst/>
              <a:rect l="l" t="t" r="r" b="b"/>
              <a:pathLst>
                <a:path w="1240" h="1144" extrusionOk="0">
                  <a:moveTo>
                    <a:pt x="1" y="1"/>
                  </a:moveTo>
                  <a:lnTo>
                    <a:pt x="1" y="977"/>
                  </a:lnTo>
                  <a:lnTo>
                    <a:pt x="620" y="1144"/>
                  </a:lnTo>
                  <a:lnTo>
                    <a:pt x="1239" y="977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81"/>
            <p:cNvSpPr/>
            <p:nvPr/>
          </p:nvSpPr>
          <p:spPr>
            <a:xfrm>
              <a:off x="4896339" y="3100241"/>
              <a:ext cx="51825" cy="18504"/>
            </a:xfrm>
            <a:custGeom>
              <a:avLst/>
              <a:gdLst/>
              <a:ahLst/>
              <a:cxnLst/>
              <a:rect l="l" t="t" r="r" b="b"/>
              <a:pathLst>
                <a:path w="1406" h="502" extrusionOk="0">
                  <a:moveTo>
                    <a:pt x="0" y="1"/>
                  </a:moveTo>
                  <a:lnTo>
                    <a:pt x="0" y="501"/>
                  </a:lnTo>
                  <a:lnTo>
                    <a:pt x="1239" y="501"/>
                  </a:lnTo>
                  <a:lnTo>
                    <a:pt x="1405" y="263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81"/>
            <p:cNvSpPr/>
            <p:nvPr/>
          </p:nvSpPr>
          <p:spPr>
            <a:xfrm>
              <a:off x="4941973" y="3100241"/>
              <a:ext cx="45706" cy="18504"/>
            </a:xfrm>
            <a:custGeom>
              <a:avLst/>
              <a:gdLst/>
              <a:ahLst/>
              <a:cxnLst/>
              <a:rect l="l" t="t" r="r" b="b"/>
              <a:pathLst>
                <a:path w="1240" h="502" extrusionOk="0">
                  <a:moveTo>
                    <a:pt x="1" y="1"/>
                  </a:moveTo>
                  <a:lnTo>
                    <a:pt x="1" y="501"/>
                  </a:lnTo>
                  <a:lnTo>
                    <a:pt x="1239" y="501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81"/>
            <p:cNvSpPr/>
            <p:nvPr/>
          </p:nvSpPr>
          <p:spPr>
            <a:xfrm>
              <a:off x="4896339" y="3001049"/>
              <a:ext cx="51825" cy="17619"/>
            </a:xfrm>
            <a:custGeom>
              <a:avLst/>
              <a:gdLst/>
              <a:ahLst/>
              <a:cxnLst/>
              <a:rect l="l" t="t" r="r" b="b"/>
              <a:pathLst>
                <a:path w="1406" h="478" extrusionOk="0">
                  <a:moveTo>
                    <a:pt x="0" y="1"/>
                  </a:moveTo>
                  <a:lnTo>
                    <a:pt x="0" y="477"/>
                  </a:lnTo>
                  <a:lnTo>
                    <a:pt x="1239" y="477"/>
                  </a:lnTo>
                  <a:lnTo>
                    <a:pt x="1405" y="239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81"/>
            <p:cNvSpPr/>
            <p:nvPr/>
          </p:nvSpPr>
          <p:spPr>
            <a:xfrm>
              <a:off x="4941973" y="3001049"/>
              <a:ext cx="45706" cy="17619"/>
            </a:xfrm>
            <a:custGeom>
              <a:avLst/>
              <a:gdLst/>
              <a:ahLst/>
              <a:cxnLst/>
              <a:rect l="l" t="t" r="r" b="b"/>
              <a:pathLst>
                <a:path w="1240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239" y="477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81"/>
            <p:cNvSpPr/>
            <p:nvPr/>
          </p:nvSpPr>
          <p:spPr>
            <a:xfrm>
              <a:off x="4787489" y="2901008"/>
              <a:ext cx="160673" cy="308113"/>
            </a:xfrm>
            <a:custGeom>
              <a:avLst/>
              <a:gdLst/>
              <a:ahLst/>
              <a:cxnLst/>
              <a:rect l="l" t="t" r="r" b="b"/>
              <a:pathLst>
                <a:path w="4359" h="8359" extrusionOk="0">
                  <a:moveTo>
                    <a:pt x="3954" y="500"/>
                  </a:moveTo>
                  <a:lnTo>
                    <a:pt x="3954" y="976"/>
                  </a:lnTo>
                  <a:cubicBezTo>
                    <a:pt x="2382" y="1119"/>
                    <a:pt x="1120" y="2358"/>
                    <a:pt x="1001" y="3929"/>
                  </a:cubicBezTo>
                  <a:lnTo>
                    <a:pt x="501" y="3929"/>
                  </a:lnTo>
                  <a:cubicBezTo>
                    <a:pt x="620" y="2096"/>
                    <a:pt x="2096" y="619"/>
                    <a:pt x="3954" y="500"/>
                  </a:cubicBezTo>
                  <a:close/>
                  <a:moveTo>
                    <a:pt x="1001" y="4430"/>
                  </a:moveTo>
                  <a:cubicBezTo>
                    <a:pt x="1120" y="6001"/>
                    <a:pt x="2382" y="7263"/>
                    <a:pt x="3954" y="7383"/>
                  </a:cubicBezTo>
                  <a:lnTo>
                    <a:pt x="3954" y="7859"/>
                  </a:lnTo>
                  <a:cubicBezTo>
                    <a:pt x="2096" y="7740"/>
                    <a:pt x="620" y="6263"/>
                    <a:pt x="501" y="4430"/>
                  </a:cubicBezTo>
                  <a:close/>
                  <a:moveTo>
                    <a:pt x="4192" y="0"/>
                  </a:moveTo>
                  <a:cubicBezTo>
                    <a:pt x="1882" y="0"/>
                    <a:pt x="0" y="1858"/>
                    <a:pt x="0" y="4191"/>
                  </a:cubicBezTo>
                  <a:cubicBezTo>
                    <a:pt x="0" y="6501"/>
                    <a:pt x="1882" y="8359"/>
                    <a:pt x="4192" y="8359"/>
                  </a:cubicBezTo>
                  <a:lnTo>
                    <a:pt x="4358" y="7383"/>
                  </a:lnTo>
                  <a:lnTo>
                    <a:pt x="4192" y="6406"/>
                  </a:lnTo>
                  <a:lnTo>
                    <a:pt x="3954" y="6406"/>
                  </a:lnTo>
                  <a:lnTo>
                    <a:pt x="3954" y="6882"/>
                  </a:lnTo>
                  <a:cubicBezTo>
                    <a:pt x="2644" y="6763"/>
                    <a:pt x="1620" y="5716"/>
                    <a:pt x="1501" y="4430"/>
                  </a:cubicBezTo>
                  <a:lnTo>
                    <a:pt x="1977" y="4430"/>
                  </a:lnTo>
                  <a:lnTo>
                    <a:pt x="1977" y="3929"/>
                  </a:lnTo>
                  <a:lnTo>
                    <a:pt x="1501" y="3929"/>
                  </a:lnTo>
                  <a:cubicBezTo>
                    <a:pt x="1620" y="2643"/>
                    <a:pt x="2644" y="1596"/>
                    <a:pt x="3954" y="1477"/>
                  </a:cubicBezTo>
                  <a:lnTo>
                    <a:pt x="3954" y="1953"/>
                  </a:lnTo>
                  <a:lnTo>
                    <a:pt x="4192" y="1953"/>
                  </a:lnTo>
                  <a:lnTo>
                    <a:pt x="4358" y="857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81"/>
            <p:cNvSpPr/>
            <p:nvPr/>
          </p:nvSpPr>
          <p:spPr>
            <a:xfrm>
              <a:off x="4941973" y="2901008"/>
              <a:ext cx="154554" cy="308113"/>
            </a:xfrm>
            <a:custGeom>
              <a:avLst/>
              <a:gdLst/>
              <a:ahLst/>
              <a:cxnLst/>
              <a:rect l="l" t="t" r="r" b="b"/>
              <a:pathLst>
                <a:path w="4193" h="8359" extrusionOk="0">
                  <a:moveTo>
                    <a:pt x="239" y="500"/>
                  </a:moveTo>
                  <a:cubicBezTo>
                    <a:pt x="2096" y="619"/>
                    <a:pt x="3573" y="2096"/>
                    <a:pt x="3692" y="3929"/>
                  </a:cubicBezTo>
                  <a:lnTo>
                    <a:pt x="3192" y="3929"/>
                  </a:lnTo>
                  <a:cubicBezTo>
                    <a:pt x="3073" y="2358"/>
                    <a:pt x="1811" y="1119"/>
                    <a:pt x="239" y="976"/>
                  </a:cubicBezTo>
                  <a:lnTo>
                    <a:pt x="239" y="500"/>
                  </a:lnTo>
                  <a:close/>
                  <a:moveTo>
                    <a:pt x="3692" y="4430"/>
                  </a:moveTo>
                  <a:cubicBezTo>
                    <a:pt x="3573" y="6263"/>
                    <a:pt x="2096" y="7740"/>
                    <a:pt x="239" y="7859"/>
                  </a:cubicBezTo>
                  <a:lnTo>
                    <a:pt x="239" y="7383"/>
                  </a:lnTo>
                  <a:cubicBezTo>
                    <a:pt x="1811" y="7263"/>
                    <a:pt x="3073" y="6001"/>
                    <a:pt x="3192" y="4430"/>
                  </a:cubicBezTo>
                  <a:close/>
                  <a:moveTo>
                    <a:pt x="1" y="0"/>
                  </a:moveTo>
                  <a:lnTo>
                    <a:pt x="1" y="1953"/>
                  </a:lnTo>
                  <a:lnTo>
                    <a:pt x="239" y="1953"/>
                  </a:lnTo>
                  <a:lnTo>
                    <a:pt x="239" y="1477"/>
                  </a:lnTo>
                  <a:cubicBezTo>
                    <a:pt x="1549" y="1596"/>
                    <a:pt x="2573" y="2643"/>
                    <a:pt x="2692" y="3929"/>
                  </a:cubicBezTo>
                  <a:lnTo>
                    <a:pt x="2216" y="3929"/>
                  </a:lnTo>
                  <a:lnTo>
                    <a:pt x="2216" y="4430"/>
                  </a:lnTo>
                  <a:lnTo>
                    <a:pt x="2692" y="4430"/>
                  </a:lnTo>
                  <a:cubicBezTo>
                    <a:pt x="2573" y="5716"/>
                    <a:pt x="1549" y="6763"/>
                    <a:pt x="239" y="6882"/>
                  </a:cubicBezTo>
                  <a:lnTo>
                    <a:pt x="239" y="6406"/>
                  </a:lnTo>
                  <a:lnTo>
                    <a:pt x="1" y="6406"/>
                  </a:lnTo>
                  <a:lnTo>
                    <a:pt x="1" y="8359"/>
                  </a:lnTo>
                  <a:cubicBezTo>
                    <a:pt x="2311" y="8359"/>
                    <a:pt x="4192" y="6501"/>
                    <a:pt x="4192" y="4191"/>
                  </a:cubicBezTo>
                  <a:cubicBezTo>
                    <a:pt x="4192" y="1858"/>
                    <a:pt x="2311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0" name="Google Shape;4070;p81"/>
          <p:cNvGrpSpPr/>
          <p:nvPr/>
        </p:nvGrpSpPr>
        <p:grpSpPr>
          <a:xfrm>
            <a:off x="5535396" y="2901856"/>
            <a:ext cx="260751" cy="306425"/>
            <a:chOff x="5535396" y="2901856"/>
            <a:chExt cx="260751" cy="306425"/>
          </a:xfrm>
        </p:grpSpPr>
        <p:sp>
          <p:nvSpPr>
            <p:cNvPr id="4071" name="Google Shape;4071;p81"/>
            <p:cNvSpPr/>
            <p:nvPr/>
          </p:nvSpPr>
          <p:spPr>
            <a:xfrm>
              <a:off x="5620544" y="2901856"/>
              <a:ext cx="50941" cy="49208"/>
            </a:xfrm>
            <a:custGeom>
              <a:avLst/>
              <a:gdLst/>
              <a:ahLst/>
              <a:cxnLst/>
              <a:rect l="l" t="t" r="r" b="b"/>
              <a:pathLst>
                <a:path w="1382" h="1335" extrusionOk="0">
                  <a:moveTo>
                    <a:pt x="1215" y="1"/>
                  </a:moveTo>
                  <a:cubicBezTo>
                    <a:pt x="1185" y="5"/>
                    <a:pt x="1149" y="5"/>
                    <a:pt x="1106" y="5"/>
                  </a:cubicBezTo>
                  <a:cubicBezTo>
                    <a:pt x="1072" y="5"/>
                    <a:pt x="1034" y="5"/>
                    <a:pt x="993" y="5"/>
                  </a:cubicBezTo>
                  <a:cubicBezTo>
                    <a:pt x="753" y="5"/>
                    <a:pt x="395" y="22"/>
                    <a:pt x="0" y="263"/>
                  </a:cubicBezTo>
                  <a:lnTo>
                    <a:pt x="500" y="1239"/>
                  </a:lnTo>
                  <a:lnTo>
                    <a:pt x="1215" y="1335"/>
                  </a:lnTo>
                  <a:lnTo>
                    <a:pt x="1382" y="644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81"/>
            <p:cNvSpPr/>
            <p:nvPr/>
          </p:nvSpPr>
          <p:spPr>
            <a:xfrm>
              <a:off x="5594189" y="2911513"/>
              <a:ext cx="72024" cy="50977"/>
            </a:xfrm>
            <a:custGeom>
              <a:avLst/>
              <a:gdLst/>
              <a:ahLst/>
              <a:cxnLst/>
              <a:rect l="l" t="t" r="r" b="b"/>
              <a:pathLst>
                <a:path w="1954" h="1383" extrusionOk="0">
                  <a:moveTo>
                    <a:pt x="715" y="1"/>
                  </a:moveTo>
                  <a:cubicBezTo>
                    <a:pt x="311" y="263"/>
                    <a:pt x="49" y="715"/>
                    <a:pt x="1" y="1215"/>
                  </a:cubicBezTo>
                  <a:lnTo>
                    <a:pt x="1001" y="1382"/>
                  </a:lnTo>
                  <a:lnTo>
                    <a:pt x="1930" y="1215"/>
                  </a:lnTo>
                  <a:lnTo>
                    <a:pt x="1954" y="1144"/>
                  </a:lnTo>
                  <a:lnTo>
                    <a:pt x="1930" y="1073"/>
                  </a:lnTo>
                  <a:cubicBezTo>
                    <a:pt x="1120" y="668"/>
                    <a:pt x="787" y="72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81"/>
            <p:cNvSpPr/>
            <p:nvPr/>
          </p:nvSpPr>
          <p:spPr>
            <a:xfrm>
              <a:off x="5665293" y="2951028"/>
              <a:ext cx="10579" cy="11463"/>
            </a:xfrm>
            <a:custGeom>
              <a:avLst/>
              <a:gdLst/>
              <a:ahLst/>
              <a:cxnLst/>
              <a:rect l="l" t="t" r="r" b="b"/>
              <a:pathLst>
                <a:path w="287" h="311" extrusionOk="0">
                  <a:moveTo>
                    <a:pt x="1" y="1"/>
                  </a:moveTo>
                  <a:lnTo>
                    <a:pt x="1" y="143"/>
                  </a:lnTo>
                  <a:lnTo>
                    <a:pt x="120" y="310"/>
                  </a:lnTo>
                  <a:lnTo>
                    <a:pt x="287" y="143"/>
                  </a:lnTo>
                  <a:lnTo>
                    <a:pt x="16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81"/>
            <p:cNvSpPr/>
            <p:nvPr/>
          </p:nvSpPr>
          <p:spPr>
            <a:xfrm>
              <a:off x="5665293" y="2901856"/>
              <a:ext cx="72024" cy="60635"/>
            </a:xfrm>
            <a:custGeom>
              <a:avLst/>
              <a:gdLst/>
              <a:ahLst/>
              <a:cxnLst/>
              <a:rect l="l" t="t" r="r" b="b"/>
              <a:pathLst>
                <a:path w="1954" h="1645" extrusionOk="0">
                  <a:moveTo>
                    <a:pt x="1" y="1"/>
                  </a:moveTo>
                  <a:lnTo>
                    <a:pt x="1" y="1335"/>
                  </a:lnTo>
                  <a:cubicBezTo>
                    <a:pt x="96" y="1382"/>
                    <a:pt x="191" y="1430"/>
                    <a:pt x="287" y="1477"/>
                  </a:cubicBezTo>
                  <a:lnTo>
                    <a:pt x="1001" y="1644"/>
                  </a:lnTo>
                  <a:lnTo>
                    <a:pt x="1954" y="1477"/>
                  </a:lnTo>
                  <a:cubicBezTo>
                    <a:pt x="1882" y="644"/>
                    <a:pt x="1192" y="1"/>
                    <a:pt x="358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81"/>
            <p:cNvSpPr/>
            <p:nvPr/>
          </p:nvSpPr>
          <p:spPr>
            <a:xfrm>
              <a:off x="5670564" y="2991391"/>
              <a:ext cx="125582" cy="116809"/>
            </a:xfrm>
            <a:custGeom>
              <a:avLst/>
              <a:gdLst/>
              <a:ahLst/>
              <a:cxnLst/>
              <a:rect l="l" t="t" r="r" b="b"/>
              <a:pathLst>
                <a:path w="3407" h="3169" extrusionOk="0">
                  <a:moveTo>
                    <a:pt x="1835" y="1"/>
                  </a:moveTo>
                  <a:lnTo>
                    <a:pt x="1" y="1239"/>
                  </a:lnTo>
                  <a:lnTo>
                    <a:pt x="596" y="2811"/>
                  </a:lnTo>
                  <a:lnTo>
                    <a:pt x="2787" y="3168"/>
                  </a:lnTo>
                  <a:cubicBezTo>
                    <a:pt x="3168" y="2859"/>
                    <a:pt x="3287" y="2525"/>
                    <a:pt x="3335" y="2263"/>
                  </a:cubicBezTo>
                  <a:cubicBezTo>
                    <a:pt x="3406" y="1859"/>
                    <a:pt x="3263" y="1597"/>
                    <a:pt x="3192" y="1454"/>
                  </a:cubicBezTo>
                  <a:cubicBezTo>
                    <a:pt x="3122" y="1454"/>
                    <a:pt x="2964" y="1510"/>
                    <a:pt x="2778" y="1510"/>
                  </a:cubicBezTo>
                  <a:cubicBezTo>
                    <a:pt x="2645" y="1510"/>
                    <a:pt x="2497" y="1481"/>
                    <a:pt x="2358" y="1382"/>
                  </a:cubicBezTo>
                  <a:cubicBezTo>
                    <a:pt x="1954" y="1073"/>
                    <a:pt x="1835" y="287"/>
                    <a:pt x="183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81"/>
            <p:cNvSpPr/>
            <p:nvPr/>
          </p:nvSpPr>
          <p:spPr>
            <a:xfrm>
              <a:off x="5535396" y="2991391"/>
              <a:ext cx="129932" cy="116809"/>
            </a:xfrm>
            <a:custGeom>
              <a:avLst/>
              <a:gdLst/>
              <a:ahLst/>
              <a:cxnLst/>
              <a:rect l="l" t="t" r="r" b="b"/>
              <a:pathLst>
                <a:path w="3525" h="3169" extrusionOk="0">
                  <a:moveTo>
                    <a:pt x="1572" y="1"/>
                  </a:moveTo>
                  <a:cubicBezTo>
                    <a:pt x="1572" y="287"/>
                    <a:pt x="1453" y="1073"/>
                    <a:pt x="1048" y="1382"/>
                  </a:cubicBezTo>
                  <a:cubicBezTo>
                    <a:pt x="909" y="1481"/>
                    <a:pt x="762" y="1510"/>
                    <a:pt x="629" y="1510"/>
                  </a:cubicBezTo>
                  <a:cubicBezTo>
                    <a:pt x="443" y="1510"/>
                    <a:pt x="284" y="1454"/>
                    <a:pt x="215" y="1454"/>
                  </a:cubicBezTo>
                  <a:cubicBezTo>
                    <a:pt x="143" y="1597"/>
                    <a:pt x="0" y="1859"/>
                    <a:pt x="72" y="2263"/>
                  </a:cubicBezTo>
                  <a:cubicBezTo>
                    <a:pt x="119" y="2525"/>
                    <a:pt x="239" y="2859"/>
                    <a:pt x="620" y="3168"/>
                  </a:cubicBezTo>
                  <a:lnTo>
                    <a:pt x="3525" y="2835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81"/>
            <p:cNvSpPr/>
            <p:nvPr/>
          </p:nvSpPr>
          <p:spPr>
            <a:xfrm>
              <a:off x="5539782" y="3095007"/>
              <a:ext cx="131701" cy="100960"/>
            </a:xfrm>
            <a:custGeom>
              <a:avLst/>
              <a:gdLst/>
              <a:ahLst/>
              <a:cxnLst/>
              <a:rect l="l" t="t" r="r" b="b"/>
              <a:pathLst>
                <a:path w="3573" h="2739" extrusionOk="0">
                  <a:moveTo>
                    <a:pt x="1429" y="0"/>
                  </a:moveTo>
                  <a:cubicBezTo>
                    <a:pt x="643" y="0"/>
                    <a:pt x="0" y="667"/>
                    <a:pt x="0" y="1453"/>
                  </a:cubicBezTo>
                  <a:lnTo>
                    <a:pt x="0" y="1477"/>
                  </a:lnTo>
                  <a:lnTo>
                    <a:pt x="1453" y="2572"/>
                  </a:lnTo>
                  <a:lnTo>
                    <a:pt x="2525" y="2739"/>
                  </a:lnTo>
                  <a:lnTo>
                    <a:pt x="3406" y="2572"/>
                  </a:lnTo>
                  <a:lnTo>
                    <a:pt x="3573" y="2334"/>
                  </a:lnTo>
                  <a:lnTo>
                    <a:pt x="3406" y="171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81"/>
            <p:cNvSpPr/>
            <p:nvPr/>
          </p:nvSpPr>
          <p:spPr>
            <a:xfrm>
              <a:off x="5665293" y="3095007"/>
              <a:ext cx="126467" cy="100960"/>
            </a:xfrm>
            <a:custGeom>
              <a:avLst/>
              <a:gdLst/>
              <a:ahLst/>
              <a:cxnLst/>
              <a:rect l="l" t="t" r="r" b="b"/>
              <a:pathLst>
                <a:path w="3431" h="2739" extrusionOk="0">
                  <a:moveTo>
                    <a:pt x="1239" y="0"/>
                  </a:moveTo>
                  <a:lnTo>
                    <a:pt x="1" y="1715"/>
                  </a:lnTo>
                  <a:lnTo>
                    <a:pt x="1" y="2572"/>
                  </a:lnTo>
                  <a:lnTo>
                    <a:pt x="953" y="2739"/>
                  </a:lnTo>
                  <a:lnTo>
                    <a:pt x="1978" y="2572"/>
                  </a:lnTo>
                  <a:lnTo>
                    <a:pt x="3430" y="1477"/>
                  </a:lnTo>
                  <a:lnTo>
                    <a:pt x="3430" y="1453"/>
                  </a:lnTo>
                  <a:cubicBezTo>
                    <a:pt x="3430" y="667"/>
                    <a:pt x="2787" y="0"/>
                    <a:pt x="2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81"/>
            <p:cNvSpPr/>
            <p:nvPr/>
          </p:nvSpPr>
          <p:spPr>
            <a:xfrm>
              <a:off x="5588070" y="3189814"/>
              <a:ext cx="83414" cy="18467"/>
            </a:xfrm>
            <a:custGeom>
              <a:avLst/>
              <a:gdLst/>
              <a:ahLst/>
              <a:cxnLst/>
              <a:rect l="l" t="t" r="r" b="b"/>
              <a:pathLst>
                <a:path w="2263" h="501" extrusionOk="0">
                  <a:moveTo>
                    <a:pt x="143" y="0"/>
                  </a:moveTo>
                  <a:lnTo>
                    <a:pt x="0" y="262"/>
                  </a:lnTo>
                  <a:lnTo>
                    <a:pt x="143" y="500"/>
                  </a:lnTo>
                  <a:lnTo>
                    <a:pt x="2096" y="500"/>
                  </a:lnTo>
                  <a:lnTo>
                    <a:pt x="2263" y="333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81"/>
            <p:cNvSpPr/>
            <p:nvPr/>
          </p:nvSpPr>
          <p:spPr>
            <a:xfrm>
              <a:off x="5665293" y="3189814"/>
              <a:ext cx="78180" cy="18467"/>
            </a:xfrm>
            <a:custGeom>
              <a:avLst/>
              <a:gdLst/>
              <a:ahLst/>
              <a:cxnLst/>
              <a:rect l="l" t="t" r="r" b="b"/>
              <a:pathLst>
                <a:path w="212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978" y="500"/>
                  </a:lnTo>
                  <a:lnTo>
                    <a:pt x="2120" y="262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81"/>
            <p:cNvSpPr/>
            <p:nvPr/>
          </p:nvSpPr>
          <p:spPr>
            <a:xfrm>
              <a:off x="5620544" y="3095007"/>
              <a:ext cx="50941" cy="63215"/>
            </a:xfrm>
            <a:custGeom>
              <a:avLst/>
              <a:gdLst/>
              <a:ahLst/>
              <a:cxnLst/>
              <a:rect l="l" t="t" r="r" b="b"/>
              <a:pathLst>
                <a:path w="1382" h="1715" extrusionOk="0">
                  <a:moveTo>
                    <a:pt x="0" y="0"/>
                  </a:moveTo>
                  <a:lnTo>
                    <a:pt x="0" y="500"/>
                  </a:lnTo>
                  <a:cubicBezTo>
                    <a:pt x="0" y="1167"/>
                    <a:pt x="548" y="1715"/>
                    <a:pt x="1215" y="1715"/>
                  </a:cubicBezTo>
                  <a:lnTo>
                    <a:pt x="1382" y="1524"/>
                  </a:lnTo>
                  <a:lnTo>
                    <a:pt x="1215" y="1048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81"/>
            <p:cNvSpPr/>
            <p:nvPr/>
          </p:nvSpPr>
          <p:spPr>
            <a:xfrm>
              <a:off x="5665293" y="3095007"/>
              <a:ext cx="45706" cy="63215"/>
            </a:xfrm>
            <a:custGeom>
              <a:avLst/>
              <a:gdLst/>
              <a:ahLst/>
              <a:cxnLst/>
              <a:rect l="l" t="t" r="r" b="b"/>
              <a:pathLst>
                <a:path w="1240" h="1715" extrusionOk="0">
                  <a:moveTo>
                    <a:pt x="739" y="0"/>
                  </a:moveTo>
                  <a:lnTo>
                    <a:pt x="1" y="1048"/>
                  </a:lnTo>
                  <a:lnTo>
                    <a:pt x="1" y="1715"/>
                  </a:lnTo>
                  <a:cubicBezTo>
                    <a:pt x="692" y="1715"/>
                    <a:pt x="1239" y="1167"/>
                    <a:pt x="1239" y="500"/>
                  </a:cubicBezTo>
                  <a:lnTo>
                    <a:pt x="1239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81"/>
            <p:cNvSpPr/>
            <p:nvPr/>
          </p:nvSpPr>
          <p:spPr>
            <a:xfrm>
              <a:off x="5539782" y="3149414"/>
              <a:ext cx="53594" cy="23738"/>
            </a:xfrm>
            <a:custGeom>
              <a:avLst/>
              <a:gdLst/>
              <a:ahLst/>
              <a:cxnLst/>
              <a:rect l="l" t="t" r="r" b="b"/>
              <a:pathLst>
                <a:path w="1454" h="644" extrusionOk="0">
                  <a:moveTo>
                    <a:pt x="0" y="1"/>
                  </a:moveTo>
                  <a:lnTo>
                    <a:pt x="0" y="477"/>
                  </a:lnTo>
                  <a:lnTo>
                    <a:pt x="739" y="644"/>
                  </a:lnTo>
                  <a:lnTo>
                    <a:pt x="1453" y="477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81"/>
            <p:cNvSpPr/>
            <p:nvPr/>
          </p:nvSpPr>
          <p:spPr>
            <a:xfrm>
              <a:off x="5738167" y="3149414"/>
              <a:ext cx="53594" cy="23738"/>
            </a:xfrm>
            <a:custGeom>
              <a:avLst/>
              <a:gdLst/>
              <a:ahLst/>
              <a:cxnLst/>
              <a:rect l="l" t="t" r="r" b="b"/>
              <a:pathLst>
                <a:path w="1454" h="644" extrusionOk="0">
                  <a:moveTo>
                    <a:pt x="1" y="1"/>
                  </a:moveTo>
                  <a:lnTo>
                    <a:pt x="1" y="477"/>
                  </a:lnTo>
                  <a:lnTo>
                    <a:pt x="715" y="644"/>
                  </a:lnTo>
                  <a:lnTo>
                    <a:pt x="1453" y="477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81"/>
            <p:cNvSpPr/>
            <p:nvPr/>
          </p:nvSpPr>
          <p:spPr>
            <a:xfrm>
              <a:off x="5539782" y="3166960"/>
              <a:ext cx="53594" cy="41320"/>
            </a:xfrm>
            <a:custGeom>
              <a:avLst/>
              <a:gdLst/>
              <a:ahLst/>
              <a:cxnLst/>
              <a:rect l="l" t="t" r="r" b="b"/>
              <a:pathLst>
                <a:path w="1454" h="1121" extrusionOk="0">
                  <a:moveTo>
                    <a:pt x="0" y="1"/>
                  </a:moveTo>
                  <a:lnTo>
                    <a:pt x="0" y="1120"/>
                  </a:lnTo>
                  <a:lnTo>
                    <a:pt x="1453" y="1120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81"/>
            <p:cNvSpPr/>
            <p:nvPr/>
          </p:nvSpPr>
          <p:spPr>
            <a:xfrm>
              <a:off x="5738167" y="3166960"/>
              <a:ext cx="53594" cy="41320"/>
            </a:xfrm>
            <a:custGeom>
              <a:avLst/>
              <a:gdLst/>
              <a:ahLst/>
              <a:cxnLst/>
              <a:rect l="l" t="t" r="r" b="b"/>
              <a:pathLst>
                <a:path w="1454" h="1121" extrusionOk="0">
                  <a:moveTo>
                    <a:pt x="1" y="1"/>
                  </a:moveTo>
                  <a:lnTo>
                    <a:pt x="1" y="1120"/>
                  </a:lnTo>
                  <a:lnTo>
                    <a:pt x="1453" y="1120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81"/>
            <p:cNvSpPr/>
            <p:nvPr/>
          </p:nvSpPr>
          <p:spPr>
            <a:xfrm>
              <a:off x="5638975" y="3050221"/>
              <a:ext cx="32511" cy="83414"/>
            </a:xfrm>
            <a:custGeom>
              <a:avLst/>
              <a:gdLst/>
              <a:ahLst/>
              <a:cxnLst/>
              <a:rect l="l" t="t" r="r" b="b"/>
              <a:pathLst>
                <a:path w="882" h="2263" extrusionOk="0">
                  <a:moveTo>
                    <a:pt x="334" y="1"/>
                  </a:moveTo>
                  <a:lnTo>
                    <a:pt x="0" y="382"/>
                  </a:lnTo>
                  <a:lnTo>
                    <a:pt x="0" y="1525"/>
                  </a:lnTo>
                  <a:cubicBezTo>
                    <a:pt x="0" y="1930"/>
                    <a:pt x="334" y="2263"/>
                    <a:pt x="715" y="2263"/>
                  </a:cubicBezTo>
                  <a:lnTo>
                    <a:pt x="882" y="1215"/>
                  </a:lnTo>
                  <a:lnTo>
                    <a:pt x="715" y="5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81"/>
            <p:cNvSpPr/>
            <p:nvPr/>
          </p:nvSpPr>
          <p:spPr>
            <a:xfrm>
              <a:off x="5665293" y="3050221"/>
              <a:ext cx="27276" cy="83414"/>
            </a:xfrm>
            <a:custGeom>
              <a:avLst/>
              <a:gdLst/>
              <a:ahLst/>
              <a:cxnLst/>
              <a:rect l="l" t="t" r="r" b="b"/>
              <a:pathLst>
                <a:path w="740" h="2263" extrusionOk="0">
                  <a:moveTo>
                    <a:pt x="406" y="1"/>
                  </a:moveTo>
                  <a:lnTo>
                    <a:pt x="1" y="548"/>
                  </a:lnTo>
                  <a:lnTo>
                    <a:pt x="1" y="2263"/>
                  </a:lnTo>
                  <a:cubicBezTo>
                    <a:pt x="406" y="2263"/>
                    <a:pt x="739" y="1930"/>
                    <a:pt x="739" y="1525"/>
                  </a:cubicBezTo>
                  <a:lnTo>
                    <a:pt x="739" y="382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81"/>
            <p:cNvSpPr/>
            <p:nvPr/>
          </p:nvSpPr>
          <p:spPr>
            <a:xfrm>
              <a:off x="5593341" y="2956299"/>
              <a:ext cx="78143" cy="23738"/>
            </a:xfrm>
            <a:custGeom>
              <a:avLst/>
              <a:gdLst/>
              <a:ahLst/>
              <a:cxnLst/>
              <a:rect l="l" t="t" r="r" b="b"/>
              <a:pathLst>
                <a:path w="2120" h="644" extrusionOk="0">
                  <a:moveTo>
                    <a:pt x="24" y="0"/>
                  </a:moveTo>
                  <a:cubicBezTo>
                    <a:pt x="24" y="48"/>
                    <a:pt x="0" y="96"/>
                    <a:pt x="0" y="143"/>
                  </a:cubicBezTo>
                  <a:lnTo>
                    <a:pt x="0" y="477"/>
                  </a:lnTo>
                  <a:lnTo>
                    <a:pt x="1072" y="643"/>
                  </a:lnTo>
                  <a:lnTo>
                    <a:pt x="1953" y="477"/>
                  </a:lnTo>
                  <a:lnTo>
                    <a:pt x="2120" y="239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81"/>
            <p:cNvSpPr/>
            <p:nvPr/>
          </p:nvSpPr>
          <p:spPr>
            <a:xfrm>
              <a:off x="5665293" y="2956299"/>
              <a:ext cx="72909" cy="23738"/>
            </a:xfrm>
            <a:custGeom>
              <a:avLst/>
              <a:gdLst/>
              <a:ahLst/>
              <a:cxnLst/>
              <a:rect l="l" t="t" r="r" b="b"/>
              <a:pathLst>
                <a:path w="1978" h="644" extrusionOk="0">
                  <a:moveTo>
                    <a:pt x="1" y="0"/>
                  </a:moveTo>
                  <a:lnTo>
                    <a:pt x="1" y="477"/>
                  </a:lnTo>
                  <a:lnTo>
                    <a:pt x="953" y="643"/>
                  </a:lnTo>
                  <a:lnTo>
                    <a:pt x="1978" y="477"/>
                  </a:lnTo>
                  <a:lnTo>
                    <a:pt x="1978" y="143"/>
                  </a:lnTo>
                  <a:cubicBezTo>
                    <a:pt x="1978" y="96"/>
                    <a:pt x="1954" y="48"/>
                    <a:pt x="195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81"/>
            <p:cNvSpPr/>
            <p:nvPr/>
          </p:nvSpPr>
          <p:spPr>
            <a:xfrm>
              <a:off x="5596843" y="3008089"/>
              <a:ext cx="74642" cy="64984"/>
            </a:xfrm>
            <a:custGeom>
              <a:avLst/>
              <a:gdLst/>
              <a:ahLst/>
              <a:cxnLst/>
              <a:rect l="l" t="t" r="r" b="b"/>
              <a:pathLst>
                <a:path w="2025" h="1763" extrusionOk="0">
                  <a:moveTo>
                    <a:pt x="1024" y="0"/>
                  </a:moveTo>
                  <a:lnTo>
                    <a:pt x="0" y="358"/>
                  </a:lnTo>
                  <a:cubicBezTo>
                    <a:pt x="239" y="1167"/>
                    <a:pt x="977" y="1763"/>
                    <a:pt x="1858" y="1763"/>
                  </a:cubicBezTo>
                  <a:lnTo>
                    <a:pt x="2025" y="786"/>
                  </a:lnTo>
                  <a:lnTo>
                    <a:pt x="1858" y="48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81"/>
            <p:cNvSpPr/>
            <p:nvPr/>
          </p:nvSpPr>
          <p:spPr>
            <a:xfrm>
              <a:off x="5665293" y="3005472"/>
              <a:ext cx="69407" cy="67601"/>
            </a:xfrm>
            <a:custGeom>
              <a:avLst/>
              <a:gdLst/>
              <a:ahLst/>
              <a:cxnLst/>
              <a:rect l="l" t="t" r="r" b="b"/>
              <a:pathLst>
                <a:path w="1883" h="1834" extrusionOk="0">
                  <a:moveTo>
                    <a:pt x="882" y="0"/>
                  </a:moveTo>
                  <a:lnTo>
                    <a:pt x="1" y="119"/>
                  </a:lnTo>
                  <a:lnTo>
                    <a:pt x="1" y="1834"/>
                  </a:lnTo>
                  <a:cubicBezTo>
                    <a:pt x="906" y="1834"/>
                    <a:pt x="1644" y="1238"/>
                    <a:pt x="1882" y="429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81"/>
            <p:cNvSpPr/>
            <p:nvPr/>
          </p:nvSpPr>
          <p:spPr>
            <a:xfrm>
              <a:off x="5593341" y="2973845"/>
              <a:ext cx="78143" cy="47439"/>
            </a:xfrm>
            <a:custGeom>
              <a:avLst/>
              <a:gdLst/>
              <a:ahLst/>
              <a:cxnLst/>
              <a:rect l="l" t="t" r="r" b="b"/>
              <a:pathLst>
                <a:path w="2120" h="1287" extrusionOk="0">
                  <a:moveTo>
                    <a:pt x="0" y="1"/>
                  </a:moveTo>
                  <a:lnTo>
                    <a:pt x="0" y="739"/>
                  </a:lnTo>
                  <a:cubicBezTo>
                    <a:pt x="0" y="929"/>
                    <a:pt x="48" y="1120"/>
                    <a:pt x="95" y="1287"/>
                  </a:cubicBezTo>
                  <a:lnTo>
                    <a:pt x="953" y="1287"/>
                  </a:lnTo>
                  <a:cubicBezTo>
                    <a:pt x="1191" y="1287"/>
                    <a:pt x="1405" y="1215"/>
                    <a:pt x="1596" y="1096"/>
                  </a:cubicBezTo>
                  <a:cubicBezTo>
                    <a:pt x="1715" y="1025"/>
                    <a:pt x="1834" y="977"/>
                    <a:pt x="1953" y="977"/>
                  </a:cubicBezTo>
                  <a:lnTo>
                    <a:pt x="2120" y="429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81"/>
            <p:cNvSpPr/>
            <p:nvPr/>
          </p:nvSpPr>
          <p:spPr>
            <a:xfrm>
              <a:off x="5665293" y="2973845"/>
              <a:ext cx="72909" cy="47439"/>
            </a:xfrm>
            <a:custGeom>
              <a:avLst/>
              <a:gdLst/>
              <a:ahLst/>
              <a:cxnLst/>
              <a:rect l="l" t="t" r="r" b="b"/>
              <a:pathLst>
                <a:path w="1978" h="1287" extrusionOk="0">
                  <a:moveTo>
                    <a:pt x="1" y="1"/>
                  </a:moveTo>
                  <a:lnTo>
                    <a:pt x="1" y="977"/>
                  </a:lnTo>
                  <a:cubicBezTo>
                    <a:pt x="144" y="977"/>
                    <a:pt x="263" y="1025"/>
                    <a:pt x="382" y="1096"/>
                  </a:cubicBezTo>
                  <a:cubicBezTo>
                    <a:pt x="572" y="1215"/>
                    <a:pt x="787" y="1287"/>
                    <a:pt x="1025" y="1287"/>
                  </a:cubicBezTo>
                  <a:lnTo>
                    <a:pt x="1882" y="1287"/>
                  </a:lnTo>
                  <a:cubicBezTo>
                    <a:pt x="1930" y="1120"/>
                    <a:pt x="1978" y="929"/>
                    <a:pt x="1978" y="739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5" name="Google Shape;4095;p81"/>
          <p:cNvGrpSpPr/>
          <p:nvPr/>
        </p:nvGrpSpPr>
        <p:grpSpPr>
          <a:xfrm>
            <a:off x="6259601" y="2901008"/>
            <a:ext cx="309039" cy="308119"/>
            <a:chOff x="6259601" y="2901008"/>
            <a:chExt cx="309039" cy="308119"/>
          </a:xfrm>
        </p:grpSpPr>
        <p:sp>
          <p:nvSpPr>
            <p:cNvPr id="4096" name="Google Shape;4096;p81"/>
            <p:cNvSpPr/>
            <p:nvPr/>
          </p:nvSpPr>
          <p:spPr>
            <a:xfrm>
              <a:off x="6259601" y="2990543"/>
              <a:ext cx="90454" cy="218580"/>
            </a:xfrm>
            <a:custGeom>
              <a:avLst/>
              <a:gdLst/>
              <a:ahLst/>
              <a:cxnLst/>
              <a:rect l="l" t="t" r="r" b="b"/>
              <a:pathLst>
                <a:path w="2454" h="5930" extrusionOk="0">
                  <a:moveTo>
                    <a:pt x="2215" y="0"/>
                  </a:moveTo>
                  <a:lnTo>
                    <a:pt x="0" y="834"/>
                  </a:lnTo>
                  <a:lnTo>
                    <a:pt x="0" y="5930"/>
                  </a:lnTo>
                  <a:lnTo>
                    <a:pt x="2215" y="5930"/>
                  </a:lnTo>
                  <a:lnTo>
                    <a:pt x="2453" y="2977"/>
                  </a:lnTo>
                  <a:lnTo>
                    <a:pt x="22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81"/>
            <p:cNvSpPr/>
            <p:nvPr/>
          </p:nvSpPr>
          <p:spPr>
            <a:xfrm>
              <a:off x="6477301" y="2990543"/>
              <a:ext cx="91339" cy="218580"/>
            </a:xfrm>
            <a:custGeom>
              <a:avLst/>
              <a:gdLst/>
              <a:ahLst/>
              <a:cxnLst/>
              <a:rect l="l" t="t" r="r" b="b"/>
              <a:pathLst>
                <a:path w="2478" h="5930" extrusionOk="0">
                  <a:moveTo>
                    <a:pt x="238" y="0"/>
                  </a:moveTo>
                  <a:lnTo>
                    <a:pt x="0" y="2691"/>
                  </a:lnTo>
                  <a:lnTo>
                    <a:pt x="238" y="5930"/>
                  </a:lnTo>
                  <a:lnTo>
                    <a:pt x="2477" y="5930"/>
                  </a:lnTo>
                  <a:lnTo>
                    <a:pt x="2477" y="834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81"/>
            <p:cNvSpPr/>
            <p:nvPr/>
          </p:nvSpPr>
          <p:spPr>
            <a:xfrm>
              <a:off x="6295577" y="3082696"/>
              <a:ext cx="18467" cy="17582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1" y="1"/>
                  </a:moveTo>
                  <a:lnTo>
                    <a:pt x="1" y="477"/>
                  </a:lnTo>
                  <a:lnTo>
                    <a:pt x="501" y="477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81"/>
            <p:cNvSpPr/>
            <p:nvPr/>
          </p:nvSpPr>
          <p:spPr>
            <a:xfrm>
              <a:off x="6295577" y="3118709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81"/>
            <p:cNvSpPr/>
            <p:nvPr/>
          </p:nvSpPr>
          <p:spPr>
            <a:xfrm>
              <a:off x="6295577" y="3154685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81"/>
            <p:cNvSpPr/>
            <p:nvPr/>
          </p:nvSpPr>
          <p:spPr>
            <a:xfrm>
              <a:off x="6341248" y="2930828"/>
              <a:ext cx="79028" cy="278293"/>
            </a:xfrm>
            <a:custGeom>
              <a:avLst/>
              <a:gdLst/>
              <a:ahLst/>
              <a:cxnLst/>
              <a:rect l="l" t="t" r="r" b="b"/>
              <a:pathLst>
                <a:path w="2144" h="7550" extrusionOk="0">
                  <a:moveTo>
                    <a:pt x="976" y="1"/>
                  </a:moveTo>
                  <a:lnTo>
                    <a:pt x="0" y="167"/>
                  </a:lnTo>
                  <a:lnTo>
                    <a:pt x="0" y="7550"/>
                  </a:lnTo>
                  <a:lnTo>
                    <a:pt x="976" y="7550"/>
                  </a:lnTo>
                  <a:lnTo>
                    <a:pt x="1977" y="5335"/>
                  </a:lnTo>
                  <a:lnTo>
                    <a:pt x="2143" y="2978"/>
                  </a:lnTo>
                  <a:lnTo>
                    <a:pt x="1977" y="167"/>
                  </a:lnTo>
                  <a:lnTo>
                    <a:pt x="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81"/>
            <p:cNvSpPr/>
            <p:nvPr/>
          </p:nvSpPr>
          <p:spPr>
            <a:xfrm>
              <a:off x="6414085" y="2930828"/>
              <a:ext cx="72024" cy="278293"/>
            </a:xfrm>
            <a:custGeom>
              <a:avLst/>
              <a:gdLst/>
              <a:ahLst/>
              <a:cxnLst/>
              <a:rect l="l" t="t" r="r" b="b"/>
              <a:pathLst>
                <a:path w="1954" h="7550" extrusionOk="0">
                  <a:moveTo>
                    <a:pt x="1049" y="1"/>
                  </a:moveTo>
                  <a:lnTo>
                    <a:pt x="1" y="167"/>
                  </a:lnTo>
                  <a:lnTo>
                    <a:pt x="1" y="5335"/>
                  </a:lnTo>
                  <a:lnTo>
                    <a:pt x="977" y="7550"/>
                  </a:lnTo>
                  <a:lnTo>
                    <a:pt x="1953" y="7550"/>
                  </a:lnTo>
                  <a:lnTo>
                    <a:pt x="1953" y="167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81"/>
            <p:cNvSpPr/>
            <p:nvPr/>
          </p:nvSpPr>
          <p:spPr>
            <a:xfrm>
              <a:off x="6513278" y="3082696"/>
              <a:ext cx="18467" cy="17582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1" y="1"/>
                  </a:moveTo>
                  <a:lnTo>
                    <a:pt x="1" y="477"/>
                  </a:lnTo>
                  <a:lnTo>
                    <a:pt x="501" y="477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81"/>
            <p:cNvSpPr/>
            <p:nvPr/>
          </p:nvSpPr>
          <p:spPr>
            <a:xfrm>
              <a:off x="6513278" y="3118709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81"/>
            <p:cNvSpPr/>
            <p:nvPr/>
          </p:nvSpPr>
          <p:spPr>
            <a:xfrm>
              <a:off x="6513278" y="3154685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81"/>
            <p:cNvSpPr/>
            <p:nvPr/>
          </p:nvSpPr>
          <p:spPr>
            <a:xfrm>
              <a:off x="6368451" y="2991391"/>
              <a:ext cx="18467" cy="18504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0" y="1"/>
                  </a:moveTo>
                  <a:lnTo>
                    <a:pt x="0" y="501"/>
                  </a:lnTo>
                  <a:lnTo>
                    <a:pt x="500" y="5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81"/>
            <p:cNvSpPr/>
            <p:nvPr/>
          </p:nvSpPr>
          <p:spPr>
            <a:xfrm>
              <a:off x="6441288" y="2991391"/>
              <a:ext cx="17619" cy="18504"/>
            </a:xfrm>
            <a:custGeom>
              <a:avLst/>
              <a:gdLst/>
              <a:ahLst/>
              <a:cxnLst/>
              <a:rect l="l" t="t" r="r" b="b"/>
              <a:pathLst>
                <a:path w="478" h="502" extrusionOk="0">
                  <a:moveTo>
                    <a:pt x="1" y="1"/>
                  </a:moveTo>
                  <a:lnTo>
                    <a:pt x="1" y="501"/>
                  </a:lnTo>
                  <a:lnTo>
                    <a:pt x="477" y="50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81"/>
            <p:cNvSpPr/>
            <p:nvPr/>
          </p:nvSpPr>
          <p:spPr>
            <a:xfrm>
              <a:off x="6404428" y="2972960"/>
              <a:ext cx="15850" cy="18467"/>
            </a:xfrm>
            <a:custGeom>
              <a:avLst/>
              <a:gdLst/>
              <a:ahLst/>
              <a:cxnLst/>
              <a:rect l="l" t="t" r="r" b="b"/>
              <a:pathLst>
                <a:path w="430" h="501" extrusionOk="0">
                  <a:moveTo>
                    <a:pt x="1" y="1"/>
                  </a:moveTo>
                  <a:lnTo>
                    <a:pt x="1" y="501"/>
                  </a:lnTo>
                  <a:lnTo>
                    <a:pt x="263" y="501"/>
                  </a:lnTo>
                  <a:lnTo>
                    <a:pt x="429" y="263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81"/>
            <p:cNvSpPr/>
            <p:nvPr/>
          </p:nvSpPr>
          <p:spPr>
            <a:xfrm>
              <a:off x="6414085" y="2972960"/>
              <a:ext cx="8810" cy="18467"/>
            </a:xfrm>
            <a:custGeom>
              <a:avLst/>
              <a:gdLst/>
              <a:ahLst/>
              <a:cxnLst/>
              <a:rect l="l" t="t" r="r" b="b"/>
              <a:pathLst>
                <a:path w="239" h="501" extrusionOk="0">
                  <a:moveTo>
                    <a:pt x="1" y="1"/>
                  </a:moveTo>
                  <a:lnTo>
                    <a:pt x="1" y="501"/>
                  </a:lnTo>
                  <a:lnTo>
                    <a:pt x="239" y="501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81"/>
            <p:cNvSpPr/>
            <p:nvPr/>
          </p:nvSpPr>
          <p:spPr>
            <a:xfrm>
              <a:off x="6386882" y="3018631"/>
              <a:ext cx="33395" cy="54442"/>
            </a:xfrm>
            <a:custGeom>
              <a:avLst/>
              <a:gdLst/>
              <a:ahLst/>
              <a:cxnLst/>
              <a:rect l="l" t="t" r="r" b="b"/>
              <a:pathLst>
                <a:path w="906" h="1477" extrusionOk="0">
                  <a:moveTo>
                    <a:pt x="739" y="0"/>
                  </a:moveTo>
                  <a:cubicBezTo>
                    <a:pt x="334" y="0"/>
                    <a:pt x="0" y="334"/>
                    <a:pt x="0" y="738"/>
                  </a:cubicBezTo>
                  <a:cubicBezTo>
                    <a:pt x="0" y="1143"/>
                    <a:pt x="334" y="1477"/>
                    <a:pt x="739" y="1477"/>
                  </a:cubicBezTo>
                  <a:lnTo>
                    <a:pt x="905" y="738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81"/>
            <p:cNvSpPr/>
            <p:nvPr/>
          </p:nvSpPr>
          <p:spPr>
            <a:xfrm>
              <a:off x="6414085" y="3018631"/>
              <a:ext cx="27240" cy="54442"/>
            </a:xfrm>
            <a:custGeom>
              <a:avLst/>
              <a:gdLst/>
              <a:ahLst/>
              <a:cxnLst/>
              <a:rect l="l" t="t" r="r" b="b"/>
              <a:pathLst>
                <a:path w="739" h="1477" extrusionOk="0">
                  <a:moveTo>
                    <a:pt x="1" y="0"/>
                  </a:moveTo>
                  <a:lnTo>
                    <a:pt x="1" y="1477"/>
                  </a:lnTo>
                  <a:cubicBezTo>
                    <a:pt x="406" y="1477"/>
                    <a:pt x="739" y="1143"/>
                    <a:pt x="739" y="738"/>
                  </a:cubicBezTo>
                  <a:cubicBezTo>
                    <a:pt x="739" y="334"/>
                    <a:pt x="406" y="0"/>
                    <a:pt x="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81"/>
            <p:cNvSpPr/>
            <p:nvPr/>
          </p:nvSpPr>
          <p:spPr>
            <a:xfrm>
              <a:off x="6377224" y="3091469"/>
              <a:ext cx="43052" cy="18467"/>
            </a:xfrm>
            <a:custGeom>
              <a:avLst/>
              <a:gdLst/>
              <a:ahLst/>
              <a:cxnLst/>
              <a:rect l="l" t="t" r="r" b="b"/>
              <a:pathLst>
                <a:path w="1168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001" y="501"/>
                  </a:lnTo>
                  <a:lnTo>
                    <a:pt x="1167" y="239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81"/>
            <p:cNvSpPr/>
            <p:nvPr/>
          </p:nvSpPr>
          <p:spPr>
            <a:xfrm>
              <a:off x="6414085" y="3091469"/>
              <a:ext cx="36049" cy="18467"/>
            </a:xfrm>
            <a:custGeom>
              <a:avLst/>
              <a:gdLst/>
              <a:ahLst/>
              <a:cxnLst/>
              <a:rect l="l" t="t" r="r" b="b"/>
              <a:pathLst>
                <a:path w="978" h="501" extrusionOk="0">
                  <a:moveTo>
                    <a:pt x="1" y="1"/>
                  </a:moveTo>
                  <a:lnTo>
                    <a:pt x="1" y="501"/>
                  </a:lnTo>
                  <a:lnTo>
                    <a:pt x="977" y="50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81"/>
            <p:cNvSpPr/>
            <p:nvPr/>
          </p:nvSpPr>
          <p:spPr>
            <a:xfrm>
              <a:off x="6377224" y="3127482"/>
              <a:ext cx="43052" cy="81645"/>
            </a:xfrm>
            <a:custGeom>
              <a:avLst/>
              <a:gdLst/>
              <a:ahLst/>
              <a:cxnLst/>
              <a:rect l="l" t="t" r="r" b="b"/>
              <a:pathLst>
                <a:path w="1168" h="2215" extrusionOk="0">
                  <a:moveTo>
                    <a:pt x="0" y="0"/>
                  </a:moveTo>
                  <a:lnTo>
                    <a:pt x="0" y="2215"/>
                  </a:lnTo>
                  <a:lnTo>
                    <a:pt x="1001" y="2215"/>
                  </a:lnTo>
                  <a:lnTo>
                    <a:pt x="1167" y="1119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81"/>
            <p:cNvSpPr/>
            <p:nvPr/>
          </p:nvSpPr>
          <p:spPr>
            <a:xfrm>
              <a:off x="6414085" y="3127482"/>
              <a:ext cx="36049" cy="81645"/>
            </a:xfrm>
            <a:custGeom>
              <a:avLst/>
              <a:gdLst/>
              <a:ahLst/>
              <a:cxnLst/>
              <a:rect l="l" t="t" r="r" b="b"/>
              <a:pathLst>
                <a:path w="978" h="2215" extrusionOk="0">
                  <a:moveTo>
                    <a:pt x="1" y="0"/>
                  </a:moveTo>
                  <a:lnTo>
                    <a:pt x="1" y="2215"/>
                  </a:lnTo>
                  <a:lnTo>
                    <a:pt x="977" y="221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81"/>
            <p:cNvSpPr/>
            <p:nvPr/>
          </p:nvSpPr>
          <p:spPr>
            <a:xfrm>
              <a:off x="6314008" y="2901008"/>
              <a:ext cx="106267" cy="36012"/>
            </a:xfrm>
            <a:custGeom>
              <a:avLst/>
              <a:gdLst/>
              <a:ahLst/>
              <a:cxnLst/>
              <a:rect l="l" t="t" r="r" b="b"/>
              <a:pathLst>
                <a:path w="2883" h="977" extrusionOk="0">
                  <a:moveTo>
                    <a:pt x="1" y="0"/>
                  </a:moveTo>
                  <a:lnTo>
                    <a:pt x="1" y="976"/>
                  </a:lnTo>
                  <a:lnTo>
                    <a:pt x="2716" y="976"/>
                  </a:lnTo>
                  <a:lnTo>
                    <a:pt x="2882" y="476"/>
                  </a:lnTo>
                  <a:lnTo>
                    <a:pt x="271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81"/>
            <p:cNvSpPr/>
            <p:nvPr/>
          </p:nvSpPr>
          <p:spPr>
            <a:xfrm>
              <a:off x="6414085" y="2901008"/>
              <a:ext cx="99227" cy="36012"/>
            </a:xfrm>
            <a:custGeom>
              <a:avLst/>
              <a:gdLst/>
              <a:ahLst/>
              <a:cxnLst/>
              <a:rect l="l" t="t" r="r" b="b"/>
              <a:pathLst>
                <a:path w="2692" h="977" extrusionOk="0">
                  <a:moveTo>
                    <a:pt x="1" y="0"/>
                  </a:moveTo>
                  <a:lnTo>
                    <a:pt x="1" y="976"/>
                  </a:lnTo>
                  <a:lnTo>
                    <a:pt x="2692" y="976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8" name="Google Shape;4118;p81"/>
          <p:cNvGrpSpPr/>
          <p:nvPr/>
        </p:nvGrpSpPr>
        <p:grpSpPr>
          <a:xfrm>
            <a:off x="6982922" y="2901008"/>
            <a:ext cx="309041" cy="308118"/>
            <a:chOff x="6982922" y="2901008"/>
            <a:chExt cx="309041" cy="308118"/>
          </a:xfrm>
        </p:grpSpPr>
        <p:sp>
          <p:nvSpPr>
            <p:cNvPr id="4119" name="Google Shape;4119;p81"/>
            <p:cNvSpPr/>
            <p:nvPr/>
          </p:nvSpPr>
          <p:spPr>
            <a:xfrm>
              <a:off x="6982922" y="2901008"/>
              <a:ext cx="72024" cy="60598"/>
            </a:xfrm>
            <a:custGeom>
              <a:avLst/>
              <a:gdLst/>
              <a:ahLst/>
              <a:cxnLst/>
              <a:rect l="l" t="t" r="r" b="b"/>
              <a:pathLst>
                <a:path w="1954" h="1644" extrusionOk="0">
                  <a:moveTo>
                    <a:pt x="0" y="0"/>
                  </a:moveTo>
                  <a:lnTo>
                    <a:pt x="0" y="1477"/>
                  </a:lnTo>
                  <a:lnTo>
                    <a:pt x="1144" y="1643"/>
                  </a:lnTo>
                  <a:lnTo>
                    <a:pt x="1953" y="1477"/>
                  </a:lnTo>
                  <a:cubicBezTo>
                    <a:pt x="1263" y="834"/>
                    <a:pt x="1001" y="0"/>
                    <a:pt x="100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81"/>
            <p:cNvSpPr/>
            <p:nvPr/>
          </p:nvSpPr>
          <p:spPr>
            <a:xfrm>
              <a:off x="6982922" y="2955415"/>
              <a:ext cx="132585" cy="160673"/>
            </a:xfrm>
            <a:custGeom>
              <a:avLst/>
              <a:gdLst/>
              <a:ahLst/>
              <a:cxnLst/>
              <a:rect l="l" t="t" r="r" b="b"/>
              <a:pathLst>
                <a:path w="3597" h="4359" extrusionOk="0">
                  <a:moveTo>
                    <a:pt x="0" y="1"/>
                  </a:moveTo>
                  <a:lnTo>
                    <a:pt x="0" y="4192"/>
                  </a:lnTo>
                  <a:lnTo>
                    <a:pt x="643" y="4359"/>
                  </a:lnTo>
                  <a:lnTo>
                    <a:pt x="1263" y="4192"/>
                  </a:lnTo>
                  <a:lnTo>
                    <a:pt x="1263" y="4025"/>
                  </a:lnTo>
                  <a:lnTo>
                    <a:pt x="1263" y="3454"/>
                  </a:lnTo>
                  <a:cubicBezTo>
                    <a:pt x="1263" y="2930"/>
                    <a:pt x="1572" y="2501"/>
                    <a:pt x="2001" y="2311"/>
                  </a:cubicBezTo>
                  <a:lnTo>
                    <a:pt x="2120" y="3192"/>
                  </a:lnTo>
                  <a:lnTo>
                    <a:pt x="2930" y="3358"/>
                  </a:lnTo>
                  <a:lnTo>
                    <a:pt x="3596" y="3192"/>
                  </a:lnTo>
                  <a:cubicBezTo>
                    <a:pt x="3525" y="1144"/>
                    <a:pt x="2715" y="548"/>
                    <a:pt x="2382" y="334"/>
                  </a:cubicBezTo>
                  <a:cubicBezTo>
                    <a:pt x="2215" y="239"/>
                    <a:pt x="2072" y="120"/>
                    <a:pt x="1953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81"/>
            <p:cNvSpPr/>
            <p:nvPr/>
          </p:nvSpPr>
          <p:spPr>
            <a:xfrm>
              <a:off x="7249795" y="3100241"/>
              <a:ext cx="29857" cy="15850"/>
            </a:xfrm>
            <a:custGeom>
              <a:avLst/>
              <a:gdLst/>
              <a:ahLst/>
              <a:cxnLst/>
              <a:rect l="l" t="t" r="r" b="b"/>
              <a:pathLst>
                <a:path w="810" h="430" extrusionOk="0">
                  <a:moveTo>
                    <a:pt x="167" y="1"/>
                  </a:moveTo>
                  <a:lnTo>
                    <a:pt x="0" y="120"/>
                  </a:lnTo>
                  <a:lnTo>
                    <a:pt x="167" y="263"/>
                  </a:lnTo>
                  <a:lnTo>
                    <a:pt x="381" y="430"/>
                  </a:lnTo>
                  <a:lnTo>
                    <a:pt x="643" y="263"/>
                  </a:lnTo>
                  <a:lnTo>
                    <a:pt x="810" y="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81"/>
            <p:cNvSpPr/>
            <p:nvPr/>
          </p:nvSpPr>
          <p:spPr>
            <a:xfrm>
              <a:off x="7111972" y="3100241"/>
              <a:ext cx="50056" cy="14965"/>
            </a:xfrm>
            <a:custGeom>
              <a:avLst/>
              <a:gdLst/>
              <a:ahLst/>
              <a:cxnLst/>
              <a:rect l="l" t="t" r="r" b="b"/>
              <a:pathLst>
                <a:path w="1358" h="406" extrusionOk="0">
                  <a:moveTo>
                    <a:pt x="95" y="1"/>
                  </a:moveTo>
                  <a:lnTo>
                    <a:pt x="0" y="120"/>
                  </a:lnTo>
                  <a:lnTo>
                    <a:pt x="95" y="263"/>
                  </a:lnTo>
                  <a:lnTo>
                    <a:pt x="715" y="406"/>
                  </a:lnTo>
                  <a:lnTo>
                    <a:pt x="1191" y="263"/>
                  </a:lnTo>
                  <a:lnTo>
                    <a:pt x="1358" y="144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81"/>
            <p:cNvSpPr/>
            <p:nvPr/>
          </p:nvSpPr>
          <p:spPr>
            <a:xfrm>
              <a:off x="7111972" y="3109899"/>
              <a:ext cx="50056" cy="8846"/>
            </a:xfrm>
            <a:custGeom>
              <a:avLst/>
              <a:gdLst/>
              <a:ahLst/>
              <a:cxnLst/>
              <a:rect l="l" t="t" r="r" b="b"/>
              <a:pathLst>
                <a:path w="1358" h="240" extrusionOk="0">
                  <a:moveTo>
                    <a:pt x="95" y="1"/>
                  </a:moveTo>
                  <a:lnTo>
                    <a:pt x="0" y="144"/>
                  </a:lnTo>
                  <a:lnTo>
                    <a:pt x="95" y="239"/>
                  </a:lnTo>
                  <a:lnTo>
                    <a:pt x="1191" y="239"/>
                  </a:lnTo>
                  <a:lnTo>
                    <a:pt x="1358" y="120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81"/>
            <p:cNvSpPr/>
            <p:nvPr/>
          </p:nvSpPr>
          <p:spPr>
            <a:xfrm>
              <a:off x="7249795" y="3109899"/>
              <a:ext cx="29857" cy="8846"/>
            </a:xfrm>
            <a:custGeom>
              <a:avLst/>
              <a:gdLst/>
              <a:ahLst/>
              <a:cxnLst/>
              <a:rect l="l" t="t" r="r" b="b"/>
              <a:pathLst>
                <a:path w="810" h="240" extrusionOk="0">
                  <a:moveTo>
                    <a:pt x="167" y="1"/>
                  </a:moveTo>
                  <a:lnTo>
                    <a:pt x="0" y="120"/>
                  </a:lnTo>
                  <a:lnTo>
                    <a:pt x="167" y="239"/>
                  </a:lnTo>
                  <a:lnTo>
                    <a:pt x="643" y="239"/>
                  </a:lnTo>
                  <a:lnTo>
                    <a:pt x="810" y="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81"/>
            <p:cNvSpPr/>
            <p:nvPr/>
          </p:nvSpPr>
          <p:spPr>
            <a:xfrm>
              <a:off x="7061030" y="3073038"/>
              <a:ext cx="54479" cy="43052"/>
            </a:xfrm>
            <a:custGeom>
              <a:avLst/>
              <a:gdLst/>
              <a:ahLst/>
              <a:cxnLst/>
              <a:rect l="l" t="t" r="r" b="b"/>
              <a:pathLst>
                <a:path w="1478" h="1168" extrusionOk="0">
                  <a:moveTo>
                    <a:pt x="1" y="1"/>
                  </a:moveTo>
                  <a:lnTo>
                    <a:pt x="120" y="1001"/>
                  </a:lnTo>
                  <a:lnTo>
                    <a:pt x="811" y="1168"/>
                  </a:lnTo>
                  <a:lnTo>
                    <a:pt x="1477" y="1001"/>
                  </a:lnTo>
                  <a:cubicBezTo>
                    <a:pt x="1477" y="882"/>
                    <a:pt x="1477" y="763"/>
                    <a:pt x="1477" y="644"/>
                  </a:cubicBezTo>
                  <a:cubicBezTo>
                    <a:pt x="1477" y="429"/>
                    <a:pt x="1477" y="215"/>
                    <a:pt x="147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81"/>
            <p:cNvSpPr/>
            <p:nvPr/>
          </p:nvSpPr>
          <p:spPr>
            <a:xfrm>
              <a:off x="7065454" y="3109899"/>
              <a:ext cx="50941" cy="81682"/>
            </a:xfrm>
            <a:custGeom>
              <a:avLst/>
              <a:gdLst/>
              <a:ahLst/>
              <a:cxnLst/>
              <a:rect l="l" t="t" r="r" b="b"/>
              <a:pathLst>
                <a:path w="1382" h="2216" extrusionOk="0">
                  <a:moveTo>
                    <a:pt x="0" y="1"/>
                  </a:moveTo>
                  <a:lnTo>
                    <a:pt x="286" y="2216"/>
                  </a:lnTo>
                  <a:lnTo>
                    <a:pt x="1262" y="2216"/>
                  </a:lnTo>
                  <a:lnTo>
                    <a:pt x="1357" y="858"/>
                  </a:lnTo>
                  <a:cubicBezTo>
                    <a:pt x="1381" y="572"/>
                    <a:pt x="1357" y="287"/>
                    <a:pt x="135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81"/>
            <p:cNvSpPr/>
            <p:nvPr/>
          </p:nvSpPr>
          <p:spPr>
            <a:xfrm>
              <a:off x="6982922" y="3109899"/>
              <a:ext cx="46554" cy="99227"/>
            </a:xfrm>
            <a:custGeom>
              <a:avLst/>
              <a:gdLst/>
              <a:ahLst/>
              <a:cxnLst/>
              <a:rect l="l" t="t" r="r" b="b"/>
              <a:pathLst>
                <a:path w="1263" h="2692" extrusionOk="0">
                  <a:moveTo>
                    <a:pt x="0" y="1"/>
                  </a:moveTo>
                  <a:lnTo>
                    <a:pt x="0" y="2692"/>
                  </a:lnTo>
                  <a:lnTo>
                    <a:pt x="1263" y="2692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81"/>
            <p:cNvSpPr/>
            <p:nvPr/>
          </p:nvSpPr>
          <p:spPr>
            <a:xfrm>
              <a:off x="7273496" y="3082696"/>
              <a:ext cx="18467" cy="33395"/>
            </a:xfrm>
            <a:custGeom>
              <a:avLst/>
              <a:gdLst/>
              <a:ahLst/>
              <a:cxnLst/>
              <a:rect l="l" t="t" r="r" b="b"/>
              <a:pathLst>
                <a:path w="501" h="906" extrusionOk="0">
                  <a:moveTo>
                    <a:pt x="0" y="1"/>
                  </a:moveTo>
                  <a:lnTo>
                    <a:pt x="0" y="739"/>
                  </a:lnTo>
                  <a:lnTo>
                    <a:pt x="262" y="906"/>
                  </a:lnTo>
                  <a:lnTo>
                    <a:pt x="500" y="739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81"/>
            <p:cNvSpPr/>
            <p:nvPr/>
          </p:nvSpPr>
          <p:spPr>
            <a:xfrm>
              <a:off x="7273496" y="3109899"/>
              <a:ext cx="18467" cy="27276"/>
            </a:xfrm>
            <a:custGeom>
              <a:avLst/>
              <a:gdLst/>
              <a:ahLst/>
              <a:cxnLst/>
              <a:rect l="l" t="t" r="r" b="b"/>
              <a:pathLst>
                <a:path w="501" h="740" extrusionOk="0">
                  <a:moveTo>
                    <a:pt x="0" y="1"/>
                  </a:moveTo>
                  <a:lnTo>
                    <a:pt x="0" y="739"/>
                  </a:lnTo>
                  <a:lnTo>
                    <a:pt x="500" y="739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81"/>
            <p:cNvSpPr/>
            <p:nvPr/>
          </p:nvSpPr>
          <p:spPr>
            <a:xfrm>
              <a:off x="7155836" y="3080078"/>
              <a:ext cx="18504" cy="36012"/>
            </a:xfrm>
            <a:custGeom>
              <a:avLst/>
              <a:gdLst/>
              <a:ahLst/>
              <a:cxnLst/>
              <a:rect l="l" t="t" r="r" b="b"/>
              <a:pathLst>
                <a:path w="502" h="977" extrusionOk="0">
                  <a:moveTo>
                    <a:pt x="501" y="0"/>
                  </a:moveTo>
                  <a:lnTo>
                    <a:pt x="1" y="119"/>
                  </a:lnTo>
                  <a:lnTo>
                    <a:pt x="1" y="810"/>
                  </a:lnTo>
                  <a:lnTo>
                    <a:pt x="263" y="977"/>
                  </a:lnTo>
                  <a:lnTo>
                    <a:pt x="501" y="81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81"/>
            <p:cNvSpPr/>
            <p:nvPr/>
          </p:nvSpPr>
          <p:spPr>
            <a:xfrm>
              <a:off x="7155836" y="3109899"/>
              <a:ext cx="24622" cy="29893"/>
            </a:xfrm>
            <a:custGeom>
              <a:avLst/>
              <a:gdLst/>
              <a:ahLst/>
              <a:cxnLst/>
              <a:rect l="l" t="t" r="r" b="b"/>
              <a:pathLst>
                <a:path w="668" h="811" extrusionOk="0">
                  <a:moveTo>
                    <a:pt x="1" y="1"/>
                  </a:moveTo>
                  <a:lnTo>
                    <a:pt x="1" y="668"/>
                  </a:lnTo>
                  <a:lnTo>
                    <a:pt x="501" y="811"/>
                  </a:lnTo>
                  <a:lnTo>
                    <a:pt x="668" y="334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81"/>
            <p:cNvSpPr/>
            <p:nvPr/>
          </p:nvSpPr>
          <p:spPr>
            <a:xfrm>
              <a:off x="7231327" y="3109899"/>
              <a:ext cx="24622" cy="36049"/>
            </a:xfrm>
            <a:custGeom>
              <a:avLst/>
              <a:gdLst/>
              <a:ahLst/>
              <a:cxnLst/>
              <a:rect l="l" t="t" r="r" b="b"/>
              <a:pathLst>
                <a:path w="668" h="978" extrusionOk="0">
                  <a:moveTo>
                    <a:pt x="168" y="1"/>
                  </a:moveTo>
                  <a:lnTo>
                    <a:pt x="1" y="453"/>
                  </a:lnTo>
                  <a:lnTo>
                    <a:pt x="168" y="977"/>
                  </a:lnTo>
                  <a:lnTo>
                    <a:pt x="668" y="97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81"/>
            <p:cNvSpPr/>
            <p:nvPr/>
          </p:nvSpPr>
          <p:spPr>
            <a:xfrm>
              <a:off x="7174304" y="3073038"/>
              <a:ext cx="31626" cy="45706"/>
            </a:xfrm>
            <a:custGeom>
              <a:avLst/>
              <a:gdLst/>
              <a:ahLst/>
              <a:cxnLst/>
              <a:rect l="l" t="t" r="r" b="b"/>
              <a:pathLst>
                <a:path w="858" h="1240" extrusionOk="0">
                  <a:moveTo>
                    <a:pt x="691" y="1"/>
                  </a:moveTo>
                  <a:lnTo>
                    <a:pt x="0" y="191"/>
                  </a:lnTo>
                  <a:lnTo>
                    <a:pt x="0" y="1001"/>
                  </a:lnTo>
                  <a:lnTo>
                    <a:pt x="238" y="1239"/>
                  </a:lnTo>
                  <a:lnTo>
                    <a:pt x="691" y="1001"/>
                  </a:lnTo>
                  <a:lnTo>
                    <a:pt x="857" y="57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81"/>
            <p:cNvSpPr/>
            <p:nvPr/>
          </p:nvSpPr>
          <p:spPr>
            <a:xfrm>
              <a:off x="7231327" y="3073038"/>
              <a:ext cx="24622" cy="36897"/>
            </a:xfrm>
            <a:custGeom>
              <a:avLst/>
              <a:gdLst/>
              <a:ahLst/>
              <a:cxnLst/>
              <a:rect l="l" t="t" r="r" b="b"/>
              <a:pathLst>
                <a:path w="668" h="1001" extrusionOk="0">
                  <a:moveTo>
                    <a:pt x="168" y="1"/>
                  </a:moveTo>
                  <a:lnTo>
                    <a:pt x="1" y="525"/>
                  </a:lnTo>
                  <a:lnTo>
                    <a:pt x="168" y="1001"/>
                  </a:lnTo>
                  <a:lnTo>
                    <a:pt x="668" y="1001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81"/>
            <p:cNvSpPr/>
            <p:nvPr/>
          </p:nvSpPr>
          <p:spPr>
            <a:xfrm>
              <a:off x="7174304" y="3109899"/>
              <a:ext cx="25470" cy="36049"/>
            </a:xfrm>
            <a:custGeom>
              <a:avLst/>
              <a:gdLst/>
              <a:ahLst/>
              <a:cxnLst/>
              <a:rect l="l" t="t" r="r" b="b"/>
              <a:pathLst>
                <a:path w="691" h="978" extrusionOk="0">
                  <a:moveTo>
                    <a:pt x="0" y="1"/>
                  </a:moveTo>
                  <a:lnTo>
                    <a:pt x="0" y="811"/>
                  </a:lnTo>
                  <a:lnTo>
                    <a:pt x="691" y="97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81"/>
            <p:cNvSpPr/>
            <p:nvPr/>
          </p:nvSpPr>
          <p:spPr>
            <a:xfrm>
              <a:off x="7199738" y="3073038"/>
              <a:ext cx="37782" cy="45706"/>
            </a:xfrm>
            <a:custGeom>
              <a:avLst/>
              <a:gdLst/>
              <a:ahLst/>
              <a:cxnLst/>
              <a:rect l="l" t="t" r="r" b="b"/>
              <a:pathLst>
                <a:path w="1025" h="1240" extrusionOk="0">
                  <a:moveTo>
                    <a:pt x="1" y="1"/>
                  </a:moveTo>
                  <a:lnTo>
                    <a:pt x="1" y="1001"/>
                  </a:lnTo>
                  <a:lnTo>
                    <a:pt x="525" y="1239"/>
                  </a:lnTo>
                  <a:lnTo>
                    <a:pt x="1025" y="1001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81"/>
            <p:cNvSpPr/>
            <p:nvPr/>
          </p:nvSpPr>
          <p:spPr>
            <a:xfrm>
              <a:off x="7199738" y="3109899"/>
              <a:ext cx="37782" cy="36049"/>
            </a:xfrm>
            <a:custGeom>
              <a:avLst/>
              <a:gdLst/>
              <a:ahLst/>
              <a:cxnLst/>
              <a:rect l="l" t="t" r="r" b="b"/>
              <a:pathLst>
                <a:path w="1025" h="978" extrusionOk="0">
                  <a:moveTo>
                    <a:pt x="1" y="1"/>
                  </a:moveTo>
                  <a:lnTo>
                    <a:pt x="1" y="977"/>
                  </a:lnTo>
                  <a:lnTo>
                    <a:pt x="1025" y="977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8" name="Google Shape;4138;p81"/>
          <p:cNvGrpSpPr/>
          <p:nvPr/>
        </p:nvGrpSpPr>
        <p:grpSpPr>
          <a:xfrm>
            <a:off x="7700087" y="2901008"/>
            <a:ext cx="254632" cy="308120"/>
            <a:chOff x="7700087" y="2901008"/>
            <a:chExt cx="254632" cy="308120"/>
          </a:xfrm>
        </p:grpSpPr>
        <p:sp>
          <p:nvSpPr>
            <p:cNvPr id="4139" name="Google Shape;4139;p81"/>
            <p:cNvSpPr/>
            <p:nvPr/>
          </p:nvSpPr>
          <p:spPr>
            <a:xfrm>
              <a:off x="7745758" y="3166960"/>
              <a:ext cx="104498" cy="42168"/>
            </a:xfrm>
            <a:custGeom>
              <a:avLst/>
              <a:gdLst/>
              <a:ahLst/>
              <a:cxnLst/>
              <a:rect l="l" t="t" r="r" b="b"/>
              <a:pathLst>
                <a:path w="2835" h="1144" extrusionOk="0">
                  <a:moveTo>
                    <a:pt x="1429" y="1"/>
                  </a:moveTo>
                  <a:lnTo>
                    <a:pt x="0" y="168"/>
                  </a:lnTo>
                  <a:lnTo>
                    <a:pt x="0" y="1144"/>
                  </a:lnTo>
                  <a:lnTo>
                    <a:pt x="2834" y="1144"/>
                  </a:lnTo>
                  <a:lnTo>
                    <a:pt x="2834" y="168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81"/>
            <p:cNvSpPr/>
            <p:nvPr/>
          </p:nvSpPr>
          <p:spPr>
            <a:xfrm>
              <a:off x="7850221" y="2918554"/>
              <a:ext cx="104498" cy="290567"/>
            </a:xfrm>
            <a:custGeom>
              <a:avLst/>
              <a:gdLst/>
              <a:ahLst/>
              <a:cxnLst/>
              <a:rect l="l" t="t" r="r" b="b"/>
              <a:pathLst>
                <a:path w="2835" h="7883" extrusionOk="0">
                  <a:moveTo>
                    <a:pt x="1834" y="0"/>
                  </a:moveTo>
                  <a:lnTo>
                    <a:pt x="0" y="6907"/>
                  </a:lnTo>
                  <a:lnTo>
                    <a:pt x="0" y="7883"/>
                  </a:lnTo>
                  <a:lnTo>
                    <a:pt x="2834" y="7883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81"/>
            <p:cNvSpPr/>
            <p:nvPr/>
          </p:nvSpPr>
          <p:spPr>
            <a:xfrm>
              <a:off x="7700087" y="2901008"/>
              <a:ext cx="115040" cy="215078"/>
            </a:xfrm>
            <a:custGeom>
              <a:avLst/>
              <a:gdLst/>
              <a:ahLst/>
              <a:cxnLst/>
              <a:rect l="l" t="t" r="r" b="b"/>
              <a:pathLst>
                <a:path w="3121" h="5835" extrusionOk="0">
                  <a:moveTo>
                    <a:pt x="1" y="0"/>
                  </a:moveTo>
                  <a:lnTo>
                    <a:pt x="1" y="5668"/>
                  </a:lnTo>
                  <a:lnTo>
                    <a:pt x="1549" y="5835"/>
                  </a:lnTo>
                  <a:lnTo>
                    <a:pt x="2954" y="5668"/>
                  </a:lnTo>
                  <a:lnTo>
                    <a:pt x="3121" y="295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81"/>
            <p:cNvSpPr/>
            <p:nvPr/>
          </p:nvSpPr>
          <p:spPr>
            <a:xfrm>
              <a:off x="7808937" y="2901008"/>
              <a:ext cx="108884" cy="215078"/>
            </a:xfrm>
            <a:custGeom>
              <a:avLst/>
              <a:gdLst/>
              <a:ahLst/>
              <a:cxnLst/>
              <a:rect l="l" t="t" r="r" b="b"/>
              <a:pathLst>
                <a:path w="2954" h="5835" extrusionOk="0">
                  <a:moveTo>
                    <a:pt x="1" y="0"/>
                  </a:moveTo>
                  <a:lnTo>
                    <a:pt x="1" y="5668"/>
                  </a:lnTo>
                  <a:lnTo>
                    <a:pt x="1477" y="5835"/>
                  </a:lnTo>
                  <a:lnTo>
                    <a:pt x="2954" y="5668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81"/>
            <p:cNvSpPr/>
            <p:nvPr/>
          </p:nvSpPr>
          <p:spPr>
            <a:xfrm>
              <a:off x="7754531" y="2995814"/>
              <a:ext cx="60598" cy="74642"/>
            </a:xfrm>
            <a:custGeom>
              <a:avLst/>
              <a:gdLst/>
              <a:ahLst/>
              <a:cxnLst/>
              <a:rect l="l" t="t" r="r" b="b"/>
              <a:pathLst>
                <a:path w="1644" h="2025" extrusionOk="0">
                  <a:moveTo>
                    <a:pt x="882" y="0"/>
                  </a:moveTo>
                  <a:cubicBezTo>
                    <a:pt x="358" y="238"/>
                    <a:pt x="0" y="762"/>
                    <a:pt x="0" y="1357"/>
                  </a:cubicBezTo>
                  <a:lnTo>
                    <a:pt x="0" y="1858"/>
                  </a:lnTo>
                  <a:lnTo>
                    <a:pt x="810" y="2024"/>
                  </a:lnTo>
                  <a:lnTo>
                    <a:pt x="1477" y="1858"/>
                  </a:lnTo>
                  <a:lnTo>
                    <a:pt x="1644" y="1048"/>
                  </a:lnTo>
                  <a:lnTo>
                    <a:pt x="1477" y="26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81"/>
            <p:cNvSpPr/>
            <p:nvPr/>
          </p:nvSpPr>
          <p:spPr>
            <a:xfrm>
              <a:off x="7754531" y="3064265"/>
              <a:ext cx="60598" cy="18467"/>
            </a:xfrm>
            <a:custGeom>
              <a:avLst/>
              <a:gdLst/>
              <a:ahLst/>
              <a:cxnLst/>
              <a:rect l="l" t="t" r="r" b="b"/>
              <a:pathLst>
                <a:path w="1644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477" y="501"/>
                  </a:lnTo>
                  <a:lnTo>
                    <a:pt x="1644" y="239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81"/>
            <p:cNvSpPr/>
            <p:nvPr/>
          </p:nvSpPr>
          <p:spPr>
            <a:xfrm>
              <a:off x="7808937" y="2995814"/>
              <a:ext cx="54479" cy="74642"/>
            </a:xfrm>
            <a:custGeom>
              <a:avLst/>
              <a:gdLst/>
              <a:ahLst/>
              <a:cxnLst/>
              <a:rect l="l" t="t" r="r" b="b"/>
              <a:pathLst>
                <a:path w="1478" h="2025" extrusionOk="0">
                  <a:moveTo>
                    <a:pt x="596" y="0"/>
                  </a:moveTo>
                  <a:lnTo>
                    <a:pt x="1" y="262"/>
                  </a:lnTo>
                  <a:lnTo>
                    <a:pt x="1" y="1858"/>
                  </a:lnTo>
                  <a:lnTo>
                    <a:pt x="668" y="2024"/>
                  </a:lnTo>
                  <a:lnTo>
                    <a:pt x="1477" y="1858"/>
                  </a:lnTo>
                  <a:lnTo>
                    <a:pt x="1477" y="1357"/>
                  </a:lnTo>
                  <a:cubicBezTo>
                    <a:pt x="1477" y="762"/>
                    <a:pt x="1120" y="238"/>
                    <a:pt x="59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81"/>
            <p:cNvSpPr/>
            <p:nvPr/>
          </p:nvSpPr>
          <p:spPr>
            <a:xfrm>
              <a:off x="7700087" y="3148529"/>
              <a:ext cx="115040" cy="24622"/>
            </a:xfrm>
            <a:custGeom>
              <a:avLst/>
              <a:gdLst/>
              <a:ahLst/>
              <a:cxnLst/>
              <a:rect l="l" t="t" r="r" b="b"/>
              <a:pathLst>
                <a:path w="3121" h="668" extrusionOk="0">
                  <a:moveTo>
                    <a:pt x="1549" y="1"/>
                  </a:moveTo>
                  <a:lnTo>
                    <a:pt x="1" y="167"/>
                  </a:lnTo>
                  <a:lnTo>
                    <a:pt x="1" y="668"/>
                  </a:lnTo>
                  <a:lnTo>
                    <a:pt x="2954" y="668"/>
                  </a:lnTo>
                  <a:lnTo>
                    <a:pt x="3121" y="429"/>
                  </a:lnTo>
                  <a:lnTo>
                    <a:pt x="2954" y="16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81"/>
            <p:cNvSpPr/>
            <p:nvPr/>
          </p:nvSpPr>
          <p:spPr>
            <a:xfrm>
              <a:off x="7808937" y="3148529"/>
              <a:ext cx="108884" cy="24622"/>
            </a:xfrm>
            <a:custGeom>
              <a:avLst/>
              <a:gdLst/>
              <a:ahLst/>
              <a:cxnLst/>
              <a:rect l="l" t="t" r="r" b="b"/>
              <a:pathLst>
                <a:path w="2954" h="668" extrusionOk="0">
                  <a:moveTo>
                    <a:pt x="1477" y="1"/>
                  </a:moveTo>
                  <a:lnTo>
                    <a:pt x="1" y="167"/>
                  </a:lnTo>
                  <a:lnTo>
                    <a:pt x="1" y="668"/>
                  </a:lnTo>
                  <a:lnTo>
                    <a:pt x="2954" y="668"/>
                  </a:lnTo>
                  <a:lnTo>
                    <a:pt x="2954" y="167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81"/>
            <p:cNvSpPr/>
            <p:nvPr/>
          </p:nvSpPr>
          <p:spPr>
            <a:xfrm>
              <a:off x="7700087" y="3109899"/>
              <a:ext cx="115040" cy="44822"/>
            </a:xfrm>
            <a:custGeom>
              <a:avLst/>
              <a:gdLst/>
              <a:ahLst/>
              <a:cxnLst/>
              <a:rect l="l" t="t" r="r" b="b"/>
              <a:pathLst>
                <a:path w="3121" h="1216" extrusionOk="0">
                  <a:moveTo>
                    <a:pt x="1" y="1"/>
                  </a:moveTo>
                  <a:lnTo>
                    <a:pt x="1" y="1215"/>
                  </a:lnTo>
                  <a:lnTo>
                    <a:pt x="2954" y="1215"/>
                  </a:lnTo>
                  <a:lnTo>
                    <a:pt x="3121" y="620"/>
                  </a:lnTo>
                  <a:lnTo>
                    <a:pt x="295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81"/>
            <p:cNvSpPr/>
            <p:nvPr/>
          </p:nvSpPr>
          <p:spPr>
            <a:xfrm>
              <a:off x="7808937" y="3109899"/>
              <a:ext cx="108884" cy="44822"/>
            </a:xfrm>
            <a:custGeom>
              <a:avLst/>
              <a:gdLst/>
              <a:ahLst/>
              <a:cxnLst/>
              <a:rect l="l" t="t" r="r" b="b"/>
              <a:pathLst>
                <a:path w="2954" h="1216" extrusionOk="0">
                  <a:moveTo>
                    <a:pt x="1" y="1"/>
                  </a:moveTo>
                  <a:lnTo>
                    <a:pt x="1" y="1215"/>
                  </a:lnTo>
                  <a:lnTo>
                    <a:pt x="2954" y="1215"/>
                  </a:lnTo>
                  <a:lnTo>
                    <a:pt x="295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81"/>
            <p:cNvSpPr/>
            <p:nvPr/>
          </p:nvSpPr>
          <p:spPr>
            <a:xfrm>
              <a:off x="7777348" y="2941371"/>
              <a:ext cx="37782" cy="64136"/>
            </a:xfrm>
            <a:custGeom>
              <a:avLst/>
              <a:gdLst/>
              <a:ahLst/>
              <a:cxnLst/>
              <a:rect l="l" t="t" r="r" b="b"/>
              <a:pathLst>
                <a:path w="1025" h="1740" extrusionOk="0">
                  <a:moveTo>
                    <a:pt x="858" y="1"/>
                  </a:moveTo>
                  <a:cubicBezTo>
                    <a:pt x="382" y="1"/>
                    <a:pt x="1" y="405"/>
                    <a:pt x="1" y="858"/>
                  </a:cubicBezTo>
                  <a:cubicBezTo>
                    <a:pt x="1" y="1334"/>
                    <a:pt x="382" y="1739"/>
                    <a:pt x="858" y="1739"/>
                  </a:cubicBezTo>
                  <a:lnTo>
                    <a:pt x="1025" y="858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81"/>
            <p:cNvSpPr/>
            <p:nvPr/>
          </p:nvSpPr>
          <p:spPr>
            <a:xfrm>
              <a:off x="7808937" y="2941371"/>
              <a:ext cx="31663" cy="64136"/>
            </a:xfrm>
            <a:custGeom>
              <a:avLst/>
              <a:gdLst/>
              <a:ahLst/>
              <a:cxnLst/>
              <a:rect l="l" t="t" r="r" b="b"/>
              <a:pathLst>
                <a:path w="859" h="1740" extrusionOk="0">
                  <a:moveTo>
                    <a:pt x="1" y="1"/>
                  </a:moveTo>
                  <a:lnTo>
                    <a:pt x="1" y="1739"/>
                  </a:lnTo>
                  <a:cubicBezTo>
                    <a:pt x="477" y="1739"/>
                    <a:pt x="858" y="1334"/>
                    <a:pt x="858" y="858"/>
                  </a:cubicBezTo>
                  <a:cubicBezTo>
                    <a:pt x="858" y="405"/>
                    <a:pt x="477" y="1"/>
                    <a:pt x="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81"/>
            <p:cNvSpPr/>
            <p:nvPr/>
          </p:nvSpPr>
          <p:spPr>
            <a:xfrm>
              <a:off x="7808937" y="3064265"/>
              <a:ext cx="54479" cy="18467"/>
            </a:xfrm>
            <a:custGeom>
              <a:avLst/>
              <a:gdLst/>
              <a:ahLst/>
              <a:cxnLst/>
              <a:rect l="l" t="t" r="r" b="b"/>
              <a:pathLst>
                <a:path w="1478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477" y="501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3" name="Google Shape;4153;p81"/>
          <p:cNvGrpSpPr/>
          <p:nvPr/>
        </p:nvGrpSpPr>
        <p:grpSpPr>
          <a:xfrm>
            <a:off x="1151532" y="3574274"/>
            <a:ext cx="322194" cy="323079"/>
            <a:chOff x="1151532" y="3574274"/>
            <a:chExt cx="322194" cy="323079"/>
          </a:xfrm>
        </p:grpSpPr>
        <p:sp>
          <p:nvSpPr>
            <p:cNvPr id="4154" name="Google Shape;4154;p81"/>
            <p:cNvSpPr/>
            <p:nvPr/>
          </p:nvSpPr>
          <p:spPr>
            <a:xfrm>
              <a:off x="1376273" y="3605016"/>
              <a:ext cx="60598" cy="60598"/>
            </a:xfrm>
            <a:custGeom>
              <a:avLst/>
              <a:gdLst/>
              <a:ahLst/>
              <a:cxnLst/>
              <a:rect l="l" t="t" r="r" b="b"/>
              <a:pathLst>
                <a:path w="1644" h="1644" extrusionOk="0">
                  <a:moveTo>
                    <a:pt x="1453" y="0"/>
                  </a:moveTo>
                  <a:lnTo>
                    <a:pt x="0" y="1453"/>
                  </a:lnTo>
                  <a:lnTo>
                    <a:pt x="24" y="1596"/>
                  </a:lnTo>
                  <a:lnTo>
                    <a:pt x="191" y="1643"/>
                  </a:lnTo>
                  <a:lnTo>
                    <a:pt x="1120" y="858"/>
                  </a:lnTo>
                  <a:lnTo>
                    <a:pt x="1644" y="191"/>
                  </a:lnTo>
                  <a:lnTo>
                    <a:pt x="1596" y="24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81"/>
            <p:cNvSpPr/>
            <p:nvPr/>
          </p:nvSpPr>
          <p:spPr>
            <a:xfrm>
              <a:off x="1383277" y="3611135"/>
              <a:ext cx="60635" cy="60635"/>
            </a:xfrm>
            <a:custGeom>
              <a:avLst/>
              <a:gdLst/>
              <a:ahLst/>
              <a:cxnLst/>
              <a:rect l="l" t="t" r="r" b="b"/>
              <a:pathLst>
                <a:path w="1645" h="1645" extrusionOk="0">
                  <a:moveTo>
                    <a:pt x="1596" y="1"/>
                  </a:moveTo>
                  <a:lnTo>
                    <a:pt x="1454" y="25"/>
                  </a:lnTo>
                  <a:lnTo>
                    <a:pt x="1" y="1477"/>
                  </a:lnTo>
                  <a:lnTo>
                    <a:pt x="25" y="1596"/>
                  </a:lnTo>
                  <a:lnTo>
                    <a:pt x="168" y="1644"/>
                  </a:lnTo>
                  <a:lnTo>
                    <a:pt x="1644" y="191"/>
                  </a:lnTo>
                  <a:lnTo>
                    <a:pt x="159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81"/>
            <p:cNvSpPr/>
            <p:nvPr/>
          </p:nvSpPr>
          <p:spPr>
            <a:xfrm>
              <a:off x="1155071" y="3813059"/>
              <a:ext cx="73757" cy="73757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810" y="0"/>
                  </a:moveTo>
                  <a:lnTo>
                    <a:pt x="0" y="1810"/>
                  </a:lnTo>
                  <a:lnTo>
                    <a:pt x="191" y="2001"/>
                  </a:lnTo>
                  <a:lnTo>
                    <a:pt x="1000" y="1358"/>
                  </a:lnTo>
                  <a:lnTo>
                    <a:pt x="2001" y="167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81"/>
            <p:cNvSpPr/>
            <p:nvPr/>
          </p:nvSpPr>
          <p:spPr>
            <a:xfrm>
              <a:off x="1162075" y="3819178"/>
              <a:ext cx="72909" cy="73794"/>
            </a:xfrm>
            <a:custGeom>
              <a:avLst/>
              <a:gdLst/>
              <a:ahLst/>
              <a:cxnLst/>
              <a:rect l="l" t="t" r="r" b="b"/>
              <a:pathLst>
                <a:path w="1978" h="2002" extrusionOk="0">
                  <a:moveTo>
                    <a:pt x="1811" y="1"/>
                  </a:moveTo>
                  <a:lnTo>
                    <a:pt x="1" y="1835"/>
                  </a:lnTo>
                  <a:lnTo>
                    <a:pt x="167" y="2001"/>
                  </a:lnTo>
                  <a:lnTo>
                    <a:pt x="1977" y="191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81"/>
            <p:cNvSpPr/>
            <p:nvPr/>
          </p:nvSpPr>
          <p:spPr>
            <a:xfrm>
              <a:off x="1240220" y="3631334"/>
              <a:ext cx="143091" cy="143127"/>
            </a:xfrm>
            <a:custGeom>
              <a:avLst/>
              <a:gdLst/>
              <a:ahLst/>
              <a:cxnLst/>
              <a:rect l="l" t="t" r="r" b="b"/>
              <a:pathLst>
                <a:path w="3882" h="3883" extrusionOk="0">
                  <a:moveTo>
                    <a:pt x="2953" y="1"/>
                  </a:moveTo>
                  <a:lnTo>
                    <a:pt x="2048" y="906"/>
                  </a:lnTo>
                  <a:lnTo>
                    <a:pt x="2048" y="1263"/>
                  </a:lnTo>
                  <a:lnTo>
                    <a:pt x="1691" y="1287"/>
                  </a:lnTo>
                  <a:lnTo>
                    <a:pt x="0" y="2954"/>
                  </a:lnTo>
                  <a:lnTo>
                    <a:pt x="405" y="3525"/>
                  </a:lnTo>
                  <a:lnTo>
                    <a:pt x="929" y="3882"/>
                  </a:lnTo>
                  <a:lnTo>
                    <a:pt x="2453" y="2525"/>
                  </a:lnTo>
                  <a:lnTo>
                    <a:pt x="3882" y="929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81"/>
            <p:cNvSpPr/>
            <p:nvPr/>
          </p:nvSpPr>
          <p:spPr>
            <a:xfrm>
              <a:off x="1274427" y="3665578"/>
              <a:ext cx="142243" cy="142243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2954" y="0"/>
                  </a:moveTo>
                  <a:lnTo>
                    <a:pt x="1" y="2953"/>
                  </a:lnTo>
                  <a:lnTo>
                    <a:pt x="334" y="3453"/>
                  </a:lnTo>
                  <a:lnTo>
                    <a:pt x="906" y="3858"/>
                  </a:lnTo>
                  <a:lnTo>
                    <a:pt x="3859" y="905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81"/>
            <p:cNvSpPr/>
            <p:nvPr/>
          </p:nvSpPr>
          <p:spPr>
            <a:xfrm>
              <a:off x="1302515" y="3664694"/>
              <a:ext cx="40435" cy="40435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358" y="1"/>
                  </a:moveTo>
                  <a:lnTo>
                    <a:pt x="1" y="382"/>
                  </a:lnTo>
                  <a:lnTo>
                    <a:pt x="739" y="1096"/>
                  </a:lnTo>
                  <a:lnTo>
                    <a:pt x="1096" y="739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81"/>
            <p:cNvSpPr/>
            <p:nvPr/>
          </p:nvSpPr>
          <p:spPr>
            <a:xfrm>
              <a:off x="1416636" y="3577775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58" y="1"/>
                  </a:moveTo>
                  <a:lnTo>
                    <a:pt x="1" y="382"/>
                  </a:lnTo>
                  <a:lnTo>
                    <a:pt x="549" y="930"/>
                  </a:lnTo>
                  <a:lnTo>
                    <a:pt x="906" y="906"/>
                  </a:lnTo>
                  <a:lnTo>
                    <a:pt x="906" y="549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81"/>
            <p:cNvSpPr/>
            <p:nvPr/>
          </p:nvSpPr>
          <p:spPr>
            <a:xfrm>
              <a:off x="1436836" y="3597975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58" y="1"/>
                  </a:moveTo>
                  <a:lnTo>
                    <a:pt x="1" y="382"/>
                  </a:lnTo>
                  <a:lnTo>
                    <a:pt x="548" y="929"/>
                  </a:lnTo>
                  <a:lnTo>
                    <a:pt x="905" y="54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81"/>
            <p:cNvSpPr/>
            <p:nvPr/>
          </p:nvSpPr>
          <p:spPr>
            <a:xfrm>
              <a:off x="1151532" y="3574274"/>
              <a:ext cx="274791" cy="275676"/>
            </a:xfrm>
            <a:custGeom>
              <a:avLst/>
              <a:gdLst/>
              <a:ahLst/>
              <a:cxnLst/>
              <a:rect l="l" t="t" r="r" b="b"/>
              <a:pathLst>
                <a:path w="7455" h="7479" extrusionOk="0">
                  <a:moveTo>
                    <a:pt x="4359" y="1"/>
                  </a:moveTo>
                  <a:cubicBezTo>
                    <a:pt x="1954" y="1"/>
                    <a:pt x="1" y="1954"/>
                    <a:pt x="1" y="4383"/>
                  </a:cubicBezTo>
                  <a:cubicBezTo>
                    <a:pt x="1" y="5597"/>
                    <a:pt x="477" y="6693"/>
                    <a:pt x="1263" y="7478"/>
                  </a:cubicBezTo>
                  <a:lnTo>
                    <a:pt x="1620" y="7478"/>
                  </a:lnTo>
                  <a:lnTo>
                    <a:pt x="1644" y="7121"/>
                  </a:lnTo>
                  <a:cubicBezTo>
                    <a:pt x="239" y="5740"/>
                    <a:pt x="96" y="3406"/>
                    <a:pt x="1454" y="1834"/>
                  </a:cubicBezTo>
                  <a:lnTo>
                    <a:pt x="1454" y="1834"/>
                  </a:lnTo>
                  <a:cubicBezTo>
                    <a:pt x="1644" y="2025"/>
                    <a:pt x="3978" y="4359"/>
                    <a:pt x="4192" y="4573"/>
                  </a:cubicBezTo>
                  <a:lnTo>
                    <a:pt x="4407" y="4525"/>
                  </a:lnTo>
                  <a:lnTo>
                    <a:pt x="4549" y="4192"/>
                  </a:lnTo>
                  <a:lnTo>
                    <a:pt x="1835" y="1477"/>
                  </a:lnTo>
                  <a:cubicBezTo>
                    <a:pt x="2559" y="845"/>
                    <a:pt x="3472" y="523"/>
                    <a:pt x="4386" y="523"/>
                  </a:cubicBezTo>
                  <a:cubicBezTo>
                    <a:pt x="5365" y="523"/>
                    <a:pt x="6346" y="893"/>
                    <a:pt x="7098" y="1644"/>
                  </a:cubicBezTo>
                  <a:lnTo>
                    <a:pt x="7455" y="1644"/>
                  </a:lnTo>
                  <a:lnTo>
                    <a:pt x="7455" y="1287"/>
                  </a:lnTo>
                  <a:cubicBezTo>
                    <a:pt x="6717" y="525"/>
                    <a:pt x="5597" y="1"/>
                    <a:pt x="435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81"/>
            <p:cNvSpPr/>
            <p:nvPr/>
          </p:nvSpPr>
          <p:spPr>
            <a:xfrm>
              <a:off x="1198051" y="3621677"/>
              <a:ext cx="275676" cy="275676"/>
            </a:xfrm>
            <a:custGeom>
              <a:avLst/>
              <a:gdLst/>
              <a:ahLst/>
              <a:cxnLst/>
              <a:rect l="l" t="t" r="r" b="b"/>
              <a:pathLst>
                <a:path w="7479" h="7479" extrusionOk="0">
                  <a:moveTo>
                    <a:pt x="6193" y="1"/>
                  </a:moveTo>
                  <a:lnTo>
                    <a:pt x="5836" y="358"/>
                  </a:lnTo>
                  <a:cubicBezTo>
                    <a:pt x="7264" y="1811"/>
                    <a:pt x="7336" y="4121"/>
                    <a:pt x="6002" y="5645"/>
                  </a:cubicBezTo>
                  <a:lnTo>
                    <a:pt x="3287" y="2906"/>
                  </a:lnTo>
                  <a:lnTo>
                    <a:pt x="2930" y="3287"/>
                  </a:lnTo>
                  <a:lnTo>
                    <a:pt x="5645" y="6002"/>
                  </a:lnTo>
                  <a:cubicBezTo>
                    <a:pt x="4916" y="6640"/>
                    <a:pt x="4007" y="6956"/>
                    <a:pt x="3100" y="6956"/>
                  </a:cubicBezTo>
                  <a:cubicBezTo>
                    <a:pt x="2112" y="6956"/>
                    <a:pt x="1127" y="6580"/>
                    <a:pt x="382" y="5835"/>
                  </a:cubicBezTo>
                  <a:lnTo>
                    <a:pt x="1" y="6192"/>
                  </a:lnTo>
                  <a:cubicBezTo>
                    <a:pt x="835" y="7026"/>
                    <a:pt x="1930" y="7478"/>
                    <a:pt x="3097" y="7478"/>
                  </a:cubicBezTo>
                  <a:cubicBezTo>
                    <a:pt x="5526" y="7478"/>
                    <a:pt x="7479" y="5526"/>
                    <a:pt x="7479" y="3097"/>
                  </a:cubicBezTo>
                  <a:cubicBezTo>
                    <a:pt x="7479" y="1930"/>
                    <a:pt x="7026" y="834"/>
                    <a:pt x="619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81"/>
            <p:cNvSpPr/>
            <p:nvPr/>
          </p:nvSpPr>
          <p:spPr>
            <a:xfrm>
              <a:off x="1221752" y="3740185"/>
              <a:ext cx="52710" cy="65869"/>
            </a:xfrm>
            <a:custGeom>
              <a:avLst/>
              <a:gdLst/>
              <a:ahLst/>
              <a:cxnLst/>
              <a:rect l="l" t="t" r="r" b="b"/>
              <a:pathLst>
                <a:path w="1430" h="1787" extrusionOk="0">
                  <a:moveTo>
                    <a:pt x="501" y="1"/>
                  </a:moveTo>
                  <a:lnTo>
                    <a:pt x="144" y="1096"/>
                  </a:lnTo>
                  <a:lnTo>
                    <a:pt x="1" y="1239"/>
                  </a:lnTo>
                  <a:lnTo>
                    <a:pt x="192" y="1596"/>
                  </a:lnTo>
                  <a:lnTo>
                    <a:pt x="549" y="1787"/>
                  </a:lnTo>
                  <a:lnTo>
                    <a:pt x="858" y="1668"/>
                  </a:lnTo>
                  <a:lnTo>
                    <a:pt x="1430" y="929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81"/>
            <p:cNvSpPr/>
            <p:nvPr/>
          </p:nvSpPr>
          <p:spPr>
            <a:xfrm>
              <a:off x="1208593" y="3785819"/>
              <a:ext cx="33395" cy="33395"/>
            </a:xfrm>
            <a:custGeom>
              <a:avLst/>
              <a:gdLst/>
              <a:ahLst/>
              <a:cxnLst/>
              <a:rect l="l" t="t" r="r" b="b"/>
              <a:pathLst>
                <a:path w="906" h="906" extrusionOk="0">
                  <a:moveTo>
                    <a:pt x="358" y="1"/>
                  </a:moveTo>
                  <a:lnTo>
                    <a:pt x="1" y="358"/>
                  </a:lnTo>
                  <a:lnTo>
                    <a:pt x="549" y="906"/>
                  </a:lnTo>
                  <a:lnTo>
                    <a:pt x="787" y="763"/>
                  </a:lnTo>
                  <a:lnTo>
                    <a:pt x="906" y="549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81"/>
            <p:cNvSpPr/>
            <p:nvPr/>
          </p:nvSpPr>
          <p:spPr>
            <a:xfrm>
              <a:off x="1241952" y="3774429"/>
              <a:ext cx="65869" cy="51825"/>
            </a:xfrm>
            <a:custGeom>
              <a:avLst/>
              <a:gdLst/>
              <a:ahLst/>
              <a:cxnLst/>
              <a:rect l="l" t="t" r="r" b="b"/>
              <a:pathLst>
                <a:path w="1787" h="1406" extrusionOk="0">
                  <a:moveTo>
                    <a:pt x="882" y="0"/>
                  </a:moveTo>
                  <a:lnTo>
                    <a:pt x="1" y="858"/>
                  </a:lnTo>
                  <a:lnTo>
                    <a:pt x="167" y="1191"/>
                  </a:lnTo>
                  <a:lnTo>
                    <a:pt x="548" y="1405"/>
                  </a:lnTo>
                  <a:lnTo>
                    <a:pt x="691" y="1263"/>
                  </a:lnTo>
                  <a:lnTo>
                    <a:pt x="1787" y="905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81"/>
            <p:cNvSpPr/>
            <p:nvPr/>
          </p:nvSpPr>
          <p:spPr>
            <a:xfrm>
              <a:off x="1228793" y="3806019"/>
              <a:ext cx="33395" cy="33395"/>
            </a:xfrm>
            <a:custGeom>
              <a:avLst/>
              <a:gdLst/>
              <a:ahLst/>
              <a:cxnLst/>
              <a:rect l="l" t="t" r="r" b="b"/>
              <a:pathLst>
                <a:path w="906" h="906" extrusionOk="0">
                  <a:moveTo>
                    <a:pt x="358" y="1"/>
                  </a:moveTo>
                  <a:lnTo>
                    <a:pt x="1" y="358"/>
                  </a:lnTo>
                  <a:lnTo>
                    <a:pt x="548" y="906"/>
                  </a:lnTo>
                  <a:lnTo>
                    <a:pt x="905" y="54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9" name="Google Shape;4169;p81"/>
          <p:cNvGrpSpPr/>
          <p:nvPr/>
        </p:nvGrpSpPr>
        <p:grpSpPr>
          <a:xfrm>
            <a:off x="1852036" y="3574274"/>
            <a:ext cx="323085" cy="323085"/>
            <a:chOff x="1852036" y="3574274"/>
            <a:chExt cx="323085" cy="323085"/>
          </a:xfrm>
        </p:grpSpPr>
        <p:sp>
          <p:nvSpPr>
            <p:cNvPr id="4170" name="Google Shape;4170;p81"/>
            <p:cNvSpPr/>
            <p:nvPr/>
          </p:nvSpPr>
          <p:spPr>
            <a:xfrm>
              <a:off x="2080279" y="3621677"/>
              <a:ext cx="42168" cy="53594"/>
            </a:xfrm>
            <a:custGeom>
              <a:avLst/>
              <a:gdLst/>
              <a:ahLst/>
              <a:cxnLst/>
              <a:rect l="l" t="t" r="r" b="b"/>
              <a:pathLst>
                <a:path w="1144" h="1454" extrusionOk="0">
                  <a:moveTo>
                    <a:pt x="1" y="1"/>
                  </a:moveTo>
                  <a:lnTo>
                    <a:pt x="1" y="1287"/>
                  </a:lnTo>
                  <a:lnTo>
                    <a:pt x="596" y="1453"/>
                  </a:lnTo>
                  <a:lnTo>
                    <a:pt x="1025" y="1287"/>
                  </a:lnTo>
                  <a:lnTo>
                    <a:pt x="1144" y="691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81"/>
            <p:cNvSpPr/>
            <p:nvPr/>
          </p:nvSpPr>
          <p:spPr>
            <a:xfrm>
              <a:off x="2132953" y="3621677"/>
              <a:ext cx="42168" cy="53594"/>
            </a:xfrm>
            <a:custGeom>
              <a:avLst/>
              <a:gdLst/>
              <a:ahLst/>
              <a:cxnLst/>
              <a:rect l="l" t="t" r="r" b="b"/>
              <a:pathLst>
                <a:path w="1144" h="1454" extrusionOk="0">
                  <a:moveTo>
                    <a:pt x="119" y="1"/>
                  </a:moveTo>
                  <a:lnTo>
                    <a:pt x="0" y="620"/>
                  </a:lnTo>
                  <a:lnTo>
                    <a:pt x="119" y="1287"/>
                  </a:lnTo>
                  <a:lnTo>
                    <a:pt x="572" y="1453"/>
                  </a:lnTo>
                  <a:lnTo>
                    <a:pt x="1144" y="1287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81"/>
            <p:cNvSpPr/>
            <p:nvPr/>
          </p:nvSpPr>
          <p:spPr>
            <a:xfrm>
              <a:off x="2118024" y="3587433"/>
              <a:ext cx="15850" cy="87837"/>
            </a:xfrm>
            <a:custGeom>
              <a:avLst/>
              <a:gdLst/>
              <a:ahLst/>
              <a:cxnLst/>
              <a:rect l="l" t="t" r="r" b="b"/>
              <a:pathLst>
                <a:path w="430" h="2383" extrusionOk="0">
                  <a:moveTo>
                    <a:pt x="143" y="1"/>
                  </a:moveTo>
                  <a:lnTo>
                    <a:pt x="1" y="168"/>
                  </a:lnTo>
                  <a:lnTo>
                    <a:pt x="1" y="2216"/>
                  </a:lnTo>
                  <a:lnTo>
                    <a:pt x="143" y="2382"/>
                  </a:lnTo>
                  <a:lnTo>
                    <a:pt x="263" y="2216"/>
                  </a:lnTo>
                  <a:lnTo>
                    <a:pt x="429" y="1096"/>
                  </a:lnTo>
                  <a:lnTo>
                    <a:pt x="263" y="16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81"/>
            <p:cNvSpPr/>
            <p:nvPr/>
          </p:nvSpPr>
          <p:spPr>
            <a:xfrm>
              <a:off x="2127682" y="3587433"/>
              <a:ext cx="9694" cy="87837"/>
            </a:xfrm>
            <a:custGeom>
              <a:avLst/>
              <a:gdLst/>
              <a:ahLst/>
              <a:cxnLst/>
              <a:rect l="l" t="t" r="r" b="b"/>
              <a:pathLst>
                <a:path w="263" h="2383" extrusionOk="0">
                  <a:moveTo>
                    <a:pt x="120" y="1"/>
                  </a:moveTo>
                  <a:lnTo>
                    <a:pt x="1" y="168"/>
                  </a:lnTo>
                  <a:lnTo>
                    <a:pt x="1" y="2216"/>
                  </a:lnTo>
                  <a:lnTo>
                    <a:pt x="120" y="2382"/>
                  </a:lnTo>
                  <a:lnTo>
                    <a:pt x="262" y="2216"/>
                  </a:lnTo>
                  <a:lnTo>
                    <a:pt x="262" y="168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81"/>
            <p:cNvSpPr/>
            <p:nvPr/>
          </p:nvSpPr>
          <p:spPr>
            <a:xfrm>
              <a:off x="2099594" y="3574274"/>
              <a:ext cx="34280" cy="19351"/>
            </a:xfrm>
            <a:custGeom>
              <a:avLst/>
              <a:gdLst/>
              <a:ahLst/>
              <a:cxnLst/>
              <a:rect l="l" t="t" r="r" b="b"/>
              <a:pathLst>
                <a:path w="930" h="525" extrusionOk="0">
                  <a:moveTo>
                    <a:pt x="0" y="1"/>
                  </a:moveTo>
                  <a:lnTo>
                    <a:pt x="0" y="525"/>
                  </a:lnTo>
                  <a:lnTo>
                    <a:pt x="763" y="525"/>
                  </a:lnTo>
                  <a:lnTo>
                    <a:pt x="929" y="263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81"/>
            <p:cNvSpPr/>
            <p:nvPr/>
          </p:nvSpPr>
          <p:spPr>
            <a:xfrm>
              <a:off x="2127682" y="3574274"/>
              <a:ext cx="28124" cy="19351"/>
            </a:xfrm>
            <a:custGeom>
              <a:avLst/>
              <a:gdLst/>
              <a:ahLst/>
              <a:cxnLst/>
              <a:rect l="l" t="t" r="r" b="b"/>
              <a:pathLst>
                <a:path w="763" h="525" extrusionOk="0">
                  <a:moveTo>
                    <a:pt x="1" y="1"/>
                  </a:moveTo>
                  <a:lnTo>
                    <a:pt x="1" y="525"/>
                  </a:lnTo>
                  <a:lnTo>
                    <a:pt x="763" y="525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81"/>
            <p:cNvSpPr/>
            <p:nvPr/>
          </p:nvSpPr>
          <p:spPr>
            <a:xfrm>
              <a:off x="2118024" y="3843764"/>
              <a:ext cx="15850" cy="53594"/>
            </a:xfrm>
            <a:custGeom>
              <a:avLst/>
              <a:gdLst/>
              <a:ahLst/>
              <a:cxnLst/>
              <a:rect l="l" t="t" r="r" b="b"/>
              <a:pathLst>
                <a:path w="430" h="1454" extrusionOk="0">
                  <a:moveTo>
                    <a:pt x="167" y="1"/>
                  </a:moveTo>
                  <a:lnTo>
                    <a:pt x="1" y="167"/>
                  </a:lnTo>
                  <a:lnTo>
                    <a:pt x="1" y="1453"/>
                  </a:lnTo>
                  <a:lnTo>
                    <a:pt x="263" y="1453"/>
                  </a:lnTo>
                  <a:lnTo>
                    <a:pt x="429" y="810"/>
                  </a:lnTo>
                  <a:lnTo>
                    <a:pt x="263" y="16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81"/>
            <p:cNvSpPr/>
            <p:nvPr/>
          </p:nvSpPr>
          <p:spPr>
            <a:xfrm>
              <a:off x="2127682" y="3843764"/>
              <a:ext cx="9694" cy="53594"/>
            </a:xfrm>
            <a:custGeom>
              <a:avLst/>
              <a:gdLst/>
              <a:ahLst/>
              <a:cxnLst/>
              <a:rect l="l" t="t" r="r" b="b"/>
              <a:pathLst>
                <a:path w="263" h="1454" extrusionOk="0">
                  <a:moveTo>
                    <a:pt x="120" y="1"/>
                  </a:moveTo>
                  <a:lnTo>
                    <a:pt x="1" y="167"/>
                  </a:lnTo>
                  <a:lnTo>
                    <a:pt x="1" y="1453"/>
                  </a:lnTo>
                  <a:lnTo>
                    <a:pt x="262" y="1453"/>
                  </a:lnTo>
                  <a:lnTo>
                    <a:pt x="262" y="16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81"/>
            <p:cNvSpPr/>
            <p:nvPr/>
          </p:nvSpPr>
          <p:spPr>
            <a:xfrm>
              <a:off x="1852036" y="3621677"/>
              <a:ext cx="111538" cy="275676"/>
            </a:xfrm>
            <a:custGeom>
              <a:avLst/>
              <a:gdLst/>
              <a:ahLst/>
              <a:cxnLst/>
              <a:rect l="l" t="t" r="r" b="b"/>
              <a:pathLst>
                <a:path w="3026" h="7479" extrusionOk="0">
                  <a:moveTo>
                    <a:pt x="1" y="1"/>
                  </a:moveTo>
                  <a:lnTo>
                    <a:pt x="1" y="7478"/>
                  </a:lnTo>
                  <a:lnTo>
                    <a:pt x="2835" y="7478"/>
                  </a:lnTo>
                  <a:lnTo>
                    <a:pt x="3025" y="3740"/>
                  </a:lnTo>
                  <a:lnTo>
                    <a:pt x="2835" y="525"/>
                  </a:lnTo>
                  <a:lnTo>
                    <a:pt x="131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81"/>
            <p:cNvSpPr/>
            <p:nvPr/>
          </p:nvSpPr>
          <p:spPr>
            <a:xfrm>
              <a:off x="1956500" y="3621677"/>
              <a:ext cx="104498" cy="275676"/>
            </a:xfrm>
            <a:custGeom>
              <a:avLst/>
              <a:gdLst/>
              <a:ahLst/>
              <a:cxnLst/>
              <a:rect l="l" t="t" r="r" b="b"/>
              <a:pathLst>
                <a:path w="2835" h="7479" extrusionOk="0">
                  <a:moveTo>
                    <a:pt x="1549" y="1"/>
                  </a:moveTo>
                  <a:lnTo>
                    <a:pt x="1" y="525"/>
                  </a:lnTo>
                  <a:lnTo>
                    <a:pt x="1" y="7478"/>
                  </a:lnTo>
                  <a:lnTo>
                    <a:pt x="2835" y="7478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81"/>
            <p:cNvSpPr/>
            <p:nvPr/>
          </p:nvSpPr>
          <p:spPr>
            <a:xfrm>
              <a:off x="2080279" y="3669080"/>
              <a:ext cx="53594" cy="101881"/>
            </a:xfrm>
            <a:custGeom>
              <a:avLst/>
              <a:gdLst/>
              <a:ahLst/>
              <a:cxnLst/>
              <a:rect l="l" t="t" r="r" b="b"/>
              <a:pathLst>
                <a:path w="1454" h="2764" extrusionOk="0">
                  <a:moveTo>
                    <a:pt x="1" y="1"/>
                  </a:moveTo>
                  <a:lnTo>
                    <a:pt x="1" y="2573"/>
                  </a:lnTo>
                  <a:lnTo>
                    <a:pt x="644" y="2763"/>
                  </a:lnTo>
                  <a:lnTo>
                    <a:pt x="1287" y="2573"/>
                  </a:lnTo>
                  <a:lnTo>
                    <a:pt x="1453" y="1191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81"/>
            <p:cNvSpPr/>
            <p:nvPr/>
          </p:nvSpPr>
          <p:spPr>
            <a:xfrm>
              <a:off x="2127682" y="3669080"/>
              <a:ext cx="47439" cy="101881"/>
            </a:xfrm>
            <a:custGeom>
              <a:avLst/>
              <a:gdLst/>
              <a:ahLst/>
              <a:cxnLst/>
              <a:rect l="l" t="t" r="r" b="b"/>
              <a:pathLst>
                <a:path w="1287" h="2764" extrusionOk="0">
                  <a:moveTo>
                    <a:pt x="1" y="1"/>
                  </a:moveTo>
                  <a:lnTo>
                    <a:pt x="1" y="2573"/>
                  </a:lnTo>
                  <a:lnTo>
                    <a:pt x="501" y="2763"/>
                  </a:lnTo>
                  <a:lnTo>
                    <a:pt x="1287" y="2573"/>
                  </a:lnTo>
                  <a:lnTo>
                    <a:pt x="1287" y="1549"/>
                  </a:lnTo>
                  <a:lnTo>
                    <a:pt x="1120" y="1287"/>
                  </a:lnTo>
                  <a:lnTo>
                    <a:pt x="1287" y="1049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81"/>
            <p:cNvSpPr/>
            <p:nvPr/>
          </p:nvSpPr>
          <p:spPr>
            <a:xfrm>
              <a:off x="2080279" y="3763887"/>
              <a:ext cx="53594" cy="72909"/>
            </a:xfrm>
            <a:custGeom>
              <a:avLst/>
              <a:gdLst/>
              <a:ahLst/>
              <a:cxnLst/>
              <a:rect l="l" t="t" r="r" b="b"/>
              <a:pathLst>
                <a:path w="1454" h="1978" extrusionOk="0">
                  <a:moveTo>
                    <a:pt x="1" y="1"/>
                  </a:moveTo>
                  <a:lnTo>
                    <a:pt x="1" y="72"/>
                  </a:lnTo>
                  <a:lnTo>
                    <a:pt x="524" y="1096"/>
                  </a:lnTo>
                  <a:lnTo>
                    <a:pt x="524" y="1811"/>
                  </a:lnTo>
                  <a:lnTo>
                    <a:pt x="1025" y="1977"/>
                  </a:lnTo>
                  <a:lnTo>
                    <a:pt x="1287" y="1811"/>
                  </a:lnTo>
                  <a:lnTo>
                    <a:pt x="1453" y="977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81"/>
            <p:cNvSpPr/>
            <p:nvPr/>
          </p:nvSpPr>
          <p:spPr>
            <a:xfrm>
              <a:off x="2127682" y="3763887"/>
              <a:ext cx="47439" cy="72909"/>
            </a:xfrm>
            <a:custGeom>
              <a:avLst/>
              <a:gdLst/>
              <a:ahLst/>
              <a:cxnLst/>
              <a:rect l="l" t="t" r="r" b="b"/>
              <a:pathLst>
                <a:path w="1287" h="1978" extrusionOk="0">
                  <a:moveTo>
                    <a:pt x="1" y="1"/>
                  </a:moveTo>
                  <a:lnTo>
                    <a:pt x="1" y="1811"/>
                  </a:lnTo>
                  <a:lnTo>
                    <a:pt x="382" y="1977"/>
                  </a:lnTo>
                  <a:lnTo>
                    <a:pt x="786" y="1811"/>
                  </a:lnTo>
                  <a:lnTo>
                    <a:pt x="786" y="1096"/>
                  </a:lnTo>
                  <a:lnTo>
                    <a:pt x="1287" y="72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81"/>
            <p:cNvSpPr/>
            <p:nvPr/>
          </p:nvSpPr>
          <p:spPr>
            <a:xfrm>
              <a:off x="1900324" y="3574274"/>
              <a:ext cx="63252" cy="72909"/>
            </a:xfrm>
            <a:custGeom>
              <a:avLst/>
              <a:gdLst/>
              <a:ahLst/>
              <a:cxnLst/>
              <a:rect l="l" t="t" r="r" b="b"/>
              <a:pathLst>
                <a:path w="1716" h="1978" extrusionOk="0">
                  <a:moveTo>
                    <a:pt x="1525" y="1"/>
                  </a:moveTo>
                  <a:cubicBezTo>
                    <a:pt x="1120" y="1"/>
                    <a:pt x="763" y="358"/>
                    <a:pt x="763" y="787"/>
                  </a:cubicBezTo>
                  <a:lnTo>
                    <a:pt x="1" y="787"/>
                  </a:lnTo>
                  <a:lnTo>
                    <a:pt x="1" y="1811"/>
                  </a:lnTo>
                  <a:lnTo>
                    <a:pt x="858" y="1977"/>
                  </a:lnTo>
                  <a:lnTo>
                    <a:pt x="1525" y="1811"/>
                  </a:lnTo>
                  <a:lnTo>
                    <a:pt x="1715" y="1072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81"/>
            <p:cNvSpPr/>
            <p:nvPr/>
          </p:nvSpPr>
          <p:spPr>
            <a:xfrm>
              <a:off x="1956500" y="3574274"/>
              <a:ext cx="57096" cy="72909"/>
            </a:xfrm>
            <a:custGeom>
              <a:avLst/>
              <a:gdLst/>
              <a:ahLst/>
              <a:cxnLst/>
              <a:rect l="l" t="t" r="r" b="b"/>
              <a:pathLst>
                <a:path w="1549" h="1978" extrusionOk="0">
                  <a:moveTo>
                    <a:pt x="1" y="1"/>
                  </a:moveTo>
                  <a:lnTo>
                    <a:pt x="1" y="1811"/>
                  </a:lnTo>
                  <a:lnTo>
                    <a:pt x="834" y="1977"/>
                  </a:lnTo>
                  <a:lnTo>
                    <a:pt x="1549" y="1811"/>
                  </a:lnTo>
                  <a:lnTo>
                    <a:pt x="1549" y="787"/>
                  </a:lnTo>
                  <a:lnTo>
                    <a:pt x="787" y="787"/>
                  </a:lnTo>
                  <a:cubicBezTo>
                    <a:pt x="787" y="358"/>
                    <a:pt x="429" y="1"/>
                    <a:pt x="1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81"/>
            <p:cNvSpPr/>
            <p:nvPr/>
          </p:nvSpPr>
          <p:spPr>
            <a:xfrm>
              <a:off x="1871352" y="3640992"/>
              <a:ext cx="92224" cy="237047"/>
            </a:xfrm>
            <a:custGeom>
              <a:avLst/>
              <a:gdLst/>
              <a:ahLst/>
              <a:cxnLst/>
              <a:rect l="l" t="t" r="r" b="b"/>
              <a:pathLst>
                <a:path w="2502" h="6431" extrusionOk="0">
                  <a:moveTo>
                    <a:pt x="1" y="1"/>
                  </a:moveTo>
                  <a:lnTo>
                    <a:pt x="1" y="6430"/>
                  </a:lnTo>
                  <a:lnTo>
                    <a:pt x="2311" y="6430"/>
                  </a:lnTo>
                  <a:lnTo>
                    <a:pt x="2501" y="3216"/>
                  </a:lnTo>
                  <a:lnTo>
                    <a:pt x="231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81"/>
            <p:cNvSpPr/>
            <p:nvPr/>
          </p:nvSpPr>
          <p:spPr>
            <a:xfrm>
              <a:off x="1956500" y="3640992"/>
              <a:ext cx="86068" cy="237047"/>
            </a:xfrm>
            <a:custGeom>
              <a:avLst/>
              <a:gdLst/>
              <a:ahLst/>
              <a:cxnLst/>
              <a:rect l="l" t="t" r="r" b="b"/>
              <a:pathLst>
                <a:path w="2335" h="6431" extrusionOk="0">
                  <a:moveTo>
                    <a:pt x="1" y="1"/>
                  </a:moveTo>
                  <a:lnTo>
                    <a:pt x="1" y="6430"/>
                  </a:lnTo>
                  <a:lnTo>
                    <a:pt x="2335" y="643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81"/>
            <p:cNvSpPr/>
            <p:nvPr/>
          </p:nvSpPr>
          <p:spPr>
            <a:xfrm>
              <a:off x="1890667" y="3726141"/>
              <a:ext cx="72909" cy="19351"/>
            </a:xfrm>
            <a:custGeom>
              <a:avLst/>
              <a:gdLst/>
              <a:ahLst/>
              <a:cxnLst/>
              <a:rect l="l" t="t" r="r" b="b"/>
              <a:pathLst>
                <a:path w="1978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787" y="525"/>
                  </a:lnTo>
                  <a:lnTo>
                    <a:pt x="1977" y="286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81"/>
            <p:cNvSpPr/>
            <p:nvPr/>
          </p:nvSpPr>
          <p:spPr>
            <a:xfrm>
              <a:off x="1890667" y="3688395"/>
              <a:ext cx="72909" cy="19351"/>
            </a:xfrm>
            <a:custGeom>
              <a:avLst/>
              <a:gdLst/>
              <a:ahLst/>
              <a:cxnLst/>
              <a:rect l="l" t="t" r="r" b="b"/>
              <a:pathLst>
                <a:path w="1978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787" y="525"/>
                  </a:lnTo>
                  <a:lnTo>
                    <a:pt x="1977" y="263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81"/>
            <p:cNvSpPr/>
            <p:nvPr/>
          </p:nvSpPr>
          <p:spPr>
            <a:xfrm>
              <a:off x="1890667" y="3763887"/>
              <a:ext cx="72909" cy="19351"/>
            </a:xfrm>
            <a:custGeom>
              <a:avLst/>
              <a:gdLst/>
              <a:ahLst/>
              <a:cxnLst/>
              <a:rect l="l" t="t" r="r" b="b"/>
              <a:pathLst>
                <a:path w="1978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787" y="525"/>
                  </a:lnTo>
                  <a:lnTo>
                    <a:pt x="1977" y="263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81"/>
            <p:cNvSpPr/>
            <p:nvPr/>
          </p:nvSpPr>
          <p:spPr>
            <a:xfrm>
              <a:off x="1890667" y="3802517"/>
              <a:ext cx="72909" cy="18467"/>
            </a:xfrm>
            <a:custGeom>
              <a:avLst/>
              <a:gdLst/>
              <a:ahLst/>
              <a:cxnLst/>
              <a:rect l="l" t="t" r="r" b="b"/>
              <a:pathLst>
                <a:path w="1978" h="501" extrusionOk="0">
                  <a:moveTo>
                    <a:pt x="1" y="0"/>
                  </a:moveTo>
                  <a:lnTo>
                    <a:pt x="1" y="501"/>
                  </a:lnTo>
                  <a:lnTo>
                    <a:pt x="1787" y="501"/>
                  </a:lnTo>
                  <a:lnTo>
                    <a:pt x="1977" y="239"/>
                  </a:lnTo>
                  <a:lnTo>
                    <a:pt x="178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81"/>
            <p:cNvSpPr/>
            <p:nvPr/>
          </p:nvSpPr>
          <p:spPr>
            <a:xfrm>
              <a:off x="1956500" y="3802517"/>
              <a:ext cx="47439" cy="18467"/>
            </a:xfrm>
            <a:custGeom>
              <a:avLst/>
              <a:gdLst/>
              <a:ahLst/>
              <a:cxnLst/>
              <a:rect l="l" t="t" r="r" b="b"/>
              <a:pathLst>
                <a:path w="1287" h="501" extrusionOk="0">
                  <a:moveTo>
                    <a:pt x="1" y="0"/>
                  </a:moveTo>
                  <a:lnTo>
                    <a:pt x="1" y="501"/>
                  </a:lnTo>
                  <a:lnTo>
                    <a:pt x="1287" y="501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81"/>
            <p:cNvSpPr/>
            <p:nvPr/>
          </p:nvSpPr>
          <p:spPr>
            <a:xfrm>
              <a:off x="1890667" y="3840263"/>
              <a:ext cx="72909" cy="19351"/>
            </a:xfrm>
            <a:custGeom>
              <a:avLst/>
              <a:gdLst/>
              <a:ahLst/>
              <a:cxnLst/>
              <a:rect l="l" t="t" r="r" b="b"/>
              <a:pathLst>
                <a:path w="197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787" y="524"/>
                  </a:lnTo>
                  <a:lnTo>
                    <a:pt x="1977" y="262"/>
                  </a:lnTo>
                  <a:lnTo>
                    <a:pt x="1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81"/>
            <p:cNvSpPr/>
            <p:nvPr/>
          </p:nvSpPr>
          <p:spPr>
            <a:xfrm>
              <a:off x="1956500" y="3840263"/>
              <a:ext cx="66753" cy="19351"/>
            </a:xfrm>
            <a:custGeom>
              <a:avLst/>
              <a:gdLst/>
              <a:ahLst/>
              <a:cxnLst/>
              <a:rect l="l" t="t" r="r" b="b"/>
              <a:pathLst>
                <a:path w="1811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811" y="524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81"/>
            <p:cNvSpPr/>
            <p:nvPr/>
          </p:nvSpPr>
          <p:spPr>
            <a:xfrm>
              <a:off x="1956500" y="3726141"/>
              <a:ext cx="47439" cy="19351"/>
            </a:xfrm>
            <a:custGeom>
              <a:avLst/>
              <a:gdLst/>
              <a:ahLst/>
              <a:cxnLst/>
              <a:rect l="l" t="t" r="r" b="b"/>
              <a:pathLst>
                <a:path w="1287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287" y="525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81"/>
            <p:cNvSpPr/>
            <p:nvPr/>
          </p:nvSpPr>
          <p:spPr>
            <a:xfrm>
              <a:off x="1956500" y="3688395"/>
              <a:ext cx="66753" cy="19351"/>
            </a:xfrm>
            <a:custGeom>
              <a:avLst/>
              <a:gdLst/>
              <a:ahLst/>
              <a:cxnLst/>
              <a:rect l="l" t="t" r="r" b="b"/>
              <a:pathLst>
                <a:path w="1811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811" y="525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81"/>
            <p:cNvSpPr/>
            <p:nvPr/>
          </p:nvSpPr>
          <p:spPr>
            <a:xfrm>
              <a:off x="1956500" y="3763887"/>
              <a:ext cx="66753" cy="19351"/>
            </a:xfrm>
            <a:custGeom>
              <a:avLst/>
              <a:gdLst/>
              <a:ahLst/>
              <a:cxnLst/>
              <a:rect l="l" t="t" r="r" b="b"/>
              <a:pathLst>
                <a:path w="1811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811" y="525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81"/>
            <p:cNvSpPr/>
            <p:nvPr/>
          </p:nvSpPr>
          <p:spPr>
            <a:xfrm>
              <a:off x="2099594" y="3830605"/>
              <a:ext cx="34280" cy="19351"/>
            </a:xfrm>
            <a:custGeom>
              <a:avLst/>
              <a:gdLst/>
              <a:ahLst/>
              <a:cxnLst/>
              <a:rect l="l" t="t" r="r" b="b"/>
              <a:pathLst>
                <a:path w="930" h="525" extrusionOk="0">
                  <a:moveTo>
                    <a:pt x="0" y="1"/>
                  </a:moveTo>
                  <a:lnTo>
                    <a:pt x="0" y="524"/>
                  </a:lnTo>
                  <a:lnTo>
                    <a:pt x="763" y="524"/>
                  </a:lnTo>
                  <a:lnTo>
                    <a:pt x="929" y="262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81"/>
            <p:cNvSpPr/>
            <p:nvPr/>
          </p:nvSpPr>
          <p:spPr>
            <a:xfrm>
              <a:off x="2127682" y="3830605"/>
              <a:ext cx="28124" cy="19351"/>
            </a:xfrm>
            <a:custGeom>
              <a:avLst/>
              <a:gdLst/>
              <a:ahLst/>
              <a:cxnLst/>
              <a:rect l="l" t="t" r="r" b="b"/>
              <a:pathLst>
                <a:path w="763" h="525" extrusionOk="0">
                  <a:moveTo>
                    <a:pt x="1" y="1"/>
                  </a:moveTo>
                  <a:lnTo>
                    <a:pt x="1" y="524"/>
                  </a:lnTo>
                  <a:lnTo>
                    <a:pt x="763" y="524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81"/>
            <p:cNvSpPr/>
            <p:nvPr/>
          </p:nvSpPr>
          <p:spPr>
            <a:xfrm>
              <a:off x="2137340" y="3707710"/>
              <a:ext cx="37781" cy="18467"/>
            </a:xfrm>
            <a:custGeom>
              <a:avLst/>
              <a:gdLst/>
              <a:ahLst/>
              <a:cxnLst/>
              <a:rect l="l" t="t" r="r" b="b"/>
              <a:pathLst>
                <a:path w="1025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025" y="501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1" name="Google Shape;4201;p81"/>
          <p:cNvGrpSpPr/>
          <p:nvPr/>
        </p:nvGrpSpPr>
        <p:grpSpPr>
          <a:xfrm>
            <a:off x="2566584" y="3578660"/>
            <a:ext cx="311657" cy="314310"/>
            <a:chOff x="2566584" y="3578660"/>
            <a:chExt cx="311657" cy="314310"/>
          </a:xfrm>
        </p:grpSpPr>
        <p:sp>
          <p:nvSpPr>
            <p:cNvPr id="4202" name="Google Shape;4202;p81"/>
            <p:cNvSpPr/>
            <p:nvPr/>
          </p:nvSpPr>
          <p:spPr>
            <a:xfrm>
              <a:off x="2714949" y="3752497"/>
              <a:ext cx="87801" cy="140473"/>
            </a:xfrm>
            <a:custGeom>
              <a:avLst/>
              <a:gdLst/>
              <a:ahLst/>
              <a:cxnLst/>
              <a:rect l="l" t="t" r="r" b="b"/>
              <a:pathLst>
                <a:path w="2382" h="3811" extrusionOk="0">
                  <a:moveTo>
                    <a:pt x="2215" y="0"/>
                  </a:moveTo>
                  <a:lnTo>
                    <a:pt x="0" y="3810"/>
                  </a:lnTo>
                  <a:lnTo>
                    <a:pt x="2215" y="3810"/>
                  </a:lnTo>
                  <a:lnTo>
                    <a:pt x="2382" y="2191"/>
                  </a:lnTo>
                  <a:lnTo>
                    <a:pt x="221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81"/>
            <p:cNvSpPr/>
            <p:nvPr/>
          </p:nvSpPr>
          <p:spPr>
            <a:xfrm>
              <a:off x="2796596" y="3752497"/>
              <a:ext cx="81645" cy="140473"/>
            </a:xfrm>
            <a:custGeom>
              <a:avLst/>
              <a:gdLst/>
              <a:ahLst/>
              <a:cxnLst/>
              <a:rect l="l" t="t" r="r" b="b"/>
              <a:pathLst>
                <a:path w="2215" h="3811" extrusionOk="0">
                  <a:moveTo>
                    <a:pt x="0" y="0"/>
                  </a:moveTo>
                  <a:lnTo>
                    <a:pt x="0" y="3810"/>
                  </a:lnTo>
                  <a:lnTo>
                    <a:pt x="2215" y="3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81"/>
            <p:cNvSpPr/>
            <p:nvPr/>
          </p:nvSpPr>
          <p:spPr>
            <a:xfrm>
              <a:off x="2566584" y="3810405"/>
              <a:ext cx="72909" cy="72024"/>
            </a:xfrm>
            <a:custGeom>
              <a:avLst/>
              <a:gdLst/>
              <a:ahLst/>
              <a:cxnLst/>
              <a:rect l="l" t="t" r="r" b="b"/>
              <a:pathLst>
                <a:path w="1978" h="1954" extrusionOk="0">
                  <a:moveTo>
                    <a:pt x="1787" y="1"/>
                  </a:moveTo>
                  <a:lnTo>
                    <a:pt x="1" y="1787"/>
                  </a:lnTo>
                  <a:lnTo>
                    <a:pt x="191" y="1954"/>
                  </a:lnTo>
                  <a:lnTo>
                    <a:pt x="1168" y="1144"/>
                  </a:lnTo>
                  <a:lnTo>
                    <a:pt x="1977" y="167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81"/>
            <p:cNvSpPr/>
            <p:nvPr/>
          </p:nvSpPr>
          <p:spPr>
            <a:xfrm>
              <a:off x="2573625" y="3816561"/>
              <a:ext cx="72024" cy="72909"/>
            </a:xfrm>
            <a:custGeom>
              <a:avLst/>
              <a:gdLst/>
              <a:ahLst/>
              <a:cxnLst/>
              <a:rect l="l" t="t" r="r" b="b"/>
              <a:pathLst>
                <a:path w="1954" h="1978" extrusionOk="0">
                  <a:moveTo>
                    <a:pt x="1786" y="0"/>
                  </a:moveTo>
                  <a:lnTo>
                    <a:pt x="0" y="1787"/>
                  </a:lnTo>
                  <a:lnTo>
                    <a:pt x="167" y="1977"/>
                  </a:lnTo>
                  <a:lnTo>
                    <a:pt x="1953" y="191"/>
                  </a:lnTo>
                  <a:lnTo>
                    <a:pt x="1905" y="24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81"/>
            <p:cNvSpPr/>
            <p:nvPr/>
          </p:nvSpPr>
          <p:spPr>
            <a:xfrm>
              <a:off x="2744807" y="3612019"/>
              <a:ext cx="59713" cy="58865"/>
            </a:xfrm>
            <a:custGeom>
              <a:avLst/>
              <a:gdLst/>
              <a:ahLst/>
              <a:cxnLst/>
              <a:rect l="l" t="t" r="r" b="b"/>
              <a:pathLst>
                <a:path w="1620" h="1597" extrusionOk="0">
                  <a:moveTo>
                    <a:pt x="905" y="1"/>
                  </a:moveTo>
                  <a:lnTo>
                    <a:pt x="0" y="882"/>
                  </a:lnTo>
                  <a:lnTo>
                    <a:pt x="381" y="1453"/>
                  </a:lnTo>
                  <a:lnTo>
                    <a:pt x="715" y="1596"/>
                  </a:lnTo>
                  <a:lnTo>
                    <a:pt x="1238" y="1239"/>
                  </a:lnTo>
                  <a:lnTo>
                    <a:pt x="1620" y="715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81"/>
            <p:cNvSpPr/>
            <p:nvPr/>
          </p:nvSpPr>
          <p:spPr>
            <a:xfrm>
              <a:off x="2785169" y="3651534"/>
              <a:ext cx="58865" cy="59713"/>
            </a:xfrm>
            <a:custGeom>
              <a:avLst/>
              <a:gdLst/>
              <a:ahLst/>
              <a:cxnLst/>
              <a:rect l="l" t="t" r="r" b="b"/>
              <a:pathLst>
                <a:path w="1597" h="1620" extrusionOk="0">
                  <a:moveTo>
                    <a:pt x="882" y="0"/>
                  </a:moveTo>
                  <a:lnTo>
                    <a:pt x="453" y="310"/>
                  </a:lnTo>
                  <a:lnTo>
                    <a:pt x="1" y="905"/>
                  </a:lnTo>
                  <a:lnTo>
                    <a:pt x="263" y="1334"/>
                  </a:lnTo>
                  <a:lnTo>
                    <a:pt x="715" y="1620"/>
                  </a:lnTo>
                  <a:lnTo>
                    <a:pt x="1596" y="715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81"/>
            <p:cNvSpPr/>
            <p:nvPr/>
          </p:nvSpPr>
          <p:spPr>
            <a:xfrm>
              <a:off x="2767624" y="3605016"/>
              <a:ext cx="76411" cy="74642"/>
            </a:xfrm>
            <a:custGeom>
              <a:avLst/>
              <a:gdLst/>
              <a:ahLst/>
              <a:cxnLst/>
              <a:rect l="l" t="t" r="r" b="b"/>
              <a:pathLst>
                <a:path w="2073" h="2025" extrusionOk="0">
                  <a:moveTo>
                    <a:pt x="1905" y="0"/>
                  </a:moveTo>
                  <a:lnTo>
                    <a:pt x="96" y="1786"/>
                  </a:lnTo>
                  <a:lnTo>
                    <a:pt x="0" y="2024"/>
                  </a:lnTo>
                  <a:lnTo>
                    <a:pt x="286" y="1977"/>
                  </a:lnTo>
                  <a:lnTo>
                    <a:pt x="1262" y="1167"/>
                  </a:lnTo>
                  <a:lnTo>
                    <a:pt x="2072" y="191"/>
                  </a:lnTo>
                  <a:lnTo>
                    <a:pt x="2048" y="24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81"/>
            <p:cNvSpPr/>
            <p:nvPr/>
          </p:nvSpPr>
          <p:spPr>
            <a:xfrm>
              <a:off x="2664045" y="3644494"/>
              <a:ext cx="114155" cy="114155"/>
            </a:xfrm>
            <a:custGeom>
              <a:avLst/>
              <a:gdLst/>
              <a:ahLst/>
              <a:cxnLst/>
              <a:rect l="l" t="t" r="r" b="b"/>
              <a:pathLst>
                <a:path w="3097" h="3097" extrusionOk="0">
                  <a:moveTo>
                    <a:pt x="2191" y="1"/>
                  </a:moveTo>
                  <a:lnTo>
                    <a:pt x="0" y="2216"/>
                  </a:lnTo>
                  <a:lnTo>
                    <a:pt x="334" y="2859"/>
                  </a:lnTo>
                  <a:lnTo>
                    <a:pt x="905" y="3097"/>
                  </a:lnTo>
                  <a:lnTo>
                    <a:pt x="2191" y="1977"/>
                  </a:lnTo>
                  <a:lnTo>
                    <a:pt x="3096" y="906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81"/>
            <p:cNvSpPr/>
            <p:nvPr/>
          </p:nvSpPr>
          <p:spPr>
            <a:xfrm>
              <a:off x="2773779" y="3612019"/>
              <a:ext cx="77259" cy="74642"/>
            </a:xfrm>
            <a:custGeom>
              <a:avLst/>
              <a:gdLst/>
              <a:ahLst/>
              <a:cxnLst/>
              <a:rect l="l" t="t" r="r" b="b"/>
              <a:pathLst>
                <a:path w="2096" h="2025" extrusionOk="0">
                  <a:moveTo>
                    <a:pt x="1905" y="1"/>
                  </a:moveTo>
                  <a:lnTo>
                    <a:pt x="119" y="1787"/>
                  </a:lnTo>
                  <a:lnTo>
                    <a:pt x="0" y="2025"/>
                  </a:lnTo>
                  <a:lnTo>
                    <a:pt x="0" y="2025"/>
                  </a:lnTo>
                  <a:lnTo>
                    <a:pt x="310" y="1977"/>
                  </a:lnTo>
                  <a:lnTo>
                    <a:pt x="2096" y="167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81"/>
            <p:cNvSpPr/>
            <p:nvPr/>
          </p:nvSpPr>
          <p:spPr>
            <a:xfrm>
              <a:off x="2697404" y="3677853"/>
              <a:ext cx="114155" cy="114155"/>
            </a:xfrm>
            <a:custGeom>
              <a:avLst/>
              <a:gdLst/>
              <a:ahLst/>
              <a:cxnLst/>
              <a:rect l="l" t="t" r="r" b="b"/>
              <a:pathLst>
                <a:path w="3097" h="3097" extrusionOk="0">
                  <a:moveTo>
                    <a:pt x="2191" y="1"/>
                  </a:moveTo>
                  <a:lnTo>
                    <a:pt x="0" y="2192"/>
                  </a:lnTo>
                  <a:lnTo>
                    <a:pt x="214" y="2763"/>
                  </a:lnTo>
                  <a:lnTo>
                    <a:pt x="881" y="3097"/>
                  </a:lnTo>
                  <a:lnTo>
                    <a:pt x="1477" y="2525"/>
                  </a:lnTo>
                  <a:lnTo>
                    <a:pt x="1477" y="2168"/>
                  </a:lnTo>
                  <a:lnTo>
                    <a:pt x="1834" y="2144"/>
                  </a:lnTo>
                  <a:lnTo>
                    <a:pt x="2191" y="1787"/>
                  </a:lnTo>
                  <a:lnTo>
                    <a:pt x="2191" y="1453"/>
                  </a:lnTo>
                  <a:lnTo>
                    <a:pt x="2548" y="1430"/>
                  </a:lnTo>
                  <a:lnTo>
                    <a:pt x="3096" y="906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81"/>
            <p:cNvSpPr/>
            <p:nvPr/>
          </p:nvSpPr>
          <p:spPr>
            <a:xfrm>
              <a:off x="2787823" y="3836761"/>
              <a:ext cx="14928" cy="18467"/>
            </a:xfrm>
            <a:custGeom>
              <a:avLst/>
              <a:gdLst/>
              <a:ahLst/>
              <a:cxnLst/>
              <a:rect l="l" t="t" r="r" b="b"/>
              <a:pathLst>
                <a:path w="405" h="501" extrusionOk="0">
                  <a:moveTo>
                    <a:pt x="0" y="0"/>
                  </a:moveTo>
                  <a:lnTo>
                    <a:pt x="0" y="500"/>
                  </a:lnTo>
                  <a:lnTo>
                    <a:pt x="238" y="500"/>
                  </a:lnTo>
                  <a:lnTo>
                    <a:pt x="405" y="262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81"/>
            <p:cNvSpPr/>
            <p:nvPr/>
          </p:nvSpPr>
          <p:spPr>
            <a:xfrm>
              <a:off x="2796596" y="3836761"/>
              <a:ext cx="9694" cy="18467"/>
            </a:xfrm>
            <a:custGeom>
              <a:avLst/>
              <a:gdLst/>
              <a:ahLst/>
              <a:cxnLst/>
              <a:rect l="l" t="t" r="r" b="b"/>
              <a:pathLst>
                <a:path w="263" h="501" extrusionOk="0">
                  <a:moveTo>
                    <a:pt x="0" y="0"/>
                  </a:moveTo>
                  <a:lnTo>
                    <a:pt x="0" y="500"/>
                  </a:lnTo>
                  <a:lnTo>
                    <a:pt x="262" y="500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81"/>
            <p:cNvSpPr/>
            <p:nvPr/>
          </p:nvSpPr>
          <p:spPr>
            <a:xfrm>
              <a:off x="2824684" y="3578660"/>
              <a:ext cx="32511" cy="33395"/>
            </a:xfrm>
            <a:custGeom>
              <a:avLst/>
              <a:gdLst/>
              <a:ahLst/>
              <a:cxnLst/>
              <a:rect l="l" t="t" r="r" b="b"/>
              <a:pathLst>
                <a:path w="882" h="906" extrusionOk="0">
                  <a:moveTo>
                    <a:pt x="357" y="1"/>
                  </a:moveTo>
                  <a:lnTo>
                    <a:pt x="0" y="358"/>
                  </a:lnTo>
                  <a:lnTo>
                    <a:pt x="524" y="906"/>
                  </a:lnTo>
                  <a:lnTo>
                    <a:pt x="786" y="810"/>
                  </a:lnTo>
                  <a:lnTo>
                    <a:pt x="881" y="54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81"/>
            <p:cNvSpPr/>
            <p:nvPr/>
          </p:nvSpPr>
          <p:spPr>
            <a:xfrm>
              <a:off x="2843999" y="3598860"/>
              <a:ext cx="33395" cy="32511"/>
            </a:xfrm>
            <a:custGeom>
              <a:avLst/>
              <a:gdLst/>
              <a:ahLst/>
              <a:cxnLst/>
              <a:rect l="l" t="t" r="r" b="b"/>
              <a:pathLst>
                <a:path w="906" h="882" extrusionOk="0">
                  <a:moveTo>
                    <a:pt x="357" y="1"/>
                  </a:moveTo>
                  <a:lnTo>
                    <a:pt x="0" y="358"/>
                  </a:lnTo>
                  <a:lnTo>
                    <a:pt x="548" y="882"/>
                  </a:lnTo>
                  <a:lnTo>
                    <a:pt x="905" y="524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81"/>
            <p:cNvSpPr/>
            <p:nvPr/>
          </p:nvSpPr>
          <p:spPr>
            <a:xfrm>
              <a:off x="2725492" y="3730527"/>
              <a:ext cx="39514" cy="40435"/>
            </a:xfrm>
            <a:custGeom>
              <a:avLst/>
              <a:gdLst/>
              <a:ahLst/>
              <a:cxnLst/>
              <a:rect l="l" t="t" r="r" b="b"/>
              <a:pathLst>
                <a:path w="1072" h="1097" extrusionOk="0">
                  <a:moveTo>
                    <a:pt x="357" y="1"/>
                  </a:moveTo>
                  <a:lnTo>
                    <a:pt x="0" y="358"/>
                  </a:lnTo>
                  <a:lnTo>
                    <a:pt x="715" y="1096"/>
                  </a:lnTo>
                  <a:lnTo>
                    <a:pt x="1072" y="73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81"/>
            <p:cNvSpPr/>
            <p:nvPr/>
          </p:nvSpPr>
          <p:spPr>
            <a:xfrm>
              <a:off x="2751810" y="3704209"/>
              <a:ext cx="39551" cy="39514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358" y="0"/>
                  </a:moveTo>
                  <a:lnTo>
                    <a:pt x="1" y="357"/>
                  </a:lnTo>
                  <a:lnTo>
                    <a:pt x="715" y="1072"/>
                  </a:lnTo>
                  <a:lnTo>
                    <a:pt x="1072" y="715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81"/>
            <p:cNvSpPr/>
            <p:nvPr/>
          </p:nvSpPr>
          <p:spPr>
            <a:xfrm>
              <a:off x="2632418" y="3726141"/>
              <a:ext cx="65021" cy="77295"/>
            </a:xfrm>
            <a:custGeom>
              <a:avLst/>
              <a:gdLst/>
              <a:ahLst/>
              <a:cxnLst/>
              <a:rect l="l" t="t" r="r" b="b"/>
              <a:pathLst>
                <a:path w="1764" h="2097" extrusionOk="0">
                  <a:moveTo>
                    <a:pt x="858" y="1"/>
                  </a:moveTo>
                  <a:lnTo>
                    <a:pt x="501" y="1072"/>
                  </a:lnTo>
                  <a:lnTo>
                    <a:pt x="1" y="1572"/>
                  </a:lnTo>
                  <a:lnTo>
                    <a:pt x="215" y="1930"/>
                  </a:lnTo>
                  <a:lnTo>
                    <a:pt x="549" y="2096"/>
                  </a:lnTo>
                  <a:lnTo>
                    <a:pt x="1287" y="1549"/>
                  </a:lnTo>
                  <a:lnTo>
                    <a:pt x="1763" y="882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81"/>
            <p:cNvSpPr/>
            <p:nvPr/>
          </p:nvSpPr>
          <p:spPr>
            <a:xfrm>
              <a:off x="2652618" y="3758615"/>
              <a:ext cx="77295" cy="64984"/>
            </a:xfrm>
            <a:custGeom>
              <a:avLst/>
              <a:gdLst/>
              <a:ahLst/>
              <a:cxnLst/>
              <a:rect l="l" t="t" r="r" b="b"/>
              <a:pathLst>
                <a:path w="2097" h="1763" extrusionOk="0">
                  <a:moveTo>
                    <a:pt x="1215" y="1"/>
                  </a:moveTo>
                  <a:lnTo>
                    <a:pt x="1" y="1215"/>
                  </a:lnTo>
                  <a:lnTo>
                    <a:pt x="167" y="1572"/>
                  </a:lnTo>
                  <a:lnTo>
                    <a:pt x="525" y="1763"/>
                  </a:lnTo>
                  <a:lnTo>
                    <a:pt x="1025" y="1263"/>
                  </a:lnTo>
                  <a:lnTo>
                    <a:pt x="2096" y="906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81"/>
            <p:cNvSpPr/>
            <p:nvPr/>
          </p:nvSpPr>
          <p:spPr>
            <a:xfrm>
              <a:off x="2619259" y="3784086"/>
              <a:ext cx="33395" cy="32511"/>
            </a:xfrm>
            <a:custGeom>
              <a:avLst/>
              <a:gdLst/>
              <a:ahLst/>
              <a:cxnLst/>
              <a:rect l="l" t="t" r="r" b="b"/>
              <a:pathLst>
                <a:path w="906" h="882" extrusionOk="0">
                  <a:moveTo>
                    <a:pt x="358" y="0"/>
                  </a:moveTo>
                  <a:lnTo>
                    <a:pt x="1" y="358"/>
                  </a:lnTo>
                  <a:lnTo>
                    <a:pt x="548" y="881"/>
                  </a:lnTo>
                  <a:lnTo>
                    <a:pt x="763" y="739"/>
                  </a:lnTo>
                  <a:lnTo>
                    <a:pt x="906" y="5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81"/>
            <p:cNvSpPr/>
            <p:nvPr/>
          </p:nvSpPr>
          <p:spPr>
            <a:xfrm>
              <a:off x="2639458" y="3803402"/>
              <a:ext cx="32511" cy="33395"/>
            </a:xfrm>
            <a:custGeom>
              <a:avLst/>
              <a:gdLst/>
              <a:ahLst/>
              <a:cxnLst/>
              <a:rect l="l" t="t" r="r" b="b"/>
              <a:pathLst>
                <a:path w="882" h="906" extrusionOk="0">
                  <a:moveTo>
                    <a:pt x="358" y="0"/>
                  </a:moveTo>
                  <a:lnTo>
                    <a:pt x="0" y="357"/>
                  </a:lnTo>
                  <a:lnTo>
                    <a:pt x="524" y="905"/>
                  </a:lnTo>
                  <a:lnTo>
                    <a:pt x="882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2" name="Google Shape;4222;p81"/>
          <p:cNvGrpSpPr/>
          <p:nvPr/>
        </p:nvGrpSpPr>
        <p:grpSpPr>
          <a:xfrm>
            <a:off x="3292559" y="3573389"/>
            <a:ext cx="325699" cy="324854"/>
            <a:chOff x="3292559" y="3573389"/>
            <a:chExt cx="325699" cy="324854"/>
          </a:xfrm>
        </p:grpSpPr>
        <p:sp>
          <p:nvSpPr>
            <p:cNvPr id="4223" name="Google Shape;4223;p81"/>
            <p:cNvSpPr/>
            <p:nvPr/>
          </p:nvSpPr>
          <p:spPr>
            <a:xfrm>
              <a:off x="3311874" y="3681392"/>
              <a:ext cx="150131" cy="216847"/>
            </a:xfrm>
            <a:custGeom>
              <a:avLst/>
              <a:gdLst/>
              <a:ahLst/>
              <a:cxnLst/>
              <a:rect l="l" t="t" r="r" b="b"/>
              <a:pathLst>
                <a:path w="4073" h="5883" extrusionOk="0">
                  <a:moveTo>
                    <a:pt x="1953" y="0"/>
                  </a:moveTo>
                  <a:lnTo>
                    <a:pt x="0" y="167"/>
                  </a:lnTo>
                  <a:lnTo>
                    <a:pt x="0" y="5882"/>
                  </a:lnTo>
                  <a:lnTo>
                    <a:pt x="1048" y="5882"/>
                  </a:lnTo>
                  <a:lnTo>
                    <a:pt x="2025" y="4953"/>
                  </a:lnTo>
                  <a:lnTo>
                    <a:pt x="3120" y="5882"/>
                  </a:lnTo>
                  <a:lnTo>
                    <a:pt x="3906" y="5882"/>
                  </a:lnTo>
                  <a:lnTo>
                    <a:pt x="4073" y="2596"/>
                  </a:lnTo>
                  <a:lnTo>
                    <a:pt x="3906" y="167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81"/>
            <p:cNvSpPr/>
            <p:nvPr/>
          </p:nvSpPr>
          <p:spPr>
            <a:xfrm>
              <a:off x="3455816" y="3681392"/>
              <a:ext cx="143127" cy="216847"/>
            </a:xfrm>
            <a:custGeom>
              <a:avLst/>
              <a:gdLst/>
              <a:ahLst/>
              <a:cxnLst/>
              <a:rect l="l" t="t" r="r" b="b"/>
              <a:pathLst>
                <a:path w="3883" h="5883" extrusionOk="0">
                  <a:moveTo>
                    <a:pt x="2049" y="0"/>
                  </a:moveTo>
                  <a:lnTo>
                    <a:pt x="1" y="167"/>
                  </a:lnTo>
                  <a:lnTo>
                    <a:pt x="1" y="5882"/>
                  </a:lnTo>
                  <a:lnTo>
                    <a:pt x="3883" y="5882"/>
                  </a:lnTo>
                  <a:lnTo>
                    <a:pt x="3883" y="3548"/>
                  </a:lnTo>
                  <a:lnTo>
                    <a:pt x="3287" y="2524"/>
                  </a:lnTo>
                  <a:lnTo>
                    <a:pt x="3883" y="1477"/>
                  </a:lnTo>
                  <a:lnTo>
                    <a:pt x="3883" y="167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81"/>
            <p:cNvSpPr/>
            <p:nvPr/>
          </p:nvSpPr>
          <p:spPr>
            <a:xfrm>
              <a:off x="3512877" y="3735799"/>
              <a:ext cx="86068" cy="76411"/>
            </a:xfrm>
            <a:custGeom>
              <a:avLst/>
              <a:gdLst/>
              <a:ahLst/>
              <a:cxnLst/>
              <a:rect l="l" t="t" r="r" b="b"/>
              <a:pathLst>
                <a:path w="2335" h="2073" extrusionOk="0">
                  <a:moveTo>
                    <a:pt x="1" y="1"/>
                  </a:moveTo>
                  <a:lnTo>
                    <a:pt x="1" y="2072"/>
                  </a:lnTo>
                  <a:lnTo>
                    <a:pt x="2335" y="2072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81"/>
            <p:cNvSpPr/>
            <p:nvPr/>
          </p:nvSpPr>
          <p:spPr>
            <a:xfrm>
              <a:off x="3350505" y="3812174"/>
              <a:ext cx="76374" cy="86068"/>
            </a:xfrm>
            <a:custGeom>
              <a:avLst/>
              <a:gdLst/>
              <a:ahLst/>
              <a:cxnLst/>
              <a:rect l="l" t="t" r="r" b="b"/>
              <a:pathLst>
                <a:path w="2072" h="2335" extrusionOk="0">
                  <a:moveTo>
                    <a:pt x="0" y="0"/>
                  </a:moveTo>
                  <a:lnTo>
                    <a:pt x="0" y="2334"/>
                  </a:lnTo>
                  <a:lnTo>
                    <a:pt x="2072" y="2334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81"/>
            <p:cNvSpPr/>
            <p:nvPr/>
          </p:nvSpPr>
          <p:spPr>
            <a:xfrm>
              <a:off x="3350505" y="3726141"/>
              <a:ext cx="76374" cy="19351"/>
            </a:xfrm>
            <a:custGeom>
              <a:avLst/>
              <a:gdLst/>
              <a:ahLst/>
              <a:cxnLst/>
              <a:rect l="l" t="t" r="r" b="b"/>
              <a:pathLst>
                <a:path w="2072" h="525" extrusionOk="0">
                  <a:moveTo>
                    <a:pt x="0" y="1"/>
                  </a:moveTo>
                  <a:lnTo>
                    <a:pt x="0" y="525"/>
                  </a:lnTo>
                  <a:lnTo>
                    <a:pt x="2072" y="525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81"/>
            <p:cNvSpPr/>
            <p:nvPr/>
          </p:nvSpPr>
          <p:spPr>
            <a:xfrm>
              <a:off x="3350505" y="3764771"/>
              <a:ext cx="76374" cy="18467"/>
            </a:xfrm>
            <a:custGeom>
              <a:avLst/>
              <a:gdLst/>
              <a:ahLst/>
              <a:cxnLst/>
              <a:rect l="l" t="t" r="r" b="b"/>
              <a:pathLst>
                <a:path w="2072" h="501" extrusionOk="0">
                  <a:moveTo>
                    <a:pt x="0" y="0"/>
                  </a:moveTo>
                  <a:lnTo>
                    <a:pt x="0" y="501"/>
                  </a:lnTo>
                  <a:lnTo>
                    <a:pt x="2072" y="501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81"/>
            <p:cNvSpPr/>
            <p:nvPr/>
          </p:nvSpPr>
          <p:spPr>
            <a:xfrm>
              <a:off x="3292559" y="3640107"/>
              <a:ext cx="163290" cy="47439"/>
            </a:xfrm>
            <a:custGeom>
              <a:avLst/>
              <a:gdLst/>
              <a:ahLst/>
              <a:cxnLst/>
              <a:rect l="l" t="t" r="r" b="b"/>
              <a:pathLst>
                <a:path w="4430" h="1287" extrusionOk="0">
                  <a:moveTo>
                    <a:pt x="0" y="1"/>
                  </a:moveTo>
                  <a:lnTo>
                    <a:pt x="0" y="1287"/>
                  </a:lnTo>
                  <a:lnTo>
                    <a:pt x="4430" y="1287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81"/>
            <p:cNvSpPr/>
            <p:nvPr/>
          </p:nvSpPr>
          <p:spPr>
            <a:xfrm>
              <a:off x="3455816" y="3640107"/>
              <a:ext cx="162442" cy="47439"/>
            </a:xfrm>
            <a:custGeom>
              <a:avLst/>
              <a:gdLst/>
              <a:ahLst/>
              <a:cxnLst/>
              <a:rect l="l" t="t" r="r" b="b"/>
              <a:pathLst>
                <a:path w="4407" h="1287" extrusionOk="0">
                  <a:moveTo>
                    <a:pt x="1525" y="1"/>
                  </a:moveTo>
                  <a:lnTo>
                    <a:pt x="1" y="1287"/>
                  </a:lnTo>
                  <a:lnTo>
                    <a:pt x="4407" y="1287"/>
                  </a:lnTo>
                  <a:lnTo>
                    <a:pt x="440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81"/>
            <p:cNvSpPr/>
            <p:nvPr/>
          </p:nvSpPr>
          <p:spPr>
            <a:xfrm>
              <a:off x="3397908" y="3573389"/>
              <a:ext cx="64100" cy="114155"/>
            </a:xfrm>
            <a:custGeom>
              <a:avLst/>
              <a:gdLst/>
              <a:ahLst/>
              <a:cxnLst/>
              <a:rect l="l" t="t" r="r" b="b"/>
              <a:pathLst>
                <a:path w="1739" h="3097" extrusionOk="0">
                  <a:moveTo>
                    <a:pt x="1572" y="1"/>
                  </a:moveTo>
                  <a:cubicBezTo>
                    <a:pt x="715" y="1"/>
                    <a:pt x="0" y="692"/>
                    <a:pt x="0" y="1549"/>
                  </a:cubicBezTo>
                  <a:cubicBezTo>
                    <a:pt x="0" y="2406"/>
                    <a:pt x="715" y="3097"/>
                    <a:pt x="1572" y="3097"/>
                  </a:cubicBezTo>
                  <a:lnTo>
                    <a:pt x="1739" y="154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81"/>
            <p:cNvSpPr/>
            <p:nvPr/>
          </p:nvSpPr>
          <p:spPr>
            <a:xfrm>
              <a:off x="3455816" y="3573389"/>
              <a:ext cx="57096" cy="114155"/>
            </a:xfrm>
            <a:custGeom>
              <a:avLst/>
              <a:gdLst/>
              <a:ahLst/>
              <a:cxnLst/>
              <a:rect l="l" t="t" r="r" b="b"/>
              <a:pathLst>
                <a:path w="1549" h="3097" extrusionOk="0">
                  <a:moveTo>
                    <a:pt x="1" y="1"/>
                  </a:moveTo>
                  <a:lnTo>
                    <a:pt x="1" y="3097"/>
                  </a:lnTo>
                  <a:cubicBezTo>
                    <a:pt x="858" y="3097"/>
                    <a:pt x="1549" y="2406"/>
                    <a:pt x="1549" y="1549"/>
                  </a:cubicBezTo>
                  <a:cubicBezTo>
                    <a:pt x="1549" y="692"/>
                    <a:pt x="858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81"/>
            <p:cNvSpPr/>
            <p:nvPr/>
          </p:nvSpPr>
          <p:spPr>
            <a:xfrm>
              <a:off x="3426843" y="3601477"/>
              <a:ext cx="35164" cy="57981"/>
            </a:xfrm>
            <a:custGeom>
              <a:avLst/>
              <a:gdLst/>
              <a:ahLst/>
              <a:cxnLst/>
              <a:rect l="l" t="t" r="r" b="b"/>
              <a:pathLst>
                <a:path w="954" h="1573" extrusionOk="0">
                  <a:moveTo>
                    <a:pt x="525" y="1"/>
                  </a:moveTo>
                  <a:lnTo>
                    <a:pt x="525" y="525"/>
                  </a:lnTo>
                  <a:lnTo>
                    <a:pt x="1" y="525"/>
                  </a:lnTo>
                  <a:lnTo>
                    <a:pt x="1" y="1049"/>
                  </a:lnTo>
                  <a:lnTo>
                    <a:pt x="525" y="1049"/>
                  </a:lnTo>
                  <a:lnTo>
                    <a:pt x="525" y="1573"/>
                  </a:lnTo>
                  <a:lnTo>
                    <a:pt x="787" y="1573"/>
                  </a:lnTo>
                  <a:lnTo>
                    <a:pt x="954" y="787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81"/>
            <p:cNvSpPr/>
            <p:nvPr/>
          </p:nvSpPr>
          <p:spPr>
            <a:xfrm>
              <a:off x="3455816" y="3601477"/>
              <a:ext cx="28124" cy="57981"/>
            </a:xfrm>
            <a:custGeom>
              <a:avLst/>
              <a:gdLst/>
              <a:ahLst/>
              <a:cxnLst/>
              <a:rect l="l" t="t" r="r" b="b"/>
              <a:pathLst>
                <a:path w="763" h="1573" extrusionOk="0">
                  <a:moveTo>
                    <a:pt x="1" y="1"/>
                  </a:moveTo>
                  <a:lnTo>
                    <a:pt x="1" y="1573"/>
                  </a:lnTo>
                  <a:lnTo>
                    <a:pt x="263" y="1573"/>
                  </a:lnTo>
                  <a:lnTo>
                    <a:pt x="263" y="1049"/>
                  </a:lnTo>
                  <a:lnTo>
                    <a:pt x="763" y="1049"/>
                  </a:lnTo>
                  <a:lnTo>
                    <a:pt x="763" y="525"/>
                  </a:lnTo>
                  <a:lnTo>
                    <a:pt x="263" y="525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5" name="Google Shape;4235;p81"/>
          <p:cNvGrpSpPr/>
          <p:nvPr/>
        </p:nvGrpSpPr>
        <p:grpSpPr>
          <a:xfrm>
            <a:off x="4044853" y="3573389"/>
            <a:ext cx="335360" cy="324855"/>
            <a:chOff x="4044853" y="3573389"/>
            <a:chExt cx="335360" cy="324855"/>
          </a:xfrm>
        </p:grpSpPr>
        <p:sp>
          <p:nvSpPr>
            <p:cNvPr id="4236" name="Google Shape;4236;p81"/>
            <p:cNvSpPr/>
            <p:nvPr/>
          </p:nvSpPr>
          <p:spPr>
            <a:xfrm>
              <a:off x="4044853" y="3573389"/>
              <a:ext cx="322193" cy="115040"/>
            </a:xfrm>
            <a:custGeom>
              <a:avLst/>
              <a:gdLst/>
              <a:ahLst/>
              <a:cxnLst/>
              <a:rect l="l" t="t" r="r" b="b"/>
              <a:pathLst>
                <a:path w="8741" h="3121" extrusionOk="0">
                  <a:moveTo>
                    <a:pt x="0" y="1"/>
                  </a:moveTo>
                  <a:lnTo>
                    <a:pt x="0" y="2930"/>
                  </a:lnTo>
                  <a:lnTo>
                    <a:pt x="4382" y="3121"/>
                  </a:lnTo>
                  <a:lnTo>
                    <a:pt x="8574" y="2930"/>
                  </a:lnTo>
                  <a:lnTo>
                    <a:pt x="8740" y="1454"/>
                  </a:lnTo>
                  <a:lnTo>
                    <a:pt x="857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81"/>
            <p:cNvSpPr/>
            <p:nvPr/>
          </p:nvSpPr>
          <p:spPr>
            <a:xfrm>
              <a:off x="4044853" y="3681392"/>
              <a:ext cx="322193" cy="108884"/>
            </a:xfrm>
            <a:custGeom>
              <a:avLst/>
              <a:gdLst/>
              <a:ahLst/>
              <a:cxnLst/>
              <a:rect l="l" t="t" r="r" b="b"/>
              <a:pathLst>
                <a:path w="8741" h="2954" extrusionOk="0">
                  <a:moveTo>
                    <a:pt x="0" y="0"/>
                  </a:moveTo>
                  <a:lnTo>
                    <a:pt x="0" y="2953"/>
                  </a:lnTo>
                  <a:lnTo>
                    <a:pt x="8574" y="2953"/>
                  </a:lnTo>
                  <a:lnTo>
                    <a:pt x="8740" y="1477"/>
                  </a:lnTo>
                  <a:lnTo>
                    <a:pt x="857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81"/>
            <p:cNvSpPr/>
            <p:nvPr/>
          </p:nvSpPr>
          <p:spPr>
            <a:xfrm>
              <a:off x="4360861" y="3573389"/>
              <a:ext cx="19351" cy="115040"/>
            </a:xfrm>
            <a:custGeom>
              <a:avLst/>
              <a:gdLst/>
              <a:ahLst/>
              <a:cxnLst/>
              <a:rect l="l" t="t" r="r" b="b"/>
              <a:pathLst>
                <a:path w="525" h="3121" extrusionOk="0">
                  <a:moveTo>
                    <a:pt x="1" y="1"/>
                  </a:moveTo>
                  <a:lnTo>
                    <a:pt x="1" y="2930"/>
                  </a:lnTo>
                  <a:lnTo>
                    <a:pt x="263" y="3121"/>
                  </a:lnTo>
                  <a:lnTo>
                    <a:pt x="525" y="293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81"/>
            <p:cNvSpPr/>
            <p:nvPr/>
          </p:nvSpPr>
          <p:spPr>
            <a:xfrm>
              <a:off x="4360861" y="3681392"/>
              <a:ext cx="19351" cy="108884"/>
            </a:xfrm>
            <a:custGeom>
              <a:avLst/>
              <a:gdLst/>
              <a:ahLst/>
              <a:cxnLst/>
              <a:rect l="l" t="t" r="r" b="b"/>
              <a:pathLst>
                <a:path w="525" h="2954" extrusionOk="0">
                  <a:moveTo>
                    <a:pt x="1" y="0"/>
                  </a:moveTo>
                  <a:lnTo>
                    <a:pt x="1" y="2953"/>
                  </a:lnTo>
                  <a:lnTo>
                    <a:pt x="525" y="2953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81"/>
            <p:cNvSpPr/>
            <p:nvPr/>
          </p:nvSpPr>
          <p:spPr>
            <a:xfrm>
              <a:off x="4094873" y="3612904"/>
              <a:ext cx="58865" cy="5886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787" y="1"/>
                  </a:moveTo>
                  <a:cubicBezTo>
                    <a:pt x="358" y="1"/>
                    <a:pt x="1" y="358"/>
                    <a:pt x="1" y="786"/>
                  </a:cubicBezTo>
                  <a:cubicBezTo>
                    <a:pt x="1" y="1239"/>
                    <a:pt x="358" y="1596"/>
                    <a:pt x="787" y="1596"/>
                  </a:cubicBezTo>
                  <a:cubicBezTo>
                    <a:pt x="1239" y="1596"/>
                    <a:pt x="1596" y="1239"/>
                    <a:pt x="1596" y="786"/>
                  </a:cubicBezTo>
                  <a:cubicBezTo>
                    <a:pt x="1596" y="572"/>
                    <a:pt x="1501" y="382"/>
                    <a:pt x="1358" y="215"/>
                  </a:cubicBezTo>
                  <a:cubicBezTo>
                    <a:pt x="1215" y="72"/>
                    <a:pt x="1001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81"/>
            <p:cNvSpPr/>
            <p:nvPr/>
          </p:nvSpPr>
          <p:spPr>
            <a:xfrm>
              <a:off x="4183560" y="3612904"/>
              <a:ext cx="58829" cy="58865"/>
            </a:xfrm>
            <a:custGeom>
              <a:avLst/>
              <a:gdLst/>
              <a:ahLst/>
              <a:cxnLst/>
              <a:rect l="l" t="t" r="r" b="b"/>
              <a:pathLst>
                <a:path w="1596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6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38" y="1596"/>
                    <a:pt x="1596" y="1239"/>
                    <a:pt x="1596" y="786"/>
                  </a:cubicBezTo>
                  <a:cubicBezTo>
                    <a:pt x="1596" y="358"/>
                    <a:pt x="1238" y="1"/>
                    <a:pt x="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81"/>
            <p:cNvSpPr/>
            <p:nvPr/>
          </p:nvSpPr>
          <p:spPr>
            <a:xfrm>
              <a:off x="4272211" y="3612904"/>
              <a:ext cx="58829" cy="58865"/>
            </a:xfrm>
            <a:custGeom>
              <a:avLst/>
              <a:gdLst/>
              <a:ahLst/>
              <a:cxnLst/>
              <a:rect l="l" t="t" r="r" b="b"/>
              <a:pathLst>
                <a:path w="1596" h="1597" extrusionOk="0">
                  <a:moveTo>
                    <a:pt x="786" y="1"/>
                  </a:moveTo>
                  <a:cubicBezTo>
                    <a:pt x="358" y="1"/>
                    <a:pt x="0" y="358"/>
                    <a:pt x="0" y="786"/>
                  </a:cubicBezTo>
                  <a:cubicBezTo>
                    <a:pt x="0" y="1239"/>
                    <a:pt x="358" y="1596"/>
                    <a:pt x="786" y="1596"/>
                  </a:cubicBezTo>
                  <a:cubicBezTo>
                    <a:pt x="1239" y="1596"/>
                    <a:pt x="1596" y="1239"/>
                    <a:pt x="1596" y="786"/>
                  </a:cubicBezTo>
                  <a:cubicBezTo>
                    <a:pt x="1596" y="358"/>
                    <a:pt x="1239" y="1"/>
                    <a:pt x="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81"/>
            <p:cNvSpPr/>
            <p:nvPr/>
          </p:nvSpPr>
          <p:spPr>
            <a:xfrm>
              <a:off x="4094873" y="3691049"/>
              <a:ext cx="58865" cy="59713"/>
            </a:xfrm>
            <a:custGeom>
              <a:avLst/>
              <a:gdLst/>
              <a:ahLst/>
              <a:cxnLst/>
              <a:rect l="l" t="t" r="r" b="b"/>
              <a:pathLst>
                <a:path w="1597" h="1620" extrusionOk="0">
                  <a:moveTo>
                    <a:pt x="787" y="0"/>
                  </a:moveTo>
                  <a:cubicBezTo>
                    <a:pt x="358" y="0"/>
                    <a:pt x="1" y="381"/>
                    <a:pt x="1" y="810"/>
                  </a:cubicBezTo>
                  <a:cubicBezTo>
                    <a:pt x="1" y="1262"/>
                    <a:pt x="358" y="1619"/>
                    <a:pt x="787" y="1619"/>
                  </a:cubicBezTo>
                  <a:cubicBezTo>
                    <a:pt x="1239" y="1619"/>
                    <a:pt x="1596" y="1262"/>
                    <a:pt x="1596" y="810"/>
                  </a:cubicBezTo>
                  <a:cubicBezTo>
                    <a:pt x="1596" y="595"/>
                    <a:pt x="1501" y="405"/>
                    <a:pt x="1358" y="238"/>
                  </a:cubicBezTo>
                  <a:cubicBezTo>
                    <a:pt x="1215" y="95"/>
                    <a:pt x="1001" y="0"/>
                    <a:pt x="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81"/>
            <p:cNvSpPr/>
            <p:nvPr/>
          </p:nvSpPr>
          <p:spPr>
            <a:xfrm>
              <a:off x="4183560" y="3691049"/>
              <a:ext cx="58829" cy="59713"/>
            </a:xfrm>
            <a:custGeom>
              <a:avLst/>
              <a:gdLst/>
              <a:ahLst/>
              <a:cxnLst/>
              <a:rect l="l" t="t" r="r" b="b"/>
              <a:pathLst>
                <a:path w="1596" h="1620" extrusionOk="0">
                  <a:moveTo>
                    <a:pt x="786" y="0"/>
                  </a:moveTo>
                  <a:cubicBezTo>
                    <a:pt x="357" y="0"/>
                    <a:pt x="0" y="381"/>
                    <a:pt x="0" y="810"/>
                  </a:cubicBezTo>
                  <a:cubicBezTo>
                    <a:pt x="0" y="1262"/>
                    <a:pt x="357" y="1619"/>
                    <a:pt x="786" y="1619"/>
                  </a:cubicBezTo>
                  <a:cubicBezTo>
                    <a:pt x="1238" y="1619"/>
                    <a:pt x="1596" y="1262"/>
                    <a:pt x="1596" y="810"/>
                  </a:cubicBezTo>
                  <a:cubicBezTo>
                    <a:pt x="1596" y="381"/>
                    <a:pt x="1238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81"/>
            <p:cNvSpPr/>
            <p:nvPr/>
          </p:nvSpPr>
          <p:spPr>
            <a:xfrm>
              <a:off x="4272211" y="3691049"/>
              <a:ext cx="58829" cy="59713"/>
            </a:xfrm>
            <a:custGeom>
              <a:avLst/>
              <a:gdLst/>
              <a:ahLst/>
              <a:cxnLst/>
              <a:rect l="l" t="t" r="r" b="b"/>
              <a:pathLst>
                <a:path w="1596" h="1620" extrusionOk="0">
                  <a:moveTo>
                    <a:pt x="786" y="0"/>
                  </a:moveTo>
                  <a:cubicBezTo>
                    <a:pt x="358" y="0"/>
                    <a:pt x="0" y="381"/>
                    <a:pt x="0" y="810"/>
                  </a:cubicBezTo>
                  <a:cubicBezTo>
                    <a:pt x="0" y="1262"/>
                    <a:pt x="358" y="1619"/>
                    <a:pt x="786" y="1619"/>
                  </a:cubicBezTo>
                  <a:cubicBezTo>
                    <a:pt x="1239" y="1619"/>
                    <a:pt x="1596" y="1262"/>
                    <a:pt x="1596" y="810"/>
                  </a:cubicBezTo>
                  <a:cubicBezTo>
                    <a:pt x="1596" y="381"/>
                    <a:pt x="123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81"/>
            <p:cNvSpPr/>
            <p:nvPr/>
          </p:nvSpPr>
          <p:spPr>
            <a:xfrm>
              <a:off x="4044853" y="3819178"/>
              <a:ext cx="86068" cy="36934"/>
            </a:xfrm>
            <a:custGeom>
              <a:avLst/>
              <a:gdLst/>
              <a:ahLst/>
              <a:cxnLst/>
              <a:rect l="l" t="t" r="r" b="b"/>
              <a:pathLst>
                <a:path w="2335" h="1002" extrusionOk="0">
                  <a:moveTo>
                    <a:pt x="810" y="1"/>
                  </a:moveTo>
                  <a:cubicBezTo>
                    <a:pt x="381" y="1"/>
                    <a:pt x="0" y="382"/>
                    <a:pt x="0" y="811"/>
                  </a:cubicBezTo>
                  <a:lnTo>
                    <a:pt x="1167" y="1001"/>
                  </a:lnTo>
                  <a:lnTo>
                    <a:pt x="2144" y="811"/>
                  </a:lnTo>
                  <a:lnTo>
                    <a:pt x="2334" y="596"/>
                  </a:lnTo>
                  <a:lnTo>
                    <a:pt x="2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81"/>
            <p:cNvSpPr/>
            <p:nvPr/>
          </p:nvSpPr>
          <p:spPr>
            <a:xfrm>
              <a:off x="4044853" y="3849035"/>
              <a:ext cx="86068" cy="29893"/>
            </a:xfrm>
            <a:custGeom>
              <a:avLst/>
              <a:gdLst/>
              <a:ahLst/>
              <a:cxnLst/>
              <a:rect l="l" t="t" r="r" b="b"/>
              <a:pathLst>
                <a:path w="2335" h="811" extrusionOk="0">
                  <a:moveTo>
                    <a:pt x="0" y="1"/>
                  </a:moveTo>
                  <a:cubicBezTo>
                    <a:pt x="0" y="453"/>
                    <a:pt x="381" y="810"/>
                    <a:pt x="810" y="810"/>
                  </a:cubicBezTo>
                  <a:lnTo>
                    <a:pt x="2144" y="810"/>
                  </a:lnTo>
                  <a:lnTo>
                    <a:pt x="2334" y="405"/>
                  </a:lnTo>
                  <a:lnTo>
                    <a:pt x="2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81"/>
            <p:cNvSpPr/>
            <p:nvPr/>
          </p:nvSpPr>
          <p:spPr>
            <a:xfrm>
              <a:off x="4123846" y="3819178"/>
              <a:ext cx="79028" cy="36934"/>
            </a:xfrm>
            <a:custGeom>
              <a:avLst/>
              <a:gdLst/>
              <a:ahLst/>
              <a:cxnLst/>
              <a:rect l="l" t="t" r="r" b="b"/>
              <a:pathLst>
                <a:path w="2144" h="1002" extrusionOk="0">
                  <a:moveTo>
                    <a:pt x="1" y="1"/>
                  </a:moveTo>
                  <a:lnTo>
                    <a:pt x="1" y="811"/>
                  </a:lnTo>
                  <a:lnTo>
                    <a:pt x="1072" y="1001"/>
                  </a:lnTo>
                  <a:cubicBezTo>
                    <a:pt x="1215" y="977"/>
                    <a:pt x="2025" y="834"/>
                    <a:pt x="2144" y="811"/>
                  </a:cubicBezTo>
                  <a:cubicBezTo>
                    <a:pt x="2144" y="382"/>
                    <a:pt x="1787" y="1"/>
                    <a:pt x="133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81"/>
            <p:cNvSpPr/>
            <p:nvPr/>
          </p:nvSpPr>
          <p:spPr>
            <a:xfrm>
              <a:off x="4123846" y="3849035"/>
              <a:ext cx="79028" cy="29893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1" y="1"/>
                  </a:moveTo>
                  <a:lnTo>
                    <a:pt x="1" y="810"/>
                  </a:lnTo>
                  <a:lnTo>
                    <a:pt x="1334" y="810"/>
                  </a:lnTo>
                  <a:cubicBezTo>
                    <a:pt x="1787" y="810"/>
                    <a:pt x="2144" y="453"/>
                    <a:pt x="214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81"/>
            <p:cNvSpPr/>
            <p:nvPr/>
          </p:nvSpPr>
          <p:spPr>
            <a:xfrm>
              <a:off x="4223038" y="3839378"/>
              <a:ext cx="85183" cy="36049"/>
            </a:xfrm>
            <a:custGeom>
              <a:avLst/>
              <a:gdLst/>
              <a:ahLst/>
              <a:cxnLst/>
              <a:rect l="l" t="t" r="r" b="b"/>
              <a:pathLst>
                <a:path w="2311" h="978" extrusionOk="0">
                  <a:moveTo>
                    <a:pt x="787" y="1"/>
                  </a:moveTo>
                  <a:cubicBezTo>
                    <a:pt x="358" y="1"/>
                    <a:pt x="1" y="358"/>
                    <a:pt x="1" y="810"/>
                  </a:cubicBezTo>
                  <a:lnTo>
                    <a:pt x="1072" y="977"/>
                  </a:lnTo>
                  <a:lnTo>
                    <a:pt x="2120" y="810"/>
                  </a:lnTo>
                  <a:lnTo>
                    <a:pt x="2311" y="453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81"/>
            <p:cNvSpPr/>
            <p:nvPr/>
          </p:nvSpPr>
          <p:spPr>
            <a:xfrm>
              <a:off x="4223038" y="3869235"/>
              <a:ext cx="85183" cy="29009"/>
            </a:xfrm>
            <a:custGeom>
              <a:avLst/>
              <a:gdLst/>
              <a:ahLst/>
              <a:cxnLst/>
              <a:rect l="l" t="t" r="r" b="b"/>
              <a:pathLst>
                <a:path w="2311" h="787" extrusionOk="0">
                  <a:moveTo>
                    <a:pt x="1" y="0"/>
                  </a:moveTo>
                  <a:cubicBezTo>
                    <a:pt x="1" y="429"/>
                    <a:pt x="358" y="786"/>
                    <a:pt x="787" y="786"/>
                  </a:cubicBezTo>
                  <a:lnTo>
                    <a:pt x="2120" y="786"/>
                  </a:lnTo>
                  <a:lnTo>
                    <a:pt x="2311" y="381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81"/>
            <p:cNvSpPr/>
            <p:nvPr/>
          </p:nvSpPr>
          <p:spPr>
            <a:xfrm>
              <a:off x="4301183" y="3839378"/>
              <a:ext cx="79028" cy="36049"/>
            </a:xfrm>
            <a:custGeom>
              <a:avLst/>
              <a:gdLst/>
              <a:ahLst/>
              <a:cxnLst/>
              <a:rect l="l" t="t" r="r" b="b"/>
              <a:pathLst>
                <a:path w="2144" h="978" extrusionOk="0">
                  <a:moveTo>
                    <a:pt x="0" y="1"/>
                  </a:moveTo>
                  <a:lnTo>
                    <a:pt x="0" y="810"/>
                  </a:lnTo>
                  <a:lnTo>
                    <a:pt x="810" y="977"/>
                  </a:lnTo>
                  <a:cubicBezTo>
                    <a:pt x="881" y="977"/>
                    <a:pt x="2072" y="810"/>
                    <a:pt x="2144" y="810"/>
                  </a:cubicBezTo>
                  <a:cubicBezTo>
                    <a:pt x="2144" y="358"/>
                    <a:pt x="1786" y="1"/>
                    <a:pt x="1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81"/>
            <p:cNvSpPr/>
            <p:nvPr/>
          </p:nvSpPr>
          <p:spPr>
            <a:xfrm>
              <a:off x="4301183" y="3869235"/>
              <a:ext cx="79028" cy="29009"/>
            </a:xfrm>
            <a:custGeom>
              <a:avLst/>
              <a:gdLst/>
              <a:ahLst/>
              <a:cxnLst/>
              <a:rect l="l" t="t" r="r" b="b"/>
              <a:pathLst>
                <a:path w="2144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358" y="786"/>
                  </a:lnTo>
                  <a:cubicBezTo>
                    <a:pt x="1786" y="786"/>
                    <a:pt x="2144" y="429"/>
                    <a:pt x="2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4" name="Google Shape;4254;p81"/>
          <p:cNvGrpSpPr/>
          <p:nvPr/>
        </p:nvGrpSpPr>
        <p:grpSpPr>
          <a:xfrm>
            <a:off x="4774329" y="3568155"/>
            <a:ext cx="335356" cy="335352"/>
            <a:chOff x="4774329" y="3568155"/>
            <a:chExt cx="335356" cy="335352"/>
          </a:xfrm>
        </p:grpSpPr>
        <p:sp>
          <p:nvSpPr>
            <p:cNvPr id="4255" name="Google Shape;4255;p81"/>
            <p:cNvSpPr/>
            <p:nvPr/>
          </p:nvSpPr>
          <p:spPr>
            <a:xfrm>
              <a:off x="4774329" y="3568155"/>
              <a:ext cx="177333" cy="335352"/>
            </a:xfrm>
            <a:custGeom>
              <a:avLst/>
              <a:gdLst/>
              <a:ahLst/>
              <a:cxnLst/>
              <a:rect l="l" t="t" r="r" b="b"/>
              <a:pathLst>
                <a:path w="4811" h="9098" extrusionOk="0">
                  <a:moveTo>
                    <a:pt x="4549" y="0"/>
                  </a:moveTo>
                  <a:cubicBezTo>
                    <a:pt x="4001" y="0"/>
                    <a:pt x="3549" y="429"/>
                    <a:pt x="3477" y="953"/>
                  </a:cubicBezTo>
                  <a:cubicBezTo>
                    <a:pt x="3239" y="1024"/>
                    <a:pt x="3001" y="1143"/>
                    <a:pt x="2763" y="1262"/>
                  </a:cubicBezTo>
                  <a:cubicBezTo>
                    <a:pt x="2563" y="1107"/>
                    <a:pt x="2321" y="1029"/>
                    <a:pt x="2082" y="1029"/>
                  </a:cubicBezTo>
                  <a:cubicBezTo>
                    <a:pt x="1808" y="1029"/>
                    <a:pt x="1537" y="1130"/>
                    <a:pt x="1334" y="1334"/>
                  </a:cubicBezTo>
                  <a:cubicBezTo>
                    <a:pt x="953" y="1715"/>
                    <a:pt x="929" y="2334"/>
                    <a:pt x="1262" y="2762"/>
                  </a:cubicBezTo>
                  <a:cubicBezTo>
                    <a:pt x="1143" y="3001"/>
                    <a:pt x="1024" y="3239"/>
                    <a:pt x="953" y="3477"/>
                  </a:cubicBezTo>
                  <a:cubicBezTo>
                    <a:pt x="429" y="3548"/>
                    <a:pt x="0" y="4001"/>
                    <a:pt x="0" y="4549"/>
                  </a:cubicBezTo>
                  <a:cubicBezTo>
                    <a:pt x="0" y="5096"/>
                    <a:pt x="429" y="5549"/>
                    <a:pt x="953" y="5620"/>
                  </a:cubicBezTo>
                  <a:cubicBezTo>
                    <a:pt x="1310" y="6811"/>
                    <a:pt x="2263" y="7787"/>
                    <a:pt x="3477" y="8145"/>
                  </a:cubicBezTo>
                  <a:cubicBezTo>
                    <a:pt x="3549" y="8668"/>
                    <a:pt x="4001" y="9097"/>
                    <a:pt x="4549" y="9097"/>
                  </a:cubicBezTo>
                  <a:lnTo>
                    <a:pt x="4811" y="4287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81"/>
            <p:cNvSpPr/>
            <p:nvPr/>
          </p:nvSpPr>
          <p:spPr>
            <a:xfrm>
              <a:off x="4883179" y="3641877"/>
              <a:ext cx="49171" cy="49208"/>
            </a:xfrm>
            <a:custGeom>
              <a:avLst/>
              <a:gdLst/>
              <a:ahLst/>
              <a:cxnLst/>
              <a:rect l="l" t="t" r="r" b="b"/>
              <a:pathLst>
                <a:path w="1334" h="1335" extrusionOk="0">
                  <a:moveTo>
                    <a:pt x="667" y="0"/>
                  </a:moveTo>
                  <a:cubicBezTo>
                    <a:pt x="286" y="0"/>
                    <a:pt x="0" y="310"/>
                    <a:pt x="0" y="667"/>
                  </a:cubicBezTo>
                  <a:cubicBezTo>
                    <a:pt x="0" y="1048"/>
                    <a:pt x="286" y="1334"/>
                    <a:pt x="667" y="1334"/>
                  </a:cubicBezTo>
                  <a:cubicBezTo>
                    <a:pt x="1024" y="1334"/>
                    <a:pt x="1334" y="1048"/>
                    <a:pt x="1334" y="667"/>
                  </a:cubicBezTo>
                  <a:cubicBezTo>
                    <a:pt x="1334" y="310"/>
                    <a:pt x="1024" y="0"/>
                    <a:pt x="667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81"/>
            <p:cNvSpPr/>
            <p:nvPr/>
          </p:nvSpPr>
          <p:spPr>
            <a:xfrm>
              <a:off x="4848051" y="3730527"/>
              <a:ext cx="49208" cy="49208"/>
            </a:xfrm>
            <a:custGeom>
              <a:avLst/>
              <a:gdLst/>
              <a:ahLst/>
              <a:cxnLst/>
              <a:rect l="l" t="t" r="r" b="b"/>
              <a:pathLst>
                <a:path w="1335" h="1335" extrusionOk="0">
                  <a:moveTo>
                    <a:pt x="667" y="1"/>
                  </a:moveTo>
                  <a:cubicBezTo>
                    <a:pt x="310" y="1"/>
                    <a:pt x="1" y="310"/>
                    <a:pt x="1" y="667"/>
                  </a:cubicBezTo>
                  <a:cubicBezTo>
                    <a:pt x="1" y="1049"/>
                    <a:pt x="310" y="1334"/>
                    <a:pt x="667" y="1334"/>
                  </a:cubicBezTo>
                  <a:cubicBezTo>
                    <a:pt x="1048" y="1334"/>
                    <a:pt x="1334" y="1049"/>
                    <a:pt x="1334" y="667"/>
                  </a:cubicBezTo>
                  <a:cubicBezTo>
                    <a:pt x="1334" y="310"/>
                    <a:pt x="1048" y="1"/>
                    <a:pt x="667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81"/>
            <p:cNvSpPr/>
            <p:nvPr/>
          </p:nvSpPr>
          <p:spPr>
            <a:xfrm>
              <a:off x="4922657" y="3745456"/>
              <a:ext cx="19351" cy="20236"/>
            </a:xfrm>
            <a:custGeom>
              <a:avLst/>
              <a:gdLst/>
              <a:ahLst/>
              <a:cxnLst/>
              <a:rect l="l" t="t" r="r" b="b"/>
              <a:pathLst>
                <a:path w="525" h="549" extrusionOk="0">
                  <a:moveTo>
                    <a:pt x="1" y="1"/>
                  </a:moveTo>
                  <a:lnTo>
                    <a:pt x="1" y="548"/>
                  </a:lnTo>
                  <a:lnTo>
                    <a:pt x="525" y="548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81"/>
            <p:cNvSpPr/>
            <p:nvPr/>
          </p:nvSpPr>
          <p:spPr>
            <a:xfrm>
              <a:off x="4853322" y="3686626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24" y="525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81"/>
            <p:cNvSpPr/>
            <p:nvPr/>
          </p:nvSpPr>
          <p:spPr>
            <a:xfrm>
              <a:off x="4892837" y="3794629"/>
              <a:ext cx="19351" cy="20199"/>
            </a:xfrm>
            <a:custGeom>
              <a:avLst/>
              <a:gdLst/>
              <a:ahLst/>
              <a:cxnLst/>
              <a:rect l="l" t="t" r="r" b="b"/>
              <a:pathLst>
                <a:path w="525" h="548" extrusionOk="0">
                  <a:moveTo>
                    <a:pt x="0" y="0"/>
                  </a:moveTo>
                  <a:lnTo>
                    <a:pt x="0" y="548"/>
                  </a:lnTo>
                  <a:lnTo>
                    <a:pt x="524" y="548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81"/>
            <p:cNvSpPr/>
            <p:nvPr/>
          </p:nvSpPr>
          <p:spPr>
            <a:xfrm>
              <a:off x="4941973" y="3568155"/>
              <a:ext cx="167713" cy="335352"/>
            </a:xfrm>
            <a:custGeom>
              <a:avLst/>
              <a:gdLst/>
              <a:ahLst/>
              <a:cxnLst/>
              <a:rect l="l" t="t" r="r" b="b"/>
              <a:pathLst>
                <a:path w="4550" h="9098" extrusionOk="0">
                  <a:moveTo>
                    <a:pt x="1" y="0"/>
                  </a:moveTo>
                  <a:lnTo>
                    <a:pt x="1" y="9097"/>
                  </a:lnTo>
                  <a:cubicBezTo>
                    <a:pt x="549" y="9097"/>
                    <a:pt x="1001" y="8668"/>
                    <a:pt x="1072" y="8145"/>
                  </a:cubicBezTo>
                  <a:cubicBezTo>
                    <a:pt x="1311" y="8073"/>
                    <a:pt x="1549" y="7954"/>
                    <a:pt x="1787" y="7835"/>
                  </a:cubicBezTo>
                  <a:cubicBezTo>
                    <a:pt x="1987" y="7991"/>
                    <a:pt x="2228" y="8068"/>
                    <a:pt x="2468" y="8068"/>
                  </a:cubicBezTo>
                  <a:cubicBezTo>
                    <a:pt x="2742" y="8068"/>
                    <a:pt x="3013" y="7967"/>
                    <a:pt x="3216" y="7764"/>
                  </a:cubicBezTo>
                  <a:cubicBezTo>
                    <a:pt x="3597" y="7382"/>
                    <a:pt x="3621" y="6763"/>
                    <a:pt x="3287" y="6335"/>
                  </a:cubicBezTo>
                  <a:cubicBezTo>
                    <a:pt x="3406" y="6096"/>
                    <a:pt x="3525" y="5858"/>
                    <a:pt x="3597" y="5620"/>
                  </a:cubicBezTo>
                  <a:cubicBezTo>
                    <a:pt x="4121" y="5549"/>
                    <a:pt x="4549" y="5096"/>
                    <a:pt x="4549" y="4549"/>
                  </a:cubicBezTo>
                  <a:cubicBezTo>
                    <a:pt x="4549" y="4001"/>
                    <a:pt x="4121" y="3548"/>
                    <a:pt x="3597" y="3477"/>
                  </a:cubicBezTo>
                  <a:cubicBezTo>
                    <a:pt x="3406" y="2882"/>
                    <a:pt x="3097" y="2334"/>
                    <a:pt x="2644" y="1905"/>
                  </a:cubicBezTo>
                  <a:cubicBezTo>
                    <a:pt x="2192" y="1453"/>
                    <a:pt x="1668" y="1143"/>
                    <a:pt x="1072" y="953"/>
                  </a:cubicBezTo>
                  <a:cubicBezTo>
                    <a:pt x="1001" y="429"/>
                    <a:pt x="549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81"/>
            <p:cNvSpPr/>
            <p:nvPr/>
          </p:nvSpPr>
          <p:spPr>
            <a:xfrm>
              <a:off x="4951630" y="3779700"/>
              <a:ext cx="49208" cy="50056"/>
            </a:xfrm>
            <a:custGeom>
              <a:avLst/>
              <a:gdLst/>
              <a:ahLst/>
              <a:cxnLst/>
              <a:rect l="l" t="t" r="r" b="b"/>
              <a:pathLst>
                <a:path w="1335" h="1358" extrusionOk="0">
                  <a:moveTo>
                    <a:pt x="668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48"/>
                    <a:pt x="310" y="1358"/>
                    <a:pt x="668" y="1358"/>
                  </a:cubicBezTo>
                  <a:cubicBezTo>
                    <a:pt x="1049" y="1358"/>
                    <a:pt x="1334" y="1048"/>
                    <a:pt x="1334" y="691"/>
                  </a:cubicBezTo>
                  <a:cubicBezTo>
                    <a:pt x="1334" y="310"/>
                    <a:pt x="1049" y="0"/>
                    <a:pt x="668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81"/>
            <p:cNvSpPr/>
            <p:nvPr/>
          </p:nvSpPr>
          <p:spPr>
            <a:xfrm>
              <a:off x="4981487" y="3677005"/>
              <a:ext cx="19351" cy="19315"/>
            </a:xfrm>
            <a:custGeom>
              <a:avLst/>
              <a:gdLst/>
              <a:ahLst/>
              <a:cxnLst/>
              <a:rect l="l" t="t" r="r" b="b"/>
              <a:pathLst>
                <a:path w="525" h="524" extrusionOk="0">
                  <a:moveTo>
                    <a:pt x="0" y="0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81"/>
            <p:cNvSpPr/>
            <p:nvPr/>
          </p:nvSpPr>
          <p:spPr>
            <a:xfrm>
              <a:off x="4981487" y="373579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0" y="1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81"/>
            <p:cNvSpPr/>
            <p:nvPr/>
          </p:nvSpPr>
          <p:spPr>
            <a:xfrm>
              <a:off x="4951630" y="3705941"/>
              <a:ext cx="20236" cy="20236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1" y="1"/>
                  </a:moveTo>
                  <a:lnTo>
                    <a:pt x="1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6" name="Google Shape;4266;p81"/>
          <p:cNvGrpSpPr/>
          <p:nvPr/>
        </p:nvGrpSpPr>
        <p:grpSpPr>
          <a:xfrm>
            <a:off x="5468678" y="3573389"/>
            <a:ext cx="394185" cy="324854"/>
            <a:chOff x="5468678" y="3573389"/>
            <a:chExt cx="394185" cy="324854"/>
          </a:xfrm>
        </p:grpSpPr>
        <p:sp>
          <p:nvSpPr>
            <p:cNvPr id="4267" name="Google Shape;4267;p81"/>
            <p:cNvSpPr/>
            <p:nvPr/>
          </p:nvSpPr>
          <p:spPr>
            <a:xfrm>
              <a:off x="5503806" y="3584816"/>
              <a:ext cx="173832" cy="220349"/>
            </a:xfrm>
            <a:custGeom>
              <a:avLst/>
              <a:gdLst/>
              <a:ahLst/>
              <a:cxnLst/>
              <a:rect l="l" t="t" r="r" b="b"/>
              <a:pathLst>
                <a:path w="4716" h="5978" extrusionOk="0">
                  <a:moveTo>
                    <a:pt x="2501" y="0"/>
                  </a:moveTo>
                  <a:lnTo>
                    <a:pt x="310" y="310"/>
                  </a:lnTo>
                  <a:lnTo>
                    <a:pt x="0" y="2834"/>
                  </a:lnTo>
                  <a:lnTo>
                    <a:pt x="310" y="5692"/>
                  </a:lnTo>
                  <a:lnTo>
                    <a:pt x="2501" y="5978"/>
                  </a:lnTo>
                  <a:lnTo>
                    <a:pt x="4430" y="5692"/>
                  </a:lnTo>
                  <a:lnTo>
                    <a:pt x="4715" y="3311"/>
                  </a:lnTo>
                  <a:lnTo>
                    <a:pt x="4430" y="310"/>
                  </a:lnTo>
                  <a:lnTo>
                    <a:pt x="2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81"/>
            <p:cNvSpPr/>
            <p:nvPr/>
          </p:nvSpPr>
          <p:spPr>
            <a:xfrm>
              <a:off x="5665293" y="3584816"/>
              <a:ext cx="162442" cy="220349"/>
            </a:xfrm>
            <a:custGeom>
              <a:avLst/>
              <a:gdLst/>
              <a:ahLst/>
              <a:cxnLst/>
              <a:rect l="l" t="t" r="r" b="b"/>
              <a:pathLst>
                <a:path w="4407" h="5978" extrusionOk="0">
                  <a:moveTo>
                    <a:pt x="1906" y="0"/>
                  </a:moveTo>
                  <a:lnTo>
                    <a:pt x="1" y="310"/>
                  </a:lnTo>
                  <a:lnTo>
                    <a:pt x="1" y="5692"/>
                  </a:lnTo>
                  <a:lnTo>
                    <a:pt x="1930" y="5978"/>
                  </a:lnTo>
                  <a:lnTo>
                    <a:pt x="4097" y="5692"/>
                  </a:lnTo>
                  <a:lnTo>
                    <a:pt x="4407" y="3144"/>
                  </a:lnTo>
                  <a:lnTo>
                    <a:pt x="4097" y="310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81"/>
            <p:cNvSpPr/>
            <p:nvPr/>
          </p:nvSpPr>
          <p:spPr>
            <a:xfrm>
              <a:off x="5507308" y="3793744"/>
              <a:ext cx="170330" cy="79028"/>
            </a:xfrm>
            <a:custGeom>
              <a:avLst/>
              <a:gdLst/>
              <a:ahLst/>
              <a:cxnLst/>
              <a:rect l="l" t="t" r="r" b="b"/>
              <a:pathLst>
                <a:path w="4621" h="2144" extrusionOk="0">
                  <a:moveTo>
                    <a:pt x="215" y="0"/>
                  </a:moveTo>
                  <a:lnTo>
                    <a:pt x="0" y="619"/>
                  </a:lnTo>
                  <a:lnTo>
                    <a:pt x="215" y="1262"/>
                  </a:lnTo>
                  <a:lnTo>
                    <a:pt x="2548" y="2144"/>
                  </a:lnTo>
                  <a:lnTo>
                    <a:pt x="4335" y="1572"/>
                  </a:lnTo>
                  <a:lnTo>
                    <a:pt x="4620" y="524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81"/>
            <p:cNvSpPr/>
            <p:nvPr/>
          </p:nvSpPr>
          <p:spPr>
            <a:xfrm>
              <a:off x="5665293" y="3793744"/>
              <a:ext cx="158940" cy="79028"/>
            </a:xfrm>
            <a:custGeom>
              <a:avLst/>
              <a:gdLst/>
              <a:ahLst/>
              <a:cxnLst/>
              <a:rect l="l" t="t" r="r" b="b"/>
              <a:pathLst>
                <a:path w="4312" h="2144" extrusionOk="0">
                  <a:moveTo>
                    <a:pt x="1" y="0"/>
                  </a:moveTo>
                  <a:lnTo>
                    <a:pt x="1" y="1620"/>
                  </a:lnTo>
                  <a:lnTo>
                    <a:pt x="1858" y="2144"/>
                  </a:lnTo>
                  <a:lnTo>
                    <a:pt x="4097" y="1262"/>
                  </a:lnTo>
                  <a:lnTo>
                    <a:pt x="4311" y="715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81"/>
            <p:cNvSpPr/>
            <p:nvPr/>
          </p:nvSpPr>
          <p:spPr>
            <a:xfrm>
              <a:off x="5491494" y="3573389"/>
              <a:ext cx="186143" cy="278330"/>
            </a:xfrm>
            <a:custGeom>
              <a:avLst/>
              <a:gdLst/>
              <a:ahLst/>
              <a:cxnLst/>
              <a:rect l="l" t="t" r="r" b="b"/>
              <a:pathLst>
                <a:path w="5050" h="7551" extrusionOk="0">
                  <a:moveTo>
                    <a:pt x="1" y="1"/>
                  </a:moveTo>
                  <a:lnTo>
                    <a:pt x="1" y="7240"/>
                  </a:lnTo>
                  <a:lnTo>
                    <a:pt x="334" y="7550"/>
                  </a:lnTo>
                  <a:lnTo>
                    <a:pt x="644" y="7240"/>
                  </a:lnTo>
                  <a:lnTo>
                    <a:pt x="644" y="620"/>
                  </a:lnTo>
                  <a:lnTo>
                    <a:pt x="4716" y="620"/>
                  </a:lnTo>
                  <a:lnTo>
                    <a:pt x="5049" y="31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81"/>
            <p:cNvSpPr/>
            <p:nvPr/>
          </p:nvSpPr>
          <p:spPr>
            <a:xfrm>
              <a:off x="5665293" y="3573389"/>
              <a:ext cx="174716" cy="278330"/>
            </a:xfrm>
            <a:custGeom>
              <a:avLst/>
              <a:gdLst/>
              <a:ahLst/>
              <a:cxnLst/>
              <a:rect l="l" t="t" r="r" b="b"/>
              <a:pathLst>
                <a:path w="4740" h="7551" extrusionOk="0">
                  <a:moveTo>
                    <a:pt x="1" y="1"/>
                  </a:moveTo>
                  <a:lnTo>
                    <a:pt x="1" y="620"/>
                  </a:lnTo>
                  <a:lnTo>
                    <a:pt x="4097" y="620"/>
                  </a:lnTo>
                  <a:lnTo>
                    <a:pt x="4097" y="7240"/>
                  </a:lnTo>
                  <a:lnTo>
                    <a:pt x="4407" y="7550"/>
                  </a:lnTo>
                  <a:lnTo>
                    <a:pt x="4740" y="7240"/>
                  </a:lnTo>
                  <a:lnTo>
                    <a:pt x="474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81"/>
            <p:cNvSpPr/>
            <p:nvPr/>
          </p:nvSpPr>
          <p:spPr>
            <a:xfrm>
              <a:off x="5549440" y="3619944"/>
              <a:ext cx="70255" cy="138704"/>
            </a:xfrm>
            <a:custGeom>
              <a:avLst/>
              <a:gdLst/>
              <a:ahLst/>
              <a:cxnLst/>
              <a:rect l="l" t="t" r="r" b="b"/>
              <a:pathLst>
                <a:path w="1906" h="3763" extrusionOk="0">
                  <a:moveTo>
                    <a:pt x="1263" y="0"/>
                  </a:moveTo>
                  <a:lnTo>
                    <a:pt x="1263" y="429"/>
                  </a:lnTo>
                  <a:lnTo>
                    <a:pt x="0" y="1429"/>
                  </a:lnTo>
                  <a:lnTo>
                    <a:pt x="0" y="2334"/>
                  </a:lnTo>
                  <a:lnTo>
                    <a:pt x="1263" y="3334"/>
                  </a:lnTo>
                  <a:lnTo>
                    <a:pt x="1263" y="3763"/>
                  </a:lnTo>
                  <a:lnTo>
                    <a:pt x="1906" y="3763"/>
                  </a:lnTo>
                  <a:lnTo>
                    <a:pt x="1906" y="2953"/>
                  </a:lnTo>
                  <a:lnTo>
                    <a:pt x="643" y="2072"/>
                  </a:lnTo>
                  <a:lnTo>
                    <a:pt x="643" y="1691"/>
                  </a:lnTo>
                  <a:lnTo>
                    <a:pt x="1906" y="810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81"/>
            <p:cNvSpPr/>
            <p:nvPr/>
          </p:nvSpPr>
          <p:spPr>
            <a:xfrm>
              <a:off x="5549440" y="3619944"/>
              <a:ext cx="70255" cy="138704"/>
            </a:xfrm>
            <a:custGeom>
              <a:avLst/>
              <a:gdLst/>
              <a:ahLst/>
              <a:cxnLst/>
              <a:rect l="l" t="t" r="r" b="b"/>
              <a:pathLst>
                <a:path w="1906" h="3763" extrusionOk="0">
                  <a:moveTo>
                    <a:pt x="0" y="0"/>
                  </a:moveTo>
                  <a:lnTo>
                    <a:pt x="0" y="810"/>
                  </a:lnTo>
                  <a:lnTo>
                    <a:pt x="1263" y="1691"/>
                  </a:lnTo>
                  <a:lnTo>
                    <a:pt x="1263" y="2072"/>
                  </a:lnTo>
                  <a:lnTo>
                    <a:pt x="0" y="2953"/>
                  </a:lnTo>
                  <a:lnTo>
                    <a:pt x="0" y="3763"/>
                  </a:lnTo>
                  <a:lnTo>
                    <a:pt x="643" y="3763"/>
                  </a:lnTo>
                  <a:lnTo>
                    <a:pt x="643" y="3334"/>
                  </a:lnTo>
                  <a:lnTo>
                    <a:pt x="1906" y="2334"/>
                  </a:lnTo>
                  <a:lnTo>
                    <a:pt x="1906" y="1429"/>
                  </a:lnTo>
                  <a:lnTo>
                    <a:pt x="643" y="429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81"/>
            <p:cNvSpPr/>
            <p:nvPr/>
          </p:nvSpPr>
          <p:spPr>
            <a:xfrm>
              <a:off x="5688995" y="3619944"/>
              <a:ext cx="104498" cy="22853"/>
            </a:xfrm>
            <a:custGeom>
              <a:avLst/>
              <a:gdLst/>
              <a:ahLst/>
              <a:cxnLst/>
              <a:rect l="l" t="t" r="r" b="b"/>
              <a:pathLst>
                <a:path w="2835" h="620" extrusionOk="0">
                  <a:moveTo>
                    <a:pt x="1" y="0"/>
                  </a:moveTo>
                  <a:lnTo>
                    <a:pt x="1" y="619"/>
                  </a:lnTo>
                  <a:lnTo>
                    <a:pt x="2835" y="619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81"/>
            <p:cNvSpPr/>
            <p:nvPr/>
          </p:nvSpPr>
          <p:spPr>
            <a:xfrm>
              <a:off x="5688995" y="3666463"/>
              <a:ext cx="104498" cy="22853"/>
            </a:xfrm>
            <a:custGeom>
              <a:avLst/>
              <a:gdLst/>
              <a:ahLst/>
              <a:cxnLst/>
              <a:rect l="l" t="t" r="r" b="b"/>
              <a:pathLst>
                <a:path w="2835" h="620" extrusionOk="0">
                  <a:moveTo>
                    <a:pt x="1" y="0"/>
                  </a:moveTo>
                  <a:lnTo>
                    <a:pt x="1" y="619"/>
                  </a:lnTo>
                  <a:lnTo>
                    <a:pt x="2835" y="619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81"/>
            <p:cNvSpPr/>
            <p:nvPr/>
          </p:nvSpPr>
          <p:spPr>
            <a:xfrm>
              <a:off x="5688995" y="3712982"/>
              <a:ext cx="104498" cy="22853"/>
            </a:xfrm>
            <a:custGeom>
              <a:avLst/>
              <a:gdLst/>
              <a:ahLst/>
              <a:cxnLst/>
              <a:rect l="l" t="t" r="r" b="b"/>
              <a:pathLst>
                <a:path w="2835" h="620" extrusionOk="0">
                  <a:moveTo>
                    <a:pt x="1" y="0"/>
                  </a:moveTo>
                  <a:lnTo>
                    <a:pt x="1" y="620"/>
                  </a:lnTo>
                  <a:lnTo>
                    <a:pt x="2835" y="620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81"/>
            <p:cNvSpPr/>
            <p:nvPr/>
          </p:nvSpPr>
          <p:spPr>
            <a:xfrm>
              <a:off x="5468678" y="3840263"/>
              <a:ext cx="208959" cy="57981"/>
            </a:xfrm>
            <a:custGeom>
              <a:avLst/>
              <a:gdLst/>
              <a:ahLst/>
              <a:cxnLst/>
              <a:rect l="l" t="t" r="r" b="b"/>
              <a:pathLst>
                <a:path w="5669" h="1573" extrusionOk="0">
                  <a:moveTo>
                    <a:pt x="0" y="0"/>
                  </a:moveTo>
                  <a:cubicBezTo>
                    <a:pt x="0" y="858"/>
                    <a:pt x="691" y="1572"/>
                    <a:pt x="1572" y="1572"/>
                  </a:cubicBezTo>
                  <a:lnTo>
                    <a:pt x="5335" y="1572"/>
                  </a:lnTo>
                  <a:lnTo>
                    <a:pt x="5668" y="929"/>
                  </a:lnTo>
                  <a:lnTo>
                    <a:pt x="5335" y="310"/>
                  </a:lnTo>
                  <a:lnTo>
                    <a:pt x="4716" y="310"/>
                  </a:lnTo>
                  <a:lnTo>
                    <a:pt x="423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81"/>
            <p:cNvSpPr/>
            <p:nvPr/>
          </p:nvSpPr>
          <p:spPr>
            <a:xfrm>
              <a:off x="5665293" y="3840263"/>
              <a:ext cx="197570" cy="57981"/>
            </a:xfrm>
            <a:custGeom>
              <a:avLst/>
              <a:gdLst/>
              <a:ahLst/>
              <a:cxnLst/>
              <a:rect l="l" t="t" r="r" b="b"/>
              <a:pathLst>
                <a:path w="5360" h="1573" extrusionOk="0">
                  <a:moveTo>
                    <a:pt x="1120" y="0"/>
                  </a:moveTo>
                  <a:lnTo>
                    <a:pt x="644" y="310"/>
                  </a:lnTo>
                  <a:lnTo>
                    <a:pt x="1" y="310"/>
                  </a:lnTo>
                  <a:lnTo>
                    <a:pt x="1" y="1572"/>
                  </a:lnTo>
                  <a:lnTo>
                    <a:pt x="3787" y="1572"/>
                  </a:lnTo>
                  <a:cubicBezTo>
                    <a:pt x="4645" y="1572"/>
                    <a:pt x="5359" y="858"/>
                    <a:pt x="535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0" name="Google Shape;4280;p81"/>
          <p:cNvGrpSpPr/>
          <p:nvPr/>
        </p:nvGrpSpPr>
        <p:grpSpPr>
          <a:xfrm>
            <a:off x="6268374" y="3570772"/>
            <a:ext cx="290608" cy="330087"/>
            <a:chOff x="6268374" y="3570772"/>
            <a:chExt cx="290608" cy="330087"/>
          </a:xfrm>
        </p:grpSpPr>
        <p:sp>
          <p:nvSpPr>
            <p:cNvPr id="4281" name="Google Shape;4281;p81"/>
            <p:cNvSpPr/>
            <p:nvPr/>
          </p:nvSpPr>
          <p:spPr>
            <a:xfrm>
              <a:off x="6289458" y="3777931"/>
              <a:ext cx="129047" cy="122928"/>
            </a:xfrm>
            <a:custGeom>
              <a:avLst/>
              <a:gdLst/>
              <a:ahLst/>
              <a:cxnLst/>
              <a:rect l="l" t="t" r="r" b="b"/>
              <a:pathLst>
                <a:path w="3501" h="3335" extrusionOk="0">
                  <a:moveTo>
                    <a:pt x="2405" y="1"/>
                  </a:moveTo>
                  <a:lnTo>
                    <a:pt x="2072" y="167"/>
                  </a:lnTo>
                  <a:lnTo>
                    <a:pt x="0" y="2906"/>
                  </a:lnTo>
                  <a:lnTo>
                    <a:pt x="429" y="3216"/>
                  </a:lnTo>
                  <a:lnTo>
                    <a:pt x="1334" y="2001"/>
                  </a:lnTo>
                  <a:lnTo>
                    <a:pt x="3120" y="2001"/>
                  </a:lnTo>
                  <a:lnTo>
                    <a:pt x="3120" y="3335"/>
                  </a:lnTo>
                  <a:lnTo>
                    <a:pt x="3382" y="3335"/>
                  </a:lnTo>
                  <a:lnTo>
                    <a:pt x="3501" y="1668"/>
                  </a:lnTo>
                  <a:lnTo>
                    <a:pt x="3382" y="167"/>
                  </a:lnTo>
                  <a:lnTo>
                    <a:pt x="3263" y="1"/>
                  </a:lnTo>
                  <a:lnTo>
                    <a:pt x="3120" y="167"/>
                  </a:lnTo>
                  <a:lnTo>
                    <a:pt x="3120" y="1477"/>
                  </a:lnTo>
                  <a:lnTo>
                    <a:pt x="1738" y="1477"/>
                  </a:lnTo>
                  <a:lnTo>
                    <a:pt x="2715" y="167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81"/>
            <p:cNvSpPr/>
            <p:nvPr/>
          </p:nvSpPr>
          <p:spPr>
            <a:xfrm>
              <a:off x="6414085" y="3777931"/>
              <a:ext cx="123813" cy="122928"/>
            </a:xfrm>
            <a:custGeom>
              <a:avLst/>
              <a:gdLst/>
              <a:ahLst/>
              <a:cxnLst/>
              <a:rect l="l" t="t" r="r" b="b"/>
              <a:pathLst>
                <a:path w="3359" h="3335" extrusionOk="0">
                  <a:moveTo>
                    <a:pt x="120" y="1"/>
                  </a:moveTo>
                  <a:lnTo>
                    <a:pt x="1" y="167"/>
                  </a:lnTo>
                  <a:lnTo>
                    <a:pt x="1" y="3335"/>
                  </a:lnTo>
                  <a:lnTo>
                    <a:pt x="263" y="3335"/>
                  </a:lnTo>
                  <a:lnTo>
                    <a:pt x="263" y="2001"/>
                  </a:lnTo>
                  <a:lnTo>
                    <a:pt x="2025" y="2001"/>
                  </a:lnTo>
                  <a:lnTo>
                    <a:pt x="2930" y="3216"/>
                  </a:lnTo>
                  <a:lnTo>
                    <a:pt x="3359" y="2906"/>
                  </a:lnTo>
                  <a:lnTo>
                    <a:pt x="1310" y="167"/>
                  </a:lnTo>
                  <a:lnTo>
                    <a:pt x="1049" y="1"/>
                  </a:lnTo>
                  <a:lnTo>
                    <a:pt x="644" y="167"/>
                  </a:lnTo>
                  <a:lnTo>
                    <a:pt x="1644" y="1477"/>
                  </a:lnTo>
                  <a:lnTo>
                    <a:pt x="263" y="1477"/>
                  </a:lnTo>
                  <a:lnTo>
                    <a:pt x="263" y="16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81"/>
            <p:cNvSpPr/>
            <p:nvPr/>
          </p:nvSpPr>
          <p:spPr>
            <a:xfrm>
              <a:off x="6268374" y="3570772"/>
              <a:ext cx="155402" cy="200187"/>
            </a:xfrm>
            <a:custGeom>
              <a:avLst/>
              <a:gdLst/>
              <a:ahLst/>
              <a:cxnLst/>
              <a:rect l="l" t="t" r="r" b="b"/>
              <a:pathLst>
                <a:path w="4216" h="5431" extrusionOk="0">
                  <a:moveTo>
                    <a:pt x="0" y="0"/>
                  </a:moveTo>
                  <a:lnTo>
                    <a:pt x="0" y="5263"/>
                  </a:lnTo>
                  <a:lnTo>
                    <a:pt x="2096" y="5430"/>
                  </a:lnTo>
                  <a:lnTo>
                    <a:pt x="3954" y="5263"/>
                  </a:lnTo>
                  <a:lnTo>
                    <a:pt x="4216" y="2382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81"/>
            <p:cNvSpPr/>
            <p:nvPr/>
          </p:nvSpPr>
          <p:spPr>
            <a:xfrm>
              <a:off x="6414085" y="3570772"/>
              <a:ext cx="144897" cy="200187"/>
            </a:xfrm>
            <a:custGeom>
              <a:avLst/>
              <a:gdLst/>
              <a:ahLst/>
              <a:cxnLst/>
              <a:rect l="l" t="t" r="r" b="b"/>
              <a:pathLst>
                <a:path w="3931" h="5431" extrusionOk="0">
                  <a:moveTo>
                    <a:pt x="1" y="0"/>
                  </a:moveTo>
                  <a:lnTo>
                    <a:pt x="1" y="5263"/>
                  </a:lnTo>
                  <a:lnTo>
                    <a:pt x="1834" y="5430"/>
                  </a:lnTo>
                  <a:lnTo>
                    <a:pt x="3930" y="5263"/>
                  </a:lnTo>
                  <a:lnTo>
                    <a:pt x="3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81"/>
            <p:cNvSpPr/>
            <p:nvPr/>
          </p:nvSpPr>
          <p:spPr>
            <a:xfrm>
              <a:off x="6307004" y="3677853"/>
              <a:ext cx="97458" cy="57981"/>
            </a:xfrm>
            <a:custGeom>
              <a:avLst/>
              <a:gdLst/>
              <a:ahLst/>
              <a:cxnLst/>
              <a:rect l="l" t="t" r="r" b="b"/>
              <a:pathLst>
                <a:path w="2644" h="1573" extrusionOk="0">
                  <a:moveTo>
                    <a:pt x="1310" y="1"/>
                  </a:moveTo>
                  <a:lnTo>
                    <a:pt x="0" y="263"/>
                  </a:lnTo>
                  <a:lnTo>
                    <a:pt x="0" y="1311"/>
                  </a:lnTo>
                  <a:lnTo>
                    <a:pt x="1310" y="1573"/>
                  </a:lnTo>
                  <a:lnTo>
                    <a:pt x="2644" y="1311"/>
                  </a:lnTo>
                  <a:lnTo>
                    <a:pt x="2644" y="263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81"/>
            <p:cNvSpPr/>
            <p:nvPr/>
          </p:nvSpPr>
          <p:spPr>
            <a:xfrm>
              <a:off x="6307004" y="3726141"/>
              <a:ext cx="97458" cy="19351"/>
            </a:xfrm>
            <a:custGeom>
              <a:avLst/>
              <a:gdLst/>
              <a:ahLst/>
              <a:cxnLst/>
              <a:rect l="l" t="t" r="r" b="b"/>
              <a:pathLst>
                <a:path w="2644" h="525" extrusionOk="0">
                  <a:moveTo>
                    <a:pt x="0" y="1"/>
                  </a:moveTo>
                  <a:lnTo>
                    <a:pt x="0" y="525"/>
                  </a:lnTo>
                  <a:lnTo>
                    <a:pt x="2644" y="525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81"/>
            <p:cNvSpPr/>
            <p:nvPr/>
          </p:nvSpPr>
          <p:spPr>
            <a:xfrm>
              <a:off x="6307004" y="3619944"/>
              <a:ext cx="97458" cy="67601"/>
            </a:xfrm>
            <a:custGeom>
              <a:avLst/>
              <a:gdLst/>
              <a:ahLst/>
              <a:cxnLst/>
              <a:rect l="l" t="t" r="r" b="b"/>
              <a:pathLst>
                <a:path w="2644" h="1834" extrusionOk="0">
                  <a:moveTo>
                    <a:pt x="1310" y="0"/>
                  </a:moveTo>
                  <a:lnTo>
                    <a:pt x="524" y="262"/>
                  </a:lnTo>
                  <a:lnTo>
                    <a:pt x="524" y="453"/>
                  </a:lnTo>
                  <a:cubicBezTo>
                    <a:pt x="524" y="691"/>
                    <a:pt x="405" y="881"/>
                    <a:pt x="143" y="1000"/>
                  </a:cubicBezTo>
                  <a:lnTo>
                    <a:pt x="0" y="1072"/>
                  </a:lnTo>
                  <a:lnTo>
                    <a:pt x="0" y="1834"/>
                  </a:lnTo>
                  <a:lnTo>
                    <a:pt x="2644" y="1834"/>
                  </a:lnTo>
                  <a:lnTo>
                    <a:pt x="2644" y="1072"/>
                  </a:lnTo>
                  <a:lnTo>
                    <a:pt x="2501" y="1000"/>
                  </a:lnTo>
                  <a:cubicBezTo>
                    <a:pt x="2239" y="881"/>
                    <a:pt x="2120" y="691"/>
                    <a:pt x="2120" y="453"/>
                  </a:cubicBezTo>
                  <a:lnTo>
                    <a:pt x="2120" y="262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81"/>
            <p:cNvSpPr/>
            <p:nvPr/>
          </p:nvSpPr>
          <p:spPr>
            <a:xfrm>
              <a:off x="6423743" y="3610287"/>
              <a:ext cx="96610" cy="19351"/>
            </a:xfrm>
            <a:custGeom>
              <a:avLst/>
              <a:gdLst/>
              <a:ahLst/>
              <a:cxnLst/>
              <a:rect l="l" t="t" r="r" b="b"/>
              <a:pathLst>
                <a:path w="2621" h="525" extrusionOk="0">
                  <a:moveTo>
                    <a:pt x="1" y="0"/>
                  </a:moveTo>
                  <a:lnTo>
                    <a:pt x="1" y="524"/>
                  </a:lnTo>
                  <a:lnTo>
                    <a:pt x="2620" y="524"/>
                  </a:lnTo>
                  <a:lnTo>
                    <a:pt x="262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81"/>
            <p:cNvSpPr/>
            <p:nvPr/>
          </p:nvSpPr>
          <p:spPr>
            <a:xfrm>
              <a:off x="6423743" y="3648880"/>
              <a:ext cx="77295" cy="19351"/>
            </a:xfrm>
            <a:custGeom>
              <a:avLst/>
              <a:gdLst/>
              <a:ahLst/>
              <a:cxnLst/>
              <a:rect l="l" t="t" r="r" b="b"/>
              <a:pathLst>
                <a:path w="2097" h="525" extrusionOk="0">
                  <a:moveTo>
                    <a:pt x="1" y="1"/>
                  </a:moveTo>
                  <a:lnTo>
                    <a:pt x="1" y="525"/>
                  </a:lnTo>
                  <a:lnTo>
                    <a:pt x="2096" y="525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81"/>
            <p:cNvSpPr/>
            <p:nvPr/>
          </p:nvSpPr>
          <p:spPr>
            <a:xfrm>
              <a:off x="6462373" y="3687511"/>
              <a:ext cx="57981" cy="57981"/>
            </a:xfrm>
            <a:custGeom>
              <a:avLst/>
              <a:gdLst/>
              <a:ahLst/>
              <a:cxnLst/>
              <a:rect l="l" t="t" r="r" b="b"/>
              <a:pathLst>
                <a:path w="1573" h="1573" extrusionOk="0">
                  <a:moveTo>
                    <a:pt x="0" y="1"/>
                  </a:moveTo>
                  <a:lnTo>
                    <a:pt x="0" y="1573"/>
                  </a:lnTo>
                  <a:lnTo>
                    <a:pt x="1572" y="1573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81"/>
            <p:cNvSpPr/>
            <p:nvPr/>
          </p:nvSpPr>
          <p:spPr>
            <a:xfrm>
              <a:off x="6423743" y="3687511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25" y="525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81"/>
            <p:cNvSpPr/>
            <p:nvPr/>
          </p:nvSpPr>
          <p:spPr>
            <a:xfrm>
              <a:off x="6423743" y="3726141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25" y="525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81"/>
            <p:cNvSpPr/>
            <p:nvPr/>
          </p:nvSpPr>
          <p:spPr>
            <a:xfrm>
              <a:off x="6268374" y="3764771"/>
              <a:ext cx="151900" cy="19351"/>
            </a:xfrm>
            <a:custGeom>
              <a:avLst/>
              <a:gdLst/>
              <a:ahLst/>
              <a:cxnLst/>
              <a:rect l="l" t="t" r="r" b="b"/>
              <a:pathLst>
                <a:path w="4121" h="525" extrusionOk="0">
                  <a:moveTo>
                    <a:pt x="0" y="0"/>
                  </a:moveTo>
                  <a:lnTo>
                    <a:pt x="0" y="524"/>
                  </a:lnTo>
                  <a:lnTo>
                    <a:pt x="3954" y="524"/>
                  </a:lnTo>
                  <a:lnTo>
                    <a:pt x="4120" y="286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81"/>
            <p:cNvSpPr/>
            <p:nvPr/>
          </p:nvSpPr>
          <p:spPr>
            <a:xfrm>
              <a:off x="6414085" y="3764771"/>
              <a:ext cx="144897" cy="19351"/>
            </a:xfrm>
            <a:custGeom>
              <a:avLst/>
              <a:gdLst/>
              <a:ahLst/>
              <a:cxnLst/>
              <a:rect l="l" t="t" r="r" b="b"/>
              <a:pathLst>
                <a:path w="3931" h="525" extrusionOk="0">
                  <a:moveTo>
                    <a:pt x="1" y="0"/>
                  </a:moveTo>
                  <a:lnTo>
                    <a:pt x="1" y="524"/>
                  </a:lnTo>
                  <a:lnTo>
                    <a:pt x="3930" y="524"/>
                  </a:lnTo>
                  <a:lnTo>
                    <a:pt x="3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81"/>
            <p:cNvSpPr/>
            <p:nvPr/>
          </p:nvSpPr>
          <p:spPr>
            <a:xfrm>
              <a:off x="6307004" y="3610287"/>
              <a:ext cx="97458" cy="19351"/>
            </a:xfrm>
            <a:custGeom>
              <a:avLst/>
              <a:gdLst/>
              <a:ahLst/>
              <a:cxnLst/>
              <a:rect l="l" t="t" r="r" b="b"/>
              <a:pathLst>
                <a:path w="2644" h="525" extrusionOk="0">
                  <a:moveTo>
                    <a:pt x="0" y="0"/>
                  </a:moveTo>
                  <a:lnTo>
                    <a:pt x="0" y="524"/>
                  </a:lnTo>
                  <a:lnTo>
                    <a:pt x="2644" y="524"/>
                  </a:lnTo>
                  <a:lnTo>
                    <a:pt x="264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6" name="Google Shape;4296;p81"/>
          <p:cNvGrpSpPr/>
          <p:nvPr/>
        </p:nvGrpSpPr>
        <p:grpSpPr>
          <a:xfrm>
            <a:off x="6969763" y="3568155"/>
            <a:ext cx="335359" cy="335360"/>
            <a:chOff x="6969763" y="3568155"/>
            <a:chExt cx="335359" cy="335360"/>
          </a:xfrm>
        </p:grpSpPr>
        <p:sp>
          <p:nvSpPr>
            <p:cNvPr id="4297" name="Google Shape;4297;p81"/>
            <p:cNvSpPr/>
            <p:nvPr/>
          </p:nvSpPr>
          <p:spPr>
            <a:xfrm>
              <a:off x="6998735" y="3812174"/>
              <a:ext cx="62330" cy="63252"/>
            </a:xfrm>
            <a:custGeom>
              <a:avLst/>
              <a:gdLst/>
              <a:ahLst/>
              <a:cxnLst/>
              <a:rect l="l" t="t" r="r" b="b"/>
              <a:pathLst>
                <a:path w="1691" h="1716" extrusionOk="0">
                  <a:moveTo>
                    <a:pt x="1310" y="0"/>
                  </a:moveTo>
                  <a:lnTo>
                    <a:pt x="738" y="572"/>
                  </a:lnTo>
                  <a:lnTo>
                    <a:pt x="357" y="191"/>
                  </a:lnTo>
                  <a:lnTo>
                    <a:pt x="0" y="572"/>
                  </a:lnTo>
                  <a:lnTo>
                    <a:pt x="1119" y="1715"/>
                  </a:lnTo>
                  <a:lnTo>
                    <a:pt x="1500" y="1334"/>
                  </a:lnTo>
                  <a:lnTo>
                    <a:pt x="1119" y="953"/>
                  </a:lnTo>
                  <a:lnTo>
                    <a:pt x="1691" y="381"/>
                  </a:lnTo>
                  <a:lnTo>
                    <a:pt x="1667" y="72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81"/>
            <p:cNvSpPr/>
            <p:nvPr/>
          </p:nvSpPr>
          <p:spPr>
            <a:xfrm>
              <a:off x="6969763" y="3705941"/>
              <a:ext cx="57096" cy="59750"/>
            </a:xfrm>
            <a:custGeom>
              <a:avLst/>
              <a:gdLst/>
              <a:ahLst/>
              <a:cxnLst/>
              <a:rect l="l" t="t" r="r" b="b"/>
              <a:pathLst>
                <a:path w="1549" h="1621" extrusionOk="0">
                  <a:moveTo>
                    <a:pt x="0" y="1"/>
                  </a:moveTo>
                  <a:lnTo>
                    <a:pt x="0" y="1620"/>
                  </a:lnTo>
                  <a:lnTo>
                    <a:pt x="548" y="1620"/>
                  </a:lnTo>
                  <a:lnTo>
                    <a:pt x="548" y="1073"/>
                  </a:lnTo>
                  <a:lnTo>
                    <a:pt x="1358" y="1073"/>
                  </a:lnTo>
                  <a:lnTo>
                    <a:pt x="1548" y="811"/>
                  </a:lnTo>
                  <a:lnTo>
                    <a:pt x="1358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81"/>
            <p:cNvSpPr/>
            <p:nvPr/>
          </p:nvSpPr>
          <p:spPr>
            <a:xfrm>
              <a:off x="6998735" y="3596243"/>
              <a:ext cx="62330" cy="63215"/>
            </a:xfrm>
            <a:custGeom>
              <a:avLst/>
              <a:gdLst/>
              <a:ahLst/>
              <a:cxnLst/>
              <a:rect l="l" t="t" r="r" b="b"/>
              <a:pathLst>
                <a:path w="1691" h="1715" extrusionOk="0">
                  <a:moveTo>
                    <a:pt x="1119" y="0"/>
                  </a:moveTo>
                  <a:lnTo>
                    <a:pt x="0" y="1143"/>
                  </a:lnTo>
                  <a:lnTo>
                    <a:pt x="357" y="1524"/>
                  </a:lnTo>
                  <a:lnTo>
                    <a:pt x="738" y="1143"/>
                  </a:lnTo>
                  <a:lnTo>
                    <a:pt x="1310" y="1715"/>
                  </a:lnTo>
                  <a:lnTo>
                    <a:pt x="1691" y="1691"/>
                  </a:lnTo>
                  <a:lnTo>
                    <a:pt x="1691" y="1334"/>
                  </a:lnTo>
                  <a:lnTo>
                    <a:pt x="1119" y="762"/>
                  </a:lnTo>
                  <a:lnTo>
                    <a:pt x="1500" y="381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81"/>
            <p:cNvSpPr/>
            <p:nvPr/>
          </p:nvSpPr>
          <p:spPr>
            <a:xfrm>
              <a:off x="7108433" y="3568155"/>
              <a:ext cx="36049" cy="53558"/>
            </a:xfrm>
            <a:custGeom>
              <a:avLst/>
              <a:gdLst/>
              <a:ahLst/>
              <a:cxnLst/>
              <a:rect l="l" t="t" r="r" b="b"/>
              <a:pathLst>
                <a:path w="978" h="1453" extrusionOk="0">
                  <a:moveTo>
                    <a:pt x="1" y="0"/>
                  </a:moveTo>
                  <a:lnTo>
                    <a:pt x="1" y="548"/>
                  </a:lnTo>
                  <a:lnTo>
                    <a:pt x="525" y="548"/>
                  </a:lnTo>
                  <a:lnTo>
                    <a:pt x="525" y="1357"/>
                  </a:lnTo>
                  <a:lnTo>
                    <a:pt x="644" y="1453"/>
                  </a:lnTo>
                  <a:lnTo>
                    <a:pt x="787" y="1334"/>
                  </a:lnTo>
                  <a:lnTo>
                    <a:pt x="977" y="548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81"/>
            <p:cNvSpPr/>
            <p:nvPr/>
          </p:nvSpPr>
          <p:spPr>
            <a:xfrm>
              <a:off x="7137406" y="3568155"/>
              <a:ext cx="29893" cy="56211"/>
            </a:xfrm>
            <a:custGeom>
              <a:avLst/>
              <a:gdLst/>
              <a:ahLst/>
              <a:cxnLst/>
              <a:rect l="l" t="t" r="r" b="b"/>
              <a:pathLst>
                <a:path w="811" h="1525" extrusionOk="0">
                  <a:moveTo>
                    <a:pt x="1" y="0"/>
                  </a:moveTo>
                  <a:lnTo>
                    <a:pt x="1" y="1334"/>
                  </a:lnTo>
                  <a:lnTo>
                    <a:pt x="144" y="1524"/>
                  </a:lnTo>
                  <a:lnTo>
                    <a:pt x="263" y="1357"/>
                  </a:lnTo>
                  <a:lnTo>
                    <a:pt x="263" y="548"/>
                  </a:lnTo>
                  <a:lnTo>
                    <a:pt x="811" y="548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81"/>
            <p:cNvSpPr/>
            <p:nvPr/>
          </p:nvSpPr>
          <p:spPr>
            <a:xfrm>
              <a:off x="7213782" y="3812174"/>
              <a:ext cx="63252" cy="63252"/>
            </a:xfrm>
            <a:custGeom>
              <a:avLst/>
              <a:gdLst/>
              <a:ahLst/>
              <a:cxnLst/>
              <a:rect l="l" t="t" r="r" b="b"/>
              <a:pathLst>
                <a:path w="1716" h="1716" extrusionOk="0">
                  <a:moveTo>
                    <a:pt x="382" y="0"/>
                  </a:moveTo>
                  <a:lnTo>
                    <a:pt x="1" y="24"/>
                  </a:lnTo>
                  <a:lnTo>
                    <a:pt x="1" y="381"/>
                  </a:lnTo>
                  <a:lnTo>
                    <a:pt x="572" y="953"/>
                  </a:lnTo>
                  <a:lnTo>
                    <a:pt x="191" y="1334"/>
                  </a:lnTo>
                  <a:lnTo>
                    <a:pt x="572" y="1715"/>
                  </a:lnTo>
                  <a:lnTo>
                    <a:pt x="1715" y="572"/>
                  </a:lnTo>
                  <a:lnTo>
                    <a:pt x="1334" y="191"/>
                  </a:lnTo>
                  <a:lnTo>
                    <a:pt x="953" y="5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81"/>
            <p:cNvSpPr/>
            <p:nvPr/>
          </p:nvSpPr>
          <p:spPr>
            <a:xfrm>
              <a:off x="7248910" y="3705941"/>
              <a:ext cx="56212" cy="59750"/>
            </a:xfrm>
            <a:custGeom>
              <a:avLst/>
              <a:gdLst/>
              <a:ahLst/>
              <a:cxnLst/>
              <a:rect l="l" t="t" r="r" b="b"/>
              <a:pathLst>
                <a:path w="1525" h="1621" extrusionOk="0">
                  <a:moveTo>
                    <a:pt x="1000" y="1"/>
                  </a:moveTo>
                  <a:lnTo>
                    <a:pt x="1000" y="549"/>
                  </a:lnTo>
                  <a:lnTo>
                    <a:pt x="167" y="549"/>
                  </a:lnTo>
                  <a:lnTo>
                    <a:pt x="0" y="811"/>
                  </a:lnTo>
                  <a:lnTo>
                    <a:pt x="167" y="1073"/>
                  </a:lnTo>
                  <a:lnTo>
                    <a:pt x="1000" y="1073"/>
                  </a:lnTo>
                  <a:lnTo>
                    <a:pt x="1000" y="1620"/>
                  </a:lnTo>
                  <a:lnTo>
                    <a:pt x="1524" y="1620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81"/>
            <p:cNvSpPr/>
            <p:nvPr/>
          </p:nvSpPr>
          <p:spPr>
            <a:xfrm>
              <a:off x="7213782" y="3596243"/>
              <a:ext cx="63252" cy="63215"/>
            </a:xfrm>
            <a:custGeom>
              <a:avLst/>
              <a:gdLst/>
              <a:ahLst/>
              <a:cxnLst/>
              <a:rect l="l" t="t" r="r" b="b"/>
              <a:pathLst>
                <a:path w="1716" h="1715" extrusionOk="0">
                  <a:moveTo>
                    <a:pt x="572" y="0"/>
                  </a:moveTo>
                  <a:lnTo>
                    <a:pt x="191" y="381"/>
                  </a:lnTo>
                  <a:lnTo>
                    <a:pt x="572" y="762"/>
                  </a:lnTo>
                  <a:lnTo>
                    <a:pt x="1" y="1334"/>
                  </a:lnTo>
                  <a:lnTo>
                    <a:pt x="48" y="1715"/>
                  </a:lnTo>
                  <a:lnTo>
                    <a:pt x="382" y="1715"/>
                  </a:lnTo>
                  <a:lnTo>
                    <a:pt x="953" y="1143"/>
                  </a:lnTo>
                  <a:lnTo>
                    <a:pt x="1334" y="1524"/>
                  </a:lnTo>
                  <a:lnTo>
                    <a:pt x="1715" y="1143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81"/>
            <p:cNvSpPr/>
            <p:nvPr/>
          </p:nvSpPr>
          <p:spPr>
            <a:xfrm>
              <a:off x="7108433" y="3849035"/>
              <a:ext cx="36049" cy="54479"/>
            </a:xfrm>
            <a:custGeom>
              <a:avLst/>
              <a:gdLst/>
              <a:ahLst/>
              <a:cxnLst/>
              <a:rect l="l" t="t" r="r" b="b"/>
              <a:pathLst>
                <a:path w="978" h="1478" extrusionOk="0">
                  <a:moveTo>
                    <a:pt x="668" y="1"/>
                  </a:moveTo>
                  <a:lnTo>
                    <a:pt x="525" y="120"/>
                  </a:lnTo>
                  <a:lnTo>
                    <a:pt x="525" y="929"/>
                  </a:lnTo>
                  <a:lnTo>
                    <a:pt x="1" y="929"/>
                  </a:lnTo>
                  <a:lnTo>
                    <a:pt x="1" y="1477"/>
                  </a:lnTo>
                  <a:lnTo>
                    <a:pt x="787" y="1477"/>
                  </a:lnTo>
                  <a:lnTo>
                    <a:pt x="977" y="977"/>
                  </a:lnTo>
                  <a:lnTo>
                    <a:pt x="787" y="14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81"/>
            <p:cNvSpPr/>
            <p:nvPr/>
          </p:nvSpPr>
          <p:spPr>
            <a:xfrm>
              <a:off x="7137406" y="3849035"/>
              <a:ext cx="29893" cy="54479"/>
            </a:xfrm>
            <a:custGeom>
              <a:avLst/>
              <a:gdLst/>
              <a:ahLst/>
              <a:cxnLst/>
              <a:rect l="l" t="t" r="r" b="b"/>
              <a:pathLst>
                <a:path w="811" h="1478" extrusionOk="0">
                  <a:moveTo>
                    <a:pt x="144" y="1"/>
                  </a:moveTo>
                  <a:lnTo>
                    <a:pt x="1" y="144"/>
                  </a:lnTo>
                  <a:lnTo>
                    <a:pt x="1" y="1477"/>
                  </a:lnTo>
                  <a:lnTo>
                    <a:pt x="811" y="1477"/>
                  </a:lnTo>
                  <a:lnTo>
                    <a:pt x="811" y="929"/>
                  </a:lnTo>
                  <a:lnTo>
                    <a:pt x="263" y="929"/>
                  </a:lnTo>
                  <a:lnTo>
                    <a:pt x="263" y="120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81"/>
            <p:cNvSpPr/>
            <p:nvPr/>
          </p:nvSpPr>
          <p:spPr>
            <a:xfrm>
              <a:off x="7019783" y="3617290"/>
              <a:ext cx="124697" cy="237047"/>
            </a:xfrm>
            <a:custGeom>
              <a:avLst/>
              <a:gdLst/>
              <a:ahLst/>
              <a:cxnLst/>
              <a:rect l="l" t="t" r="r" b="b"/>
              <a:pathLst>
                <a:path w="3383" h="6431" extrusionOk="0">
                  <a:moveTo>
                    <a:pt x="3192" y="1"/>
                  </a:moveTo>
                  <a:cubicBezTo>
                    <a:pt x="1430" y="1"/>
                    <a:pt x="1" y="1453"/>
                    <a:pt x="1" y="3216"/>
                  </a:cubicBezTo>
                  <a:cubicBezTo>
                    <a:pt x="1" y="4978"/>
                    <a:pt x="1430" y="6431"/>
                    <a:pt x="3192" y="6431"/>
                  </a:cubicBezTo>
                  <a:lnTo>
                    <a:pt x="3382" y="3216"/>
                  </a:lnTo>
                  <a:lnTo>
                    <a:pt x="319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81"/>
            <p:cNvSpPr/>
            <p:nvPr/>
          </p:nvSpPr>
          <p:spPr>
            <a:xfrm>
              <a:off x="7137406" y="3617290"/>
              <a:ext cx="118542" cy="237047"/>
            </a:xfrm>
            <a:custGeom>
              <a:avLst/>
              <a:gdLst/>
              <a:ahLst/>
              <a:cxnLst/>
              <a:rect l="l" t="t" r="r" b="b"/>
              <a:pathLst>
                <a:path w="3216" h="6431" extrusionOk="0">
                  <a:moveTo>
                    <a:pt x="1" y="1"/>
                  </a:moveTo>
                  <a:lnTo>
                    <a:pt x="1" y="6431"/>
                  </a:lnTo>
                  <a:cubicBezTo>
                    <a:pt x="1787" y="6431"/>
                    <a:pt x="3216" y="4978"/>
                    <a:pt x="3216" y="3216"/>
                  </a:cubicBezTo>
                  <a:cubicBezTo>
                    <a:pt x="3216" y="1453"/>
                    <a:pt x="1787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81"/>
            <p:cNvSpPr/>
            <p:nvPr/>
          </p:nvSpPr>
          <p:spPr>
            <a:xfrm>
              <a:off x="7078613" y="3750727"/>
              <a:ext cx="49171" cy="4917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67" y="0"/>
                  </a:moveTo>
                  <a:cubicBezTo>
                    <a:pt x="286" y="0"/>
                    <a:pt x="0" y="286"/>
                    <a:pt x="0" y="667"/>
                  </a:cubicBezTo>
                  <a:cubicBezTo>
                    <a:pt x="0" y="1024"/>
                    <a:pt x="286" y="1334"/>
                    <a:pt x="667" y="1334"/>
                  </a:cubicBezTo>
                  <a:cubicBezTo>
                    <a:pt x="1024" y="1334"/>
                    <a:pt x="1334" y="1024"/>
                    <a:pt x="1334" y="667"/>
                  </a:cubicBezTo>
                  <a:cubicBezTo>
                    <a:pt x="1334" y="286"/>
                    <a:pt x="1024" y="0"/>
                    <a:pt x="6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81"/>
            <p:cNvSpPr/>
            <p:nvPr/>
          </p:nvSpPr>
          <p:spPr>
            <a:xfrm>
              <a:off x="7147063" y="3671734"/>
              <a:ext cx="50093" cy="49171"/>
            </a:xfrm>
            <a:custGeom>
              <a:avLst/>
              <a:gdLst/>
              <a:ahLst/>
              <a:cxnLst/>
              <a:rect l="l" t="t" r="r" b="b"/>
              <a:pathLst>
                <a:path w="1359" h="1334" extrusionOk="0">
                  <a:moveTo>
                    <a:pt x="691" y="0"/>
                  </a:moveTo>
                  <a:cubicBezTo>
                    <a:pt x="310" y="0"/>
                    <a:pt x="1" y="310"/>
                    <a:pt x="1" y="667"/>
                  </a:cubicBezTo>
                  <a:cubicBezTo>
                    <a:pt x="1" y="1048"/>
                    <a:pt x="310" y="1334"/>
                    <a:pt x="691" y="1334"/>
                  </a:cubicBezTo>
                  <a:cubicBezTo>
                    <a:pt x="1049" y="1334"/>
                    <a:pt x="1358" y="1048"/>
                    <a:pt x="1358" y="667"/>
                  </a:cubicBezTo>
                  <a:cubicBezTo>
                    <a:pt x="1358" y="310"/>
                    <a:pt x="1049" y="0"/>
                    <a:pt x="69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81"/>
            <p:cNvSpPr/>
            <p:nvPr/>
          </p:nvSpPr>
          <p:spPr>
            <a:xfrm>
              <a:off x="7058413" y="3705941"/>
              <a:ext cx="20236" cy="20236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1" y="1"/>
                  </a:moveTo>
                  <a:lnTo>
                    <a:pt x="1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81"/>
            <p:cNvSpPr/>
            <p:nvPr/>
          </p:nvSpPr>
          <p:spPr>
            <a:xfrm>
              <a:off x="7197121" y="373579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0" y="1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81"/>
            <p:cNvSpPr/>
            <p:nvPr/>
          </p:nvSpPr>
          <p:spPr>
            <a:xfrm>
              <a:off x="7157606" y="3745456"/>
              <a:ext cx="19351" cy="20236"/>
            </a:xfrm>
            <a:custGeom>
              <a:avLst/>
              <a:gdLst/>
              <a:ahLst/>
              <a:cxnLst/>
              <a:rect l="l" t="t" r="r" b="b"/>
              <a:pathLst>
                <a:path w="525" h="549" extrusionOk="0">
                  <a:moveTo>
                    <a:pt x="1" y="1"/>
                  </a:moveTo>
                  <a:lnTo>
                    <a:pt x="1" y="548"/>
                  </a:lnTo>
                  <a:lnTo>
                    <a:pt x="524" y="548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81"/>
            <p:cNvSpPr/>
            <p:nvPr/>
          </p:nvSpPr>
          <p:spPr>
            <a:xfrm>
              <a:off x="7088270" y="3666463"/>
              <a:ext cx="20199" cy="20199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0" y="0"/>
                  </a:moveTo>
                  <a:lnTo>
                    <a:pt x="0" y="548"/>
                  </a:lnTo>
                  <a:lnTo>
                    <a:pt x="548" y="548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81"/>
            <p:cNvSpPr/>
            <p:nvPr/>
          </p:nvSpPr>
          <p:spPr>
            <a:xfrm>
              <a:off x="7157606" y="3784971"/>
              <a:ext cx="19351" cy="20199"/>
            </a:xfrm>
            <a:custGeom>
              <a:avLst/>
              <a:gdLst/>
              <a:ahLst/>
              <a:cxnLst/>
              <a:rect l="l" t="t" r="r" b="b"/>
              <a:pathLst>
                <a:path w="525" h="548" extrusionOk="0">
                  <a:moveTo>
                    <a:pt x="1" y="0"/>
                  </a:moveTo>
                  <a:lnTo>
                    <a:pt x="1" y="548"/>
                  </a:lnTo>
                  <a:lnTo>
                    <a:pt x="524" y="548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81"/>
            <p:cNvSpPr/>
            <p:nvPr/>
          </p:nvSpPr>
          <p:spPr>
            <a:xfrm>
              <a:off x="7097928" y="3705941"/>
              <a:ext cx="20199" cy="20236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0" y="1"/>
                  </a:moveTo>
                  <a:lnTo>
                    <a:pt x="0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7" name="Google Shape;4317;p81"/>
          <p:cNvGrpSpPr/>
          <p:nvPr/>
        </p:nvGrpSpPr>
        <p:grpSpPr>
          <a:xfrm>
            <a:off x="7659724" y="3568155"/>
            <a:ext cx="334473" cy="335356"/>
            <a:chOff x="7659724" y="3568155"/>
            <a:chExt cx="334473" cy="335356"/>
          </a:xfrm>
        </p:grpSpPr>
        <p:sp>
          <p:nvSpPr>
            <p:cNvPr id="4318" name="Google Shape;4318;p81"/>
            <p:cNvSpPr/>
            <p:nvPr/>
          </p:nvSpPr>
          <p:spPr>
            <a:xfrm>
              <a:off x="7659724" y="3820947"/>
              <a:ext cx="51825" cy="52710"/>
            </a:xfrm>
            <a:custGeom>
              <a:avLst/>
              <a:gdLst/>
              <a:ahLst/>
              <a:cxnLst/>
              <a:rect l="l" t="t" r="r" b="b"/>
              <a:pathLst>
                <a:path w="1406" h="1430" extrusionOk="0">
                  <a:moveTo>
                    <a:pt x="1215" y="1"/>
                  </a:moveTo>
                  <a:lnTo>
                    <a:pt x="0" y="1239"/>
                  </a:lnTo>
                  <a:lnTo>
                    <a:pt x="191" y="1429"/>
                  </a:lnTo>
                  <a:lnTo>
                    <a:pt x="929" y="858"/>
                  </a:lnTo>
                  <a:lnTo>
                    <a:pt x="1405" y="191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81"/>
            <p:cNvSpPr/>
            <p:nvPr/>
          </p:nvSpPr>
          <p:spPr>
            <a:xfrm>
              <a:off x="7666728" y="3827988"/>
              <a:ext cx="51825" cy="52673"/>
            </a:xfrm>
            <a:custGeom>
              <a:avLst/>
              <a:gdLst/>
              <a:ahLst/>
              <a:cxnLst/>
              <a:rect l="l" t="t" r="r" b="b"/>
              <a:pathLst>
                <a:path w="1406" h="1429" extrusionOk="0">
                  <a:moveTo>
                    <a:pt x="1215" y="0"/>
                  </a:moveTo>
                  <a:lnTo>
                    <a:pt x="1" y="1238"/>
                  </a:lnTo>
                  <a:lnTo>
                    <a:pt x="191" y="1429"/>
                  </a:lnTo>
                  <a:lnTo>
                    <a:pt x="1406" y="191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81"/>
            <p:cNvSpPr/>
            <p:nvPr/>
          </p:nvSpPr>
          <p:spPr>
            <a:xfrm>
              <a:off x="7830906" y="3603246"/>
              <a:ext cx="63215" cy="63252"/>
            </a:xfrm>
            <a:custGeom>
              <a:avLst/>
              <a:gdLst/>
              <a:ahLst/>
              <a:cxnLst/>
              <a:rect l="l" t="t" r="r" b="b"/>
              <a:pathLst>
                <a:path w="1715" h="1716" extrusionOk="0">
                  <a:moveTo>
                    <a:pt x="953" y="1"/>
                  </a:moveTo>
                  <a:lnTo>
                    <a:pt x="0" y="953"/>
                  </a:lnTo>
                  <a:lnTo>
                    <a:pt x="215" y="1334"/>
                  </a:lnTo>
                  <a:lnTo>
                    <a:pt x="762" y="1715"/>
                  </a:lnTo>
                  <a:lnTo>
                    <a:pt x="1381" y="1263"/>
                  </a:lnTo>
                  <a:lnTo>
                    <a:pt x="1715" y="76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81"/>
            <p:cNvSpPr/>
            <p:nvPr/>
          </p:nvSpPr>
          <p:spPr>
            <a:xfrm>
              <a:off x="7873038" y="3645379"/>
              <a:ext cx="63215" cy="63252"/>
            </a:xfrm>
            <a:custGeom>
              <a:avLst/>
              <a:gdLst/>
              <a:ahLst/>
              <a:cxnLst/>
              <a:rect l="l" t="t" r="r" b="b"/>
              <a:pathLst>
                <a:path w="1715" h="1716" extrusionOk="0">
                  <a:moveTo>
                    <a:pt x="953" y="1"/>
                  </a:moveTo>
                  <a:lnTo>
                    <a:pt x="477" y="334"/>
                  </a:lnTo>
                  <a:lnTo>
                    <a:pt x="0" y="953"/>
                  </a:lnTo>
                  <a:lnTo>
                    <a:pt x="334" y="1453"/>
                  </a:lnTo>
                  <a:lnTo>
                    <a:pt x="762" y="1715"/>
                  </a:lnTo>
                  <a:lnTo>
                    <a:pt x="1715" y="76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81"/>
            <p:cNvSpPr/>
            <p:nvPr/>
          </p:nvSpPr>
          <p:spPr>
            <a:xfrm>
              <a:off x="7858994" y="3596243"/>
              <a:ext cx="77259" cy="79028"/>
            </a:xfrm>
            <a:custGeom>
              <a:avLst/>
              <a:gdLst/>
              <a:ahLst/>
              <a:cxnLst/>
              <a:rect l="l" t="t" r="r" b="b"/>
              <a:pathLst>
                <a:path w="2096" h="2144" extrusionOk="0">
                  <a:moveTo>
                    <a:pt x="1905" y="0"/>
                  </a:moveTo>
                  <a:lnTo>
                    <a:pt x="0" y="1905"/>
                  </a:lnTo>
                  <a:lnTo>
                    <a:pt x="72" y="2143"/>
                  </a:lnTo>
                  <a:lnTo>
                    <a:pt x="191" y="2096"/>
                  </a:lnTo>
                  <a:lnTo>
                    <a:pt x="1310" y="1167"/>
                  </a:lnTo>
                  <a:lnTo>
                    <a:pt x="2096" y="191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81"/>
            <p:cNvSpPr/>
            <p:nvPr/>
          </p:nvSpPr>
          <p:spPr>
            <a:xfrm>
              <a:off x="7865998" y="3603246"/>
              <a:ext cx="77295" cy="79028"/>
            </a:xfrm>
            <a:custGeom>
              <a:avLst/>
              <a:gdLst/>
              <a:ahLst/>
              <a:cxnLst/>
              <a:rect l="l" t="t" r="r" b="b"/>
              <a:pathLst>
                <a:path w="2097" h="2144" extrusionOk="0">
                  <a:moveTo>
                    <a:pt x="1906" y="1"/>
                  </a:moveTo>
                  <a:lnTo>
                    <a:pt x="1" y="1906"/>
                  </a:lnTo>
                  <a:lnTo>
                    <a:pt x="72" y="2144"/>
                  </a:lnTo>
                  <a:lnTo>
                    <a:pt x="191" y="2096"/>
                  </a:lnTo>
                  <a:lnTo>
                    <a:pt x="2097" y="191"/>
                  </a:lnTo>
                  <a:lnTo>
                    <a:pt x="207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81"/>
            <p:cNvSpPr/>
            <p:nvPr/>
          </p:nvSpPr>
          <p:spPr>
            <a:xfrm>
              <a:off x="7730829" y="3638375"/>
              <a:ext cx="135202" cy="135202"/>
            </a:xfrm>
            <a:custGeom>
              <a:avLst/>
              <a:gdLst/>
              <a:ahLst/>
              <a:cxnLst/>
              <a:rect l="l" t="t" r="r" b="b"/>
              <a:pathLst>
                <a:path w="3668" h="3668" extrusionOk="0">
                  <a:moveTo>
                    <a:pt x="2715" y="0"/>
                  </a:moveTo>
                  <a:lnTo>
                    <a:pt x="1953" y="762"/>
                  </a:lnTo>
                  <a:lnTo>
                    <a:pt x="1953" y="1143"/>
                  </a:lnTo>
                  <a:lnTo>
                    <a:pt x="1572" y="1143"/>
                  </a:lnTo>
                  <a:lnTo>
                    <a:pt x="1191" y="1524"/>
                  </a:lnTo>
                  <a:lnTo>
                    <a:pt x="1024" y="1882"/>
                  </a:lnTo>
                  <a:lnTo>
                    <a:pt x="810" y="1905"/>
                  </a:lnTo>
                  <a:lnTo>
                    <a:pt x="0" y="2715"/>
                  </a:lnTo>
                  <a:lnTo>
                    <a:pt x="286" y="3191"/>
                  </a:lnTo>
                  <a:lnTo>
                    <a:pt x="953" y="3668"/>
                  </a:lnTo>
                  <a:lnTo>
                    <a:pt x="2525" y="2286"/>
                  </a:lnTo>
                  <a:lnTo>
                    <a:pt x="3668" y="953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81"/>
            <p:cNvSpPr/>
            <p:nvPr/>
          </p:nvSpPr>
          <p:spPr>
            <a:xfrm>
              <a:off x="7765921" y="3673467"/>
              <a:ext cx="135239" cy="135239"/>
            </a:xfrm>
            <a:custGeom>
              <a:avLst/>
              <a:gdLst/>
              <a:ahLst/>
              <a:cxnLst/>
              <a:rect l="l" t="t" r="r" b="b"/>
              <a:pathLst>
                <a:path w="3669" h="3669" extrusionOk="0">
                  <a:moveTo>
                    <a:pt x="2716" y="1"/>
                  </a:moveTo>
                  <a:lnTo>
                    <a:pt x="1" y="2716"/>
                  </a:lnTo>
                  <a:lnTo>
                    <a:pt x="263" y="3168"/>
                  </a:lnTo>
                  <a:lnTo>
                    <a:pt x="954" y="3668"/>
                  </a:lnTo>
                  <a:lnTo>
                    <a:pt x="3668" y="953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81"/>
            <p:cNvSpPr/>
            <p:nvPr/>
          </p:nvSpPr>
          <p:spPr>
            <a:xfrm>
              <a:off x="7807205" y="3724372"/>
              <a:ext cx="104498" cy="179140"/>
            </a:xfrm>
            <a:custGeom>
              <a:avLst/>
              <a:gdLst/>
              <a:ahLst/>
              <a:cxnLst/>
              <a:rect l="l" t="t" r="r" b="b"/>
              <a:pathLst>
                <a:path w="2835" h="4860" extrusionOk="0">
                  <a:moveTo>
                    <a:pt x="2667" y="1"/>
                  </a:moveTo>
                  <a:cubicBezTo>
                    <a:pt x="1977" y="1"/>
                    <a:pt x="1381" y="263"/>
                    <a:pt x="953" y="715"/>
                  </a:cubicBezTo>
                  <a:cubicBezTo>
                    <a:pt x="0" y="1668"/>
                    <a:pt x="0" y="3192"/>
                    <a:pt x="953" y="4145"/>
                  </a:cubicBezTo>
                  <a:cubicBezTo>
                    <a:pt x="1381" y="4573"/>
                    <a:pt x="1977" y="4859"/>
                    <a:pt x="2667" y="4859"/>
                  </a:cubicBezTo>
                  <a:lnTo>
                    <a:pt x="2834" y="2573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81"/>
            <p:cNvSpPr/>
            <p:nvPr/>
          </p:nvSpPr>
          <p:spPr>
            <a:xfrm>
              <a:off x="7905513" y="3724372"/>
              <a:ext cx="88685" cy="179140"/>
            </a:xfrm>
            <a:custGeom>
              <a:avLst/>
              <a:gdLst/>
              <a:ahLst/>
              <a:cxnLst/>
              <a:rect l="l" t="t" r="r" b="b"/>
              <a:pathLst>
                <a:path w="2406" h="4860" extrusionOk="0">
                  <a:moveTo>
                    <a:pt x="0" y="1"/>
                  </a:moveTo>
                  <a:lnTo>
                    <a:pt x="0" y="4859"/>
                  </a:lnTo>
                  <a:cubicBezTo>
                    <a:pt x="1334" y="4859"/>
                    <a:pt x="2406" y="3764"/>
                    <a:pt x="2406" y="2430"/>
                  </a:cubicBezTo>
                  <a:cubicBezTo>
                    <a:pt x="2406" y="1096"/>
                    <a:pt x="1334" y="1"/>
                    <a:pt x="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81"/>
            <p:cNvSpPr/>
            <p:nvPr/>
          </p:nvSpPr>
          <p:spPr>
            <a:xfrm>
              <a:off x="7933601" y="3772659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lnTo>
                    <a:pt x="1" y="382"/>
                  </a:lnTo>
                  <a:lnTo>
                    <a:pt x="382" y="763"/>
                  </a:lnTo>
                  <a:lnTo>
                    <a:pt x="763" y="38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81"/>
            <p:cNvSpPr/>
            <p:nvPr/>
          </p:nvSpPr>
          <p:spPr>
            <a:xfrm>
              <a:off x="7848452" y="3772659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lnTo>
                    <a:pt x="1" y="382"/>
                  </a:lnTo>
                  <a:lnTo>
                    <a:pt x="382" y="763"/>
                  </a:lnTo>
                  <a:lnTo>
                    <a:pt x="763" y="38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81"/>
            <p:cNvSpPr/>
            <p:nvPr/>
          </p:nvSpPr>
          <p:spPr>
            <a:xfrm>
              <a:off x="7865150" y="3808673"/>
              <a:ext cx="46554" cy="59713"/>
            </a:xfrm>
            <a:custGeom>
              <a:avLst/>
              <a:gdLst/>
              <a:ahLst/>
              <a:cxnLst/>
              <a:rect l="l" t="t" r="r" b="b"/>
              <a:pathLst>
                <a:path w="1263" h="1620" extrusionOk="0">
                  <a:moveTo>
                    <a:pt x="1095" y="0"/>
                  </a:moveTo>
                  <a:cubicBezTo>
                    <a:pt x="857" y="0"/>
                    <a:pt x="667" y="95"/>
                    <a:pt x="524" y="238"/>
                  </a:cubicBezTo>
                  <a:cubicBezTo>
                    <a:pt x="0" y="738"/>
                    <a:pt x="357" y="1620"/>
                    <a:pt x="1095" y="1620"/>
                  </a:cubicBezTo>
                  <a:lnTo>
                    <a:pt x="1262" y="857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81"/>
            <p:cNvSpPr/>
            <p:nvPr/>
          </p:nvSpPr>
          <p:spPr>
            <a:xfrm>
              <a:off x="7905513" y="3808673"/>
              <a:ext cx="39551" cy="59713"/>
            </a:xfrm>
            <a:custGeom>
              <a:avLst/>
              <a:gdLst/>
              <a:ahLst/>
              <a:cxnLst/>
              <a:rect l="l" t="t" r="r" b="b"/>
              <a:pathLst>
                <a:path w="1073" h="1620" extrusionOk="0">
                  <a:moveTo>
                    <a:pt x="0" y="0"/>
                  </a:moveTo>
                  <a:lnTo>
                    <a:pt x="0" y="1620"/>
                  </a:lnTo>
                  <a:cubicBezTo>
                    <a:pt x="715" y="1620"/>
                    <a:pt x="1072" y="738"/>
                    <a:pt x="572" y="238"/>
                  </a:cubicBezTo>
                  <a:cubicBezTo>
                    <a:pt x="405" y="95"/>
                    <a:pt x="215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81"/>
            <p:cNvSpPr/>
            <p:nvPr/>
          </p:nvSpPr>
          <p:spPr>
            <a:xfrm>
              <a:off x="7894971" y="3754229"/>
              <a:ext cx="16734" cy="20236"/>
            </a:xfrm>
            <a:custGeom>
              <a:avLst/>
              <a:gdLst/>
              <a:ahLst/>
              <a:cxnLst/>
              <a:rect l="l" t="t" r="r" b="b"/>
              <a:pathLst>
                <a:path w="454" h="549" extrusionOk="0">
                  <a:moveTo>
                    <a:pt x="1" y="1"/>
                  </a:moveTo>
                  <a:lnTo>
                    <a:pt x="1" y="548"/>
                  </a:lnTo>
                  <a:lnTo>
                    <a:pt x="286" y="548"/>
                  </a:lnTo>
                  <a:lnTo>
                    <a:pt x="453" y="263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81"/>
            <p:cNvSpPr/>
            <p:nvPr/>
          </p:nvSpPr>
          <p:spPr>
            <a:xfrm>
              <a:off x="7905513" y="3754229"/>
              <a:ext cx="9694" cy="20236"/>
            </a:xfrm>
            <a:custGeom>
              <a:avLst/>
              <a:gdLst/>
              <a:ahLst/>
              <a:cxnLst/>
              <a:rect l="l" t="t" r="r" b="b"/>
              <a:pathLst>
                <a:path w="263" h="549" extrusionOk="0">
                  <a:moveTo>
                    <a:pt x="0" y="1"/>
                  </a:moveTo>
                  <a:lnTo>
                    <a:pt x="0" y="548"/>
                  </a:lnTo>
                  <a:lnTo>
                    <a:pt x="262" y="548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81"/>
            <p:cNvSpPr/>
            <p:nvPr/>
          </p:nvSpPr>
          <p:spPr>
            <a:xfrm>
              <a:off x="7915170" y="3568155"/>
              <a:ext cx="35164" cy="35128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381" y="0"/>
                  </a:moveTo>
                  <a:lnTo>
                    <a:pt x="0" y="381"/>
                  </a:lnTo>
                  <a:lnTo>
                    <a:pt x="572" y="953"/>
                  </a:lnTo>
                  <a:lnTo>
                    <a:pt x="834" y="881"/>
                  </a:lnTo>
                  <a:lnTo>
                    <a:pt x="953" y="57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81"/>
            <p:cNvSpPr/>
            <p:nvPr/>
          </p:nvSpPr>
          <p:spPr>
            <a:xfrm>
              <a:off x="7936218" y="3589202"/>
              <a:ext cx="35164" cy="35164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382" y="1"/>
                  </a:moveTo>
                  <a:lnTo>
                    <a:pt x="1" y="382"/>
                  </a:lnTo>
                  <a:lnTo>
                    <a:pt x="573" y="953"/>
                  </a:lnTo>
                  <a:lnTo>
                    <a:pt x="954" y="57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81"/>
            <p:cNvSpPr/>
            <p:nvPr/>
          </p:nvSpPr>
          <p:spPr>
            <a:xfrm>
              <a:off x="7788774" y="3666463"/>
              <a:ext cx="42168" cy="42168"/>
            </a:xfrm>
            <a:custGeom>
              <a:avLst/>
              <a:gdLst/>
              <a:ahLst/>
              <a:cxnLst/>
              <a:rect l="l" t="t" r="r" b="b"/>
              <a:pathLst>
                <a:path w="1144" h="1144" extrusionOk="0">
                  <a:moveTo>
                    <a:pt x="381" y="0"/>
                  </a:moveTo>
                  <a:lnTo>
                    <a:pt x="0" y="381"/>
                  </a:lnTo>
                  <a:lnTo>
                    <a:pt x="762" y="1143"/>
                  </a:lnTo>
                  <a:lnTo>
                    <a:pt x="1143" y="76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81"/>
            <p:cNvSpPr/>
            <p:nvPr/>
          </p:nvSpPr>
          <p:spPr>
            <a:xfrm>
              <a:off x="7760686" y="3694551"/>
              <a:ext cx="42168" cy="42168"/>
            </a:xfrm>
            <a:custGeom>
              <a:avLst/>
              <a:gdLst/>
              <a:ahLst/>
              <a:cxnLst/>
              <a:rect l="l" t="t" r="r" b="b"/>
              <a:pathLst>
                <a:path w="1144" h="1144" extrusionOk="0">
                  <a:moveTo>
                    <a:pt x="381" y="0"/>
                  </a:moveTo>
                  <a:lnTo>
                    <a:pt x="0" y="381"/>
                  </a:lnTo>
                  <a:lnTo>
                    <a:pt x="762" y="1143"/>
                  </a:lnTo>
                  <a:lnTo>
                    <a:pt x="1143" y="76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81"/>
            <p:cNvSpPr/>
            <p:nvPr/>
          </p:nvSpPr>
          <p:spPr>
            <a:xfrm>
              <a:off x="7704474" y="3738452"/>
              <a:ext cx="61482" cy="75526"/>
            </a:xfrm>
            <a:custGeom>
              <a:avLst/>
              <a:gdLst/>
              <a:ahLst/>
              <a:cxnLst/>
              <a:rect l="l" t="t" r="r" b="b"/>
              <a:pathLst>
                <a:path w="1668" h="2049" extrusionOk="0">
                  <a:moveTo>
                    <a:pt x="715" y="0"/>
                  </a:moveTo>
                  <a:lnTo>
                    <a:pt x="334" y="1143"/>
                  </a:lnTo>
                  <a:lnTo>
                    <a:pt x="1" y="1476"/>
                  </a:lnTo>
                  <a:lnTo>
                    <a:pt x="239" y="1905"/>
                  </a:lnTo>
                  <a:lnTo>
                    <a:pt x="573" y="2048"/>
                  </a:lnTo>
                  <a:lnTo>
                    <a:pt x="1096" y="1738"/>
                  </a:lnTo>
                  <a:lnTo>
                    <a:pt x="1668" y="953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81"/>
            <p:cNvSpPr/>
            <p:nvPr/>
          </p:nvSpPr>
          <p:spPr>
            <a:xfrm>
              <a:off x="7690430" y="3792859"/>
              <a:ext cx="35164" cy="35164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382" y="0"/>
                  </a:moveTo>
                  <a:lnTo>
                    <a:pt x="1" y="382"/>
                  </a:lnTo>
                  <a:lnTo>
                    <a:pt x="572" y="953"/>
                  </a:lnTo>
                  <a:lnTo>
                    <a:pt x="834" y="786"/>
                  </a:lnTo>
                  <a:lnTo>
                    <a:pt x="954" y="5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81"/>
            <p:cNvSpPr/>
            <p:nvPr/>
          </p:nvSpPr>
          <p:spPr>
            <a:xfrm>
              <a:off x="7725558" y="3773544"/>
              <a:ext cx="75526" cy="61482"/>
            </a:xfrm>
            <a:custGeom>
              <a:avLst/>
              <a:gdLst/>
              <a:ahLst/>
              <a:cxnLst/>
              <a:rect l="l" t="t" r="r" b="b"/>
              <a:pathLst>
                <a:path w="2049" h="1668" extrusionOk="0">
                  <a:moveTo>
                    <a:pt x="1096" y="1"/>
                  </a:moveTo>
                  <a:lnTo>
                    <a:pt x="1" y="1096"/>
                  </a:lnTo>
                  <a:lnTo>
                    <a:pt x="167" y="1429"/>
                  </a:lnTo>
                  <a:lnTo>
                    <a:pt x="572" y="1668"/>
                  </a:lnTo>
                  <a:lnTo>
                    <a:pt x="905" y="1334"/>
                  </a:lnTo>
                  <a:lnTo>
                    <a:pt x="2049" y="953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81"/>
            <p:cNvSpPr/>
            <p:nvPr/>
          </p:nvSpPr>
          <p:spPr>
            <a:xfrm>
              <a:off x="7711514" y="3813944"/>
              <a:ext cx="35164" cy="35128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382" y="0"/>
                  </a:moveTo>
                  <a:lnTo>
                    <a:pt x="0" y="381"/>
                  </a:lnTo>
                  <a:lnTo>
                    <a:pt x="572" y="953"/>
                  </a:lnTo>
                  <a:lnTo>
                    <a:pt x="953" y="5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2" name="Google Shape;4342;p81"/>
          <p:cNvGrpSpPr/>
          <p:nvPr/>
        </p:nvGrpSpPr>
        <p:grpSpPr>
          <a:xfrm>
            <a:off x="1149800" y="4188746"/>
            <a:ext cx="325702" cy="324855"/>
            <a:chOff x="1149800" y="4188746"/>
            <a:chExt cx="325702" cy="324855"/>
          </a:xfrm>
        </p:grpSpPr>
        <p:sp>
          <p:nvSpPr>
            <p:cNvPr id="4343" name="Google Shape;4343;p81"/>
            <p:cNvSpPr/>
            <p:nvPr/>
          </p:nvSpPr>
          <p:spPr>
            <a:xfrm>
              <a:off x="1149800" y="4388901"/>
              <a:ext cx="95689" cy="112386"/>
            </a:xfrm>
            <a:custGeom>
              <a:avLst/>
              <a:gdLst/>
              <a:ahLst/>
              <a:cxnLst/>
              <a:rect l="l" t="t" r="r" b="b"/>
              <a:pathLst>
                <a:path w="2596" h="3049" extrusionOk="0">
                  <a:moveTo>
                    <a:pt x="1572" y="0"/>
                  </a:moveTo>
                  <a:cubicBezTo>
                    <a:pt x="1548" y="0"/>
                    <a:pt x="1429" y="0"/>
                    <a:pt x="1262" y="24"/>
                  </a:cubicBezTo>
                  <a:cubicBezTo>
                    <a:pt x="524" y="167"/>
                    <a:pt x="0" y="810"/>
                    <a:pt x="0" y="1548"/>
                  </a:cubicBezTo>
                  <a:lnTo>
                    <a:pt x="0" y="2096"/>
                  </a:lnTo>
                  <a:lnTo>
                    <a:pt x="1215" y="2858"/>
                  </a:lnTo>
                  <a:lnTo>
                    <a:pt x="2024" y="3049"/>
                  </a:lnTo>
                  <a:lnTo>
                    <a:pt x="2596" y="2858"/>
                  </a:lnTo>
                  <a:lnTo>
                    <a:pt x="2596" y="1572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81"/>
            <p:cNvSpPr/>
            <p:nvPr/>
          </p:nvSpPr>
          <p:spPr>
            <a:xfrm>
              <a:off x="1245454" y="4388901"/>
              <a:ext cx="95725" cy="112386"/>
            </a:xfrm>
            <a:custGeom>
              <a:avLst/>
              <a:gdLst/>
              <a:ahLst/>
              <a:cxnLst/>
              <a:rect l="l" t="t" r="r" b="b"/>
              <a:pathLst>
                <a:path w="2597" h="3049" extrusionOk="0">
                  <a:moveTo>
                    <a:pt x="1049" y="0"/>
                  </a:moveTo>
                  <a:lnTo>
                    <a:pt x="1" y="1572"/>
                  </a:lnTo>
                  <a:lnTo>
                    <a:pt x="1" y="2858"/>
                  </a:lnTo>
                  <a:lnTo>
                    <a:pt x="644" y="3049"/>
                  </a:lnTo>
                  <a:lnTo>
                    <a:pt x="1382" y="2858"/>
                  </a:lnTo>
                  <a:lnTo>
                    <a:pt x="2597" y="2096"/>
                  </a:lnTo>
                  <a:lnTo>
                    <a:pt x="2597" y="1548"/>
                  </a:lnTo>
                  <a:cubicBezTo>
                    <a:pt x="2597" y="691"/>
                    <a:pt x="1906" y="0"/>
                    <a:pt x="10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81"/>
            <p:cNvSpPr/>
            <p:nvPr/>
          </p:nvSpPr>
          <p:spPr>
            <a:xfrm>
              <a:off x="1188430" y="4494250"/>
              <a:ext cx="63215" cy="19351"/>
            </a:xfrm>
            <a:custGeom>
              <a:avLst/>
              <a:gdLst/>
              <a:ahLst/>
              <a:cxnLst/>
              <a:rect l="l" t="t" r="r" b="b"/>
              <a:pathLst>
                <a:path w="1715" h="525" extrusionOk="0">
                  <a:moveTo>
                    <a:pt x="167" y="0"/>
                  </a:moveTo>
                  <a:lnTo>
                    <a:pt x="0" y="310"/>
                  </a:lnTo>
                  <a:lnTo>
                    <a:pt x="167" y="524"/>
                  </a:lnTo>
                  <a:lnTo>
                    <a:pt x="1548" y="524"/>
                  </a:lnTo>
                  <a:lnTo>
                    <a:pt x="1715" y="262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81"/>
            <p:cNvSpPr/>
            <p:nvPr/>
          </p:nvSpPr>
          <p:spPr>
            <a:xfrm>
              <a:off x="1245454" y="4494250"/>
              <a:ext cx="57096" cy="19351"/>
            </a:xfrm>
            <a:custGeom>
              <a:avLst/>
              <a:gdLst/>
              <a:ahLst/>
              <a:cxnLst/>
              <a:rect l="l" t="t" r="r" b="b"/>
              <a:pathLst>
                <a:path w="1549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382" y="524"/>
                  </a:lnTo>
                  <a:lnTo>
                    <a:pt x="1549" y="262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81"/>
            <p:cNvSpPr/>
            <p:nvPr/>
          </p:nvSpPr>
          <p:spPr>
            <a:xfrm>
              <a:off x="1207708" y="4388901"/>
              <a:ext cx="43937" cy="57981"/>
            </a:xfrm>
            <a:custGeom>
              <a:avLst/>
              <a:gdLst/>
              <a:ahLst/>
              <a:cxnLst/>
              <a:rect l="l" t="t" r="r" b="b"/>
              <a:pathLst>
                <a:path w="1192" h="1573" extrusionOk="0">
                  <a:moveTo>
                    <a:pt x="1" y="0"/>
                  </a:moveTo>
                  <a:lnTo>
                    <a:pt x="1" y="524"/>
                  </a:lnTo>
                  <a:cubicBezTo>
                    <a:pt x="1" y="1096"/>
                    <a:pt x="453" y="1572"/>
                    <a:pt x="1025" y="1572"/>
                  </a:cubicBezTo>
                  <a:lnTo>
                    <a:pt x="1192" y="1263"/>
                  </a:lnTo>
                  <a:lnTo>
                    <a:pt x="1025" y="1048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81"/>
            <p:cNvSpPr/>
            <p:nvPr/>
          </p:nvSpPr>
          <p:spPr>
            <a:xfrm>
              <a:off x="1245454" y="4388901"/>
              <a:ext cx="38666" cy="57981"/>
            </a:xfrm>
            <a:custGeom>
              <a:avLst/>
              <a:gdLst/>
              <a:ahLst/>
              <a:cxnLst/>
              <a:rect l="l" t="t" r="r" b="b"/>
              <a:pathLst>
                <a:path w="1049" h="1573" extrusionOk="0">
                  <a:moveTo>
                    <a:pt x="525" y="0"/>
                  </a:moveTo>
                  <a:lnTo>
                    <a:pt x="1" y="1048"/>
                  </a:lnTo>
                  <a:lnTo>
                    <a:pt x="1" y="1572"/>
                  </a:lnTo>
                  <a:cubicBezTo>
                    <a:pt x="573" y="1572"/>
                    <a:pt x="1049" y="1096"/>
                    <a:pt x="1049" y="524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81"/>
            <p:cNvSpPr/>
            <p:nvPr/>
          </p:nvSpPr>
          <p:spPr>
            <a:xfrm>
              <a:off x="1226176" y="4370471"/>
              <a:ext cx="25470" cy="57096"/>
            </a:xfrm>
            <a:custGeom>
              <a:avLst/>
              <a:gdLst/>
              <a:ahLst/>
              <a:cxnLst/>
              <a:rect l="l" t="t" r="r" b="b"/>
              <a:pathLst>
                <a:path w="691" h="1549" extrusionOk="0">
                  <a:moveTo>
                    <a:pt x="262" y="0"/>
                  </a:moveTo>
                  <a:lnTo>
                    <a:pt x="0" y="191"/>
                  </a:lnTo>
                  <a:lnTo>
                    <a:pt x="0" y="1024"/>
                  </a:lnTo>
                  <a:cubicBezTo>
                    <a:pt x="0" y="1310"/>
                    <a:pt x="238" y="1548"/>
                    <a:pt x="524" y="1548"/>
                  </a:cubicBezTo>
                  <a:lnTo>
                    <a:pt x="691" y="762"/>
                  </a:lnTo>
                  <a:lnTo>
                    <a:pt x="524" y="23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81"/>
            <p:cNvSpPr/>
            <p:nvPr/>
          </p:nvSpPr>
          <p:spPr>
            <a:xfrm>
              <a:off x="1245454" y="4373088"/>
              <a:ext cx="19351" cy="54479"/>
            </a:xfrm>
            <a:custGeom>
              <a:avLst/>
              <a:gdLst/>
              <a:ahLst/>
              <a:cxnLst/>
              <a:rect l="l" t="t" r="r" b="b"/>
              <a:pathLst>
                <a:path w="525" h="1478" extrusionOk="0">
                  <a:moveTo>
                    <a:pt x="215" y="1"/>
                  </a:moveTo>
                  <a:lnTo>
                    <a:pt x="1" y="191"/>
                  </a:lnTo>
                  <a:lnTo>
                    <a:pt x="1" y="1477"/>
                  </a:lnTo>
                  <a:cubicBezTo>
                    <a:pt x="287" y="1477"/>
                    <a:pt x="525" y="1239"/>
                    <a:pt x="525" y="953"/>
                  </a:cubicBezTo>
                  <a:lnTo>
                    <a:pt x="525" y="120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81"/>
            <p:cNvSpPr/>
            <p:nvPr/>
          </p:nvSpPr>
          <p:spPr>
            <a:xfrm>
              <a:off x="1379775" y="4236149"/>
              <a:ext cx="42168" cy="54479"/>
            </a:xfrm>
            <a:custGeom>
              <a:avLst/>
              <a:gdLst/>
              <a:ahLst/>
              <a:cxnLst/>
              <a:rect l="l" t="t" r="r" b="b"/>
              <a:pathLst>
                <a:path w="1144" h="1478" extrusionOk="0">
                  <a:moveTo>
                    <a:pt x="1" y="1"/>
                  </a:moveTo>
                  <a:lnTo>
                    <a:pt x="1" y="1311"/>
                  </a:lnTo>
                  <a:lnTo>
                    <a:pt x="572" y="1477"/>
                  </a:lnTo>
                  <a:lnTo>
                    <a:pt x="1025" y="1311"/>
                  </a:lnTo>
                  <a:lnTo>
                    <a:pt x="1144" y="59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81"/>
            <p:cNvSpPr/>
            <p:nvPr/>
          </p:nvSpPr>
          <p:spPr>
            <a:xfrm>
              <a:off x="1432449" y="4236149"/>
              <a:ext cx="43052" cy="54479"/>
            </a:xfrm>
            <a:custGeom>
              <a:avLst/>
              <a:gdLst/>
              <a:ahLst/>
              <a:cxnLst/>
              <a:rect l="l" t="t" r="r" b="b"/>
              <a:pathLst>
                <a:path w="1168" h="1478" extrusionOk="0">
                  <a:moveTo>
                    <a:pt x="120" y="1"/>
                  </a:moveTo>
                  <a:lnTo>
                    <a:pt x="0" y="596"/>
                  </a:lnTo>
                  <a:lnTo>
                    <a:pt x="120" y="1311"/>
                  </a:lnTo>
                  <a:lnTo>
                    <a:pt x="643" y="1477"/>
                  </a:lnTo>
                  <a:lnTo>
                    <a:pt x="1167" y="131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81"/>
            <p:cNvSpPr/>
            <p:nvPr/>
          </p:nvSpPr>
          <p:spPr>
            <a:xfrm>
              <a:off x="1417520" y="4207177"/>
              <a:ext cx="15850" cy="83451"/>
            </a:xfrm>
            <a:custGeom>
              <a:avLst/>
              <a:gdLst/>
              <a:ahLst/>
              <a:cxnLst/>
              <a:rect l="l" t="t" r="r" b="b"/>
              <a:pathLst>
                <a:path w="430" h="2264" extrusionOk="0">
                  <a:moveTo>
                    <a:pt x="1" y="1"/>
                  </a:moveTo>
                  <a:lnTo>
                    <a:pt x="1" y="2097"/>
                  </a:lnTo>
                  <a:lnTo>
                    <a:pt x="120" y="2263"/>
                  </a:lnTo>
                  <a:lnTo>
                    <a:pt x="263" y="2097"/>
                  </a:lnTo>
                  <a:lnTo>
                    <a:pt x="429" y="906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81"/>
            <p:cNvSpPr/>
            <p:nvPr/>
          </p:nvSpPr>
          <p:spPr>
            <a:xfrm>
              <a:off x="1427178" y="4207177"/>
              <a:ext cx="9694" cy="83451"/>
            </a:xfrm>
            <a:custGeom>
              <a:avLst/>
              <a:gdLst/>
              <a:ahLst/>
              <a:cxnLst/>
              <a:rect l="l" t="t" r="r" b="b"/>
              <a:pathLst>
                <a:path w="263" h="2264" extrusionOk="0">
                  <a:moveTo>
                    <a:pt x="1" y="1"/>
                  </a:moveTo>
                  <a:lnTo>
                    <a:pt x="1" y="2097"/>
                  </a:lnTo>
                  <a:lnTo>
                    <a:pt x="143" y="2263"/>
                  </a:lnTo>
                  <a:lnTo>
                    <a:pt x="263" y="2097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81"/>
            <p:cNvSpPr/>
            <p:nvPr/>
          </p:nvSpPr>
          <p:spPr>
            <a:xfrm>
              <a:off x="1149800" y="4466162"/>
              <a:ext cx="44785" cy="25470"/>
            </a:xfrm>
            <a:custGeom>
              <a:avLst/>
              <a:gdLst/>
              <a:ahLst/>
              <a:cxnLst/>
              <a:rect l="l" t="t" r="r" b="b"/>
              <a:pathLst>
                <a:path w="1215" h="691" extrusionOk="0">
                  <a:moveTo>
                    <a:pt x="0" y="0"/>
                  </a:moveTo>
                  <a:lnTo>
                    <a:pt x="0" y="500"/>
                  </a:lnTo>
                  <a:lnTo>
                    <a:pt x="643" y="691"/>
                  </a:lnTo>
                  <a:lnTo>
                    <a:pt x="1215" y="50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81"/>
            <p:cNvSpPr/>
            <p:nvPr/>
          </p:nvSpPr>
          <p:spPr>
            <a:xfrm>
              <a:off x="1149800" y="4484592"/>
              <a:ext cx="44785" cy="29009"/>
            </a:xfrm>
            <a:custGeom>
              <a:avLst/>
              <a:gdLst/>
              <a:ahLst/>
              <a:cxnLst/>
              <a:rect l="l" t="t" r="r" b="b"/>
              <a:pathLst>
                <a:path w="1215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215" y="78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81"/>
            <p:cNvSpPr/>
            <p:nvPr/>
          </p:nvSpPr>
          <p:spPr>
            <a:xfrm>
              <a:off x="1296396" y="4466162"/>
              <a:ext cx="44785" cy="25470"/>
            </a:xfrm>
            <a:custGeom>
              <a:avLst/>
              <a:gdLst/>
              <a:ahLst/>
              <a:cxnLst/>
              <a:rect l="l" t="t" r="r" b="b"/>
              <a:pathLst>
                <a:path w="1215" h="691" extrusionOk="0">
                  <a:moveTo>
                    <a:pt x="0" y="0"/>
                  </a:moveTo>
                  <a:lnTo>
                    <a:pt x="0" y="500"/>
                  </a:lnTo>
                  <a:lnTo>
                    <a:pt x="572" y="691"/>
                  </a:lnTo>
                  <a:lnTo>
                    <a:pt x="1215" y="50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81"/>
            <p:cNvSpPr/>
            <p:nvPr/>
          </p:nvSpPr>
          <p:spPr>
            <a:xfrm>
              <a:off x="1296396" y="4484592"/>
              <a:ext cx="44785" cy="29009"/>
            </a:xfrm>
            <a:custGeom>
              <a:avLst/>
              <a:gdLst/>
              <a:ahLst/>
              <a:cxnLst/>
              <a:rect l="l" t="t" r="r" b="b"/>
              <a:pathLst>
                <a:path w="1215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215" y="78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81"/>
            <p:cNvSpPr/>
            <p:nvPr/>
          </p:nvSpPr>
          <p:spPr>
            <a:xfrm>
              <a:off x="1398205" y="4188746"/>
              <a:ext cx="35164" cy="18467"/>
            </a:xfrm>
            <a:custGeom>
              <a:avLst/>
              <a:gdLst/>
              <a:ahLst/>
              <a:cxnLst/>
              <a:rect l="l" t="t" r="r" b="b"/>
              <a:pathLst>
                <a:path w="954" h="501" extrusionOk="0">
                  <a:moveTo>
                    <a:pt x="1" y="1"/>
                  </a:moveTo>
                  <a:lnTo>
                    <a:pt x="1" y="501"/>
                  </a:lnTo>
                  <a:lnTo>
                    <a:pt x="787" y="501"/>
                  </a:lnTo>
                  <a:lnTo>
                    <a:pt x="953" y="239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81"/>
            <p:cNvSpPr/>
            <p:nvPr/>
          </p:nvSpPr>
          <p:spPr>
            <a:xfrm>
              <a:off x="1427178" y="4188746"/>
              <a:ext cx="29009" cy="18467"/>
            </a:xfrm>
            <a:custGeom>
              <a:avLst/>
              <a:gdLst/>
              <a:ahLst/>
              <a:cxnLst/>
              <a:rect l="l" t="t" r="r" b="b"/>
              <a:pathLst>
                <a:path w="787" h="501" extrusionOk="0">
                  <a:moveTo>
                    <a:pt x="1" y="1"/>
                  </a:moveTo>
                  <a:lnTo>
                    <a:pt x="1" y="501"/>
                  </a:lnTo>
                  <a:lnTo>
                    <a:pt x="786" y="501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81"/>
            <p:cNvSpPr/>
            <p:nvPr/>
          </p:nvSpPr>
          <p:spPr>
            <a:xfrm>
              <a:off x="1379775" y="4284437"/>
              <a:ext cx="47439" cy="103613"/>
            </a:xfrm>
            <a:custGeom>
              <a:avLst/>
              <a:gdLst/>
              <a:ahLst/>
              <a:cxnLst/>
              <a:rect l="l" t="t" r="r" b="b"/>
              <a:pathLst>
                <a:path w="1287" h="2811" extrusionOk="0">
                  <a:moveTo>
                    <a:pt x="1" y="1"/>
                  </a:moveTo>
                  <a:lnTo>
                    <a:pt x="1" y="2644"/>
                  </a:lnTo>
                  <a:lnTo>
                    <a:pt x="644" y="2811"/>
                  </a:lnTo>
                  <a:lnTo>
                    <a:pt x="1287" y="2644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81"/>
            <p:cNvSpPr/>
            <p:nvPr/>
          </p:nvSpPr>
          <p:spPr>
            <a:xfrm>
              <a:off x="1427178" y="4284437"/>
              <a:ext cx="48323" cy="103613"/>
            </a:xfrm>
            <a:custGeom>
              <a:avLst/>
              <a:gdLst/>
              <a:ahLst/>
              <a:cxnLst/>
              <a:rect l="l" t="t" r="r" b="b"/>
              <a:pathLst>
                <a:path w="1311" h="2811" extrusionOk="0">
                  <a:moveTo>
                    <a:pt x="1" y="1"/>
                  </a:moveTo>
                  <a:lnTo>
                    <a:pt x="1" y="2644"/>
                  </a:lnTo>
                  <a:lnTo>
                    <a:pt x="548" y="2811"/>
                  </a:lnTo>
                  <a:lnTo>
                    <a:pt x="1310" y="2644"/>
                  </a:lnTo>
                  <a:lnTo>
                    <a:pt x="1310" y="1548"/>
                  </a:lnTo>
                  <a:lnTo>
                    <a:pt x="1120" y="1287"/>
                  </a:lnTo>
                  <a:lnTo>
                    <a:pt x="1310" y="1025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81"/>
            <p:cNvSpPr/>
            <p:nvPr/>
          </p:nvSpPr>
          <p:spPr>
            <a:xfrm>
              <a:off x="1436836" y="4322183"/>
              <a:ext cx="38666" cy="19351"/>
            </a:xfrm>
            <a:custGeom>
              <a:avLst/>
              <a:gdLst/>
              <a:ahLst/>
              <a:cxnLst/>
              <a:rect l="l" t="t" r="r" b="b"/>
              <a:pathLst>
                <a:path w="1049" h="525" extrusionOk="0">
                  <a:moveTo>
                    <a:pt x="1" y="1"/>
                  </a:moveTo>
                  <a:lnTo>
                    <a:pt x="1" y="524"/>
                  </a:lnTo>
                  <a:lnTo>
                    <a:pt x="1048" y="524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81"/>
            <p:cNvSpPr/>
            <p:nvPr/>
          </p:nvSpPr>
          <p:spPr>
            <a:xfrm>
              <a:off x="1417520" y="4459122"/>
              <a:ext cx="15850" cy="54479"/>
            </a:xfrm>
            <a:custGeom>
              <a:avLst/>
              <a:gdLst/>
              <a:ahLst/>
              <a:cxnLst/>
              <a:rect l="l" t="t" r="r" b="b"/>
              <a:pathLst>
                <a:path w="430" h="1478" extrusionOk="0">
                  <a:moveTo>
                    <a:pt x="144" y="1"/>
                  </a:moveTo>
                  <a:lnTo>
                    <a:pt x="1" y="191"/>
                  </a:lnTo>
                  <a:lnTo>
                    <a:pt x="1" y="1477"/>
                  </a:lnTo>
                  <a:lnTo>
                    <a:pt x="263" y="1477"/>
                  </a:lnTo>
                  <a:lnTo>
                    <a:pt x="429" y="834"/>
                  </a:lnTo>
                  <a:lnTo>
                    <a:pt x="263" y="19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81"/>
            <p:cNvSpPr/>
            <p:nvPr/>
          </p:nvSpPr>
          <p:spPr>
            <a:xfrm>
              <a:off x="1427178" y="4459122"/>
              <a:ext cx="9694" cy="54479"/>
            </a:xfrm>
            <a:custGeom>
              <a:avLst/>
              <a:gdLst/>
              <a:ahLst/>
              <a:cxnLst/>
              <a:rect l="l" t="t" r="r" b="b"/>
              <a:pathLst>
                <a:path w="263" h="1478" extrusionOk="0">
                  <a:moveTo>
                    <a:pt x="143" y="1"/>
                  </a:moveTo>
                  <a:lnTo>
                    <a:pt x="1" y="191"/>
                  </a:lnTo>
                  <a:lnTo>
                    <a:pt x="1" y="1477"/>
                  </a:lnTo>
                  <a:lnTo>
                    <a:pt x="263" y="1477"/>
                  </a:lnTo>
                  <a:lnTo>
                    <a:pt x="263" y="191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81"/>
            <p:cNvSpPr/>
            <p:nvPr/>
          </p:nvSpPr>
          <p:spPr>
            <a:xfrm>
              <a:off x="1379775" y="4381861"/>
              <a:ext cx="53594" cy="71140"/>
            </a:xfrm>
            <a:custGeom>
              <a:avLst/>
              <a:gdLst/>
              <a:ahLst/>
              <a:cxnLst/>
              <a:rect l="l" t="t" r="r" b="b"/>
              <a:pathLst>
                <a:path w="1454" h="1930" extrusionOk="0">
                  <a:moveTo>
                    <a:pt x="1" y="1"/>
                  </a:moveTo>
                  <a:lnTo>
                    <a:pt x="501" y="1049"/>
                  </a:lnTo>
                  <a:lnTo>
                    <a:pt x="501" y="1763"/>
                  </a:lnTo>
                  <a:lnTo>
                    <a:pt x="906" y="1930"/>
                  </a:lnTo>
                  <a:lnTo>
                    <a:pt x="1287" y="1763"/>
                  </a:lnTo>
                  <a:lnTo>
                    <a:pt x="1453" y="977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81"/>
            <p:cNvSpPr/>
            <p:nvPr/>
          </p:nvSpPr>
          <p:spPr>
            <a:xfrm>
              <a:off x="1427178" y="4381861"/>
              <a:ext cx="48323" cy="71140"/>
            </a:xfrm>
            <a:custGeom>
              <a:avLst/>
              <a:gdLst/>
              <a:ahLst/>
              <a:cxnLst/>
              <a:rect l="l" t="t" r="r" b="b"/>
              <a:pathLst>
                <a:path w="1311" h="1930" extrusionOk="0">
                  <a:moveTo>
                    <a:pt x="1" y="1"/>
                  </a:moveTo>
                  <a:lnTo>
                    <a:pt x="1" y="1763"/>
                  </a:lnTo>
                  <a:lnTo>
                    <a:pt x="382" y="1930"/>
                  </a:lnTo>
                  <a:lnTo>
                    <a:pt x="786" y="1763"/>
                  </a:lnTo>
                  <a:lnTo>
                    <a:pt x="786" y="1049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81"/>
            <p:cNvSpPr/>
            <p:nvPr/>
          </p:nvSpPr>
          <p:spPr>
            <a:xfrm>
              <a:off x="1198051" y="4277434"/>
              <a:ext cx="47439" cy="101844"/>
            </a:xfrm>
            <a:custGeom>
              <a:avLst/>
              <a:gdLst/>
              <a:ahLst/>
              <a:cxnLst/>
              <a:rect l="l" t="t" r="r" b="b"/>
              <a:pathLst>
                <a:path w="1287" h="2763" extrusionOk="0">
                  <a:moveTo>
                    <a:pt x="644" y="0"/>
                  </a:moveTo>
                  <a:lnTo>
                    <a:pt x="1" y="191"/>
                  </a:lnTo>
                  <a:lnTo>
                    <a:pt x="1" y="1667"/>
                  </a:lnTo>
                  <a:cubicBezTo>
                    <a:pt x="1" y="2286"/>
                    <a:pt x="501" y="2762"/>
                    <a:pt x="1096" y="2762"/>
                  </a:cubicBezTo>
                  <a:lnTo>
                    <a:pt x="1287" y="2762"/>
                  </a:lnTo>
                  <a:lnTo>
                    <a:pt x="1287" y="191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81"/>
            <p:cNvSpPr/>
            <p:nvPr/>
          </p:nvSpPr>
          <p:spPr>
            <a:xfrm>
              <a:off x="1245454" y="4277434"/>
              <a:ext cx="48323" cy="101844"/>
            </a:xfrm>
            <a:custGeom>
              <a:avLst/>
              <a:gdLst/>
              <a:ahLst/>
              <a:cxnLst/>
              <a:rect l="l" t="t" r="r" b="b"/>
              <a:pathLst>
                <a:path w="1311" h="2763" extrusionOk="0">
                  <a:moveTo>
                    <a:pt x="644" y="0"/>
                  </a:moveTo>
                  <a:lnTo>
                    <a:pt x="1" y="191"/>
                  </a:lnTo>
                  <a:lnTo>
                    <a:pt x="1" y="2762"/>
                  </a:lnTo>
                  <a:lnTo>
                    <a:pt x="191" y="2762"/>
                  </a:lnTo>
                  <a:cubicBezTo>
                    <a:pt x="811" y="2762"/>
                    <a:pt x="1311" y="2286"/>
                    <a:pt x="1311" y="1667"/>
                  </a:cubicBezTo>
                  <a:lnTo>
                    <a:pt x="1311" y="191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81"/>
            <p:cNvSpPr/>
            <p:nvPr/>
          </p:nvSpPr>
          <p:spPr>
            <a:xfrm>
              <a:off x="1159458" y="4226492"/>
              <a:ext cx="92187" cy="57981"/>
            </a:xfrm>
            <a:custGeom>
              <a:avLst/>
              <a:gdLst/>
              <a:ahLst/>
              <a:cxnLst/>
              <a:rect l="l" t="t" r="r" b="b"/>
              <a:pathLst>
                <a:path w="2501" h="1573" extrusionOk="0">
                  <a:moveTo>
                    <a:pt x="0" y="1"/>
                  </a:moveTo>
                  <a:lnTo>
                    <a:pt x="0" y="549"/>
                  </a:lnTo>
                  <a:cubicBezTo>
                    <a:pt x="0" y="1096"/>
                    <a:pt x="453" y="1573"/>
                    <a:pt x="1024" y="1573"/>
                  </a:cubicBezTo>
                  <a:lnTo>
                    <a:pt x="2334" y="1573"/>
                  </a:lnTo>
                  <a:lnTo>
                    <a:pt x="2501" y="787"/>
                  </a:lnTo>
                  <a:lnTo>
                    <a:pt x="2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81"/>
            <p:cNvSpPr/>
            <p:nvPr/>
          </p:nvSpPr>
          <p:spPr>
            <a:xfrm>
              <a:off x="1245454" y="4226492"/>
              <a:ext cx="48323" cy="57981"/>
            </a:xfrm>
            <a:custGeom>
              <a:avLst/>
              <a:gdLst/>
              <a:ahLst/>
              <a:cxnLst/>
              <a:rect l="l" t="t" r="r" b="b"/>
              <a:pathLst>
                <a:path w="1311" h="1573" extrusionOk="0">
                  <a:moveTo>
                    <a:pt x="1" y="1"/>
                  </a:moveTo>
                  <a:lnTo>
                    <a:pt x="1" y="1573"/>
                  </a:lnTo>
                  <a:lnTo>
                    <a:pt x="1311" y="1573"/>
                  </a:lnTo>
                  <a:lnTo>
                    <a:pt x="1311" y="1025"/>
                  </a:lnTo>
                  <a:cubicBezTo>
                    <a:pt x="1311" y="453"/>
                    <a:pt x="834" y="1"/>
                    <a:pt x="28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81"/>
            <p:cNvSpPr/>
            <p:nvPr/>
          </p:nvSpPr>
          <p:spPr>
            <a:xfrm>
              <a:off x="1398205" y="4446847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7" y="524"/>
                  </a:lnTo>
                  <a:lnTo>
                    <a:pt x="953" y="262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81"/>
            <p:cNvSpPr/>
            <p:nvPr/>
          </p:nvSpPr>
          <p:spPr>
            <a:xfrm>
              <a:off x="1427178" y="4446847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6" y="524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4" name="Google Shape;4374;p81"/>
          <p:cNvGrpSpPr/>
          <p:nvPr/>
        </p:nvGrpSpPr>
        <p:grpSpPr>
          <a:xfrm>
            <a:off x="1913483" y="4188746"/>
            <a:ext cx="201075" cy="324855"/>
            <a:chOff x="1913483" y="4188746"/>
            <a:chExt cx="201075" cy="324855"/>
          </a:xfrm>
        </p:grpSpPr>
        <p:sp>
          <p:nvSpPr>
            <p:cNvPr id="4375" name="Google Shape;4375;p81"/>
            <p:cNvSpPr/>
            <p:nvPr/>
          </p:nvSpPr>
          <p:spPr>
            <a:xfrm>
              <a:off x="1964425" y="4402061"/>
              <a:ext cx="44785" cy="31626"/>
            </a:xfrm>
            <a:custGeom>
              <a:avLst/>
              <a:gdLst/>
              <a:ahLst/>
              <a:cxnLst/>
              <a:rect l="l" t="t" r="r" b="b"/>
              <a:pathLst>
                <a:path w="1215" h="858" extrusionOk="0">
                  <a:moveTo>
                    <a:pt x="738" y="1"/>
                  </a:moveTo>
                  <a:lnTo>
                    <a:pt x="167" y="167"/>
                  </a:lnTo>
                  <a:lnTo>
                    <a:pt x="0" y="406"/>
                  </a:lnTo>
                  <a:lnTo>
                    <a:pt x="167" y="691"/>
                  </a:lnTo>
                  <a:lnTo>
                    <a:pt x="691" y="858"/>
                  </a:lnTo>
                  <a:lnTo>
                    <a:pt x="1215" y="691"/>
                  </a:lnTo>
                  <a:lnTo>
                    <a:pt x="1215" y="167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81"/>
            <p:cNvSpPr/>
            <p:nvPr/>
          </p:nvSpPr>
          <p:spPr>
            <a:xfrm>
              <a:off x="1960887" y="4188746"/>
              <a:ext cx="16734" cy="72909"/>
            </a:xfrm>
            <a:custGeom>
              <a:avLst/>
              <a:gdLst/>
              <a:ahLst/>
              <a:cxnLst/>
              <a:rect l="l" t="t" r="r" b="b"/>
              <a:pathLst>
                <a:path w="454" h="1978" extrusionOk="0">
                  <a:moveTo>
                    <a:pt x="1" y="1"/>
                  </a:moveTo>
                  <a:lnTo>
                    <a:pt x="1" y="1811"/>
                  </a:lnTo>
                  <a:lnTo>
                    <a:pt x="144" y="1977"/>
                  </a:lnTo>
                  <a:lnTo>
                    <a:pt x="263" y="1811"/>
                  </a:lnTo>
                  <a:lnTo>
                    <a:pt x="453" y="763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81"/>
            <p:cNvSpPr/>
            <p:nvPr/>
          </p:nvSpPr>
          <p:spPr>
            <a:xfrm>
              <a:off x="1970544" y="4188746"/>
              <a:ext cx="9694" cy="72909"/>
            </a:xfrm>
            <a:custGeom>
              <a:avLst/>
              <a:gdLst/>
              <a:ahLst/>
              <a:cxnLst/>
              <a:rect l="l" t="t" r="r" b="b"/>
              <a:pathLst>
                <a:path w="263" h="1978" extrusionOk="0">
                  <a:moveTo>
                    <a:pt x="1" y="1"/>
                  </a:moveTo>
                  <a:lnTo>
                    <a:pt x="1" y="1811"/>
                  </a:lnTo>
                  <a:lnTo>
                    <a:pt x="144" y="1977"/>
                  </a:lnTo>
                  <a:lnTo>
                    <a:pt x="263" y="1811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81"/>
            <p:cNvSpPr/>
            <p:nvPr/>
          </p:nvSpPr>
          <p:spPr>
            <a:xfrm>
              <a:off x="1936300" y="4255465"/>
              <a:ext cx="41320" cy="25507"/>
            </a:xfrm>
            <a:custGeom>
              <a:avLst/>
              <a:gdLst/>
              <a:ahLst/>
              <a:cxnLst/>
              <a:rect l="l" t="t" r="r" b="b"/>
              <a:pathLst>
                <a:path w="1121" h="692" extrusionOk="0">
                  <a:moveTo>
                    <a:pt x="263" y="1"/>
                  </a:moveTo>
                  <a:lnTo>
                    <a:pt x="1" y="525"/>
                  </a:lnTo>
                  <a:lnTo>
                    <a:pt x="549" y="691"/>
                  </a:lnTo>
                  <a:lnTo>
                    <a:pt x="930" y="525"/>
                  </a:lnTo>
                  <a:lnTo>
                    <a:pt x="1120" y="263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81"/>
            <p:cNvSpPr/>
            <p:nvPr/>
          </p:nvSpPr>
          <p:spPr>
            <a:xfrm>
              <a:off x="1942456" y="4494250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63" y="524"/>
                  </a:lnTo>
                  <a:lnTo>
                    <a:pt x="953" y="2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81"/>
            <p:cNvSpPr/>
            <p:nvPr/>
          </p:nvSpPr>
          <p:spPr>
            <a:xfrm>
              <a:off x="1960887" y="4442460"/>
              <a:ext cx="13196" cy="51825"/>
            </a:xfrm>
            <a:custGeom>
              <a:avLst/>
              <a:gdLst/>
              <a:ahLst/>
              <a:cxnLst/>
              <a:rect l="l" t="t" r="r" b="b"/>
              <a:pathLst>
                <a:path w="358" h="1406" extrusionOk="0">
                  <a:moveTo>
                    <a:pt x="144" y="0"/>
                  </a:moveTo>
                  <a:lnTo>
                    <a:pt x="1" y="119"/>
                  </a:lnTo>
                  <a:lnTo>
                    <a:pt x="1" y="1405"/>
                  </a:lnTo>
                  <a:lnTo>
                    <a:pt x="263" y="1405"/>
                  </a:lnTo>
                  <a:lnTo>
                    <a:pt x="358" y="715"/>
                  </a:lnTo>
                  <a:lnTo>
                    <a:pt x="263" y="11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81"/>
            <p:cNvSpPr/>
            <p:nvPr/>
          </p:nvSpPr>
          <p:spPr>
            <a:xfrm>
              <a:off x="1932799" y="4402061"/>
              <a:ext cx="37781" cy="31626"/>
            </a:xfrm>
            <a:custGeom>
              <a:avLst/>
              <a:gdLst/>
              <a:ahLst/>
              <a:cxnLst/>
              <a:rect l="l" t="t" r="r" b="b"/>
              <a:pathLst>
                <a:path w="1025" h="858" extrusionOk="0">
                  <a:moveTo>
                    <a:pt x="596" y="1"/>
                  </a:moveTo>
                  <a:lnTo>
                    <a:pt x="1" y="167"/>
                  </a:lnTo>
                  <a:lnTo>
                    <a:pt x="1" y="691"/>
                  </a:lnTo>
                  <a:lnTo>
                    <a:pt x="548" y="858"/>
                  </a:lnTo>
                  <a:lnTo>
                    <a:pt x="1025" y="691"/>
                  </a:lnTo>
                  <a:lnTo>
                    <a:pt x="1025" y="167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81"/>
            <p:cNvSpPr/>
            <p:nvPr/>
          </p:nvSpPr>
          <p:spPr>
            <a:xfrm>
              <a:off x="1970544" y="4494250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7" y="524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81"/>
            <p:cNvSpPr/>
            <p:nvPr/>
          </p:nvSpPr>
          <p:spPr>
            <a:xfrm>
              <a:off x="1970544" y="4442460"/>
              <a:ext cx="9694" cy="51825"/>
            </a:xfrm>
            <a:custGeom>
              <a:avLst/>
              <a:gdLst/>
              <a:ahLst/>
              <a:cxnLst/>
              <a:rect l="l" t="t" r="r" b="b"/>
              <a:pathLst>
                <a:path w="263" h="1406" extrusionOk="0">
                  <a:moveTo>
                    <a:pt x="144" y="0"/>
                  </a:moveTo>
                  <a:lnTo>
                    <a:pt x="1" y="119"/>
                  </a:lnTo>
                  <a:lnTo>
                    <a:pt x="1" y="1405"/>
                  </a:lnTo>
                  <a:lnTo>
                    <a:pt x="263" y="1405"/>
                  </a:lnTo>
                  <a:lnTo>
                    <a:pt x="263" y="11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81"/>
            <p:cNvSpPr/>
            <p:nvPr/>
          </p:nvSpPr>
          <p:spPr>
            <a:xfrm>
              <a:off x="1970544" y="4255465"/>
              <a:ext cx="35164" cy="22853"/>
            </a:xfrm>
            <a:custGeom>
              <a:avLst/>
              <a:gdLst/>
              <a:ahLst/>
              <a:cxnLst/>
              <a:rect l="l" t="t" r="r" b="b"/>
              <a:pathLst>
                <a:path w="954" h="620" extrusionOk="0">
                  <a:moveTo>
                    <a:pt x="1" y="1"/>
                  </a:moveTo>
                  <a:lnTo>
                    <a:pt x="1" y="525"/>
                  </a:lnTo>
                  <a:lnTo>
                    <a:pt x="453" y="620"/>
                  </a:lnTo>
                  <a:lnTo>
                    <a:pt x="953" y="525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81"/>
            <p:cNvSpPr/>
            <p:nvPr/>
          </p:nvSpPr>
          <p:spPr>
            <a:xfrm>
              <a:off x="1932799" y="4274780"/>
              <a:ext cx="44822" cy="43937"/>
            </a:xfrm>
            <a:custGeom>
              <a:avLst/>
              <a:gdLst/>
              <a:ahLst/>
              <a:cxnLst/>
              <a:rect l="l" t="t" r="r" b="b"/>
              <a:pathLst>
                <a:path w="1216" h="1192" extrusionOk="0">
                  <a:moveTo>
                    <a:pt x="96" y="1"/>
                  </a:moveTo>
                  <a:lnTo>
                    <a:pt x="1" y="191"/>
                  </a:lnTo>
                  <a:lnTo>
                    <a:pt x="1" y="1025"/>
                  </a:lnTo>
                  <a:lnTo>
                    <a:pt x="548" y="1191"/>
                  </a:lnTo>
                  <a:lnTo>
                    <a:pt x="1025" y="1025"/>
                  </a:lnTo>
                  <a:lnTo>
                    <a:pt x="1215" y="477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81"/>
            <p:cNvSpPr/>
            <p:nvPr/>
          </p:nvSpPr>
          <p:spPr>
            <a:xfrm>
              <a:off x="1970544" y="4274780"/>
              <a:ext cx="38666" cy="43937"/>
            </a:xfrm>
            <a:custGeom>
              <a:avLst/>
              <a:gdLst/>
              <a:ahLst/>
              <a:cxnLst/>
              <a:rect l="l" t="t" r="r" b="b"/>
              <a:pathLst>
                <a:path w="1049" h="1192" extrusionOk="0">
                  <a:moveTo>
                    <a:pt x="1" y="1"/>
                  </a:moveTo>
                  <a:lnTo>
                    <a:pt x="1" y="1025"/>
                  </a:lnTo>
                  <a:lnTo>
                    <a:pt x="525" y="1191"/>
                  </a:lnTo>
                  <a:lnTo>
                    <a:pt x="1049" y="1025"/>
                  </a:lnTo>
                  <a:lnTo>
                    <a:pt x="1049" y="191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81"/>
            <p:cNvSpPr/>
            <p:nvPr/>
          </p:nvSpPr>
          <p:spPr>
            <a:xfrm>
              <a:off x="1932799" y="4312525"/>
              <a:ext cx="44822" cy="95725"/>
            </a:xfrm>
            <a:custGeom>
              <a:avLst/>
              <a:gdLst/>
              <a:ahLst/>
              <a:cxnLst/>
              <a:rect l="l" t="t" r="r" b="b"/>
              <a:pathLst>
                <a:path w="1216" h="2597" extrusionOk="0">
                  <a:moveTo>
                    <a:pt x="1" y="1"/>
                  </a:moveTo>
                  <a:lnTo>
                    <a:pt x="1" y="2596"/>
                  </a:lnTo>
                  <a:lnTo>
                    <a:pt x="1025" y="2596"/>
                  </a:lnTo>
                  <a:lnTo>
                    <a:pt x="1215" y="1144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81"/>
            <p:cNvSpPr/>
            <p:nvPr/>
          </p:nvSpPr>
          <p:spPr>
            <a:xfrm>
              <a:off x="1970544" y="4312525"/>
              <a:ext cx="38666" cy="95725"/>
            </a:xfrm>
            <a:custGeom>
              <a:avLst/>
              <a:gdLst/>
              <a:ahLst/>
              <a:cxnLst/>
              <a:rect l="l" t="t" r="r" b="b"/>
              <a:pathLst>
                <a:path w="1049" h="2597" extrusionOk="0">
                  <a:moveTo>
                    <a:pt x="1" y="1"/>
                  </a:moveTo>
                  <a:lnTo>
                    <a:pt x="1" y="2596"/>
                  </a:lnTo>
                  <a:lnTo>
                    <a:pt x="1049" y="2596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81"/>
            <p:cNvSpPr/>
            <p:nvPr/>
          </p:nvSpPr>
          <p:spPr>
            <a:xfrm>
              <a:off x="2038147" y="4494250"/>
              <a:ext cx="47439" cy="19351"/>
            </a:xfrm>
            <a:custGeom>
              <a:avLst/>
              <a:gdLst/>
              <a:ahLst/>
              <a:cxnLst/>
              <a:rect l="l" t="t" r="r" b="b"/>
              <a:pathLst>
                <a:path w="1287" h="525" extrusionOk="0">
                  <a:moveTo>
                    <a:pt x="0" y="0"/>
                  </a:moveTo>
                  <a:lnTo>
                    <a:pt x="0" y="524"/>
                  </a:lnTo>
                  <a:lnTo>
                    <a:pt x="1024" y="524"/>
                  </a:lnTo>
                  <a:lnTo>
                    <a:pt x="1286" y="262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81"/>
            <p:cNvSpPr/>
            <p:nvPr/>
          </p:nvSpPr>
          <p:spPr>
            <a:xfrm>
              <a:off x="2075892" y="4494250"/>
              <a:ext cx="38666" cy="19351"/>
            </a:xfrm>
            <a:custGeom>
              <a:avLst/>
              <a:gdLst/>
              <a:ahLst/>
              <a:cxnLst/>
              <a:rect l="l" t="t" r="r" b="b"/>
              <a:pathLst>
                <a:path w="1049" h="525" extrusionOk="0">
                  <a:moveTo>
                    <a:pt x="0" y="0"/>
                  </a:moveTo>
                  <a:lnTo>
                    <a:pt x="0" y="524"/>
                  </a:lnTo>
                  <a:lnTo>
                    <a:pt x="1048" y="524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81"/>
            <p:cNvSpPr/>
            <p:nvPr/>
          </p:nvSpPr>
          <p:spPr>
            <a:xfrm>
              <a:off x="2056577" y="4377474"/>
              <a:ext cx="25507" cy="116809"/>
            </a:xfrm>
            <a:custGeom>
              <a:avLst/>
              <a:gdLst/>
              <a:ahLst/>
              <a:cxnLst/>
              <a:rect l="l" t="t" r="r" b="b"/>
              <a:pathLst>
                <a:path w="692" h="3169" extrusionOk="0">
                  <a:moveTo>
                    <a:pt x="524" y="1"/>
                  </a:moveTo>
                  <a:cubicBezTo>
                    <a:pt x="191" y="334"/>
                    <a:pt x="1" y="787"/>
                    <a:pt x="1" y="1263"/>
                  </a:cubicBezTo>
                  <a:lnTo>
                    <a:pt x="1" y="3168"/>
                  </a:lnTo>
                  <a:lnTo>
                    <a:pt x="524" y="3168"/>
                  </a:lnTo>
                  <a:lnTo>
                    <a:pt x="691" y="1477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81"/>
            <p:cNvSpPr/>
            <p:nvPr/>
          </p:nvSpPr>
          <p:spPr>
            <a:xfrm>
              <a:off x="2075892" y="4377474"/>
              <a:ext cx="19351" cy="116809"/>
            </a:xfrm>
            <a:custGeom>
              <a:avLst/>
              <a:gdLst/>
              <a:ahLst/>
              <a:cxnLst/>
              <a:rect l="l" t="t" r="r" b="b"/>
              <a:pathLst>
                <a:path w="525" h="3169" extrusionOk="0">
                  <a:moveTo>
                    <a:pt x="0" y="1"/>
                  </a:moveTo>
                  <a:lnTo>
                    <a:pt x="0" y="3168"/>
                  </a:lnTo>
                  <a:lnTo>
                    <a:pt x="524" y="3168"/>
                  </a:lnTo>
                  <a:lnTo>
                    <a:pt x="524" y="1263"/>
                  </a:lnTo>
                  <a:cubicBezTo>
                    <a:pt x="524" y="787"/>
                    <a:pt x="334" y="33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81"/>
            <p:cNvSpPr/>
            <p:nvPr/>
          </p:nvSpPr>
          <p:spPr>
            <a:xfrm>
              <a:off x="1913483" y="4427532"/>
              <a:ext cx="64136" cy="19351"/>
            </a:xfrm>
            <a:custGeom>
              <a:avLst/>
              <a:gdLst/>
              <a:ahLst/>
              <a:cxnLst/>
              <a:rect l="l" t="t" r="r" b="b"/>
              <a:pathLst>
                <a:path w="1740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549" y="524"/>
                  </a:lnTo>
                  <a:lnTo>
                    <a:pt x="1739" y="262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81"/>
            <p:cNvSpPr/>
            <p:nvPr/>
          </p:nvSpPr>
          <p:spPr>
            <a:xfrm>
              <a:off x="1970544" y="4427532"/>
              <a:ext cx="57981" cy="19351"/>
            </a:xfrm>
            <a:custGeom>
              <a:avLst/>
              <a:gdLst/>
              <a:ahLst/>
              <a:cxnLst/>
              <a:rect l="l" t="t" r="r" b="b"/>
              <a:pathLst>
                <a:path w="1573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573" y="524"/>
                  </a:lnTo>
                  <a:lnTo>
                    <a:pt x="157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5" name="Google Shape;4395;p81"/>
          <p:cNvGrpSpPr/>
          <p:nvPr/>
        </p:nvGrpSpPr>
        <p:grpSpPr>
          <a:xfrm>
            <a:off x="2560465" y="4188746"/>
            <a:ext cx="324814" cy="324847"/>
            <a:chOff x="2560465" y="4188746"/>
            <a:chExt cx="324814" cy="324847"/>
          </a:xfrm>
        </p:grpSpPr>
        <p:sp>
          <p:nvSpPr>
            <p:cNvPr id="4396" name="Google Shape;4396;p81"/>
            <p:cNvSpPr/>
            <p:nvPr/>
          </p:nvSpPr>
          <p:spPr>
            <a:xfrm>
              <a:off x="2560465" y="4188746"/>
              <a:ext cx="168561" cy="324847"/>
            </a:xfrm>
            <a:custGeom>
              <a:avLst/>
              <a:gdLst/>
              <a:ahLst/>
              <a:cxnLst/>
              <a:rect l="l" t="t" r="r" b="b"/>
              <a:pathLst>
                <a:path w="4573" h="8813" extrusionOk="0">
                  <a:moveTo>
                    <a:pt x="1262" y="1"/>
                  </a:moveTo>
                  <a:lnTo>
                    <a:pt x="0" y="2549"/>
                  </a:lnTo>
                  <a:cubicBezTo>
                    <a:pt x="24" y="3192"/>
                    <a:pt x="310" y="4002"/>
                    <a:pt x="595" y="4597"/>
                  </a:cubicBezTo>
                  <a:cubicBezTo>
                    <a:pt x="1858" y="7169"/>
                    <a:pt x="4215" y="8669"/>
                    <a:pt x="4406" y="8812"/>
                  </a:cubicBezTo>
                  <a:lnTo>
                    <a:pt x="4572" y="3454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81"/>
            <p:cNvSpPr/>
            <p:nvPr/>
          </p:nvSpPr>
          <p:spPr>
            <a:xfrm>
              <a:off x="2722838" y="4188746"/>
              <a:ext cx="162442" cy="324847"/>
            </a:xfrm>
            <a:custGeom>
              <a:avLst/>
              <a:gdLst/>
              <a:ahLst/>
              <a:cxnLst/>
              <a:rect l="l" t="t" r="r" b="b"/>
              <a:pathLst>
                <a:path w="4407" h="8813" extrusionOk="0">
                  <a:moveTo>
                    <a:pt x="1" y="1"/>
                  </a:moveTo>
                  <a:lnTo>
                    <a:pt x="1" y="8812"/>
                  </a:lnTo>
                  <a:cubicBezTo>
                    <a:pt x="215" y="8622"/>
                    <a:pt x="2549" y="7169"/>
                    <a:pt x="3811" y="4597"/>
                  </a:cubicBezTo>
                  <a:cubicBezTo>
                    <a:pt x="4097" y="4002"/>
                    <a:pt x="4383" y="3192"/>
                    <a:pt x="4406" y="2549"/>
                  </a:cubicBezTo>
                  <a:lnTo>
                    <a:pt x="3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81"/>
            <p:cNvSpPr/>
            <p:nvPr/>
          </p:nvSpPr>
          <p:spPr>
            <a:xfrm>
              <a:off x="2602597" y="4227377"/>
              <a:ext cx="126430" cy="236162"/>
            </a:xfrm>
            <a:custGeom>
              <a:avLst/>
              <a:gdLst/>
              <a:ahLst/>
              <a:cxnLst/>
              <a:rect l="l" t="t" r="r" b="b"/>
              <a:pathLst>
                <a:path w="3430" h="6407" extrusionOk="0">
                  <a:moveTo>
                    <a:pt x="1024" y="1"/>
                  </a:moveTo>
                  <a:lnTo>
                    <a:pt x="0" y="1668"/>
                  </a:lnTo>
                  <a:cubicBezTo>
                    <a:pt x="24" y="1715"/>
                    <a:pt x="72" y="2168"/>
                    <a:pt x="596" y="3192"/>
                  </a:cubicBezTo>
                  <a:cubicBezTo>
                    <a:pt x="1739" y="5383"/>
                    <a:pt x="3168" y="6311"/>
                    <a:pt x="3263" y="6407"/>
                  </a:cubicBezTo>
                  <a:lnTo>
                    <a:pt x="3429" y="2977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81"/>
            <p:cNvSpPr/>
            <p:nvPr/>
          </p:nvSpPr>
          <p:spPr>
            <a:xfrm>
              <a:off x="2722838" y="4227377"/>
              <a:ext cx="118542" cy="236162"/>
            </a:xfrm>
            <a:custGeom>
              <a:avLst/>
              <a:gdLst/>
              <a:ahLst/>
              <a:cxnLst/>
              <a:rect l="l" t="t" r="r" b="b"/>
              <a:pathLst>
                <a:path w="3216" h="6407" extrusionOk="0">
                  <a:moveTo>
                    <a:pt x="1" y="1"/>
                  </a:moveTo>
                  <a:lnTo>
                    <a:pt x="1" y="6407"/>
                  </a:lnTo>
                  <a:cubicBezTo>
                    <a:pt x="96" y="6311"/>
                    <a:pt x="1501" y="5406"/>
                    <a:pt x="2668" y="3192"/>
                  </a:cubicBezTo>
                  <a:cubicBezTo>
                    <a:pt x="3001" y="2549"/>
                    <a:pt x="3144" y="2025"/>
                    <a:pt x="3192" y="1787"/>
                  </a:cubicBezTo>
                  <a:lnTo>
                    <a:pt x="3216" y="1691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81"/>
            <p:cNvSpPr/>
            <p:nvPr/>
          </p:nvSpPr>
          <p:spPr>
            <a:xfrm>
              <a:off x="2742153" y="4275664"/>
              <a:ext cx="28124" cy="27240"/>
            </a:xfrm>
            <a:custGeom>
              <a:avLst/>
              <a:gdLst/>
              <a:ahLst/>
              <a:cxnLst/>
              <a:rect l="l" t="t" r="r" b="b"/>
              <a:pathLst>
                <a:path w="763" h="739" extrusionOk="0">
                  <a:moveTo>
                    <a:pt x="406" y="0"/>
                  </a:moveTo>
                  <a:lnTo>
                    <a:pt x="1" y="381"/>
                  </a:lnTo>
                  <a:lnTo>
                    <a:pt x="144" y="620"/>
                  </a:lnTo>
                  <a:lnTo>
                    <a:pt x="382" y="739"/>
                  </a:lnTo>
                  <a:lnTo>
                    <a:pt x="763" y="358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81"/>
            <p:cNvSpPr/>
            <p:nvPr/>
          </p:nvSpPr>
          <p:spPr>
            <a:xfrm>
              <a:off x="2675435" y="4342383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0"/>
                  </a:moveTo>
                  <a:lnTo>
                    <a:pt x="1" y="381"/>
                  </a:lnTo>
                  <a:lnTo>
                    <a:pt x="358" y="762"/>
                  </a:lnTo>
                  <a:lnTo>
                    <a:pt x="763" y="358"/>
                  </a:lnTo>
                  <a:lnTo>
                    <a:pt x="668" y="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81"/>
            <p:cNvSpPr/>
            <p:nvPr/>
          </p:nvSpPr>
          <p:spPr>
            <a:xfrm>
              <a:off x="2755312" y="4313410"/>
              <a:ext cx="24622" cy="1935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120" y="0"/>
                  </a:moveTo>
                  <a:lnTo>
                    <a:pt x="1" y="262"/>
                  </a:lnTo>
                  <a:lnTo>
                    <a:pt x="120" y="524"/>
                  </a:lnTo>
                  <a:lnTo>
                    <a:pt x="668" y="52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81"/>
            <p:cNvSpPr/>
            <p:nvPr/>
          </p:nvSpPr>
          <p:spPr>
            <a:xfrm>
              <a:off x="2664929" y="4313410"/>
              <a:ext cx="27240" cy="19351"/>
            </a:xfrm>
            <a:custGeom>
              <a:avLst/>
              <a:gdLst/>
              <a:ahLst/>
              <a:cxnLst/>
              <a:rect l="l" t="t" r="r" b="b"/>
              <a:pathLst>
                <a:path w="739" h="525" extrusionOk="0">
                  <a:moveTo>
                    <a:pt x="0" y="0"/>
                  </a:moveTo>
                  <a:lnTo>
                    <a:pt x="0" y="524"/>
                  </a:lnTo>
                  <a:lnTo>
                    <a:pt x="572" y="524"/>
                  </a:lnTo>
                  <a:lnTo>
                    <a:pt x="738" y="26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81"/>
            <p:cNvSpPr/>
            <p:nvPr/>
          </p:nvSpPr>
          <p:spPr>
            <a:xfrm>
              <a:off x="2742153" y="4342383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58" y="0"/>
                  </a:moveTo>
                  <a:lnTo>
                    <a:pt x="24" y="48"/>
                  </a:lnTo>
                  <a:lnTo>
                    <a:pt x="1" y="358"/>
                  </a:lnTo>
                  <a:lnTo>
                    <a:pt x="382" y="762"/>
                  </a:lnTo>
                  <a:lnTo>
                    <a:pt x="763" y="38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81"/>
            <p:cNvSpPr/>
            <p:nvPr/>
          </p:nvSpPr>
          <p:spPr>
            <a:xfrm>
              <a:off x="2675435" y="4275664"/>
              <a:ext cx="28124" cy="27240"/>
            </a:xfrm>
            <a:custGeom>
              <a:avLst/>
              <a:gdLst/>
              <a:ahLst/>
              <a:cxnLst/>
              <a:rect l="l" t="t" r="r" b="b"/>
              <a:pathLst>
                <a:path w="763" h="739" extrusionOk="0">
                  <a:moveTo>
                    <a:pt x="358" y="0"/>
                  </a:moveTo>
                  <a:lnTo>
                    <a:pt x="1" y="358"/>
                  </a:lnTo>
                  <a:lnTo>
                    <a:pt x="382" y="739"/>
                  </a:lnTo>
                  <a:lnTo>
                    <a:pt x="644" y="620"/>
                  </a:lnTo>
                  <a:lnTo>
                    <a:pt x="763" y="38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81"/>
            <p:cNvSpPr/>
            <p:nvPr/>
          </p:nvSpPr>
          <p:spPr>
            <a:xfrm>
              <a:off x="2713180" y="4265122"/>
              <a:ext cx="15850" cy="22853"/>
            </a:xfrm>
            <a:custGeom>
              <a:avLst/>
              <a:gdLst/>
              <a:ahLst/>
              <a:cxnLst/>
              <a:rect l="l" t="t" r="r" b="b"/>
              <a:pathLst>
                <a:path w="430" h="620" extrusionOk="0">
                  <a:moveTo>
                    <a:pt x="1" y="1"/>
                  </a:moveTo>
                  <a:lnTo>
                    <a:pt x="1" y="548"/>
                  </a:lnTo>
                  <a:lnTo>
                    <a:pt x="144" y="620"/>
                  </a:lnTo>
                  <a:lnTo>
                    <a:pt x="263" y="525"/>
                  </a:lnTo>
                  <a:lnTo>
                    <a:pt x="429" y="286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81"/>
            <p:cNvSpPr/>
            <p:nvPr/>
          </p:nvSpPr>
          <p:spPr>
            <a:xfrm>
              <a:off x="2722838" y="4265122"/>
              <a:ext cx="9694" cy="21969"/>
            </a:xfrm>
            <a:custGeom>
              <a:avLst/>
              <a:gdLst/>
              <a:ahLst/>
              <a:cxnLst/>
              <a:rect l="l" t="t" r="r" b="b"/>
              <a:pathLst>
                <a:path w="263" h="596" extrusionOk="0">
                  <a:moveTo>
                    <a:pt x="1" y="1"/>
                  </a:moveTo>
                  <a:lnTo>
                    <a:pt x="1" y="525"/>
                  </a:lnTo>
                  <a:lnTo>
                    <a:pt x="144" y="596"/>
                  </a:lnTo>
                  <a:lnTo>
                    <a:pt x="263" y="548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81"/>
            <p:cNvSpPr/>
            <p:nvPr/>
          </p:nvSpPr>
          <p:spPr>
            <a:xfrm>
              <a:off x="2713180" y="4354658"/>
              <a:ext cx="15850" cy="25507"/>
            </a:xfrm>
            <a:custGeom>
              <a:avLst/>
              <a:gdLst/>
              <a:ahLst/>
              <a:cxnLst/>
              <a:rect l="l" t="t" r="r" b="b"/>
              <a:pathLst>
                <a:path w="430" h="692" extrusionOk="0">
                  <a:moveTo>
                    <a:pt x="120" y="1"/>
                  </a:moveTo>
                  <a:lnTo>
                    <a:pt x="1" y="144"/>
                  </a:lnTo>
                  <a:lnTo>
                    <a:pt x="1" y="691"/>
                  </a:lnTo>
                  <a:lnTo>
                    <a:pt x="263" y="691"/>
                  </a:lnTo>
                  <a:lnTo>
                    <a:pt x="429" y="406"/>
                  </a:lnTo>
                  <a:lnTo>
                    <a:pt x="263" y="16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81"/>
            <p:cNvSpPr/>
            <p:nvPr/>
          </p:nvSpPr>
          <p:spPr>
            <a:xfrm>
              <a:off x="2722838" y="4358159"/>
              <a:ext cx="9694" cy="22005"/>
            </a:xfrm>
            <a:custGeom>
              <a:avLst/>
              <a:gdLst/>
              <a:ahLst/>
              <a:cxnLst/>
              <a:rect l="l" t="t" r="r" b="b"/>
              <a:pathLst>
                <a:path w="263" h="597" extrusionOk="0">
                  <a:moveTo>
                    <a:pt x="144" y="1"/>
                  </a:moveTo>
                  <a:lnTo>
                    <a:pt x="1" y="72"/>
                  </a:lnTo>
                  <a:lnTo>
                    <a:pt x="1" y="596"/>
                  </a:lnTo>
                  <a:lnTo>
                    <a:pt x="263" y="596"/>
                  </a:lnTo>
                  <a:lnTo>
                    <a:pt x="263" y="49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81"/>
            <p:cNvSpPr/>
            <p:nvPr/>
          </p:nvSpPr>
          <p:spPr>
            <a:xfrm>
              <a:off x="2684207" y="4284437"/>
              <a:ext cx="44822" cy="76411"/>
            </a:xfrm>
            <a:custGeom>
              <a:avLst/>
              <a:gdLst/>
              <a:ahLst/>
              <a:cxnLst/>
              <a:rect l="l" t="t" r="r" b="b"/>
              <a:pathLst>
                <a:path w="1216" h="2073" extrusionOk="0">
                  <a:moveTo>
                    <a:pt x="1049" y="1"/>
                  </a:moveTo>
                  <a:cubicBezTo>
                    <a:pt x="477" y="1"/>
                    <a:pt x="1" y="477"/>
                    <a:pt x="1" y="1048"/>
                  </a:cubicBezTo>
                  <a:cubicBezTo>
                    <a:pt x="1" y="1620"/>
                    <a:pt x="477" y="2072"/>
                    <a:pt x="1049" y="2072"/>
                  </a:cubicBezTo>
                  <a:lnTo>
                    <a:pt x="1215" y="1048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81"/>
            <p:cNvSpPr/>
            <p:nvPr/>
          </p:nvSpPr>
          <p:spPr>
            <a:xfrm>
              <a:off x="2722838" y="4284437"/>
              <a:ext cx="38666" cy="76411"/>
            </a:xfrm>
            <a:custGeom>
              <a:avLst/>
              <a:gdLst/>
              <a:ahLst/>
              <a:cxnLst/>
              <a:rect l="l" t="t" r="r" b="b"/>
              <a:pathLst>
                <a:path w="1049" h="2073" extrusionOk="0">
                  <a:moveTo>
                    <a:pt x="1" y="1"/>
                  </a:moveTo>
                  <a:lnTo>
                    <a:pt x="1" y="2072"/>
                  </a:lnTo>
                  <a:cubicBezTo>
                    <a:pt x="572" y="2072"/>
                    <a:pt x="1049" y="1620"/>
                    <a:pt x="1049" y="1048"/>
                  </a:cubicBezTo>
                  <a:cubicBezTo>
                    <a:pt x="1049" y="477"/>
                    <a:pt x="572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2" name="Google Shape;4412;p81"/>
          <p:cNvGrpSpPr/>
          <p:nvPr/>
        </p:nvGrpSpPr>
        <p:grpSpPr>
          <a:xfrm>
            <a:off x="3284671" y="4179973"/>
            <a:ext cx="342363" cy="342401"/>
            <a:chOff x="3284671" y="4179973"/>
            <a:chExt cx="342363" cy="342401"/>
          </a:xfrm>
        </p:grpSpPr>
        <p:sp>
          <p:nvSpPr>
            <p:cNvPr id="4413" name="Google Shape;4413;p81"/>
            <p:cNvSpPr/>
            <p:nvPr/>
          </p:nvSpPr>
          <p:spPr>
            <a:xfrm>
              <a:off x="3294292" y="4209831"/>
              <a:ext cx="97495" cy="141358"/>
            </a:xfrm>
            <a:custGeom>
              <a:avLst/>
              <a:gdLst/>
              <a:ahLst/>
              <a:cxnLst/>
              <a:rect l="l" t="t" r="r" b="b"/>
              <a:pathLst>
                <a:path w="2645" h="3835" extrusionOk="0">
                  <a:moveTo>
                    <a:pt x="2478" y="0"/>
                  </a:moveTo>
                  <a:cubicBezTo>
                    <a:pt x="1120" y="0"/>
                    <a:pt x="1" y="1120"/>
                    <a:pt x="1" y="2477"/>
                  </a:cubicBezTo>
                  <a:lnTo>
                    <a:pt x="1" y="3834"/>
                  </a:lnTo>
                  <a:lnTo>
                    <a:pt x="1144" y="3834"/>
                  </a:lnTo>
                  <a:lnTo>
                    <a:pt x="2478" y="1334"/>
                  </a:lnTo>
                  <a:lnTo>
                    <a:pt x="2644" y="762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81"/>
            <p:cNvSpPr/>
            <p:nvPr/>
          </p:nvSpPr>
          <p:spPr>
            <a:xfrm>
              <a:off x="3385596" y="4209831"/>
              <a:ext cx="90454" cy="141358"/>
            </a:xfrm>
            <a:custGeom>
              <a:avLst/>
              <a:gdLst/>
              <a:ahLst/>
              <a:cxnLst/>
              <a:rect l="l" t="t" r="r" b="b"/>
              <a:pathLst>
                <a:path w="2454" h="3835" extrusionOk="0">
                  <a:moveTo>
                    <a:pt x="1" y="0"/>
                  </a:moveTo>
                  <a:lnTo>
                    <a:pt x="1" y="1334"/>
                  </a:lnTo>
                  <a:lnTo>
                    <a:pt x="1310" y="3834"/>
                  </a:lnTo>
                  <a:lnTo>
                    <a:pt x="2454" y="3834"/>
                  </a:lnTo>
                  <a:lnTo>
                    <a:pt x="2454" y="2477"/>
                  </a:lnTo>
                  <a:cubicBezTo>
                    <a:pt x="2454" y="1120"/>
                    <a:pt x="1334" y="0"/>
                    <a:pt x="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81"/>
            <p:cNvSpPr/>
            <p:nvPr/>
          </p:nvSpPr>
          <p:spPr>
            <a:xfrm>
              <a:off x="3284671" y="4391519"/>
              <a:ext cx="100960" cy="116809"/>
            </a:xfrm>
            <a:custGeom>
              <a:avLst/>
              <a:gdLst/>
              <a:ahLst/>
              <a:cxnLst/>
              <a:rect l="l" t="t" r="r" b="b"/>
              <a:pathLst>
                <a:path w="2739" h="3169" extrusionOk="0">
                  <a:moveTo>
                    <a:pt x="1619" y="1"/>
                  </a:moveTo>
                  <a:cubicBezTo>
                    <a:pt x="1500" y="1"/>
                    <a:pt x="1405" y="1"/>
                    <a:pt x="1310" y="25"/>
                  </a:cubicBezTo>
                  <a:cubicBezTo>
                    <a:pt x="548" y="168"/>
                    <a:pt x="0" y="834"/>
                    <a:pt x="0" y="1596"/>
                  </a:cubicBezTo>
                  <a:lnTo>
                    <a:pt x="0" y="2168"/>
                  </a:lnTo>
                  <a:lnTo>
                    <a:pt x="1262" y="3002"/>
                  </a:lnTo>
                  <a:lnTo>
                    <a:pt x="2143" y="3168"/>
                  </a:lnTo>
                  <a:lnTo>
                    <a:pt x="2739" y="3002"/>
                  </a:lnTo>
                  <a:lnTo>
                    <a:pt x="2739" y="1620"/>
                  </a:lnTo>
                  <a:lnTo>
                    <a:pt x="164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81"/>
            <p:cNvSpPr/>
            <p:nvPr/>
          </p:nvSpPr>
          <p:spPr>
            <a:xfrm>
              <a:off x="3385596" y="4391519"/>
              <a:ext cx="100112" cy="116809"/>
            </a:xfrm>
            <a:custGeom>
              <a:avLst/>
              <a:gdLst/>
              <a:ahLst/>
              <a:cxnLst/>
              <a:rect l="l" t="t" r="r" b="b"/>
              <a:pathLst>
                <a:path w="2716" h="3169" extrusionOk="0">
                  <a:moveTo>
                    <a:pt x="1072" y="1"/>
                  </a:moveTo>
                  <a:lnTo>
                    <a:pt x="1" y="1620"/>
                  </a:lnTo>
                  <a:lnTo>
                    <a:pt x="1" y="3002"/>
                  </a:lnTo>
                  <a:lnTo>
                    <a:pt x="668" y="3168"/>
                  </a:lnTo>
                  <a:lnTo>
                    <a:pt x="1453" y="3002"/>
                  </a:lnTo>
                  <a:lnTo>
                    <a:pt x="2716" y="2168"/>
                  </a:lnTo>
                  <a:lnTo>
                    <a:pt x="2716" y="1596"/>
                  </a:lnTo>
                  <a:cubicBezTo>
                    <a:pt x="2716" y="834"/>
                    <a:pt x="2168" y="168"/>
                    <a:pt x="1406" y="25"/>
                  </a:cubicBezTo>
                  <a:cubicBezTo>
                    <a:pt x="1310" y="1"/>
                    <a:pt x="1215" y="1"/>
                    <a:pt x="1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81"/>
            <p:cNvSpPr/>
            <p:nvPr/>
          </p:nvSpPr>
          <p:spPr>
            <a:xfrm>
              <a:off x="3325034" y="4502138"/>
              <a:ext cx="66753" cy="20236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67" y="1"/>
                  </a:moveTo>
                  <a:lnTo>
                    <a:pt x="0" y="310"/>
                  </a:lnTo>
                  <a:lnTo>
                    <a:pt x="167" y="548"/>
                  </a:lnTo>
                  <a:lnTo>
                    <a:pt x="1644" y="548"/>
                  </a:lnTo>
                  <a:lnTo>
                    <a:pt x="1810" y="262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81"/>
            <p:cNvSpPr/>
            <p:nvPr/>
          </p:nvSpPr>
          <p:spPr>
            <a:xfrm>
              <a:off x="3385596" y="4502138"/>
              <a:ext cx="59750" cy="20236"/>
            </a:xfrm>
            <a:custGeom>
              <a:avLst/>
              <a:gdLst/>
              <a:ahLst/>
              <a:cxnLst/>
              <a:rect l="l" t="t" r="r" b="b"/>
              <a:pathLst>
                <a:path w="1621" h="549" extrusionOk="0">
                  <a:moveTo>
                    <a:pt x="1" y="1"/>
                  </a:moveTo>
                  <a:lnTo>
                    <a:pt x="1" y="548"/>
                  </a:lnTo>
                  <a:lnTo>
                    <a:pt x="1453" y="548"/>
                  </a:lnTo>
                  <a:lnTo>
                    <a:pt x="1620" y="26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81"/>
            <p:cNvSpPr/>
            <p:nvPr/>
          </p:nvSpPr>
          <p:spPr>
            <a:xfrm>
              <a:off x="3345233" y="4391519"/>
              <a:ext cx="46554" cy="59750"/>
            </a:xfrm>
            <a:custGeom>
              <a:avLst/>
              <a:gdLst/>
              <a:ahLst/>
              <a:cxnLst/>
              <a:rect l="l" t="t" r="r" b="b"/>
              <a:pathLst>
                <a:path w="1263" h="1621" extrusionOk="0">
                  <a:moveTo>
                    <a:pt x="0" y="1"/>
                  </a:moveTo>
                  <a:lnTo>
                    <a:pt x="0" y="549"/>
                  </a:lnTo>
                  <a:cubicBezTo>
                    <a:pt x="0" y="1144"/>
                    <a:pt x="477" y="1620"/>
                    <a:pt x="1096" y="1620"/>
                  </a:cubicBezTo>
                  <a:lnTo>
                    <a:pt x="1262" y="1311"/>
                  </a:lnTo>
                  <a:lnTo>
                    <a:pt x="1096" y="1073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81"/>
            <p:cNvSpPr/>
            <p:nvPr/>
          </p:nvSpPr>
          <p:spPr>
            <a:xfrm>
              <a:off x="3385596" y="4391519"/>
              <a:ext cx="39551" cy="59750"/>
            </a:xfrm>
            <a:custGeom>
              <a:avLst/>
              <a:gdLst/>
              <a:ahLst/>
              <a:cxnLst/>
              <a:rect l="l" t="t" r="r" b="b"/>
              <a:pathLst>
                <a:path w="1073" h="1621" extrusionOk="0">
                  <a:moveTo>
                    <a:pt x="525" y="1"/>
                  </a:moveTo>
                  <a:lnTo>
                    <a:pt x="1" y="1073"/>
                  </a:lnTo>
                  <a:lnTo>
                    <a:pt x="1" y="1620"/>
                  </a:lnTo>
                  <a:cubicBezTo>
                    <a:pt x="596" y="1620"/>
                    <a:pt x="1072" y="1144"/>
                    <a:pt x="1072" y="549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81"/>
            <p:cNvSpPr/>
            <p:nvPr/>
          </p:nvSpPr>
          <p:spPr>
            <a:xfrm>
              <a:off x="3365396" y="4371356"/>
              <a:ext cx="26392" cy="59713"/>
            </a:xfrm>
            <a:custGeom>
              <a:avLst/>
              <a:gdLst/>
              <a:ahLst/>
              <a:cxnLst/>
              <a:rect l="l" t="t" r="r" b="b"/>
              <a:pathLst>
                <a:path w="716" h="1620" extrusionOk="0">
                  <a:moveTo>
                    <a:pt x="263" y="0"/>
                  </a:moveTo>
                  <a:lnTo>
                    <a:pt x="1" y="214"/>
                  </a:lnTo>
                  <a:lnTo>
                    <a:pt x="1" y="1096"/>
                  </a:lnTo>
                  <a:cubicBezTo>
                    <a:pt x="1" y="1381"/>
                    <a:pt x="239" y="1620"/>
                    <a:pt x="549" y="1620"/>
                  </a:cubicBezTo>
                  <a:lnTo>
                    <a:pt x="715" y="810"/>
                  </a:lnTo>
                  <a:lnTo>
                    <a:pt x="549" y="262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81"/>
            <p:cNvSpPr/>
            <p:nvPr/>
          </p:nvSpPr>
          <p:spPr>
            <a:xfrm>
              <a:off x="3385596" y="4373973"/>
              <a:ext cx="19351" cy="57096"/>
            </a:xfrm>
            <a:custGeom>
              <a:avLst/>
              <a:gdLst/>
              <a:ahLst/>
              <a:cxnLst/>
              <a:rect l="l" t="t" r="r" b="b"/>
              <a:pathLst>
                <a:path w="525" h="1549" extrusionOk="0">
                  <a:moveTo>
                    <a:pt x="215" y="1"/>
                  </a:moveTo>
                  <a:lnTo>
                    <a:pt x="1" y="191"/>
                  </a:lnTo>
                  <a:lnTo>
                    <a:pt x="1" y="1549"/>
                  </a:lnTo>
                  <a:cubicBezTo>
                    <a:pt x="286" y="1549"/>
                    <a:pt x="525" y="1310"/>
                    <a:pt x="525" y="1025"/>
                  </a:cubicBezTo>
                  <a:lnTo>
                    <a:pt x="525" y="14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81"/>
            <p:cNvSpPr/>
            <p:nvPr/>
          </p:nvSpPr>
          <p:spPr>
            <a:xfrm>
              <a:off x="3334691" y="4258966"/>
              <a:ext cx="57096" cy="122080"/>
            </a:xfrm>
            <a:custGeom>
              <a:avLst/>
              <a:gdLst/>
              <a:ahLst/>
              <a:cxnLst/>
              <a:rect l="l" t="t" r="r" b="b"/>
              <a:pathLst>
                <a:path w="1549" h="3312" extrusionOk="0">
                  <a:moveTo>
                    <a:pt x="1382" y="1"/>
                  </a:moveTo>
                  <a:lnTo>
                    <a:pt x="0" y="692"/>
                  </a:lnTo>
                  <a:lnTo>
                    <a:pt x="0" y="2144"/>
                  </a:lnTo>
                  <a:cubicBezTo>
                    <a:pt x="0" y="2787"/>
                    <a:pt x="524" y="3311"/>
                    <a:pt x="1167" y="3311"/>
                  </a:cubicBezTo>
                  <a:lnTo>
                    <a:pt x="1382" y="3311"/>
                  </a:lnTo>
                  <a:lnTo>
                    <a:pt x="1548" y="166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81"/>
            <p:cNvSpPr/>
            <p:nvPr/>
          </p:nvSpPr>
          <p:spPr>
            <a:xfrm>
              <a:off x="3385596" y="4258966"/>
              <a:ext cx="50093" cy="122080"/>
            </a:xfrm>
            <a:custGeom>
              <a:avLst/>
              <a:gdLst/>
              <a:ahLst/>
              <a:cxnLst/>
              <a:rect l="l" t="t" r="r" b="b"/>
              <a:pathLst>
                <a:path w="1359" h="3312" extrusionOk="0">
                  <a:moveTo>
                    <a:pt x="1" y="1"/>
                  </a:moveTo>
                  <a:lnTo>
                    <a:pt x="1" y="3311"/>
                  </a:lnTo>
                  <a:lnTo>
                    <a:pt x="191" y="3311"/>
                  </a:lnTo>
                  <a:cubicBezTo>
                    <a:pt x="834" y="3311"/>
                    <a:pt x="1358" y="2787"/>
                    <a:pt x="1358" y="2144"/>
                  </a:cubicBezTo>
                  <a:lnTo>
                    <a:pt x="1358" y="6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81"/>
            <p:cNvSpPr/>
            <p:nvPr/>
          </p:nvSpPr>
          <p:spPr>
            <a:xfrm>
              <a:off x="3526073" y="4230031"/>
              <a:ext cx="44785" cy="57059"/>
            </a:xfrm>
            <a:custGeom>
              <a:avLst/>
              <a:gdLst/>
              <a:ahLst/>
              <a:cxnLst/>
              <a:rect l="l" t="t" r="r" b="b"/>
              <a:pathLst>
                <a:path w="1215" h="1548" extrusionOk="0">
                  <a:moveTo>
                    <a:pt x="0" y="0"/>
                  </a:moveTo>
                  <a:lnTo>
                    <a:pt x="0" y="1381"/>
                  </a:lnTo>
                  <a:lnTo>
                    <a:pt x="619" y="1548"/>
                  </a:lnTo>
                  <a:lnTo>
                    <a:pt x="1095" y="1381"/>
                  </a:lnTo>
                  <a:lnTo>
                    <a:pt x="1215" y="643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81"/>
            <p:cNvSpPr/>
            <p:nvPr/>
          </p:nvSpPr>
          <p:spPr>
            <a:xfrm>
              <a:off x="3581364" y="4230031"/>
              <a:ext cx="45670" cy="57059"/>
            </a:xfrm>
            <a:custGeom>
              <a:avLst/>
              <a:gdLst/>
              <a:ahLst/>
              <a:cxnLst/>
              <a:rect l="l" t="t" r="r" b="b"/>
              <a:pathLst>
                <a:path w="1239" h="1548" extrusionOk="0">
                  <a:moveTo>
                    <a:pt x="143" y="0"/>
                  </a:moveTo>
                  <a:lnTo>
                    <a:pt x="0" y="643"/>
                  </a:lnTo>
                  <a:lnTo>
                    <a:pt x="143" y="1381"/>
                  </a:lnTo>
                  <a:lnTo>
                    <a:pt x="691" y="1548"/>
                  </a:lnTo>
                  <a:lnTo>
                    <a:pt x="1239" y="1381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81"/>
            <p:cNvSpPr/>
            <p:nvPr/>
          </p:nvSpPr>
          <p:spPr>
            <a:xfrm>
              <a:off x="3566435" y="4200173"/>
              <a:ext cx="16698" cy="86916"/>
            </a:xfrm>
            <a:custGeom>
              <a:avLst/>
              <a:gdLst/>
              <a:ahLst/>
              <a:cxnLst/>
              <a:rect l="l" t="t" r="r" b="b"/>
              <a:pathLst>
                <a:path w="453" h="2358" extrusionOk="0">
                  <a:moveTo>
                    <a:pt x="0" y="0"/>
                  </a:moveTo>
                  <a:lnTo>
                    <a:pt x="0" y="2191"/>
                  </a:lnTo>
                  <a:lnTo>
                    <a:pt x="120" y="2358"/>
                  </a:lnTo>
                  <a:lnTo>
                    <a:pt x="262" y="2191"/>
                  </a:lnTo>
                  <a:lnTo>
                    <a:pt x="453" y="929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81"/>
            <p:cNvSpPr/>
            <p:nvPr/>
          </p:nvSpPr>
          <p:spPr>
            <a:xfrm>
              <a:off x="3576093" y="4200173"/>
              <a:ext cx="10579" cy="86916"/>
            </a:xfrm>
            <a:custGeom>
              <a:avLst/>
              <a:gdLst/>
              <a:ahLst/>
              <a:cxnLst/>
              <a:rect l="l" t="t" r="r" b="b"/>
              <a:pathLst>
                <a:path w="287" h="2358" extrusionOk="0">
                  <a:moveTo>
                    <a:pt x="0" y="0"/>
                  </a:moveTo>
                  <a:lnTo>
                    <a:pt x="0" y="2191"/>
                  </a:lnTo>
                  <a:lnTo>
                    <a:pt x="143" y="2358"/>
                  </a:lnTo>
                  <a:lnTo>
                    <a:pt x="286" y="2191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81"/>
            <p:cNvSpPr/>
            <p:nvPr/>
          </p:nvSpPr>
          <p:spPr>
            <a:xfrm>
              <a:off x="3284671" y="4471396"/>
              <a:ext cx="46554" cy="27276"/>
            </a:xfrm>
            <a:custGeom>
              <a:avLst/>
              <a:gdLst/>
              <a:ahLst/>
              <a:cxnLst/>
              <a:rect l="l" t="t" r="r" b="b"/>
              <a:pathLst>
                <a:path w="1263" h="740" extrusionOk="0">
                  <a:moveTo>
                    <a:pt x="0" y="1"/>
                  </a:moveTo>
                  <a:lnTo>
                    <a:pt x="0" y="549"/>
                  </a:lnTo>
                  <a:lnTo>
                    <a:pt x="691" y="739"/>
                  </a:lnTo>
                  <a:lnTo>
                    <a:pt x="1262" y="549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81"/>
            <p:cNvSpPr/>
            <p:nvPr/>
          </p:nvSpPr>
          <p:spPr>
            <a:xfrm>
              <a:off x="3284671" y="4491596"/>
              <a:ext cx="46554" cy="30778"/>
            </a:xfrm>
            <a:custGeom>
              <a:avLst/>
              <a:gdLst/>
              <a:ahLst/>
              <a:cxnLst/>
              <a:rect l="l" t="t" r="r" b="b"/>
              <a:pathLst>
                <a:path w="1263" h="835" extrusionOk="0">
                  <a:moveTo>
                    <a:pt x="0" y="1"/>
                  </a:moveTo>
                  <a:lnTo>
                    <a:pt x="0" y="834"/>
                  </a:lnTo>
                  <a:lnTo>
                    <a:pt x="1262" y="83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81"/>
            <p:cNvSpPr/>
            <p:nvPr/>
          </p:nvSpPr>
          <p:spPr>
            <a:xfrm>
              <a:off x="3439155" y="4471396"/>
              <a:ext cx="46554" cy="27276"/>
            </a:xfrm>
            <a:custGeom>
              <a:avLst/>
              <a:gdLst/>
              <a:ahLst/>
              <a:cxnLst/>
              <a:rect l="l" t="t" r="r" b="b"/>
              <a:pathLst>
                <a:path w="1263" h="740" extrusionOk="0">
                  <a:moveTo>
                    <a:pt x="0" y="1"/>
                  </a:moveTo>
                  <a:lnTo>
                    <a:pt x="0" y="549"/>
                  </a:lnTo>
                  <a:lnTo>
                    <a:pt x="572" y="739"/>
                  </a:lnTo>
                  <a:lnTo>
                    <a:pt x="1263" y="54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81"/>
            <p:cNvSpPr/>
            <p:nvPr/>
          </p:nvSpPr>
          <p:spPr>
            <a:xfrm>
              <a:off x="3439155" y="4491596"/>
              <a:ext cx="46554" cy="30778"/>
            </a:xfrm>
            <a:custGeom>
              <a:avLst/>
              <a:gdLst/>
              <a:ahLst/>
              <a:cxnLst/>
              <a:rect l="l" t="t" r="r" b="b"/>
              <a:pathLst>
                <a:path w="1263" h="835" extrusionOk="0">
                  <a:moveTo>
                    <a:pt x="0" y="1"/>
                  </a:moveTo>
                  <a:lnTo>
                    <a:pt x="0" y="834"/>
                  </a:lnTo>
                  <a:lnTo>
                    <a:pt x="1263" y="834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81"/>
            <p:cNvSpPr/>
            <p:nvPr/>
          </p:nvSpPr>
          <p:spPr>
            <a:xfrm>
              <a:off x="3546236" y="4179973"/>
              <a:ext cx="36897" cy="20236"/>
            </a:xfrm>
            <a:custGeom>
              <a:avLst/>
              <a:gdLst/>
              <a:ahLst/>
              <a:cxnLst/>
              <a:rect l="l" t="t" r="r" b="b"/>
              <a:pathLst>
                <a:path w="1001" h="549" extrusionOk="0">
                  <a:moveTo>
                    <a:pt x="1" y="1"/>
                  </a:moveTo>
                  <a:lnTo>
                    <a:pt x="1" y="548"/>
                  </a:lnTo>
                  <a:lnTo>
                    <a:pt x="810" y="548"/>
                  </a:lnTo>
                  <a:lnTo>
                    <a:pt x="1001" y="263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81"/>
            <p:cNvSpPr/>
            <p:nvPr/>
          </p:nvSpPr>
          <p:spPr>
            <a:xfrm>
              <a:off x="3576093" y="4179973"/>
              <a:ext cx="30741" cy="20236"/>
            </a:xfrm>
            <a:custGeom>
              <a:avLst/>
              <a:gdLst/>
              <a:ahLst/>
              <a:cxnLst/>
              <a:rect l="l" t="t" r="r" b="b"/>
              <a:pathLst>
                <a:path w="834" h="549" extrusionOk="0">
                  <a:moveTo>
                    <a:pt x="0" y="1"/>
                  </a:moveTo>
                  <a:lnTo>
                    <a:pt x="0" y="548"/>
                  </a:lnTo>
                  <a:lnTo>
                    <a:pt x="834" y="548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81"/>
            <p:cNvSpPr/>
            <p:nvPr/>
          </p:nvSpPr>
          <p:spPr>
            <a:xfrm>
              <a:off x="3526073" y="4280936"/>
              <a:ext cx="50056" cy="109769"/>
            </a:xfrm>
            <a:custGeom>
              <a:avLst/>
              <a:gdLst/>
              <a:ahLst/>
              <a:cxnLst/>
              <a:rect l="l" t="t" r="r" b="b"/>
              <a:pathLst>
                <a:path w="1358" h="2978" extrusionOk="0">
                  <a:moveTo>
                    <a:pt x="0" y="0"/>
                  </a:moveTo>
                  <a:lnTo>
                    <a:pt x="0" y="2787"/>
                  </a:lnTo>
                  <a:lnTo>
                    <a:pt x="691" y="2977"/>
                  </a:lnTo>
                  <a:lnTo>
                    <a:pt x="1357" y="2787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81"/>
            <p:cNvSpPr/>
            <p:nvPr/>
          </p:nvSpPr>
          <p:spPr>
            <a:xfrm>
              <a:off x="3576093" y="4280936"/>
              <a:ext cx="50941" cy="109769"/>
            </a:xfrm>
            <a:custGeom>
              <a:avLst/>
              <a:gdLst/>
              <a:ahLst/>
              <a:cxnLst/>
              <a:rect l="l" t="t" r="r" b="b"/>
              <a:pathLst>
                <a:path w="1382" h="2978" extrusionOk="0">
                  <a:moveTo>
                    <a:pt x="0" y="0"/>
                  </a:moveTo>
                  <a:lnTo>
                    <a:pt x="0" y="2787"/>
                  </a:lnTo>
                  <a:lnTo>
                    <a:pt x="572" y="2977"/>
                  </a:lnTo>
                  <a:lnTo>
                    <a:pt x="1382" y="2787"/>
                  </a:lnTo>
                  <a:lnTo>
                    <a:pt x="1382" y="1620"/>
                  </a:lnTo>
                  <a:lnTo>
                    <a:pt x="1191" y="1358"/>
                  </a:lnTo>
                  <a:lnTo>
                    <a:pt x="1382" y="1072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81"/>
            <p:cNvSpPr/>
            <p:nvPr/>
          </p:nvSpPr>
          <p:spPr>
            <a:xfrm>
              <a:off x="3586635" y="4320414"/>
              <a:ext cx="40399" cy="20236"/>
            </a:xfrm>
            <a:custGeom>
              <a:avLst/>
              <a:gdLst/>
              <a:ahLst/>
              <a:cxnLst/>
              <a:rect l="l" t="t" r="r" b="b"/>
              <a:pathLst>
                <a:path w="1096" h="549" extrusionOk="0">
                  <a:moveTo>
                    <a:pt x="0" y="1"/>
                  </a:moveTo>
                  <a:lnTo>
                    <a:pt x="0" y="549"/>
                  </a:lnTo>
                  <a:lnTo>
                    <a:pt x="1096" y="549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81"/>
            <p:cNvSpPr/>
            <p:nvPr/>
          </p:nvSpPr>
          <p:spPr>
            <a:xfrm>
              <a:off x="3566435" y="4465277"/>
              <a:ext cx="16698" cy="57096"/>
            </a:xfrm>
            <a:custGeom>
              <a:avLst/>
              <a:gdLst/>
              <a:ahLst/>
              <a:cxnLst/>
              <a:rect l="l" t="t" r="r" b="b"/>
              <a:pathLst>
                <a:path w="453" h="1549" extrusionOk="0">
                  <a:moveTo>
                    <a:pt x="143" y="0"/>
                  </a:moveTo>
                  <a:lnTo>
                    <a:pt x="0" y="167"/>
                  </a:lnTo>
                  <a:lnTo>
                    <a:pt x="0" y="1548"/>
                  </a:lnTo>
                  <a:lnTo>
                    <a:pt x="262" y="1548"/>
                  </a:lnTo>
                  <a:lnTo>
                    <a:pt x="453" y="858"/>
                  </a:lnTo>
                  <a:lnTo>
                    <a:pt x="262" y="167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81"/>
            <p:cNvSpPr/>
            <p:nvPr/>
          </p:nvSpPr>
          <p:spPr>
            <a:xfrm>
              <a:off x="3576093" y="4465277"/>
              <a:ext cx="10579" cy="57096"/>
            </a:xfrm>
            <a:custGeom>
              <a:avLst/>
              <a:gdLst/>
              <a:ahLst/>
              <a:cxnLst/>
              <a:rect l="l" t="t" r="r" b="b"/>
              <a:pathLst>
                <a:path w="287" h="1549" extrusionOk="0">
                  <a:moveTo>
                    <a:pt x="143" y="0"/>
                  </a:moveTo>
                  <a:lnTo>
                    <a:pt x="0" y="167"/>
                  </a:lnTo>
                  <a:lnTo>
                    <a:pt x="0" y="1548"/>
                  </a:lnTo>
                  <a:lnTo>
                    <a:pt x="286" y="1548"/>
                  </a:lnTo>
                  <a:lnTo>
                    <a:pt x="286" y="167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81"/>
            <p:cNvSpPr/>
            <p:nvPr/>
          </p:nvSpPr>
          <p:spPr>
            <a:xfrm>
              <a:off x="3526073" y="4383630"/>
              <a:ext cx="57059" cy="74642"/>
            </a:xfrm>
            <a:custGeom>
              <a:avLst/>
              <a:gdLst/>
              <a:ahLst/>
              <a:cxnLst/>
              <a:rect l="l" t="t" r="r" b="b"/>
              <a:pathLst>
                <a:path w="1548" h="2025" extrusionOk="0">
                  <a:moveTo>
                    <a:pt x="0" y="1"/>
                  </a:moveTo>
                  <a:lnTo>
                    <a:pt x="548" y="1096"/>
                  </a:lnTo>
                  <a:lnTo>
                    <a:pt x="548" y="1834"/>
                  </a:lnTo>
                  <a:lnTo>
                    <a:pt x="1000" y="2025"/>
                  </a:lnTo>
                  <a:lnTo>
                    <a:pt x="1357" y="1834"/>
                  </a:lnTo>
                  <a:lnTo>
                    <a:pt x="1548" y="1025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81"/>
            <p:cNvSpPr/>
            <p:nvPr/>
          </p:nvSpPr>
          <p:spPr>
            <a:xfrm>
              <a:off x="3576093" y="4383630"/>
              <a:ext cx="50941" cy="74642"/>
            </a:xfrm>
            <a:custGeom>
              <a:avLst/>
              <a:gdLst/>
              <a:ahLst/>
              <a:cxnLst/>
              <a:rect l="l" t="t" r="r" b="b"/>
              <a:pathLst>
                <a:path w="1382" h="2025" extrusionOk="0">
                  <a:moveTo>
                    <a:pt x="0" y="1"/>
                  </a:moveTo>
                  <a:lnTo>
                    <a:pt x="0" y="1834"/>
                  </a:lnTo>
                  <a:lnTo>
                    <a:pt x="405" y="2025"/>
                  </a:lnTo>
                  <a:lnTo>
                    <a:pt x="834" y="1834"/>
                  </a:lnTo>
                  <a:lnTo>
                    <a:pt x="834" y="1096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81"/>
            <p:cNvSpPr/>
            <p:nvPr/>
          </p:nvSpPr>
          <p:spPr>
            <a:xfrm>
              <a:off x="3546236" y="4451233"/>
              <a:ext cx="36897" cy="20199"/>
            </a:xfrm>
            <a:custGeom>
              <a:avLst/>
              <a:gdLst/>
              <a:ahLst/>
              <a:cxnLst/>
              <a:rect l="l" t="t" r="r" b="b"/>
              <a:pathLst>
                <a:path w="1001" h="548" extrusionOk="0">
                  <a:moveTo>
                    <a:pt x="1" y="0"/>
                  </a:moveTo>
                  <a:lnTo>
                    <a:pt x="1" y="548"/>
                  </a:lnTo>
                  <a:lnTo>
                    <a:pt x="810" y="548"/>
                  </a:lnTo>
                  <a:lnTo>
                    <a:pt x="1001" y="262"/>
                  </a:lnTo>
                  <a:lnTo>
                    <a:pt x="81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81"/>
            <p:cNvSpPr/>
            <p:nvPr/>
          </p:nvSpPr>
          <p:spPr>
            <a:xfrm>
              <a:off x="3576093" y="4451233"/>
              <a:ext cx="30741" cy="20199"/>
            </a:xfrm>
            <a:custGeom>
              <a:avLst/>
              <a:gdLst/>
              <a:ahLst/>
              <a:cxnLst/>
              <a:rect l="l" t="t" r="r" b="b"/>
              <a:pathLst>
                <a:path w="834" h="548" extrusionOk="0">
                  <a:moveTo>
                    <a:pt x="0" y="0"/>
                  </a:moveTo>
                  <a:lnTo>
                    <a:pt x="0" y="548"/>
                  </a:lnTo>
                  <a:lnTo>
                    <a:pt x="834" y="548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4" name="Google Shape;4444;p81"/>
          <p:cNvGrpSpPr/>
          <p:nvPr/>
        </p:nvGrpSpPr>
        <p:grpSpPr>
          <a:xfrm>
            <a:off x="4012378" y="4179973"/>
            <a:ext cx="400308" cy="341514"/>
            <a:chOff x="4012378" y="4179973"/>
            <a:chExt cx="400308" cy="341514"/>
          </a:xfrm>
        </p:grpSpPr>
        <p:sp>
          <p:nvSpPr>
            <p:cNvPr id="4445" name="Google Shape;4445;p81"/>
            <p:cNvSpPr/>
            <p:nvPr/>
          </p:nvSpPr>
          <p:spPr>
            <a:xfrm>
              <a:off x="4177404" y="4179973"/>
              <a:ext cx="47439" cy="58865"/>
            </a:xfrm>
            <a:custGeom>
              <a:avLst/>
              <a:gdLst/>
              <a:ahLst/>
              <a:cxnLst/>
              <a:rect l="l" t="t" r="r" b="b"/>
              <a:pathLst>
                <a:path w="1287" h="1597" extrusionOk="0">
                  <a:moveTo>
                    <a:pt x="643" y="1"/>
                  </a:moveTo>
                  <a:cubicBezTo>
                    <a:pt x="286" y="1"/>
                    <a:pt x="0" y="286"/>
                    <a:pt x="0" y="644"/>
                  </a:cubicBezTo>
                  <a:lnTo>
                    <a:pt x="0" y="1287"/>
                  </a:lnTo>
                  <a:lnTo>
                    <a:pt x="643" y="1596"/>
                  </a:lnTo>
                  <a:lnTo>
                    <a:pt x="1286" y="1287"/>
                  </a:lnTo>
                  <a:lnTo>
                    <a:pt x="1286" y="644"/>
                  </a:lnTo>
                  <a:cubicBezTo>
                    <a:pt x="1286" y="286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81"/>
            <p:cNvSpPr/>
            <p:nvPr/>
          </p:nvSpPr>
          <p:spPr>
            <a:xfrm>
              <a:off x="4012378" y="4227377"/>
              <a:ext cx="106231" cy="152785"/>
            </a:xfrm>
            <a:custGeom>
              <a:avLst/>
              <a:gdLst/>
              <a:ahLst/>
              <a:cxnLst/>
              <a:rect l="l" t="t" r="r" b="b"/>
              <a:pathLst>
                <a:path w="2882" h="4145" extrusionOk="0">
                  <a:moveTo>
                    <a:pt x="0" y="1"/>
                  </a:moveTo>
                  <a:lnTo>
                    <a:pt x="0" y="3835"/>
                  </a:lnTo>
                  <a:lnTo>
                    <a:pt x="1286" y="4144"/>
                  </a:lnTo>
                  <a:lnTo>
                    <a:pt x="2572" y="3835"/>
                  </a:lnTo>
                  <a:lnTo>
                    <a:pt x="2882" y="2239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81"/>
            <p:cNvSpPr/>
            <p:nvPr/>
          </p:nvSpPr>
          <p:spPr>
            <a:xfrm>
              <a:off x="4107184" y="4227377"/>
              <a:ext cx="152748" cy="152785"/>
            </a:xfrm>
            <a:custGeom>
              <a:avLst/>
              <a:gdLst/>
              <a:ahLst/>
              <a:cxnLst/>
              <a:rect l="l" t="t" r="r" b="b"/>
              <a:pathLst>
                <a:path w="4144" h="4145" extrusionOk="0">
                  <a:moveTo>
                    <a:pt x="0" y="1"/>
                  </a:moveTo>
                  <a:lnTo>
                    <a:pt x="0" y="3835"/>
                  </a:lnTo>
                  <a:lnTo>
                    <a:pt x="1905" y="4144"/>
                  </a:lnTo>
                  <a:lnTo>
                    <a:pt x="3834" y="3835"/>
                  </a:lnTo>
                  <a:lnTo>
                    <a:pt x="4144" y="1906"/>
                  </a:lnTo>
                  <a:lnTo>
                    <a:pt x="3834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81"/>
            <p:cNvSpPr/>
            <p:nvPr/>
          </p:nvSpPr>
          <p:spPr>
            <a:xfrm>
              <a:off x="4012378" y="4368702"/>
              <a:ext cx="106231" cy="117657"/>
            </a:xfrm>
            <a:custGeom>
              <a:avLst/>
              <a:gdLst/>
              <a:ahLst/>
              <a:cxnLst/>
              <a:rect l="l" t="t" r="r" b="b"/>
              <a:pathLst>
                <a:path w="2882" h="3192" extrusionOk="0">
                  <a:moveTo>
                    <a:pt x="0" y="1"/>
                  </a:moveTo>
                  <a:lnTo>
                    <a:pt x="0" y="3192"/>
                  </a:lnTo>
                  <a:lnTo>
                    <a:pt x="1334" y="3192"/>
                  </a:lnTo>
                  <a:lnTo>
                    <a:pt x="2572" y="1596"/>
                  </a:lnTo>
                  <a:lnTo>
                    <a:pt x="2882" y="644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81"/>
            <p:cNvSpPr/>
            <p:nvPr/>
          </p:nvSpPr>
          <p:spPr>
            <a:xfrm>
              <a:off x="4107184" y="4368702"/>
              <a:ext cx="156286" cy="117657"/>
            </a:xfrm>
            <a:custGeom>
              <a:avLst/>
              <a:gdLst/>
              <a:ahLst/>
              <a:cxnLst/>
              <a:rect l="l" t="t" r="r" b="b"/>
              <a:pathLst>
                <a:path w="4240" h="3192" extrusionOk="0">
                  <a:moveTo>
                    <a:pt x="0" y="1"/>
                  </a:moveTo>
                  <a:lnTo>
                    <a:pt x="0" y="1596"/>
                  </a:lnTo>
                  <a:lnTo>
                    <a:pt x="1239" y="3192"/>
                  </a:lnTo>
                  <a:lnTo>
                    <a:pt x="3834" y="3192"/>
                  </a:lnTo>
                  <a:lnTo>
                    <a:pt x="4239" y="1191"/>
                  </a:lnTo>
                  <a:lnTo>
                    <a:pt x="38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81"/>
            <p:cNvSpPr/>
            <p:nvPr/>
          </p:nvSpPr>
          <p:spPr>
            <a:xfrm>
              <a:off x="4059781" y="4427532"/>
              <a:ext cx="58829" cy="93956"/>
            </a:xfrm>
            <a:custGeom>
              <a:avLst/>
              <a:gdLst/>
              <a:ahLst/>
              <a:cxnLst/>
              <a:rect l="l" t="t" r="r" b="b"/>
              <a:pathLst>
                <a:path w="1596" h="2549" extrusionOk="0">
                  <a:moveTo>
                    <a:pt x="1286" y="0"/>
                  </a:moveTo>
                  <a:cubicBezTo>
                    <a:pt x="572" y="0"/>
                    <a:pt x="0" y="572"/>
                    <a:pt x="0" y="1286"/>
                  </a:cubicBezTo>
                  <a:cubicBezTo>
                    <a:pt x="0" y="1977"/>
                    <a:pt x="572" y="2548"/>
                    <a:pt x="1286" y="2548"/>
                  </a:cubicBezTo>
                  <a:lnTo>
                    <a:pt x="1596" y="128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81"/>
            <p:cNvSpPr/>
            <p:nvPr/>
          </p:nvSpPr>
          <p:spPr>
            <a:xfrm>
              <a:off x="4071171" y="4274780"/>
              <a:ext cx="47439" cy="70255"/>
            </a:xfrm>
            <a:custGeom>
              <a:avLst/>
              <a:gdLst/>
              <a:ahLst/>
              <a:cxnLst/>
              <a:rect l="l" t="t" r="r" b="b"/>
              <a:pathLst>
                <a:path w="1287" h="1906" extrusionOk="0">
                  <a:moveTo>
                    <a:pt x="644" y="1"/>
                  </a:moveTo>
                  <a:lnTo>
                    <a:pt x="644" y="620"/>
                  </a:lnTo>
                  <a:lnTo>
                    <a:pt x="1" y="620"/>
                  </a:lnTo>
                  <a:lnTo>
                    <a:pt x="1" y="1263"/>
                  </a:lnTo>
                  <a:lnTo>
                    <a:pt x="644" y="1263"/>
                  </a:lnTo>
                  <a:lnTo>
                    <a:pt x="644" y="1906"/>
                  </a:lnTo>
                  <a:lnTo>
                    <a:pt x="977" y="1906"/>
                  </a:lnTo>
                  <a:lnTo>
                    <a:pt x="1287" y="953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81"/>
            <p:cNvSpPr/>
            <p:nvPr/>
          </p:nvSpPr>
          <p:spPr>
            <a:xfrm>
              <a:off x="4107184" y="4274780"/>
              <a:ext cx="35128" cy="70255"/>
            </a:xfrm>
            <a:custGeom>
              <a:avLst/>
              <a:gdLst/>
              <a:ahLst/>
              <a:cxnLst/>
              <a:rect l="l" t="t" r="r" b="b"/>
              <a:pathLst>
                <a:path w="953" h="1906" extrusionOk="0">
                  <a:moveTo>
                    <a:pt x="0" y="1"/>
                  </a:moveTo>
                  <a:lnTo>
                    <a:pt x="0" y="1906"/>
                  </a:lnTo>
                  <a:lnTo>
                    <a:pt x="310" y="1906"/>
                  </a:lnTo>
                  <a:lnTo>
                    <a:pt x="310" y="1263"/>
                  </a:lnTo>
                  <a:lnTo>
                    <a:pt x="953" y="1263"/>
                  </a:lnTo>
                  <a:lnTo>
                    <a:pt x="953" y="620"/>
                  </a:lnTo>
                  <a:lnTo>
                    <a:pt x="310" y="620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81"/>
            <p:cNvSpPr/>
            <p:nvPr/>
          </p:nvSpPr>
          <p:spPr>
            <a:xfrm>
              <a:off x="4248509" y="4227377"/>
              <a:ext cx="164174" cy="258978"/>
            </a:xfrm>
            <a:custGeom>
              <a:avLst/>
              <a:gdLst/>
              <a:ahLst/>
              <a:cxnLst/>
              <a:rect l="l" t="t" r="r" b="b"/>
              <a:pathLst>
                <a:path w="4454" h="7026" extrusionOk="0">
                  <a:moveTo>
                    <a:pt x="0" y="1"/>
                  </a:moveTo>
                  <a:lnTo>
                    <a:pt x="0" y="7026"/>
                  </a:lnTo>
                  <a:lnTo>
                    <a:pt x="667" y="7026"/>
                  </a:lnTo>
                  <a:lnTo>
                    <a:pt x="1763" y="5692"/>
                  </a:lnTo>
                  <a:lnTo>
                    <a:pt x="3144" y="7026"/>
                  </a:lnTo>
                  <a:lnTo>
                    <a:pt x="4454" y="7026"/>
                  </a:lnTo>
                  <a:lnTo>
                    <a:pt x="4454" y="4787"/>
                  </a:lnTo>
                  <a:lnTo>
                    <a:pt x="4192" y="4549"/>
                  </a:lnTo>
                  <a:lnTo>
                    <a:pt x="4335" y="4144"/>
                  </a:lnTo>
                  <a:lnTo>
                    <a:pt x="4001" y="3525"/>
                  </a:lnTo>
                  <a:lnTo>
                    <a:pt x="2858" y="2239"/>
                  </a:lnTo>
                  <a:lnTo>
                    <a:pt x="2787" y="1287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81"/>
            <p:cNvSpPr/>
            <p:nvPr/>
          </p:nvSpPr>
          <p:spPr>
            <a:xfrm>
              <a:off x="4271326" y="4274780"/>
              <a:ext cx="124697" cy="82566"/>
            </a:xfrm>
            <a:custGeom>
              <a:avLst/>
              <a:gdLst/>
              <a:ahLst/>
              <a:cxnLst/>
              <a:rect l="l" t="t" r="r" b="b"/>
              <a:pathLst>
                <a:path w="3383" h="2240" extrusionOk="0">
                  <a:moveTo>
                    <a:pt x="1" y="1"/>
                  </a:moveTo>
                  <a:lnTo>
                    <a:pt x="1" y="2239"/>
                  </a:lnTo>
                  <a:lnTo>
                    <a:pt x="3382" y="2239"/>
                  </a:lnTo>
                  <a:lnTo>
                    <a:pt x="21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81"/>
            <p:cNvSpPr/>
            <p:nvPr/>
          </p:nvSpPr>
          <p:spPr>
            <a:xfrm>
              <a:off x="4353857" y="4380128"/>
              <a:ext cx="58829" cy="23738"/>
            </a:xfrm>
            <a:custGeom>
              <a:avLst/>
              <a:gdLst/>
              <a:ahLst/>
              <a:cxnLst/>
              <a:rect l="l" t="t" r="r" b="b"/>
              <a:pathLst>
                <a:path w="1596" h="644" extrusionOk="0">
                  <a:moveTo>
                    <a:pt x="0" y="0"/>
                  </a:moveTo>
                  <a:lnTo>
                    <a:pt x="0" y="643"/>
                  </a:lnTo>
                  <a:lnTo>
                    <a:pt x="1596" y="643"/>
                  </a:lnTo>
                  <a:lnTo>
                    <a:pt x="1596" y="238"/>
                  </a:lnTo>
                  <a:lnTo>
                    <a:pt x="147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81"/>
            <p:cNvSpPr/>
            <p:nvPr/>
          </p:nvSpPr>
          <p:spPr>
            <a:xfrm>
              <a:off x="4083483" y="4451233"/>
              <a:ext cx="35128" cy="47439"/>
            </a:xfrm>
            <a:custGeom>
              <a:avLst/>
              <a:gdLst/>
              <a:ahLst/>
              <a:cxnLst/>
              <a:rect l="l" t="t" r="r" b="b"/>
              <a:pathLst>
                <a:path w="953" h="1287" extrusionOk="0"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cubicBezTo>
                    <a:pt x="0" y="977"/>
                    <a:pt x="286" y="1286"/>
                    <a:pt x="643" y="1286"/>
                  </a:cubicBezTo>
                  <a:lnTo>
                    <a:pt x="95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81"/>
            <p:cNvSpPr/>
            <p:nvPr/>
          </p:nvSpPr>
          <p:spPr>
            <a:xfrm>
              <a:off x="4271326" y="4427532"/>
              <a:ext cx="94841" cy="93956"/>
            </a:xfrm>
            <a:custGeom>
              <a:avLst/>
              <a:gdLst/>
              <a:ahLst/>
              <a:cxnLst/>
              <a:rect l="l" t="t" r="r" b="b"/>
              <a:pathLst>
                <a:path w="2573" h="2549" extrusionOk="0">
                  <a:moveTo>
                    <a:pt x="1286" y="0"/>
                  </a:moveTo>
                  <a:cubicBezTo>
                    <a:pt x="572" y="0"/>
                    <a:pt x="1" y="572"/>
                    <a:pt x="1" y="1286"/>
                  </a:cubicBezTo>
                  <a:cubicBezTo>
                    <a:pt x="1" y="1977"/>
                    <a:pt x="596" y="2548"/>
                    <a:pt x="1286" y="2548"/>
                  </a:cubicBezTo>
                  <a:cubicBezTo>
                    <a:pt x="2001" y="2548"/>
                    <a:pt x="2572" y="1977"/>
                    <a:pt x="2572" y="1286"/>
                  </a:cubicBezTo>
                  <a:cubicBezTo>
                    <a:pt x="2572" y="572"/>
                    <a:pt x="2001" y="0"/>
                    <a:pt x="1286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81"/>
            <p:cNvSpPr/>
            <p:nvPr/>
          </p:nvSpPr>
          <p:spPr>
            <a:xfrm>
              <a:off x="4295027" y="4451233"/>
              <a:ext cx="47439" cy="4743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0"/>
                  </a:moveTo>
                  <a:cubicBezTo>
                    <a:pt x="286" y="0"/>
                    <a:pt x="1" y="286"/>
                    <a:pt x="1" y="643"/>
                  </a:cubicBezTo>
                  <a:cubicBezTo>
                    <a:pt x="1" y="1000"/>
                    <a:pt x="286" y="1286"/>
                    <a:pt x="643" y="1286"/>
                  </a:cubicBezTo>
                  <a:cubicBezTo>
                    <a:pt x="1001" y="1286"/>
                    <a:pt x="1286" y="1000"/>
                    <a:pt x="1286" y="643"/>
                  </a:cubicBezTo>
                  <a:cubicBezTo>
                    <a:pt x="1286" y="286"/>
                    <a:pt x="1001" y="0"/>
                    <a:pt x="64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81"/>
            <p:cNvSpPr/>
            <p:nvPr/>
          </p:nvSpPr>
          <p:spPr>
            <a:xfrm>
              <a:off x="4107184" y="4427532"/>
              <a:ext cx="46554" cy="93956"/>
            </a:xfrm>
            <a:custGeom>
              <a:avLst/>
              <a:gdLst/>
              <a:ahLst/>
              <a:cxnLst/>
              <a:rect l="l" t="t" r="r" b="b"/>
              <a:pathLst>
                <a:path w="1263" h="2549" extrusionOk="0">
                  <a:moveTo>
                    <a:pt x="0" y="0"/>
                  </a:moveTo>
                  <a:lnTo>
                    <a:pt x="0" y="2548"/>
                  </a:lnTo>
                  <a:cubicBezTo>
                    <a:pt x="691" y="2548"/>
                    <a:pt x="1262" y="1977"/>
                    <a:pt x="1262" y="1286"/>
                  </a:cubicBezTo>
                  <a:cubicBezTo>
                    <a:pt x="1262" y="572"/>
                    <a:pt x="691" y="0"/>
                    <a:pt x="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81"/>
            <p:cNvSpPr/>
            <p:nvPr/>
          </p:nvSpPr>
          <p:spPr>
            <a:xfrm>
              <a:off x="4107184" y="4451233"/>
              <a:ext cx="22853" cy="47439"/>
            </a:xfrm>
            <a:custGeom>
              <a:avLst/>
              <a:gdLst/>
              <a:ahLst/>
              <a:cxnLst/>
              <a:rect l="l" t="t" r="r" b="b"/>
              <a:pathLst>
                <a:path w="620" h="1287" extrusionOk="0">
                  <a:moveTo>
                    <a:pt x="0" y="0"/>
                  </a:moveTo>
                  <a:lnTo>
                    <a:pt x="0" y="1286"/>
                  </a:lnTo>
                  <a:cubicBezTo>
                    <a:pt x="334" y="1286"/>
                    <a:pt x="619" y="977"/>
                    <a:pt x="619" y="643"/>
                  </a:cubicBezTo>
                  <a:cubicBezTo>
                    <a:pt x="619" y="286"/>
                    <a:pt x="334" y="0"/>
                    <a:pt x="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1" name="Google Shape;4461;p81"/>
          <p:cNvGrpSpPr/>
          <p:nvPr/>
        </p:nvGrpSpPr>
        <p:grpSpPr>
          <a:xfrm>
            <a:off x="4733045" y="4215987"/>
            <a:ext cx="417890" cy="270368"/>
            <a:chOff x="4733045" y="4215987"/>
            <a:chExt cx="417890" cy="270368"/>
          </a:xfrm>
        </p:grpSpPr>
        <p:sp>
          <p:nvSpPr>
            <p:cNvPr id="4462" name="Google Shape;4462;p81"/>
            <p:cNvSpPr/>
            <p:nvPr/>
          </p:nvSpPr>
          <p:spPr>
            <a:xfrm>
              <a:off x="5059596" y="4252848"/>
              <a:ext cx="91339" cy="196648"/>
            </a:xfrm>
            <a:custGeom>
              <a:avLst/>
              <a:gdLst/>
              <a:ahLst/>
              <a:cxnLst/>
              <a:rect l="l" t="t" r="r" b="b"/>
              <a:pathLst>
                <a:path w="2478" h="5335" extrusionOk="0">
                  <a:moveTo>
                    <a:pt x="239" y="0"/>
                  </a:moveTo>
                  <a:lnTo>
                    <a:pt x="1" y="310"/>
                  </a:lnTo>
                  <a:lnTo>
                    <a:pt x="239" y="667"/>
                  </a:lnTo>
                  <a:lnTo>
                    <a:pt x="549" y="667"/>
                  </a:lnTo>
                  <a:cubicBezTo>
                    <a:pt x="1239" y="667"/>
                    <a:pt x="1811" y="1239"/>
                    <a:pt x="1811" y="1929"/>
                  </a:cubicBezTo>
                  <a:lnTo>
                    <a:pt x="1811" y="3406"/>
                  </a:lnTo>
                  <a:cubicBezTo>
                    <a:pt x="1811" y="4096"/>
                    <a:pt x="1239" y="4668"/>
                    <a:pt x="549" y="4668"/>
                  </a:cubicBezTo>
                  <a:lnTo>
                    <a:pt x="239" y="4668"/>
                  </a:lnTo>
                  <a:lnTo>
                    <a:pt x="1" y="5073"/>
                  </a:lnTo>
                  <a:lnTo>
                    <a:pt x="239" y="5335"/>
                  </a:lnTo>
                  <a:lnTo>
                    <a:pt x="549" y="5335"/>
                  </a:lnTo>
                  <a:cubicBezTo>
                    <a:pt x="1596" y="5335"/>
                    <a:pt x="2478" y="4454"/>
                    <a:pt x="2478" y="3406"/>
                  </a:cubicBezTo>
                  <a:lnTo>
                    <a:pt x="2478" y="1929"/>
                  </a:lnTo>
                  <a:cubicBezTo>
                    <a:pt x="2478" y="858"/>
                    <a:pt x="1596" y="0"/>
                    <a:pt x="54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81"/>
            <p:cNvSpPr/>
            <p:nvPr/>
          </p:nvSpPr>
          <p:spPr>
            <a:xfrm>
              <a:off x="4733045" y="4252848"/>
              <a:ext cx="91339" cy="196648"/>
            </a:xfrm>
            <a:custGeom>
              <a:avLst/>
              <a:gdLst/>
              <a:ahLst/>
              <a:cxnLst/>
              <a:rect l="l" t="t" r="r" b="b"/>
              <a:pathLst>
                <a:path w="2478" h="5335" extrusionOk="0">
                  <a:moveTo>
                    <a:pt x="1930" y="0"/>
                  </a:moveTo>
                  <a:cubicBezTo>
                    <a:pt x="882" y="0"/>
                    <a:pt x="1" y="858"/>
                    <a:pt x="1" y="1929"/>
                  </a:cubicBezTo>
                  <a:lnTo>
                    <a:pt x="1" y="3406"/>
                  </a:lnTo>
                  <a:cubicBezTo>
                    <a:pt x="1" y="4454"/>
                    <a:pt x="882" y="5335"/>
                    <a:pt x="1930" y="5335"/>
                  </a:cubicBezTo>
                  <a:lnTo>
                    <a:pt x="2239" y="5335"/>
                  </a:lnTo>
                  <a:lnTo>
                    <a:pt x="2478" y="4954"/>
                  </a:lnTo>
                  <a:lnTo>
                    <a:pt x="2239" y="4668"/>
                  </a:lnTo>
                  <a:lnTo>
                    <a:pt x="1930" y="4668"/>
                  </a:lnTo>
                  <a:cubicBezTo>
                    <a:pt x="1239" y="4668"/>
                    <a:pt x="668" y="4096"/>
                    <a:pt x="668" y="3406"/>
                  </a:cubicBezTo>
                  <a:lnTo>
                    <a:pt x="668" y="1929"/>
                  </a:lnTo>
                  <a:cubicBezTo>
                    <a:pt x="668" y="1239"/>
                    <a:pt x="1239" y="667"/>
                    <a:pt x="1930" y="667"/>
                  </a:cubicBezTo>
                  <a:lnTo>
                    <a:pt x="2239" y="667"/>
                  </a:lnTo>
                  <a:lnTo>
                    <a:pt x="2478" y="334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81"/>
            <p:cNvSpPr/>
            <p:nvPr/>
          </p:nvSpPr>
          <p:spPr>
            <a:xfrm>
              <a:off x="4815577" y="4215987"/>
              <a:ext cx="138741" cy="270368"/>
            </a:xfrm>
            <a:custGeom>
              <a:avLst/>
              <a:gdLst/>
              <a:ahLst/>
              <a:cxnLst/>
              <a:rect l="l" t="t" r="r" b="b"/>
              <a:pathLst>
                <a:path w="3764" h="7335" extrusionOk="0">
                  <a:moveTo>
                    <a:pt x="3430" y="0"/>
                  </a:moveTo>
                  <a:cubicBezTo>
                    <a:pt x="1644" y="0"/>
                    <a:pt x="691" y="738"/>
                    <a:pt x="0" y="1000"/>
                  </a:cubicBezTo>
                  <a:lnTo>
                    <a:pt x="0" y="6335"/>
                  </a:lnTo>
                  <a:cubicBezTo>
                    <a:pt x="1048" y="6954"/>
                    <a:pt x="2001" y="7335"/>
                    <a:pt x="3430" y="7335"/>
                  </a:cubicBezTo>
                  <a:lnTo>
                    <a:pt x="3763" y="3667"/>
                  </a:lnTo>
                  <a:lnTo>
                    <a:pt x="343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81"/>
            <p:cNvSpPr/>
            <p:nvPr/>
          </p:nvSpPr>
          <p:spPr>
            <a:xfrm>
              <a:off x="4941973" y="4215987"/>
              <a:ext cx="126467" cy="270368"/>
            </a:xfrm>
            <a:custGeom>
              <a:avLst/>
              <a:gdLst/>
              <a:ahLst/>
              <a:cxnLst/>
              <a:rect l="l" t="t" r="r" b="b"/>
              <a:pathLst>
                <a:path w="3431" h="7335" extrusionOk="0">
                  <a:moveTo>
                    <a:pt x="1" y="0"/>
                  </a:moveTo>
                  <a:lnTo>
                    <a:pt x="1" y="7335"/>
                  </a:lnTo>
                  <a:cubicBezTo>
                    <a:pt x="1382" y="7335"/>
                    <a:pt x="2311" y="7001"/>
                    <a:pt x="3430" y="6335"/>
                  </a:cubicBezTo>
                  <a:lnTo>
                    <a:pt x="3430" y="1000"/>
                  </a:lnTo>
                  <a:cubicBezTo>
                    <a:pt x="2287" y="476"/>
                    <a:pt x="1477" y="0"/>
                    <a:pt x="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81"/>
            <p:cNvSpPr/>
            <p:nvPr/>
          </p:nvSpPr>
          <p:spPr>
            <a:xfrm>
              <a:off x="4868251" y="4289708"/>
              <a:ext cx="86068" cy="24622"/>
            </a:xfrm>
            <a:custGeom>
              <a:avLst/>
              <a:gdLst/>
              <a:ahLst/>
              <a:cxnLst/>
              <a:rect l="l" t="t" r="r" b="b"/>
              <a:pathLst>
                <a:path w="2335" h="668" extrusionOk="0">
                  <a:moveTo>
                    <a:pt x="0" y="0"/>
                  </a:moveTo>
                  <a:lnTo>
                    <a:pt x="0" y="667"/>
                  </a:lnTo>
                  <a:lnTo>
                    <a:pt x="2001" y="667"/>
                  </a:lnTo>
                  <a:lnTo>
                    <a:pt x="2334" y="334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81"/>
            <p:cNvSpPr/>
            <p:nvPr/>
          </p:nvSpPr>
          <p:spPr>
            <a:xfrm>
              <a:off x="4868251" y="4338881"/>
              <a:ext cx="86068" cy="24586"/>
            </a:xfrm>
            <a:custGeom>
              <a:avLst/>
              <a:gdLst/>
              <a:ahLst/>
              <a:cxnLst/>
              <a:rect l="l" t="t" r="r" b="b"/>
              <a:pathLst>
                <a:path w="2335" h="667" extrusionOk="0">
                  <a:moveTo>
                    <a:pt x="0" y="0"/>
                  </a:moveTo>
                  <a:lnTo>
                    <a:pt x="0" y="667"/>
                  </a:lnTo>
                  <a:lnTo>
                    <a:pt x="2001" y="667"/>
                  </a:lnTo>
                  <a:lnTo>
                    <a:pt x="2334" y="333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81"/>
            <p:cNvSpPr/>
            <p:nvPr/>
          </p:nvSpPr>
          <p:spPr>
            <a:xfrm>
              <a:off x="4868251" y="4388017"/>
              <a:ext cx="86068" cy="24622"/>
            </a:xfrm>
            <a:custGeom>
              <a:avLst/>
              <a:gdLst/>
              <a:ahLst/>
              <a:cxnLst/>
              <a:rect l="l" t="t" r="r" b="b"/>
              <a:pathLst>
                <a:path w="2335" h="668" extrusionOk="0">
                  <a:moveTo>
                    <a:pt x="0" y="1"/>
                  </a:moveTo>
                  <a:lnTo>
                    <a:pt x="0" y="667"/>
                  </a:lnTo>
                  <a:lnTo>
                    <a:pt x="2001" y="667"/>
                  </a:lnTo>
                  <a:lnTo>
                    <a:pt x="2334" y="33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81"/>
            <p:cNvSpPr/>
            <p:nvPr/>
          </p:nvSpPr>
          <p:spPr>
            <a:xfrm>
              <a:off x="4941973" y="4289708"/>
              <a:ext cx="86068" cy="24622"/>
            </a:xfrm>
            <a:custGeom>
              <a:avLst/>
              <a:gdLst/>
              <a:ahLst/>
              <a:cxnLst/>
              <a:rect l="l" t="t" r="r" b="b"/>
              <a:pathLst>
                <a:path w="2335" h="668" extrusionOk="0">
                  <a:moveTo>
                    <a:pt x="1" y="0"/>
                  </a:moveTo>
                  <a:lnTo>
                    <a:pt x="1" y="667"/>
                  </a:lnTo>
                  <a:lnTo>
                    <a:pt x="2335" y="667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81"/>
            <p:cNvSpPr/>
            <p:nvPr/>
          </p:nvSpPr>
          <p:spPr>
            <a:xfrm>
              <a:off x="4941973" y="4338881"/>
              <a:ext cx="86068" cy="24586"/>
            </a:xfrm>
            <a:custGeom>
              <a:avLst/>
              <a:gdLst/>
              <a:ahLst/>
              <a:cxnLst/>
              <a:rect l="l" t="t" r="r" b="b"/>
              <a:pathLst>
                <a:path w="2335" h="667" extrusionOk="0">
                  <a:moveTo>
                    <a:pt x="1" y="0"/>
                  </a:moveTo>
                  <a:lnTo>
                    <a:pt x="1" y="667"/>
                  </a:lnTo>
                  <a:lnTo>
                    <a:pt x="2335" y="667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81"/>
            <p:cNvSpPr/>
            <p:nvPr/>
          </p:nvSpPr>
          <p:spPr>
            <a:xfrm>
              <a:off x="4941973" y="4388017"/>
              <a:ext cx="86068" cy="24622"/>
            </a:xfrm>
            <a:custGeom>
              <a:avLst/>
              <a:gdLst/>
              <a:ahLst/>
              <a:cxnLst/>
              <a:rect l="l" t="t" r="r" b="b"/>
              <a:pathLst>
                <a:path w="2335" h="668" extrusionOk="0">
                  <a:moveTo>
                    <a:pt x="1" y="1"/>
                  </a:moveTo>
                  <a:lnTo>
                    <a:pt x="1" y="667"/>
                  </a:lnTo>
                  <a:lnTo>
                    <a:pt x="2335" y="667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2" name="Google Shape;4472;p81"/>
          <p:cNvGrpSpPr/>
          <p:nvPr/>
        </p:nvGrpSpPr>
        <p:grpSpPr>
          <a:xfrm>
            <a:off x="5502921" y="4188746"/>
            <a:ext cx="325699" cy="324847"/>
            <a:chOff x="5502921" y="4188746"/>
            <a:chExt cx="325699" cy="324847"/>
          </a:xfrm>
        </p:grpSpPr>
        <p:sp>
          <p:nvSpPr>
            <p:cNvPr id="4473" name="Google Shape;4473;p81"/>
            <p:cNvSpPr/>
            <p:nvPr/>
          </p:nvSpPr>
          <p:spPr>
            <a:xfrm>
              <a:off x="5502921" y="4188746"/>
              <a:ext cx="169445" cy="324847"/>
            </a:xfrm>
            <a:custGeom>
              <a:avLst/>
              <a:gdLst/>
              <a:ahLst/>
              <a:cxnLst/>
              <a:rect l="l" t="t" r="r" b="b"/>
              <a:pathLst>
                <a:path w="4597" h="8813" extrusionOk="0">
                  <a:moveTo>
                    <a:pt x="4406" y="1"/>
                  </a:moveTo>
                  <a:cubicBezTo>
                    <a:pt x="1977" y="1"/>
                    <a:pt x="0" y="1954"/>
                    <a:pt x="0" y="4406"/>
                  </a:cubicBezTo>
                  <a:cubicBezTo>
                    <a:pt x="0" y="6835"/>
                    <a:pt x="1977" y="8812"/>
                    <a:pt x="4406" y="8812"/>
                  </a:cubicBezTo>
                  <a:lnTo>
                    <a:pt x="4596" y="4264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81"/>
            <p:cNvSpPr/>
            <p:nvPr/>
          </p:nvSpPr>
          <p:spPr>
            <a:xfrm>
              <a:off x="5665293" y="4188746"/>
              <a:ext cx="163327" cy="324847"/>
            </a:xfrm>
            <a:custGeom>
              <a:avLst/>
              <a:gdLst/>
              <a:ahLst/>
              <a:cxnLst/>
              <a:rect l="l" t="t" r="r" b="b"/>
              <a:pathLst>
                <a:path w="4431" h="8813" extrusionOk="0">
                  <a:moveTo>
                    <a:pt x="1" y="1"/>
                  </a:moveTo>
                  <a:lnTo>
                    <a:pt x="1" y="8812"/>
                  </a:lnTo>
                  <a:cubicBezTo>
                    <a:pt x="2454" y="8812"/>
                    <a:pt x="4430" y="6835"/>
                    <a:pt x="4430" y="4406"/>
                  </a:cubicBezTo>
                  <a:cubicBezTo>
                    <a:pt x="4430" y="1954"/>
                    <a:pt x="2454" y="1"/>
                    <a:pt x="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81"/>
            <p:cNvSpPr/>
            <p:nvPr/>
          </p:nvSpPr>
          <p:spPr>
            <a:xfrm>
              <a:off x="5541551" y="4259851"/>
              <a:ext cx="59713" cy="81682"/>
            </a:xfrm>
            <a:custGeom>
              <a:avLst/>
              <a:gdLst/>
              <a:ahLst/>
              <a:cxnLst/>
              <a:rect l="l" t="t" r="r" b="b"/>
              <a:pathLst>
                <a:path w="1620" h="2216" extrusionOk="0">
                  <a:moveTo>
                    <a:pt x="1096" y="1"/>
                  </a:moveTo>
                  <a:lnTo>
                    <a:pt x="1096" y="739"/>
                  </a:lnTo>
                  <a:cubicBezTo>
                    <a:pt x="1096" y="906"/>
                    <a:pt x="976" y="1025"/>
                    <a:pt x="810" y="1025"/>
                  </a:cubicBezTo>
                  <a:cubicBezTo>
                    <a:pt x="357" y="1025"/>
                    <a:pt x="0" y="1406"/>
                    <a:pt x="0" y="1858"/>
                  </a:cubicBezTo>
                  <a:lnTo>
                    <a:pt x="0" y="2215"/>
                  </a:lnTo>
                  <a:lnTo>
                    <a:pt x="524" y="2215"/>
                  </a:lnTo>
                  <a:lnTo>
                    <a:pt x="524" y="1858"/>
                  </a:lnTo>
                  <a:cubicBezTo>
                    <a:pt x="524" y="1692"/>
                    <a:pt x="643" y="1549"/>
                    <a:pt x="810" y="1549"/>
                  </a:cubicBezTo>
                  <a:cubicBezTo>
                    <a:pt x="1262" y="1549"/>
                    <a:pt x="1619" y="1191"/>
                    <a:pt x="1619" y="739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81"/>
            <p:cNvSpPr/>
            <p:nvPr/>
          </p:nvSpPr>
          <p:spPr>
            <a:xfrm>
              <a:off x="5608233" y="4414372"/>
              <a:ext cx="48323" cy="51825"/>
            </a:xfrm>
            <a:custGeom>
              <a:avLst/>
              <a:gdLst/>
              <a:ahLst/>
              <a:cxnLst/>
              <a:rect l="l" t="t" r="r" b="b"/>
              <a:pathLst>
                <a:path w="1311" h="1406" extrusionOk="0">
                  <a:moveTo>
                    <a:pt x="263" y="0"/>
                  </a:moveTo>
                  <a:lnTo>
                    <a:pt x="1" y="48"/>
                  </a:lnTo>
                  <a:lnTo>
                    <a:pt x="1" y="238"/>
                  </a:lnTo>
                  <a:cubicBezTo>
                    <a:pt x="1" y="595"/>
                    <a:pt x="287" y="881"/>
                    <a:pt x="644" y="881"/>
                  </a:cubicBezTo>
                  <a:cubicBezTo>
                    <a:pt x="715" y="881"/>
                    <a:pt x="787" y="929"/>
                    <a:pt x="787" y="1000"/>
                  </a:cubicBezTo>
                  <a:lnTo>
                    <a:pt x="787" y="1405"/>
                  </a:lnTo>
                  <a:lnTo>
                    <a:pt x="1311" y="1405"/>
                  </a:lnTo>
                  <a:lnTo>
                    <a:pt x="1311" y="1000"/>
                  </a:lnTo>
                  <a:cubicBezTo>
                    <a:pt x="1311" y="643"/>
                    <a:pt x="1001" y="357"/>
                    <a:pt x="644" y="357"/>
                  </a:cubicBezTo>
                  <a:cubicBezTo>
                    <a:pt x="573" y="357"/>
                    <a:pt x="525" y="310"/>
                    <a:pt x="525" y="238"/>
                  </a:cubicBezTo>
                  <a:lnTo>
                    <a:pt x="525" y="48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81"/>
            <p:cNvSpPr/>
            <p:nvPr/>
          </p:nvSpPr>
          <p:spPr>
            <a:xfrm>
              <a:off x="5684608" y="439855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25" y="52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81"/>
            <p:cNvSpPr/>
            <p:nvPr/>
          </p:nvSpPr>
          <p:spPr>
            <a:xfrm>
              <a:off x="5703924" y="443718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25" y="52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81"/>
            <p:cNvSpPr/>
            <p:nvPr/>
          </p:nvSpPr>
          <p:spPr>
            <a:xfrm>
              <a:off x="5586743" y="4322183"/>
              <a:ext cx="62809" cy="95799"/>
            </a:xfrm>
            <a:custGeom>
              <a:avLst/>
              <a:gdLst/>
              <a:ahLst/>
              <a:cxnLst/>
              <a:rect l="l" t="t" r="r" b="b"/>
              <a:pathLst>
                <a:path w="1704" h="2599" extrusionOk="0">
                  <a:moveTo>
                    <a:pt x="846" y="1"/>
                  </a:moveTo>
                  <a:cubicBezTo>
                    <a:pt x="417" y="1"/>
                    <a:pt x="60" y="453"/>
                    <a:pt x="60" y="1048"/>
                  </a:cubicBezTo>
                  <a:cubicBezTo>
                    <a:pt x="60" y="1239"/>
                    <a:pt x="132" y="1382"/>
                    <a:pt x="84" y="1715"/>
                  </a:cubicBezTo>
                  <a:cubicBezTo>
                    <a:pt x="0" y="2233"/>
                    <a:pt x="420" y="2598"/>
                    <a:pt x="859" y="2598"/>
                  </a:cubicBezTo>
                  <a:cubicBezTo>
                    <a:pt x="1046" y="2598"/>
                    <a:pt x="1237" y="2532"/>
                    <a:pt x="1394" y="2382"/>
                  </a:cubicBezTo>
                  <a:cubicBezTo>
                    <a:pt x="1537" y="2215"/>
                    <a:pt x="1632" y="2025"/>
                    <a:pt x="1632" y="1810"/>
                  </a:cubicBezTo>
                  <a:cubicBezTo>
                    <a:pt x="1632" y="1691"/>
                    <a:pt x="1560" y="1525"/>
                    <a:pt x="1608" y="1239"/>
                  </a:cubicBezTo>
                  <a:cubicBezTo>
                    <a:pt x="1703" y="620"/>
                    <a:pt x="1370" y="1"/>
                    <a:pt x="846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81"/>
            <p:cNvSpPr/>
            <p:nvPr/>
          </p:nvSpPr>
          <p:spPr>
            <a:xfrm>
              <a:off x="5637205" y="4236149"/>
              <a:ext cx="35164" cy="57096"/>
            </a:xfrm>
            <a:custGeom>
              <a:avLst/>
              <a:gdLst/>
              <a:ahLst/>
              <a:cxnLst/>
              <a:rect l="l" t="t" r="r" b="b"/>
              <a:pathLst>
                <a:path w="954" h="1549" extrusionOk="0">
                  <a:moveTo>
                    <a:pt x="763" y="1"/>
                  </a:moveTo>
                  <a:cubicBezTo>
                    <a:pt x="334" y="1"/>
                    <a:pt x="1" y="358"/>
                    <a:pt x="1" y="787"/>
                  </a:cubicBezTo>
                  <a:cubicBezTo>
                    <a:pt x="1" y="1215"/>
                    <a:pt x="334" y="1549"/>
                    <a:pt x="763" y="1549"/>
                  </a:cubicBezTo>
                  <a:lnTo>
                    <a:pt x="953" y="787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81"/>
            <p:cNvSpPr/>
            <p:nvPr/>
          </p:nvSpPr>
          <p:spPr>
            <a:xfrm>
              <a:off x="5665293" y="4236149"/>
              <a:ext cx="29009" cy="57096"/>
            </a:xfrm>
            <a:custGeom>
              <a:avLst/>
              <a:gdLst/>
              <a:ahLst/>
              <a:cxnLst/>
              <a:rect l="l" t="t" r="r" b="b"/>
              <a:pathLst>
                <a:path w="787" h="1549" extrusionOk="0">
                  <a:moveTo>
                    <a:pt x="1" y="1"/>
                  </a:moveTo>
                  <a:lnTo>
                    <a:pt x="1" y="1549"/>
                  </a:lnTo>
                  <a:cubicBezTo>
                    <a:pt x="453" y="1549"/>
                    <a:pt x="787" y="1215"/>
                    <a:pt x="787" y="787"/>
                  </a:cubicBezTo>
                  <a:cubicBezTo>
                    <a:pt x="787" y="358"/>
                    <a:pt x="453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81"/>
            <p:cNvSpPr/>
            <p:nvPr/>
          </p:nvSpPr>
          <p:spPr>
            <a:xfrm>
              <a:off x="5767140" y="4341498"/>
              <a:ext cx="22853" cy="19351"/>
            </a:xfrm>
            <a:custGeom>
              <a:avLst/>
              <a:gdLst/>
              <a:ahLst/>
              <a:cxnLst/>
              <a:rect l="l" t="t" r="r" b="b"/>
              <a:pathLst>
                <a:path w="620" h="525" extrusionOk="0">
                  <a:moveTo>
                    <a:pt x="48" y="0"/>
                  </a:moveTo>
                  <a:lnTo>
                    <a:pt x="0" y="262"/>
                  </a:lnTo>
                  <a:lnTo>
                    <a:pt x="48" y="524"/>
                  </a:lnTo>
                  <a:lnTo>
                    <a:pt x="620" y="524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81"/>
            <p:cNvSpPr/>
            <p:nvPr/>
          </p:nvSpPr>
          <p:spPr>
            <a:xfrm>
              <a:off x="5694266" y="4341498"/>
              <a:ext cx="24622" cy="1935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72" y="524"/>
                  </a:lnTo>
                  <a:lnTo>
                    <a:pt x="668" y="26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81"/>
            <p:cNvSpPr/>
            <p:nvPr/>
          </p:nvSpPr>
          <p:spPr>
            <a:xfrm>
              <a:off x="5732896" y="4302868"/>
              <a:ext cx="19351" cy="25507"/>
            </a:xfrm>
            <a:custGeom>
              <a:avLst/>
              <a:gdLst/>
              <a:ahLst/>
              <a:cxnLst/>
              <a:rect l="l" t="t" r="r" b="b"/>
              <a:pathLst>
                <a:path w="525" h="692" extrusionOk="0">
                  <a:moveTo>
                    <a:pt x="1" y="1"/>
                  </a:moveTo>
                  <a:lnTo>
                    <a:pt x="1" y="572"/>
                  </a:lnTo>
                  <a:lnTo>
                    <a:pt x="263" y="691"/>
                  </a:lnTo>
                  <a:lnTo>
                    <a:pt x="525" y="572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81"/>
            <p:cNvSpPr/>
            <p:nvPr/>
          </p:nvSpPr>
          <p:spPr>
            <a:xfrm>
              <a:off x="5732896" y="4373973"/>
              <a:ext cx="19351" cy="24622"/>
            </a:xfrm>
            <a:custGeom>
              <a:avLst/>
              <a:gdLst/>
              <a:ahLst/>
              <a:cxnLst/>
              <a:rect l="l" t="t" r="r" b="b"/>
              <a:pathLst>
                <a:path w="525" h="668" extrusionOk="0">
                  <a:moveTo>
                    <a:pt x="263" y="1"/>
                  </a:moveTo>
                  <a:lnTo>
                    <a:pt x="1" y="120"/>
                  </a:lnTo>
                  <a:lnTo>
                    <a:pt x="1" y="667"/>
                  </a:lnTo>
                  <a:lnTo>
                    <a:pt x="525" y="667"/>
                  </a:lnTo>
                  <a:lnTo>
                    <a:pt x="525" y="1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81"/>
            <p:cNvSpPr/>
            <p:nvPr/>
          </p:nvSpPr>
          <p:spPr>
            <a:xfrm>
              <a:off x="5713581" y="4322183"/>
              <a:ext cx="57096" cy="57981"/>
            </a:xfrm>
            <a:custGeom>
              <a:avLst/>
              <a:gdLst/>
              <a:ahLst/>
              <a:cxnLst/>
              <a:rect l="l" t="t" r="r" b="b"/>
              <a:pathLst>
                <a:path w="1549" h="1573" extrusionOk="0">
                  <a:moveTo>
                    <a:pt x="787" y="1"/>
                  </a:moveTo>
                  <a:cubicBezTo>
                    <a:pt x="358" y="1"/>
                    <a:pt x="1" y="358"/>
                    <a:pt x="1" y="786"/>
                  </a:cubicBezTo>
                  <a:cubicBezTo>
                    <a:pt x="1" y="1215"/>
                    <a:pt x="358" y="1572"/>
                    <a:pt x="787" y="1572"/>
                  </a:cubicBezTo>
                  <a:cubicBezTo>
                    <a:pt x="1215" y="1572"/>
                    <a:pt x="1549" y="1215"/>
                    <a:pt x="1549" y="786"/>
                  </a:cubicBezTo>
                  <a:cubicBezTo>
                    <a:pt x="1549" y="358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7" name="Google Shape;4487;p81"/>
          <p:cNvGrpSpPr/>
          <p:nvPr/>
        </p:nvGrpSpPr>
        <p:grpSpPr>
          <a:xfrm>
            <a:off x="6250828" y="4188746"/>
            <a:ext cx="325701" cy="324852"/>
            <a:chOff x="6250828" y="4188746"/>
            <a:chExt cx="325701" cy="324852"/>
          </a:xfrm>
        </p:grpSpPr>
        <p:sp>
          <p:nvSpPr>
            <p:cNvPr id="4488" name="Google Shape;4488;p81"/>
            <p:cNvSpPr/>
            <p:nvPr/>
          </p:nvSpPr>
          <p:spPr>
            <a:xfrm>
              <a:off x="6250828" y="4440691"/>
              <a:ext cx="63215" cy="63252"/>
            </a:xfrm>
            <a:custGeom>
              <a:avLst/>
              <a:gdLst/>
              <a:ahLst/>
              <a:cxnLst/>
              <a:rect l="l" t="t" r="r" b="b"/>
              <a:pathLst>
                <a:path w="1715" h="1716" extrusionOk="0">
                  <a:moveTo>
                    <a:pt x="1548" y="0"/>
                  </a:moveTo>
                  <a:lnTo>
                    <a:pt x="0" y="1525"/>
                  </a:lnTo>
                  <a:lnTo>
                    <a:pt x="191" y="1715"/>
                  </a:lnTo>
                  <a:lnTo>
                    <a:pt x="1143" y="953"/>
                  </a:lnTo>
                  <a:lnTo>
                    <a:pt x="1715" y="191"/>
                  </a:lnTo>
                  <a:lnTo>
                    <a:pt x="1715" y="48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81"/>
            <p:cNvSpPr/>
            <p:nvPr/>
          </p:nvSpPr>
          <p:spPr>
            <a:xfrm>
              <a:off x="6257832" y="4446847"/>
              <a:ext cx="63252" cy="64100"/>
            </a:xfrm>
            <a:custGeom>
              <a:avLst/>
              <a:gdLst/>
              <a:ahLst/>
              <a:cxnLst/>
              <a:rect l="l" t="t" r="r" b="b"/>
              <a:pathLst>
                <a:path w="1716" h="1739" extrusionOk="0">
                  <a:moveTo>
                    <a:pt x="1692" y="0"/>
                  </a:moveTo>
                  <a:lnTo>
                    <a:pt x="1525" y="24"/>
                  </a:lnTo>
                  <a:lnTo>
                    <a:pt x="1" y="1548"/>
                  </a:lnTo>
                  <a:lnTo>
                    <a:pt x="191" y="1739"/>
                  </a:lnTo>
                  <a:lnTo>
                    <a:pt x="1715" y="215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81"/>
            <p:cNvSpPr/>
            <p:nvPr/>
          </p:nvSpPr>
          <p:spPr>
            <a:xfrm>
              <a:off x="6429898" y="4229146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929" y="0"/>
                  </a:moveTo>
                  <a:lnTo>
                    <a:pt x="0" y="929"/>
                  </a:lnTo>
                  <a:lnTo>
                    <a:pt x="215" y="1477"/>
                  </a:lnTo>
                  <a:lnTo>
                    <a:pt x="762" y="1667"/>
                  </a:lnTo>
                  <a:lnTo>
                    <a:pt x="1429" y="1167"/>
                  </a:lnTo>
                  <a:lnTo>
                    <a:pt x="1667" y="738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81"/>
            <p:cNvSpPr/>
            <p:nvPr/>
          </p:nvSpPr>
          <p:spPr>
            <a:xfrm>
              <a:off x="6471146" y="4270393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929" y="1"/>
                  </a:moveTo>
                  <a:lnTo>
                    <a:pt x="405" y="358"/>
                  </a:lnTo>
                  <a:lnTo>
                    <a:pt x="1" y="929"/>
                  </a:lnTo>
                  <a:lnTo>
                    <a:pt x="191" y="1477"/>
                  </a:lnTo>
                  <a:lnTo>
                    <a:pt x="739" y="1668"/>
                  </a:lnTo>
                  <a:lnTo>
                    <a:pt x="1668" y="739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81"/>
            <p:cNvSpPr/>
            <p:nvPr/>
          </p:nvSpPr>
          <p:spPr>
            <a:xfrm>
              <a:off x="6453600" y="4222105"/>
              <a:ext cx="79028" cy="78180"/>
            </a:xfrm>
            <a:custGeom>
              <a:avLst/>
              <a:gdLst/>
              <a:ahLst/>
              <a:cxnLst/>
              <a:rect l="l" t="t" r="r" b="b"/>
              <a:pathLst>
                <a:path w="2144" h="2121" extrusionOk="0">
                  <a:moveTo>
                    <a:pt x="1953" y="1"/>
                  </a:moveTo>
                  <a:lnTo>
                    <a:pt x="119" y="1858"/>
                  </a:lnTo>
                  <a:lnTo>
                    <a:pt x="0" y="2120"/>
                  </a:lnTo>
                  <a:lnTo>
                    <a:pt x="286" y="2049"/>
                  </a:lnTo>
                  <a:lnTo>
                    <a:pt x="1405" y="1120"/>
                  </a:lnTo>
                  <a:lnTo>
                    <a:pt x="2144" y="191"/>
                  </a:lnTo>
                  <a:lnTo>
                    <a:pt x="2072" y="4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81"/>
            <p:cNvSpPr/>
            <p:nvPr/>
          </p:nvSpPr>
          <p:spPr>
            <a:xfrm>
              <a:off x="6461488" y="4229146"/>
              <a:ext cx="78180" cy="78143"/>
            </a:xfrm>
            <a:custGeom>
              <a:avLst/>
              <a:gdLst/>
              <a:ahLst/>
              <a:cxnLst/>
              <a:rect l="l" t="t" r="r" b="b"/>
              <a:pathLst>
                <a:path w="2121" h="2120" extrusionOk="0">
                  <a:moveTo>
                    <a:pt x="1930" y="0"/>
                  </a:moveTo>
                  <a:lnTo>
                    <a:pt x="72" y="1858"/>
                  </a:lnTo>
                  <a:lnTo>
                    <a:pt x="1" y="2120"/>
                  </a:lnTo>
                  <a:lnTo>
                    <a:pt x="263" y="2048"/>
                  </a:lnTo>
                  <a:lnTo>
                    <a:pt x="2120" y="191"/>
                  </a:lnTo>
                  <a:lnTo>
                    <a:pt x="2073" y="48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81"/>
            <p:cNvSpPr/>
            <p:nvPr/>
          </p:nvSpPr>
          <p:spPr>
            <a:xfrm>
              <a:off x="6333323" y="4263353"/>
              <a:ext cx="130853" cy="131738"/>
            </a:xfrm>
            <a:custGeom>
              <a:avLst/>
              <a:gdLst/>
              <a:ahLst/>
              <a:cxnLst/>
              <a:rect l="l" t="t" r="r" b="b"/>
              <a:pathLst>
                <a:path w="3550" h="3574" extrusionOk="0">
                  <a:moveTo>
                    <a:pt x="2620" y="1"/>
                  </a:moveTo>
                  <a:lnTo>
                    <a:pt x="1882" y="739"/>
                  </a:lnTo>
                  <a:lnTo>
                    <a:pt x="1882" y="1096"/>
                  </a:lnTo>
                  <a:lnTo>
                    <a:pt x="1525" y="1120"/>
                  </a:lnTo>
                  <a:lnTo>
                    <a:pt x="1144" y="1477"/>
                  </a:lnTo>
                  <a:lnTo>
                    <a:pt x="1144" y="1835"/>
                  </a:lnTo>
                  <a:lnTo>
                    <a:pt x="787" y="1859"/>
                  </a:lnTo>
                  <a:lnTo>
                    <a:pt x="1" y="2644"/>
                  </a:lnTo>
                  <a:lnTo>
                    <a:pt x="334" y="3311"/>
                  </a:lnTo>
                  <a:lnTo>
                    <a:pt x="930" y="3573"/>
                  </a:lnTo>
                  <a:lnTo>
                    <a:pt x="2335" y="2311"/>
                  </a:lnTo>
                  <a:lnTo>
                    <a:pt x="3549" y="93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81"/>
            <p:cNvSpPr/>
            <p:nvPr/>
          </p:nvSpPr>
          <p:spPr>
            <a:xfrm>
              <a:off x="6367567" y="4297597"/>
              <a:ext cx="130816" cy="130853"/>
            </a:xfrm>
            <a:custGeom>
              <a:avLst/>
              <a:gdLst/>
              <a:ahLst/>
              <a:cxnLst/>
              <a:rect l="l" t="t" r="r" b="b"/>
              <a:pathLst>
                <a:path w="3549" h="3550" extrusionOk="0">
                  <a:moveTo>
                    <a:pt x="2620" y="1"/>
                  </a:moveTo>
                  <a:lnTo>
                    <a:pt x="1" y="2644"/>
                  </a:lnTo>
                  <a:lnTo>
                    <a:pt x="239" y="3216"/>
                  </a:lnTo>
                  <a:lnTo>
                    <a:pt x="929" y="3549"/>
                  </a:lnTo>
                  <a:lnTo>
                    <a:pt x="3549" y="93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81"/>
            <p:cNvSpPr/>
            <p:nvPr/>
          </p:nvSpPr>
          <p:spPr>
            <a:xfrm>
              <a:off x="6307889" y="4360813"/>
              <a:ext cx="59713" cy="72872"/>
            </a:xfrm>
            <a:custGeom>
              <a:avLst/>
              <a:gdLst/>
              <a:ahLst/>
              <a:cxnLst/>
              <a:rect l="l" t="t" r="r" b="b"/>
              <a:pathLst>
                <a:path w="1620" h="1977" extrusionOk="0">
                  <a:moveTo>
                    <a:pt x="691" y="0"/>
                  </a:moveTo>
                  <a:lnTo>
                    <a:pt x="310" y="1096"/>
                  </a:lnTo>
                  <a:lnTo>
                    <a:pt x="0" y="1429"/>
                  </a:lnTo>
                  <a:lnTo>
                    <a:pt x="119" y="1906"/>
                  </a:lnTo>
                  <a:lnTo>
                    <a:pt x="548" y="1977"/>
                  </a:lnTo>
                  <a:lnTo>
                    <a:pt x="1143" y="1548"/>
                  </a:lnTo>
                  <a:lnTo>
                    <a:pt x="1620" y="92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81"/>
            <p:cNvSpPr/>
            <p:nvPr/>
          </p:nvSpPr>
          <p:spPr>
            <a:xfrm>
              <a:off x="6328052" y="4395057"/>
              <a:ext cx="73794" cy="59713"/>
            </a:xfrm>
            <a:custGeom>
              <a:avLst/>
              <a:gdLst/>
              <a:ahLst/>
              <a:cxnLst/>
              <a:rect l="l" t="t" r="r" b="b"/>
              <a:pathLst>
                <a:path w="2002" h="1620" extrusionOk="0">
                  <a:moveTo>
                    <a:pt x="1073" y="0"/>
                  </a:moveTo>
                  <a:lnTo>
                    <a:pt x="1" y="1048"/>
                  </a:lnTo>
                  <a:lnTo>
                    <a:pt x="72" y="1477"/>
                  </a:lnTo>
                  <a:lnTo>
                    <a:pt x="549" y="1620"/>
                  </a:lnTo>
                  <a:lnTo>
                    <a:pt x="882" y="1286"/>
                  </a:lnTo>
                  <a:lnTo>
                    <a:pt x="2001" y="905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81"/>
            <p:cNvSpPr/>
            <p:nvPr/>
          </p:nvSpPr>
          <p:spPr>
            <a:xfrm>
              <a:off x="6293845" y="4413488"/>
              <a:ext cx="34243" cy="34243"/>
            </a:xfrm>
            <a:custGeom>
              <a:avLst/>
              <a:gdLst/>
              <a:ahLst/>
              <a:cxnLst/>
              <a:rect l="l" t="t" r="r" b="b"/>
              <a:pathLst>
                <a:path w="929" h="929" extrusionOk="0">
                  <a:moveTo>
                    <a:pt x="381" y="0"/>
                  </a:moveTo>
                  <a:lnTo>
                    <a:pt x="0" y="381"/>
                  </a:lnTo>
                  <a:lnTo>
                    <a:pt x="548" y="929"/>
                  </a:lnTo>
                  <a:lnTo>
                    <a:pt x="786" y="858"/>
                  </a:lnTo>
                  <a:lnTo>
                    <a:pt x="929" y="54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81"/>
            <p:cNvSpPr/>
            <p:nvPr/>
          </p:nvSpPr>
          <p:spPr>
            <a:xfrm>
              <a:off x="6314008" y="4433651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382" y="1"/>
                  </a:moveTo>
                  <a:lnTo>
                    <a:pt x="1" y="382"/>
                  </a:lnTo>
                  <a:lnTo>
                    <a:pt x="572" y="930"/>
                  </a:lnTo>
                  <a:lnTo>
                    <a:pt x="930" y="573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81"/>
            <p:cNvSpPr/>
            <p:nvPr/>
          </p:nvSpPr>
          <p:spPr>
            <a:xfrm>
              <a:off x="6505389" y="4188746"/>
              <a:ext cx="41283" cy="40435"/>
            </a:xfrm>
            <a:custGeom>
              <a:avLst/>
              <a:gdLst/>
              <a:ahLst/>
              <a:cxnLst/>
              <a:rect l="l" t="t" r="r" b="b"/>
              <a:pathLst>
                <a:path w="1120" h="1097" extrusionOk="0">
                  <a:moveTo>
                    <a:pt x="381" y="1"/>
                  </a:moveTo>
                  <a:lnTo>
                    <a:pt x="0" y="358"/>
                  </a:lnTo>
                  <a:lnTo>
                    <a:pt x="739" y="1096"/>
                  </a:lnTo>
                  <a:lnTo>
                    <a:pt x="1120" y="1072"/>
                  </a:lnTo>
                  <a:lnTo>
                    <a:pt x="1120" y="739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81"/>
            <p:cNvSpPr/>
            <p:nvPr/>
          </p:nvSpPr>
          <p:spPr>
            <a:xfrm>
              <a:off x="6532593" y="4215987"/>
              <a:ext cx="41283" cy="40399"/>
            </a:xfrm>
            <a:custGeom>
              <a:avLst/>
              <a:gdLst/>
              <a:ahLst/>
              <a:cxnLst/>
              <a:rect l="l" t="t" r="r" b="b"/>
              <a:pathLst>
                <a:path w="1120" h="1096" extrusionOk="0">
                  <a:moveTo>
                    <a:pt x="382" y="0"/>
                  </a:moveTo>
                  <a:lnTo>
                    <a:pt x="1" y="357"/>
                  </a:lnTo>
                  <a:lnTo>
                    <a:pt x="739" y="1095"/>
                  </a:lnTo>
                  <a:lnTo>
                    <a:pt x="1120" y="738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81"/>
            <p:cNvSpPr/>
            <p:nvPr/>
          </p:nvSpPr>
          <p:spPr>
            <a:xfrm>
              <a:off x="6422010" y="4359044"/>
              <a:ext cx="83414" cy="154554"/>
            </a:xfrm>
            <a:custGeom>
              <a:avLst/>
              <a:gdLst/>
              <a:ahLst/>
              <a:cxnLst/>
              <a:rect l="l" t="t" r="r" b="b"/>
              <a:pathLst>
                <a:path w="2263" h="4193" extrusionOk="0">
                  <a:moveTo>
                    <a:pt x="2096" y="1"/>
                  </a:moveTo>
                  <a:cubicBezTo>
                    <a:pt x="929" y="1"/>
                    <a:pt x="0" y="953"/>
                    <a:pt x="0" y="2096"/>
                  </a:cubicBezTo>
                  <a:cubicBezTo>
                    <a:pt x="0" y="3263"/>
                    <a:pt x="929" y="4192"/>
                    <a:pt x="2096" y="4192"/>
                  </a:cubicBezTo>
                  <a:lnTo>
                    <a:pt x="2262" y="2144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81"/>
            <p:cNvSpPr/>
            <p:nvPr/>
          </p:nvSpPr>
          <p:spPr>
            <a:xfrm>
              <a:off x="6499234" y="4359044"/>
              <a:ext cx="77295" cy="154554"/>
            </a:xfrm>
            <a:custGeom>
              <a:avLst/>
              <a:gdLst/>
              <a:ahLst/>
              <a:cxnLst/>
              <a:rect l="l" t="t" r="r" b="b"/>
              <a:pathLst>
                <a:path w="2097" h="4193" extrusionOk="0">
                  <a:moveTo>
                    <a:pt x="1" y="1"/>
                  </a:moveTo>
                  <a:lnTo>
                    <a:pt x="1" y="4192"/>
                  </a:lnTo>
                  <a:cubicBezTo>
                    <a:pt x="1168" y="4192"/>
                    <a:pt x="2096" y="3263"/>
                    <a:pt x="2096" y="2096"/>
                  </a:cubicBezTo>
                  <a:cubicBezTo>
                    <a:pt x="2096" y="953"/>
                    <a:pt x="1168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81"/>
            <p:cNvSpPr/>
            <p:nvPr/>
          </p:nvSpPr>
          <p:spPr>
            <a:xfrm>
              <a:off x="6463258" y="4429264"/>
              <a:ext cx="42168" cy="40435"/>
            </a:xfrm>
            <a:custGeom>
              <a:avLst/>
              <a:gdLst/>
              <a:ahLst/>
              <a:cxnLst/>
              <a:rect l="l" t="t" r="r" b="b"/>
              <a:pathLst>
                <a:path w="1144" h="1097" extrusionOk="0">
                  <a:moveTo>
                    <a:pt x="381" y="1"/>
                  </a:moveTo>
                  <a:lnTo>
                    <a:pt x="0" y="382"/>
                  </a:lnTo>
                  <a:lnTo>
                    <a:pt x="715" y="1096"/>
                  </a:lnTo>
                  <a:lnTo>
                    <a:pt x="977" y="834"/>
                  </a:lnTo>
                  <a:lnTo>
                    <a:pt x="1143" y="477"/>
                  </a:lnTo>
                  <a:lnTo>
                    <a:pt x="977" y="96"/>
                  </a:lnTo>
                  <a:lnTo>
                    <a:pt x="715" y="35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81"/>
            <p:cNvSpPr/>
            <p:nvPr/>
          </p:nvSpPr>
          <p:spPr>
            <a:xfrm>
              <a:off x="6499234" y="4400328"/>
              <a:ext cx="45706" cy="59713"/>
            </a:xfrm>
            <a:custGeom>
              <a:avLst/>
              <a:gdLst/>
              <a:ahLst/>
              <a:cxnLst/>
              <a:rect l="l" t="t" r="r" b="b"/>
              <a:pathLst>
                <a:path w="1240" h="1620" extrusionOk="0">
                  <a:moveTo>
                    <a:pt x="858" y="0"/>
                  </a:moveTo>
                  <a:lnTo>
                    <a:pt x="1" y="881"/>
                  </a:lnTo>
                  <a:lnTo>
                    <a:pt x="1" y="1619"/>
                  </a:lnTo>
                  <a:lnTo>
                    <a:pt x="1239" y="381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81"/>
            <p:cNvSpPr/>
            <p:nvPr/>
          </p:nvSpPr>
          <p:spPr>
            <a:xfrm>
              <a:off x="6389499" y="4290593"/>
              <a:ext cx="40435" cy="41283"/>
            </a:xfrm>
            <a:custGeom>
              <a:avLst/>
              <a:gdLst/>
              <a:ahLst/>
              <a:cxnLst/>
              <a:rect l="l" t="t" r="r" b="b"/>
              <a:pathLst>
                <a:path w="1097" h="1120" extrusionOk="0">
                  <a:moveTo>
                    <a:pt x="358" y="0"/>
                  </a:moveTo>
                  <a:lnTo>
                    <a:pt x="1" y="381"/>
                  </a:lnTo>
                  <a:lnTo>
                    <a:pt x="739" y="1120"/>
                  </a:lnTo>
                  <a:lnTo>
                    <a:pt x="1096" y="73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81"/>
            <p:cNvSpPr/>
            <p:nvPr/>
          </p:nvSpPr>
          <p:spPr>
            <a:xfrm>
              <a:off x="6362296" y="4317797"/>
              <a:ext cx="40435" cy="41283"/>
            </a:xfrm>
            <a:custGeom>
              <a:avLst/>
              <a:gdLst/>
              <a:ahLst/>
              <a:cxnLst/>
              <a:rect l="l" t="t" r="r" b="b"/>
              <a:pathLst>
                <a:path w="1097" h="1120" extrusionOk="0">
                  <a:moveTo>
                    <a:pt x="358" y="0"/>
                  </a:moveTo>
                  <a:lnTo>
                    <a:pt x="1" y="382"/>
                  </a:lnTo>
                  <a:lnTo>
                    <a:pt x="739" y="1120"/>
                  </a:lnTo>
                  <a:lnTo>
                    <a:pt x="1096" y="739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8" name="Google Shape;4508;p81"/>
          <p:cNvGrpSpPr/>
          <p:nvPr/>
        </p:nvGrpSpPr>
        <p:grpSpPr>
          <a:xfrm>
            <a:off x="6965376" y="4188746"/>
            <a:ext cx="344131" cy="324854"/>
            <a:chOff x="6965376" y="4188746"/>
            <a:chExt cx="344131" cy="324854"/>
          </a:xfrm>
        </p:grpSpPr>
        <p:sp>
          <p:nvSpPr>
            <p:cNvPr id="4509" name="Google Shape;4509;p81"/>
            <p:cNvSpPr/>
            <p:nvPr/>
          </p:nvSpPr>
          <p:spPr>
            <a:xfrm>
              <a:off x="7128633" y="4377474"/>
              <a:ext cx="16734" cy="79912"/>
            </a:xfrm>
            <a:custGeom>
              <a:avLst/>
              <a:gdLst/>
              <a:ahLst/>
              <a:cxnLst/>
              <a:rect l="l" t="t" r="r" b="b"/>
              <a:pathLst>
                <a:path w="454" h="2168" extrusionOk="0">
                  <a:moveTo>
                    <a:pt x="1" y="1"/>
                  </a:moveTo>
                  <a:lnTo>
                    <a:pt x="1" y="2168"/>
                  </a:lnTo>
                  <a:lnTo>
                    <a:pt x="263" y="2120"/>
                  </a:lnTo>
                  <a:lnTo>
                    <a:pt x="453" y="1215"/>
                  </a:lnTo>
                  <a:lnTo>
                    <a:pt x="263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81"/>
            <p:cNvSpPr/>
            <p:nvPr/>
          </p:nvSpPr>
          <p:spPr>
            <a:xfrm>
              <a:off x="7138291" y="4377474"/>
              <a:ext cx="9694" cy="79912"/>
            </a:xfrm>
            <a:custGeom>
              <a:avLst/>
              <a:gdLst/>
              <a:ahLst/>
              <a:cxnLst/>
              <a:rect l="l" t="t" r="r" b="b"/>
              <a:pathLst>
                <a:path w="263" h="2168" extrusionOk="0">
                  <a:moveTo>
                    <a:pt x="263" y="1"/>
                  </a:moveTo>
                  <a:lnTo>
                    <a:pt x="1" y="25"/>
                  </a:lnTo>
                  <a:lnTo>
                    <a:pt x="1" y="2120"/>
                  </a:lnTo>
                  <a:lnTo>
                    <a:pt x="263" y="2168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81"/>
            <p:cNvSpPr/>
            <p:nvPr/>
          </p:nvSpPr>
          <p:spPr>
            <a:xfrm>
              <a:off x="7262954" y="4311641"/>
              <a:ext cx="19351" cy="115040"/>
            </a:xfrm>
            <a:custGeom>
              <a:avLst/>
              <a:gdLst/>
              <a:ahLst/>
              <a:cxnLst/>
              <a:rect l="l" t="t" r="r" b="b"/>
              <a:pathLst>
                <a:path w="525" h="3121" extrusionOk="0">
                  <a:moveTo>
                    <a:pt x="262" y="1"/>
                  </a:moveTo>
                  <a:lnTo>
                    <a:pt x="0" y="215"/>
                  </a:lnTo>
                  <a:lnTo>
                    <a:pt x="0" y="2906"/>
                  </a:lnTo>
                  <a:lnTo>
                    <a:pt x="262" y="3120"/>
                  </a:lnTo>
                  <a:lnTo>
                    <a:pt x="524" y="2906"/>
                  </a:lnTo>
                  <a:lnTo>
                    <a:pt x="524" y="215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81"/>
            <p:cNvSpPr/>
            <p:nvPr/>
          </p:nvSpPr>
          <p:spPr>
            <a:xfrm>
              <a:off x="7160223" y="4301983"/>
              <a:ext cx="97495" cy="54479"/>
            </a:xfrm>
            <a:custGeom>
              <a:avLst/>
              <a:gdLst/>
              <a:ahLst/>
              <a:cxnLst/>
              <a:rect l="l" t="t" r="r" b="b"/>
              <a:pathLst>
                <a:path w="2645" h="1478" extrusionOk="0">
                  <a:moveTo>
                    <a:pt x="2311" y="1"/>
                  </a:moveTo>
                  <a:lnTo>
                    <a:pt x="96" y="953"/>
                  </a:lnTo>
                  <a:lnTo>
                    <a:pt x="1" y="1192"/>
                  </a:lnTo>
                  <a:lnTo>
                    <a:pt x="168" y="1477"/>
                  </a:lnTo>
                  <a:lnTo>
                    <a:pt x="2644" y="406"/>
                  </a:lnTo>
                  <a:lnTo>
                    <a:pt x="2549" y="120"/>
                  </a:lnTo>
                  <a:lnTo>
                    <a:pt x="23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81"/>
            <p:cNvSpPr/>
            <p:nvPr/>
          </p:nvSpPr>
          <p:spPr>
            <a:xfrm>
              <a:off x="7154104" y="4225607"/>
              <a:ext cx="103613" cy="57981"/>
            </a:xfrm>
            <a:custGeom>
              <a:avLst/>
              <a:gdLst/>
              <a:ahLst/>
              <a:cxnLst/>
              <a:rect l="l" t="t" r="r" b="b"/>
              <a:pathLst>
                <a:path w="2811" h="1573" extrusionOk="0">
                  <a:moveTo>
                    <a:pt x="310" y="1"/>
                  </a:moveTo>
                  <a:lnTo>
                    <a:pt x="48" y="120"/>
                  </a:lnTo>
                  <a:lnTo>
                    <a:pt x="0" y="430"/>
                  </a:lnTo>
                  <a:lnTo>
                    <a:pt x="2477" y="1573"/>
                  </a:lnTo>
                  <a:lnTo>
                    <a:pt x="2715" y="1430"/>
                  </a:lnTo>
                  <a:lnTo>
                    <a:pt x="2810" y="1144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81"/>
            <p:cNvSpPr/>
            <p:nvPr/>
          </p:nvSpPr>
          <p:spPr>
            <a:xfrm>
              <a:off x="6995197" y="4316027"/>
              <a:ext cx="19351" cy="108037"/>
            </a:xfrm>
            <a:custGeom>
              <a:avLst/>
              <a:gdLst/>
              <a:ahLst/>
              <a:cxnLst/>
              <a:rect l="l" t="t" r="r" b="b"/>
              <a:pathLst>
                <a:path w="525" h="2931" extrusionOk="0">
                  <a:moveTo>
                    <a:pt x="239" y="1"/>
                  </a:moveTo>
                  <a:lnTo>
                    <a:pt x="1" y="96"/>
                  </a:lnTo>
                  <a:lnTo>
                    <a:pt x="1" y="2787"/>
                  </a:lnTo>
                  <a:lnTo>
                    <a:pt x="263" y="2930"/>
                  </a:lnTo>
                  <a:lnTo>
                    <a:pt x="525" y="2787"/>
                  </a:lnTo>
                  <a:lnTo>
                    <a:pt x="525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81"/>
            <p:cNvSpPr/>
            <p:nvPr/>
          </p:nvSpPr>
          <p:spPr>
            <a:xfrm>
              <a:off x="7161107" y="4438922"/>
              <a:ext cx="88722" cy="51825"/>
            </a:xfrm>
            <a:custGeom>
              <a:avLst/>
              <a:gdLst/>
              <a:ahLst/>
              <a:cxnLst/>
              <a:rect l="l" t="t" r="r" b="b"/>
              <a:pathLst>
                <a:path w="2407" h="1406" extrusionOk="0">
                  <a:moveTo>
                    <a:pt x="2263" y="1"/>
                  </a:moveTo>
                  <a:lnTo>
                    <a:pt x="72" y="882"/>
                  </a:lnTo>
                  <a:lnTo>
                    <a:pt x="1" y="1168"/>
                  </a:lnTo>
                  <a:lnTo>
                    <a:pt x="144" y="1406"/>
                  </a:lnTo>
                  <a:lnTo>
                    <a:pt x="2335" y="525"/>
                  </a:lnTo>
                  <a:lnTo>
                    <a:pt x="2406" y="215"/>
                  </a:lnTo>
                  <a:lnTo>
                    <a:pt x="2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81"/>
            <p:cNvSpPr/>
            <p:nvPr/>
          </p:nvSpPr>
          <p:spPr>
            <a:xfrm>
              <a:off x="7027671" y="4438922"/>
              <a:ext cx="89607" cy="51825"/>
            </a:xfrm>
            <a:custGeom>
              <a:avLst/>
              <a:gdLst/>
              <a:ahLst/>
              <a:cxnLst/>
              <a:rect l="l" t="t" r="r" b="b"/>
              <a:pathLst>
                <a:path w="2431" h="1406" extrusionOk="0">
                  <a:moveTo>
                    <a:pt x="120" y="1"/>
                  </a:moveTo>
                  <a:lnTo>
                    <a:pt x="1" y="191"/>
                  </a:lnTo>
                  <a:lnTo>
                    <a:pt x="72" y="525"/>
                  </a:lnTo>
                  <a:lnTo>
                    <a:pt x="2240" y="1406"/>
                  </a:lnTo>
                  <a:lnTo>
                    <a:pt x="2430" y="1168"/>
                  </a:lnTo>
                  <a:lnTo>
                    <a:pt x="2311" y="882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81"/>
            <p:cNvSpPr/>
            <p:nvPr/>
          </p:nvSpPr>
          <p:spPr>
            <a:xfrm>
              <a:off x="7019783" y="4225607"/>
              <a:ext cx="103613" cy="57981"/>
            </a:xfrm>
            <a:custGeom>
              <a:avLst/>
              <a:gdLst/>
              <a:ahLst/>
              <a:cxnLst/>
              <a:rect l="l" t="t" r="r" b="b"/>
              <a:pathLst>
                <a:path w="2811" h="1573" extrusionOk="0">
                  <a:moveTo>
                    <a:pt x="2477" y="1"/>
                  </a:moveTo>
                  <a:lnTo>
                    <a:pt x="1" y="1144"/>
                  </a:lnTo>
                  <a:lnTo>
                    <a:pt x="24" y="1454"/>
                  </a:lnTo>
                  <a:lnTo>
                    <a:pt x="334" y="1573"/>
                  </a:lnTo>
                  <a:lnTo>
                    <a:pt x="2811" y="406"/>
                  </a:lnTo>
                  <a:lnTo>
                    <a:pt x="2739" y="96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81"/>
            <p:cNvSpPr/>
            <p:nvPr/>
          </p:nvSpPr>
          <p:spPr>
            <a:xfrm>
              <a:off x="7019783" y="4301983"/>
              <a:ext cx="97495" cy="54479"/>
            </a:xfrm>
            <a:custGeom>
              <a:avLst/>
              <a:gdLst/>
              <a:ahLst/>
              <a:cxnLst/>
              <a:rect l="l" t="t" r="r" b="b"/>
              <a:pathLst>
                <a:path w="2645" h="1478" extrusionOk="0">
                  <a:moveTo>
                    <a:pt x="334" y="1"/>
                  </a:moveTo>
                  <a:lnTo>
                    <a:pt x="48" y="144"/>
                  </a:lnTo>
                  <a:lnTo>
                    <a:pt x="1" y="406"/>
                  </a:lnTo>
                  <a:lnTo>
                    <a:pt x="2454" y="1477"/>
                  </a:lnTo>
                  <a:lnTo>
                    <a:pt x="2644" y="1239"/>
                  </a:lnTo>
                  <a:lnTo>
                    <a:pt x="2525" y="953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81"/>
            <p:cNvSpPr/>
            <p:nvPr/>
          </p:nvSpPr>
          <p:spPr>
            <a:xfrm>
              <a:off x="7099660" y="4322183"/>
              <a:ext cx="48323" cy="57096"/>
            </a:xfrm>
            <a:custGeom>
              <a:avLst/>
              <a:gdLst/>
              <a:ahLst/>
              <a:cxnLst/>
              <a:rect l="l" t="t" r="r" b="b"/>
              <a:pathLst>
                <a:path w="1311" h="1549" extrusionOk="0">
                  <a:moveTo>
                    <a:pt x="1025" y="1"/>
                  </a:moveTo>
                  <a:cubicBezTo>
                    <a:pt x="334" y="1"/>
                    <a:pt x="1" y="834"/>
                    <a:pt x="477" y="1334"/>
                  </a:cubicBezTo>
                  <a:cubicBezTo>
                    <a:pt x="644" y="1477"/>
                    <a:pt x="834" y="1548"/>
                    <a:pt x="1025" y="1548"/>
                  </a:cubicBezTo>
                  <a:lnTo>
                    <a:pt x="1311" y="763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81"/>
            <p:cNvSpPr/>
            <p:nvPr/>
          </p:nvSpPr>
          <p:spPr>
            <a:xfrm>
              <a:off x="7233097" y="4265122"/>
              <a:ext cx="76411" cy="57096"/>
            </a:xfrm>
            <a:custGeom>
              <a:avLst/>
              <a:gdLst/>
              <a:ahLst/>
              <a:cxnLst/>
              <a:rect l="l" t="t" r="r" b="b"/>
              <a:pathLst>
                <a:path w="2073" h="1549" extrusionOk="0">
                  <a:moveTo>
                    <a:pt x="1039" y="1"/>
                  </a:moveTo>
                  <a:cubicBezTo>
                    <a:pt x="840" y="1"/>
                    <a:pt x="644" y="72"/>
                    <a:pt x="501" y="215"/>
                  </a:cubicBezTo>
                  <a:cubicBezTo>
                    <a:pt x="1" y="715"/>
                    <a:pt x="358" y="1549"/>
                    <a:pt x="1048" y="1549"/>
                  </a:cubicBezTo>
                  <a:cubicBezTo>
                    <a:pt x="1739" y="1549"/>
                    <a:pt x="2072" y="715"/>
                    <a:pt x="1596" y="215"/>
                  </a:cubicBezTo>
                  <a:cubicBezTo>
                    <a:pt x="1441" y="72"/>
                    <a:pt x="1239" y="1"/>
                    <a:pt x="103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81"/>
            <p:cNvSpPr/>
            <p:nvPr/>
          </p:nvSpPr>
          <p:spPr>
            <a:xfrm>
              <a:off x="6965376" y="4265122"/>
              <a:ext cx="76411" cy="57096"/>
            </a:xfrm>
            <a:custGeom>
              <a:avLst/>
              <a:gdLst/>
              <a:ahLst/>
              <a:cxnLst/>
              <a:rect l="l" t="t" r="r" b="b"/>
              <a:pathLst>
                <a:path w="2073" h="1549" extrusionOk="0">
                  <a:moveTo>
                    <a:pt x="1039" y="1"/>
                  </a:moveTo>
                  <a:cubicBezTo>
                    <a:pt x="840" y="1"/>
                    <a:pt x="643" y="72"/>
                    <a:pt x="500" y="215"/>
                  </a:cubicBezTo>
                  <a:cubicBezTo>
                    <a:pt x="0" y="715"/>
                    <a:pt x="357" y="1549"/>
                    <a:pt x="1048" y="1549"/>
                  </a:cubicBezTo>
                  <a:cubicBezTo>
                    <a:pt x="1739" y="1549"/>
                    <a:pt x="2072" y="715"/>
                    <a:pt x="1596" y="215"/>
                  </a:cubicBezTo>
                  <a:cubicBezTo>
                    <a:pt x="1441" y="72"/>
                    <a:pt x="1239" y="1"/>
                    <a:pt x="1039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81"/>
            <p:cNvSpPr/>
            <p:nvPr/>
          </p:nvSpPr>
          <p:spPr>
            <a:xfrm>
              <a:off x="6972380" y="4418095"/>
              <a:ext cx="69407" cy="56875"/>
            </a:xfrm>
            <a:custGeom>
              <a:avLst/>
              <a:gdLst/>
              <a:ahLst/>
              <a:cxnLst/>
              <a:rect l="l" t="t" r="r" b="b"/>
              <a:pathLst>
                <a:path w="1883" h="1543" extrusionOk="0">
                  <a:moveTo>
                    <a:pt x="849" y="0"/>
                  </a:moveTo>
                  <a:cubicBezTo>
                    <a:pt x="650" y="0"/>
                    <a:pt x="453" y="78"/>
                    <a:pt x="310" y="232"/>
                  </a:cubicBezTo>
                  <a:cubicBezTo>
                    <a:pt x="1" y="518"/>
                    <a:pt x="1" y="1018"/>
                    <a:pt x="310" y="1328"/>
                  </a:cubicBezTo>
                  <a:cubicBezTo>
                    <a:pt x="453" y="1471"/>
                    <a:pt x="644" y="1542"/>
                    <a:pt x="858" y="1542"/>
                  </a:cubicBezTo>
                  <a:cubicBezTo>
                    <a:pt x="1549" y="1542"/>
                    <a:pt x="1882" y="709"/>
                    <a:pt x="1406" y="232"/>
                  </a:cubicBezTo>
                  <a:cubicBezTo>
                    <a:pt x="1251" y="78"/>
                    <a:pt x="1049" y="0"/>
                    <a:pt x="849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81"/>
            <p:cNvSpPr/>
            <p:nvPr/>
          </p:nvSpPr>
          <p:spPr>
            <a:xfrm>
              <a:off x="7242754" y="4417874"/>
              <a:ext cx="57096" cy="57096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786" y="0"/>
                  </a:moveTo>
                  <a:cubicBezTo>
                    <a:pt x="358" y="0"/>
                    <a:pt x="1" y="358"/>
                    <a:pt x="1" y="786"/>
                  </a:cubicBezTo>
                  <a:cubicBezTo>
                    <a:pt x="1" y="1215"/>
                    <a:pt x="358" y="1548"/>
                    <a:pt x="786" y="1548"/>
                  </a:cubicBezTo>
                  <a:cubicBezTo>
                    <a:pt x="1215" y="1548"/>
                    <a:pt x="1548" y="1215"/>
                    <a:pt x="1548" y="786"/>
                  </a:cubicBezTo>
                  <a:cubicBezTo>
                    <a:pt x="1548" y="358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81"/>
            <p:cNvSpPr/>
            <p:nvPr/>
          </p:nvSpPr>
          <p:spPr>
            <a:xfrm>
              <a:off x="7099660" y="4188746"/>
              <a:ext cx="47439" cy="57096"/>
            </a:xfrm>
            <a:custGeom>
              <a:avLst/>
              <a:gdLst/>
              <a:ahLst/>
              <a:cxnLst/>
              <a:rect l="l" t="t" r="r" b="b"/>
              <a:pathLst>
                <a:path w="1287" h="1549" extrusionOk="0">
                  <a:moveTo>
                    <a:pt x="1025" y="1"/>
                  </a:moveTo>
                  <a:cubicBezTo>
                    <a:pt x="834" y="1"/>
                    <a:pt x="644" y="72"/>
                    <a:pt x="477" y="215"/>
                  </a:cubicBezTo>
                  <a:cubicBezTo>
                    <a:pt x="1" y="715"/>
                    <a:pt x="334" y="1549"/>
                    <a:pt x="1025" y="1549"/>
                  </a:cubicBezTo>
                  <a:lnTo>
                    <a:pt x="1287" y="763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81"/>
            <p:cNvSpPr/>
            <p:nvPr/>
          </p:nvSpPr>
          <p:spPr>
            <a:xfrm>
              <a:off x="7137406" y="4188746"/>
              <a:ext cx="38666" cy="57096"/>
            </a:xfrm>
            <a:custGeom>
              <a:avLst/>
              <a:gdLst/>
              <a:ahLst/>
              <a:cxnLst/>
              <a:rect l="l" t="t" r="r" b="b"/>
              <a:pathLst>
                <a:path w="1049" h="1549" extrusionOk="0">
                  <a:moveTo>
                    <a:pt x="1" y="1"/>
                  </a:moveTo>
                  <a:lnTo>
                    <a:pt x="1" y="1549"/>
                  </a:lnTo>
                  <a:cubicBezTo>
                    <a:pt x="691" y="1549"/>
                    <a:pt x="1049" y="715"/>
                    <a:pt x="549" y="215"/>
                  </a:cubicBezTo>
                  <a:cubicBezTo>
                    <a:pt x="406" y="72"/>
                    <a:pt x="215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81"/>
            <p:cNvSpPr/>
            <p:nvPr/>
          </p:nvSpPr>
          <p:spPr>
            <a:xfrm>
              <a:off x="7137406" y="4322183"/>
              <a:ext cx="38666" cy="57096"/>
            </a:xfrm>
            <a:custGeom>
              <a:avLst/>
              <a:gdLst/>
              <a:ahLst/>
              <a:cxnLst/>
              <a:rect l="l" t="t" r="r" b="b"/>
              <a:pathLst>
                <a:path w="1049" h="1549" extrusionOk="0">
                  <a:moveTo>
                    <a:pt x="1" y="1"/>
                  </a:moveTo>
                  <a:lnTo>
                    <a:pt x="1" y="1548"/>
                  </a:lnTo>
                  <a:cubicBezTo>
                    <a:pt x="691" y="1548"/>
                    <a:pt x="1049" y="715"/>
                    <a:pt x="549" y="239"/>
                  </a:cubicBezTo>
                  <a:cubicBezTo>
                    <a:pt x="406" y="72"/>
                    <a:pt x="215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81"/>
            <p:cNvSpPr/>
            <p:nvPr/>
          </p:nvSpPr>
          <p:spPr>
            <a:xfrm>
              <a:off x="7109318" y="4456504"/>
              <a:ext cx="37782" cy="57096"/>
            </a:xfrm>
            <a:custGeom>
              <a:avLst/>
              <a:gdLst/>
              <a:ahLst/>
              <a:cxnLst/>
              <a:rect l="l" t="t" r="r" b="b"/>
              <a:pathLst>
                <a:path w="1025" h="1549" extrusionOk="0">
                  <a:moveTo>
                    <a:pt x="763" y="0"/>
                  </a:moveTo>
                  <a:cubicBezTo>
                    <a:pt x="334" y="0"/>
                    <a:pt x="1" y="334"/>
                    <a:pt x="1" y="762"/>
                  </a:cubicBezTo>
                  <a:cubicBezTo>
                    <a:pt x="1" y="1191"/>
                    <a:pt x="334" y="1548"/>
                    <a:pt x="763" y="1548"/>
                  </a:cubicBezTo>
                  <a:lnTo>
                    <a:pt x="1025" y="7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81"/>
            <p:cNvSpPr/>
            <p:nvPr/>
          </p:nvSpPr>
          <p:spPr>
            <a:xfrm>
              <a:off x="7137406" y="4456504"/>
              <a:ext cx="29009" cy="57096"/>
            </a:xfrm>
            <a:custGeom>
              <a:avLst/>
              <a:gdLst/>
              <a:ahLst/>
              <a:cxnLst/>
              <a:rect l="l" t="t" r="r" b="b"/>
              <a:pathLst>
                <a:path w="787" h="1549" extrusionOk="0">
                  <a:moveTo>
                    <a:pt x="1" y="0"/>
                  </a:moveTo>
                  <a:lnTo>
                    <a:pt x="1" y="1548"/>
                  </a:lnTo>
                  <a:cubicBezTo>
                    <a:pt x="429" y="1548"/>
                    <a:pt x="787" y="1191"/>
                    <a:pt x="787" y="762"/>
                  </a:cubicBezTo>
                  <a:cubicBezTo>
                    <a:pt x="787" y="334"/>
                    <a:pt x="429" y="0"/>
                    <a:pt x="1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9" name="Google Shape;4529;p81"/>
          <p:cNvGrpSpPr/>
          <p:nvPr/>
        </p:nvGrpSpPr>
        <p:grpSpPr>
          <a:xfrm>
            <a:off x="7662342" y="4190516"/>
            <a:ext cx="324854" cy="320613"/>
            <a:chOff x="7662342" y="4190516"/>
            <a:chExt cx="324854" cy="320613"/>
          </a:xfrm>
        </p:grpSpPr>
        <p:sp>
          <p:nvSpPr>
            <p:cNvPr id="4530" name="Google Shape;4530;p81"/>
            <p:cNvSpPr/>
            <p:nvPr/>
          </p:nvSpPr>
          <p:spPr>
            <a:xfrm>
              <a:off x="7675538" y="4283000"/>
              <a:ext cx="144860" cy="194584"/>
            </a:xfrm>
            <a:custGeom>
              <a:avLst/>
              <a:gdLst/>
              <a:ahLst/>
              <a:cxnLst/>
              <a:rect l="l" t="t" r="r" b="b"/>
              <a:pathLst>
                <a:path w="3930" h="5279" extrusionOk="0">
                  <a:moveTo>
                    <a:pt x="2882" y="0"/>
                  </a:moveTo>
                  <a:cubicBezTo>
                    <a:pt x="1795" y="0"/>
                    <a:pt x="718" y="563"/>
                    <a:pt x="143" y="1587"/>
                  </a:cubicBezTo>
                  <a:lnTo>
                    <a:pt x="0" y="4278"/>
                  </a:lnTo>
                  <a:cubicBezTo>
                    <a:pt x="143" y="4660"/>
                    <a:pt x="381" y="4993"/>
                    <a:pt x="667" y="5279"/>
                  </a:cubicBezTo>
                  <a:lnTo>
                    <a:pt x="2334" y="3612"/>
                  </a:lnTo>
                  <a:lnTo>
                    <a:pt x="3929" y="182"/>
                  </a:lnTo>
                  <a:cubicBezTo>
                    <a:pt x="3590" y="60"/>
                    <a:pt x="3236" y="0"/>
                    <a:pt x="2882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81"/>
            <p:cNvSpPr/>
            <p:nvPr/>
          </p:nvSpPr>
          <p:spPr>
            <a:xfrm>
              <a:off x="7700087" y="4357312"/>
              <a:ext cx="201956" cy="153817"/>
            </a:xfrm>
            <a:custGeom>
              <a:avLst/>
              <a:gdLst/>
              <a:ahLst/>
              <a:cxnLst/>
              <a:rect l="l" t="t" r="r" b="b"/>
              <a:pathLst>
                <a:path w="5479" h="4173" extrusionOk="0">
                  <a:moveTo>
                    <a:pt x="5097" y="0"/>
                  </a:moveTo>
                  <a:lnTo>
                    <a:pt x="1668" y="1596"/>
                  </a:lnTo>
                  <a:lnTo>
                    <a:pt x="1" y="3263"/>
                  </a:lnTo>
                  <a:cubicBezTo>
                    <a:pt x="559" y="3843"/>
                    <a:pt x="1326" y="4172"/>
                    <a:pt x="2145" y="4172"/>
                  </a:cubicBezTo>
                  <a:cubicBezTo>
                    <a:pt x="2200" y="4172"/>
                    <a:pt x="2255" y="4171"/>
                    <a:pt x="2311" y="4168"/>
                  </a:cubicBezTo>
                  <a:lnTo>
                    <a:pt x="4573" y="3048"/>
                  </a:lnTo>
                  <a:cubicBezTo>
                    <a:pt x="5312" y="2167"/>
                    <a:pt x="5478" y="1000"/>
                    <a:pt x="509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81"/>
            <p:cNvSpPr/>
            <p:nvPr/>
          </p:nvSpPr>
          <p:spPr>
            <a:xfrm>
              <a:off x="7767801" y="4444746"/>
              <a:ext cx="100886" cy="66201"/>
            </a:xfrm>
            <a:custGeom>
              <a:avLst/>
              <a:gdLst/>
              <a:ahLst/>
              <a:cxnLst/>
              <a:rect l="l" t="t" r="r" b="b"/>
              <a:pathLst>
                <a:path w="2737" h="1796" extrusionOk="0">
                  <a:moveTo>
                    <a:pt x="1998" y="173"/>
                  </a:moveTo>
                  <a:lnTo>
                    <a:pt x="1998" y="173"/>
                  </a:lnTo>
                  <a:cubicBezTo>
                    <a:pt x="1998" y="173"/>
                    <a:pt x="1999" y="174"/>
                    <a:pt x="2001" y="175"/>
                  </a:cubicBezTo>
                  <a:lnTo>
                    <a:pt x="2001" y="175"/>
                  </a:lnTo>
                  <a:cubicBezTo>
                    <a:pt x="1999" y="174"/>
                    <a:pt x="1998" y="173"/>
                    <a:pt x="1998" y="173"/>
                  </a:cubicBezTo>
                  <a:close/>
                  <a:moveTo>
                    <a:pt x="1390" y="0"/>
                  </a:moveTo>
                  <a:cubicBezTo>
                    <a:pt x="696" y="0"/>
                    <a:pt x="1" y="613"/>
                    <a:pt x="474" y="1796"/>
                  </a:cubicBezTo>
                  <a:cubicBezTo>
                    <a:pt x="1379" y="1772"/>
                    <a:pt x="2189" y="1343"/>
                    <a:pt x="2736" y="676"/>
                  </a:cubicBezTo>
                  <a:cubicBezTo>
                    <a:pt x="2132" y="269"/>
                    <a:pt x="2017" y="187"/>
                    <a:pt x="2001" y="175"/>
                  </a:cubicBezTo>
                  <a:lnTo>
                    <a:pt x="2001" y="175"/>
                  </a:lnTo>
                  <a:cubicBezTo>
                    <a:pt x="2003" y="177"/>
                    <a:pt x="2005" y="179"/>
                    <a:pt x="2004" y="179"/>
                  </a:cubicBezTo>
                  <a:cubicBezTo>
                    <a:pt x="2004" y="179"/>
                    <a:pt x="2002" y="178"/>
                    <a:pt x="1998" y="176"/>
                  </a:cubicBezTo>
                  <a:cubicBezTo>
                    <a:pt x="1818" y="58"/>
                    <a:pt x="1604" y="0"/>
                    <a:pt x="139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81"/>
            <p:cNvSpPr/>
            <p:nvPr/>
          </p:nvSpPr>
          <p:spPr>
            <a:xfrm>
              <a:off x="7662342" y="4341498"/>
              <a:ext cx="90454" cy="99227"/>
            </a:xfrm>
            <a:custGeom>
              <a:avLst/>
              <a:gdLst/>
              <a:ahLst/>
              <a:cxnLst/>
              <a:rect l="l" t="t" r="r" b="b"/>
              <a:pathLst>
                <a:path w="2454" h="2692" extrusionOk="0">
                  <a:moveTo>
                    <a:pt x="501" y="0"/>
                  </a:moveTo>
                  <a:cubicBezTo>
                    <a:pt x="48" y="834"/>
                    <a:pt x="1" y="1834"/>
                    <a:pt x="358" y="2691"/>
                  </a:cubicBezTo>
                  <a:cubicBezTo>
                    <a:pt x="811" y="2358"/>
                    <a:pt x="2454" y="1596"/>
                    <a:pt x="1549" y="429"/>
                  </a:cubicBezTo>
                  <a:cubicBezTo>
                    <a:pt x="1263" y="96"/>
                    <a:pt x="906" y="0"/>
                    <a:pt x="501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81"/>
            <p:cNvSpPr/>
            <p:nvPr/>
          </p:nvSpPr>
          <p:spPr>
            <a:xfrm>
              <a:off x="7906397" y="4251078"/>
              <a:ext cx="60598" cy="60598"/>
            </a:xfrm>
            <a:custGeom>
              <a:avLst/>
              <a:gdLst/>
              <a:ahLst/>
              <a:cxnLst/>
              <a:rect l="l" t="t" r="r" b="b"/>
              <a:pathLst>
                <a:path w="1644" h="1644" extrusionOk="0">
                  <a:moveTo>
                    <a:pt x="929" y="1"/>
                  </a:moveTo>
                  <a:lnTo>
                    <a:pt x="429" y="358"/>
                  </a:lnTo>
                  <a:lnTo>
                    <a:pt x="0" y="906"/>
                  </a:lnTo>
                  <a:lnTo>
                    <a:pt x="215" y="1287"/>
                  </a:lnTo>
                  <a:lnTo>
                    <a:pt x="739" y="1644"/>
                  </a:lnTo>
                  <a:lnTo>
                    <a:pt x="1643" y="739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81"/>
            <p:cNvSpPr/>
            <p:nvPr/>
          </p:nvSpPr>
          <p:spPr>
            <a:xfrm>
              <a:off x="7865998" y="4210715"/>
              <a:ext cx="60635" cy="60598"/>
            </a:xfrm>
            <a:custGeom>
              <a:avLst/>
              <a:gdLst/>
              <a:ahLst/>
              <a:cxnLst/>
              <a:rect l="l" t="t" r="r" b="b"/>
              <a:pathLst>
                <a:path w="1645" h="1644" extrusionOk="0">
                  <a:moveTo>
                    <a:pt x="930" y="0"/>
                  </a:moveTo>
                  <a:lnTo>
                    <a:pt x="1" y="905"/>
                  </a:lnTo>
                  <a:lnTo>
                    <a:pt x="263" y="1334"/>
                  </a:lnTo>
                  <a:lnTo>
                    <a:pt x="739" y="1643"/>
                  </a:lnTo>
                  <a:lnTo>
                    <a:pt x="1334" y="1167"/>
                  </a:lnTo>
                  <a:lnTo>
                    <a:pt x="1644" y="738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81"/>
            <p:cNvSpPr/>
            <p:nvPr/>
          </p:nvSpPr>
          <p:spPr>
            <a:xfrm>
              <a:off x="7889699" y="4217719"/>
              <a:ext cx="64136" cy="63252"/>
            </a:xfrm>
            <a:custGeom>
              <a:avLst/>
              <a:gdLst/>
              <a:ahLst/>
              <a:cxnLst/>
              <a:rect l="l" t="t" r="r" b="b"/>
              <a:pathLst>
                <a:path w="1740" h="1716" extrusionOk="0">
                  <a:moveTo>
                    <a:pt x="1549" y="1"/>
                  </a:moveTo>
                  <a:lnTo>
                    <a:pt x="96" y="1453"/>
                  </a:lnTo>
                  <a:lnTo>
                    <a:pt x="1" y="1715"/>
                  </a:lnTo>
                  <a:lnTo>
                    <a:pt x="287" y="1644"/>
                  </a:lnTo>
                  <a:lnTo>
                    <a:pt x="1049" y="1048"/>
                  </a:lnTo>
                  <a:lnTo>
                    <a:pt x="1739" y="167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81"/>
            <p:cNvSpPr/>
            <p:nvPr/>
          </p:nvSpPr>
          <p:spPr>
            <a:xfrm>
              <a:off x="7755415" y="4393288"/>
              <a:ext cx="22853" cy="22853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429" y="1"/>
                  </a:moveTo>
                  <a:lnTo>
                    <a:pt x="0" y="429"/>
                  </a:lnTo>
                  <a:lnTo>
                    <a:pt x="167" y="620"/>
                  </a:lnTo>
                  <a:lnTo>
                    <a:pt x="429" y="548"/>
                  </a:lnTo>
                  <a:lnTo>
                    <a:pt x="619" y="191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81"/>
            <p:cNvSpPr/>
            <p:nvPr/>
          </p:nvSpPr>
          <p:spPr>
            <a:xfrm>
              <a:off x="7761534" y="4400328"/>
              <a:ext cx="23738" cy="22853"/>
            </a:xfrm>
            <a:custGeom>
              <a:avLst/>
              <a:gdLst/>
              <a:ahLst/>
              <a:cxnLst/>
              <a:rect l="l" t="t" r="r" b="b"/>
              <a:pathLst>
                <a:path w="644" h="620" extrusionOk="0">
                  <a:moveTo>
                    <a:pt x="453" y="0"/>
                  </a:moveTo>
                  <a:lnTo>
                    <a:pt x="1" y="429"/>
                  </a:lnTo>
                  <a:lnTo>
                    <a:pt x="191" y="619"/>
                  </a:lnTo>
                  <a:lnTo>
                    <a:pt x="644" y="167"/>
                  </a:lnTo>
                  <a:lnTo>
                    <a:pt x="596" y="24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81"/>
            <p:cNvSpPr/>
            <p:nvPr/>
          </p:nvSpPr>
          <p:spPr>
            <a:xfrm>
              <a:off x="7896740" y="4222990"/>
              <a:ext cx="64100" cy="64984"/>
            </a:xfrm>
            <a:custGeom>
              <a:avLst/>
              <a:gdLst/>
              <a:ahLst/>
              <a:cxnLst/>
              <a:rect l="l" t="t" r="r" b="b"/>
              <a:pathLst>
                <a:path w="1739" h="1763" extrusionOk="0">
                  <a:moveTo>
                    <a:pt x="1691" y="1"/>
                  </a:moveTo>
                  <a:lnTo>
                    <a:pt x="1548" y="24"/>
                  </a:lnTo>
                  <a:lnTo>
                    <a:pt x="96" y="1501"/>
                  </a:lnTo>
                  <a:lnTo>
                    <a:pt x="0" y="1763"/>
                  </a:lnTo>
                  <a:lnTo>
                    <a:pt x="262" y="1668"/>
                  </a:lnTo>
                  <a:lnTo>
                    <a:pt x="1739" y="215"/>
                  </a:lnTo>
                  <a:lnTo>
                    <a:pt x="169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81"/>
            <p:cNvSpPr/>
            <p:nvPr/>
          </p:nvSpPr>
          <p:spPr>
            <a:xfrm>
              <a:off x="7933601" y="4190516"/>
              <a:ext cx="34280" cy="33395"/>
            </a:xfrm>
            <a:custGeom>
              <a:avLst/>
              <a:gdLst/>
              <a:ahLst/>
              <a:cxnLst/>
              <a:rect l="l" t="t" r="r" b="b"/>
              <a:pathLst>
                <a:path w="930" h="906" extrusionOk="0">
                  <a:moveTo>
                    <a:pt x="358" y="0"/>
                  </a:moveTo>
                  <a:lnTo>
                    <a:pt x="1" y="358"/>
                  </a:lnTo>
                  <a:lnTo>
                    <a:pt x="548" y="905"/>
                  </a:lnTo>
                  <a:lnTo>
                    <a:pt x="929" y="882"/>
                  </a:lnTo>
                  <a:lnTo>
                    <a:pt x="905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81"/>
            <p:cNvSpPr/>
            <p:nvPr/>
          </p:nvSpPr>
          <p:spPr>
            <a:xfrm>
              <a:off x="7953800" y="4210715"/>
              <a:ext cx="33395" cy="33395"/>
            </a:xfrm>
            <a:custGeom>
              <a:avLst/>
              <a:gdLst/>
              <a:ahLst/>
              <a:cxnLst/>
              <a:rect l="l" t="t" r="r" b="b"/>
              <a:pathLst>
                <a:path w="906" h="906" extrusionOk="0">
                  <a:moveTo>
                    <a:pt x="357" y="0"/>
                  </a:moveTo>
                  <a:lnTo>
                    <a:pt x="0" y="357"/>
                  </a:lnTo>
                  <a:lnTo>
                    <a:pt x="548" y="905"/>
                  </a:lnTo>
                  <a:lnTo>
                    <a:pt x="905" y="54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81"/>
            <p:cNvSpPr/>
            <p:nvPr/>
          </p:nvSpPr>
          <p:spPr>
            <a:xfrm>
              <a:off x="7797547" y="4244075"/>
              <a:ext cx="102729" cy="102729"/>
            </a:xfrm>
            <a:custGeom>
              <a:avLst/>
              <a:gdLst/>
              <a:ahLst/>
              <a:cxnLst/>
              <a:rect l="l" t="t" r="r" b="b"/>
              <a:pathLst>
                <a:path w="2787" h="2787" extrusionOk="0">
                  <a:moveTo>
                    <a:pt x="1858" y="0"/>
                  </a:moveTo>
                  <a:lnTo>
                    <a:pt x="0" y="1881"/>
                  </a:lnTo>
                  <a:lnTo>
                    <a:pt x="429" y="2477"/>
                  </a:lnTo>
                  <a:lnTo>
                    <a:pt x="905" y="2786"/>
                  </a:lnTo>
                  <a:lnTo>
                    <a:pt x="1953" y="1929"/>
                  </a:lnTo>
                  <a:lnTo>
                    <a:pt x="2787" y="929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81"/>
            <p:cNvSpPr/>
            <p:nvPr/>
          </p:nvSpPr>
          <p:spPr>
            <a:xfrm>
              <a:off x="7830906" y="4278282"/>
              <a:ext cx="102729" cy="102766"/>
            </a:xfrm>
            <a:custGeom>
              <a:avLst/>
              <a:gdLst/>
              <a:ahLst/>
              <a:cxnLst/>
              <a:rect l="l" t="t" r="r" b="b"/>
              <a:pathLst>
                <a:path w="2787" h="2788" extrusionOk="0">
                  <a:moveTo>
                    <a:pt x="1882" y="1"/>
                  </a:moveTo>
                  <a:lnTo>
                    <a:pt x="0" y="1858"/>
                  </a:lnTo>
                  <a:lnTo>
                    <a:pt x="357" y="2382"/>
                  </a:lnTo>
                  <a:lnTo>
                    <a:pt x="929" y="2787"/>
                  </a:lnTo>
                  <a:lnTo>
                    <a:pt x="1691" y="2001"/>
                  </a:lnTo>
                  <a:lnTo>
                    <a:pt x="1834" y="1692"/>
                  </a:lnTo>
                  <a:lnTo>
                    <a:pt x="2048" y="1644"/>
                  </a:lnTo>
                  <a:lnTo>
                    <a:pt x="2787" y="906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81"/>
            <p:cNvSpPr/>
            <p:nvPr/>
          </p:nvSpPr>
          <p:spPr>
            <a:xfrm>
              <a:off x="7865998" y="4311641"/>
              <a:ext cx="40435" cy="40435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382" y="1"/>
                  </a:moveTo>
                  <a:lnTo>
                    <a:pt x="1" y="358"/>
                  </a:lnTo>
                  <a:lnTo>
                    <a:pt x="739" y="1096"/>
                  </a:lnTo>
                  <a:lnTo>
                    <a:pt x="1096" y="739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81"/>
            <p:cNvSpPr/>
            <p:nvPr/>
          </p:nvSpPr>
          <p:spPr>
            <a:xfrm>
              <a:off x="7771192" y="4313410"/>
              <a:ext cx="59750" cy="72872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715" y="0"/>
                  </a:moveTo>
                  <a:lnTo>
                    <a:pt x="358" y="1096"/>
                  </a:lnTo>
                  <a:lnTo>
                    <a:pt x="1" y="1429"/>
                  </a:lnTo>
                  <a:lnTo>
                    <a:pt x="120" y="1882"/>
                  </a:lnTo>
                  <a:lnTo>
                    <a:pt x="549" y="1977"/>
                  </a:lnTo>
                  <a:lnTo>
                    <a:pt x="1025" y="1667"/>
                  </a:lnTo>
                  <a:lnTo>
                    <a:pt x="1620" y="905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81"/>
            <p:cNvSpPr/>
            <p:nvPr/>
          </p:nvSpPr>
          <p:spPr>
            <a:xfrm>
              <a:off x="7791391" y="4346769"/>
              <a:ext cx="73757" cy="59713"/>
            </a:xfrm>
            <a:custGeom>
              <a:avLst/>
              <a:gdLst/>
              <a:ahLst/>
              <a:cxnLst/>
              <a:rect l="l" t="t" r="r" b="b"/>
              <a:pathLst>
                <a:path w="2001" h="1620" extrusionOk="0">
                  <a:moveTo>
                    <a:pt x="1072" y="0"/>
                  </a:moveTo>
                  <a:lnTo>
                    <a:pt x="1" y="1072"/>
                  </a:lnTo>
                  <a:lnTo>
                    <a:pt x="48" y="1453"/>
                  </a:lnTo>
                  <a:lnTo>
                    <a:pt x="548" y="1620"/>
                  </a:lnTo>
                  <a:lnTo>
                    <a:pt x="906" y="1286"/>
                  </a:lnTo>
                  <a:lnTo>
                    <a:pt x="2001" y="929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81"/>
            <p:cNvSpPr/>
            <p:nvPr/>
          </p:nvSpPr>
          <p:spPr>
            <a:xfrm>
              <a:off x="7758032" y="4366084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58" y="0"/>
                  </a:moveTo>
                  <a:lnTo>
                    <a:pt x="1" y="381"/>
                  </a:lnTo>
                  <a:lnTo>
                    <a:pt x="548" y="929"/>
                  </a:lnTo>
                  <a:lnTo>
                    <a:pt x="906" y="905"/>
                  </a:lnTo>
                  <a:lnTo>
                    <a:pt x="906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81"/>
            <p:cNvSpPr/>
            <p:nvPr/>
          </p:nvSpPr>
          <p:spPr>
            <a:xfrm>
              <a:off x="7778232" y="4386284"/>
              <a:ext cx="33395" cy="34243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58" y="0"/>
                  </a:moveTo>
                  <a:lnTo>
                    <a:pt x="0" y="381"/>
                  </a:lnTo>
                  <a:lnTo>
                    <a:pt x="548" y="929"/>
                  </a:lnTo>
                  <a:lnTo>
                    <a:pt x="905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9" name="Google Shape;4549;p81"/>
          <p:cNvSpPr/>
          <p:nvPr/>
        </p:nvSpPr>
        <p:spPr>
          <a:xfrm>
            <a:off x="1627793" y="960830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0" name="Google Shape;4550;p81"/>
          <p:cNvSpPr/>
          <p:nvPr/>
        </p:nvSpPr>
        <p:spPr>
          <a:xfrm>
            <a:off x="7244735" y="915118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1" name="Google Shape;4551;p81"/>
          <p:cNvGrpSpPr/>
          <p:nvPr/>
        </p:nvGrpSpPr>
        <p:grpSpPr>
          <a:xfrm rot="1800044">
            <a:off x="656453" y="290262"/>
            <a:ext cx="619668" cy="741739"/>
            <a:chOff x="427873" y="290270"/>
            <a:chExt cx="619682" cy="741755"/>
          </a:xfrm>
        </p:grpSpPr>
        <p:sp>
          <p:nvSpPr>
            <p:cNvPr id="4552" name="Google Shape;4552;p81"/>
            <p:cNvSpPr/>
            <p:nvPr/>
          </p:nvSpPr>
          <p:spPr>
            <a:xfrm rot="-1800044">
              <a:off x="640253" y="664386"/>
              <a:ext cx="154507" cy="149178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81"/>
            <p:cNvSpPr/>
            <p:nvPr/>
          </p:nvSpPr>
          <p:spPr>
            <a:xfrm rot="-1800044">
              <a:off x="607810" y="697083"/>
              <a:ext cx="191189" cy="186716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81"/>
            <p:cNvSpPr/>
            <p:nvPr/>
          </p:nvSpPr>
          <p:spPr>
            <a:xfrm rot="-1800039">
              <a:off x="586393" y="741118"/>
              <a:ext cx="206672" cy="201576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81"/>
            <p:cNvSpPr/>
            <p:nvPr/>
          </p:nvSpPr>
          <p:spPr>
            <a:xfrm rot="-1800044">
              <a:off x="572877" y="792686"/>
              <a:ext cx="206516" cy="201186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81"/>
            <p:cNvSpPr/>
            <p:nvPr/>
          </p:nvSpPr>
          <p:spPr>
            <a:xfrm rot="-1800044">
              <a:off x="682316" y="508495"/>
              <a:ext cx="153652" cy="150073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81"/>
            <p:cNvSpPr/>
            <p:nvPr/>
          </p:nvSpPr>
          <p:spPr>
            <a:xfrm rot="-1800044">
              <a:off x="677065" y="438572"/>
              <a:ext cx="191189" cy="186677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81"/>
            <p:cNvSpPr/>
            <p:nvPr/>
          </p:nvSpPr>
          <p:spPr>
            <a:xfrm rot="-1800044">
              <a:off x="683925" y="379470"/>
              <a:ext cx="205660" cy="202003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81"/>
            <p:cNvSpPr/>
            <p:nvPr/>
          </p:nvSpPr>
          <p:spPr>
            <a:xfrm rot="-1800044">
              <a:off x="697603" y="328188"/>
              <a:ext cx="205776" cy="201925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81"/>
            <p:cNvSpPr/>
            <p:nvPr/>
          </p:nvSpPr>
          <p:spPr>
            <a:xfrm rot="-1800044">
              <a:off x="634126" y="364368"/>
              <a:ext cx="207177" cy="595935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81"/>
            <p:cNvSpPr/>
            <p:nvPr/>
          </p:nvSpPr>
          <p:spPr>
            <a:xfrm rot="-1800044">
              <a:off x="439747" y="558748"/>
              <a:ext cx="595935" cy="207177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6" name="Google Shape;4566;p82"/>
          <p:cNvSpPr txBox="1">
            <a:spLocks noGrp="1"/>
          </p:cNvSpPr>
          <p:nvPr>
            <p:ph type="body" idx="1"/>
          </p:nvPr>
        </p:nvSpPr>
        <p:spPr>
          <a:xfrm>
            <a:off x="720000" y="1819175"/>
            <a:ext cx="3804900" cy="11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Vectors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Hand drawn chemistry background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Pandemic concept</a:t>
            </a:r>
            <a:endParaRPr/>
          </a:p>
        </p:txBody>
      </p:sp>
      <p:sp>
        <p:nvSpPr>
          <p:cNvPr id="4567" name="Google Shape;4567;p8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4568" name="Google Shape;4568;p82"/>
          <p:cNvSpPr txBox="1"/>
          <p:nvPr/>
        </p:nvSpPr>
        <p:spPr>
          <a:xfrm>
            <a:off x="713225" y="1326313"/>
            <a:ext cx="77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Here’s an assortment of alternative resources whose style fits that of this template:</a:t>
            </a:r>
            <a:endParaRPr/>
          </a:p>
        </p:txBody>
      </p:sp>
      <p:sp>
        <p:nvSpPr>
          <p:cNvPr id="4569" name="Google Shape;4569;p82"/>
          <p:cNvSpPr/>
          <p:nvPr/>
        </p:nvSpPr>
        <p:spPr>
          <a:xfrm>
            <a:off x="465900" y="5103500"/>
            <a:ext cx="8208584" cy="59225"/>
          </a:xfrm>
          <a:custGeom>
            <a:avLst/>
            <a:gdLst/>
            <a:ahLst/>
            <a:cxnLst/>
            <a:rect l="l" t="t" r="r" b="b"/>
            <a:pathLst>
              <a:path w="178128" h="2369" extrusionOk="0">
                <a:moveTo>
                  <a:pt x="1201" y="0"/>
                </a:moveTo>
                <a:cubicBezTo>
                  <a:pt x="534" y="0"/>
                  <a:pt x="1" y="534"/>
                  <a:pt x="1" y="1201"/>
                </a:cubicBezTo>
                <a:cubicBezTo>
                  <a:pt x="1" y="1835"/>
                  <a:pt x="534" y="2368"/>
                  <a:pt x="1201" y="2368"/>
                </a:cubicBezTo>
                <a:lnTo>
                  <a:pt x="176927" y="2368"/>
                </a:lnTo>
                <a:cubicBezTo>
                  <a:pt x="177594" y="2368"/>
                  <a:pt x="178128" y="1835"/>
                  <a:pt x="178128" y="1201"/>
                </a:cubicBezTo>
                <a:cubicBezTo>
                  <a:pt x="178128" y="534"/>
                  <a:pt x="177594" y="0"/>
                  <a:pt x="176927" y="0"/>
                </a:cubicBezTo>
                <a:close/>
              </a:path>
            </a:pathLst>
          </a:custGeom>
          <a:solidFill>
            <a:srgbClr val="F468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0" name="Google Shape;4570;p82"/>
          <p:cNvGrpSpPr/>
          <p:nvPr/>
        </p:nvGrpSpPr>
        <p:grpSpPr>
          <a:xfrm>
            <a:off x="3493599" y="3063361"/>
            <a:ext cx="1211561" cy="2032384"/>
            <a:chOff x="4284075" y="1800075"/>
            <a:chExt cx="1331825" cy="2234125"/>
          </a:xfrm>
        </p:grpSpPr>
        <p:sp>
          <p:nvSpPr>
            <p:cNvPr id="4571" name="Google Shape;4571;p82"/>
            <p:cNvSpPr/>
            <p:nvPr/>
          </p:nvSpPr>
          <p:spPr>
            <a:xfrm>
              <a:off x="4737725" y="3533800"/>
              <a:ext cx="357800" cy="247700"/>
            </a:xfrm>
            <a:custGeom>
              <a:avLst/>
              <a:gdLst/>
              <a:ahLst/>
              <a:cxnLst/>
              <a:rect l="l" t="t" r="r" b="b"/>
              <a:pathLst>
                <a:path w="14312" h="9908" extrusionOk="0">
                  <a:moveTo>
                    <a:pt x="1" y="1"/>
                  </a:moveTo>
                  <a:lnTo>
                    <a:pt x="1" y="9908"/>
                  </a:lnTo>
                  <a:lnTo>
                    <a:pt x="14311" y="9908"/>
                  </a:lnTo>
                  <a:lnTo>
                    <a:pt x="14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82"/>
            <p:cNvSpPr/>
            <p:nvPr/>
          </p:nvSpPr>
          <p:spPr>
            <a:xfrm>
              <a:off x="4737725" y="3533800"/>
              <a:ext cx="357800" cy="110950"/>
            </a:xfrm>
            <a:custGeom>
              <a:avLst/>
              <a:gdLst/>
              <a:ahLst/>
              <a:cxnLst/>
              <a:rect l="l" t="t" r="r" b="b"/>
              <a:pathLst>
                <a:path w="14312" h="4438" extrusionOk="0">
                  <a:moveTo>
                    <a:pt x="1" y="1"/>
                  </a:moveTo>
                  <a:lnTo>
                    <a:pt x="1" y="3470"/>
                  </a:lnTo>
                  <a:cubicBezTo>
                    <a:pt x="2436" y="4104"/>
                    <a:pt x="4971" y="4437"/>
                    <a:pt x="7540" y="4437"/>
                  </a:cubicBezTo>
                  <a:cubicBezTo>
                    <a:pt x="9875" y="4437"/>
                    <a:pt x="12143" y="4170"/>
                    <a:pt x="14311" y="3670"/>
                  </a:cubicBezTo>
                  <a:lnTo>
                    <a:pt x="1431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82"/>
            <p:cNvSpPr/>
            <p:nvPr/>
          </p:nvSpPr>
          <p:spPr>
            <a:xfrm>
              <a:off x="4411675" y="3781475"/>
              <a:ext cx="1009900" cy="55900"/>
            </a:xfrm>
            <a:custGeom>
              <a:avLst/>
              <a:gdLst/>
              <a:ahLst/>
              <a:cxnLst/>
              <a:rect l="l" t="t" r="r" b="b"/>
              <a:pathLst>
                <a:path w="40396" h="2236" extrusionOk="0">
                  <a:moveTo>
                    <a:pt x="0" y="1"/>
                  </a:moveTo>
                  <a:lnTo>
                    <a:pt x="0" y="2236"/>
                  </a:lnTo>
                  <a:lnTo>
                    <a:pt x="40396" y="2236"/>
                  </a:lnTo>
                  <a:lnTo>
                    <a:pt x="4039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82"/>
            <p:cNvSpPr/>
            <p:nvPr/>
          </p:nvSpPr>
          <p:spPr>
            <a:xfrm>
              <a:off x="4440025" y="3837350"/>
              <a:ext cx="953200" cy="196850"/>
            </a:xfrm>
            <a:custGeom>
              <a:avLst/>
              <a:gdLst/>
              <a:ahLst/>
              <a:cxnLst/>
              <a:rect l="l" t="t" r="r" b="b"/>
              <a:pathLst>
                <a:path w="38128" h="7874" extrusionOk="0">
                  <a:moveTo>
                    <a:pt x="0" y="1"/>
                  </a:moveTo>
                  <a:lnTo>
                    <a:pt x="0" y="7873"/>
                  </a:lnTo>
                  <a:lnTo>
                    <a:pt x="2702" y="7873"/>
                  </a:lnTo>
                  <a:cubicBezTo>
                    <a:pt x="2702" y="5305"/>
                    <a:pt x="4770" y="3203"/>
                    <a:pt x="7339" y="3203"/>
                  </a:cubicBezTo>
                  <a:lnTo>
                    <a:pt x="30756" y="3203"/>
                  </a:lnTo>
                  <a:cubicBezTo>
                    <a:pt x="33358" y="3203"/>
                    <a:pt x="35426" y="5305"/>
                    <a:pt x="35426" y="7873"/>
                  </a:cubicBezTo>
                  <a:lnTo>
                    <a:pt x="38128" y="7873"/>
                  </a:lnTo>
                  <a:lnTo>
                    <a:pt x="3812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82"/>
            <p:cNvSpPr/>
            <p:nvPr/>
          </p:nvSpPr>
          <p:spPr>
            <a:xfrm>
              <a:off x="4356625" y="2292925"/>
              <a:ext cx="1259275" cy="1305125"/>
            </a:xfrm>
            <a:custGeom>
              <a:avLst/>
              <a:gdLst/>
              <a:ahLst/>
              <a:cxnLst/>
              <a:rect l="l" t="t" r="r" b="b"/>
              <a:pathLst>
                <a:path w="50371" h="52205" extrusionOk="0">
                  <a:moveTo>
                    <a:pt x="34692" y="0"/>
                  </a:moveTo>
                  <a:lnTo>
                    <a:pt x="31590" y="6538"/>
                  </a:lnTo>
                  <a:cubicBezTo>
                    <a:pt x="31657" y="6572"/>
                    <a:pt x="31757" y="6605"/>
                    <a:pt x="31857" y="6672"/>
                  </a:cubicBezTo>
                  <a:cubicBezTo>
                    <a:pt x="32924" y="7205"/>
                    <a:pt x="33892" y="7806"/>
                    <a:pt x="34826" y="8473"/>
                  </a:cubicBezTo>
                  <a:cubicBezTo>
                    <a:pt x="39963" y="12242"/>
                    <a:pt x="43132" y="18313"/>
                    <a:pt x="43132" y="24785"/>
                  </a:cubicBezTo>
                  <a:cubicBezTo>
                    <a:pt x="43132" y="35893"/>
                    <a:pt x="34058" y="44966"/>
                    <a:pt x="22950" y="44966"/>
                  </a:cubicBezTo>
                  <a:cubicBezTo>
                    <a:pt x="17913" y="44966"/>
                    <a:pt x="13177" y="43098"/>
                    <a:pt x="9507" y="39862"/>
                  </a:cubicBezTo>
                  <a:cubicBezTo>
                    <a:pt x="8273" y="38728"/>
                    <a:pt x="7172" y="37460"/>
                    <a:pt x="6205" y="36059"/>
                  </a:cubicBezTo>
                  <a:cubicBezTo>
                    <a:pt x="6172" y="35993"/>
                    <a:pt x="6105" y="35893"/>
                    <a:pt x="6038" y="35826"/>
                  </a:cubicBezTo>
                  <a:lnTo>
                    <a:pt x="1402" y="38861"/>
                  </a:lnTo>
                  <a:lnTo>
                    <a:pt x="1" y="39795"/>
                  </a:lnTo>
                  <a:cubicBezTo>
                    <a:pt x="101" y="39962"/>
                    <a:pt x="201" y="40129"/>
                    <a:pt x="334" y="40262"/>
                  </a:cubicBezTo>
                  <a:cubicBezTo>
                    <a:pt x="1669" y="42264"/>
                    <a:pt x="3270" y="44032"/>
                    <a:pt x="5071" y="45566"/>
                  </a:cubicBezTo>
                  <a:cubicBezTo>
                    <a:pt x="9974" y="49802"/>
                    <a:pt x="16279" y="52204"/>
                    <a:pt x="22950" y="52204"/>
                  </a:cubicBezTo>
                  <a:cubicBezTo>
                    <a:pt x="38061" y="52204"/>
                    <a:pt x="50370" y="39895"/>
                    <a:pt x="50370" y="24785"/>
                  </a:cubicBezTo>
                  <a:cubicBezTo>
                    <a:pt x="50370" y="16045"/>
                    <a:pt x="46134" y="7906"/>
                    <a:pt x="39295" y="2769"/>
                  </a:cubicBezTo>
                  <a:cubicBezTo>
                    <a:pt x="37861" y="1701"/>
                    <a:pt x="36327" y="767"/>
                    <a:pt x="3469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82"/>
            <p:cNvSpPr/>
            <p:nvPr/>
          </p:nvSpPr>
          <p:spPr>
            <a:xfrm>
              <a:off x="4430850" y="2369650"/>
              <a:ext cx="1109975" cy="1150825"/>
            </a:xfrm>
            <a:custGeom>
              <a:avLst/>
              <a:gdLst/>
              <a:ahLst/>
              <a:cxnLst/>
              <a:rect l="l" t="t" r="r" b="b"/>
              <a:pathLst>
                <a:path w="44399" h="46033" extrusionOk="0">
                  <a:moveTo>
                    <a:pt x="30589" y="0"/>
                  </a:moveTo>
                  <a:lnTo>
                    <a:pt x="28888" y="3603"/>
                  </a:lnTo>
                  <a:lnTo>
                    <a:pt x="27854" y="5771"/>
                  </a:lnTo>
                  <a:cubicBezTo>
                    <a:pt x="28754" y="6204"/>
                    <a:pt x="29622" y="6705"/>
                    <a:pt x="30422" y="7272"/>
                  </a:cubicBezTo>
                  <a:cubicBezTo>
                    <a:pt x="35126" y="10574"/>
                    <a:pt x="38028" y="16011"/>
                    <a:pt x="38028" y="21849"/>
                  </a:cubicBezTo>
                  <a:cubicBezTo>
                    <a:pt x="38028" y="31689"/>
                    <a:pt x="30055" y="39662"/>
                    <a:pt x="20248" y="39662"/>
                  </a:cubicBezTo>
                  <a:cubicBezTo>
                    <a:pt x="15645" y="39662"/>
                    <a:pt x="11309" y="37894"/>
                    <a:pt x="8073" y="34825"/>
                  </a:cubicBezTo>
                  <a:cubicBezTo>
                    <a:pt x="7039" y="33891"/>
                    <a:pt x="6138" y="32790"/>
                    <a:pt x="5338" y="31589"/>
                  </a:cubicBezTo>
                  <a:lnTo>
                    <a:pt x="3236" y="32990"/>
                  </a:lnTo>
                  <a:lnTo>
                    <a:pt x="0" y="35092"/>
                  </a:lnTo>
                  <a:cubicBezTo>
                    <a:pt x="1201" y="36893"/>
                    <a:pt x="2569" y="38494"/>
                    <a:pt x="4137" y="39895"/>
                  </a:cubicBezTo>
                  <a:cubicBezTo>
                    <a:pt x="8507" y="43798"/>
                    <a:pt x="14211" y="46033"/>
                    <a:pt x="20248" y="46033"/>
                  </a:cubicBezTo>
                  <a:cubicBezTo>
                    <a:pt x="33558" y="46033"/>
                    <a:pt x="44399" y="35192"/>
                    <a:pt x="44399" y="21849"/>
                  </a:cubicBezTo>
                  <a:cubicBezTo>
                    <a:pt x="44399" y="14043"/>
                    <a:pt x="40563" y="6738"/>
                    <a:pt x="34358" y="2235"/>
                  </a:cubicBezTo>
                  <a:cubicBezTo>
                    <a:pt x="33191" y="1401"/>
                    <a:pt x="31923" y="634"/>
                    <a:pt x="30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82"/>
            <p:cNvSpPr/>
            <p:nvPr/>
          </p:nvSpPr>
          <p:spPr>
            <a:xfrm>
              <a:off x="4284075" y="3051800"/>
              <a:ext cx="376125" cy="412825"/>
            </a:xfrm>
            <a:custGeom>
              <a:avLst/>
              <a:gdLst/>
              <a:ahLst/>
              <a:cxnLst/>
              <a:rect l="l" t="t" r="r" b="b"/>
              <a:pathLst>
                <a:path w="15045" h="16513" extrusionOk="0">
                  <a:moveTo>
                    <a:pt x="9541" y="0"/>
                  </a:moveTo>
                  <a:lnTo>
                    <a:pt x="8907" y="767"/>
                  </a:lnTo>
                  <a:lnTo>
                    <a:pt x="7406" y="2736"/>
                  </a:lnTo>
                  <a:lnTo>
                    <a:pt x="1" y="12209"/>
                  </a:lnTo>
                  <a:lnTo>
                    <a:pt x="5505" y="16512"/>
                  </a:lnTo>
                  <a:lnTo>
                    <a:pt x="12910" y="7039"/>
                  </a:lnTo>
                  <a:lnTo>
                    <a:pt x="14444" y="5071"/>
                  </a:lnTo>
                  <a:lnTo>
                    <a:pt x="15045" y="4303"/>
                  </a:lnTo>
                  <a:lnTo>
                    <a:pt x="95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82"/>
            <p:cNvSpPr/>
            <p:nvPr/>
          </p:nvSpPr>
          <p:spPr>
            <a:xfrm>
              <a:off x="5218925" y="1835100"/>
              <a:ext cx="357775" cy="404475"/>
            </a:xfrm>
            <a:custGeom>
              <a:avLst/>
              <a:gdLst/>
              <a:ahLst/>
              <a:cxnLst/>
              <a:rect l="l" t="t" r="r" b="b"/>
              <a:pathLst>
                <a:path w="14311" h="16179" extrusionOk="0">
                  <a:moveTo>
                    <a:pt x="9907" y="0"/>
                  </a:moveTo>
                  <a:lnTo>
                    <a:pt x="9674" y="334"/>
                  </a:lnTo>
                  <a:lnTo>
                    <a:pt x="434" y="12175"/>
                  </a:lnTo>
                  <a:lnTo>
                    <a:pt x="0" y="12743"/>
                  </a:lnTo>
                  <a:lnTo>
                    <a:pt x="4403" y="16178"/>
                  </a:lnTo>
                  <a:lnTo>
                    <a:pt x="14077" y="3769"/>
                  </a:lnTo>
                  <a:lnTo>
                    <a:pt x="14310" y="3469"/>
                  </a:lnTo>
                  <a:lnTo>
                    <a:pt x="11308" y="1101"/>
                  </a:lnTo>
                  <a:lnTo>
                    <a:pt x="99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82"/>
            <p:cNvSpPr/>
            <p:nvPr/>
          </p:nvSpPr>
          <p:spPr>
            <a:xfrm>
              <a:off x="5229750" y="1835100"/>
              <a:ext cx="271900" cy="331075"/>
            </a:xfrm>
            <a:custGeom>
              <a:avLst/>
              <a:gdLst/>
              <a:ahLst/>
              <a:cxnLst/>
              <a:rect l="l" t="t" r="r" b="b"/>
              <a:pathLst>
                <a:path w="10876" h="13243" extrusionOk="0">
                  <a:moveTo>
                    <a:pt x="9474" y="0"/>
                  </a:moveTo>
                  <a:lnTo>
                    <a:pt x="1" y="12175"/>
                  </a:lnTo>
                  <a:lnTo>
                    <a:pt x="1402" y="13243"/>
                  </a:lnTo>
                  <a:lnTo>
                    <a:pt x="10875" y="1101"/>
                  </a:lnTo>
                  <a:lnTo>
                    <a:pt x="947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82"/>
            <p:cNvSpPr/>
            <p:nvPr/>
          </p:nvSpPr>
          <p:spPr>
            <a:xfrm>
              <a:off x="5452425" y="1800075"/>
              <a:ext cx="160950" cy="129275"/>
            </a:xfrm>
            <a:custGeom>
              <a:avLst/>
              <a:gdLst/>
              <a:ahLst/>
              <a:cxnLst/>
              <a:rect l="l" t="t" r="r" b="b"/>
              <a:pathLst>
                <a:path w="6438" h="5171" extrusionOk="0">
                  <a:moveTo>
                    <a:pt x="767" y="0"/>
                  </a:moveTo>
                  <a:cubicBezTo>
                    <a:pt x="567" y="0"/>
                    <a:pt x="367" y="67"/>
                    <a:pt x="234" y="267"/>
                  </a:cubicBezTo>
                  <a:cubicBezTo>
                    <a:pt x="0" y="567"/>
                    <a:pt x="33" y="1001"/>
                    <a:pt x="334" y="1234"/>
                  </a:cubicBezTo>
                  <a:lnTo>
                    <a:pt x="5204" y="5037"/>
                  </a:lnTo>
                  <a:cubicBezTo>
                    <a:pt x="5337" y="5137"/>
                    <a:pt x="5504" y="5170"/>
                    <a:pt x="5637" y="5170"/>
                  </a:cubicBezTo>
                  <a:cubicBezTo>
                    <a:pt x="5838" y="5170"/>
                    <a:pt x="6071" y="5104"/>
                    <a:pt x="6204" y="4904"/>
                  </a:cubicBezTo>
                  <a:cubicBezTo>
                    <a:pt x="6438" y="4603"/>
                    <a:pt x="6371" y="4170"/>
                    <a:pt x="6071" y="3936"/>
                  </a:cubicBezTo>
                  <a:lnTo>
                    <a:pt x="1201" y="133"/>
                  </a:lnTo>
                  <a:cubicBezTo>
                    <a:pt x="1067" y="33"/>
                    <a:pt x="934" y="0"/>
                    <a:pt x="76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82"/>
            <p:cNvSpPr/>
            <p:nvPr/>
          </p:nvSpPr>
          <p:spPr>
            <a:xfrm>
              <a:off x="4815300" y="2094125"/>
              <a:ext cx="580425" cy="638300"/>
            </a:xfrm>
            <a:custGeom>
              <a:avLst/>
              <a:gdLst/>
              <a:ahLst/>
              <a:cxnLst/>
              <a:rect l="l" t="t" r="r" b="b"/>
              <a:pathLst>
                <a:path w="23217" h="25532" extrusionOk="0">
                  <a:moveTo>
                    <a:pt x="16067" y="0"/>
                  </a:moveTo>
                  <a:cubicBezTo>
                    <a:pt x="15385" y="0"/>
                    <a:pt x="14708" y="300"/>
                    <a:pt x="14244" y="880"/>
                  </a:cubicBezTo>
                  <a:lnTo>
                    <a:pt x="234" y="18860"/>
                  </a:lnTo>
                  <a:lnTo>
                    <a:pt x="0" y="19127"/>
                  </a:lnTo>
                  <a:lnTo>
                    <a:pt x="8206" y="25531"/>
                  </a:lnTo>
                  <a:lnTo>
                    <a:pt x="22450" y="7285"/>
                  </a:lnTo>
                  <a:cubicBezTo>
                    <a:pt x="23217" y="6284"/>
                    <a:pt x="23050" y="4817"/>
                    <a:pt x="22049" y="4049"/>
                  </a:cubicBezTo>
                  <a:lnTo>
                    <a:pt x="19614" y="2148"/>
                  </a:lnTo>
                  <a:lnTo>
                    <a:pt x="17479" y="480"/>
                  </a:lnTo>
                  <a:cubicBezTo>
                    <a:pt x="17059" y="158"/>
                    <a:pt x="16562" y="0"/>
                    <a:pt x="160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82"/>
            <p:cNvSpPr/>
            <p:nvPr/>
          </p:nvSpPr>
          <p:spPr>
            <a:xfrm>
              <a:off x="4799450" y="2558100"/>
              <a:ext cx="236850" cy="188500"/>
            </a:xfrm>
            <a:custGeom>
              <a:avLst/>
              <a:gdLst/>
              <a:ahLst/>
              <a:cxnLst/>
              <a:rect l="l" t="t" r="r" b="b"/>
              <a:pathLst>
                <a:path w="9474" h="7540" extrusionOk="0">
                  <a:moveTo>
                    <a:pt x="801" y="1"/>
                  </a:moveTo>
                  <a:cubicBezTo>
                    <a:pt x="601" y="1"/>
                    <a:pt x="401" y="67"/>
                    <a:pt x="267" y="268"/>
                  </a:cubicBezTo>
                  <a:cubicBezTo>
                    <a:pt x="0" y="568"/>
                    <a:pt x="67" y="1001"/>
                    <a:pt x="367" y="1235"/>
                  </a:cubicBezTo>
                  <a:lnTo>
                    <a:pt x="8240" y="7406"/>
                  </a:lnTo>
                  <a:cubicBezTo>
                    <a:pt x="8373" y="7506"/>
                    <a:pt x="8540" y="7539"/>
                    <a:pt x="8673" y="7539"/>
                  </a:cubicBezTo>
                  <a:cubicBezTo>
                    <a:pt x="8907" y="7539"/>
                    <a:pt x="9107" y="7439"/>
                    <a:pt x="9240" y="7273"/>
                  </a:cubicBezTo>
                  <a:cubicBezTo>
                    <a:pt x="9474" y="6972"/>
                    <a:pt x="9407" y="6539"/>
                    <a:pt x="9107" y="6305"/>
                  </a:cubicBezTo>
                  <a:lnTo>
                    <a:pt x="1235" y="134"/>
                  </a:lnTo>
                  <a:cubicBezTo>
                    <a:pt x="1101" y="34"/>
                    <a:pt x="968" y="1"/>
                    <a:pt x="80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82"/>
            <p:cNvSpPr/>
            <p:nvPr/>
          </p:nvSpPr>
          <p:spPr>
            <a:xfrm>
              <a:off x="4372475" y="3051800"/>
              <a:ext cx="287725" cy="412825"/>
            </a:xfrm>
            <a:custGeom>
              <a:avLst/>
              <a:gdLst/>
              <a:ahLst/>
              <a:cxnLst/>
              <a:rect l="l" t="t" r="r" b="b"/>
              <a:pathLst>
                <a:path w="11509" h="16513" extrusionOk="0">
                  <a:moveTo>
                    <a:pt x="6005" y="0"/>
                  </a:moveTo>
                  <a:lnTo>
                    <a:pt x="5371" y="767"/>
                  </a:lnTo>
                  <a:lnTo>
                    <a:pt x="3870" y="2736"/>
                  </a:lnTo>
                  <a:lnTo>
                    <a:pt x="7406" y="5504"/>
                  </a:lnTo>
                  <a:lnTo>
                    <a:pt x="6205" y="7039"/>
                  </a:lnTo>
                  <a:lnTo>
                    <a:pt x="0" y="14978"/>
                  </a:lnTo>
                  <a:lnTo>
                    <a:pt x="1969" y="16512"/>
                  </a:lnTo>
                  <a:lnTo>
                    <a:pt x="9374" y="7039"/>
                  </a:lnTo>
                  <a:lnTo>
                    <a:pt x="10908" y="5071"/>
                  </a:lnTo>
                  <a:lnTo>
                    <a:pt x="11509" y="4303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82"/>
            <p:cNvSpPr/>
            <p:nvPr/>
          </p:nvSpPr>
          <p:spPr>
            <a:xfrm>
              <a:off x="4381650" y="2950900"/>
              <a:ext cx="419500" cy="335250"/>
            </a:xfrm>
            <a:custGeom>
              <a:avLst/>
              <a:gdLst/>
              <a:ahLst/>
              <a:cxnLst/>
              <a:rect l="l" t="t" r="r" b="b"/>
              <a:pathLst>
                <a:path w="16780" h="13410" extrusionOk="0">
                  <a:moveTo>
                    <a:pt x="1401" y="0"/>
                  </a:moveTo>
                  <a:cubicBezTo>
                    <a:pt x="1034" y="0"/>
                    <a:pt x="668" y="167"/>
                    <a:pt x="401" y="500"/>
                  </a:cubicBezTo>
                  <a:cubicBezTo>
                    <a:pt x="0" y="1034"/>
                    <a:pt x="100" y="1801"/>
                    <a:pt x="634" y="2235"/>
                  </a:cubicBezTo>
                  <a:lnTo>
                    <a:pt x="14611" y="13143"/>
                  </a:lnTo>
                  <a:cubicBezTo>
                    <a:pt x="14844" y="13310"/>
                    <a:pt x="15111" y="13410"/>
                    <a:pt x="15378" y="13410"/>
                  </a:cubicBezTo>
                  <a:cubicBezTo>
                    <a:pt x="15745" y="13410"/>
                    <a:pt x="16112" y="13243"/>
                    <a:pt x="16345" y="12943"/>
                  </a:cubicBezTo>
                  <a:cubicBezTo>
                    <a:pt x="16779" y="12376"/>
                    <a:pt x="16679" y="11608"/>
                    <a:pt x="16145" y="11175"/>
                  </a:cubicBezTo>
                  <a:lnTo>
                    <a:pt x="2169" y="267"/>
                  </a:lnTo>
                  <a:cubicBezTo>
                    <a:pt x="1935" y="100"/>
                    <a:pt x="1668" y="0"/>
                    <a:pt x="140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82"/>
            <p:cNvSpPr/>
            <p:nvPr/>
          </p:nvSpPr>
          <p:spPr>
            <a:xfrm>
              <a:off x="5057125" y="2245375"/>
              <a:ext cx="194325" cy="194350"/>
            </a:xfrm>
            <a:custGeom>
              <a:avLst/>
              <a:gdLst/>
              <a:ahLst/>
              <a:cxnLst/>
              <a:rect l="l" t="t" r="r" b="b"/>
              <a:pathLst>
                <a:path w="7773" h="7774" extrusionOk="0">
                  <a:moveTo>
                    <a:pt x="3903" y="1"/>
                  </a:moveTo>
                  <a:cubicBezTo>
                    <a:pt x="1735" y="1"/>
                    <a:pt x="1" y="1735"/>
                    <a:pt x="1" y="3904"/>
                  </a:cubicBezTo>
                  <a:cubicBezTo>
                    <a:pt x="1" y="6038"/>
                    <a:pt x="1735" y="7773"/>
                    <a:pt x="3903" y="7773"/>
                  </a:cubicBezTo>
                  <a:cubicBezTo>
                    <a:pt x="6038" y="7773"/>
                    <a:pt x="7773" y="6038"/>
                    <a:pt x="7773" y="3904"/>
                  </a:cubicBezTo>
                  <a:cubicBezTo>
                    <a:pt x="7773" y="1735"/>
                    <a:pt x="6038" y="1"/>
                    <a:pt x="390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82"/>
            <p:cNvSpPr/>
            <p:nvPr/>
          </p:nvSpPr>
          <p:spPr>
            <a:xfrm>
              <a:off x="5089650" y="2277900"/>
              <a:ext cx="129275" cy="129300"/>
            </a:xfrm>
            <a:custGeom>
              <a:avLst/>
              <a:gdLst/>
              <a:ahLst/>
              <a:cxnLst/>
              <a:rect l="l" t="t" r="r" b="b"/>
              <a:pathLst>
                <a:path w="5171" h="5172" extrusionOk="0">
                  <a:moveTo>
                    <a:pt x="2602" y="1"/>
                  </a:moveTo>
                  <a:cubicBezTo>
                    <a:pt x="1168" y="1"/>
                    <a:pt x="1" y="1168"/>
                    <a:pt x="1" y="2603"/>
                  </a:cubicBezTo>
                  <a:cubicBezTo>
                    <a:pt x="1" y="4004"/>
                    <a:pt x="1168" y="5171"/>
                    <a:pt x="2602" y="5171"/>
                  </a:cubicBezTo>
                  <a:cubicBezTo>
                    <a:pt x="4004" y="5171"/>
                    <a:pt x="5171" y="4004"/>
                    <a:pt x="5171" y="2603"/>
                  </a:cubicBezTo>
                  <a:cubicBezTo>
                    <a:pt x="5171" y="1168"/>
                    <a:pt x="4004" y="1"/>
                    <a:pt x="2602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82"/>
            <p:cNvSpPr/>
            <p:nvPr/>
          </p:nvSpPr>
          <p:spPr>
            <a:xfrm>
              <a:off x="4521750" y="3730625"/>
              <a:ext cx="111775" cy="50875"/>
            </a:xfrm>
            <a:custGeom>
              <a:avLst/>
              <a:gdLst/>
              <a:ahLst/>
              <a:cxnLst/>
              <a:rect l="l" t="t" r="r" b="b"/>
              <a:pathLst>
                <a:path w="4471" h="2035" extrusionOk="0">
                  <a:moveTo>
                    <a:pt x="0" y="0"/>
                  </a:moveTo>
                  <a:lnTo>
                    <a:pt x="0" y="2035"/>
                  </a:lnTo>
                  <a:lnTo>
                    <a:pt x="4470" y="2035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8" name="Google Shape;4588;p82"/>
          <p:cNvGrpSpPr/>
          <p:nvPr/>
        </p:nvGrpSpPr>
        <p:grpSpPr>
          <a:xfrm>
            <a:off x="681318" y="3155150"/>
            <a:ext cx="1796453" cy="1942869"/>
            <a:chOff x="986725" y="1900975"/>
            <a:chExt cx="1974775" cy="2135725"/>
          </a:xfrm>
        </p:grpSpPr>
        <p:sp>
          <p:nvSpPr>
            <p:cNvPr id="4589" name="Google Shape;4589;p82"/>
            <p:cNvSpPr/>
            <p:nvPr/>
          </p:nvSpPr>
          <p:spPr>
            <a:xfrm>
              <a:off x="2198425" y="2030225"/>
              <a:ext cx="534575" cy="798925"/>
            </a:xfrm>
            <a:custGeom>
              <a:avLst/>
              <a:gdLst/>
              <a:ahLst/>
              <a:cxnLst/>
              <a:rect l="l" t="t" r="r" b="b"/>
              <a:pathLst>
                <a:path w="21383" h="31957" extrusionOk="0">
                  <a:moveTo>
                    <a:pt x="6905" y="1"/>
                  </a:moveTo>
                  <a:cubicBezTo>
                    <a:pt x="3102" y="1"/>
                    <a:pt x="0" y="3136"/>
                    <a:pt x="0" y="6939"/>
                  </a:cubicBezTo>
                  <a:lnTo>
                    <a:pt x="0" y="10441"/>
                  </a:lnTo>
                  <a:lnTo>
                    <a:pt x="767" y="10441"/>
                  </a:lnTo>
                  <a:lnTo>
                    <a:pt x="767" y="6939"/>
                  </a:lnTo>
                  <a:cubicBezTo>
                    <a:pt x="767" y="3570"/>
                    <a:pt x="3536" y="801"/>
                    <a:pt x="6905" y="801"/>
                  </a:cubicBezTo>
                  <a:cubicBezTo>
                    <a:pt x="10274" y="801"/>
                    <a:pt x="13043" y="3570"/>
                    <a:pt x="13043" y="6939"/>
                  </a:cubicBezTo>
                  <a:lnTo>
                    <a:pt x="13043" y="18514"/>
                  </a:lnTo>
                  <a:cubicBezTo>
                    <a:pt x="13043" y="20849"/>
                    <a:pt x="14911" y="22717"/>
                    <a:pt x="17213" y="22717"/>
                  </a:cubicBezTo>
                  <a:cubicBezTo>
                    <a:pt x="19081" y="22717"/>
                    <a:pt x="20615" y="24218"/>
                    <a:pt x="20615" y="26086"/>
                  </a:cubicBezTo>
                  <a:lnTo>
                    <a:pt x="20615" y="31957"/>
                  </a:lnTo>
                  <a:lnTo>
                    <a:pt x="21382" y="31957"/>
                  </a:lnTo>
                  <a:lnTo>
                    <a:pt x="21382" y="26086"/>
                  </a:lnTo>
                  <a:cubicBezTo>
                    <a:pt x="21382" y="23784"/>
                    <a:pt x="19514" y="21916"/>
                    <a:pt x="17213" y="21916"/>
                  </a:cubicBezTo>
                  <a:cubicBezTo>
                    <a:pt x="15345" y="21916"/>
                    <a:pt x="13843" y="20382"/>
                    <a:pt x="13843" y="18514"/>
                  </a:cubicBezTo>
                  <a:lnTo>
                    <a:pt x="13843" y="6939"/>
                  </a:lnTo>
                  <a:cubicBezTo>
                    <a:pt x="13843" y="3136"/>
                    <a:pt x="10741" y="1"/>
                    <a:pt x="69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82"/>
            <p:cNvSpPr/>
            <p:nvPr/>
          </p:nvSpPr>
          <p:spPr>
            <a:xfrm>
              <a:off x="1422025" y="1900975"/>
              <a:ext cx="731375" cy="729700"/>
            </a:xfrm>
            <a:custGeom>
              <a:avLst/>
              <a:gdLst/>
              <a:ahLst/>
              <a:cxnLst/>
              <a:rect l="l" t="t" r="r" b="b"/>
              <a:pathLst>
                <a:path w="29255" h="29188" extrusionOk="0">
                  <a:moveTo>
                    <a:pt x="24051" y="0"/>
                  </a:moveTo>
                  <a:cubicBezTo>
                    <a:pt x="21149" y="0"/>
                    <a:pt x="18814" y="2335"/>
                    <a:pt x="18814" y="5204"/>
                  </a:cubicBezTo>
                  <a:lnTo>
                    <a:pt x="18814" y="19014"/>
                  </a:lnTo>
                  <a:cubicBezTo>
                    <a:pt x="18814" y="20115"/>
                    <a:pt x="17913" y="21049"/>
                    <a:pt x="16779" y="21049"/>
                  </a:cubicBezTo>
                  <a:cubicBezTo>
                    <a:pt x="15679" y="21049"/>
                    <a:pt x="14745" y="20115"/>
                    <a:pt x="14745" y="19014"/>
                  </a:cubicBezTo>
                  <a:lnTo>
                    <a:pt x="14745" y="14110"/>
                  </a:lnTo>
                  <a:cubicBezTo>
                    <a:pt x="14745" y="10041"/>
                    <a:pt x="11442" y="6738"/>
                    <a:pt x="7373" y="6738"/>
                  </a:cubicBezTo>
                  <a:cubicBezTo>
                    <a:pt x="3303" y="6738"/>
                    <a:pt x="1" y="10041"/>
                    <a:pt x="1" y="14110"/>
                  </a:cubicBezTo>
                  <a:lnTo>
                    <a:pt x="1" y="29188"/>
                  </a:lnTo>
                  <a:lnTo>
                    <a:pt x="801" y="29188"/>
                  </a:lnTo>
                  <a:lnTo>
                    <a:pt x="801" y="14110"/>
                  </a:lnTo>
                  <a:cubicBezTo>
                    <a:pt x="801" y="10508"/>
                    <a:pt x="3737" y="7539"/>
                    <a:pt x="7373" y="7539"/>
                  </a:cubicBezTo>
                  <a:cubicBezTo>
                    <a:pt x="11009" y="7539"/>
                    <a:pt x="13944" y="10508"/>
                    <a:pt x="13944" y="14110"/>
                  </a:cubicBezTo>
                  <a:lnTo>
                    <a:pt x="13944" y="19014"/>
                  </a:lnTo>
                  <a:cubicBezTo>
                    <a:pt x="13944" y="20548"/>
                    <a:pt x="15212" y="21849"/>
                    <a:pt x="16779" y="21849"/>
                  </a:cubicBezTo>
                  <a:cubicBezTo>
                    <a:pt x="18347" y="21849"/>
                    <a:pt x="19615" y="20548"/>
                    <a:pt x="19615" y="19014"/>
                  </a:cubicBezTo>
                  <a:lnTo>
                    <a:pt x="19615" y="5204"/>
                  </a:lnTo>
                  <a:cubicBezTo>
                    <a:pt x="19615" y="2769"/>
                    <a:pt x="21616" y="801"/>
                    <a:pt x="24051" y="801"/>
                  </a:cubicBezTo>
                  <a:cubicBezTo>
                    <a:pt x="26486" y="801"/>
                    <a:pt x="28488" y="2769"/>
                    <a:pt x="28488" y="5204"/>
                  </a:cubicBezTo>
                  <a:lnTo>
                    <a:pt x="28488" y="15611"/>
                  </a:lnTo>
                  <a:lnTo>
                    <a:pt x="29255" y="15611"/>
                  </a:lnTo>
                  <a:lnTo>
                    <a:pt x="29255" y="5204"/>
                  </a:lnTo>
                  <a:cubicBezTo>
                    <a:pt x="29255" y="2335"/>
                    <a:pt x="26920" y="0"/>
                    <a:pt x="240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82"/>
            <p:cNvSpPr/>
            <p:nvPr/>
          </p:nvSpPr>
          <p:spPr>
            <a:xfrm>
              <a:off x="1125150" y="2587300"/>
              <a:ext cx="608800" cy="1109825"/>
            </a:xfrm>
            <a:custGeom>
              <a:avLst/>
              <a:gdLst/>
              <a:ahLst/>
              <a:cxnLst/>
              <a:rect l="l" t="t" r="r" b="b"/>
              <a:pathLst>
                <a:path w="24352" h="44393" extrusionOk="0">
                  <a:moveTo>
                    <a:pt x="9407" y="0"/>
                  </a:moveTo>
                  <a:lnTo>
                    <a:pt x="9407" y="19848"/>
                  </a:lnTo>
                  <a:cubicBezTo>
                    <a:pt x="9407" y="20315"/>
                    <a:pt x="9107" y="20682"/>
                    <a:pt x="8673" y="20815"/>
                  </a:cubicBezTo>
                  <a:cubicBezTo>
                    <a:pt x="3636" y="22383"/>
                    <a:pt x="0" y="27220"/>
                    <a:pt x="234" y="32857"/>
                  </a:cubicBezTo>
                  <a:cubicBezTo>
                    <a:pt x="467" y="38961"/>
                    <a:pt x="5371" y="43998"/>
                    <a:pt x="11475" y="44365"/>
                  </a:cubicBezTo>
                  <a:cubicBezTo>
                    <a:pt x="11752" y="44384"/>
                    <a:pt x="12026" y="44393"/>
                    <a:pt x="12299" y="44393"/>
                  </a:cubicBezTo>
                  <a:cubicBezTo>
                    <a:pt x="18963" y="44393"/>
                    <a:pt x="24351" y="38989"/>
                    <a:pt x="24351" y="32323"/>
                  </a:cubicBezTo>
                  <a:cubicBezTo>
                    <a:pt x="24351" y="26920"/>
                    <a:pt x="20782" y="22350"/>
                    <a:pt x="15845" y="20815"/>
                  </a:cubicBezTo>
                  <a:cubicBezTo>
                    <a:pt x="15445" y="20682"/>
                    <a:pt x="15145" y="20281"/>
                    <a:pt x="15145" y="19848"/>
                  </a:cubicBezTo>
                  <a:lnTo>
                    <a:pt x="151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82"/>
            <p:cNvSpPr/>
            <p:nvPr/>
          </p:nvSpPr>
          <p:spPr>
            <a:xfrm>
              <a:off x="1155175" y="3356175"/>
              <a:ext cx="553750" cy="321100"/>
            </a:xfrm>
            <a:custGeom>
              <a:avLst/>
              <a:gdLst/>
              <a:ahLst/>
              <a:cxnLst/>
              <a:rect l="l" t="t" r="r" b="b"/>
              <a:pathLst>
                <a:path w="22150" h="12844" extrusionOk="0">
                  <a:moveTo>
                    <a:pt x="2227" y="0"/>
                  </a:moveTo>
                  <a:cubicBezTo>
                    <a:pt x="1469" y="0"/>
                    <a:pt x="771" y="49"/>
                    <a:pt x="134" y="134"/>
                  </a:cubicBezTo>
                  <a:cubicBezTo>
                    <a:pt x="34" y="668"/>
                    <a:pt x="0" y="1235"/>
                    <a:pt x="0" y="1802"/>
                  </a:cubicBezTo>
                  <a:cubicBezTo>
                    <a:pt x="0" y="2769"/>
                    <a:pt x="134" y="3703"/>
                    <a:pt x="367" y="4604"/>
                  </a:cubicBezTo>
                  <a:cubicBezTo>
                    <a:pt x="1601" y="9374"/>
                    <a:pt x="5938" y="12843"/>
                    <a:pt x="11075" y="12843"/>
                  </a:cubicBezTo>
                  <a:cubicBezTo>
                    <a:pt x="15578" y="12843"/>
                    <a:pt x="19448" y="10175"/>
                    <a:pt x="21182" y="6338"/>
                  </a:cubicBezTo>
                  <a:cubicBezTo>
                    <a:pt x="21816" y="4937"/>
                    <a:pt x="22150" y="3403"/>
                    <a:pt x="22150" y="1802"/>
                  </a:cubicBezTo>
                  <a:cubicBezTo>
                    <a:pt x="22150" y="1435"/>
                    <a:pt x="22116" y="1101"/>
                    <a:pt x="22083" y="768"/>
                  </a:cubicBezTo>
                  <a:cubicBezTo>
                    <a:pt x="21316" y="1402"/>
                    <a:pt x="20448" y="2135"/>
                    <a:pt x="18614" y="2469"/>
                  </a:cubicBezTo>
                  <a:cubicBezTo>
                    <a:pt x="18004" y="2582"/>
                    <a:pt x="17429" y="2633"/>
                    <a:pt x="16867" y="2633"/>
                  </a:cubicBezTo>
                  <a:cubicBezTo>
                    <a:pt x="13952" y="2633"/>
                    <a:pt x="11341" y="1279"/>
                    <a:pt x="5638" y="301"/>
                  </a:cubicBezTo>
                  <a:cubicBezTo>
                    <a:pt x="4391" y="90"/>
                    <a:pt x="3254" y="0"/>
                    <a:pt x="2227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82"/>
            <p:cNvSpPr/>
            <p:nvPr/>
          </p:nvSpPr>
          <p:spPr>
            <a:xfrm>
              <a:off x="1335300" y="2548100"/>
              <a:ext cx="193500" cy="39225"/>
            </a:xfrm>
            <a:custGeom>
              <a:avLst/>
              <a:gdLst/>
              <a:ahLst/>
              <a:cxnLst/>
              <a:rect l="l" t="t" r="r" b="b"/>
              <a:pathLst>
                <a:path w="7740" h="1569" extrusionOk="0">
                  <a:moveTo>
                    <a:pt x="801" y="0"/>
                  </a:moveTo>
                  <a:cubicBezTo>
                    <a:pt x="367" y="0"/>
                    <a:pt x="1" y="334"/>
                    <a:pt x="1" y="801"/>
                  </a:cubicBezTo>
                  <a:cubicBezTo>
                    <a:pt x="1" y="1235"/>
                    <a:pt x="367" y="1568"/>
                    <a:pt x="801" y="1568"/>
                  </a:cubicBezTo>
                  <a:lnTo>
                    <a:pt x="6939" y="1568"/>
                  </a:lnTo>
                  <a:cubicBezTo>
                    <a:pt x="7372" y="1568"/>
                    <a:pt x="7739" y="1235"/>
                    <a:pt x="7739" y="801"/>
                  </a:cubicBezTo>
                  <a:cubicBezTo>
                    <a:pt x="7739" y="334"/>
                    <a:pt x="7372" y="0"/>
                    <a:pt x="69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82"/>
            <p:cNvSpPr/>
            <p:nvPr/>
          </p:nvSpPr>
          <p:spPr>
            <a:xfrm>
              <a:off x="1118475" y="3458325"/>
              <a:ext cx="627150" cy="56325"/>
            </a:xfrm>
            <a:custGeom>
              <a:avLst/>
              <a:gdLst/>
              <a:ahLst/>
              <a:cxnLst/>
              <a:rect l="l" t="t" r="r" b="b"/>
              <a:pathLst>
                <a:path w="25086" h="2253" extrusionOk="0">
                  <a:moveTo>
                    <a:pt x="426" y="0"/>
                  </a:moveTo>
                  <a:cubicBezTo>
                    <a:pt x="258" y="0"/>
                    <a:pt x="95" y="120"/>
                    <a:pt x="67" y="284"/>
                  </a:cubicBezTo>
                  <a:cubicBezTo>
                    <a:pt x="1" y="485"/>
                    <a:pt x="101" y="718"/>
                    <a:pt x="334" y="785"/>
                  </a:cubicBezTo>
                  <a:cubicBezTo>
                    <a:pt x="368" y="785"/>
                    <a:pt x="5671" y="2252"/>
                    <a:pt x="12543" y="2252"/>
                  </a:cubicBezTo>
                  <a:cubicBezTo>
                    <a:pt x="19882" y="2252"/>
                    <a:pt x="24718" y="785"/>
                    <a:pt x="24785" y="785"/>
                  </a:cubicBezTo>
                  <a:cubicBezTo>
                    <a:pt x="24985" y="718"/>
                    <a:pt x="25085" y="485"/>
                    <a:pt x="25019" y="284"/>
                  </a:cubicBezTo>
                  <a:cubicBezTo>
                    <a:pt x="24991" y="120"/>
                    <a:pt x="24828" y="0"/>
                    <a:pt x="24660" y="0"/>
                  </a:cubicBezTo>
                  <a:cubicBezTo>
                    <a:pt x="24623" y="0"/>
                    <a:pt x="24587" y="6"/>
                    <a:pt x="24552" y="18"/>
                  </a:cubicBezTo>
                  <a:cubicBezTo>
                    <a:pt x="24485" y="18"/>
                    <a:pt x="19781" y="1452"/>
                    <a:pt x="12543" y="1452"/>
                  </a:cubicBezTo>
                  <a:cubicBezTo>
                    <a:pt x="5771" y="1452"/>
                    <a:pt x="601" y="18"/>
                    <a:pt x="534" y="18"/>
                  </a:cubicBezTo>
                  <a:cubicBezTo>
                    <a:pt x="499" y="6"/>
                    <a:pt x="462" y="0"/>
                    <a:pt x="42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82"/>
            <p:cNvSpPr/>
            <p:nvPr/>
          </p:nvSpPr>
          <p:spPr>
            <a:xfrm>
              <a:off x="986725" y="3465275"/>
              <a:ext cx="174300" cy="571425"/>
            </a:xfrm>
            <a:custGeom>
              <a:avLst/>
              <a:gdLst/>
              <a:ahLst/>
              <a:cxnLst/>
              <a:rect l="l" t="t" r="r" b="b"/>
              <a:pathLst>
                <a:path w="6972" h="22857" extrusionOk="0">
                  <a:moveTo>
                    <a:pt x="6562" y="0"/>
                  </a:moveTo>
                  <a:cubicBezTo>
                    <a:pt x="6382" y="0"/>
                    <a:pt x="6196" y="102"/>
                    <a:pt x="6138" y="307"/>
                  </a:cubicBezTo>
                  <a:lnTo>
                    <a:pt x="67" y="22356"/>
                  </a:lnTo>
                  <a:cubicBezTo>
                    <a:pt x="0" y="22556"/>
                    <a:pt x="134" y="22789"/>
                    <a:pt x="367" y="22856"/>
                  </a:cubicBezTo>
                  <a:lnTo>
                    <a:pt x="467" y="22856"/>
                  </a:lnTo>
                  <a:cubicBezTo>
                    <a:pt x="634" y="22856"/>
                    <a:pt x="801" y="22756"/>
                    <a:pt x="834" y="22556"/>
                  </a:cubicBezTo>
                  <a:lnTo>
                    <a:pt x="6905" y="507"/>
                  </a:lnTo>
                  <a:cubicBezTo>
                    <a:pt x="6972" y="307"/>
                    <a:pt x="6838" y="73"/>
                    <a:pt x="6638" y="6"/>
                  </a:cubicBezTo>
                  <a:cubicBezTo>
                    <a:pt x="6613" y="2"/>
                    <a:pt x="6588" y="0"/>
                    <a:pt x="656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82"/>
            <p:cNvSpPr/>
            <p:nvPr/>
          </p:nvSpPr>
          <p:spPr>
            <a:xfrm>
              <a:off x="1706400" y="3465275"/>
              <a:ext cx="174325" cy="571425"/>
            </a:xfrm>
            <a:custGeom>
              <a:avLst/>
              <a:gdLst/>
              <a:ahLst/>
              <a:cxnLst/>
              <a:rect l="l" t="t" r="r" b="b"/>
              <a:pathLst>
                <a:path w="6973" h="22857" extrusionOk="0">
                  <a:moveTo>
                    <a:pt x="420" y="0"/>
                  </a:moveTo>
                  <a:cubicBezTo>
                    <a:pt x="392" y="0"/>
                    <a:pt x="363" y="2"/>
                    <a:pt x="334" y="6"/>
                  </a:cubicBezTo>
                  <a:cubicBezTo>
                    <a:pt x="134" y="73"/>
                    <a:pt x="0" y="307"/>
                    <a:pt x="67" y="507"/>
                  </a:cubicBezTo>
                  <a:lnTo>
                    <a:pt x="6138" y="22589"/>
                  </a:lnTo>
                  <a:cubicBezTo>
                    <a:pt x="6205" y="22756"/>
                    <a:pt x="6372" y="22856"/>
                    <a:pt x="6538" y="22856"/>
                  </a:cubicBezTo>
                  <a:lnTo>
                    <a:pt x="6639" y="22856"/>
                  </a:lnTo>
                  <a:cubicBezTo>
                    <a:pt x="6839" y="22789"/>
                    <a:pt x="6972" y="22556"/>
                    <a:pt x="6905" y="22356"/>
                  </a:cubicBezTo>
                  <a:lnTo>
                    <a:pt x="834" y="307"/>
                  </a:lnTo>
                  <a:cubicBezTo>
                    <a:pt x="776" y="102"/>
                    <a:pt x="615" y="0"/>
                    <a:pt x="42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82"/>
            <p:cNvSpPr/>
            <p:nvPr/>
          </p:nvSpPr>
          <p:spPr>
            <a:xfrm>
              <a:off x="2106675" y="2248725"/>
              <a:ext cx="140125" cy="851450"/>
            </a:xfrm>
            <a:custGeom>
              <a:avLst/>
              <a:gdLst/>
              <a:ahLst/>
              <a:cxnLst/>
              <a:rect l="l" t="t" r="r" b="b"/>
              <a:pathLst>
                <a:path w="5605" h="34058" extrusionOk="0">
                  <a:moveTo>
                    <a:pt x="1" y="0"/>
                  </a:moveTo>
                  <a:lnTo>
                    <a:pt x="1" y="31223"/>
                  </a:lnTo>
                  <a:cubicBezTo>
                    <a:pt x="1" y="32790"/>
                    <a:pt x="1235" y="34058"/>
                    <a:pt x="2803" y="34058"/>
                  </a:cubicBezTo>
                  <a:cubicBezTo>
                    <a:pt x="4371" y="34058"/>
                    <a:pt x="5605" y="32790"/>
                    <a:pt x="5605" y="31223"/>
                  </a:cubicBezTo>
                  <a:lnTo>
                    <a:pt x="56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82"/>
            <p:cNvSpPr/>
            <p:nvPr/>
          </p:nvSpPr>
          <p:spPr>
            <a:xfrm>
              <a:off x="2125025" y="2578050"/>
              <a:ext cx="103450" cy="501300"/>
            </a:xfrm>
            <a:custGeom>
              <a:avLst/>
              <a:gdLst/>
              <a:ahLst/>
              <a:cxnLst/>
              <a:rect l="l" t="t" r="r" b="b"/>
              <a:pathLst>
                <a:path w="4138" h="20052" extrusionOk="0">
                  <a:moveTo>
                    <a:pt x="689" y="0"/>
                  </a:moveTo>
                  <a:cubicBezTo>
                    <a:pt x="454" y="0"/>
                    <a:pt x="228" y="29"/>
                    <a:pt x="1" y="70"/>
                  </a:cubicBezTo>
                  <a:lnTo>
                    <a:pt x="1" y="17983"/>
                  </a:lnTo>
                  <a:cubicBezTo>
                    <a:pt x="1" y="18583"/>
                    <a:pt x="234" y="19084"/>
                    <a:pt x="601" y="19451"/>
                  </a:cubicBezTo>
                  <a:cubicBezTo>
                    <a:pt x="1001" y="19818"/>
                    <a:pt x="1502" y="20051"/>
                    <a:pt x="2069" y="20051"/>
                  </a:cubicBezTo>
                  <a:cubicBezTo>
                    <a:pt x="3203" y="20051"/>
                    <a:pt x="4137" y="19150"/>
                    <a:pt x="4137" y="17983"/>
                  </a:cubicBezTo>
                  <a:lnTo>
                    <a:pt x="4137" y="504"/>
                  </a:lnTo>
                  <a:cubicBezTo>
                    <a:pt x="4081" y="729"/>
                    <a:pt x="3834" y="812"/>
                    <a:pt x="3617" y="812"/>
                  </a:cubicBezTo>
                  <a:cubicBezTo>
                    <a:pt x="3578" y="812"/>
                    <a:pt x="3539" y="809"/>
                    <a:pt x="3503" y="804"/>
                  </a:cubicBezTo>
                  <a:cubicBezTo>
                    <a:pt x="2869" y="771"/>
                    <a:pt x="2036" y="137"/>
                    <a:pt x="1135" y="37"/>
                  </a:cubicBezTo>
                  <a:cubicBezTo>
                    <a:pt x="982" y="11"/>
                    <a:pt x="834" y="0"/>
                    <a:pt x="68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82"/>
            <p:cNvSpPr/>
            <p:nvPr/>
          </p:nvSpPr>
          <p:spPr>
            <a:xfrm>
              <a:off x="2080825" y="2201175"/>
              <a:ext cx="191825" cy="47575"/>
            </a:xfrm>
            <a:custGeom>
              <a:avLst/>
              <a:gdLst/>
              <a:ahLst/>
              <a:cxnLst/>
              <a:rect l="l" t="t" r="r" b="b"/>
              <a:pathLst>
                <a:path w="7673" h="1903" extrusionOk="0">
                  <a:moveTo>
                    <a:pt x="968" y="1"/>
                  </a:moveTo>
                  <a:cubicBezTo>
                    <a:pt x="434" y="1"/>
                    <a:pt x="1" y="401"/>
                    <a:pt x="1" y="935"/>
                  </a:cubicBezTo>
                  <a:cubicBezTo>
                    <a:pt x="1" y="1469"/>
                    <a:pt x="434" y="1902"/>
                    <a:pt x="968" y="1902"/>
                  </a:cubicBezTo>
                  <a:lnTo>
                    <a:pt x="6706" y="1902"/>
                  </a:lnTo>
                  <a:cubicBezTo>
                    <a:pt x="7239" y="1902"/>
                    <a:pt x="7673" y="1469"/>
                    <a:pt x="7673" y="935"/>
                  </a:cubicBezTo>
                  <a:cubicBezTo>
                    <a:pt x="7673" y="401"/>
                    <a:pt x="7239" y="1"/>
                    <a:pt x="67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82"/>
            <p:cNvSpPr/>
            <p:nvPr/>
          </p:nvSpPr>
          <p:spPr>
            <a:xfrm>
              <a:off x="2484450" y="2779100"/>
              <a:ext cx="477050" cy="853975"/>
            </a:xfrm>
            <a:custGeom>
              <a:avLst/>
              <a:gdLst/>
              <a:ahLst/>
              <a:cxnLst/>
              <a:rect l="l" t="t" r="r" b="b"/>
              <a:pathLst>
                <a:path w="19082" h="34159" extrusionOk="0">
                  <a:moveTo>
                    <a:pt x="6739" y="0"/>
                  </a:moveTo>
                  <a:lnTo>
                    <a:pt x="6739" y="17246"/>
                  </a:lnTo>
                  <a:cubicBezTo>
                    <a:pt x="6739" y="18314"/>
                    <a:pt x="6472" y="19348"/>
                    <a:pt x="6005" y="20315"/>
                  </a:cubicBezTo>
                  <a:lnTo>
                    <a:pt x="668" y="31256"/>
                  </a:lnTo>
                  <a:cubicBezTo>
                    <a:pt x="1" y="32590"/>
                    <a:pt x="968" y="34158"/>
                    <a:pt x="2469" y="34158"/>
                  </a:cubicBezTo>
                  <a:lnTo>
                    <a:pt x="16613" y="34158"/>
                  </a:lnTo>
                  <a:cubicBezTo>
                    <a:pt x="18114" y="34158"/>
                    <a:pt x="19081" y="32590"/>
                    <a:pt x="18414" y="31256"/>
                  </a:cubicBezTo>
                  <a:lnTo>
                    <a:pt x="13077" y="20315"/>
                  </a:lnTo>
                  <a:cubicBezTo>
                    <a:pt x="12610" y="19348"/>
                    <a:pt x="12343" y="18314"/>
                    <a:pt x="12343" y="17246"/>
                  </a:cubicBezTo>
                  <a:lnTo>
                    <a:pt x="123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82"/>
            <p:cNvSpPr/>
            <p:nvPr/>
          </p:nvSpPr>
          <p:spPr>
            <a:xfrm>
              <a:off x="2499475" y="3077125"/>
              <a:ext cx="447000" cy="539275"/>
            </a:xfrm>
            <a:custGeom>
              <a:avLst/>
              <a:gdLst/>
              <a:ahLst/>
              <a:cxnLst/>
              <a:rect l="l" t="t" r="r" b="b"/>
              <a:pathLst>
                <a:path w="17880" h="21571" extrusionOk="0">
                  <a:moveTo>
                    <a:pt x="8151" y="1"/>
                  </a:moveTo>
                  <a:cubicBezTo>
                    <a:pt x="7532" y="1"/>
                    <a:pt x="6838" y="266"/>
                    <a:pt x="6838" y="755"/>
                  </a:cubicBezTo>
                  <a:lnTo>
                    <a:pt x="6838" y="5092"/>
                  </a:lnTo>
                  <a:cubicBezTo>
                    <a:pt x="6838" y="6126"/>
                    <a:pt x="6705" y="7160"/>
                    <a:pt x="6305" y="8127"/>
                  </a:cubicBezTo>
                  <a:lnTo>
                    <a:pt x="6071" y="8627"/>
                  </a:lnTo>
                  <a:cubicBezTo>
                    <a:pt x="6038" y="8761"/>
                    <a:pt x="4670" y="11563"/>
                    <a:pt x="3369" y="14231"/>
                  </a:cubicBezTo>
                  <a:cubicBezTo>
                    <a:pt x="2202" y="16700"/>
                    <a:pt x="1034" y="19035"/>
                    <a:pt x="1034" y="19035"/>
                  </a:cubicBezTo>
                  <a:cubicBezTo>
                    <a:pt x="0" y="21036"/>
                    <a:pt x="1234" y="21570"/>
                    <a:pt x="2635" y="21570"/>
                  </a:cubicBezTo>
                  <a:lnTo>
                    <a:pt x="15244" y="21570"/>
                  </a:lnTo>
                  <a:cubicBezTo>
                    <a:pt x="16679" y="21570"/>
                    <a:pt x="17880" y="21036"/>
                    <a:pt x="16846" y="19035"/>
                  </a:cubicBezTo>
                  <a:cubicBezTo>
                    <a:pt x="16846" y="19035"/>
                    <a:pt x="15878" y="17033"/>
                    <a:pt x="14777" y="14799"/>
                  </a:cubicBezTo>
                  <a:cubicBezTo>
                    <a:pt x="13410" y="11997"/>
                    <a:pt x="11842" y="8761"/>
                    <a:pt x="11809" y="8627"/>
                  </a:cubicBezTo>
                  <a:lnTo>
                    <a:pt x="11575" y="8127"/>
                  </a:lnTo>
                  <a:cubicBezTo>
                    <a:pt x="11175" y="7160"/>
                    <a:pt x="11041" y="6126"/>
                    <a:pt x="11041" y="5092"/>
                  </a:cubicBezTo>
                  <a:lnTo>
                    <a:pt x="11041" y="655"/>
                  </a:lnTo>
                  <a:cubicBezTo>
                    <a:pt x="10985" y="852"/>
                    <a:pt x="10693" y="930"/>
                    <a:pt x="10383" y="930"/>
                  </a:cubicBezTo>
                  <a:cubicBezTo>
                    <a:pt x="10324" y="930"/>
                    <a:pt x="10266" y="927"/>
                    <a:pt x="10207" y="922"/>
                  </a:cubicBezTo>
                  <a:cubicBezTo>
                    <a:pt x="9307" y="855"/>
                    <a:pt x="9073" y="155"/>
                    <a:pt x="8440" y="21"/>
                  </a:cubicBezTo>
                  <a:cubicBezTo>
                    <a:pt x="8347" y="7"/>
                    <a:pt x="8250" y="1"/>
                    <a:pt x="815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82"/>
            <p:cNvSpPr/>
            <p:nvPr/>
          </p:nvSpPr>
          <p:spPr>
            <a:xfrm>
              <a:off x="2626225" y="2738225"/>
              <a:ext cx="193500" cy="40900"/>
            </a:xfrm>
            <a:custGeom>
              <a:avLst/>
              <a:gdLst/>
              <a:ahLst/>
              <a:cxnLst/>
              <a:rect l="l" t="t" r="r" b="b"/>
              <a:pathLst>
                <a:path w="7740" h="1636" extrusionOk="0">
                  <a:moveTo>
                    <a:pt x="801" y="1"/>
                  </a:moveTo>
                  <a:cubicBezTo>
                    <a:pt x="367" y="1"/>
                    <a:pt x="0" y="368"/>
                    <a:pt x="0" y="801"/>
                  </a:cubicBezTo>
                  <a:cubicBezTo>
                    <a:pt x="0" y="1268"/>
                    <a:pt x="367" y="1635"/>
                    <a:pt x="801" y="1635"/>
                  </a:cubicBezTo>
                  <a:lnTo>
                    <a:pt x="6939" y="1635"/>
                  </a:lnTo>
                  <a:cubicBezTo>
                    <a:pt x="7372" y="1635"/>
                    <a:pt x="7739" y="1268"/>
                    <a:pt x="7739" y="801"/>
                  </a:cubicBezTo>
                  <a:cubicBezTo>
                    <a:pt x="7739" y="368"/>
                    <a:pt x="7372" y="1"/>
                    <a:pt x="6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82"/>
            <p:cNvSpPr/>
            <p:nvPr/>
          </p:nvSpPr>
          <p:spPr>
            <a:xfrm>
              <a:off x="2339350" y="2155325"/>
              <a:ext cx="46725" cy="1293450"/>
            </a:xfrm>
            <a:custGeom>
              <a:avLst/>
              <a:gdLst/>
              <a:ahLst/>
              <a:cxnLst/>
              <a:rect l="l" t="t" r="r" b="b"/>
              <a:pathLst>
                <a:path w="1869" h="51738" extrusionOk="0">
                  <a:moveTo>
                    <a:pt x="1" y="0"/>
                  </a:moveTo>
                  <a:lnTo>
                    <a:pt x="1" y="51737"/>
                  </a:lnTo>
                  <a:lnTo>
                    <a:pt x="1869" y="51737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82"/>
            <p:cNvSpPr/>
            <p:nvPr/>
          </p:nvSpPr>
          <p:spPr>
            <a:xfrm>
              <a:off x="2302650" y="3439575"/>
              <a:ext cx="119275" cy="543750"/>
            </a:xfrm>
            <a:custGeom>
              <a:avLst/>
              <a:gdLst/>
              <a:ahLst/>
              <a:cxnLst/>
              <a:rect l="l" t="t" r="r" b="b"/>
              <a:pathLst>
                <a:path w="4771" h="21750" extrusionOk="0">
                  <a:moveTo>
                    <a:pt x="1" y="0"/>
                  </a:moveTo>
                  <a:lnTo>
                    <a:pt x="1" y="21749"/>
                  </a:lnTo>
                  <a:lnTo>
                    <a:pt x="4771" y="21749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82"/>
            <p:cNvSpPr/>
            <p:nvPr/>
          </p:nvSpPr>
          <p:spPr>
            <a:xfrm>
              <a:off x="2096675" y="2322950"/>
              <a:ext cx="158475" cy="108425"/>
            </a:xfrm>
            <a:custGeom>
              <a:avLst/>
              <a:gdLst/>
              <a:ahLst/>
              <a:cxnLst/>
              <a:rect l="l" t="t" r="r" b="b"/>
              <a:pathLst>
                <a:path w="6339" h="4337" extrusionOk="0">
                  <a:moveTo>
                    <a:pt x="1" y="0"/>
                  </a:moveTo>
                  <a:lnTo>
                    <a:pt x="1" y="4336"/>
                  </a:lnTo>
                  <a:lnTo>
                    <a:pt x="6338" y="4336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82"/>
            <p:cNvSpPr/>
            <p:nvPr/>
          </p:nvSpPr>
          <p:spPr>
            <a:xfrm>
              <a:off x="2096675" y="2322950"/>
              <a:ext cx="45050" cy="108425"/>
            </a:xfrm>
            <a:custGeom>
              <a:avLst/>
              <a:gdLst/>
              <a:ahLst/>
              <a:cxnLst/>
              <a:rect l="l" t="t" r="r" b="b"/>
              <a:pathLst>
                <a:path w="1802" h="4337" extrusionOk="0">
                  <a:moveTo>
                    <a:pt x="1" y="0"/>
                  </a:moveTo>
                  <a:lnTo>
                    <a:pt x="1" y="4336"/>
                  </a:lnTo>
                  <a:lnTo>
                    <a:pt x="1802" y="4336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82"/>
            <p:cNvSpPr/>
            <p:nvPr/>
          </p:nvSpPr>
          <p:spPr>
            <a:xfrm>
              <a:off x="2255125" y="2377150"/>
              <a:ext cx="183500" cy="7525"/>
            </a:xfrm>
            <a:custGeom>
              <a:avLst/>
              <a:gdLst/>
              <a:ahLst/>
              <a:cxnLst/>
              <a:rect l="l" t="t" r="r" b="b"/>
              <a:pathLst>
                <a:path w="7340" h="301" extrusionOk="0">
                  <a:moveTo>
                    <a:pt x="0" y="0"/>
                  </a:moveTo>
                  <a:lnTo>
                    <a:pt x="0" y="300"/>
                  </a:lnTo>
                  <a:lnTo>
                    <a:pt x="7339" y="300"/>
                  </a:lnTo>
                  <a:lnTo>
                    <a:pt x="733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82"/>
            <p:cNvSpPr/>
            <p:nvPr/>
          </p:nvSpPr>
          <p:spPr>
            <a:xfrm>
              <a:off x="2335175" y="2365475"/>
              <a:ext cx="54250" cy="25875"/>
            </a:xfrm>
            <a:custGeom>
              <a:avLst/>
              <a:gdLst/>
              <a:ahLst/>
              <a:cxnLst/>
              <a:rect l="l" t="t" r="r" b="b"/>
              <a:pathLst>
                <a:path w="2170" h="1035" extrusionOk="0">
                  <a:moveTo>
                    <a:pt x="1" y="0"/>
                  </a:moveTo>
                  <a:lnTo>
                    <a:pt x="1" y="1034"/>
                  </a:lnTo>
                  <a:lnTo>
                    <a:pt x="2169" y="1034"/>
                  </a:lnTo>
                  <a:lnTo>
                    <a:pt x="216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82"/>
            <p:cNvSpPr/>
            <p:nvPr/>
          </p:nvSpPr>
          <p:spPr>
            <a:xfrm>
              <a:off x="2438600" y="2335450"/>
              <a:ext cx="18350" cy="90925"/>
            </a:xfrm>
            <a:custGeom>
              <a:avLst/>
              <a:gdLst/>
              <a:ahLst/>
              <a:cxnLst/>
              <a:rect l="l" t="t" r="r" b="b"/>
              <a:pathLst>
                <a:path w="734" h="3637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lnTo>
                    <a:pt x="0" y="3269"/>
                  </a:lnTo>
                  <a:cubicBezTo>
                    <a:pt x="0" y="3470"/>
                    <a:pt x="167" y="3636"/>
                    <a:pt x="367" y="3636"/>
                  </a:cubicBezTo>
                  <a:cubicBezTo>
                    <a:pt x="567" y="3636"/>
                    <a:pt x="734" y="3470"/>
                    <a:pt x="734" y="3269"/>
                  </a:cubicBezTo>
                  <a:lnTo>
                    <a:pt x="734" y="367"/>
                  </a:ln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82"/>
            <p:cNvSpPr/>
            <p:nvPr/>
          </p:nvSpPr>
          <p:spPr>
            <a:xfrm>
              <a:off x="2644575" y="2834975"/>
              <a:ext cx="158475" cy="108425"/>
            </a:xfrm>
            <a:custGeom>
              <a:avLst/>
              <a:gdLst/>
              <a:ahLst/>
              <a:cxnLst/>
              <a:rect l="l" t="t" r="r" b="b"/>
              <a:pathLst>
                <a:path w="6339" h="4337" extrusionOk="0">
                  <a:moveTo>
                    <a:pt x="0" y="0"/>
                  </a:moveTo>
                  <a:lnTo>
                    <a:pt x="0" y="4337"/>
                  </a:lnTo>
                  <a:lnTo>
                    <a:pt x="6338" y="4337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82"/>
            <p:cNvSpPr/>
            <p:nvPr/>
          </p:nvSpPr>
          <p:spPr>
            <a:xfrm>
              <a:off x="2657075" y="2834975"/>
              <a:ext cx="45050" cy="108425"/>
            </a:xfrm>
            <a:custGeom>
              <a:avLst/>
              <a:gdLst/>
              <a:ahLst/>
              <a:cxnLst/>
              <a:rect l="l" t="t" r="r" b="b"/>
              <a:pathLst>
                <a:path w="1802" h="4337" extrusionOk="0">
                  <a:moveTo>
                    <a:pt x="1" y="0"/>
                  </a:moveTo>
                  <a:lnTo>
                    <a:pt x="1" y="4337"/>
                  </a:lnTo>
                  <a:lnTo>
                    <a:pt x="1802" y="4337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82"/>
            <p:cNvSpPr/>
            <p:nvPr/>
          </p:nvSpPr>
          <p:spPr>
            <a:xfrm>
              <a:off x="2286825" y="2889175"/>
              <a:ext cx="357775" cy="7525"/>
            </a:xfrm>
            <a:custGeom>
              <a:avLst/>
              <a:gdLst/>
              <a:ahLst/>
              <a:cxnLst/>
              <a:rect l="l" t="t" r="r" b="b"/>
              <a:pathLst>
                <a:path w="1431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14310" y="301"/>
                  </a:lnTo>
                  <a:lnTo>
                    <a:pt x="1431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82"/>
            <p:cNvSpPr/>
            <p:nvPr/>
          </p:nvSpPr>
          <p:spPr>
            <a:xfrm>
              <a:off x="2335175" y="2876675"/>
              <a:ext cx="54250" cy="26700"/>
            </a:xfrm>
            <a:custGeom>
              <a:avLst/>
              <a:gdLst/>
              <a:ahLst/>
              <a:cxnLst/>
              <a:rect l="l" t="t" r="r" b="b"/>
              <a:pathLst>
                <a:path w="2170" h="1068" extrusionOk="0">
                  <a:moveTo>
                    <a:pt x="1" y="0"/>
                  </a:moveTo>
                  <a:lnTo>
                    <a:pt x="1" y="1068"/>
                  </a:lnTo>
                  <a:lnTo>
                    <a:pt x="2169" y="1068"/>
                  </a:lnTo>
                  <a:lnTo>
                    <a:pt x="216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82"/>
            <p:cNvSpPr/>
            <p:nvPr/>
          </p:nvSpPr>
          <p:spPr>
            <a:xfrm>
              <a:off x="2268475" y="2847475"/>
              <a:ext cx="18375" cy="90925"/>
            </a:xfrm>
            <a:custGeom>
              <a:avLst/>
              <a:gdLst/>
              <a:ahLst/>
              <a:cxnLst/>
              <a:rect l="l" t="t" r="r" b="b"/>
              <a:pathLst>
                <a:path w="735" h="3637" extrusionOk="0">
                  <a:moveTo>
                    <a:pt x="367" y="1"/>
                  </a:moveTo>
                  <a:cubicBezTo>
                    <a:pt x="167" y="1"/>
                    <a:pt x="0" y="168"/>
                    <a:pt x="0" y="368"/>
                  </a:cubicBezTo>
                  <a:lnTo>
                    <a:pt x="0" y="3270"/>
                  </a:lnTo>
                  <a:cubicBezTo>
                    <a:pt x="0" y="3470"/>
                    <a:pt x="167" y="3637"/>
                    <a:pt x="367" y="3637"/>
                  </a:cubicBezTo>
                  <a:cubicBezTo>
                    <a:pt x="567" y="3637"/>
                    <a:pt x="734" y="3470"/>
                    <a:pt x="734" y="3270"/>
                  </a:cubicBezTo>
                  <a:lnTo>
                    <a:pt x="734" y="368"/>
                  </a:lnTo>
                  <a:cubicBezTo>
                    <a:pt x="734" y="168"/>
                    <a:pt x="567" y="1"/>
                    <a:pt x="367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82"/>
            <p:cNvSpPr/>
            <p:nvPr/>
          </p:nvSpPr>
          <p:spPr>
            <a:xfrm>
              <a:off x="2055825" y="3966625"/>
              <a:ext cx="541225" cy="67575"/>
            </a:xfrm>
            <a:custGeom>
              <a:avLst/>
              <a:gdLst/>
              <a:ahLst/>
              <a:cxnLst/>
              <a:rect l="l" t="t" r="r" b="b"/>
              <a:pathLst>
                <a:path w="21649" h="2703" extrusionOk="0">
                  <a:moveTo>
                    <a:pt x="1334" y="0"/>
                  </a:moveTo>
                  <a:cubicBezTo>
                    <a:pt x="601" y="0"/>
                    <a:pt x="0" y="601"/>
                    <a:pt x="0" y="1334"/>
                  </a:cubicBezTo>
                  <a:cubicBezTo>
                    <a:pt x="0" y="2102"/>
                    <a:pt x="601" y="2702"/>
                    <a:pt x="1334" y="2702"/>
                  </a:cubicBezTo>
                  <a:lnTo>
                    <a:pt x="20281" y="2702"/>
                  </a:lnTo>
                  <a:cubicBezTo>
                    <a:pt x="21015" y="2702"/>
                    <a:pt x="21649" y="2102"/>
                    <a:pt x="21649" y="1334"/>
                  </a:cubicBezTo>
                  <a:cubicBezTo>
                    <a:pt x="21649" y="601"/>
                    <a:pt x="21015" y="0"/>
                    <a:pt x="2028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82"/>
            <p:cNvSpPr/>
            <p:nvPr/>
          </p:nvSpPr>
          <p:spPr>
            <a:xfrm>
              <a:off x="1271925" y="3895725"/>
              <a:ext cx="321925" cy="138475"/>
            </a:xfrm>
            <a:custGeom>
              <a:avLst/>
              <a:gdLst/>
              <a:ahLst/>
              <a:cxnLst/>
              <a:rect l="l" t="t" r="r" b="b"/>
              <a:pathLst>
                <a:path w="12877" h="5539" extrusionOk="0">
                  <a:moveTo>
                    <a:pt x="334" y="1"/>
                  </a:moveTo>
                  <a:cubicBezTo>
                    <a:pt x="134" y="1"/>
                    <a:pt x="0" y="168"/>
                    <a:pt x="34" y="368"/>
                  </a:cubicBezTo>
                  <a:lnTo>
                    <a:pt x="968" y="5305"/>
                  </a:lnTo>
                  <a:cubicBezTo>
                    <a:pt x="1001" y="5438"/>
                    <a:pt x="1134" y="5538"/>
                    <a:pt x="1268" y="5538"/>
                  </a:cubicBezTo>
                  <a:lnTo>
                    <a:pt x="11609" y="5538"/>
                  </a:lnTo>
                  <a:cubicBezTo>
                    <a:pt x="11775" y="5538"/>
                    <a:pt x="11876" y="5438"/>
                    <a:pt x="11909" y="5305"/>
                  </a:cubicBezTo>
                  <a:lnTo>
                    <a:pt x="12843" y="368"/>
                  </a:lnTo>
                  <a:cubicBezTo>
                    <a:pt x="12876" y="168"/>
                    <a:pt x="12743" y="1"/>
                    <a:pt x="1257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82"/>
            <p:cNvSpPr/>
            <p:nvPr/>
          </p:nvSpPr>
          <p:spPr>
            <a:xfrm>
              <a:off x="1299450" y="3958275"/>
              <a:ext cx="266875" cy="62575"/>
            </a:xfrm>
            <a:custGeom>
              <a:avLst/>
              <a:gdLst/>
              <a:ahLst/>
              <a:cxnLst/>
              <a:rect l="l" t="t" r="r" b="b"/>
              <a:pathLst>
                <a:path w="10675" h="2503" extrusionOk="0">
                  <a:moveTo>
                    <a:pt x="10674" y="1"/>
                  </a:moveTo>
                  <a:lnTo>
                    <a:pt x="10241" y="2269"/>
                  </a:lnTo>
                  <a:cubicBezTo>
                    <a:pt x="10241" y="2402"/>
                    <a:pt x="10107" y="2502"/>
                    <a:pt x="10007" y="2502"/>
                  </a:cubicBezTo>
                  <a:lnTo>
                    <a:pt x="701" y="2502"/>
                  </a:lnTo>
                  <a:cubicBezTo>
                    <a:pt x="567" y="2502"/>
                    <a:pt x="467" y="2402"/>
                    <a:pt x="434" y="2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82"/>
            <p:cNvSpPr/>
            <p:nvPr/>
          </p:nvSpPr>
          <p:spPr>
            <a:xfrm>
              <a:off x="1301950" y="3835700"/>
              <a:ext cx="234350" cy="181800"/>
            </a:xfrm>
            <a:custGeom>
              <a:avLst/>
              <a:gdLst/>
              <a:ahLst/>
              <a:cxnLst/>
              <a:rect l="l" t="t" r="r" b="b"/>
              <a:pathLst>
                <a:path w="9374" h="7272" fill="none" extrusionOk="0">
                  <a:moveTo>
                    <a:pt x="5337" y="0"/>
                  </a:moveTo>
                  <a:cubicBezTo>
                    <a:pt x="5337" y="0"/>
                    <a:pt x="5671" y="2669"/>
                    <a:pt x="5071" y="4070"/>
                  </a:cubicBezTo>
                  <a:cubicBezTo>
                    <a:pt x="4170" y="6071"/>
                    <a:pt x="0" y="5604"/>
                    <a:pt x="968" y="6605"/>
                  </a:cubicBezTo>
                  <a:cubicBezTo>
                    <a:pt x="1568" y="7272"/>
                    <a:pt x="6605" y="6138"/>
                    <a:pt x="9374" y="6938"/>
                  </a:cubicBezTo>
                </a:path>
              </a:pathLst>
            </a:custGeom>
            <a:noFill/>
            <a:ln w="7500" cap="rnd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82"/>
            <p:cNvSpPr/>
            <p:nvPr/>
          </p:nvSpPr>
          <p:spPr>
            <a:xfrm>
              <a:off x="1392850" y="3856525"/>
              <a:ext cx="85075" cy="9200"/>
            </a:xfrm>
            <a:custGeom>
              <a:avLst/>
              <a:gdLst/>
              <a:ahLst/>
              <a:cxnLst/>
              <a:rect l="l" t="t" r="r" b="b"/>
              <a:pathLst>
                <a:path w="3403" h="368" extrusionOk="0">
                  <a:moveTo>
                    <a:pt x="167" y="1"/>
                  </a:moveTo>
                  <a:cubicBezTo>
                    <a:pt x="67" y="1"/>
                    <a:pt x="0" y="68"/>
                    <a:pt x="0" y="168"/>
                  </a:cubicBezTo>
                  <a:cubicBezTo>
                    <a:pt x="0" y="268"/>
                    <a:pt x="67" y="368"/>
                    <a:pt x="167" y="368"/>
                  </a:cubicBezTo>
                  <a:lnTo>
                    <a:pt x="3236" y="368"/>
                  </a:lnTo>
                  <a:cubicBezTo>
                    <a:pt x="3336" y="368"/>
                    <a:pt x="3403" y="268"/>
                    <a:pt x="3403" y="168"/>
                  </a:cubicBezTo>
                  <a:cubicBezTo>
                    <a:pt x="3403" y="68"/>
                    <a:pt x="3336" y="1"/>
                    <a:pt x="32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82"/>
            <p:cNvSpPr/>
            <p:nvPr/>
          </p:nvSpPr>
          <p:spPr>
            <a:xfrm>
              <a:off x="1392850" y="3856525"/>
              <a:ext cx="85075" cy="39225"/>
            </a:xfrm>
            <a:custGeom>
              <a:avLst/>
              <a:gdLst/>
              <a:ahLst/>
              <a:cxnLst/>
              <a:rect l="l" t="t" r="r" b="b"/>
              <a:pathLst>
                <a:path w="3403" h="1569" extrusionOk="0">
                  <a:moveTo>
                    <a:pt x="167" y="1"/>
                  </a:moveTo>
                  <a:cubicBezTo>
                    <a:pt x="67" y="1"/>
                    <a:pt x="0" y="68"/>
                    <a:pt x="0" y="168"/>
                  </a:cubicBezTo>
                  <a:cubicBezTo>
                    <a:pt x="0" y="268"/>
                    <a:pt x="67" y="368"/>
                    <a:pt x="167" y="368"/>
                  </a:cubicBezTo>
                  <a:lnTo>
                    <a:pt x="200" y="368"/>
                  </a:lnTo>
                  <a:lnTo>
                    <a:pt x="200" y="1569"/>
                  </a:lnTo>
                  <a:lnTo>
                    <a:pt x="3236" y="1569"/>
                  </a:lnTo>
                  <a:lnTo>
                    <a:pt x="3236" y="368"/>
                  </a:lnTo>
                  <a:cubicBezTo>
                    <a:pt x="3336" y="368"/>
                    <a:pt x="3403" y="268"/>
                    <a:pt x="3403" y="168"/>
                  </a:cubicBezTo>
                  <a:cubicBezTo>
                    <a:pt x="3403" y="68"/>
                    <a:pt x="3336" y="1"/>
                    <a:pt x="32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82"/>
            <p:cNvSpPr/>
            <p:nvPr/>
          </p:nvSpPr>
          <p:spPr>
            <a:xfrm>
              <a:off x="1401175" y="3732275"/>
              <a:ext cx="69250" cy="108650"/>
            </a:xfrm>
            <a:custGeom>
              <a:avLst/>
              <a:gdLst/>
              <a:ahLst/>
              <a:cxnLst/>
              <a:rect l="l" t="t" r="r" b="b"/>
              <a:pathLst>
                <a:path w="2770" h="4346" extrusionOk="0">
                  <a:moveTo>
                    <a:pt x="1368" y="1"/>
                  </a:moveTo>
                  <a:cubicBezTo>
                    <a:pt x="1368" y="1"/>
                    <a:pt x="1" y="2002"/>
                    <a:pt x="1" y="2970"/>
                  </a:cubicBezTo>
                  <a:cubicBezTo>
                    <a:pt x="1" y="3637"/>
                    <a:pt x="334" y="4004"/>
                    <a:pt x="701" y="4170"/>
                  </a:cubicBezTo>
                  <a:cubicBezTo>
                    <a:pt x="918" y="4287"/>
                    <a:pt x="1152" y="4345"/>
                    <a:pt x="1385" y="4345"/>
                  </a:cubicBezTo>
                  <a:cubicBezTo>
                    <a:pt x="1619" y="4345"/>
                    <a:pt x="1852" y="4287"/>
                    <a:pt x="2069" y="4170"/>
                  </a:cubicBezTo>
                  <a:cubicBezTo>
                    <a:pt x="2402" y="4004"/>
                    <a:pt x="2769" y="3637"/>
                    <a:pt x="2769" y="2970"/>
                  </a:cubicBezTo>
                  <a:cubicBezTo>
                    <a:pt x="2769" y="2002"/>
                    <a:pt x="1368" y="1"/>
                    <a:pt x="1368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2" name="Google Shape;4622;p82"/>
          <p:cNvGrpSpPr/>
          <p:nvPr/>
        </p:nvGrpSpPr>
        <p:grpSpPr>
          <a:xfrm>
            <a:off x="2725325" y="4612300"/>
            <a:ext cx="635475" cy="488725"/>
            <a:chOff x="3325900" y="3545475"/>
            <a:chExt cx="635475" cy="488725"/>
          </a:xfrm>
        </p:grpSpPr>
        <p:sp>
          <p:nvSpPr>
            <p:cNvPr id="4623" name="Google Shape;4623;p82"/>
            <p:cNvSpPr/>
            <p:nvPr/>
          </p:nvSpPr>
          <p:spPr>
            <a:xfrm>
              <a:off x="3455975" y="3545475"/>
              <a:ext cx="61750" cy="81750"/>
            </a:xfrm>
            <a:custGeom>
              <a:avLst/>
              <a:gdLst/>
              <a:ahLst/>
              <a:cxnLst/>
              <a:rect l="l" t="t" r="r" b="b"/>
              <a:pathLst>
                <a:path w="2470" h="3270" extrusionOk="0">
                  <a:moveTo>
                    <a:pt x="1" y="1"/>
                  </a:moveTo>
                  <a:lnTo>
                    <a:pt x="1" y="3270"/>
                  </a:lnTo>
                  <a:lnTo>
                    <a:pt x="2469" y="3270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82"/>
            <p:cNvSpPr/>
            <p:nvPr/>
          </p:nvSpPr>
          <p:spPr>
            <a:xfrm>
              <a:off x="3450150" y="3605525"/>
              <a:ext cx="72575" cy="351950"/>
            </a:xfrm>
            <a:custGeom>
              <a:avLst/>
              <a:gdLst/>
              <a:ahLst/>
              <a:cxnLst/>
              <a:rect l="l" t="t" r="r" b="b"/>
              <a:pathLst>
                <a:path w="2903" h="14078" extrusionOk="0">
                  <a:moveTo>
                    <a:pt x="0" y="0"/>
                  </a:moveTo>
                  <a:lnTo>
                    <a:pt x="0" y="12609"/>
                  </a:lnTo>
                  <a:cubicBezTo>
                    <a:pt x="0" y="13410"/>
                    <a:pt x="668" y="14077"/>
                    <a:pt x="1468" y="14077"/>
                  </a:cubicBezTo>
                  <a:cubicBezTo>
                    <a:pt x="2269" y="14077"/>
                    <a:pt x="2902" y="13410"/>
                    <a:pt x="2902" y="12609"/>
                  </a:cubicBez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82"/>
            <p:cNvSpPr/>
            <p:nvPr/>
          </p:nvSpPr>
          <p:spPr>
            <a:xfrm>
              <a:off x="3460150" y="3774475"/>
              <a:ext cx="52575" cy="172150"/>
            </a:xfrm>
            <a:custGeom>
              <a:avLst/>
              <a:gdLst/>
              <a:ahLst/>
              <a:cxnLst/>
              <a:rect l="l" t="t" r="r" b="b"/>
              <a:pathLst>
                <a:path w="2103" h="6886" extrusionOk="0">
                  <a:moveTo>
                    <a:pt x="393" y="0"/>
                  </a:moveTo>
                  <a:cubicBezTo>
                    <a:pt x="253" y="0"/>
                    <a:pt x="119" y="24"/>
                    <a:pt x="1" y="47"/>
                  </a:cubicBezTo>
                  <a:lnTo>
                    <a:pt x="1" y="5818"/>
                  </a:lnTo>
                  <a:cubicBezTo>
                    <a:pt x="1" y="6419"/>
                    <a:pt x="468" y="6886"/>
                    <a:pt x="1068" y="6886"/>
                  </a:cubicBezTo>
                  <a:cubicBezTo>
                    <a:pt x="1635" y="6886"/>
                    <a:pt x="2102" y="6419"/>
                    <a:pt x="2102" y="5818"/>
                  </a:cubicBezTo>
                  <a:lnTo>
                    <a:pt x="2102" y="281"/>
                  </a:lnTo>
                  <a:cubicBezTo>
                    <a:pt x="2075" y="363"/>
                    <a:pt x="1957" y="423"/>
                    <a:pt x="1842" y="423"/>
                  </a:cubicBezTo>
                  <a:cubicBezTo>
                    <a:pt x="1817" y="423"/>
                    <a:pt x="1792" y="420"/>
                    <a:pt x="1769" y="414"/>
                  </a:cubicBezTo>
                  <a:cubicBezTo>
                    <a:pt x="1468" y="414"/>
                    <a:pt x="1035" y="81"/>
                    <a:pt x="568" y="14"/>
                  </a:cubicBezTo>
                  <a:cubicBezTo>
                    <a:pt x="509" y="4"/>
                    <a:pt x="450" y="0"/>
                    <a:pt x="39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82"/>
            <p:cNvSpPr/>
            <p:nvPr/>
          </p:nvSpPr>
          <p:spPr>
            <a:xfrm>
              <a:off x="3437650" y="3581350"/>
              <a:ext cx="98425" cy="24200"/>
            </a:xfrm>
            <a:custGeom>
              <a:avLst/>
              <a:gdLst/>
              <a:ahLst/>
              <a:cxnLst/>
              <a:rect l="l" t="t" r="r" b="b"/>
              <a:pathLst>
                <a:path w="3937" h="968" extrusionOk="0">
                  <a:moveTo>
                    <a:pt x="467" y="0"/>
                  </a:moveTo>
                  <a:cubicBezTo>
                    <a:pt x="200" y="0"/>
                    <a:pt x="0" y="234"/>
                    <a:pt x="0" y="500"/>
                  </a:cubicBezTo>
                  <a:cubicBezTo>
                    <a:pt x="0" y="767"/>
                    <a:pt x="200" y="967"/>
                    <a:pt x="467" y="967"/>
                  </a:cubicBezTo>
                  <a:lnTo>
                    <a:pt x="3436" y="967"/>
                  </a:lnTo>
                  <a:cubicBezTo>
                    <a:pt x="3703" y="967"/>
                    <a:pt x="3936" y="767"/>
                    <a:pt x="3936" y="500"/>
                  </a:cubicBezTo>
                  <a:cubicBezTo>
                    <a:pt x="3936" y="234"/>
                    <a:pt x="3703" y="0"/>
                    <a:pt x="34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82"/>
            <p:cNvSpPr/>
            <p:nvPr/>
          </p:nvSpPr>
          <p:spPr>
            <a:xfrm>
              <a:off x="3612775" y="3545475"/>
              <a:ext cx="61725" cy="81750"/>
            </a:xfrm>
            <a:custGeom>
              <a:avLst/>
              <a:gdLst/>
              <a:ahLst/>
              <a:cxnLst/>
              <a:rect l="l" t="t" r="r" b="b"/>
              <a:pathLst>
                <a:path w="2469" h="3270" extrusionOk="0">
                  <a:moveTo>
                    <a:pt x="0" y="1"/>
                  </a:moveTo>
                  <a:lnTo>
                    <a:pt x="0" y="3270"/>
                  </a:lnTo>
                  <a:lnTo>
                    <a:pt x="2468" y="3270"/>
                  </a:lnTo>
                  <a:lnTo>
                    <a:pt x="246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82"/>
            <p:cNvSpPr/>
            <p:nvPr/>
          </p:nvSpPr>
          <p:spPr>
            <a:xfrm>
              <a:off x="3607750" y="3605525"/>
              <a:ext cx="71750" cy="351950"/>
            </a:xfrm>
            <a:custGeom>
              <a:avLst/>
              <a:gdLst/>
              <a:ahLst/>
              <a:cxnLst/>
              <a:rect l="l" t="t" r="r" b="b"/>
              <a:pathLst>
                <a:path w="2870" h="14078" extrusionOk="0">
                  <a:moveTo>
                    <a:pt x="1" y="0"/>
                  </a:moveTo>
                  <a:lnTo>
                    <a:pt x="1" y="12609"/>
                  </a:lnTo>
                  <a:cubicBezTo>
                    <a:pt x="1" y="13410"/>
                    <a:pt x="635" y="14077"/>
                    <a:pt x="1435" y="14077"/>
                  </a:cubicBezTo>
                  <a:cubicBezTo>
                    <a:pt x="2236" y="14077"/>
                    <a:pt x="2870" y="13410"/>
                    <a:pt x="2870" y="12609"/>
                  </a:cubicBezTo>
                  <a:lnTo>
                    <a:pt x="28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82"/>
            <p:cNvSpPr/>
            <p:nvPr/>
          </p:nvSpPr>
          <p:spPr>
            <a:xfrm>
              <a:off x="3616925" y="3774475"/>
              <a:ext cx="53400" cy="172150"/>
            </a:xfrm>
            <a:custGeom>
              <a:avLst/>
              <a:gdLst/>
              <a:ahLst/>
              <a:cxnLst/>
              <a:rect l="l" t="t" r="r" b="b"/>
              <a:pathLst>
                <a:path w="2136" h="6886" extrusionOk="0">
                  <a:moveTo>
                    <a:pt x="425" y="0"/>
                  </a:moveTo>
                  <a:cubicBezTo>
                    <a:pt x="284" y="0"/>
                    <a:pt x="142" y="24"/>
                    <a:pt x="1" y="47"/>
                  </a:cubicBezTo>
                  <a:lnTo>
                    <a:pt x="1" y="5818"/>
                  </a:lnTo>
                  <a:cubicBezTo>
                    <a:pt x="1" y="6419"/>
                    <a:pt x="501" y="6886"/>
                    <a:pt x="1068" y="6886"/>
                  </a:cubicBezTo>
                  <a:cubicBezTo>
                    <a:pt x="1669" y="6886"/>
                    <a:pt x="2136" y="6419"/>
                    <a:pt x="2136" y="5818"/>
                  </a:cubicBezTo>
                  <a:lnTo>
                    <a:pt x="2136" y="281"/>
                  </a:lnTo>
                  <a:cubicBezTo>
                    <a:pt x="2108" y="363"/>
                    <a:pt x="1990" y="423"/>
                    <a:pt x="1875" y="423"/>
                  </a:cubicBezTo>
                  <a:cubicBezTo>
                    <a:pt x="1850" y="423"/>
                    <a:pt x="1826" y="420"/>
                    <a:pt x="1802" y="414"/>
                  </a:cubicBezTo>
                  <a:cubicBezTo>
                    <a:pt x="1469" y="414"/>
                    <a:pt x="1068" y="81"/>
                    <a:pt x="601" y="14"/>
                  </a:cubicBezTo>
                  <a:cubicBezTo>
                    <a:pt x="543" y="4"/>
                    <a:pt x="484" y="0"/>
                    <a:pt x="425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82"/>
            <p:cNvSpPr/>
            <p:nvPr/>
          </p:nvSpPr>
          <p:spPr>
            <a:xfrm>
              <a:off x="3594425" y="3581350"/>
              <a:ext cx="98425" cy="24200"/>
            </a:xfrm>
            <a:custGeom>
              <a:avLst/>
              <a:gdLst/>
              <a:ahLst/>
              <a:cxnLst/>
              <a:rect l="l" t="t" r="r" b="b"/>
              <a:pathLst>
                <a:path w="3937" h="968" extrusionOk="0">
                  <a:moveTo>
                    <a:pt x="501" y="0"/>
                  </a:moveTo>
                  <a:cubicBezTo>
                    <a:pt x="234" y="0"/>
                    <a:pt x="0" y="234"/>
                    <a:pt x="0" y="500"/>
                  </a:cubicBezTo>
                  <a:cubicBezTo>
                    <a:pt x="0" y="767"/>
                    <a:pt x="234" y="967"/>
                    <a:pt x="501" y="967"/>
                  </a:cubicBezTo>
                  <a:lnTo>
                    <a:pt x="3436" y="967"/>
                  </a:lnTo>
                  <a:cubicBezTo>
                    <a:pt x="3703" y="967"/>
                    <a:pt x="3936" y="767"/>
                    <a:pt x="3936" y="500"/>
                  </a:cubicBezTo>
                  <a:cubicBezTo>
                    <a:pt x="3936" y="234"/>
                    <a:pt x="3703" y="0"/>
                    <a:pt x="34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82"/>
            <p:cNvSpPr/>
            <p:nvPr/>
          </p:nvSpPr>
          <p:spPr>
            <a:xfrm>
              <a:off x="3769550" y="3545475"/>
              <a:ext cx="62550" cy="81750"/>
            </a:xfrm>
            <a:custGeom>
              <a:avLst/>
              <a:gdLst/>
              <a:ahLst/>
              <a:cxnLst/>
              <a:rect l="l" t="t" r="r" b="b"/>
              <a:pathLst>
                <a:path w="2502" h="3270" extrusionOk="0">
                  <a:moveTo>
                    <a:pt x="0" y="1"/>
                  </a:moveTo>
                  <a:lnTo>
                    <a:pt x="0" y="3270"/>
                  </a:lnTo>
                  <a:lnTo>
                    <a:pt x="2502" y="3270"/>
                  </a:lnTo>
                  <a:lnTo>
                    <a:pt x="250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82"/>
            <p:cNvSpPr/>
            <p:nvPr/>
          </p:nvSpPr>
          <p:spPr>
            <a:xfrm>
              <a:off x="3764550" y="3605525"/>
              <a:ext cx="72575" cy="351950"/>
            </a:xfrm>
            <a:custGeom>
              <a:avLst/>
              <a:gdLst/>
              <a:ahLst/>
              <a:cxnLst/>
              <a:rect l="l" t="t" r="r" b="b"/>
              <a:pathLst>
                <a:path w="2903" h="14078" extrusionOk="0">
                  <a:moveTo>
                    <a:pt x="0" y="0"/>
                  </a:moveTo>
                  <a:lnTo>
                    <a:pt x="0" y="12609"/>
                  </a:lnTo>
                  <a:cubicBezTo>
                    <a:pt x="0" y="13410"/>
                    <a:pt x="667" y="14077"/>
                    <a:pt x="1434" y="14077"/>
                  </a:cubicBezTo>
                  <a:cubicBezTo>
                    <a:pt x="2235" y="14077"/>
                    <a:pt x="2902" y="13410"/>
                    <a:pt x="2902" y="12609"/>
                  </a:cubicBez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82"/>
            <p:cNvSpPr/>
            <p:nvPr/>
          </p:nvSpPr>
          <p:spPr>
            <a:xfrm>
              <a:off x="3774550" y="3774475"/>
              <a:ext cx="52550" cy="172150"/>
            </a:xfrm>
            <a:custGeom>
              <a:avLst/>
              <a:gdLst/>
              <a:ahLst/>
              <a:cxnLst/>
              <a:rect l="l" t="t" r="r" b="b"/>
              <a:pathLst>
                <a:path w="2102" h="6886" extrusionOk="0">
                  <a:moveTo>
                    <a:pt x="392" y="0"/>
                  </a:moveTo>
                  <a:cubicBezTo>
                    <a:pt x="253" y="0"/>
                    <a:pt x="118" y="24"/>
                    <a:pt x="0" y="47"/>
                  </a:cubicBezTo>
                  <a:lnTo>
                    <a:pt x="0" y="5818"/>
                  </a:lnTo>
                  <a:cubicBezTo>
                    <a:pt x="0" y="6419"/>
                    <a:pt x="467" y="6886"/>
                    <a:pt x="1034" y="6886"/>
                  </a:cubicBezTo>
                  <a:cubicBezTo>
                    <a:pt x="1635" y="6886"/>
                    <a:pt x="2102" y="6419"/>
                    <a:pt x="2102" y="5818"/>
                  </a:cubicBezTo>
                  <a:lnTo>
                    <a:pt x="2102" y="281"/>
                  </a:lnTo>
                  <a:cubicBezTo>
                    <a:pt x="2074" y="363"/>
                    <a:pt x="1957" y="423"/>
                    <a:pt x="1841" y="423"/>
                  </a:cubicBezTo>
                  <a:cubicBezTo>
                    <a:pt x="1817" y="423"/>
                    <a:pt x="1792" y="420"/>
                    <a:pt x="1768" y="414"/>
                  </a:cubicBezTo>
                  <a:cubicBezTo>
                    <a:pt x="1468" y="414"/>
                    <a:pt x="1034" y="81"/>
                    <a:pt x="567" y="14"/>
                  </a:cubicBezTo>
                  <a:cubicBezTo>
                    <a:pt x="509" y="4"/>
                    <a:pt x="450" y="0"/>
                    <a:pt x="39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82"/>
            <p:cNvSpPr/>
            <p:nvPr/>
          </p:nvSpPr>
          <p:spPr>
            <a:xfrm>
              <a:off x="3751200" y="3581350"/>
              <a:ext cx="98425" cy="24200"/>
            </a:xfrm>
            <a:custGeom>
              <a:avLst/>
              <a:gdLst/>
              <a:ahLst/>
              <a:cxnLst/>
              <a:rect l="l" t="t" r="r" b="b"/>
              <a:pathLst>
                <a:path w="3937" h="968" extrusionOk="0">
                  <a:moveTo>
                    <a:pt x="501" y="0"/>
                  </a:moveTo>
                  <a:cubicBezTo>
                    <a:pt x="234" y="0"/>
                    <a:pt x="0" y="234"/>
                    <a:pt x="0" y="500"/>
                  </a:cubicBezTo>
                  <a:cubicBezTo>
                    <a:pt x="0" y="767"/>
                    <a:pt x="234" y="967"/>
                    <a:pt x="501" y="967"/>
                  </a:cubicBezTo>
                  <a:lnTo>
                    <a:pt x="3469" y="967"/>
                  </a:lnTo>
                  <a:cubicBezTo>
                    <a:pt x="3736" y="967"/>
                    <a:pt x="3936" y="767"/>
                    <a:pt x="3936" y="500"/>
                  </a:cubicBezTo>
                  <a:cubicBezTo>
                    <a:pt x="3936" y="234"/>
                    <a:pt x="3736" y="0"/>
                    <a:pt x="34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82"/>
            <p:cNvSpPr/>
            <p:nvPr/>
          </p:nvSpPr>
          <p:spPr>
            <a:xfrm>
              <a:off x="3342575" y="3710600"/>
              <a:ext cx="602125" cy="16700"/>
            </a:xfrm>
            <a:custGeom>
              <a:avLst/>
              <a:gdLst/>
              <a:ahLst/>
              <a:cxnLst/>
              <a:rect l="l" t="t" r="r" b="b"/>
              <a:pathLst>
                <a:path w="24085" h="668" extrusionOk="0">
                  <a:moveTo>
                    <a:pt x="301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8"/>
                    <a:pt x="301" y="668"/>
                  </a:cubicBezTo>
                  <a:lnTo>
                    <a:pt x="23784" y="668"/>
                  </a:lnTo>
                  <a:cubicBezTo>
                    <a:pt x="23951" y="668"/>
                    <a:pt x="24084" y="501"/>
                    <a:pt x="24084" y="334"/>
                  </a:cubicBezTo>
                  <a:cubicBezTo>
                    <a:pt x="24084" y="134"/>
                    <a:pt x="23951" y="0"/>
                    <a:pt x="2378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82"/>
            <p:cNvSpPr/>
            <p:nvPr/>
          </p:nvSpPr>
          <p:spPr>
            <a:xfrm>
              <a:off x="3325900" y="3994975"/>
              <a:ext cx="635475" cy="39225"/>
            </a:xfrm>
            <a:custGeom>
              <a:avLst/>
              <a:gdLst/>
              <a:ahLst/>
              <a:cxnLst/>
              <a:rect l="l" t="t" r="r" b="b"/>
              <a:pathLst>
                <a:path w="25419" h="1569" extrusionOk="0">
                  <a:moveTo>
                    <a:pt x="801" y="0"/>
                  </a:moveTo>
                  <a:cubicBezTo>
                    <a:pt x="601" y="0"/>
                    <a:pt x="400" y="100"/>
                    <a:pt x="234" y="234"/>
                  </a:cubicBezTo>
                  <a:cubicBezTo>
                    <a:pt x="100" y="367"/>
                    <a:pt x="0" y="567"/>
                    <a:pt x="0" y="801"/>
                  </a:cubicBezTo>
                  <a:cubicBezTo>
                    <a:pt x="0" y="1234"/>
                    <a:pt x="367" y="1568"/>
                    <a:pt x="801" y="1568"/>
                  </a:cubicBezTo>
                  <a:lnTo>
                    <a:pt x="24618" y="1568"/>
                  </a:lnTo>
                  <a:cubicBezTo>
                    <a:pt x="24851" y="1568"/>
                    <a:pt x="25018" y="1468"/>
                    <a:pt x="25185" y="1335"/>
                  </a:cubicBezTo>
                  <a:cubicBezTo>
                    <a:pt x="25318" y="1201"/>
                    <a:pt x="25418" y="1001"/>
                    <a:pt x="25418" y="801"/>
                  </a:cubicBezTo>
                  <a:cubicBezTo>
                    <a:pt x="25418" y="367"/>
                    <a:pt x="25051" y="0"/>
                    <a:pt x="2461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82"/>
            <p:cNvSpPr/>
            <p:nvPr/>
          </p:nvSpPr>
          <p:spPr>
            <a:xfrm>
              <a:off x="3383425" y="3727275"/>
              <a:ext cx="19200" cy="267725"/>
            </a:xfrm>
            <a:custGeom>
              <a:avLst/>
              <a:gdLst/>
              <a:ahLst/>
              <a:cxnLst/>
              <a:rect l="l" t="t" r="r" b="b"/>
              <a:pathLst>
                <a:path w="768" h="10709" extrusionOk="0">
                  <a:moveTo>
                    <a:pt x="1" y="1"/>
                  </a:moveTo>
                  <a:lnTo>
                    <a:pt x="1" y="10708"/>
                  </a:lnTo>
                  <a:lnTo>
                    <a:pt x="768" y="10708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82"/>
            <p:cNvSpPr/>
            <p:nvPr/>
          </p:nvSpPr>
          <p:spPr>
            <a:xfrm>
              <a:off x="3884625" y="3727275"/>
              <a:ext cx="19200" cy="267725"/>
            </a:xfrm>
            <a:custGeom>
              <a:avLst/>
              <a:gdLst/>
              <a:ahLst/>
              <a:cxnLst/>
              <a:rect l="l" t="t" r="r" b="b"/>
              <a:pathLst>
                <a:path w="768" h="10709" extrusionOk="0">
                  <a:moveTo>
                    <a:pt x="0" y="1"/>
                  </a:moveTo>
                  <a:lnTo>
                    <a:pt x="0" y="10708"/>
                  </a:lnTo>
                  <a:lnTo>
                    <a:pt x="768" y="10708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9" name="Google Shape;4639;p82"/>
          <p:cNvGrpSpPr/>
          <p:nvPr/>
        </p:nvGrpSpPr>
        <p:grpSpPr>
          <a:xfrm>
            <a:off x="5444313" y="2246581"/>
            <a:ext cx="2981178" cy="2847040"/>
            <a:chOff x="2048300" y="1098425"/>
            <a:chExt cx="3654300" cy="3489875"/>
          </a:xfrm>
        </p:grpSpPr>
        <p:sp>
          <p:nvSpPr>
            <p:cNvPr id="4640" name="Google Shape;4640;p82"/>
            <p:cNvSpPr/>
            <p:nvPr/>
          </p:nvSpPr>
          <p:spPr>
            <a:xfrm>
              <a:off x="2048300" y="1098425"/>
              <a:ext cx="3482500" cy="3489875"/>
            </a:xfrm>
            <a:custGeom>
              <a:avLst/>
              <a:gdLst/>
              <a:ahLst/>
              <a:cxnLst/>
              <a:rect l="l" t="t" r="r" b="b"/>
              <a:pathLst>
                <a:path w="139300" h="139595" extrusionOk="0">
                  <a:moveTo>
                    <a:pt x="70003" y="0"/>
                  </a:moveTo>
                  <a:cubicBezTo>
                    <a:pt x="67319" y="0"/>
                    <a:pt x="64608" y="157"/>
                    <a:pt x="61878" y="480"/>
                  </a:cubicBezTo>
                  <a:cubicBezTo>
                    <a:pt x="41430" y="2881"/>
                    <a:pt x="24118" y="14056"/>
                    <a:pt x="13177" y="29801"/>
                  </a:cubicBezTo>
                  <a:cubicBezTo>
                    <a:pt x="4671" y="42076"/>
                    <a:pt x="1" y="57120"/>
                    <a:pt x="768" y="73032"/>
                  </a:cubicBezTo>
                  <a:cubicBezTo>
                    <a:pt x="834" y="74666"/>
                    <a:pt x="968" y="76267"/>
                    <a:pt x="1168" y="77902"/>
                  </a:cubicBezTo>
                  <a:cubicBezTo>
                    <a:pt x="1335" y="79470"/>
                    <a:pt x="1568" y="81004"/>
                    <a:pt x="1835" y="82505"/>
                  </a:cubicBezTo>
                  <a:cubicBezTo>
                    <a:pt x="2235" y="84673"/>
                    <a:pt x="2736" y="86775"/>
                    <a:pt x="3303" y="88876"/>
                  </a:cubicBezTo>
                  <a:cubicBezTo>
                    <a:pt x="4971" y="94814"/>
                    <a:pt x="7406" y="100384"/>
                    <a:pt x="10441" y="105522"/>
                  </a:cubicBezTo>
                  <a:cubicBezTo>
                    <a:pt x="17947" y="118264"/>
                    <a:pt x="29355" y="128238"/>
                    <a:pt x="42764" y="134009"/>
                  </a:cubicBezTo>
                  <a:cubicBezTo>
                    <a:pt x="51135" y="137622"/>
                    <a:pt x="60295" y="139594"/>
                    <a:pt x="69804" y="139594"/>
                  </a:cubicBezTo>
                  <a:cubicBezTo>
                    <a:pt x="72497" y="139594"/>
                    <a:pt x="75218" y="139436"/>
                    <a:pt x="77956" y="139112"/>
                  </a:cubicBezTo>
                  <a:cubicBezTo>
                    <a:pt x="82426" y="138612"/>
                    <a:pt x="86696" y="137645"/>
                    <a:pt x="90832" y="136344"/>
                  </a:cubicBezTo>
                  <a:cubicBezTo>
                    <a:pt x="95469" y="134876"/>
                    <a:pt x="99905" y="132908"/>
                    <a:pt x="104041" y="130573"/>
                  </a:cubicBezTo>
                  <a:cubicBezTo>
                    <a:pt x="106143" y="129339"/>
                    <a:pt x="108178" y="128038"/>
                    <a:pt x="110146" y="126637"/>
                  </a:cubicBezTo>
                  <a:cubicBezTo>
                    <a:pt x="112681" y="124802"/>
                    <a:pt x="115083" y="122801"/>
                    <a:pt x="117318" y="120666"/>
                  </a:cubicBezTo>
                  <a:cubicBezTo>
                    <a:pt x="129626" y="108991"/>
                    <a:pt x="137599" y="92879"/>
                    <a:pt x="138933" y="75267"/>
                  </a:cubicBezTo>
                  <a:cubicBezTo>
                    <a:pt x="139300" y="70830"/>
                    <a:pt x="139200" y="66260"/>
                    <a:pt x="138666" y="61690"/>
                  </a:cubicBezTo>
                  <a:cubicBezTo>
                    <a:pt x="137165" y="48781"/>
                    <a:pt x="132262" y="37106"/>
                    <a:pt x="124990" y="27466"/>
                  </a:cubicBezTo>
                  <a:cubicBezTo>
                    <a:pt x="112203" y="10605"/>
                    <a:pt x="92047" y="0"/>
                    <a:pt x="7000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82"/>
            <p:cNvSpPr/>
            <p:nvPr/>
          </p:nvSpPr>
          <p:spPr>
            <a:xfrm>
              <a:off x="2094175" y="3119350"/>
              <a:ext cx="270200" cy="370975"/>
            </a:xfrm>
            <a:custGeom>
              <a:avLst/>
              <a:gdLst/>
              <a:ahLst/>
              <a:cxnLst/>
              <a:rect l="l" t="t" r="r" b="b"/>
              <a:pathLst>
                <a:path w="10808" h="14839" extrusionOk="0">
                  <a:moveTo>
                    <a:pt x="2535" y="0"/>
                  </a:moveTo>
                  <a:cubicBezTo>
                    <a:pt x="1968" y="0"/>
                    <a:pt x="1468" y="234"/>
                    <a:pt x="1101" y="634"/>
                  </a:cubicBezTo>
                  <a:cubicBezTo>
                    <a:pt x="801" y="968"/>
                    <a:pt x="434" y="1334"/>
                    <a:pt x="0" y="1668"/>
                  </a:cubicBezTo>
                  <a:cubicBezTo>
                    <a:pt x="400" y="3836"/>
                    <a:pt x="901" y="5971"/>
                    <a:pt x="1468" y="8039"/>
                  </a:cubicBezTo>
                  <a:cubicBezTo>
                    <a:pt x="2902" y="8039"/>
                    <a:pt x="4537" y="8440"/>
                    <a:pt x="5171" y="10074"/>
                  </a:cubicBezTo>
                  <a:cubicBezTo>
                    <a:pt x="6128" y="12694"/>
                    <a:pt x="6634" y="14839"/>
                    <a:pt x="9180" y="14839"/>
                  </a:cubicBezTo>
                  <a:cubicBezTo>
                    <a:pt x="9649" y="14839"/>
                    <a:pt x="10186" y="14766"/>
                    <a:pt x="10808" y="14611"/>
                  </a:cubicBezTo>
                  <a:cubicBezTo>
                    <a:pt x="10808" y="14611"/>
                    <a:pt x="7339" y="12209"/>
                    <a:pt x="7572" y="8440"/>
                  </a:cubicBezTo>
                  <a:cubicBezTo>
                    <a:pt x="7606" y="7772"/>
                    <a:pt x="7105" y="7205"/>
                    <a:pt x="6471" y="7072"/>
                  </a:cubicBezTo>
                  <a:lnTo>
                    <a:pt x="5037" y="6805"/>
                  </a:lnTo>
                  <a:cubicBezTo>
                    <a:pt x="3569" y="6505"/>
                    <a:pt x="2869" y="4804"/>
                    <a:pt x="3703" y="3569"/>
                  </a:cubicBezTo>
                  <a:lnTo>
                    <a:pt x="4103" y="3002"/>
                  </a:lnTo>
                  <a:cubicBezTo>
                    <a:pt x="4870" y="1835"/>
                    <a:pt x="4203" y="234"/>
                    <a:pt x="2802" y="34"/>
                  </a:cubicBezTo>
                  <a:cubicBezTo>
                    <a:pt x="2702" y="0"/>
                    <a:pt x="2602" y="0"/>
                    <a:pt x="25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82"/>
            <p:cNvSpPr/>
            <p:nvPr/>
          </p:nvSpPr>
          <p:spPr>
            <a:xfrm>
              <a:off x="2048300" y="1815425"/>
              <a:ext cx="1121025" cy="1133975"/>
            </a:xfrm>
            <a:custGeom>
              <a:avLst/>
              <a:gdLst/>
              <a:ahLst/>
              <a:cxnLst/>
              <a:rect l="l" t="t" r="r" b="b"/>
              <a:pathLst>
                <a:path w="44841" h="45359" extrusionOk="0">
                  <a:moveTo>
                    <a:pt x="25478" y="0"/>
                  </a:moveTo>
                  <a:cubicBezTo>
                    <a:pt x="25336" y="0"/>
                    <a:pt x="25193" y="18"/>
                    <a:pt x="25052" y="53"/>
                  </a:cubicBezTo>
                  <a:cubicBezTo>
                    <a:pt x="23198" y="538"/>
                    <a:pt x="19614" y="1291"/>
                    <a:pt x="16050" y="1291"/>
                  </a:cubicBezTo>
                  <a:cubicBezTo>
                    <a:pt x="15444" y="1291"/>
                    <a:pt x="14840" y="1269"/>
                    <a:pt x="14244" y="1221"/>
                  </a:cubicBezTo>
                  <a:cubicBezTo>
                    <a:pt x="13944" y="1187"/>
                    <a:pt x="13577" y="1154"/>
                    <a:pt x="13177" y="1121"/>
                  </a:cubicBezTo>
                  <a:cubicBezTo>
                    <a:pt x="4671" y="13396"/>
                    <a:pt x="1" y="28440"/>
                    <a:pt x="768" y="44352"/>
                  </a:cubicBezTo>
                  <a:cubicBezTo>
                    <a:pt x="1201" y="44085"/>
                    <a:pt x="1702" y="43851"/>
                    <a:pt x="2269" y="43651"/>
                  </a:cubicBezTo>
                  <a:cubicBezTo>
                    <a:pt x="3110" y="43376"/>
                    <a:pt x="3987" y="43248"/>
                    <a:pt x="4869" y="43248"/>
                  </a:cubicBezTo>
                  <a:cubicBezTo>
                    <a:pt x="5911" y="43248"/>
                    <a:pt x="6962" y="43426"/>
                    <a:pt x="7973" y="43751"/>
                  </a:cubicBezTo>
                  <a:cubicBezTo>
                    <a:pt x="9007" y="44085"/>
                    <a:pt x="10241" y="44585"/>
                    <a:pt x="11242" y="45186"/>
                  </a:cubicBezTo>
                  <a:cubicBezTo>
                    <a:pt x="11429" y="45305"/>
                    <a:pt x="11631" y="45359"/>
                    <a:pt x="11831" y="45359"/>
                  </a:cubicBezTo>
                  <a:cubicBezTo>
                    <a:pt x="12413" y="45359"/>
                    <a:pt x="12969" y="44898"/>
                    <a:pt x="13043" y="44252"/>
                  </a:cubicBezTo>
                  <a:cubicBezTo>
                    <a:pt x="13310" y="42083"/>
                    <a:pt x="14144" y="39215"/>
                    <a:pt x="16612" y="39114"/>
                  </a:cubicBezTo>
                  <a:cubicBezTo>
                    <a:pt x="19114" y="39014"/>
                    <a:pt x="20315" y="36179"/>
                    <a:pt x="20849" y="34044"/>
                  </a:cubicBezTo>
                  <a:cubicBezTo>
                    <a:pt x="21182" y="32677"/>
                    <a:pt x="22250" y="31609"/>
                    <a:pt x="23617" y="31242"/>
                  </a:cubicBezTo>
                  <a:cubicBezTo>
                    <a:pt x="25352" y="30775"/>
                    <a:pt x="27554" y="30041"/>
                    <a:pt x="28187" y="29007"/>
                  </a:cubicBezTo>
                  <a:cubicBezTo>
                    <a:pt x="29321" y="27206"/>
                    <a:pt x="30589" y="25571"/>
                    <a:pt x="33324" y="25238"/>
                  </a:cubicBezTo>
                  <a:cubicBezTo>
                    <a:pt x="36093" y="24904"/>
                    <a:pt x="35392" y="23403"/>
                    <a:pt x="34625" y="22636"/>
                  </a:cubicBezTo>
                  <a:cubicBezTo>
                    <a:pt x="34414" y="22424"/>
                    <a:pt x="34075" y="22340"/>
                    <a:pt x="33671" y="22340"/>
                  </a:cubicBezTo>
                  <a:cubicBezTo>
                    <a:pt x="33247" y="22340"/>
                    <a:pt x="32752" y="22433"/>
                    <a:pt x="32257" y="22569"/>
                  </a:cubicBezTo>
                  <a:cubicBezTo>
                    <a:pt x="32202" y="22587"/>
                    <a:pt x="32148" y="22595"/>
                    <a:pt x="32096" y="22595"/>
                  </a:cubicBezTo>
                  <a:cubicBezTo>
                    <a:pt x="31649" y="22595"/>
                    <a:pt x="31368" y="21994"/>
                    <a:pt x="31757" y="21635"/>
                  </a:cubicBezTo>
                  <a:cubicBezTo>
                    <a:pt x="33232" y="20358"/>
                    <a:pt x="35480" y="18888"/>
                    <a:pt x="37864" y="18888"/>
                  </a:cubicBezTo>
                  <a:cubicBezTo>
                    <a:pt x="38282" y="18888"/>
                    <a:pt x="38705" y="18934"/>
                    <a:pt x="39128" y="19033"/>
                  </a:cubicBezTo>
                  <a:cubicBezTo>
                    <a:pt x="39998" y="19243"/>
                    <a:pt x="40744" y="19341"/>
                    <a:pt x="41379" y="19341"/>
                  </a:cubicBezTo>
                  <a:cubicBezTo>
                    <a:pt x="44184" y="19341"/>
                    <a:pt x="44840" y="17435"/>
                    <a:pt x="44432" y="14797"/>
                  </a:cubicBezTo>
                  <a:cubicBezTo>
                    <a:pt x="44238" y="13440"/>
                    <a:pt x="43705" y="13043"/>
                    <a:pt x="43148" y="13043"/>
                  </a:cubicBezTo>
                  <a:cubicBezTo>
                    <a:pt x="42363" y="13043"/>
                    <a:pt x="41530" y="13830"/>
                    <a:pt x="41530" y="13830"/>
                  </a:cubicBezTo>
                  <a:cubicBezTo>
                    <a:pt x="41530" y="13830"/>
                    <a:pt x="42164" y="9927"/>
                    <a:pt x="40863" y="9593"/>
                  </a:cubicBezTo>
                  <a:cubicBezTo>
                    <a:pt x="40781" y="9572"/>
                    <a:pt x="40697" y="9562"/>
                    <a:pt x="40611" y="9562"/>
                  </a:cubicBezTo>
                  <a:cubicBezTo>
                    <a:pt x="39704" y="9562"/>
                    <a:pt x="38589" y="10658"/>
                    <a:pt x="37519" y="10658"/>
                  </a:cubicBezTo>
                  <a:cubicBezTo>
                    <a:pt x="37122" y="10658"/>
                    <a:pt x="36731" y="10507"/>
                    <a:pt x="36360" y="10094"/>
                  </a:cubicBezTo>
                  <a:cubicBezTo>
                    <a:pt x="35426" y="9064"/>
                    <a:pt x="34922" y="7759"/>
                    <a:pt x="33946" y="7759"/>
                  </a:cubicBezTo>
                  <a:cubicBezTo>
                    <a:pt x="33563" y="7759"/>
                    <a:pt x="33107" y="7961"/>
                    <a:pt x="32524" y="8459"/>
                  </a:cubicBezTo>
                  <a:cubicBezTo>
                    <a:pt x="32023" y="8893"/>
                    <a:pt x="31656" y="9427"/>
                    <a:pt x="31390" y="10027"/>
                  </a:cubicBezTo>
                  <a:cubicBezTo>
                    <a:pt x="30856" y="11395"/>
                    <a:pt x="29455" y="14297"/>
                    <a:pt x="27587" y="14997"/>
                  </a:cubicBezTo>
                  <a:cubicBezTo>
                    <a:pt x="27087" y="15197"/>
                    <a:pt x="26753" y="15598"/>
                    <a:pt x="26553" y="16065"/>
                  </a:cubicBezTo>
                  <a:cubicBezTo>
                    <a:pt x="26100" y="17261"/>
                    <a:pt x="25115" y="19240"/>
                    <a:pt x="23628" y="19240"/>
                  </a:cubicBezTo>
                  <a:cubicBezTo>
                    <a:pt x="23581" y="19240"/>
                    <a:pt x="23532" y="19238"/>
                    <a:pt x="23484" y="19234"/>
                  </a:cubicBezTo>
                  <a:cubicBezTo>
                    <a:pt x="22150" y="19167"/>
                    <a:pt x="22550" y="17499"/>
                    <a:pt x="23117" y="16165"/>
                  </a:cubicBezTo>
                  <a:cubicBezTo>
                    <a:pt x="23451" y="15364"/>
                    <a:pt x="22984" y="14464"/>
                    <a:pt x="22150" y="14263"/>
                  </a:cubicBezTo>
                  <a:cubicBezTo>
                    <a:pt x="20082" y="13796"/>
                    <a:pt x="17013" y="12462"/>
                    <a:pt x="17646" y="8860"/>
                  </a:cubicBezTo>
                  <a:cubicBezTo>
                    <a:pt x="17646" y="8860"/>
                    <a:pt x="18854" y="5741"/>
                    <a:pt x="22553" y="5741"/>
                  </a:cubicBezTo>
                  <a:cubicBezTo>
                    <a:pt x="23413" y="5741"/>
                    <a:pt x="24407" y="5909"/>
                    <a:pt x="25552" y="6324"/>
                  </a:cubicBezTo>
                  <a:cubicBezTo>
                    <a:pt x="26599" y="6700"/>
                    <a:pt x="27407" y="6856"/>
                    <a:pt x="28027" y="6856"/>
                  </a:cubicBezTo>
                  <a:cubicBezTo>
                    <a:pt x="30988" y="6856"/>
                    <a:pt x="29688" y="3322"/>
                    <a:pt x="29688" y="3322"/>
                  </a:cubicBezTo>
                  <a:cubicBezTo>
                    <a:pt x="29722" y="3189"/>
                    <a:pt x="29655" y="3089"/>
                    <a:pt x="29555" y="3022"/>
                  </a:cubicBezTo>
                  <a:cubicBezTo>
                    <a:pt x="29088" y="2722"/>
                    <a:pt x="27687" y="1754"/>
                    <a:pt x="26853" y="687"/>
                  </a:cubicBezTo>
                  <a:cubicBezTo>
                    <a:pt x="26511" y="240"/>
                    <a:pt x="26004" y="0"/>
                    <a:pt x="2547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82"/>
            <p:cNvSpPr/>
            <p:nvPr/>
          </p:nvSpPr>
          <p:spPr>
            <a:xfrm>
              <a:off x="2309325" y="3361750"/>
              <a:ext cx="1125000" cy="1086900"/>
            </a:xfrm>
            <a:custGeom>
              <a:avLst/>
              <a:gdLst/>
              <a:ahLst/>
              <a:cxnLst/>
              <a:rect l="l" t="t" r="r" b="b"/>
              <a:pathLst>
                <a:path w="45000" h="43476" extrusionOk="0">
                  <a:moveTo>
                    <a:pt x="10342" y="0"/>
                  </a:moveTo>
                  <a:cubicBezTo>
                    <a:pt x="9273" y="0"/>
                    <a:pt x="8316" y="36"/>
                    <a:pt x="7606" y="44"/>
                  </a:cubicBezTo>
                  <a:cubicBezTo>
                    <a:pt x="6572" y="44"/>
                    <a:pt x="5638" y="645"/>
                    <a:pt x="4904" y="1379"/>
                  </a:cubicBezTo>
                  <a:cubicBezTo>
                    <a:pt x="3603" y="2746"/>
                    <a:pt x="3169" y="4648"/>
                    <a:pt x="3503" y="6516"/>
                  </a:cubicBezTo>
                  <a:cubicBezTo>
                    <a:pt x="3703" y="7550"/>
                    <a:pt x="3503" y="8817"/>
                    <a:pt x="2068" y="9818"/>
                  </a:cubicBezTo>
                  <a:cubicBezTo>
                    <a:pt x="301" y="10986"/>
                    <a:pt x="0" y="13354"/>
                    <a:pt x="0" y="15022"/>
                  </a:cubicBezTo>
                  <a:cubicBezTo>
                    <a:pt x="7506" y="27731"/>
                    <a:pt x="18914" y="37705"/>
                    <a:pt x="32323" y="43476"/>
                  </a:cubicBezTo>
                  <a:cubicBezTo>
                    <a:pt x="32023" y="41741"/>
                    <a:pt x="32323" y="39306"/>
                    <a:pt x="36293" y="38972"/>
                  </a:cubicBezTo>
                  <a:cubicBezTo>
                    <a:pt x="40529" y="38639"/>
                    <a:pt x="41230" y="34102"/>
                    <a:pt x="41230" y="31200"/>
                  </a:cubicBezTo>
                  <a:cubicBezTo>
                    <a:pt x="41263" y="29632"/>
                    <a:pt x="41597" y="28098"/>
                    <a:pt x="42397" y="26764"/>
                  </a:cubicBezTo>
                  <a:cubicBezTo>
                    <a:pt x="44465" y="23228"/>
                    <a:pt x="44999" y="19792"/>
                    <a:pt x="43965" y="17724"/>
                  </a:cubicBezTo>
                  <a:cubicBezTo>
                    <a:pt x="42731" y="15289"/>
                    <a:pt x="36460" y="16056"/>
                    <a:pt x="34758" y="14355"/>
                  </a:cubicBezTo>
                  <a:cubicBezTo>
                    <a:pt x="34239" y="13835"/>
                    <a:pt x="33670" y="13640"/>
                    <a:pt x="33137" y="13640"/>
                  </a:cubicBezTo>
                  <a:cubicBezTo>
                    <a:pt x="33054" y="13640"/>
                    <a:pt x="32972" y="13645"/>
                    <a:pt x="32890" y="13654"/>
                  </a:cubicBezTo>
                  <a:cubicBezTo>
                    <a:pt x="32809" y="13660"/>
                    <a:pt x="32727" y="13663"/>
                    <a:pt x="32646" y="13663"/>
                  </a:cubicBezTo>
                  <a:cubicBezTo>
                    <a:pt x="31340" y="13663"/>
                    <a:pt x="30159" y="12911"/>
                    <a:pt x="29688" y="11686"/>
                  </a:cubicBezTo>
                  <a:cubicBezTo>
                    <a:pt x="28687" y="9084"/>
                    <a:pt x="27220" y="6683"/>
                    <a:pt x="24551" y="6316"/>
                  </a:cubicBezTo>
                  <a:cubicBezTo>
                    <a:pt x="20949" y="5849"/>
                    <a:pt x="21416" y="6316"/>
                    <a:pt x="19481" y="2913"/>
                  </a:cubicBezTo>
                  <a:cubicBezTo>
                    <a:pt x="17995" y="344"/>
                    <a:pt x="13637" y="0"/>
                    <a:pt x="1034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82"/>
            <p:cNvSpPr/>
            <p:nvPr/>
          </p:nvSpPr>
          <p:spPr>
            <a:xfrm>
              <a:off x="3507675" y="1679025"/>
              <a:ext cx="2023125" cy="2828000"/>
            </a:xfrm>
            <a:custGeom>
              <a:avLst/>
              <a:gdLst/>
              <a:ahLst/>
              <a:cxnLst/>
              <a:rect l="l" t="t" r="r" b="b"/>
              <a:pathLst>
                <a:path w="80925" h="113120" extrusionOk="0">
                  <a:moveTo>
                    <a:pt x="33259" y="0"/>
                  </a:moveTo>
                  <a:cubicBezTo>
                    <a:pt x="32273" y="0"/>
                    <a:pt x="31348" y="122"/>
                    <a:pt x="30689" y="372"/>
                  </a:cubicBezTo>
                  <a:cubicBezTo>
                    <a:pt x="28821" y="1073"/>
                    <a:pt x="25319" y="5976"/>
                    <a:pt x="25052" y="6343"/>
                  </a:cubicBezTo>
                  <a:cubicBezTo>
                    <a:pt x="25018" y="6343"/>
                    <a:pt x="25018" y="6376"/>
                    <a:pt x="24985" y="6376"/>
                  </a:cubicBezTo>
                  <a:cubicBezTo>
                    <a:pt x="24651" y="6410"/>
                    <a:pt x="20915" y="6877"/>
                    <a:pt x="20915" y="9445"/>
                  </a:cubicBezTo>
                  <a:cubicBezTo>
                    <a:pt x="20915" y="10938"/>
                    <a:pt x="21719" y="11366"/>
                    <a:pt x="22468" y="11366"/>
                  </a:cubicBezTo>
                  <a:cubicBezTo>
                    <a:pt x="23058" y="11366"/>
                    <a:pt x="23615" y="11100"/>
                    <a:pt x="23717" y="10880"/>
                  </a:cubicBezTo>
                  <a:cubicBezTo>
                    <a:pt x="23821" y="10673"/>
                    <a:pt x="24114" y="10433"/>
                    <a:pt x="24472" y="10433"/>
                  </a:cubicBezTo>
                  <a:cubicBezTo>
                    <a:pt x="24923" y="10433"/>
                    <a:pt x="25477" y="10813"/>
                    <a:pt x="25886" y="12114"/>
                  </a:cubicBezTo>
                  <a:cubicBezTo>
                    <a:pt x="26245" y="13241"/>
                    <a:pt x="26925" y="13641"/>
                    <a:pt x="27525" y="13641"/>
                  </a:cubicBezTo>
                  <a:cubicBezTo>
                    <a:pt x="28150" y="13641"/>
                    <a:pt x="28688" y="13208"/>
                    <a:pt x="28688" y="12714"/>
                  </a:cubicBezTo>
                  <a:cubicBezTo>
                    <a:pt x="28688" y="12381"/>
                    <a:pt x="28854" y="12081"/>
                    <a:pt x="29088" y="11880"/>
                  </a:cubicBezTo>
                  <a:cubicBezTo>
                    <a:pt x="29555" y="11447"/>
                    <a:pt x="29788" y="10780"/>
                    <a:pt x="29555" y="10179"/>
                  </a:cubicBezTo>
                  <a:cubicBezTo>
                    <a:pt x="29188" y="9345"/>
                    <a:pt x="29655" y="8978"/>
                    <a:pt x="29388" y="8078"/>
                  </a:cubicBezTo>
                  <a:cubicBezTo>
                    <a:pt x="29021" y="6843"/>
                    <a:pt x="31923" y="5876"/>
                    <a:pt x="33024" y="4508"/>
                  </a:cubicBezTo>
                  <a:cubicBezTo>
                    <a:pt x="33324" y="4134"/>
                    <a:pt x="33710" y="3988"/>
                    <a:pt x="34111" y="3988"/>
                  </a:cubicBezTo>
                  <a:cubicBezTo>
                    <a:pt x="35140" y="3988"/>
                    <a:pt x="36269" y="4948"/>
                    <a:pt x="36293" y="5476"/>
                  </a:cubicBezTo>
                  <a:cubicBezTo>
                    <a:pt x="36293" y="6210"/>
                    <a:pt x="33291" y="7044"/>
                    <a:pt x="33291" y="7744"/>
                  </a:cubicBezTo>
                  <a:cubicBezTo>
                    <a:pt x="33291" y="7944"/>
                    <a:pt x="33324" y="8345"/>
                    <a:pt x="33791" y="8778"/>
                  </a:cubicBezTo>
                  <a:cubicBezTo>
                    <a:pt x="34141" y="9085"/>
                    <a:pt x="34578" y="9233"/>
                    <a:pt x="35025" y="9233"/>
                  </a:cubicBezTo>
                  <a:cubicBezTo>
                    <a:pt x="35259" y="9233"/>
                    <a:pt x="35497" y="9192"/>
                    <a:pt x="35726" y="9112"/>
                  </a:cubicBezTo>
                  <a:cubicBezTo>
                    <a:pt x="36219" y="8910"/>
                    <a:pt x="36848" y="8753"/>
                    <a:pt x="37572" y="8753"/>
                  </a:cubicBezTo>
                  <a:cubicBezTo>
                    <a:pt x="37925" y="8753"/>
                    <a:pt x="38301" y="8791"/>
                    <a:pt x="38695" y="8878"/>
                  </a:cubicBezTo>
                  <a:cubicBezTo>
                    <a:pt x="41263" y="9479"/>
                    <a:pt x="38461" y="10980"/>
                    <a:pt x="38461" y="10980"/>
                  </a:cubicBezTo>
                  <a:cubicBezTo>
                    <a:pt x="38428" y="11347"/>
                    <a:pt x="37861" y="11647"/>
                    <a:pt x="37327" y="11880"/>
                  </a:cubicBezTo>
                  <a:cubicBezTo>
                    <a:pt x="36827" y="12081"/>
                    <a:pt x="36493" y="12548"/>
                    <a:pt x="36427" y="13081"/>
                  </a:cubicBezTo>
                  <a:cubicBezTo>
                    <a:pt x="36393" y="13415"/>
                    <a:pt x="36226" y="13815"/>
                    <a:pt x="35693" y="14149"/>
                  </a:cubicBezTo>
                  <a:cubicBezTo>
                    <a:pt x="35532" y="14247"/>
                    <a:pt x="35382" y="14288"/>
                    <a:pt x="35242" y="14288"/>
                  </a:cubicBezTo>
                  <a:cubicBezTo>
                    <a:pt x="34473" y="14288"/>
                    <a:pt x="33991" y="13042"/>
                    <a:pt x="33598" y="13042"/>
                  </a:cubicBezTo>
                  <a:cubicBezTo>
                    <a:pt x="33527" y="13042"/>
                    <a:pt x="33458" y="13083"/>
                    <a:pt x="33391" y="13181"/>
                  </a:cubicBezTo>
                  <a:cubicBezTo>
                    <a:pt x="32991" y="13815"/>
                    <a:pt x="33024" y="15616"/>
                    <a:pt x="33024" y="16117"/>
                  </a:cubicBezTo>
                  <a:cubicBezTo>
                    <a:pt x="33049" y="16166"/>
                    <a:pt x="33019" y="16197"/>
                    <a:pt x="32976" y="16197"/>
                  </a:cubicBezTo>
                  <a:cubicBezTo>
                    <a:pt x="32960" y="16197"/>
                    <a:pt x="32942" y="16192"/>
                    <a:pt x="32924" y="16184"/>
                  </a:cubicBezTo>
                  <a:cubicBezTo>
                    <a:pt x="32700" y="16142"/>
                    <a:pt x="32177" y="16047"/>
                    <a:pt x="31599" y="16047"/>
                  </a:cubicBezTo>
                  <a:cubicBezTo>
                    <a:pt x="30798" y="16047"/>
                    <a:pt x="29890" y="16229"/>
                    <a:pt x="29522" y="16984"/>
                  </a:cubicBezTo>
                  <a:cubicBezTo>
                    <a:pt x="29326" y="17384"/>
                    <a:pt x="29066" y="17517"/>
                    <a:pt x="28763" y="17517"/>
                  </a:cubicBezTo>
                  <a:cubicBezTo>
                    <a:pt x="28167" y="17517"/>
                    <a:pt x="27406" y="17002"/>
                    <a:pt x="26651" y="17002"/>
                  </a:cubicBezTo>
                  <a:cubicBezTo>
                    <a:pt x="26416" y="17002"/>
                    <a:pt x="26181" y="17053"/>
                    <a:pt x="25952" y="17184"/>
                  </a:cubicBezTo>
                  <a:cubicBezTo>
                    <a:pt x="25936" y="17201"/>
                    <a:pt x="25919" y="17209"/>
                    <a:pt x="25907" y="17209"/>
                  </a:cubicBezTo>
                  <a:cubicBezTo>
                    <a:pt x="25894" y="17209"/>
                    <a:pt x="25886" y="17201"/>
                    <a:pt x="25886" y="17184"/>
                  </a:cubicBezTo>
                  <a:cubicBezTo>
                    <a:pt x="25709" y="16906"/>
                    <a:pt x="24899" y="15669"/>
                    <a:pt x="24517" y="15669"/>
                  </a:cubicBezTo>
                  <a:cubicBezTo>
                    <a:pt x="24396" y="15669"/>
                    <a:pt x="24318" y="15794"/>
                    <a:pt x="24318" y="16117"/>
                  </a:cubicBezTo>
                  <a:cubicBezTo>
                    <a:pt x="24351" y="17585"/>
                    <a:pt x="24351" y="17851"/>
                    <a:pt x="22517" y="17851"/>
                  </a:cubicBezTo>
                  <a:cubicBezTo>
                    <a:pt x="20715" y="17851"/>
                    <a:pt x="20815" y="18218"/>
                    <a:pt x="20815" y="18218"/>
                  </a:cubicBezTo>
                  <a:cubicBezTo>
                    <a:pt x="20815" y="18218"/>
                    <a:pt x="20582" y="20053"/>
                    <a:pt x="19148" y="20053"/>
                  </a:cubicBezTo>
                  <a:cubicBezTo>
                    <a:pt x="17880" y="20053"/>
                    <a:pt x="17713" y="21387"/>
                    <a:pt x="17713" y="21788"/>
                  </a:cubicBezTo>
                  <a:cubicBezTo>
                    <a:pt x="17680" y="21854"/>
                    <a:pt x="17646" y="21888"/>
                    <a:pt x="17613" y="21888"/>
                  </a:cubicBezTo>
                  <a:cubicBezTo>
                    <a:pt x="17534" y="21875"/>
                    <a:pt x="17415" y="21862"/>
                    <a:pt x="17274" y="21862"/>
                  </a:cubicBezTo>
                  <a:cubicBezTo>
                    <a:pt x="16645" y="21862"/>
                    <a:pt x="15588" y="22129"/>
                    <a:pt x="15778" y="23956"/>
                  </a:cubicBezTo>
                  <a:cubicBezTo>
                    <a:pt x="15979" y="26291"/>
                    <a:pt x="14911" y="28225"/>
                    <a:pt x="14711" y="28559"/>
                  </a:cubicBezTo>
                  <a:lnTo>
                    <a:pt x="14644" y="28559"/>
                  </a:lnTo>
                  <a:cubicBezTo>
                    <a:pt x="14644" y="28559"/>
                    <a:pt x="12767" y="27924"/>
                    <a:pt x="11081" y="27924"/>
                  </a:cubicBezTo>
                  <a:cubicBezTo>
                    <a:pt x="10146" y="27924"/>
                    <a:pt x="9271" y="28119"/>
                    <a:pt x="8807" y="28726"/>
                  </a:cubicBezTo>
                  <a:cubicBezTo>
                    <a:pt x="7511" y="30420"/>
                    <a:pt x="7605" y="34430"/>
                    <a:pt x="9122" y="34430"/>
                  </a:cubicBezTo>
                  <a:cubicBezTo>
                    <a:pt x="9128" y="34430"/>
                    <a:pt x="9134" y="34430"/>
                    <a:pt x="9140" y="34430"/>
                  </a:cubicBezTo>
                  <a:cubicBezTo>
                    <a:pt x="9140" y="34463"/>
                    <a:pt x="9174" y="34463"/>
                    <a:pt x="9174" y="34463"/>
                  </a:cubicBezTo>
                  <a:cubicBezTo>
                    <a:pt x="10441" y="34463"/>
                    <a:pt x="11776" y="35297"/>
                    <a:pt x="11909" y="35531"/>
                  </a:cubicBezTo>
                  <a:cubicBezTo>
                    <a:pt x="11922" y="35556"/>
                    <a:pt x="11944" y="35567"/>
                    <a:pt x="11969" y="35567"/>
                  </a:cubicBezTo>
                  <a:cubicBezTo>
                    <a:pt x="12009" y="35567"/>
                    <a:pt x="12055" y="35539"/>
                    <a:pt x="12076" y="35497"/>
                  </a:cubicBezTo>
                  <a:cubicBezTo>
                    <a:pt x="12910" y="33829"/>
                    <a:pt x="14978" y="34196"/>
                    <a:pt x="15778" y="34096"/>
                  </a:cubicBezTo>
                  <a:cubicBezTo>
                    <a:pt x="16145" y="34030"/>
                    <a:pt x="16412" y="33463"/>
                    <a:pt x="16612" y="32795"/>
                  </a:cubicBezTo>
                  <a:cubicBezTo>
                    <a:pt x="16946" y="31828"/>
                    <a:pt x="17513" y="30961"/>
                    <a:pt x="18347" y="30394"/>
                  </a:cubicBezTo>
                  <a:cubicBezTo>
                    <a:pt x="18714" y="30127"/>
                    <a:pt x="19047" y="29660"/>
                    <a:pt x="19181" y="28726"/>
                  </a:cubicBezTo>
                  <a:cubicBezTo>
                    <a:pt x="19288" y="27936"/>
                    <a:pt x="19623" y="27699"/>
                    <a:pt x="20031" y="27699"/>
                  </a:cubicBezTo>
                  <a:cubicBezTo>
                    <a:pt x="20638" y="27699"/>
                    <a:pt x="21403" y="28224"/>
                    <a:pt x="21806" y="28224"/>
                  </a:cubicBezTo>
                  <a:cubicBezTo>
                    <a:pt x="21977" y="28224"/>
                    <a:pt x="22083" y="28129"/>
                    <a:pt x="22083" y="27859"/>
                  </a:cubicBezTo>
                  <a:cubicBezTo>
                    <a:pt x="22050" y="26524"/>
                    <a:pt x="23284" y="26991"/>
                    <a:pt x="23751" y="26758"/>
                  </a:cubicBezTo>
                  <a:cubicBezTo>
                    <a:pt x="23766" y="26750"/>
                    <a:pt x="23783" y="26746"/>
                    <a:pt x="23802" y="26746"/>
                  </a:cubicBezTo>
                  <a:cubicBezTo>
                    <a:pt x="24403" y="26746"/>
                    <a:pt x="26809" y="30761"/>
                    <a:pt x="27520" y="30761"/>
                  </a:cubicBezTo>
                  <a:cubicBezTo>
                    <a:pt x="28218" y="30761"/>
                    <a:pt x="27830" y="34831"/>
                    <a:pt x="28421" y="34831"/>
                  </a:cubicBezTo>
                  <a:cubicBezTo>
                    <a:pt x="28451" y="34831"/>
                    <a:pt x="28485" y="34820"/>
                    <a:pt x="28521" y="34797"/>
                  </a:cubicBezTo>
                  <a:cubicBezTo>
                    <a:pt x="29255" y="34296"/>
                    <a:pt x="30122" y="31895"/>
                    <a:pt x="30122" y="31895"/>
                  </a:cubicBezTo>
                  <a:lnTo>
                    <a:pt x="30789" y="31861"/>
                  </a:lnTo>
                  <a:lnTo>
                    <a:pt x="30856" y="30927"/>
                  </a:lnTo>
                  <a:cubicBezTo>
                    <a:pt x="30856" y="30661"/>
                    <a:pt x="30689" y="30427"/>
                    <a:pt x="30456" y="30360"/>
                  </a:cubicBezTo>
                  <a:cubicBezTo>
                    <a:pt x="29889" y="30194"/>
                    <a:pt x="28888" y="29793"/>
                    <a:pt x="27387" y="28692"/>
                  </a:cubicBezTo>
                  <a:cubicBezTo>
                    <a:pt x="25151" y="27016"/>
                    <a:pt x="25921" y="25600"/>
                    <a:pt x="27114" y="25600"/>
                  </a:cubicBezTo>
                  <a:cubicBezTo>
                    <a:pt x="27203" y="25600"/>
                    <a:pt x="27294" y="25607"/>
                    <a:pt x="27387" y="25624"/>
                  </a:cubicBezTo>
                  <a:cubicBezTo>
                    <a:pt x="28721" y="25890"/>
                    <a:pt x="32123" y="28426"/>
                    <a:pt x="32123" y="30394"/>
                  </a:cubicBezTo>
                  <a:cubicBezTo>
                    <a:pt x="32123" y="32328"/>
                    <a:pt x="34425" y="35130"/>
                    <a:pt x="35159" y="35497"/>
                  </a:cubicBezTo>
                  <a:cubicBezTo>
                    <a:pt x="35229" y="35533"/>
                    <a:pt x="35297" y="35549"/>
                    <a:pt x="35363" y="35549"/>
                  </a:cubicBezTo>
                  <a:cubicBezTo>
                    <a:pt x="35980" y="35549"/>
                    <a:pt x="36382" y="34115"/>
                    <a:pt x="36593" y="33663"/>
                  </a:cubicBezTo>
                  <a:cubicBezTo>
                    <a:pt x="36860" y="33162"/>
                    <a:pt x="36827" y="32595"/>
                    <a:pt x="36226" y="31895"/>
                  </a:cubicBezTo>
                  <a:cubicBezTo>
                    <a:pt x="35755" y="31318"/>
                    <a:pt x="36910" y="31256"/>
                    <a:pt x="37443" y="31256"/>
                  </a:cubicBezTo>
                  <a:cubicBezTo>
                    <a:pt x="37588" y="31256"/>
                    <a:pt x="37687" y="31261"/>
                    <a:pt x="37694" y="31261"/>
                  </a:cubicBezTo>
                  <a:cubicBezTo>
                    <a:pt x="37694" y="31261"/>
                    <a:pt x="39128" y="30727"/>
                    <a:pt x="39262" y="28893"/>
                  </a:cubicBezTo>
                  <a:cubicBezTo>
                    <a:pt x="39362" y="27058"/>
                    <a:pt x="41664" y="24856"/>
                    <a:pt x="42764" y="24623"/>
                  </a:cubicBezTo>
                  <a:cubicBezTo>
                    <a:pt x="42813" y="24611"/>
                    <a:pt x="42861" y="24605"/>
                    <a:pt x="42909" y="24605"/>
                  </a:cubicBezTo>
                  <a:cubicBezTo>
                    <a:pt x="43798" y="24605"/>
                    <a:pt x="44445" y="26642"/>
                    <a:pt x="44913" y="26642"/>
                  </a:cubicBezTo>
                  <a:cubicBezTo>
                    <a:pt x="44967" y="26642"/>
                    <a:pt x="45017" y="26616"/>
                    <a:pt x="45066" y="26558"/>
                  </a:cubicBezTo>
                  <a:cubicBezTo>
                    <a:pt x="45600" y="25857"/>
                    <a:pt x="46801" y="25257"/>
                    <a:pt x="46967" y="25223"/>
                  </a:cubicBezTo>
                  <a:lnTo>
                    <a:pt x="47001" y="25223"/>
                  </a:lnTo>
                  <a:cubicBezTo>
                    <a:pt x="52204" y="25457"/>
                    <a:pt x="53172" y="30560"/>
                    <a:pt x="49536" y="31428"/>
                  </a:cubicBezTo>
                  <a:cubicBezTo>
                    <a:pt x="48810" y="31603"/>
                    <a:pt x="48259" y="31673"/>
                    <a:pt x="47811" y="31673"/>
                  </a:cubicBezTo>
                  <a:cubicBezTo>
                    <a:pt x="46040" y="31673"/>
                    <a:pt x="45901" y="30567"/>
                    <a:pt x="42998" y="30460"/>
                  </a:cubicBezTo>
                  <a:cubicBezTo>
                    <a:pt x="42935" y="30459"/>
                    <a:pt x="42873" y="30458"/>
                    <a:pt x="42812" y="30458"/>
                  </a:cubicBezTo>
                  <a:cubicBezTo>
                    <a:pt x="39366" y="30458"/>
                    <a:pt x="38545" y="33198"/>
                    <a:pt x="39529" y="35230"/>
                  </a:cubicBezTo>
                  <a:cubicBezTo>
                    <a:pt x="39793" y="35794"/>
                    <a:pt x="40280" y="35996"/>
                    <a:pt x="40903" y="35996"/>
                  </a:cubicBezTo>
                  <a:cubicBezTo>
                    <a:pt x="42471" y="35996"/>
                    <a:pt x="44903" y="34716"/>
                    <a:pt x="46803" y="34716"/>
                  </a:cubicBezTo>
                  <a:cubicBezTo>
                    <a:pt x="46915" y="34716"/>
                    <a:pt x="47026" y="34721"/>
                    <a:pt x="47134" y="34730"/>
                  </a:cubicBezTo>
                  <a:cubicBezTo>
                    <a:pt x="49803" y="34964"/>
                    <a:pt x="47635" y="38399"/>
                    <a:pt x="47401" y="40468"/>
                  </a:cubicBezTo>
                  <a:cubicBezTo>
                    <a:pt x="47199" y="42257"/>
                    <a:pt x="43552" y="42698"/>
                    <a:pt x="40843" y="42698"/>
                  </a:cubicBezTo>
                  <a:cubicBezTo>
                    <a:pt x="40421" y="42698"/>
                    <a:pt x="40022" y="42687"/>
                    <a:pt x="39662" y="42669"/>
                  </a:cubicBezTo>
                  <a:cubicBezTo>
                    <a:pt x="37013" y="42570"/>
                    <a:pt x="37816" y="40267"/>
                    <a:pt x="35476" y="40267"/>
                  </a:cubicBezTo>
                  <a:cubicBezTo>
                    <a:pt x="35460" y="40267"/>
                    <a:pt x="35443" y="40267"/>
                    <a:pt x="35426" y="40267"/>
                  </a:cubicBezTo>
                  <a:cubicBezTo>
                    <a:pt x="32991" y="40267"/>
                    <a:pt x="34458" y="42936"/>
                    <a:pt x="32524" y="43069"/>
                  </a:cubicBezTo>
                  <a:cubicBezTo>
                    <a:pt x="32477" y="43073"/>
                    <a:pt x="32431" y="43074"/>
                    <a:pt x="32385" y="43074"/>
                  </a:cubicBezTo>
                  <a:cubicBezTo>
                    <a:pt x="30516" y="43074"/>
                    <a:pt x="29031" y="40469"/>
                    <a:pt x="28087" y="39167"/>
                  </a:cubicBezTo>
                  <a:cubicBezTo>
                    <a:pt x="27234" y="37989"/>
                    <a:pt x="26146" y="35383"/>
                    <a:pt x="24320" y="35383"/>
                  </a:cubicBezTo>
                  <a:cubicBezTo>
                    <a:pt x="24077" y="35383"/>
                    <a:pt x="23821" y="35429"/>
                    <a:pt x="23551" y="35531"/>
                  </a:cubicBezTo>
                  <a:cubicBezTo>
                    <a:pt x="21249" y="36398"/>
                    <a:pt x="18347" y="36265"/>
                    <a:pt x="16779" y="36765"/>
                  </a:cubicBezTo>
                  <a:cubicBezTo>
                    <a:pt x="16099" y="36982"/>
                    <a:pt x="15368" y="37017"/>
                    <a:pt x="14514" y="37017"/>
                  </a:cubicBezTo>
                  <a:cubicBezTo>
                    <a:pt x="14108" y="37017"/>
                    <a:pt x="13674" y="37009"/>
                    <a:pt x="13204" y="37009"/>
                  </a:cubicBezTo>
                  <a:cubicBezTo>
                    <a:pt x="12384" y="37009"/>
                    <a:pt x="11455" y="37033"/>
                    <a:pt x="10375" y="37165"/>
                  </a:cubicBezTo>
                  <a:cubicBezTo>
                    <a:pt x="9040" y="37332"/>
                    <a:pt x="8306" y="38133"/>
                    <a:pt x="7806" y="39300"/>
                  </a:cubicBezTo>
                  <a:cubicBezTo>
                    <a:pt x="6338" y="41235"/>
                    <a:pt x="4937" y="43136"/>
                    <a:pt x="3470" y="45104"/>
                  </a:cubicBezTo>
                  <a:cubicBezTo>
                    <a:pt x="1802" y="46472"/>
                    <a:pt x="1" y="49941"/>
                    <a:pt x="501" y="58647"/>
                  </a:cubicBezTo>
                  <a:cubicBezTo>
                    <a:pt x="1080" y="68769"/>
                    <a:pt x="5684" y="70812"/>
                    <a:pt x="9954" y="70812"/>
                  </a:cubicBezTo>
                  <a:cubicBezTo>
                    <a:pt x="12326" y="70812"/>
                    <a:pt x="14594" y="70182"/>
                    <a:pt x="16012" y="69955"/>
                  </a:cubicBezTo>
                  <a:cubicBezTo>
                    <a:pt x="16516" y="69876"/>
                    <a:pt x="17033" y="69839"/>
                    <a:pt x="17553" y="69839"/>
                  </a:cubicBezTo>
                  <a:cubicBezTo>
                    <a:pt x="21166" y="69839"/>
                    <a:pt x="24931" y="71621"/>
                    <a:pt x="25485" y="73224"/>
                  </a:cubicBezTo>
                  <a:cubicBezTo>
                    <a:pt x="26086" y="75059"/>
                    <a:pt x="24752" y="77361"/>
                    <a:pt x="24752" y="78728"/>
                  </a:cubicBezTo>
                  <a:cubicBezTo>
                    <a:pt x="24752" y="80063"/>
                    <a:pt x="30456" y="84065"/>
                    <a:pt x="28054" y="89436"/>
                  </a:cubicBezTo>
                  <a:cubicBezTo>
                    <a:pt x="25652" y="94806"/>
                    <a:pt x="29788" y="99910"/>
                    <a:pt x="29788" y="101511"/>
                  </a:cubicBezTo>
                  <a:cubicBezTo>
                    <a:pt x="29788" y="103112"/>
                    <a:pt x="31757" y="105914"/>
                    <a:pt x="32123" y="111252"/>
                  </a:cubicBezTo>
                  <a:cubicBezTo>
                    <a:pt x="32190" y="112052"/>
                    <a:pt x="32290" y="112653"/>
                    <a:pt x="32457" y="113120"/>
                  </a:cubicBezTo>
                  <a:lnTo>
                    <a:pt x="45666" y="107349"/>
                  </a:lnTo>
                  <a:cubicBezTo>
                    <a:pt x="46167" y="105881"/>
                    <a:pt x="46600" y="103813"/>
                    <a:pt x="47701" y="103413"/>
                  </a:cubicBezTo>
                  <a:cubicBezTo>
                    <a:pt x="48969" y="102946"/>
                    <a:pt x="48268" y="98376"/>
                    <a:pt x="48168" y="97942"/>
                  </a:cubicBezTo>
                  <a:cubicBezTo>
                    <a:pt x="48202" y="97942"/>
                    <a:pt x="48202" y="97909"/>
                    <a:pt x="48202" y="97909"/>
                  </a:cubicBezTo>
                  <a:cubicBezTo>
                    <a:pt x="51571" y="94840"/>
                    <a:pt x="54439" y="90804"/>
                    <a:pt x="51637" y="86067"/>
                  </a:cubicBezTo>
                  <a:cubicBezTo>
                    <a:pt x="48835" y="81330"/>
                    <a:pt x="52705" y="78395"/>
                    <a:pt x="52705" y="78395"/>
                  </a:cubicBezTo>
                  <a:cubicBezTo>
                    <a:pt x="60510" y="70823"/>
                    <a:pt x="61911" y="64885"/>
                    <a:pt x="62078" y="63851"/>
                  </a:cubicBezTo>
                  <a:cubicBezTo>
                    <a:pt x="62105" y="63824"/>
                    <a:pt x="62045" y="63775"/>
                    <a:pt x="62003" y="63775"/>
                  </a:cubicBezTo>
                  <a:cubicBezTo>
                    <a:pt x="61993" y="63775"/>
                    <a:pt x="61985" y="63778"/>
                    <a:pt x="61978" y="63784"/>
                  </a:cubicBezTo>
                  <a:cubicBezTo>
                    <a:pt x="60573" y="64467"/>
                    <a:pt x="59550" y="64760"/>
                    <a:pt x="58708" y="64760"/>
                  </a:cubicBezTo>
                  <a:cubicBezTo>
                    <a:pt x="56793" y="64760"/>
                    <a:pt x="55815" y="63239"/>
                    <a:pt x="53405" y="61316"/>
                  </a:cubicBezTo>
                  <a:cubicBezTo>
                    <a:pt x="49869" y="58514"/>
                    <a:pt x="43165" y="44270"/>
                    <a:pt x="45233" y="44003"/>
                  </a:cubicBezTo>
                  <a:cubicBezTo>
                    <a:pt x="45260" y="44000"/>
                    <a:pt x="45289" y="43999"/>
                    <a:pt x="45318" y="43999"/>
                  </a:cubicBezTo>
                  <a:cubicBezTo>
                    <a:pt x="47462" y="43999"/>
                    <a:pt x="53387" y="52442"/>
                    <a:pt x="54473" y="54845"/>
                  </a:cubicBezTo>
                  <a:cubicBezTo>
                    <a:pt x="54973" y="55979"/>
                    <a:pt x="55540" y="57780"/>
                    <a:pt x="55974" y="59381"/>
                  </a:cubicBezTo>
                  <a:cubicBezTo>
                    <a:pt x="56328" y="60656"/>
                    <a:pt x="57468" y="61430"/>
                    <a:pt x="58660" y="61430"/>
                  </a:cubicBezTo>
                  <a:cubicBezTo>
                    <a:pt x="59152" y="61430"/>
                    <a:pt x="59652" y="61298"/>
                    <a:pt x="60110" y="61016"/>
                  </a:cubicBezTo>
                  <a:cubicBezTo>
                    <a:pt x="63713" y="58814"/>
                    <a:pt x="69183" y="55145"/>
                    <a:pt x="69584" y="52710"/>
                  </a:cubicBezTo>
                  <a:cubicBezTo>
                    <a:pt x="69917" y="50608"/>
                    <a:pt x="68583" y="49474"/>
                    <a:pt x="67382" y="48907"/>
                  </a:cubicBezTo>
                  <a:cubicBezTo>
                    <a:pt x="67185" y="48808"/>
                    <a:pt x="66969" y="48760"/>
                    <a:pt x="66755" y="48760"/>
                  </a:cubicBezTo>
                  <a:cubicBezTo>
                    <a:pt x="66391" y="48760"/>
                    <a:pt x="66033" y="48901"/>
                    <a:pt x="65781" y="49174"/>
                  </a:cubicBezTo>
                  <a:cubicBezTo>
                    <a:pt x="65581" y="49407"/>
                    <a:pt x="65147" y="49607"/>
                    <a:pt x="64246" y="49674"/>
                  </a:cubicBezTo>
                  <a:cubicBezTo>
                    <a:pt x="64099" y="49690"/>
                    <a:pt x="63950" y="49697"/>
                    <a:pt x="63799" y="49697"/>
                  </a:cubicBezTo>
                  <a:cubicBezTo>
                    <a:pt x="61354" y="49697"/>
                    <a:pt x="58542" y="47695"/>
                    <a:pt x="58542" y="44804"/>
                  </a:cubicBezTo>
                  <a:cubicBezTo>
                    <a:pt x="58542" y="43474"/>
                    <a:pt x="58984" y="43027"/>
                    <a:pt x="59543" y="43027"/>
                  </a:cubicBezTo>
                  <a:cubicBezTo>
                    <a:pt x="60259" y="43027"/>
                    <a:pt x="61166" y="43760"/>
                    <a:pt x="61578" y="44304"/>
                  </a:cubicBezTo>
                  <a:cubicBezTo>
                    <a:pt x="62278" y="45304"/>
                    <a:pt x="65814" y="45905"/>
                    <a:pt x="66415" y="46505"/>
                  </a:cubicBezTo>
                  <a:cubicBezTo>
                    <a:pt x="66875" y="46966"/>
                    <a:pt x="70262" y="47505"/>
                    <a:pt x="72688" y="47505"/>
                  </a:cubicBezTo>
                  <a:cubicBezTo>
                    <a:pt x="73423" y="47505"/>
                    <a:pt x="74070" y="47456"/>
                    <a:pt x="74520" y="47339"/>
                  </a:cubicBezTo>
                  <a:cubicBezTo>
                    <a:pt x="74607" y="47317"/>
                    <a:pt x="74693" y="47306"/>
                    <a:pt x="74781" y="47306"/>
                  </a:cubicBezTo>
                  <a:cubicBezTo>
                    <a:pt x="76634" y="47306"/>
                    <a:pt x="78751" y="52078"/>
                    <a:pt x="79816" y="52078"/>
                  </a:cubicBezTo>
                  <a:cubicBezTo>
                    <a:pt x="79830" y="52078"/>
                    <a:pt x="79844" y="52078"/>
                    <a:pt x="79858" y="52076"/>
                  </a:cubicBezTo>
                  <a:cubicBezTo>
                    <a:pt x="80023" y="52052"/>
                    <a:pt x="80188" y="52029"/>
                    <a:pt x="80353" y="52029"/>
                  </a:cubicBezTo>
                  <a:cubicBezTo>
                    <a:pt x="80421" y="52029"/>
                    <a:pt x="80490" y="52033"/>
                    <a:pt x="80558" y="52043"/>
                  </a:cubicBezTo>
                  <a:cubicBezTo>
                    <a:pt x="80925" y="47606"/>
                    <a:pt x="80825" y="43036"/>
                    <a:pt x="80291" y="38466"/>
                  </a:cubicBezTo>
                  <a:cubicBezTo>
                    <a:pt x="78790" y="25557"/>
                    <a:pt x="73887" y="13882"/>
                    <a:pt x="66615" y="4242"/>
                  </a:cubicBezTo>
                  <a:cubicBezTo>
                    <a:pt x="66579" y="4244"/>
                    <a:pt x="66543" y="4246"/>
                    <a:pt x="66508" y="4246"/>
                  </a:cubicBezTo>
                  <a:cubicBezTo>
                    <a:pt x="66110" y="4246"/>
                    <a:pt x="65712" y="4073"/>
                    <a:pt x="65314" y="3675"/>
                  </a:cubicBezTo>
                  <a:cubicBezTo>
                    <a:pt x="63857" y="2244"/>
                    <a:pt x="61580" y="2097"/>
                    <a:pt x="59735" y="2097"/>
                  </a:cubicBezTo>
                  <a:cubicBezTo>
                    <a:pt x="59256" y="2097"/>
                    <a:pt x="58807" y="2107"/>
                    <a:pt x="58409" y="2107"/>
                  </a:cubicBezTo>
                  <a:cubicBezTo>
                    <a:pt x="56474" y="2140"/>
                    <a:pt x="49703" y="4108"/>
                    <a:pt x="48602" y="4108"/>
                  </a:cubicBezTo>
                  <a:cubicBezTo>
                    <a:pt x="47534" y="4108"/>
                    <a:pt x="44799" y="6643"/>
                    <a:pt x="44065" y="6643"/>
                  </a:cubicBezTo>
                  <a:cubicBezTo>
                    <a:pt x="43331" y="6643"/>
                    <a:pt x="42097" y="6210"/>
                    <a:pt x="40863" y="4975"/>
                  </a:cubicBezTo>
                  <a:cubicBezTo>
                    <a:pt x="39662" y="3775"/>
                    <a:pt x="43932" y="3541"/>
                    <a:pt x="43198" y="2707"/>
                  </a:cubicBezTo>
                  <a:cubicBezTo>
                    <a:pt x="42464" y="1840"/>
                    <a:pt x="39529" y="2674"/>
                    <a:pt x="38194" y="1340"/>
                  </a:cubicBezTo>
                  <a:cubicBezTo>
                    <a:pt x="37314" y="459"/>
                    <a:pt x="35171" y="0"/>
                    <a:pt x="3325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82"/>
            <p:cNvSpPr/>
            <p:nvPr/>
          </p:nvSpPr>
          <p:spPr>
            <a:xfrm>
              <a:off x="4801925" y="3992400"/>
              <a:ext cx="187675" cy="271950"/>
            </a:xfrm>
            <a:custGeom>
              <a:avLst/>
              <a:gdLst/>
              <a:ahLst/>
              <a:cxnLst/>
              <a:rect l="l" t="t" r="r" b="b"/>
              <a:pathLst>
                <a:path w="7507" h="10878" extrusionOk="0">
                  <a:moveTo>
                    <a:pt x="6309" y="1"/>
                  </a:moveTo>
                  <a:cubicBezTo>
                    <a:pt x="5212" y="1"/>
                    <a:pt x="5316" y="2787"/>
                    <a:pt x="2970" y="3873"/>
                  </a:cubicBezTo>
                  <a:cubicBezTo>
                    <a:pt x="334" y="5073"/>
                    <a:pt x="3703" y="6308"/>
                    <a:pt x="1302" y="8509"/>
                  </a:cubicBezTo>
                  <a:cubicBezTo>
                    <a:pt x="535" y="9210"/>
                    <a:pt x="168" y="10044"/>
                    <a:pt x="1" y="10878"/>
                  </a:cubicBezTo>
                  <a:cubicBezTo>
                    <a:pt x="2536" y="9043"/>
                    <a:pt x="4938" y="7042"/>
                    <a:pt x="7173" y="4907"/>
                  </a:cubicBezTo>
                  <a:cubicBezTo>
                    <a:pt x="7506" y="2505"/>
                    <a:pt x="7439" y="537"/>
                    <a:pt x="6839" y="170"/>
                  </a:cubicBezTo>
                  <a:cubicBezTo>
                    <a:pt x="6634" y="53"/>
                    <a:pt x="6460" y="1"/>
                    <a:pt x="630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82"/>
            <p:cNvSpPr/>
            <p:nvPr/>
          </p:nvSpPr>
          <p:spPr>
            <a:xfrm>
              <a:off x="3605250" y="2191125"/>
              <a:ext cx="90925" cy="90325"/>
            </a:xfrm>
            <a:custGeom>
              <a:avLst/>
              <a:gdLst/>
              <a:ahLst/>
              <a:cxnLst/>
              <a:rect l="l" t="t" r="r" b="b"/>
              <a:pathLst>
                <a:path w="3637" h="3613" extrusionOk="0">
                  <a:moveTo>
                    <a:pt x="2240" y="0"/>
                  </a:moveTo>
                  <a:cubicBezTo>
                    <a:pt x="1837" y="0"/>
                    <a:pt x="1185" y="1306"/>
                    <a:pt x="501" y="1404"/>
                  </a:cubicBezTo>
                  <a:cubicBezTo>
                    <a:pt x="301" y="1437"/>
                    <a:pt x="200" y="1570"/>
                    <a:pt x="167" y="1804"/>
                  </a:cubicBezTo>
                  <a:cubicBezTo>
                    <a:pt x="0" y="2438"/>
                    <a:pt x="534" y="3005"/>
                    <a:pt x="1201" y="3105"/>
                  </a:cubicBezTo>
                  <a:cubicBezTo>
                    <a:pt x="1634" y="3187"/>
                    <a:pt x="2091" y="3613"/>
                    <a:pt x="2472" y="3613"/>
                  </a:cubicBezTo>
                  <a:cubicBezTo>
                    <a:pt x="2709" y="3613"/>
                    <a:pt x="2916" y="3449"/>
                    <a:pt x="3069" y="2938"/>
                  </a:cubicBezTo>
                  <a:cubicBezTo>
                    <a:pt x="3636" y="1070"/>
                    <a:pt x="2669" y="103"/>
                    <a:pt x="2269" y="3"/>
                  </a:cubicBezTo>
                  <a:cubicBezTo>
                    <a:pt x="2259" y="1"/>
                    <a:pt x="2249" y="0"/>
                    <a:pt x="224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82"/>
            <p:cNvSpPr/>
            <p:nvPr/>
          </p:nvSpPr>
          <p:spPr>
            <a:xfrm>
              <a:off x="3699200" y="2092700"/>
              <a:ext cx="136175" cy="206875"/>
            </a:xfrm>
            <a:custGeom>
              <a:avLst/>
              <a:gdLst/>
              <a:ahLst/>
              <a:cxnLst/>
              <a:rect l="l" t="t" r="r" b="b"/>
              <a:pathLst>
                <a:path w="5447" h="8275" extrusionOk="0">
                  <a:moveTo>
                    <a:pt x="830" y="1"/>
                  </a:moveTo>
                  <a:cubicBezTo>
                    <a:pt x="1" y="1"/>
                    <a:pt x="579" y="2505"/>
                    <a:pt x="579" y="2505"/>
                  </a:cubicBezTo>
                  <a:cubicBezTo>
                    <a:pt x="679" y="3039"/>
                    <a:pt x="946" y="3606"/>
                    <a:pt x="1246" y="4106"/>
                  </a:cubicBezTo>
                  <a:cubicBezTo>
                    <a:pt x="1746" y="4874"/>
                    <a:pt x="1513" y="5874"/>
                    <a:pt x="779" y="6375"/>
                  </a:cubicBezTo>
                  <a:cubicBezTo>
                    <a:pt x="148" y="8123"/>
                    <a:pt x="2029" y="8246"/>
                    <a:pt x="2572" y="8246"/>
                  </a:cubicBezTo>
                  <a:cubicBezTo>
                    <a:pt x="2661" y="8246"/>
                    <a:pt x="2714" y="8243"/>
                    <a:pt x="2714" y="8243"/>
                  </a:cubicBezTo>
                  <a:cubicBezTo>
                    <a:pt x="2894" y="8265"/>
                    <a:pt x="3062" y="8275"/>
                    <a:pt x="3219" y="8275"/>
                  </a:cubicBezTo>
                  <a:cubicBezTo>
                    <a:pt x="5446" y="8275"/>
                    <a:pt x="5407" y="6208"/>
                    <a:pt x="4815" y="6208"/>
                  </a:cubicBezTo>
                  <a:cubicBezTo>
                    <a:pt x="4148" y="6208"/>
                    <a:pt x="3181" y="4740"/>
                    <a:pt x="3181" y="4740"/>
                  </a:cubicBezTo>
                  <a:cubicBezTo>
                    <a:pt x="3181" y="4740"/>
                    <a:pt x="3047" y="2672"/>
                    <a:pt x="2080" y="2472"/>
                  </a:cubicBezTo>
                  <a:cubicBezTo>
                    <a:pt x="1112" y="2272"/>
                    <a:pt x="1746" y="70"/>
                    <a:pt x="879" y="3"/>
                  </a:cubicBezTo>
                  <a:cubicBezTo>
                    <a:pt x="862" y="2"/>
                    <a:pt x="846" y="1"/>
                    <a:pt x="83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82"/>
            <p:cNvSpPr/>
            <p:nvPr/>
          </p:nvSpPr>
          <p:spPr>
            <a:xfrm>
              <a:off x="3099050" y="1337500"/>
              <a:ext cx="754300" cy="656375"/>
            </a:xfrm>
            <a:custGeom>
              <a:avLst/>
              <a:gdLst/>
              <a:ahLst/>
              <a:cxnLst/>
              <a:rect l="l" t="t" r="r" b="b"/>
              <a:pathLst>
                <a:path w="30172" h="26255" extrusionOk="0">
                  <a:moveTo>
                    <a:pt x="21598" y="1"/>
                  </a:moveTo>
                  <a:cubicBezTo>
                    <a:pt x="14597" y="1"/>
                    <a:pt x="5504" y="1558"/>
                    <a:pt x="5504" y="1558"/>
                  </a:cubicBezTo>
                  <a:cubicBezTo>
                    <a:pt x="5504" y="1558"/>
                    <a:pt x="1" y="2392"/>
                    <a:pt x="2936" y="5460"/>
                  </a:cubicBezTo>
                  <a:cubicBezTo>
                    <a:pt x="5838" y="8563"/>
                    <a:pt x="3136" y="14233"/>
                    <a:pt x="2336" y="19437"/>
                  </a:cubicBezTo>
                  <a:cubicBezTo>
                    <a:pt x="1535" y="24641"/>
                    <a:pt x="5571" y="26242"/>
                    <a:pt x="5571" y="26242"/>
                  </a:cubicBezTo>
                  <a:cubicBezTo>
                    <a:pt x="5685" y="26250"/>
                    <a:pt x="5797" y="26254"/>
                    <a:pt x="5907" y="26254"/>
                  </a:cubicBezTo>
                  <a:cubicBezTo>
                    <a:pt x="7989" y="26254"/>
                    <a:pt x="9386" y="24794"/>
                    <a:pt x="10241" y="23273"/>
                  </a:cubicBezTo>
                  <a:cubicBezTo>
                    <a:pt x="11442" y="21205"/>
                    <a:pt x="13510" y="19771"/>
                    <a:pt x="15812" y="19170"/>
                  </a:cubicBezTo>
                  <a:cubicBezTo>
                    <a:pt x="27854" y="16101"/>
                    <a:pt x="28654" y="5961"/>
                    <a:pt x="29455" y="3159"/>
                  </a:cubicBezTo>
                  <a:cubicBezTo>
                    <a:pt x="30172" y="725"/>
                    <a:pt x="26371" y="1"/>
                    <a:pt x="21598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82"/>
            <p:cNvSpPr/>
            <p:nvPr/>
          </p:nvSpPr>
          <p:spPr>
            <a:xfrm>
              <a:off x="3514350" y="1911350"/>
              <a:ext cx="198275" cy="92100"/>
            </a:xfrm>
            <a:custGeom>
              <a:avLst/>
              <a:gdLst/>
              <a:ahLst/>
              <a:cxnLst/>
              <a:rect l="l" t="t" r="r" b="b"/>
              <a:pathLst>
                <a:path w="7931" h="3684" extrusionOk="0">
                  <a:moveTo>
                    <a:pt x="6868" y="0"/>
                  </a:moveTo>
                  <a:cubicBezTo>
                    <a:pt x="5616" y="0"/>
                    <a:pt x="3503" y="653"/>
                    <a:pt x="2102" y="653"/>
                  </a:cubicBezTo>
                  <a:cubicBezTo>
                    <a:pt x="0" y="653"/>
                    <a:pt x="2602" y="2621"/>
                    <a:pt x="2602" y="2621"/>
                  </a:cubicBezTo>
                  <a:cubicBezTo>
                    <a:pt x="3106" y="3386"/>
                    <a:pt x="3746" y="3684"/>
                    <a:pt x="4405" y="3684"/>
                  </a:cubicBezTo>
                  <a:cubicBezTo>
                    <a:pt x="6103" y="3684"/>
                    <a:pt x="7930" y="1710"/>
                    <a:pt x="7906" y="653"/>
                  </a:cubicBezTo>
                  <a:cubicBezTo>
                    <a:pt x="7906" y="163"/>
                    <a:pt x="7495" y="0"/>
                    <a:pt x="686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82"/>
            <p:cNvSpPr/>
            <p:nvPr/>
          </p:nvSpPr>
          <p:spPr>
            <a:xfrm>
              <a:off x="2822175" y="1888950"/>
              <a:ext cx="124300" cy="100700"/>
            </a:xfrm>
            <a:custGeom>
              <a:avLst/>
              <a:gdLst/>
              <a:ahLst/>
              <a:cxnLst/>
              <a:rect l="l" t="t" r="r" b="b"/>
              <a:pathLst>
                <a:path w="4972" h="4028" extrusionOk="0">
                  <a:moveTo>
                    <a:pt x="1148" y="0"/>
                  </a:moveTo>
                  <a:cubicBezTo>
                    <a:pt x="1097" y="0"/>
                    <a:pt x="1037" y="5"/>
                    <a:pt x="968" y="14"/>
                  </a:cubicBezTo>
                  <a:cubicBezTo>
                    <a:pt x="1" y="148"/>
                    <a:pt x="101" y="1982"/>
                    <a:pt x="101" y="1982"/>
                  </a:cubicBezTo>
                  <a:cubicBezTo>
                    <a:pt x="389" y="3441"/>
                    <a:pt x="1350" y="4027"/>
                    <a:pt x="2165" y="4027"/>
                  </a:cubicBezTo>
                  <a:cubicBezTo>
                    <a:pt x="2767" y="4027"/>
                    <a:pt x="3290" y="3707"/>
                    <a:pt x="3403" y="3183"/>
                  </a:cubicBezTo>
                  <a:cubicBezTo>
                    <a:pt x="3520" y="2566"/>
                    <a:pt x="3912" y="2533"/>
                    <a:pt x="4275" y="2533"/>
                  </a:cubicBezTo>
                  <a:cubicBezTo>
                    <a:pt x="4319" y="2533"/>
                    <a:pt x="4362" y="2533"/>
                    <a:pt x="4405" y="2533"/>
                  </a:cubicBezTo>
                  <a:cubicBezTo>
                    <a:pt x="4714" y="2533"/>
                    <a:pt x="4971" y="2507"/>
                    <a:pt x="4971" y="2082"/>
                  </a:cubicBezTo>
                  <a:cubicBezTo>
                    <a:pt x="4938" y="1115"/>
                    <a:pt x="4604" y="748"/>
                    <a:pt x="2770" y="748"/>
                  </a:cubicBezTo>
                  <a:cubicBezTo>
                    <a:pt x="1097" y="748"/>
                    <a:pt x="1812" y="0"/>
                    <a:pt x="114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82"/>
            <p:cNvSpPr/>
            <p:nvPr/>
          </p:nvSpPr>
          <p:spPr>
            <a:xfrm>
              <a:off x="2739625" y="1739325"/>
              <a:ext cx="308775" cy="169200"/>
            </a:xfrm>
            <a:custGeom>
              <a:avLst/>
              <a:gdLst/>
              <a:ahLst/>
              <a:cxnLst/>
              <a:rect l="l" t="t" r="r" b="b"/>
              <a:pathLst>
                <a:path w="12351" h="6768" extrusionOk="0">
                  <a:moveTo>
                    <a:pt x="6120" y="1"/>
                  </a:moveTo>
                  <a:cubicBezTo>
                    <a:pt x="5774" y="1"/>
                    <a:pt x="5455" y="80"/>
                    <a:pt x="5204" y="262"/>
                  </a:cubicBezTo>
                  <a:cubicBezTo>
                    <a:pt x="3870" y="1229"/>
                    <a:pt x="1" y="295"/>
                    <a:pt x="634" y="2597"/>
                  </a:cubicBezTo>
                  <a:cubicBezTo>
                    <a:pt x="634" y="2597"/>
                    <a:pt x="1338" y="2473"/>
                    <a:pt x="2178" y="2473"/>
                  </a:cubicBezTo>
                  <a:cubicBezTo>
                    <a:pt x="3238" y="2473"/>
                    <a:pt x="4517" y="2671"/>
                    <a:pt x="4871" y="3564"/>
                  </a:cubicBezTo>
                  <a:cubicBezTo>
                    <a:pt x="5441" y="5054"/>
                    <a:pt x="6132" y="6243"/>
                    <a:pt x="7345" y="6243"/>
                  </a:cubicBezTo>
                  <a:cubicBezTo>
                    <a:pt x="7408" y="6243"/>
                    <a:pt x="7473" y="6239"/>
                    <a:pt x="7539" y="6233"/>
                  </a:cubicBezTo>
                  <a:cubicBezTo>
                    <a:pt x="8280" y="6159"/>
                    <a:pt x="8826" y="5982"/>
                    <a:pt x="9250" y="5982"/>
                  </a:cubicBezTo>
                  <a:cubicBezTo>
                    <a:pt x="9590" y="5982"/>
                    <a:pt x="9852" y="6095"/>
                    <a:pt x="10074" y="6466"/>
                  </a:cubicBezTo>
                  <a:cubicBezTo>
                    <a:pt x="10186" y="6673"/>
                    <a:pt x="10401" y="6768"/>
                    <a:pt x="10636" y="6768"/>
                  </a:cubicBezTo>
                  <a:cubicBezTo>
                    <a:pt x="11390" y="6768"/>
                    <a:pt x="12351" y="5796"/>
                    <a:pt x="10775" y="4398"/>
                  </a:cubicBezTo>
                  <a:cubicBezTo>
                    <a:pt x="8740" y="2563"/>
                    <a:pt x="7639" y="3931"/>
                    <a:pt x="8740" y="2563"/>
                  </a:cubicBezTo>
                  <a:cubicBezTo>
                    <a:pt x="9607" y="1480"/>
                    <a:pt x="7614" y="1"/>
                    <a:pt x="612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82"/>
            <p:cNvSpPr/>
            <p:nvPr/>
          </p:nvSpPr>
          <p:spPr>
            <a:xfrm>
              <a:off x="2771250" y="1526650"/>
              <a:ext cx="388700" cy="128700"/>
            </a:xfrm>
            <a:custGeom>
              <a:avLst/>
              <a:gdLst/>
              <a:ahLst/>
              <a:cxnLst/>
              <a:rect l="l" t="t" r="r" b="b"/>
              <a:pathLst>
                <a:path w="15548" h="5148" extrusionOk="0">
                  <a:moveTo>
                    <a:pt x="10718" y="0"/>
                  </a:moveTo>
                  <a:cubicBezTo>
                    <a:pt x="8726" y="0"/>
                    <a:pt x="6710" y="342"/>
                    <a:pt x="6341" y="963"/>
                  </a:cubicBezTo>
                  <a:cubicBezTo>
                    <a:pt x="5826" y="1806"/>
                    <a:pt x="4850" y="2436"/>
                    <a:pt x="4222" y="2436"/>
                  </a:cubicBezTo>
                  <a:cubicBezTo>
                    <a:pt x="3956" y="2436"/>
                    <a:pt x="3752" y="2322"/>
                    <a:pt x="3672" y="2064"/>
                  </a:cubicBezTo>
                  <a:cubicBezTo>
                    <a:pt x="3560" y="1648"/>
                    <a:pt x="2695" y="1408"/>
                    <a:pt x="1840" y="1408"/>
                  </a:cubicBezTo>
                  <a:cubicBezTo>
                    <a:pt x="914" y="1408"/>
                    <a:pt x="1" y="1689"/>
                    <a:pt x="70" y="2331"/>
                  </a:cubicBezTo>
                  <a:cubicBezTo>
                    <a:pt x="170" y="3532"/>
                    <a:pt x="4306" y="4866"/>
                    <a:pt x="4306" y="4866"/>
                  </a:cubicBezTo>
                  <a:cubicBezTo>
                    <a:pt x="4306" y="4866"/>
                    <a:pt x="5039" y="5148"/>
                    <a:pt x="6007" y="5148"/>
                  </a:cubicBezTo>
                  <a:cubicBezTo>
                    <a:pt x="6703" y="5148"/>
                    <a:pt x="7522" y="5002"/>
                    <a:pt x="8276" y="4499"/>
                  </a:cubicBezTo>
                  <a:cubicBezTo>
                    <a:pt x="10110" y="3265"/>
                    <a:pt x="9844" y="3131"/>
                    <a:pt x="11912" y="2898"/>
                  </a:cubicBezTo>
                  <a:cubicBezTo>
                    <a:pt x="13980" y="2631"/>
                    <a:pt x="15548" y="2498"/>
                    <a:pt x="14947" y="1063"/>
                  </a:cubicBezTo>
                  <a:cubicBezTo>
                    <a:pt x="14632" y="334"/>
                    <a:pt x="12686" y="0"/>
                    <a:pt x="1071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82"/>
            <p:cNvSpPr/>
            <p:nvPr/>
          </p:nvSpPr>
          <p:spPr>
            <a:xfrm>
              <a:off x="2501125" y="1716275"/>
              <a:ext cx="96750" cy="49400"/>
            </a:xfrm>
            <a:custGeom>
              <a:avLst/>
              <a:gdLst/>
              <a:ahLst/>
              <a:cxnLst/>
              <a:rect l="l" t="t" r="r" b="b"/>
              <a:pathLst>
                <a:path w="3870" h="1976" extrusionOk="0">
                  <a:moveTo>
                    <a:pt x="1355" y="0"/>
                  </a:moveTo>
                  <a:cubicBezTo>
                    <a:pt x="589" y="0"/>
                    <a:pt x="0" y="617"/>
                    <a:pt x="0" y="617"/>
                  </a:cubicBezTo>
                  <a:cubicBezTo>
                    <a:pt x="0" y="617"/>
                    <a:pt x="0" y="1975"/>
                    <a:pt x="1030" y="1975"/>
                  </a:cubicBezTo>
                  <a:cubicBezTo>
                    <a:pt x="1271" y="1975"/>
                    <a:pt x="1568" y="1901"/>
                    <a:pt x="1935" y="1718"/>
                  </a:cubicBezTo>
                  <a:cubicBezTo>
                    <a:pt x="3870" y="717"/>
                    <a:pt x="2402" y="116"/>
                    <a:pt x="1568" y="16"/>
                  </a:cubicBezTo>
                  <a:cubicBezTo>
                    <a:pt x="1496" y="5"/>
                    <a:pt x="1425" y="0"/>
                    <a:pt x="135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82"/>
            <p:cNvSpPr/>
            <p:nvPr/>
          </p:nvSpPr>
          <p:spPr>
            <a:xfrm>
              <a:off x="2587850" y="1590400"/>
              <a:ext cx="115100" cy="40475"/>
            </a:xfrm>
            <a:custGeom>
              <a:avLst/>
              <a:gdLst/>
              <a:ahLst/>
              <a:cxnLst/>
              <a:rect l="l" t="t" r="r" b="b"/>
              <a:pathLst>
                <a:path w="4604" h="1619" extrusionOk="0">
                  <a:moveTo>
                    <a:pt x="2873" y="1"/>
                  </a:moveTo>
                  <a:cubicBezTo>
                    <a:pt x="2577" y="1"/>
                    <a:pt x="2234" y="44"/>
                    <a:pt x="1835" y="148"/>
                  </a:cubicBezTo>
                  <a:cubicBezTo>
                    <a:pt x="1835" y="148"/>
                    <a:pt x="1" y="281"/>
                    <a:pt x="501" y="1249"/>
                  </a:cubicBezTo>
                  <a:cubicBezTo>
                    <a:pt x="632" y="1521"/>
                    <a:pt x="1015" y="1619"/>
                    <a:pt x="1497" y="1619"/>
                  </a:cubicBezTo>
                  <a:cubicBezTo>
                    <a:pt x="2727" y="1619"/>
                    <a:pt x="4604" y="982"/>
                    <a:pt x="4604" y="982"/>
                  </a:cubicBezTo>
                  <a:cubicBezTo>
                    <a:pt x="4604" y="982"/>
                    <a:pt x="4285" y="1"/>
                    <a:pt x="287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82"/>
            <p:cNvSpPr/>
            <p:nvPr/>
          </p:nvSpPr>
          <p:spPr>
            <a:xfrm>
              <a:off x="2574425" y="1643225"/>
              <a:ext cx="69500" cy="39025"/>
            </a:xfrm>
            <a:custGeom>
              <a:avLst/>
              <a:gdLst/>
              <a:ahLst/>
              <a:cxnLst/>
              <a:rect l="l" t="t" r="r" b="b"/>
              <a:pathLst>
                <a:path w="2780" h="1561" extrusionOk="0">
                  <a:moveTo>
                    <a:pt x="1744" y="1"/>
                  </a:moveTo>
                  <a:cubicBezTo>
                    <a:pt x="937" y="1"/>
                    <a:pt x="0" y="517"/>
                    <a:pt x="438" y="1471"/>
                  </a:cubicBezTo>
                  <a:cubicBezTo>
                    <a:pt x="438" y="1471"/>
                    <a:pt x="853" y="1560"/>
                    <a:pt x="1331" y="1560"/>
                  </a:cubicBezTo>
                  <a:cubicBezTo>
                    <a:pt x="1945" y="1560"/>
                    <a:pt x="2664" y="1412"/>
                    <a:pt x="2739" y="737"/>
                  </a:cubicBezTo>
                  <a:cubicBezTo>
                    <a:pt x="2780" y="238"/>
                    <a:pt x="2292" y="1"/>
                    <a:pt x="174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82"/>
            <p:cNvSpPr/>
            <p:nvPr/>
          </p:nvSpPr>
          <p:spPr>
            <a:xfrm>
              <a:off x="2834525" y="1678900"/>
              <a:ext cx="69575" cy="39125"/>
            </a:xfrm>
            <a:custGeom>
              <a:avLst/>
              <a:gdLst/>
              <a:ahLst/>
              <a:cxnLst/>
              <a:rect l="l" t="t" r="r" b="b"/>
              <a:pathLst>
                <a:path w="2783" h="1565" extrusionOk="0">
                  <a:moveTo>
                    <a:pt x="1764" y="1"/>
                  </a:moveTo>
                  <a:cubicBezTo>
                    <a:pt x="953" y="1"/>
                    <a:pt x="1" y="517"/>
                    <a:pt x="441" y="1478"/>
                  </a:cubicBezTo>
                  <a:cubicBezTo>
                    <a:pt x="441" y="1478"/>
                    <a:pt x="843" y="1565"/>
                    <a:pt x="1312" y="1565"/>
                  </a:cubicBezTo>
                  <a:cubicBezTo>
                    <a:pt x="1931" y="1565"/>
                    <a:pt x="2667" y="1413"/>
                    <a:pt x="2743" y="711"/>
                  </a:cubicBezTo>
                  <a:cubicBezTo>
                    <a:pt x="2783" y="230"/>
                    <a:pt x="2305" y="1"/>
                    <a:pt x="176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82"/>
            <p:cNvSpPr/>
            <p:nvPr/>
          </p:nvSpPr>
          <p:spPr>
            <a:xfrm>
              <a:off x="2713675" y="1664075"/>
              <a:ext cx="69525" cy="39000"/>
            </a:xfrm>
            <a:custGeom>
              <a:avLst/>
              <a:gdLst/>
              <a:ahLst/>
              <a:cxnLst/>
              <a:rect l="l" t="t" r="r" b="b"/>
              <a:pathLst>
                <a:path w="2781" h="1560" extrusionOk="0">
                  <a:moveTo>
                    <a:pt x="1745" y="1"/>
                  </a:moveTo>
                  <a:cubicBezTo>
                    <a:pt x="937" y="1"/>
                    <a:pt x="1" y="516"/>
                    <a:pt x="438" y="1471"/>
                  </a:cubicBezTo>
                  <a:cubicBezTo>
                    <a:pt x="438" y="1471"/>
                    <a:pt x="853" y="1560"/>
                    <a:pt x="1331" y="1560"/>
                  </a:cubicBezTo>
                  <a:cubicBezTo>
                    <a:pt x="1946" y="1560"/>
                    <a:pt x="2665" y="1412"/>
                    <a:pt x="2740" y="737"/>
                  </a:cubicBezTo>
                  <a:cubicBezTo>
                    <a:pt x="2780" y="238"/>
                    <a:pt x="2292" y="1"/>
                    <a:pt x="174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82"/>
            <p:cNvSpPr/>
            <p:nvPr/>
          </p:nvSpPr>
          <p:spPr>
            <a:xfrm>
              <a:off x="2450100" y="1652650"/>
              <a:ext cx="69900" cy="39025"/>
            </a:xfrm>
            <a:custGeom>
              <a:avLst/>
              <a:gdLst/>
              <a:ahLst/>
              <a:cxnLst/>
              <a:rect l="l" t="t" r="r" b="b"/>
              <a:pathLst>
                <a:path w="2796" h="1561" extrusionOk="0">
                  <a:moveTo>
                    <a:pt x="1776" y="0"/>
                  </a:moveTo>
                  <a:cubicBezTo>
                    <a:pt x="963" y="0"/>
                    <a:pt x="0" y="521"/>
                    <a:pt x="440" y="1461"/>
                  </a:cubicBezTo>
                  <a:cubicBezTo>
                    <a:pt x="440" y="1461"/>
                    <a:pt x="882" y="1561"/>
                    <a:pt x="1378" y="1561"/>
                  </a:cubicBezTo>
                  <a:cubicBezTo>
                    <a:pt x="1991" y="1561"/>
                    <a:pt x="2687" y="1408"/>
                    <a:pt x="2742" y="727"/>
                  </a:cubicBezTo>
                  <a:cubicBezTo>
                    <a:pt x="2795" y="232"/>
                    <a:pt x="2319" y="0"/>
                    <a:pt x="177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82"/>
            <p:cNvSpPr/>
            <p:nvPr/>
          </p:nvSpPr>
          <p:spPr>
            <a:xfrm>
              <a:off x="3446800" y="2135300"/>
              <a:ext cx="627975" cy="838125"/>
            </a:xfrm>
            <a:custGeom>
              <a:avLst/>
              <a:gdLst/>
              <a:ahLst/>
              <a:cxnLst/>
              <a:rect l="l" t="t" r="r" b="b"/>
              <a:pathLst>
                <a:path w="25119" h="33525" fill="none" extrusionOk="0">
                  <a:moveTo>
                    <a:pt x="0" y="33525"/>
                  </a:moveTo>
                  <a:lnTo>
                    <a:pt x="0" y="33525"/>
                  </a:lnTo>
                  <a:cubicBezTo>
                    <a:pt x="3003" y="9874"/>
                    <a:pt x="14077" y="7139"/>
                    <a:pt x="25118" y="1"/>
                  </a:cubicBezTo>
                  <a:lnTo>
                    <a:pt x="25118" y="1"/>
                  </a:lnTo>
                </a:path>
              </a:pathLst>
            </a:custGeom>
            <a:noFill/>
            <a:ln w="24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82"/>
            <p:cNvSpPr/>
            <p:nvPr/>
          </p:nvSpPr>
          <p:spPr>
            <a:xfrm>
              <a:off x="4156475" y="2190350"/>
              <a:ext cx="858975" cy="553750"/>
            </a:xfrm>
            <a:custGeom>
              <a:avLst/>
              <a:gdLst/>
              <a:ahLst/>
              <a:cxnLst/>
              <a:rect l="l" t="t" r="r" b="b"/>
              <a:pathLst>
                <a:path w="34359" h="22150" fill="none" extrusionOk="0">
                  <a:moveTo>
                    <a:pt x="0" y="0"/>
                  </a:moveTo>
                  <a:lnTo>
                    <a:pt x="0" y="0"/>
                  </a:lnTo>
                  <a:cubicBezTo>
                    <a:pt x="13110" y="834"/>
                    <a:pt x="25085" y="7806"/>
                    <a:pt x="32223" y="18847"/>
                  </a:cubicBezTo>
                  <a:lnTo>
                    <a:pt x="34358" y="22149"/>
                  </a:lnTo>
                </a:path>
              </a:pathLst>
            </a:custGeom>
            <a:noFill/>
            <a:ln w="24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82"/>
            <p:cNvSpPr/>
            <p:nvPr/>
          </p:nvSpPr>
          <p:spPr>
            <a:xfrm>
              <a:off x="4156475" y="1662475"/>
              <a:ext cx="697175" cy="457000"/>
            </a:xfrm>
            <a:custGeom>
              <a:avLst/>
              <a:gdLst/>
              <a:ahLst/>
              <a:cxnLst/>
              <a:rect l="l" t="t" r="r" b="b"/>
              <a:pathLst>
                <a:path w="27887" h="18280" fill="none" extrusionOk="0">
                  <a:moveTo>
                    <a:pt x="0" y="18280"/>
                  </a:moveTo>
                  <a:lnTo>
                    <a:pt x="0" y="18280"/>
                  </a:lnTo>
                  <a:cubicBezTo>
                    <a:pt x="4904" y="6838"/>
                    <a:pt x="10808" y="767"/>
                    <a:pt x="23951" y="167"/>
                  </a:cubicBezTo>
                  <a:lnTo>
                    <a:pt x="27887" y="0"/>
                  </a:lnTo>
                </a:path>
              </a:pathLst>
            </a:custGeom>
            <a:noFill/>
            <a:ln w="24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82"/>
            <p:cNvSpPr/>
            <p:nvPr/>
          </p:nvSpPr>
          <p:spPr>
            <a:xfrm>
              <a:off x="2646225" y="1855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82"/>
            <p:cNvSpPr/>
            <p:nvPr/>
          </p:nvSpPr>
          <p:spPr>
            <a:xfrm>
              <a:off x="2667075" y="1217975"/>
              <a:ext cx="2203275" cy="509550"/>
            </a:xfrm>
            <a:custGeom>
              <a:avLst/>
              <a:gdLst/>
              <a:ahLst/>
              <a:cxnLst/>
              <a:rect l="l" t="t" r="r" b="b"/>
              <a:pathLst>
                <a:path w="88131" h="20382" fill="none" extrusionOk="0">
                  <a:moveTo>
                    <a:pt x="1" y="19081"/>
                  </a:moveTo>
                  <a:lnTo>
                    <a:pt x="1" y="19081"/>
                  </a:lnTo>
                  <a:cubicBezTo>
                    <a:pt x="30989" y="1"/>
                    <a:pt x="61845" y="1"/>
                    <a:pt x="78957" y="12510"/>
                  </a:cubicBezTo>
                  <a:lnTo>
                    <a:pt x="88130" y="20382"/>
                  </a:lnTo>
                </a:path>
              </a:pathLst>
            </a:custGeom>
            <a:noFill/>
            <a:ln w="24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82"/>
            <p:cNvSpPr/>
            <p:nvPr/>
          </p:nvSpPr>
          <p:spPr>
            <a:xfrm>
              <a:off x="4502550" y="3504000"/>
              <a:ext cx="105925" cy="71550"/>
            </a:xfrm>
            <a:custGeom>
              <a:avLst/>
              <a:gdLst/>
              <a:ahLst/>
              <a:cxnLst/>
              <a:rect l="l" t="t" r="r" b="b"/>
              <a:pathLst>
                <a:path w="4237" h="2862" extrusionOk="0">
                  <a:moveTo>
                    <a:pt x="3924" y="0"/>
                  </a:moveTo>
                  <a:cubicBezTo>
                    <a:pt x="3875" y="0"/>
                    <a:pt x="3823" y="19"/>
                    <a:pt x="3770" y="59"/>
                  </a:cubicBezTo>
                  <a:lnTo>
                    <a:pt x="134" y="2360"/>
                  </a:lnTo>
                  <a:cubicBezTo>
                    <a:pt x="34" y="2427"/>
                    <a:pt x="1" y="2560"/>
                    <a:pt x="67" y="2694"/>
                  </a:cubicBezTo>
                  <a:lnTo>
                    <a:pt x="101" y="2760"/>
                  </a:lnTo>
                  <a:cubicBezTo>
                    <a:pt x="165" y="2825"/>
                    <a:pt x="244" y="2862"/>
                    <a:pt x="318" y="2862"/>
                  </a:cubicBezTo>
                  <a:cubicBezTo>
                    <a:pt x="359" y="2862"/>
                    <a:pt x="399" y="2851"/>
                    <a:pt x="434" y="2827"/>
                  </a:cubicBezTo>
                  <a:lnTo>
                    <a:pt x="4104" y="526"/>
                  </a:lnTo>
                  <a:cubicBezTo>
                    <a:pt x="4204" y="459"/>
                    <a:pt x="4237" y="325"/>
                    <a:pt x="4170" y="192"/>
                  </a:cubicBezTo>
                  <a:lnTo>
                    <a:pt x="4104" y="125"/>
                  </a:lnTo>
                  <a:cubicBezTo>
                    <a:pt x="4063" y="44"/>
                    <a:pt x="3998" y="0"/>
                    <a:pt x="392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82"/>
            <p:cNvSpPr/>
            <p:nvPr/>
          </p:nvSpPr>
          <p:spPr>
            <a:xfrm>
              <a:off x="4570100" y="3486475"/>
              <a:ext cx="58400" cy="51350"/>
            </a:xfrm>
            <a:custGeom>
              <a:avLst/>
              <a:gdLst/>
              <a:ahLst/>
              <a:cxnLst/>
              <a:rect l="l" t="t" r="r" b="b"/>
              <a:pathLst>
                <a:path w="2336" h="2054" extrusionOk="0">
                  <a:moveTo>
                    <a:pt x="1174" y="0"/>
                  </a:moveTo>
                  <a:cubicBezTo>
                    <a:pt x="988" y="0"/>
                    <a:pt x="801" y="52"/>
                    <a:pt x="634" y="159"/>
                  </a:cubicBezTo>
                  <a:cubicBezTo>
                    <a:pt x="134" y="459"/>
                    <a:pt x="1" y="1093"/>
                    <a:pt x="301" y="1593"/>
                  </a:cubicBezTo>
                  <a:cubicBezTo>
                    <a:pt x="493" y="1892"/>
                    <a:pt x="820" y="2054"/>
                    <a:pt x="1163" y="2054"/>
                  </a:cubicBezTo>
                  <a:cubicBezTo>
                    <a:pt x="1356" y="2054"/>
                    <a:pt x="1554" y="2002"/>
                    <a:pt x="1735" y="1894"/>
                  </a:cubicBezTo>
                  <a:cubicBezTo>
                    <a:pt x="2202" y="1593"/>
                    <a:pt x="2336" y="960"/>
                    <a:pt x="2035" y="493"/>
                  </a:cubicBezTo>
                  <a:cubicBezTo>
                    <a:pt x="1842" y="170"/>
                    <a:pt x="1510" y="0"/>
                    <a:pt x="117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82"/>
            <p:cNvSpPr/>
            <p:nvPr/>
          </p:nvSpPr>
          <p:spPr>
            <a:xfrm>
              <a:off x="4209850" y="3482675"/>
              <a:ext cx="103425" cy="75375"/>
            </a:xfrm>
            <a:custGeom>
              <a:avLst/>
              <a:gdLst/>
              <a:ahLst/>
              <a:cxnLst/>
              <a:rect l="l" t="t" r="r" b="b"/>
              <a:pathLst>
                <a:path w="4137" h="3015" extrusionOk="0">
                  <a:moveTo>
                    <a:pt x="320" y="0"/>
                  </a:moveTo>
                  <a:cubicBezTo>
                    <a:pt x="246" y="0"/>
                    <a:pt x="173" y="33"/>
                    <a:pt x="134" y="111"/>
                  </a:cubicBezTo>
                  <a:lnTo>
                    <a:pt x="67" y="178"/>
                  </a:lnTo>
                  <a:cubicBezTo>
                    <a:pt x="0" y="278"/>
                    <a:pt x="34" y="445"/>
                    <a:pt x="134" y="511"/>
                  </a:cubicBezTo>
                  <a:lnTo>
                    <a:pt x="3670" y="2980"/>
                  </a:lnTo>
                  <a:cubicBezTo>
                    <a:pt x="3717" y="3003"/>
                    <a:pt x="3764" y="3014"/>
                    <a:pt x="3808" y="3014"/>
                  </a:cubicBezTo>
                  <a:cubicBezTo>
                    <a:pt x="3889" y="3014"/>
                    <a:pt x="3960" y="2978"/>
                    <a:pt x="4003" y="2913"/>
                  </a:cubicBezTo>
                  <a:lnTo>
                    <a:pt x="4070" y="2813"/>
                  </a:lnTo>
                  <a:cubicBezTo>
                    <a:pt x="4137" y="2713"/>
                    <a:pt x="4137" y="2579"/>
                    <a:pt x="4003" y="2479"/>
                  </a:cubicBezTo>
                  <a:lnTo>
                    <a:pt x="467" y="44"/>
                  </a:lnTo>
                  <a:cubicBezTo>
                    <a:pt x="426" y="17"/>
                    <a:pt x="373" y="0"/>
                    <a:pt x="3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82"/>
            <p:cNvSpPr/>
            <p:nvPr/>
          </p:nvSpPr>
          <p:spPr>
            <a:xfrm>
              <a:off x="4189825" y="3464950"/>
              <a:ext cx="58400" cy="51475"/>
            </a:xfrm>
            <a:custGeom>
              <a:avLst/>
              <a:gdLst/>
              <a:ahLst/>
              <a:cxnLst/>
              <a:rect l="l" t="t" r="r" b="b"/>
              <a:pathLst>
                <a:path w="2336" h="2059" extrusionOk="0">
                  <a:moveTo>
                    <a:pt x="1162" y="1"/>
                  </a:moveTo>
                  <a:cubicBezTo>
                    <a:pt x="837" y="1"/>
                    <a:pt x="521" y="162"/>
                    <a:pt x="334" y="453"/>
                  </a:cubicBezTo>
                  <a:cubicBezTo>
                    <a:pt x="1" y="920"/>
                    <a:pt x="101" y="1554"/>
                    <a:pt x="568" y="1887"/>
                  </a:cubicBezTo>
                  <a:cubicBezTo>
                    <a:pt x="746" y="2002"/>
                    <a:pt x="948" y="2058"/>
                    <a:pt x="1148" y="2058"/>
                  </a:cubicBezTo>
                  <a:cubicBezTo>
                    <a:pt x="1474" y="2058"/>
                    <a:pt x="1796" y="1910"/>
                    <a:pt x="2002" y="1621"/>
                  </a:cubicBezTo>
                  <a:cubicBezTo>
                    <a:pt x="2336" y="1154"/>
                    <a:pt x="2202" y="520"/>
                    <a:pt x="1735" y="186"/>
                  </a:cubicBezTo>
                  <a:cubicBezTo>
                    <a:pt x="1559" y="60"/>
                    <a:pt x="1359" y="1"/>
                    <a:pt x="11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82"/>
            <p:cNvSpPr/>
            <p:nvPr/>
          </p:nvSpPr>
          <p:spPr>
            <a:xfrm>
              <a:off x="4337425" y="3408550"/>
              <a:ext cx="44225" cy="117150"/>
            </a:xfrm>
            <a:custGeom>
              <a:avLst/>
              <a:gdLst/>
              <a:ahLst/>
              <a:cxnLst/>
              <a:rect l="l" t="t" r="r" b="b"/>
              <a:pathLst>
                <a:path w="1769" h="4686" extrusionOk="0">
                  <a:moveTo>
                    <a:pt x="355" y="1"/>
                  </a:moveTo>
                  <a:cubicBezTo>
                    <a:pt x="337" y="1"/>
                    <a:pt x="319" y="3"/>
                    <a:pt x="301" y="7"/>
                  </a:cubicBezTo>
                  <a:lnTo>
                    <a:pt x="201" y="40"/>
                  </a:lnTo>
                  <a:cubicBezTo>
                    <a:pt x="68" y="74"/>
                    <a:pt x="1" y="207"/>
                    <a:pt x="34" y="341"/>
                  </a:cubicBezTo>
                  <a:lnTo>
                    <a:pt x="1168" y="4510"/>
                  </a:lnTo>
                  <a:cubicBezTo>
                    <a:pt x="1196" y="4621"/>
                    <a:pt x="1292" y="4686"/>
                    <a:pt x="1400" y="4686"/>
                  </a:cubicBezTo>
                  <a:cubicBezTo>
                    <a:pt x="1423" y="4686"/>
                    <a:pt x="1446" y="4683"/>
                    <a:pt x="1469" y="4677"/>
                  </a:cubicBezTo>
                  <a:lnTo>
                    <a:pt x="1569" y="4644"/>
                  </a:lnTo>
                  <a:cubicBezTo>
                    <a:pt x="1702" y="4610"/>
                    <a:pt x="1769" y="4477"/>
                    <a:pt x="1735" y="4344"/>
                  </a:cubicBezTo>
                  <a:lnTo>
                    <a:pt x="601" y="174"/>
                  </a:lnTo>
                  <a:cubicBezTo>
                    <a:pt x="572" y="87"/>
                    <a:pt x="469" y="1"/>
                    <a:pt x="35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82"/>
            <p:cNvSpPr/>
            <p:nvPr/>
          </p:nvSpPr>
          <p:spPr>
            <a:xfrm>
              <a:off x="4317425" y="3391250"/>
              <a:ext cx="56725" cy="51575"/>
            </a:xfrm>
            <a:custGeom>
              <a:avLst/>
              <a:gdLst/>
              <a:ahLst/>
              <a:cxnLst/>
              <a:rect l="l" t="t" r="r" b="b"/>
              <a:pathLst>
                <a:path w="2269" h="2063" extrusionOk="0">
                  <a:moveTo>
                    <a:pt x="1134" y="1"/>
                  </a:moveTo>
                  <a:cubicBezTo>
                    <a:pt x="1047" y="1"/>
                    <a:pt x="958" y="11"/>
                    <a:pt x="868" y="32"/>
                  </a:cubicBezTo>
                  <a:cubicBezTo>
                    <a:pt x="334" y="199"/>
                    <a:pt x="0" y="766"/>
                    <a:pt x="134" y="1300"/>
                  </a:cubicBezTo>
                  <a:cubicBezTo>
                    <a:pt x="276" y="1754"/>
                    <a:pt x="707" y="2063"/>
                    <a:pt x="1162" y="2063"/>
                  </a:cubicBezTo>
                  <a:cubicBezTo>
                    <a:pt x="1241" y="2063"/>
                    <a:pt x="1322" y="2053"/>
                    <a:pt x="1401" y="2033"/>
                  </a:cubicBezTo>
                  <a:cubicBezTo>
                    <a:pt x="1968" y="1867"/>
                    <a:pt x="2269" y="1300"/>
                    <a:pt x="2135" y="766"/>
                  </a:cubicBezTo>
                  <a:cubicBezTo>
                    <a:pt x="1995" y="289"/>
                    <a:pt x="1595" y="1"/>
                    <a:pt x="113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82"/>
            <p:cNvSpPr/>
            <p:nvPr/>
          </p:nvSpPr>
          <p:spPr>
            <a:xfrm>
              <a:off x="4443350" y="3399325"/>
              <a:ext cx="54225" cy="113875"/>
            </a:xfrm>
            <a:custGeom>
              <a:avLst/>
              <a:gdLst/>
              <a:ahLst/>
              <a:cxnLst/>
              <a:rect l="l" t="t" r="r" b="b"/>
              <a:pathLst>
                <a:path w="2169" h="4555" extrusionOk="0">
                  <a:moveTo>
                    <a:pt x="1813" y="1"/>
                  </a:moveTo>
                  <a:cubicBezTo>
                    <a:pt x="1723" y="1"/>
                    <a:pt x="1623" y="60"/>
                    <a:pt x="1568" y="143"/>
                  </a:cubicBezTo>
                  <a:lnTo>
                    <a:pt x="67" y="4179"/>
                  </a:lnTo>
                  <a:cubicBezTo>
                    <a:pt x="0" y="4312"/>
                    <a:pt x="67" y="4446"/>
                    <a:pt x="200" y="4512"/>
                  </a:cubicBezTo>
                  <a:lnTo>
                    <a:pt x="300" y="4546"/>
                  </a:lnTo>
                  <a:cubicBezTo>
                    <a:pt x="318" y="4552"/>
                    <a:pt x="338" y="4554"/>
                    <a:pt x="359" y="4554"/>
                  </a:cubicBezTo>
                  <a:cubicBezTo>
                    <a:pt x="455" y="4554"/>
                    <a:pt x="573" y="4495"/>
                    <a:pt x="601" y="4412"/>
                  </a:cubicBezTo>
                  <a:lnTo>
                    <a:pt x="2102" y="343"/>
                  </a:lnTo>
                  <a:cubicBezTo>
                    <a:pt x="2168" y="243"/>
                    <a:pt x="2102" y="109"/>
                    <a:pt x="1968" y="43"/>
                  </a:cubicBezTo>
                  <a:lnTo>
                    <a:pt x="1868" y="9"/>
                  </a:lnTo>
                  <a:cubicBezTo>
                    <a:pt x="1851" y="3"/>
                    <a:pt x="1832" y="1"/>
                    <a:pt x="181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82"/>
            <p:cNvSpPr/>
            <p:nvPr/>
          </p:nvSpPr>
          <p:spPr>
            <a:xfrm>
              <a:off x="4460025" y="3382025"/>
              <a:ext cx="57575" cy="50900"/>
            </a:xfrm>
            <a:custGeom>
              <a:avLst/>
              <a:gdLst/>
              <a:ahLst/>
              <a:cxnLst/>
              <a:rect l="l" t="t" r="r" b="b"/>
              <a:pathLst>
                <a:path w="2303" h="2036" extrusionOk="0">
                  <a:moveTo>
                    <a:pt x="1140" y="1"/>
                  </a:moveTo>
                  <a:cubicBezTo>
                    <a:pt x="731" y="1"/>
                    <a:pt x="356" y="254"/>
                    <a:pt x="201" y="668"/>
                  </a:cubicBezTo>
                  <a:cubicBezTo>
                    <a:pt x="0" y="1202"/>
                    <a:pt x="267" y="1769"/>
                    <a:pt x="801" y="1969"/>
                  </a:cubicBezTo>
                  <a:cubicBezTo>
                    <a:pt x="921" y="2014"/>
                    <a:pt x="1043" y="2035"/>
                    <a:pt x="1162" y="2035"/>
                  </a:cubicBezTo>
                  <a:cubicBezTo>
                    <a:pt x="1571" y="2035"/>
                    <a:pt x="1947" y="1782"/>
                    <a:pt x="2102" y="1368"/>
                  </a:cubicBezTo>
                  <a:cubicBezTo>
                    <a:pt x="2302" y="835"/>
                    <a:pt x="2035" y="268"/>
                    <a:pt x="1501" y="67"/>
                  </a:cubicBezTo>
                  <a:cubicBezTo>
                    <a:pt x="1381" y="22"/>
                    <a:pt x="1259" y="1"/>
                    <a:pt x="114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82"/>
            <p:cNvSpPr/>
            <p:nvPr/>
          </p:nvSpPr>
          <p:spPr>
            <a:xfrm>
              <a:off x="4223175" y="3700600"/>
              <a:ext cx="106775" cy="71775"/>
            </a:xfrm>
            <a:custGeom>
              <a:avLst/>
              <a:gdLst/>
              <a:ahLst/>
              <a:cxnLst/>
              <a:rect l="l" t="t" r="r" b="b"/>
              <a:pathLst>
                <a:path w="4271" h="2871" extrusionOk="0">
                  <a:moveTo>
                    <a:pt x="3920" y="0"/>
                  </a:moveTo>
                  <a:cubicBezTo>
                    <a:pt x="3878" y="0"/>
                    <a:pt x="3837" y="11"/>
                    <a:pt x="3804" y="34"/>
                  </a:cubicBezTo>
                  <a:lnTo>
                    <a:pt x="168" y="2335"/>
                  </a:lnTo>
                  <a:cubicBezTo>
                    <a:pt x="34" y="2435"/>
                    <a:pt x="1" y="2569"/>
                    <a:pt x="101" y="2669"/>
                  </a:cubicBezTo>
                  <a:lnTo>
                    <a:pt x="134" y="2769"/>
                  </a:lnTo>
                  <a:cubicBezTo>
                    <a:pt x="177" y="2833"/>
                    <a:pt x="262" y="2870"/>
                    <a:pt x="344" y="2870"/>
                  </a:cubicBezTo>
                  <a:cubicBezTo>
                    <a:pt x="389" y="2870"/>
                    <a:pt x="433" y="2859"/>
                    <a:pt x="468" y="2836"/>
                  </a:cubicBezTo>
                  <a:lnTo>
                    <a:pt x="4104" y="534"/>
                  </a:lnTo>
                  <a:cubicBezTo>
                    <a:pt x="4237" y="467"/>
                    <a:pt x="4271" y="300"/>
                    <a:pt x="4204" y="200"/>
                  </a:cubicBezTo>
                  <a:lnTo>
                    <a:pt x="4137" y="134"/>
                  </a:lnTo>
                  <a:cubicBezTo>
                    <a:pt x="4093" y="45"/>
                    <a:pt x="4004" y="0"/>
                    <a:pt x="39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82"/>
            <p:cNvSpPr/>
            <p:nvPr/>
          </p:nvSpPr>
          <p:spPr>
            <a:xfrm>
              <a:off x="4203175" y="3738525"/>
              <a:ext cx="58400" cy="51750"/>
            </a:xfrm>
            <a:custGeom>
              <a:avLst/>
              <a:gdLst/>
              <a:ahLst/>
              <a:cxnLst/>
              <a:rect l="l" t="t" r="r" b="b"/>
              <a:pathLst>
                <a:path w="2336" h="2070" extrusionOk="0">
                  <a:moveTo>
                    <a:pt x="1152" y="0"/>
                  </a:moveTo>
                  <a:cubicBezTo>
                    <a:pt x="974" y="0"/>
                    <a:pt x="794" y="48"/>
                    <a:pt x="634" y="151"/>
                  </a:cubicBezTo>
                  <a:cubicBezTo>
                    <a:pt x="167" y="485"/>
                    <a:pt x="0" y="1118"/>
                    <a:pt x="301" y="1585"/>
                  </a:cubicBezTo>
                  <a:cubicBezTo>
                    <a:pt x="498" y="1892"/>
                    <a:pt x="840" y="2070"/>
                    <a:pt x="1193" y="2070"/>
                  </a:cubicBezTo>
                  <a:cubicBezTo>
                    <a:pt x="1377" y="2070"/>
                    <a:pt x="1564" y="2022"/>
                    <a:pt x="1735" y="1919"/>
                  </a:cubicBezTo>
                  <a:cubicBezTo>
                    <a:pt x="2202" y="1585"/>
                    <a:pt x="2335" y="952"/>
                    <a:pt x="2035" y="485"/>
                  </a:cubicBezTo>
                  <a:cubicBezTo>
                    <a:pt x="1838" y="177"/>
                    <a:pt x="1496" y="0"/>
                    <a:pt x="115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82"/>
            <p:cNvSpPr/>
            <p:nvPr/>
          </p:nvSpPr>
          <p:spPr>
            <a:xfrm>
              <a:off x="4487550" y="3712900"/>
              <a:ext cx="88425" cy="92175"/>
            </a:xfrm>
            <a:custGeom>
              <a:avLst/>
              <a:gdLst/>
              <a:ahLst/>
              <a:cxnLst/>
              <a:rect l="l" t="t" r="r" b="b"/>
              <a:pathLst>
                <a:path w="3537" h="3687" extrusionOk="0">
                  <a:moveTo>
                    <a:pt x="334" y="0"/>
                  </a:moveTo>
                  <a:cubicBezTo>
                    <a:pt x="275" y="0"/>
                    <a:pt x="217" y="25"/>
                    <a:pt x="167" y="75"/>
                  </a:cubicBezTo>
                  <a:lnTo>
                    <a:pt x="100" y="142"/>
                  </a:lnTo>
                  <a:cubicBezTo>
                    <a:pt x="0" y="209"/>
                    <a:pt x="0" y="375"/>
                    <a:pt x="67" y="476"/>
                  </a:cubicBezTo>
                  <a:lnTo>
                    <a:pt x="3036" y="3611"/>
                  </a:lnTo>
                  <a:cubicBezTo>
                    <a:pt x="3086" y="3661"/>
                    <a:pt x="3144" y="3686"/>
                    <a:pt x="3202" y="3686"/>
                  </a:cubicBezTo>
                  <a:cubicBezTo>
                    <a:pt x="3261" y="3686"/>
                    <a:pt x="3319" y="3661"/>
                    <a:pt x="3369" y="3611"/>
                  </a:cubicBezTo>
                  <a:lnTo>
                    <a:pt x="3436" y="3544"/>
                  </a:lnTo>
                  <a:cubicBezTo>
                    <a:pt x="3536" y="3478"/>
                    <a:pt x="3536" y="3311"/>
                    <a:pt x="3469" y="3211"/>
                  </a:cubicBezTo>
                  <a:lnTo>
                    <a:pt x="501" y="75"/>
                  </a:lnTo>
                  <a:cubicBezTo>
                    <a:pt x="451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82"/>
            <p:cNvSpPr/>
            <p:nvPr/>
          </p:nvSpPr>
          <p:spPr>
            <a:xfrm>
              <a:off x="4539250" y="3771050"/>
              <a:ext cx="56725" cy="51425"/>
            </a:xfrm>
            <a:custGeom>
              <a:avLst/>
              <a:gdLst/>
              <a:ahLst/>
              <a:cxnLst/>
              <a:rect l="l" t="t" r="r" b="b"/>
              <a:pathLst>
                <a:path w="2269" h="2057" extrusionOk="0">
                  <a:moveTo>
                    <a:pt x="1131" y="0"/>
                  </a:moveTo>
                  <a:cubicBezTo>
                    <a:pt x="879" y="0"/>
                    <a:pt x="626" y="93"/>
                    <a:pt x="434" y="284"/>
                  </a:cubicBezTo>
                  <a:cubicBezTo>
                    <a:pt x="0" y="685"/>
                    <a:pt x="0" y="1318"/>
                    <a:pt x="367" y="1752"/>
                  </a:cubicBezTo>
                  <a:cubicBezTo>
                    <a:pt x="572" y="1957"/>
                    <a:pt x="846" y="2057"/>
                    <a:pt x="1119" y="2057"/>
                  </a:cubicBezTo>
                  <a:cubicBezTo>
                    <a:pt x="1380" y="2057"/>
                    <a:pt x="1639" y="1965"/>
                    <a:pt x="1835" y="1785"/>
                  </a:cubicBezTo>
                  <a:cubicBezTo>
                    <a:pt x="2235" y="1385"/>
                    <a:pt x="2269" y="751"/>
                    <a:pt x="1868" y="318"/>
                  </a:cubicBezTo>
                  <a:cubicBezTo>
                    <a:pt x="1677" y="109"/>
                    <a:pt x="1405" y="0"/>
                    <a:pt x="113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82"/>
            <p:cNvSpPr/>
            <p:nvPr/>
          </p:nvSpPr>
          <p:spPr>
            <a:xfrm>
              <a:off x="4173975" y="3607200"/>
              <a:ext cx="120125" cy="21700"/>
            </a:xfrm>
            <a:custGeom>
              <a:avLst/>
              <a:gdLst/>
              <a:ahLst/>
              <a:cxnLst/>
              <a:rect l="l" t="t" r="r" b="b"/>
              <a:pathLst>
                <a:path w="4805" h="868" extrusionOk="0">
                  <a:moveTo>
                    <a:pt x="268" y="0"/>
                  </a:moveTo>
                  <a:cubicBezTo>
                    <a:pt x="134" y="0"/>
                    <a:pt x="34" y="100"/>
                    <a:pt x="1" y="234"/>
                  </a:cubicBezTo>
                  <a:lnTo>
                    <a:pt x="1" y="334"/>
                  </a:lnTo>
                  <a:cubicBezTo>
                    <a:pt x="1" y="467"/>
                    <a:pt x="101" y="567"/>
                    <a:pt x="234" y="601"/>
                  </a:cubicBezTo>
                  <a:lnTo>
                    <a:pt x="4537" y="867"/>
                  </a:lnTo>
                  <a:cubicBezTo>
                    <a:pt x="4671" y="867"/>
                    <a:pt x="4804" y="767"/>
                    <a:pt x="4804" y="634"/>
                  </a:cubicBezTo>
                  <a:lnTo>
                    <a:pt x="4804" y="534"/>
                  </a:lnTo>
                  <a:cubicBezTo>
                    <a:pt x="4804" y="400"/>
                    <a:pt x="4704" y="267"/>
                    <a:pt x="4571" y="267"/>
                  </a:cubicBezTo>
                  <a:lnTo>
                    <a:pt x="26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82"/>
            <p:cNvSpPr/>
            <p:nvPr/>
          </p:nvSpPr>
          <p:spPr>
            <a:xfrm>
              <a:off x="4155650" y="3588800"/>
              <a:ext cx="53375" cy="51825"/>
            </a:xfrm>
            <a:custGeom>
              <a:avLst/>
              <a:gdLst/>
              <a:ahLst/>
              <a:cxnLst/>
              <a:rect l="l" t="t" r="r" b="b"/>
              <a:pathLst>
                <a:path w="2135" h="2073" extrusionOk="0">
                  <a:moveTo>
                    <a:pt x="1073" y="0"/>
                  </a:moveTo>
                  <a:cubicBezTo>
                    <a:pt x="532" y="0"/>
                    <a:pt x="66" y="423"/>
                    <a:pt x="33" y="970"/>
                  </a:cubicBezTo>
                  <a:cubicBezTo>
                    <a:pt x="0" y="1537"/>
                    <a:pt x="434" y="2037"/>
                    <a:pt x="1001" y="2070"/>
                  </a:cubicBezTo>
                  <a:cubicBezTo>
                    <a:pt x="1021" y="2072"/>
                    <a:pt x="1042" y="2072"/>
                    <a:pt x="1062" y="2072"/>
                  </a:cubicBezTo>
                  <a:cubicBezTo>
                    <a:pt x="1603" y="2072"/>
                    <a:pt x="2069" y="1650"/>
                    <a:pt x="2102" y="1103"/>
                  </a:cubicBezTo>
                  <a:cubicBezTo>
                    <a:pt x="2135" y="536"/>
                    <a:pt x="1701" y="36"/>
                    <a:pt x="1134" y="2"/>
                  </a:cubicBezTo>
                  <a:cubicBezTo>
                    <a:pt x="1114" y="1"/>
                    <a:pt x="1093" y="0"/>
                    <a:pt x="107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82"/>
            <p:cNvSpPr/>
            <p:nvPr/>
          </p:nvSpPr>
          <p:spPr>
            <a:xfrm>
              <a:off x="4427500" y="3756250"/>
              <a:ext cx="36725" cy="117975"/>
            </a:xfrm>
            <a:custGeom>
              <a:avLst/>
              <a:gdLst/>
              <a:ahLst/>
              <a:cxnLst/>
              <a:rect l="l" t="t" r="r" b="b"/>
              <a:pathLst>
                <a:path w="1469" h="4719" extrusionOk="0">
                  <a:moveTo>
                    <a:pt x="369" y="1"/>
                  </a:moveTo>
                  <a:cubicBezTo>
                    <a:pt x="346" y="1"/>
                    <a:pt x="324" y="3"/>
                    <a:pt x="301" y="9"/>
                  </a:cubicBezTo>
                  <a:lnTo>
                    <a:pt x="201" y="9"/>
                  </a:lnTo>
                  <a:cubicBezTo>
                    <a:pt x="67" y="42"/>
                    <a:pt x="0" y="176"/>
                    <a:pt x="0" y="309"/>
                  </a:cubicBezTo>
                  <a:lnTo>
                    <a:pt x="868" y="4546"/>
                  </a:lnTo>
                  <a:cubicBezTo>
                    <a:pt x="897" y="4632"/>
                    <a:pt x="1001" y="4719"/>
                    <a:pt x="1115" y="4719"/>
                  </a:cubicBezTo>
                  <a:cubicBezTo>
                    <a:pt x="1132" y="4719"/>
                    <a:pt x="1150" y="4717"/>
                    <a:pt x="1168" y="4712"/>
                  </a:cubicBezTo>
                  <a:lnTo>
                    <a:pt x="1268" y="4712"/>
                  </a:lnTo>
                  <a:cubicBezTo>
                    <a:pt x="1368" y="4679"/>
                    <a:pt x="1468" y="4546"/>
                    <a:pt x="1435" y="4412"/>
                  </a:cubicBezTo>
                  <a:lnTo>
                    <a:pt x="568" y="176"/>
                  </a:lnTo>
                  <a:cubicBezTo>
                    <a:pt x="568" y="65"/>
                    <a:pt x="476" y="1"/>
                    <a:pt x="36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82"/>
            <p:cNvSpPr/>
            <p:nvPr/>
          </p:nvSpPr>
          <p:spPr>
            <a:xfrm>
              <a:off x="4428325" y="3840275"/>
              <a:ext cx="55900" cy="51725"/>
            </a:xfrm>
            <a:custGeom>
              <a:avLst/>
              <a:gdLst/>
              <a:ahLst/>
              <a:cxnLst/>
              <a:rect l="l" t="t" r="r" b="b"/>
              <a:pathLst>
                <a:path w="2236" h="2069" extrusionOk="0">
                  <a:moveTo>
                    <a:pt x="1089" y="1"/>
                  </a:moveTo>
                  <a:cubicBezTo>
                    <a:pt x="1027" y="1"/>
                    <a:pt x="964" y="6"/>
                    <a:pt x="901" y="17"/>
                  </a:cubicBezTo>
                  <a:cubicBezTo>
                    <a:pt x="334" y="151"/>
                    <a:pt x="1" y="684"/>
                    <a:pt x="101" y="1251"/>
                  </a:cubicBezTo>
                  <a:cubicBezTo>
                    <a:pt x="190" y="1726"/>
                    <a:pt x="648" y="2068"/>
                    <a:pt x="1123" y="2068"/>
                  </a:cubicBezTo>
                  <a:cubicBezTo>
                    <a:pt x="1183" y="2068"/>
                    <a:pt x="1242" y="2063"/>
                    <a:pt x="1302" y="2052"/>
                  </a:cubicBezTo>
                  <a:cubicBezTo>
                    <a:pt x="1869" y="1919"/>
                    <a:pt x="2236" y="1385"/>
                    <a:pt x="2102" y="818"/>
                  </a:cubicBezTo>
                  <a:cubicBezTo>
                    <a:pt x="2013" y="343"/>
                    <a:pt x="1582" y="1"/>
                    <a:pt x="108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82"/>
            <p:cNvSpPr/>
            <p:nvPr/>
          </p:nvSpPr>
          <p:spPr>
            <a:xfrm>
              <a:off x="4523400" y="3629700"/>
              <a:ext cx="120100" cy="20875"/>
            </a:xfrm>
            <a:custGeom>
              <a:avLst/>
              <a:gdLst/>
              <a:ahLst/>
              <a:cxnLst/>
              <a:rect l="l" t="t" r="r" b="b"/>
              <a:pathLst>
                <a:path w="4804" h="835" extrusionOk="0">
                  <a:moveTo>
                    <a:pt x="267" y="1"/>
                  </a:moveTo>
                  <a:cubicBezTo>
                    <a:pt x="134" y="1"/>
                    <a:pt x="34" y="101"/>
                    <a:pt x="1" y="234"/>
                  </a:cubicBezTo>
                  <a:lnTo>
                    <a:pt x="1" y="334"/>
                  </a:lnTo>
                  <a:cubicBezTo>
                    <a:pt x="1" y="434"/>
                    <a:pt x="101" y="568"/>
                    <a:pt x="234" y="568"/>
                  </a:cubicBezTo>
                  <a:lnTo>
                    <a:pt x="4537" y="835"/>
                  </a:lnTo>
                  <a:cubicBezTo>
                    <a:pt x="4671" y="835"/>
                    <a:pt x="4771" y="735"/>
                    <a:pt x="4804" y="601"/>
                  </a:cubicBezTo>
                  <a:lnTo>
                    <a:pt x="4804" y="501"/>
                  </a:lnTo>
                  <a:cubicBezTo>
                    <a:pt x="4804" y="368"/>
                    <a:pt x="4704" y="268"/>
                    <a:pt x="4570" y="268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82"/>
            <p:cNvSpPr/>
            <p:nvPr/>
          </p:nvSpPr>
          <p:spPr>
            <a:xfrm>
              <a:off x="4609300" y="3617150"/>
              <a:ext cx="52550" cy="51825"/>
            </a:xfrm>
            <a:custGeom>
              <a:avLst/>
              <a:gdLst/>
              <a:ahLst/>
              <a:cxnLst/>
              <a:rect l="l" t="t" r="r" b="b"/>
              <a:pathLst>
                <a:path w="2102" h="2073" extrusionOk="0">
                  <a:moveTo>
                    <a:pt x="1040" y="1"/>
                  </a:moveTo>
                  <a:cubicBezTo>
                    <a:pt x="501" y="1"/>
                    <a:pt x="66" y="423"/>
                    <a:pt x="34" y="970"/>
                  </a:cubicBezTo>
                  <a:cubicBezTo>
                    <a:pt x="0" y="1537"/>
                    <a:pt x="401" y="2037"/>
                    <a:pt x="968" y="2071"/>
                  </a:cubicBezTo>
                  <a:cubicBezTo>
                    <a:pt x="988" y="2072"/>
                    <a:pt x="1009" y="2072"/>
                    <a:pt x="1029" y="2072"/>
                  </a:cubicBezTo>
                  <a:cubicBezTo>
                    <a:pt x="1570" y="2072"/>
                    <a:pt x="2036" y="1650"/>
                    <a:pt x="2068" y="1103"/>
                  </a:cubicBezTo>
                  <a:cubicBezTo>
                    <a:pt x="2102" y="536"/>
                    <a:pt x="1668" y="36"/>
                    <a:pt x="1101" y="2"/>
                  </a:cubicBezTo>
                  <a:cubicBezTo>
                    <a:pt x="1081" y="1"/>
                    <a:pt x="1060" y="1"/>
                    <a:pt x="104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82"/>
            <p:cNvSpPr/>
            <p:nvPr/>
          </p:nvSpPr>
          <p:spPr>
            <a:xfrm>
              <a:off x="4324925" y="3752925"/>
              <a:ext cx="54225" cy="113850"/>
            </a:xfrm>
            <a:custGeom>
              <a:avLst/>
              <a:gdLst/>
              <a:ahLst/>
              <a:cxnLst/>
              <a:rect l="l" t="t" r="r" b="b"/>
              <a:pathLst>
                <a:path w="2169" h="4554" extrusionOk="0">
                  <a:moveTo>
                    <a:pt x="1800" y="0"/>
                  </a:moveTo>
                  <a:cubicBezTo>
                    <a:pt x="1692" y="0"/>
                    <a:pt x="1596" y="65"/>
                    <a:pt x="1568" y="175"/>
                  </a:cubicBezTo>
                  <a:lnTo>
                    <a:pt x="34" y="4212"/>
                  </a:lnTo>
                  <a:cubicBezTo>
                    <a:pt x="1" y="4312"/>
                    <a:pt x="67" y="4479"/>
                    <a:pt x="201" y="4512"/>
                  </a:cubicBezTo>
                  <a:lnTo>
                    <a:pt x="301" y="4545"/>
                  </a:lnTo>
                  <a:cubicBezTo>
                    <a:pt x="318" y="4551"/>
                    <a:pt x="337" y="4554"/>
                    <a:pt x="357" y="4554"/>
                  </a:cubicBezTo>
                  <a:cubicBezTo>
                    <a:pt x="446" y="4554"/>
                    <a:pt x="546" y="4494"/>
                    <a:pt x="601" y="4412"/>
                  </a:cubicBezTo>
                  <a:lnTo>
                    <a:pt x="2102" y="376"/>
                  </a:lnTo>
                  <a:cubicBezTo>
                    <a:pt x="2169" y="242"/>
                    <a:pt x="2102" y="109"/>
                    <a:pt x="1969" y="42"/>
                  </a:cubicBezTo>
                  <a:lnTo>
                    <a:pt x="1869" y="9"/>
                  </a:lnTo>
                  <a:cubicBezTo>
                    <a:pt x="1846" y="3"/>
                    <a:pt x="1823" y="0"/>
                    <a:pt x="180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82"/>
            <p:cNvSpPr/>
            <p:nvPr/>
          </p:nvSpPr>
          <p:spPr>
            <a:xfrm>
              <a:off x="4304900" y="3833200"/>
              <a:ext cx="57575" cy="50875"/>
            </a:xfrm>
            <a:custGeom>
              <a:avLst/>
              <a:gdLst/>
              <a:ahLst/>
              <a:cxnLst/>
              <a:rect l="l" t="t" r="r" b="b"/>
              <a:pathLst>
                <a:path w="2303" h="2035" extrusionOk="0">
                  <a:moveTo>
                    <a:pt x="1141" y="0"/>
                  </a:moveTo>
                  <a:cubicBezTo>
                    <a:pt x="732" y="0"/>
                    <a:pt x="356" y="254"/>
                    <a:pt x="201" y="667"/>
                  </a:cubicBezTo>
                  <a:cubicBezTo>
                    <a:pt x="1" y="1201"/>
                    <a:pt x="268" y="1768"/>
                    <a:pt x="802" y="1968"/>
                  </a:cubicBezTo>
                  <a:cubicBezTo>
                    <a:pt x="922" y="2013"/>
                    <a:pt x="1044" y="2034"/>
                    <a:pt x="1163" y="2034"/>
                  </a:cubicBezTo>
                  <a:cubicBezTo>
                    <a:pt x="1572" y="2034"/>
                    <a:pt x="1947" y="1781"/>
                    <a:pt x="2102" y="1368"/>
                  </a:cubicBezTo>
                  <a:cubicBezTo>
                    <a:pt x="2303" y="834"/>
                    <a:pt x="2036" y="267"/>
                    <a:pt x="1502" y="67"/>
                  </a:cubicBezTo>
                  <a:cubicBezTo>
                    <a:pt x="1382" y="22"/>
                    <a:pt x="1260" y="0"/>
                    <a:pt x="114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82"/>
            <p:cNvSpPr/>
            <p:nvPr/>
          </p:nvSpPr>
          <p:spPr>
            <a:xfrm>
              <a:off x="4230700" y="3470750"/>
              <a:ext cx="354425" cy="318675"/>
            </a:xfrm>
            <a:custGeom>
              <a:avLst/>
              <a:gdLst/>
              <a:ahLst/>
              <a:cxnLst/>
              <a:rect l="l" t="t" r="r" b="b"/>
              <a:pathLst>
                <a:path w="14177" h="12747" extrusionOk="0">
                  <a:moveTo>
                    <a:pt x="7096" y="1"/>
                  </a:moveTo>
                  <a:cubicBezTo>
                    <a:pt x="5360" y="1"/>
                    <a:pt x="3628" y="705"/>
                    <a:pt x="2369" y="2089"/>
                  </a:cubicBezTo>
                  <a:cubicBezTo>
                    <a:pt x="0" y="4691"/>
                    <a:pt x="200" y="8727"/>
                    <a:pt x="2802" y="11096"/>
                  </a:cubicBezTo>
                  <a:cubicBezTo>
                    <a:pt x="4032" y="12201"/>
                    <a:pt x="5567" y="12747"/>
                    <a:pt x="7092" y="12747"/>
                  </a:cubicBezTo>
                  <a:cubicBezTo>
                    <a:pt x="8834" y="12747"/>
                    <a:pt x="10563" y="12034"/>
                    <a:pt x="11809" y="10629"/>
                  </a:cubicBezTo>
                  <a:cubicBezTo>
                    <a:pt x="14177" y="8027"/>
                    <a:pt x="13977" y="3990"/>
                    <a:pt x="11375" y="1655"/>
                  </a:cubicBezTo>
                  <a:cubicBezTo>
                    <a:pt x="10157" y="547"/>
                    <a:pt x="8624" y="1"/>
                    <a:pt x="709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82"/>
            <p:cNvSpPr/>
            <p:nvPr/>
          </p:nvSpPr>
          <p:spPr>
            <a:xfrm>
              <a:off x="4417500" y="3517900"/>
              <a:ext cx="40050" cy="38500"/>
            </a:xfrm>
            <a:custGeom>
              <a:avLst/>
              <a:gdLst/>
              <a:ahLst/>
              <a:cxnLst/>
              <a:rect l="l" t="t" r="r" b="b"/>
              <a:pathLst>
                <a:path w="1602" h="1540" extrusionOk="0">
                  <a:moveTo>
                    <a:pt x="779" y="1"/>
                  </a:moveTo>
                  <a:cubicBezTo>
                    <a:pt x="401" y="1"/>
                    <a:pt x="65" y="322"/>
                    <a:pt x="34" y="703"/>
                  </a:cubicBezTo>
                  <a:cubicBezTo>
                    <a:pt x="0" y="1137"/>
                    <a:pt x="334" y="1504"/>
                    <a:pt x="767" y="1537"/>
                  </a:cubicBezTo>
                  <a:cubicBezTo>
                    <a:pt x="786" y="1539"/>
                    <a:pt x="804" y="1540"/>
                    <a:pt x="823" y="1540"/>
                  </a:cubicBezTo>
                  <a:cubicBezTo>
                    <a:pt x="1201" y="1540"/>
                    <a:pt x="1536" y="1217"/>
                    <a:pt x="1568" y="803"/>
                  </a:cubicBezTo>
                  <a:cubicBezTo>
                    <a:pt x="1601" y="370"/>
                    <a:pt x="1268" y="3"/>
                    <a:pt x="834" y="3"/>
                  </a:cubicBezTo>
                  <a:cubicBezTo>
                    <a:pt x="816" y="1"/>
                    <a:pt x="797" y="1"/>
                    <a:pt x="77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82"/>
            <p:cNvSpPr/>
            <p:nvPr/>
          </p:nvSpPr>
          <p:spPr>
            <a:xfrm>
              <a:off x="4348275" y="3511225"/>
              <a:ext cx="45050" cy="44350"/>
            </a:xfrm>
            <a:custGeom>
              <a:avLst/>
              <a:gdLst/>
              <a:ahLst/>
              <a:cxnLst/>
              <a:rect l="l" t="t" r="r" b="b"/>
              <a:pathLst>
                <a:path w="1802" h="1774" extrusionOk="0">
                  <a:moveTo>
                    <a:pt x="876" y="1"/>
                  </a:moveTo>
                  <a:cubicBezTo>
                    <a:pt x="432" y="1"/>
                    <a:pt x="34" y="358"/>
                    <a:pt x="34" y="837"/>
                  </a:cubicBezTo>
                  <a:cubicBezTo>
                    <a:pt x="1" y="1337"/>
                    <a:pt x="367" y="1738"/>
                    <a:pt x="834" y="1771"/>
                  </a:cubicBezTo>
                  <a:cubicBezTo>
                    <a:pt x="856" y="1772"/>
                    <a:pt x="877" y="1773"/>
                    <a:pt x="897" y="1773"/>
                  </a:cubicBezTo>
                  <a:cubicBezTo>
                    <a:pt x="1368" y="1773"/>
                    <a:pt x="1737" y="1416"/>
                    <a:pt x="1768" y="937"/>
                  </a:cubicBezTo>
                  <a:cubicBezTo>
                    <a:pt x="1802" y="470"/>
                    <a:pt x="1435" y="36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82"/>
            <p:cNvSpPr/>
            <p:nvPr/>
          </p:nvSpPr>
          <p:spPr>
            <a:xfrm>
              <a:off x="4368300" y="3578825"/>
              <a:ext cx="31700" cy="30975"/>
            </a:xfrm>
            <a:custGeom>
              <a:avLst/>
              <a:gdLst/>
              <a:ahLst/>
              <a:cxnLst/>
              <a:rect l="l" t="t" r="r" b="b"/>
              <a:pathLst>
                <a:path w="1268" h="1239" extrusionOk="0">
                  <a:moveTo>
                    <a:pt x="667" y="1"/>
                  </a:moveTo>
                  <a:cubicBezTo>
                    <a:pt x="334" y="1"/>
                    <a:pt x="33" y="234"/>
                    <a:pt x="33" y="601"/>
                  </a:cubicBezTo>
                  <a:cubicBezTo>
                    <a:pt x="0" y="935"/>
                    <a:pt x="267" y="1235"/>
                    <a:pt x="601" y="1235"/>
                  </a:cubicBezTo>
                  <a:cubicBezTo>
                    <a:pt x="620" y="1237"/>
                    <a:pt x="638" y="1238"/>
                    <a:pt x="657" y="1238"/>
                  </a:cubicBezTo>
                  <a:cubicBezTo>
                    <a:pt x="967" y="1238"/>
                    <a:pt x="1236" y="983"/>
                    <a:pt x="1268" y="668"/>
                  </a:cubicBezTo>
                  <a:cubicBezTo>
                    <a:pt x="1268" y="335"/>
                    <a:pt x="1001" y="34"/>
                    <a:pt x="66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82"/>
            <p:cNvSpPr/>
            <p:nvPr/>
          </p:nvSpPr>
          <p:spPr>
            <a:xfrm>
              <a:off x="4307425" y="3549600"/>
              <a:ext cx="47550" cy="46825"/>
            </a:xfrm>
            <a:custGeom>
              <a:avLst/>
              <a:gdLst/>
              <a:ahLst/>
              <a:cxnLst/>
              <a:rect l="l" t="t" r="r" b="b"/>
              <a:pathLst>
                <a:path w="1902" h="1873" extrusionOk="0">
                  <a:moveTo>
                    <a:pt x="942" y="1"/>
                  </a:moveTo>
                  <a:cubicBezTo>
                    <a:pt x="467" y="1"/>
                    <a:pt x="65" y="389"/>
                    <a:pt x="33" y="870"/>
                  </a:cubicBezTo>
                  <a:cubicBezTo>
                    <a:pt x="0" y="1403"/>
                    <a:pt x="367" y="1837"/>
                    <a:pt x="901" y="1870"/>
                  </a:cubicBezTo>
                  <a:cubicBezTo>
                    <a:pt x="920" y="1872"/>
                    <a:pt x="940" y="1872"/>
                    <a:pt x="959" y="1872"/>
                  </a:cubicBezTo>
                  <a:cubicBezTo>
                    <a:pt x="1434" y="1872"/>
                    <a:pt x="1836" y="1484"/>
                    <a:pt x="1868" y="1003"/>
                  </a:cubicBezTo>
                  <a:cubicBezTo>
                    <a:pt x="1901" y="469"/>
                    <a:pt x="1501" y="36"/>
                    <a:pt x="1001" y="2"/>
                  </a:cubicBezTo>
                  <a:cubicBezTo>
                    <a:pt x="981" y="1"/>
                    <a:pt x="962" y="1"/>
                    <a:pt x="94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82"/>
            <p:cNvSpPr/>
            <p:nvPr/>
          </p:nvSpPr>
          <p:spPr>
            <a:xfrm>
              <a:off x="4419150" y="3672175"/>
              <a:ext cx="36725" cy="36000"/>
            </a:xfrm>
            <a:custGeom>
              <a:avLst/>
              <a:gdLst/>
              <a:ahLst/>
              <a:cxnLst/>
              <a:rect l="l" t="t" r="r" b="b"/>
              <a:pathLst>
                <a:path w="1469" h="1440" extrusionOk="0">
                  <a:moveTo>
                    <a:pt x="708" y="0"/>
                  </a:moveTo>
                  <a:cubicBezTo>
                    <a:pt x="335" y="0"/>
                    <a:pt x="33" y="290"/>
                    <a:pt x="1" y="670"/>
                  </a:cubicBezTo>
                  <a:cubicBezTo>
                    <a:pt x="1" y="1070"/>
                    <a:pt x="301" y="1437"/>
                    <a:pt x="701" y="1437"/>
                  </a:cubicBezTo>
                  <a:cubicBezTo>
                    <a:pt x="722" y="1439"/>
                    <a:pt x="742" y="1440"/>
                    <a:pt x="762" y="1440"/>
                  </a:cubicBezTo>
                  <a:cubicBezTo>
                    <a:pt x="1135" y="1440"/>
                    <a:pt x="1437" y="1150"/>
                    <a:pt x="1469" y="770"/>
                  </a:cubicBezTo>
                  <a:cubicBezTo>
                    <a:pt x="1469" y="370"/>
                    <a:pt x="1168" y="36"/>
                    <a:pt x="768" y="3"/>
                  </a:cubicBezTo>
                  <a:cubicBezTo>
                    <a:pt x="748" y="1"/>
                    <a:pt x="728" y="0"/>
                    <a:pt x="70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82"/>
            <p:cNvSpPr/>
            <p:nvPr/>
          </p:nvSpPr>
          <p:spPr>
            <a:xfrm>
              <a:off x="4364950" y="3632975"/>
              <a:ext cx="35900" cy="35125"/>
            </a:xfrm>
            <a:custGeom>
              <a:avLst/>
              <a:gdLst/>
              <a:ahLst/>
              <a:cxnLst/>
              <a:rect l="l" t="t" r="r" b="b"/>
              <a:pathLst>
                <a:path w="1436" h="1405" extrusionOk="0">
                  <a:moveTo>
                    <a:pt x="707" y="1"/>
                  </a:moveTo>
                  <a:cubicBezTo>
                    <a:pt x="335" y="1"/>
                    <a:pt x="34" y="290"/>
                    <a:pt x="34" y="670"/>
                  </a:cubicBezTo>
                  <a:cubicBezTo>
                    <a:pt x="1" y="1037"/>
                    <a:pt x="301" y="1371"/>
                    <a:pt x="668" y="1404"/>
                  </a:cubicBezTo>
                  <a:cubicBezTo>
                    <a:pt x="1068" y="1404"/>
                    <a:pt x="1402" y="1137"/>
                    <a:pt x="1402" y="737"/>
                  </a:cubicBezTo>
                  <a:cubicBezTo>
                    <a:pt x="1435" y="370"/>
                    <a:pt x="1135" y="37"/>
                    <a:pt x="768" y="3"/>
                  </a:cubicBezTo>
                  <a:cubicBezTo>
                    <a:pt x="748" y="2"/>
                    <a:pt x="727" y="1"/>
                    <a:pt x="70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82"/>
            <p:cNvSpPr/>
            <p:nvPr/>
          </p:nvSpPr>
          <p:spPr>
            <a:xfrm>
              <a:off x="4493375" y="3665475"/>
              <a:ext cx="29225" cy="28475"/>
            </a:xfrm>
            <a:custGeom>
              <a:avLst/>
              <a:gdLst/>
              <a:ahLst/>
              <a:cxnLst/>
              <a:rect l="l" t="t" r="r" b="b"/>
              <a:pathLst>
                <a:path w="1169" h="1139" extrusionOk="0">
                  <a:moveTo>
                    <a:pt x="544" y="1"/>
                  </a:moveTo>
                  <a:cubicBezTo>
                    <a:pt x="268" y="1"/>
                    <a:pt x="32" y="226"/>
                    <a:pt x="1" y="538"/>
                  </a:cubicBezTo>
                  <a:cubicBezTo>
                    <a:pt x="1" y="838"/>
                    <a:pt x="234" y="1105"/>
                    <a:pt x="534" y="1138"/>
                  </a:cubicBezTo>
                  <a:cubicBezTo>
                    <a:pt x="868" y="1138"/>
                    <a:pt x="1135" y="905"/>
                    <a:pt x="1135" y="605"/>
                  </a:cubicBezTo>
                  <a:cubicBezTo>
                    <a:pt x="1168" y="271"/>
                    <a:pt x="935" y="4"/>
                    <a:pt x="601" y="4"/>
                  </a:cubicBezTo>
                  <a:cubicBezTo>
                    <a:pt x="582" y="2"/>
                    <a:pt x="563" y="1"/>
                    <a:pt x="5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82"/>
            <p:cNvSpPr/>
            <p:nvPr/>
          </p:nvSpPr>
          <p:spPr>
            <a:xfrm>
              <a:off x="4359950" y="3699925"/>
              <a:ext cx="39225" cy="34725"/>
            </a:xfrm>
            <a:custGeom>
              <a:avLst/>
              <a:gdLst/>
              <a:ahLst/>
              <a:cxnLst/>
              <a:rect l="l" t="t" r="r" b="b"/>
              <a:pathLst>
                <a:path w="1569" h="1389" extrusionOk="0">
                  <a:moveTo>
                    <a:pt x="762" y="1"/>
                  </a:moveTo>
                  <a:cubicBezTo>
                    <a:pt x="486" y="1"/>
                    <a:pt x="235" y="176"/>
                    <a:pt x="134" y="427"/>
                  </a:cubicBezTo>
                  <a:cubicBezTo>
                    <a:pt x="1" y="794"/>
                    <a:pt x="167" y="1195"/>
                    <a:pt x="534" y="1328"/>
                  </a:cubicBezTo>
                  <a:cubicBezTo>
                    <a:pt x="617" y="1369"/>
                    <a:pt x="703" y="1388"/>
                    <a:pt x="789" y="1388"/>
                  </a:cubicBezTo>
                  <a:cubicBezTo>
                    <a:pt x="1051" y="1388"/>
                    <a:pt x="1309" y="1212"/>
                    <a:pt x="1435" y="961"/>
                  </a:cubicBezTo>
                  <a:cubicBezTo>
                    <a:pt x="1568" y="594"/>
                    <a:pt x="1402" y="194"/>
                    <a:pt x="1035" y="61"/>
                  </a:cubicBezTo>
                  <a:cubicBezTo>
                    <a:pt x="944" y="19"/>
                    <a:pt x="852" y="1"/>
                    <a:pt x="76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82"/>
            <p:cNvSpPr/>
            <p:nvPr/>
          </p:nvSpPr>
          <p:spPr>
            <a:xfrm>
              <a:off x="4324925" y="3657250"/>
              <a:ext cx="31725" cy="28350"/>
            </a:xfrm>
            <a:custGeom>
              <a:avLst/>
              <a:gdLst/>
              <a:ahLst/>
              <a:cxnLst/>
              <a:rect l="l" t="t" r="r" b="b"/>
              <a:pathLst>
                <a:path w="1269" h="1134" extrusionOk="0">
                  <a:moveTo>
                    <a:pt x="637" y="0"/>
                  </a:moveTo>
                  <a:cubicBezTo>
                    <a:pt x="410" y="0"/>
                    <a:pt x="205" y="133"/>
                    <a:pt x="101" y="367"/>
                  </a:cubicBezTo>
                  <a:cubicBezTo>
                    <a:pt x="1" y="633"/>
                    <a:pt x="134" y="967"/>
                    <a:pt x="434" y="1100"/>
                  </a:cubicBezTo>
                  <a:cubicBezTo>
                    <a:pt x="493" y="1123"/>
                    <a:pt x="556" y="1133"/>
                    <a:pt x="618" y="1133"/>
                  </a:cubicBezTo>
                  <a:cubicBezTo>
                    <a:pt x="839" y="1133"/>
                    <a:pt x="1064" y="1001"/>
                    <a:pt x="1168" y="767"/>
                  </a:cubicBezTo>
                  <a:cubicBezTo>
                    <a:pt x="1268" y="467"/>
                    <a:pt x="1135" y="166"/>
                    <a:pt x="834" y="33"/>
                  </a:cubicBezTo>
                  <a:cubicBezTo>
                    <a:pt x="768" y="11"/>
                    <a:pt x="702" y="0"/>
                    <a:pt x="63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82"/>
            <p:cNvSpPr/>
            <p:nvPr/>
          </p:nvSpPr>
          <p:spPr>
            <a:xfrm>
              <a:off x="4301575" y="3611350"/>
              <a:ext cx="29225" cy="28475"/>
            </a:xfrm>
            <a:custGeom>
              <a:avLst/>
              <a:gdLst/>
              <a:ahLst/>
              <a:cxnLst/>
              <a:rect l="l" t="t" r="r" b="b"/>
              <a:pathLst>
                <a:path w="1169" h="1139" extrusionOk="0">
                  <a:moveTo>
                    <a:pt x="634" y="1"/>
                  </a:moveTo>
                  <a:cubicBezTo>
                    <a:pt x="301" y="1"/>
                    <a:pt x="34" y="234"/>
                    <a:pt x="34" y="535"/>
                  </a:cubicBezTo>
                  <a:cubicBezTo>
                    <a:pt x="1" y="868"/>
                    <a:pt x="234" y="1135"/>
                    <a:pt x="568" y="1135"/>
                  </a:cubicBezTo>
                  <a:cubicBezTo>
                    <a:pt x="587" y="1137"/>
                    <a:pt x="606" y="1138"/>
                    <a:pt x="625" y="1138"/>
                  </a:cubicBezTo>
                  <a:cubicBezTo>
                    <a:pt x="901" y="1138"/>
                    <a:pt x="1137" y="914"/>
                    <a:pt x="1168" y="601"/>
                  </a:cubicBezTo>
                  <a:cubicBezTo>
                    <a:pt x="1168" y="301"/>
                    <a:pt x="935" y="34"/>
                    <a:pt x="63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82"/>
            <p:cNvSpPr/>
            <p:nvPr/>
          </p:nvSpPr>
          <p:spPr>
            <a:xfrm>
              <a:off x="4436675" y="3725600"/>
              <a:ext cx="29200" cy="28475"/>
            </a:xfrm>
            <a:custGeom>
              <a:avLst/>
              <a:gdLst/>
              <a:ahLst/>
              <a:cxnLst/>
              <a:rect l="l" t="t" r="r" b="b"/>
              <a:pathLst>
                <a:path w="1168" h="1139" extrusionOk="0">
                  <a:moveTo>
                    <a:pt x="634" y="1"/>
                  </a:moveTo>
                  <a:cubicBezTo>
                    <a:pt x="301" y="1"/>
                    <a:pt x="34" y="234"/>
                    <a:pt x="34" y="535"/>
                  </a:cubicBezTo>
                  <a:cubicBezTo>
                    <a:pt x="0" y="868"/>
                    <a:pt x="234" y="1135"/>
                    <a:pt x="567" y="1135"/>
                  </a:cubicBezTo>
                  <a:cubicBezTo>
                    <a:pt x="587" y="1137"/>
                    <a:pt x="606" y="1138"/>
                    <a:pt x="624" y="1138"/>
                  </a:cubicBezTo>
                  <a:cubicBezTo>
                    <a:pt x="901" y="1138"/>
                    <a:pt x="1137" y="914"/>
                    <a:pt x="1168" y="601"/>
                  </a:cubicBezTo>
                  <a:cubicBezTo>
                    <a:pt x="1168" y="301"/>
                    <a:pt x="934" y="34"/>
                    <a:pt x="63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82"/>
            <p:cNvSpPr/>
            <p:nvPr/>
          </p:nvSpPr>
          <p:spPr>
            <a:xfrm>
              <a:off x="4435850" y="3618800"/>
              <a:ext cx="31700" cy="30950"/>
            </a:xfrm>
            <a:custGeom>
              <a:avLst/>
              <a:gdLst/>
              <a:ahLst/>
              <a:cxnLst/>
              <a:rect l="l" t="t" r="r" b="b"/>
              <a:pathLst>
                <a:path w="1268" h="1238" extrusionOk="0">
                  <a:moveTo>
                    <a:pt x="611" y="0"/>
                  </a:moveTo>
                  <a:cubicBezTo>
                    <a:pt x="300" y="0"/>
                    <a:pt x="32" y="256"/>
                    <a:pt x="0" y="570"/>
                  </a:cubicBezTo>
                  <a:cubicBezTo>
                    <a:pt x="0" y="904"/>
                    <a:pt x="234" y="1204"/>
                    <a:pt x="600" y="1237"/>
                  </a:cubicBezTo>
                  <a:cubicBezTo>
                    <a:pt x="934" y="1237"/>
                    <a:pt x="1234" y="971"/>
                    <a:pt x="1234" y="637"/>
                  </a:cubicBezTo>
                  <a:cubicBezTo>
                    <a:pt x="1268" y="303"/>
                    <a:pt x="1001" y="3"/>
                    <a:pt x="667" y="3"/>
                  </a:cubicBezTo>
                  <a:cubicBezTo>
                    <a:pt x="648" y="1"/>
                    <a:pt x="629" y="0"/>
                    <a:pt x="61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82"/>
            <p:cNvSpPr/>
            <p:nvPr/>
          </p:nvSpPr>
          <p:spPr>
            <a:xfrm>
              <a:off x="4473375" y="3558750"/>
              <a:ext cx="38375" cy="36200"/>
            </a:xfrm>
            <a:custGeom>
              <a:avLst/>
              <a:gdLst/>
              <a:ahLst/>
              <a:cxnLst/>
              <a:rect l="l" t="t" r="r" b="b"/>
              <a:pathLst>
                <a:path w="1535" h="1448" extrusionOk="0">
                  <a:moveTo>
                    <a:pt x="800" y="1"/>
                  </a:moveTo>
                  <a:cubicBezTo>
                    <a:pt x="427" y="1"/>
                    <a:pt x="96" y="260"/>
                    <a:pt x="33" y="637"/>
                  </a:cubicBezTo>
                  <a:cubicBezTo>
                    <a:pt x="0" y="1037"/>
                    <a:pt x="267" y="1404"/>
                    <a:pt x="667" y="1438"/>
                  </a:cubicBezTo>
                  <a:cubicBezTo>
                    <a:pt x="705" y="1444"/>
                    <a:pt x="743" y="1447"/>
                    <a:pt x="780" y="1447"/>
                  </a:cubicBezTo>
                  <a:cubicBezTo>
                    <a:pt x="1134" y="1447"/>
                    <a:pt x="1438" y="1170"/>
                    <a:pt x="1468" y="837"/>
                  </a:cubicBezTo>
                  <a:cubicBezTo>
                    <a:pt x="1535" y="437"/>
                    <a:pt x="1268" y="70"/>
                    <a:pt x="867" y="3"/>
                  </a:cubicBezTo>
                  <a:cubicBezTo>
                    <a:pt x="845" y="2"/>
                    <a:pt x="822" y="1"/>
                    <a:pt x="80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82"/>
            <p:cNvSpPr/>
            <p:nvPr/>
          </p:nvSpPr>
          <p:spPr>
            <a:xfrm>
              <a:off x="4425000" y="3570400"/>
              <a:ext cx="30050" cy="27925"/>
            </a:xfrm>
            <a:custGeom>
              <a:avLst/>
              <a:gdLst/>
              <a:ahLst/>
              <a:cxnLst/>
              <a:rect l="l" t="t" r="r" b="b"/>
              <a:pathLst>
                <a:path w="1202" h="1117" extrusionOk="0">
                  <a:moveTo>
                    <a:pt x="596" y="1"/>
                  </a:moveTo>
                  <a:cubicBezTo>
                    <a:pt x="296" y="1"/>
                    <a:pt x="65" y="193"/>
                    <a:pt x="34" y="471"/>
                  </a:cubicBezTo>
                  <a:cubicBezTo>
                    <a:pt x="0" y="805"/>
                    <a:pt x="201" y="1072"/>
                    <a:pt x="501" y="1105"/>
                  </a:cubicBezTo>
                  <a:cubicBezTo>
                    <a:pt x="540" y="1113"/>
                    <a:pt x="578" y="1117"/>
                    <a:pt x="614" y="1117"/>
                  </a:cubicBezTo>
                  <a:cubicBezTo>
                    <a:pt x="893" y="1117"/>
                    <a:pt x="1105" y="903"/>
                    <a:pt x="1135" y="638"/>
                  </a:cubicBezTo>
                  <a:cubicBezTo>
                    <a:pt x="1201" y="338"/>
                    <a:pt x="968" y="38"/>
                    <a:pt x="668" y="4"/>
                  </a:cubicBezTo>
                  <a:cubicBezTo>
                    <a:pt x="643" y="2"/>
                    <a:pt x="619" y="1"/>
                    <a:pt x="59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82"/>
            <p:cNvSpPr/>
            <p:nvPr/>
          </p:nvSpPr>
          <p:spPr>
            <a:xfrm>
              <a:off x="4505050" y="3621100"/>
              <a:ext cx="32550" cy="31225"/>
            </a:xfrm>
            <a:custGeom>
              <a:avLst/>
              <a:gdLst/>
              <a:ahLst/>
              <a:cxnLst/>
              <a:rect l="l" t="t" r="r" b="b"/>
              <a:pathLst>
                <a:path w="1302" h="1249" extrusionOk="0">
                  <a:moveTo>
                    <a:pt x="630" y="1"/>
                  </a:moveTo>
                  <a:cubicBezTo>
                    <a:pt x="335" y="1"/>
                    <a:pt x="64" y="246"/>
                    <a:pt x="34" y="545"/>
                  </a:cubicBezTo>
                  <a:cubicBezTo>
                    <a:pt x="1" y="879"/>
                    <a:pt x="234" y="1179"/>
                    <a:pt x="568" y="1245"/>
                  </a:cubicBezTo>
                  <a:cubicBezTo>
                    <a:pt x="589" y="1248"/>
                    <a:pt x="610" y="1249"/>
                    <a:pt x="632" y="1249"/>
                  </a:cubicBezTo>
                  <a:cubicBezTo>
                    <a:pt x="943" y="1249"/>
                    <a:pt x="1237" y="1024"/>
                    <a:pt x="1268" y="712"/>
                  </a:cubicBezTo>
                  <a:cubicBezTo>
                    <a:pt x="1302" y="345"/>
                    <a:pt x="1068" y="45"/>
                    <a:pt x="735" y="11"/>
                  </a:cubicBezTo>
                  <a:cubicBezTo>
                    <a:pt x="700" y="4"/>
                    <a:pt x="665" y="1"/>
                    <a:pt x="63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82"/>
            <p:cNvSpPr/>
            <p:nvPr/>
          </p:nvSpPr>
          <p:spPr>
            <a:xfrm>
              <a:off x="2665400" y="3675575"/>
              <a:ext cx="224350" cy="99250"/>
            </a:xfrm>
            <a:custGeom>
              <a:avLst/>
              <a:gdLst/>
              <a:ahLst/>
              <a:cxnLst/>
              <a:rect l="l" t="t" r="r" b="b"/>
              <a:pathLst>
                <a:path w="8974" h="3970" extrusionOk="0">
                  <a:moveTo>
                    <a:pt x="4471" y="0"/>
                  </a:moveTo>
                  <a:cubicBezTo>
                    <a:pt x="2002" y="0"/>
                    <a:pt x="1" y="868"/>
                    <a:pt x="1" y="1969"/>
                  </a:cubicBezTo>
                  <a:cubicBezTo>
                    <a:pt x="1" y="3069"/>
                    <a:pt x="2002" y="3970"/>
                    <a:pt x="4471" y="3970"/>
                  </a:cubicBezTo>
                  <a:cubicBezTo>
                    <a:pt x="6939" y="3970"/>
                    <a:pt x="8974" y="3069"/>
                    <a:pt x="8974" y="1969"/>
                  </a:cubicBezTo>
                  <a:cubicBezTo>
                    <a:pt x="8974" y="868"/>
                    <a:pt x="6939" y="0"/>
                    <a:pt x="447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82"/>
            <p:cNvSpPr/>
            <p:nvPr/>
          </p:nvSpPr>
          <p:spPr>
            <a:xfrm>
              <a:off x="5156350" y="2429675"/>
              <a:ext cx="224350" cy="99275"/>
            </a:xfrm>
            <a:custGeom>
              <a:avLst/>
              <a:gdLst/>
              <a:ahLst/>
              <a:cxnLst/>
              <a:rect l="l" t="t" r="r" b="b"/>
              <a:pathLst>
                <a:path w="8974" h="3971" extrusionOk="0">
                  <a:moveTo>
                    <a:pt x="4504" y="1"/>
                  </a:moveTo>
                  <a:cubicBezTo>
                    <a:pt x="2002" y="1"/>
                    <a:pt x="1" y="901"/>
                    <a:pt x="1" y="2002"/>
                  </a:cubicBezTo>
                  <a:cubicBezTo>
                    <a:pt x="1" y="3070"/>
                    <a:pt x="2002" y="3970"/>
                    <a:pt x="4504" y="3970"/>
                  </a:cubicBezTo>
                  <a:cubicBezTo>
                    <a:pt x="6972" y="3970"/>
                    <a:pt x="8974" y="3070"/>
                    <a:pt x="8974" y="2002"/>
                  </a:cubicBezTo>
                  <a:cubicBezTo>
                    <a:pt x="8974" y="901"/>
                    <a:pt x="6972" y="1"/>
                    <a:pt x="4504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82"/>
            <p:cNvSpPr/>
            <p:nvPr/>
          </p:nvSpPr>
          <p:spPr>
            <a:xfrm>
              <a:off x="5263925" y="3913500"/>
              <a:ext cx="132625" cy="88750"/>
            </a:xfrm>
            <a:custGeom>
              <a:avLst/>
              <a:gdLst/>
              <a:ahLst/>
              <a:cxnLst/>
              <a:rect l="l" t="t" r="r" b="b"/>
              <a:pathLst>
                <a:path w="5305" h="3550" extrusionOk="0">
                  <a:moveTo>
                    <a:pt x="4876" y="1"/>
                  </a:moveTo>
                  <a:cubicBezTo>
                    <a:pt x="4805" y="1"/>
                    <a:pt x="4733" y="19"/>
                    <a:pt x="4671" y="57"/>
                  </a:cubicBezTo>
                  <a:lnTo>
                    <a:pt x="201" y="2892"/>
                  </a:lnTo>
                  <a:cubicBezTo>
                    <a:pt x="34" y="2992"/>
                    <a:pt x="1" y="3226"/>
                    <a:pt x="101" y="3393"/>
                  </a:cubicBezTo>
                  <a:cubicBezTo>
                    <a:pt x="163" y="3497"/>
                    <a:pt x="278" y="3549"/>
                    <a:pt x="396" y="3549"/>
                  </a:cubicBezTo>
                  <a:cubicBezTo>
                    <a:pt x="467" y="3549"/>
                    <a:pt x="539" y="3530"/>
                    <a:pt x="601" y="3493"/>
                  </a:cubicBezTo>
                  <a:lnTo>
                    <a:pt x="5071" y="657"/>
                  </a:lnTo>
                  <a:cubicBezTo>
                    <a:pt x="5238" y="557"/>
                    <a:pt x="5304" y="324"/>
                    <a:pt x="5171" y="157"/>
                  </a:cubicBezTo>
                  <a:cubicBezTo>
                    <a:pt x="5109" y="53"/>
                    <a:pt x="4994" y="1"/>
                    <a:pt x="487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82"/>
            <p:cNvSpPr/>
            <p:nvPr/>
          </p:nvSpPr>
          <p:spPr>
            <a:xfrm>
              <a:off x="5348150" y="3890525"/>
              <a:ext cx="73425" cy="64650"/>
            </a:xfrm>
            <a:custGeom>
              <a:avLst/>
              <a:gdLst/>
              <a:ahLst/>
              <a:cxnLst/>
              <a:rect l="l" t="t" r="r" b="b"/>
              <a:pathLst>
                <a:path w="2937" h="2586" extrusionOk="0">
                  <a:moveTo>
                    <a:pt x="1487" y="0"/>
                  </a:moveTo>
                  <a:cubicBezTo>
                    <a:pt x="1252" y="0"/>
                    <a:pt x="1014" y="67"/>
                    <a:pt x="801" y="209"/>
                  </a:cubicBezTo>
                  <a:cubicBezTo>
                    <a:pt x="201" y="576"/>
                    <a:pt x="1" y="1376"/>
                    <a:pt x="401" y="1977"/>
                  </a:cubicBezTo>
                  <a:cubicBezTo>
                    <a:pt x="638" y="2364"/>
                    <a:pt x="1056" y="2585"/>
                    <a:pt x="1484" y="2585"/>
                  </a:cubicBezTo>
                  <a:cubicBezTo>
                    <a:pt x="1718" y="2585"/>
                    <a:pt x="1956" y="2519"/>
                    <a:pt x="2169" y="2377"/>
                  </a:cubicBezTo>
                  <a:cubicBezTo>
                    <a:pt x="2769" y="2010"/>
                    <a:pt x="2936" y="1209"/>
                    <a:pt x="2569" y="609"/>
                  </a:cubicBezTo>
                  <a:cubicBezTo>
                    <a:pt x="2332" y="221"/>
                    <a:pt x="1915" y="0"/>
                    <a:pt x="148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82"/>
            <p:cNvSpPr/>
            <p:nvPr/>
          </p:nvSpPr>
          <p:spPr>
            <a:xfrm>
              <a:off x="4896175" y="3885975"/>
              <a:ext cx="129275" cy="93750"/>
            </a:xfrm>
            <a:custGeom>
              <a:avLst/>
              <a:gdLst/>
              <a:ahLst/>
              <a:cxnLst/>
              <a:rect l="l" t="t" r="r" b="b"/>
              <a:pathLst>
                <a:path w="5171" h="3750" extrusionOk="0">
                  <a:moveTo>
                    <a:pt x="419" y="1"/>
                  </a:moveTo>
                  <a:cubicBezTo>
                    <a:pt x="306" y="1"/>
                    <a:pt x="184" y="53"/>
                    <a:pt x="100" y="157"/>
                  </a:cubicBezTo>
                  <a:cubicBezTo>
                    <a:pt x="0" y="324"/>
                    <a:pt x="34" y="558"/>
                    <a:pt x="200" y="658"/>
                  </a:cubicBezTo>
                  <a:lnTo>
                    <a:pt x="4570" y="3693"/>
                  </a:lnTo>
                  <a:cubicBezTo>
                    <a:pt x="4633" y="3731"/>
                    <a:pt x="4700" y="3749"/>
                    <a:pt x="4767" y="3749"/>
                  </a:cubicBezTo>
                  <a:cubicBezTo>
                    <a:pt x="4878" y="3749"/>
                    <a:pt x="4987" y="3697"/>
                    <a:pt x="5070" y="3593"/>
                  </a:cubicBezTo>
                  <a:cubicBezTo>
                    <a:pt x="5171" y="3426"/>
                    <a:pt x="5137" y="3193"/>
                    <a:pt x="4970" y="3093"/>
                  </a:cubicBezTo>
                  <a:lnTo>
                    <a:pt x="601" y="57"/>
                  </a:lnTo>
                  <a:cubicBezTo>
                    <a:pt x="551" y="20"/>
                    <a:pt x="486" y="1"/>
                    <a:pt x="41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82"/>
            <p:cNvSpPr/>
            <p:nvPr/>
          </p:nvSpPr>
          <p:spPr>
            <a:xfrm>
              <a:off x="4870325" y="3863325"/>
              <a:ext cx="73400" cy="64825"/>
            </a:xfrm>
            <a:custGeom>
              <a:avLst/>
              <a:gdLst/>
              <a:ahLst/>
              <a:cxnLst/>
              <a:rect l="l" t="t" r="r" b="b"/>
              <a:pathLst>
                <a:path w="2936" h="2593" extrusionOk="0">
                  <a:moveTo>
                    <a:pt x="1470" y="0"/>
                  </a:moveTo>
                  <a:cubicBezTo>
                    <a:pt x="1058" y="0"/>
                    <a:pt x="647" y="193"/>
                    <a:pt x="400" y="563"/>
                  </a:cubicBezTo>
                  <a:cubicBezTo>
                    <a:pt x="0" y="1163"/>
                    <a:pt x="134" y="1964"/>
                    <a:pt x="734" y="2364"/>
                  </a:cubicBezTo>
                  <a:cubicBezTo>
                    <a:pt x="965" y="2518"/>
                    <a:pt x="1225" y="2593"/>
                    <a:pt x="1481" y="2593"/>
                  </a:cubicBezTo>
                  <a:cubicBezTo>
                    <a:pt x="1891" y="2593"/>
                    <a:pt x="2289" y="2400"/>
                    <a:pt x="2535" y="2031"/>
                  </a:cubicBezTo>
                  <a:cubicBezTo>
                    <a:pt x="2936" y="1464"/>
                    <a:pt x="2802" y="630"/>
                    <a:pt x="2202" y="229"/>
                  </a:cubicBezTo>
                  <a:cubicBezTo>
                    <a:pt x="1984" y="76"/>
                    <a:pt x="1727" y="0"/>
                    <a:pt x="14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82"/>
            <p:cNvSpPr/>
            <p:nvPr/>
          </p:nvSpPr>
          <p:spPr>
            <a:xfrm>
              <a:off x="5056275" y="3793000"/>
              <a:ext cx="55075" cy="146275"/>
            </a:xfrm>
            <a:custGeom>
              <a:avLst/>
              <a:gdLst/>
              <a:ahLst/>
              <a:cxnLst/>
              <a:rect l="l" t="t" r="r" b="b"/>
              <a:pathLst>
                <a:path w="2203" h="5851" extrusionOk="0">
                  <a:moveTo>
                    <a:pt x="377" y="0"/>
                  </a:moveTo>
                  <a:cubicBezTo>
                    <a:pt x="352" y="0"/>
                    <a:pt x="326" y="3"/>
                    <a:pt x="301" y="7"/>
                  </a:cubicBezTo>
                  <a:cubicBezTo>
                    <a:pt x="134" y="74"/>
                    <a:pt x="1" y="274"/>
                    <a:pt x="67" y="474"/>
                  </a:cubicBezTo>
                  <a:lnTo>
                    <a:pt x="1435" y="5577"/>
                  </a:lnTo>
                  <a:cubicBezTo>
                    <a:pt x="1493" y="5752"/>
                    <a:pt x="1653" y="5851"/>
                    <a:pt x="1826" y="5851"/>
                  </a:cubicBezTo>
                  <a:cubicBezTo>
                    <a:pt x="1851" y="5851"/>
                    <a:pt x="1877" y="5849"/>
                    <a:pt x="1902" y="5844"/>
                  </a:cubicBezTo>
                  <a:cubicBezTo>
                    <a:pt x="2102" y="5778"/>
                    <a:pt x="2202" y="5577"/>
                    <a:pt x="2169" y="5377"/>
                  </a:cubicBezTo>
                  <a:lnTo>
                    <a:pt x="768" y="274"/>
                  </a:lnTo>
                  <a:cubicBezTo>
                    <a:pt x="710" y="99"/>
                    <a:pt x="550" y="0"/>
                    <a:pt x="3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82"/>
            <p:cNvSpPr/>
            <p:nvPr/>
          </p:nvSpPr>
          <p:spPr>
            <a:xfrm>
              <a:off x="5031275" y="3771025"/>
              <a:ext cx="70900" cy="64300"/>
            </a:xfrm>
            <a:custGeom>
              <a:avLst/>
              <a:gdLst/>
              <a:ahLst/>
              <a:cxnLst/>
              <a:rect l="l" t="t" r="r" b="b"/>
              <a:pathLst>
                <a:path w="2836" h="2572" extrusionOk="0">
                  <a:moveTo>
                    <a:pt x="1431" y="0"/>
                  </a:moveTo>
                  <a:cubicBezTo>
                    <a:pt x="1312" y="0"/>
                    <a:pt x="1190" y="17"/>
                    <a:pt x="1067" y="52"/>
                  </a:cubicBezTo>
                  <a:cubicBezTo>
                    <a:pt x="400" y="219"/>
                    <a:pt x="0" y="953"/>
                    <a:pt x="167" y="1620"/>
                  </a:cubicBezTo>
                  <a:cubicBezTo>
                    <a:pt x="332" y="2198"/>
                    <a:pt x="839" y="2572"/>
                    <a:pt x="1404" y="2572"/>
                  </a:cubicBezTo>
                  <a:cubicBezTo>
                    <a:pt x="1524" y="2572"/>
                    <a:pt x="1646" y="2555"/>
                    <a:pt x="1768" y="2520"/>
                  </a:cubicBezTo>
                  <a:cubicBezTo>
                    <a:pt x="2435" y="2354"/>
                    <a:pt x="2835" y="1620"/>
                    <a:pt x="2669" y="953"/>
                  </a:cubicBezTo>
                  <a:cubicBezTo>
                    <a:pt x="2503" y="374"/>
                    <a:pt x="1997" y="0"/>
                    <a:pt x="143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82"/>
            <p:cNvSpPr/>
            <p:nvPr/>
          </p:nvSpPr>
          <p:spPr>
            <a:xfrm>
              <a:off x="5189700" y="3781325"/>
              <a:ext cx="66750" cy="142475"/>
            </a:xfrm>
            <a:custGeom>
              <a:avLst/>
              <a:gdLst/>
              <a:ahLst/>
              <a:cxnLst/>
              <a:rect l="l" t="t" r="r" b="b"/>
              <a:pathLst>
                <a:path w="2670" h="5699" extrusionOk="0">
                  <a:moveTo>
                    <a:pt x="2244" y="1"/>
                  </a:moveTo>
                  <a:cubicBezTo>
                    <a:pt x="2105" y="1"/>
                    <a:pt x="1984" y="94"/>
                    <a:pt x="1936" y="240"/>
                  </a:cubicBezTo>
                  <a:lnTo>
                    <a:pt x="68" y="5211"/>
                  </a:lnTo>
                  <a:cubicBezTo>
                    <a:pt x="1" y="5377"/>
                    <a:pt x="101" y="5611"/>
                    <a:pt x="268" y="5678"/>
                  </a:cubicBezTo>
                  <a:cubicBezTo>
                    <a:pt x="310" y="5691"/>
                    <a:pt x="351" y="5698"/>
                    <a:pt x="392" y="5698"/>
                  </a:cubicBezTo>
                  <a:cubicBezTo>
                    <a:pt x="546" y="5698"/>
                    <a:pt x="682" y="5602"/>
                    <a:pt x="735" y="5444"/>
                  </a:cubicBezTo>
                  <a:lnTo>
                    <a:pt x="2603" y="507"/>
                  </a:lnTo>
                  <a:cubicBezTo>
                    <a:pt x="2669" y="307"/>
                    <a:pt x="2569" y="107"/>
                    <a:pt x="2403" y="40"/>
                  </a:cubicBezTo>
                  <a:cubicBezTo>
                    <a:pt x="2349" y="13"/>
                    <a:pt x="2295" y="1"/>
                    <a:pt x="224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82"/>
            <p:cNvSpPr/>
            <p:nvPr/>
          </p:nvSpPr>
          <p:spPr>
            <a:xfrm>
              <a:off x="5209725" y="3758775"/>
              <a:ext cx="72575" cy="64625"/>
            </a:xfrm>
            <a:custGeom>
              <a:avLst/>
              <a:gdLst/>
              <a:ahLst/>
              <a:cxnLst/>
              <a:rect l="l" t="t" r="r" b="b"/>
              <a:pathLst>
                <a:path w="2903" h="2585" extrusionOk="0">
                  <a:moveTo>
                    <a:pt x="1467" y="1"/>
                  </a:moveTo>
                  <a:cubicBezTo>
                    <a:pt x="940" y="1"/>
                    <a:pt x="443" y="319"/>
                    <a:pt x="234" y="842"/>
                  </a:cubicBezTo>
                  <a:cubicBezTo>
                    <a:pt x="0" y="1509"/>
                    <a:pt x="334" y="2243"/>
                    <a:pt x="1001" y="2510"/>
                  </a:cubicBezTo>
                  <a:cubicBezTo>
                    <a:pt x="1145" y="2560"/>
                    <a:pt x="1292" y="2584"/>
                    <a:pt x="1436" y="2584"/>
                  </a:cubicBezTo>
                  <a:cubicBezTo>
                    <a:pt x="1963" y="2584"/>
                    <a:pt x="2460" y="2266"/>
                    <a:pt x="2669" y="1743"/>
                  </a:cubicBezTo>
                  <a:cubicBezTo>
                    <a:pt x="2903" y="1076"/>
                    <a:pt x="2569" y="342"/>
                    <a:pt x="1902" y="75"/>
                  </a:cubicBezTo>
                  <a:cubicBezTo>
                    <a:pt x="1758" y="25"/>
                    <a:pt x="1611" y="1"/>
                    <a:pt x="146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82"/>
            <p:cNvSpPr/>
            <p:nvPr/>
          </p:nvSpPr>
          <p:spPr>
            <a:xfrm>
              <a:off x="4913675" y="4160350"/>
              <a:ext cx="132625" cy="88725"/>
            </a:xfrm>
            <a:custGeom>
              <a:avLst/>
              <a:gdLst/>
              <a:ahLst/>
              <a:cxnLst/>
              <a:rect l="l" t="t" r="r" b="b"/>
              <a:pathLst>
                <a:path w="5305" h="3549" extrusionOk="0">
                  <a:moveTo>
                    <a:pt x="4876" y="0"/>
                  </a:moveTo>
                  <a:cubicBezTo>
                    <a:pt x="4805" y="0"/>
                    <a:pt x="4733" y="19"/>
                    <a:pt x="4671" y="57"/>
                  </a:cubicBezTo>
                  <a:lnTo>
                    <a:pt x="201" y="2892"/>
                  </a:lnTo>
                  <a:cubicBezTo>
                    <a:pt x="34" y="2992"/>
                    <a:pt x="1" y="3226"/>
                    <a:pt x="101" y="3392"/>
                  </a:cubicBezTo>
                  <a:cubicBezTo>
                    <a:pt x="163" y="3497"/>
                    <a:pt x="278" y="3549"/>
                    <a:pt x="396" y="3549"/>
                  </a:cubicBezTo>
                  <a:cubicBezTo>
                    <a:pt x="467" y="3549"/>
                    <a:pt x="539" y="3530"/>
                    <a:pt x="601" y="3492"/>
                  </a:cubicBezTo>
                  <a:lnTo>
                    <a:pt x="5071" y="657"/>
                  </a:lnTo>
                  <a:cubicBezTo>
                    <a:pt x="5238" y="557"/>
                    <a:pt x="5304" y="324"/>
                    <a:pt x="5171" y="157"/>
                  </a:cubicBezTo>
                  <a:cubicBezTo>
                    <a:pt x="5109" y="53"/>
                    <a:pt x="4994" y="0"/>
                    <a:pt x="487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82"/>
            <p:cNvSpPr/>
            <p:nvPr/>
          </p:nvSpPr>
          <p:spPr>
            <a:xfrm>
              <a:off x="4887825" y="4207425"/>
              <a:ext cx="73425" cy="64625"/>
            </a:xfrm>
            <a:custGeom>
              <a:avLst/>
              <a:gdLst/>
              <a:ahLst/>
              <a:cxnLst/>
              <a:rect l="l" t="t" r="r" b="b"/>
              <a:pathLst>
                <a:path w="2937" h="2585" extrusionOk="0">
                  <a:moveTo>
                    <a:pt x="1455" y="0"/>
                  </a:moveTo>
                  <a:cubicBezTo>
                    <a:pt x="1218" y="0"/>
                    <a:pt x="981" y="67"/>
                    <a:pt x="768" y="208"/>
                  </a:cubicBezTo>
                  <a:cubicBezTo>
                    <a:pt x="167" y="575"/>
                    <a:pt x="1" y="1376"/>
                    <a:pt x="368" y="1976"/>
                  </a:cubicBezTo>
                  <a:cubicBezTo>
                    <a:pt x="626" y="2364"/>
                    <a:pt x="1038" y="2585"/>
                    <a:pt x="1458" y="2585"/>
                  </a:cubicBezTo>
                  <a:cubicBezTo>
                    <a:pt x="1689" y="2585"/>
                    <a:pt x="1923" y="2518"/>
                    <a:pt x="2135" y="2377"/>
                  </a:cubicBezTo>
                  <a:cubicBezTo>
                    <a:pt x="2769" y="2010"/>
                    <a:pt x="2936" y="1209"/>
                    <a:pt x="2569" y="609"/>
                  </a:cubicBezTo>
                  <a:cubicBezTo>
                    <a:pt x="2311" y="221"/>
                    <a:pt x="1885" y="0"/>
                    <a:pt x="145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82"/>
            <p:cNvSpPr/>
            <p:nvPr/>
          </p:nvSpPr>
          <p:spPr>
            <a:xfrm>
              <a:off x="5244750" y="4175600"/>
              <a:ext cx="110925" cy="114500"/>
            </a:xfrm>
            <a:custGeom>
              <a:avLst/>
              <a:gdLst/>
              <a:ahLst/>
              <a:cxnLst/>
              <a:rect l="l" t="t" r="r" b="b"/>
              <a:pathLst>
                <a:path w="4437" h="4580" extrusionOk="0">
                  <a:moveTo>
                    <a:pt x="397" y="1"/>
                  </a:moveTo>
                  <a:cubicBezTo>
                    <a:pt x="306" y="1"/>
                    <a:pt x="213" y="35"/>
                    <a:pt x="134" y="114"/>
                  </a:cubicBezTo>
                  <a:cubicBezTo>
                    <a:pt x="0" y="247"/>
                    <a:pt x="0" y="481"/>
                    <a:pt x="134" y="614"/>
                  </a:cubicBezTo>
                  <a:lnTo>
                    <a:pt x="3770" y="4450"/>
                  </a:lnTo>
                  <a:cubicBezTo>
                    <a:pt x="3840" y="4538"/>
                    <a:pt x="3939" y="4580"/>
                    <a:pt x="4035" y="4580"/>
                  </a:cubicBezTo>
                  <a:cubicBezTo>
                    <a:pt x="4122" y="4580"/>
                    <a:pt x="4207" y="4547"/>
                    <a:pt x="4270" y="4484"/>
                  </a:cubicBezTo>
                  <a:cubicBezTo>
                    <a:pt x="4437" y="4350"/>
                    <a:pt x="4437" y="4117"/>
                    <a:pt x="4304" y="3950"/>
                  </a:cubicBezTo>
                  <a:lnTo>
                    <a:pt x="668" y="114"/>
                  </a:lnTo>
                  <a:cubicBezTo>
                    <a:pt x="597" y="43"/>
                    <a:pt x="499" y="1"/>
                    <a:pt x="3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82"/>
            <p:cNvSpPr/>
            <p:nvPr/>
          </p:nvSpPr>
          <p:spPr>
            <a:xfrm>
              <a:off x="5308950" y="4247950"/>
              <a:ext cx="71750" cy="64575"/>
            </a:xfrm>
            <a:custGeom>
              <a:avLst/>
              <a:gdLst/>
              <a:ahLst/>
              <a:cxnLst/>
              <a:rect l="l" t="t" r="r" b="b"/>
              <a:pathLst>
                <a:path w="2870" h="2583" extrusionOk="0">
                  <a:moveTo>
                    <a:pt x="1433" y="0"/>
                  </a:moveTo>
                  <a:cubicBezTo>
                    <a:pt x="1120" y="0"/>
                    <a:pt x="806" y="117"/>
                    <a:pt x="568" y="355"/>
                  </a:cubicBezTo>
                  <a:cubicBezTo>
                    <a:pt x="34" y="856"/>
                    <a:pt x="1" y="1656"/>
                    <a:pt x="501" y="2190"/>
                  </a:cubicBezTo>
                  <a:cubicBezTo>
                    <a:pt x="760" y="2449"/>
                    <a:pt x="1099" y="2582"/>
                    <a:pt x="1439" y="2582"/>
                  </a:cubicBezTo>
                  <a:cubicBezTo>
                    <a:pt x="1758" y="2582"/>
                    <a:pt x="2078" y="2465"/>
                    <a:pt x="2336" y="2223"/>
                  </a:cubicBezTo>
                  <a:cubicBezTo>
                    <a:pt x="2836" y="1756"/>
                    <a:pt x="2870" y="922"/>
                    <a:pt x="2369" y="422"/>
                  </a:cubicBezTo>
                  <a:cubicBezTo>
                    <a:pt x="2125" y="142"/>
                    <a:pt x="1779" y="0"/>
                    <a:pt x="143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82"/>
            <p:cNvSpPr/>
            <p:nvPr/>
          </p:nvSpPr>
          <p:spPr>
            <a:xfrm>
              <a:off x="4851125" y="4042500"/>
              <a:ext cx="150975" cy="26725"/>
            </a:xfrm>
            <a:custGeom>
              <a:avLst/>
              <a:gdLst/>
              <a:ahLst/>
              <a:cxnLst/>
              <a:rect l="l" t="t" r="r" b="b"/>
              <a:pathLst>
                <a:path w="6039" h="1069" extrusionOk="0">
                  <a:moveTo>
                    <a:pt x="368" y="1"/>
                  </a:moveTo>
                  <a:cubicBezTo>
                    <a:pt x="168" y="1"/>
                    <a:pt x="1" y="134"/>
                    <a:pt x="1" y="334"/>
                  </a:cubicBezTo>
                  <a:cubicBezTo>
                    <a:pt x="1" y="534"/>
                    <a:pt x="134" y="734"/>
                    <a:pt x="334" y="734"/>
                  </a:cubicBezTo>
                  <a:lnTo>
                    <a:pt x="5638" y="1068"/>
                  </a:lnTo>
                  <a:cubicBezTo>
                    <a:pt x="5838" y="1068"/>
                    <a:pt x="6005" y="901"/>
                    <a:pt x="6005" y="701"/>
                  </a:cubicBezTo>
                  <a:cubicBezTo>
                    <a:pt x="6039" y="501"/>
                    <a:pt x="5872" y="334"/>
                    <a:pt x="5672" y="334"/>
                  </a:cubicBezTo>
                  <a:lnTo>
                    <a:pt x="368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82"/>
            <p:cNvSpPr/>
            <p:nvPr/>
          </p:nvSpPr>
          <p:spPr>
            <a:xfrm>
              <a:off x="4827775" y="4019850"/>
              <a:ext cx="66750" cy="64400"/>
            </a:xfrm>
            <a:custGeom>
              <a:avLst/>
              <a:gdLst/>
              <a:ahLst/>
              <a:cxnLst/>
              <a:rect l="l" t="t" r="r" b="b"/>
              <a:pathLst>
                <a:path w="2670" h="2576" extrusionOk="0">
                  <a:moveTo>
                    <a:pt x="1284" y="0"/>
                  </a:moveTo>
                  <a:cubicBezTo>
                    <a:pt x="632" y="0"/>
                    <a:pt x="66" y="515"/>
                    <a:pt x="34" y="1207"/>
                  </a:cubicBezTo>
                  <a:cubicBezTo>
                    <a:pt x="1" y="1907"/>
                    <a:pt x="535" y="2508"/>
                    <a:pt x="1235" y="2574"/>
                  </a:cubicBezTo>
                  <a:cubicBezTo>
                    <a:pt x="1257" y="2575"/>
                    <a:pt x="1279" y="2576"/>
                    <a:pt x="1300" y="2576"/>
                  </a:cubicBezTo>
                  <a:cubicBezTo>
                    <a:pt x="2004" y="2576"/>
                    <a:pt x="2570" y="2052"/>
                    <a:pt x="2603" y="1340"/>
                  </a:cubicBezTo>
                  <a:cubicBezTo>
                    <a:pt x="2669" y="640"/>
                    <a:pt x="2102" y="39"/>
                    <a:pt x="1402" y="6"/>
                  </a:cubicBezTo>
                  <a:cubicBezTo>
                    <a:pt x="1362" y="2"/>
                    <a:pt x="1323" y="0"/>
                    <a:pt x="128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82"/>
            <p:cNvSpPr/>
            <p:nvPr/>
          </p:nvSpPr>
          <p:spPr>
            <a:xfrm>
              <a:off x="5168850" y="4229175"/>
              <a:ext cx="45900" cy="148200"/>
            </a:xfrm>
            <a:custGeom>
              <a:avLst/>
              <a:gdLst/>
              <a:ahLst/>
              <a:cxnLst/>
              <a:rect l="l" t="t" r="r" b="b"/>
              <a:pathLst>
                <a:path w="1836" h="5928" extrusionOk="0">
                  <a:moveTo>
                    <a:pt x="395" y="1"/>
                  </a:moveTo>
                  <a:cubicBezTo>
                    <a:pt x="376" y="1"/>
                    <a:pt x="355" y="2"/>
                    <a:pt x="335" y="6"/>
                  </a:cubicBezTo>
                  <a:cubicBezTo>
                    <a:pt x="134" y="72"/>
                    <a:pt x="1" y="239"/>
                    <a:pt x="34" y="439"/>
                  </a:cubicBezTo>
                  <a:lnTo>
                    <a:pt x="1102" y="5643"/>
                  </a:lnTo>
                  <a:cubicBezTo>
                    <a:pt x="1129" y="5808"/>
                    <a:pt x="1270" y="5927"/>
                    <a:pt x="1430" y="5927"/>
                  </a:cubicBezTo>
                  <a:cubicBezTo>
                    <a:pt x="1465" y="5927"/>
                    <a:pt x="1500" y="5922"/>
                    <a:pt x="1535" y="5910"/>
                  </a:cubicBezTo>
                  <a:cubicBezTo>
                    <a:pt x="1736" y="5876"/>
                    <a:pt x="1836" y="5676"/>
                    <a:pt x="1802" y="5510"/>
                  </a:cubicBezTo>
                  <a:lnTo>
                    <a:pt x="768" y="306"/>
                  </a:lnTo>
                  <a:cubicBezTo>
                    <a:pt x="708" y="126"/>
                    <a:pt x="568" y="1"/>
                    <a:pt x="39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82"/>
            <p:cNvSpPr/>
            <p:nvPr/>
          </p:nvSpPr>
          <p:spPr>
            <a:xfrm>
              <a:off x="5169700" y="4335450"/>
              <a:ext cx="70075" cy="64575"/>
            </a:xfrm>
            <a:custGeom>
              <a:avLst/>
              <a:gdLst/>
              <a:ahLst/>
              <a:cxnLst/>
              <a:rect l="l" t="t" r="r" b="b"/>
              <a:pathLst>
                <a:path w="2803" h="2583" extrusionOk="0">
                  <a:moveTo>
                    <a:pt x="1421" y="0"/>
                  </a:moveTo>
                  <a:cubicBezTo>
                    <a:pt x="1338" y="0"/>
                    <a:pt x="1253" y="8"/>
                    <a:pt x="1168" y="24"/>
                  </a:cubicBezTo>
                  <a:cubicBezTo>
                    <a:pt x="467" y="158"/>
                    <a:pt x="0" y="825"/>
                    <a:pt x="134" y="1525"/>
                  </a:cubicBezTo>
                  <a:cubicBezTo>
                    <a:pt x="281" y="2145"/>
                    <a:pt x="821" y="2582"/>
                    <a:pt x="1428" y="2582"/>
                  </a:cubicBezTo>
                  <a:cubicBezTo>
                    <a:pt x="1507" y="2582"/>
                    <a:pt x="1588" y="2575"/>
                    <a:pt x="1668" y="2559"/>
                  </a:cubicBezTo>
                  <a:cubicBezTo>
                    <a:pt x="2369" y="2393"/>
                    <a:pt x="2802" y="1726"/>
                    <a:pt x="2669" y="1025"/>
                  </a:cubicBezTo>
                  <a:cubicBezTo>
                    <a:pt x="2552" y="410"/>
                    <a:pt x="2023" y="0"/>
                    <a:pt x="142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82"/>
            <p:cNvSpPr/>
            <p:nvPr/>
          </p:nvSpPr>
          <p:spPr>
            <a:xfrm>
              <a:off x="5289775" y="4070025"/>
              <a:ext cx="150975" cy="26700"/>
            </a:xfrm>
            <a:custGeom>
              <a:avLst/>
              <a:gdLst/>
              <a:ahLst/>
              <a:cxnLst/>
              <a:rect l="l" t="t" r="r" b="b"/>
              <a:pathLst>
                <a:path w="6039" h="1068" extrusionOk="0">
                  <a:moveTo>
                    <a:pt x="401" y="0"/>
                  </a:moveTo>
                  <a:cubicBezTo>
                    <a:pt x="201" y="0"/>
                    <a:pt x="34" y="167"/>
                    <a:pt x="1" y="367"/>
                  </a:cubicBezTo>
                  <a:cubicBezTo>
                    <a:pt x="1" y="567"/>
                    <a:pt x="134" y="734"/>
                    <a:pt x="334" y="734"/>
                  </a:cubicBezTo>
                  <a:lnTo>
                    <a:pt x="5638" y="1068"/>
                  </a:lnTo>
                  <a:cubicBezTo>
                    <a:pt x="5838" y="1068"/>
                    <a:pt x="6005" y="901"/>
                    <a:pt x="6005" y="734"/>
                  </a:cubicBezTo>
                  <a:cubicBezTo>
                    <a:pt x="6038" y="534"/>
                    <a:pt x="5872" y="334"/>
                    <a:pt x="5671" y="334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82"/>
            <p:cNvSpPr/>
            <p:nvPr/>
          </p:nvSpPr>
          <p:spPr>
            <a:xfrm>
              <a:off x="5397350" y="4054975"/>
              <a:ext cx="65925" cy="64400"/>
            </a:xfrm>
            <a:custGeom>
              <a:avLst/>
              <a:gdLst/>
              <a:ahLst/>
              <a:cxnLst/>
              <a:rect l="l" t="t" r="r" b="b"/>
              <a:pathLst>
                <a:path w="2637" h="2576" extrusionOk="0">
                  <a:moveTo>
                    <a:pt x="1340" y="0"/>
                  </a:moveTo>
                  <a:cubicBezTo>
                    <a:pt x="664" y="0"/>
                    <a:pt x="67" y="523"/>
                    <a:pt x="34" y="1203"/>
                  </a:cubicBezTo>
                  <a:cubicBezTo>
                    <a:pt x="1" y="1937"/>
                    <a:pt x="535" y="2537"/>
                    <a:pt x="1235" y="2570"/>
                  </a:cubicBezTo>
                  <a:cubicBezTo>
                    <a:pt x="1275" y="2574"/>
                    <a:pt x="1314" y="2576"/>
                    <a:pt x="1352" y="2576"/>
                  </a:cubicBezTo>
                  <a:cubicBezTo>
                    <a:pt x="2032" y="2576"/>
                    <a:pt x="2571" y="2032"/>
                    <a:pt x="2603" y="1370"/>
                  </a:cubicBezTo>
                  <a:cubicBezTo>
                    <a:pt x="2636" y="669"/>
                    <a:pt x="2102" y="35"/>
                    <a:pt x="1402" y="2"/>
                  </a:cubicBezTo>
                  <a:cubicBezTo>
                    <a:pt x="1381" y="1"/>
                    <a:pt x="1360" y="0"/>
                    <a:pt x="134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82"/>
            <p:cNvSpPr/>
            <p:nvPr/>
          </p:nvSpPr>
          <p:spPr>
            <a:xfrm>
              <a:off x="5040425" y="4225825"/>
              <a:ext cx="67575" cy="142450"/>
            </a:xfrm>
            <a:custGeom>
              <a:avLst/>
              <a:gdLst/>
              <a:ahLst/>
              <a:cxnLst/>
              <a:rect l="l" t="t" r="r" b="b"/>
              <a:pathLst>
                <a:path w="2703" h="5698" extrusionOk="0">
                  <a:moveTo>
                    <a:pt x="2259" y="0"/>
                  </a:moveTo>
                  <a:cubicBezTo>
                    <a:pt x="2123" y="0"/>
                    <a:pt x="1985" y="93"/>
                    <a:pt x="1936" y="240"/>
                  </a:cubicBezTo>
                  <a:lnTo>
                    <a:pt x="68" y="5210"/>
                  </a:lnTo>
                  <a:cubicBezTo>
                    <a:pt x="1" y="5377"/>
                    <a:pt x="101" y="5610"/>
                    <a:pt x="301" y="5677"/>
                  </a:cubicBezTo>
                  <a:cubicBezTo>
                    <a:pt x="336" y="5691"/>
                    <a:pt x="374" y="5697"/>
                    <a:pt x="412" y="5697"/>
                  </a:cubicBezTo>
                  <a:cubicBezTo>
                    <a:pt x="558" y="5697"/>
                    <a:pt x="715" y="5602"/>
                    <a:pt x="768" y="5443"/>
                  </a:cubicBezTo>
                  <a:lnTo>
                    <a:pt x="2636" y="507"/>
                  </a:lnTo>
                  <a:cubicBezTo>
                    <a:pt x="2703" y="306"/>
                    <a:pt x="2603" y="106"/>
                    <a:pt x="2403" y="40"/>
                  </a:cubicBezTo>
                  <a:cubicBezTo>
                    <a:pt x="2358" y="13"/>
                    <a:pt x="2309" y="0"/>
                    <a:pt x="225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82"/>
            <p:cNvSpPr/>
            <p:nvPr/>
          </p:nvSpPr>
          <p:spPr>
            <a:xfrm>
              <a:off x="5014575" y="4325850"/>
              <a:ext cx="73425" cy="64625"/>
            </a:xfrm>
            <a:custGeom>
              <a:avLst/>
              <a:gdLst/>
              <a:ahLst/>
              <a:cxnLst/>
              <a:rect l="l" t="t" r="r" b="b"/>
              <a:pathLst>
                <a:path w="2937" h="2585" extrusionOk="0">
                  <a:moveTo>
                    <a:pt x="1497" y="0"/>
                  </a:moveTo>
                  <a:cubicBezTo>
                    <a:pt x="963" y="0"/>
                    <a:pt x="451" y="319"/>
                    <a:pt x="268" y="842"/>
                  </a:cubicBezTo>
                  <a:cubicBezTo>
                    <a:pt x="1" y="1509"/>
                    <a:pt x="334" y="2243"/>
                    <a:pt x="1002" y="2510"/>
                  </a:cubicBezTo>
                  <a:cubicBezTo>
                    <a:pt x="1145" y="2560"/>
                    <a:pt x="1294" y="2584"/>
                    <a:pt x="1440" y="2584"/>
                  </a:cubicBezTo>
                  <a:cubicBezTo>
                    <a:pt x="1975" y="2584"/>
                    <a:pt x="2486" y="2266"/>
                    <a:pt x="2669" y="1743"/>
                  </a:cubicBezTo>
                  <a:cubicBezTo>
                    <a:pt x="2936" y="1075"/>
                    <a:pt x="2603" y="342"/>
                    <a:pt x="1936" y="75"/>
                  </a:cubicBezTo>
                  <a:cubicBezTo>
                    <a:pt x="1792" y="24"/>
                    <a:pt x="1644" y="0"/>
                    <a:pt x="149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82"/>
            <p:cNvSpPr/>
            <p:nvPr/>
          </p:nvSpPr>
          <p:spPr>
            <a:xfrm>
              <a:off x="4938700" y="3870350"/>
              <a:ext cx="412825" cy="400200"/>
            </a:xfrm>
            <a:custGeom>
              <a:avLst/>
              <a:gdLst/>
              <a:ahLst/>
              <a:cxnLst/>
              <a:rect l="l" t="t" r="r" b="b"/>
              <a:pathLst>
                <a:path w="16513" h="16008" extrusionOk="0">
                  <a:moveTo>
                    <a:pt x="8248" y="0"/>
                  </a:moveTo>
                  <a:cubicBezTo>
                    <a:pt x="4028" y="0"/>
                    <a:pt x="524" y="3281"/>
                    <a:pt x="267" y="7520"/>
                  </a:cubicBezTo>
                  <a:cubicBezTo>
                    <a:pt x="0" y="11924"/>
                    <a:pt x="3336" y="15726"/>
                    <a:pt x="7773" y="15993"/>
                  </a:cubicBezTo>
                  <a:cubicBezTo>
                    <a:pt x="7936" y="16003"/>
                    <a:pt x="8099" y="16008"/>
                    <a:pt x="8261" y="16008"/>
                  </a:cubicBezTo>
                  <a:cubicBezTo>
                    <a:pt x="12454" y="16008"/>
                    <a:pt x="15988" y="12727"/>
                    <a:pt x="16245" y="8488"/>
                  </a:cubicBezTo>
                  <a:cubicBezTo>
                    <a:pt x="16512" y="4085"/>
                    <a:pt x="13143" y="282"/>
                    <a:pt x="8740" y="15"/>
                  </a:cubicBezTo>
                  <a:cubicBezTo>
                    <a:pt x="8575" y="5"/>
                    <a:pt x="8411" y="0"/>
                    <a:pt x="82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82"/>
            <p:cNvSpPr/>
            <p:nvPr/>
          </p:nvSpPr>
          <p:spPr>
            <a:xfrm>
              <a:off x="5156350" y="3929875"/>
              <a:ext cx="50075" cy="48500"/>
            </a:xfrm>
            <a:custGeom>
              <a:avLst/>
              <a:gdLst/>
              <a:ahLst/>
              <a:cxnLst/>
              <a:rect l="l" t="t" r="r" b="b"/>
              <a:pathLst>
                <a:path w="2003" h="1940" extrusionOk="0">
                  <a:moveTo>
                    <a:pt x="1006" y="0"/>
                  </a:moveTo>
                  <a:cubicBezTo>
                    <a:pt x="499" y="0"/>
                    <a:pt x="66" y="390"/>
                    <a:pt x="34" y="903"/>
                  </a:cubicBezTo>
                  <a:cubicBezTo>
                    <a:pt x="1" y="1437"/>
                    <a:pt x="434" y="1904"/>
                    <a:pt x="968" y="1937"/>
                  </a:cubicBezTo>
                  <a:cubicBezTo>
                    <a:pt x="989" y="1938"/>
                    <a:pt x="1009" y="1939"/>
                    <a:pt x="1030" y="1939"/>
                  </a:cubicBezTo>
                  <a:cubicBezTo>
                    <a:pt x="1535" y="1939"/>
                    <a:pt x="1937" y="1549"/>
                    <a:pt x="1969" y="1036"/>
                  </a:cubicBezTo>
                  <a:cubicBezTo>
                    <a:pt x="2002" y="503"/>
                    <a:pt x="1602" y="36"/>
                    <a:pt x="1068" y="2"/>
                  </a:cubicBezTo>
                  <a:cubicBezTo>
                    <a:pt x="1047" y="1"/>
                    <a:pt x="1027" y="0"/>
                    <a:pt x="100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82"/>
            <p:cNvSpPr/>
            <p:nvPr/>
          </p:nvSpPr>
          <p:spPr>
            <a:xfrm>
              <a:off x="5069625" y="3922250"/>
              <a:ext cx="56725" cy="55275"/>
            </a:xfrm>
            <a:custGeom>
              <a:avLst/>
              <a:gdLst/>
              <a:ahLst/>
              <a:cxnLst/>
              <a:rect l="l" t="t" r="r" b="b"/>
              <a:pathLst>
                <a:path w="2269" h="2211" extrusionOk="0">
                  <a:moveTo>
                    <a:pt x="1082" y="1"/>
                  </a:moveTo>
                  <a:cubicBezTo>
                    <a:pt x="506" y="1"/>
                    <a:pt x="65" y="448"/>
                    <a:pt x="34" y="1041"/>
                  </a:cubicBezTo>
                  <a:cubicBezTo>
                    <a:pt x="0" y="1642"/>
                    <a:pt x="434" y="2142"/>
                    <a:pt x="1068" y="2209"/>
                  </a:cubicBezTo>
                  <a:cubicBezTo>
                    <a:pt x="1088" y="2210"/>
                    <a:pt x="1108" y="2210"/>
                    <a:pt x="1128" y="2210"/>
                  </a:cubicBezTo>
                  <a:cubicBezTo>
                    <a:pt x="1704" y="2210"/>
                    <a:pt x="2203" y="1755"/>
                    <a:pt x="2235" y="1175"/>
                  </a:cubicBezTo>
                  <a:cubicBezTo>
                    <a:pt x="2269" y="541"/>
                    <a:pt x="1802" y="41"/>
                    <a:pt x="1201" y="7"/>
                  </a:cubicBezTo>
                  <a:cubicBezTo>
                    <a:pt x="1161" y="3"/>
                    <a:pt x="1121" y="1"/>
                    <a:pt x="108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82"/>
            <p:cNvSpPr/>
            <p:nvPr/>
          </p:nvSpPr>
          <p:spPr>
            <a:xfrm>
              <a:off x="5094650" y="4006575"/>
              <a:ext cx="40050" cy="39300"/>
            </a:xfrm>
            <a:custGeom>
              <a:avLst/>
              <a:gdLst/>
              <a:ahLst/>
              <a:cxnLst/>
              <a:rect l="l" t="t" r="r" b="b"/>
              <a:pathLst>
                <a:path w="1602" h="1572" extrusionOk="0">
                  <a:moveTo>
                    <a:pt x="808" y="1"/>
                  </a:moveTo>
                  <a:cubicBezTo>
                    <a:pt x="401" y="1"/>
                    <a:pt x="65" y="324"/>
                    <a:pt x="34" y="737"/>
                  </a:cubicBezTo>
                  <a:cubicBezTo>
                    <a:pt x="0" y="1171"/>
                    <a:pt x="334" y="1538"/>
                    <a:pt x="767" y="1571"/>
                  </a:cubicBezTo>
                  <a:cubicBezTo>
                    <a:pt x="1201" y="1571"/>
                    <a:pt x="1568" y="1271"/>
                    <a:pt x="1568" y="837"/>
                  </a:cubicBezTo>
                  <a:cubicBezTo>
                    <a:pt x="1601" y="404"/>
                    <a:pt x="1268" y="37"/>
                    <a:pt x="867" y="3"/>
                  </a:cubicBezTo>
                  <a:cubicBezTo>
                    <a:pt x="847" y="2"/>
                    <a:pt x="828" y="1"/>
                    <a:pt x="80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82"/>
            <p:cNvSpPr/>
            <p:nvPr/>
          </p:nvSpPr>
          <p:spPr>
            <a:xfrm>
              <a:off x="5017925" y="3969900"/>
              <a:ext cx="60075" cy="58500"/>
            </a:xfrm>
            <a:custGeom>
              <a:avLst/>
              <a:gdLst/>
              <a:ahLst/>
              <a:cxnLst/>
              <a:rect l="l" t="t" r="r" b="b"/>
              <a:pathLst>
                <a:path w="2403" h="2340" extrusionOk="0">
                  <a:moveTo>
                    <a:pt x="1208" y="1"/>
                  </a:moveTo>
                  <a:cubicBezTo>
                    <a:pt x="601" y="1"/>
                    <a:pt x="98" y="490"/>
                    <a:pt x="34" y="1103"/>
                  </a:cubicBezTo>
                  <a:cubicBezTo>
                    <a:pt x="0" y="1737"/>
                    <a:pt x="501" y="2304"/>
                    <a:pt x="1134" y="2338"/>
                  </a:cubicBezTo>
                  <a:cubicBezTo>
                    <a:pt x="1155" y="2339"/>
                    <a:pt x="1175" y="2339"/>
                    <a:pt x="1194" y="2339"/>
                  </a:cubicBezTo>
                  <a:cubicBezTo>
                    <a:pt x="1804" y="2339"/>
                    <a:pt x="2336" y="1850"/>
                    <a:pt x="2369" y="1237"/>
                  </a:cubicBezTo>
                  <a:cubicBezTo>
                    <a:pt x="2402" y="603"/>
                    <a:pt x="1935" y="36"/>
                    <a:pt x="1268" y="3"/>
                  </a:cubicBezTo>
                  <a:cubicBezTo>
                    <a:pt x="1248" y="1"/>
                    <a:pt x="1228" y="1"/>
                    <a:pt x="120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82"/>
            <p:cNvSpPr/>
            <p:nvPr/>
          </p:nvSpPr>
          <p:spPr>
            <a:xfrm>
              <a:off x="5158850" y="4124175"/>
              <a:ext cx="46725" cy="45150"/>
            </a:xfrm>
            <a:custGeom>
              <a:avLst/>
              <a:gdLst/>
              <a:ahLst/>
              <a:cxnLst/>
              <a:rect l="l" t="t" r="r" b="b"/>
              <a:pathLst>
                <a:path w="1869" h="1806" extrusionOk="0">
                  <a:moveTo>
                    <a:pt x="905" y="1"/>
                  </a:moveTo>
                  <a:cubicBezTo>
                    <a:pt x="432" y="1"/>
                    <a:pt x="33" y="357"/>
                    <a:pt x="1" y="837"/>
                  </a:cubicBezTo>
                  <a:cubicBezTo>
                    <a:pt x="1" y="1337"/>
                    <a:pt x="368" y="1771"/>
                    <a:pt x="868" y="1804"/>
                  </a:cubicBezTo>
                  <a:cubicBezTo>
                    <a:pt x="888" y="1805"/>
                    <a:pt x="907" y="1806"/>
                    <a:pt x="926" y="1806"/>
                  </a:cubicBezTo>
                  <a:cubicBezTo>
                    <a:pt x="1402" y="1806"/>
                    <a:pt x="1803" y="1417"/>
                    <a:pt x="1835" y="937"/>
                  </a:cubicBezTo>
                  <a:cubicBezTo>
                    <a:pt x="1869" y="470"/>
                    <a:pt x="1468" y="36"/>
                    <a:pt x="968" y="3"/>
                  </a:cubicBezTo>
                  <a:cubicBezTo>
                    <a:pt x="947" y="1"/>
                    <a:pt x="926" y="1"/>
                    <a:pt x="90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82"/>
            <p:cNvSpPr/>
            <p:nvPr/>
          </p:nvSpPr>
          <p:spPr>
            <a:xfrm>
              <a:off x="5090475" y="4074975"/>
              <a:ext cx="45050" cy="43500"/>
            </a:xfrm>
            <a:custGeom>
              <a:avLst/>
              <a:gdLst/>
              <a:ahLst/>
              <a:cxnLst/>
              <a:rect l="l" t="t" r="r" b="b"/>
              <a:pathLst>
                <a:path w="1802" h="1740" extrusionOk="0">
                  <a:moveTo>
                    <a:pt x="905" y="0"/>
                  </a:moveTo>
                  <a:cubicBezTo>
                    <a:pt x="434" y="0"/>
                    <a:pt x="66" y="356"/>
                    <a:pt x="34" y="803"/>
                  </a:cubicBezTo>
                  <a:cubicBezTo>
                    <a:pt x="0" y="1303"/>
                    <a:pt x="367" y="1704"/>
                    <a:pt x="868" y="1737"/>
                  </a:cubicBezTo>
                  <a:cubicBezTo>
                    <a:pt x="887" y="1739"/>
                    <a:pt x="907" y="1739"/>
                    <a:pt x="927" y="1739"/>
                  </a:cubicBezTo>
                  <a:cubicBezTo>
                    <a:pt x="1371" y="1739"/>
                    <a:pt x="1768" y="1382"/>
                    <a:pt x="1768" y="903"/>
                  </a:cubicBezTo>
                  <a:cubicBezTo>
                    <a:pt x="1802" y="436"/>
                    <a:pt x="1435" y="36"/>
                    <a:pt x="968" y="3"/>
                  </a:cubicBezTo>
                  <a:cubicBezTo>
                    <a:pt x="947" y="1"/>
                    <a:pt x="926" y="0"/>
                    <a:pt x="90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82"/>
            <p:cNvSpPr/>
            <p:nvPr/>
          </p:nvSpPr>
          <p:spPr>
            <a:xfrm>
              <a:off x="5251425" y="4115000"/>
              <a:ext cx="36725" cy="35950"/>
            </a:xfrm>
            <a:custGeom>
              <a:avLst/>
              <a:gdLst/>
              <a:ahLst/>
              <a:cxnLst/>
              <a:rect l="l" t="t" r="r" b="b"/>
              <a:pathLst>
                <a:path w="1469" h="1438" extrusionOk="0">
                  <a:moveTo>
                    <a:pt x="740" y="0"/>
                  </a:moveTo>
                  <a:cubicBezTo>
                    <a:pt x="367" y="0"/>
                    <a:pt x="65" y="290"/>
                    <a:pt x="34" y="670"/>
                  </a:cubicBezTo>
                  <a:cubicBezTo>
                    <a:pt x="0" y="1070"/>
                    <a:pt x="301" y="1404"/>
                    <a:pt x="701" y="1437"/>
                  </a:cubicBezTo>
                  <a:cubicBezTo>
                    <a:pt x="1101" y="1437"/>
                    <a:pt x="1435" y="1137"/>
                    <a:pt x="1468" y="770"/>
                  </a:cubicBezTo>
                  <a:cubicBezTo>
                    <a:pt x="1468" y="370"/>
                    <a:pt x="1168" y="36"/>
                    <a:pt x="801" y="3"/>
                  </a:cubicBezTo>
                  <a:cubicBezTo>
                    <a:pt x="781" y="1"/>
                    <a:pt x="760" y="0"/>
                    <a:pt x="74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82"/>
            <p:cNvSpPr/>
            <p:nvPr/>
          </p:nvSpPr>
          <p:spPr>
            <a:xfrm>
              <a:off x="5083800" y="4158625"/>
              <a:ext cx="50050" cy="43700"/>
            </a:xfrm>
            <a:custGeom>
              <a:avLst/>
              <a:gdLst/>
              <a:ahLst/>
              <a:cxnLst/>
              <a:rect l="l" t="t" r="r" b="b"/>
              <a:pathLst>
                <a:path w="2002" h="1748" extrusionOk="0">
                  <a:moveTo>
                    <a:pt x="1005" y="1"/>
                  </a:moveTo>
                  <a:cubicBezTo>
                    <a:pt x="651" y="1"/>
                    <a:pt x="328" y="202"/>
                    <a:pt x="201" y="559"/>
                  </a:cubicBezTo>
                  <a:cubicBezTo>
                    <a:pt x="1" y="993"/>
                    <a:pt x="234" y="1493"/>
                    <a:pt x="668" y="1693"/>
                  </a:cubicBezTo>
                  <a:cubicBezTo>
                    <a:pt x="771" y="1730"/>
                    <a:pt x="875" y="1748"/>
                    <a:pt x="978" y="1748"/>
                  </a:cubicBezTo>
                  <a:cubicBezTo>
                    <a:pt x="1339" y="1748"/>
                    <a:pt x="1672" y="1531"/>
                    <a:pt x="1802" y="1193"/>
                  </a:cubicBezTo>
                  <a:cubicBezTo>
                    <a:pt x="2002" y="759"/>
                    <a:pt x="1768" y="226"/>
                    <a:pt x="1335" y="59"/>
                  </a:cubicBezTo>
                  <a:cubicBezTo>
                    <a:pt x="1225" y="20"/>
                    <a:pt x="1114" y="1"/>
                    <a:pt x="100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82"/>
            <p:cNvSpPr/>
            <p:nvPr/>
          </p:nvSpPr>
          <p:spPr>
            <a:xfrm>
              <a:off x="5039600" y="4104750"/>
              <a:ext cx="40900" cy="35650"/>
            </a:xfrm>
            <a:custGeom>
              <a:avLst/>
              <a:gdLst/>
              <a:ahLst/>
              <a:cxnLst/>
              <a:rect l="l" t="t" r="r" b="b"/>
              <a:pathLst>
                <a:path w="1636" h="1426" extrusionOk="0">
                  <a:moveTo>
                    <a:pt x="812" y="0"/>
                  </a:moveTo>
                  <a:cubicBezTo>
                    <a:pt x="530" y="0"/>
                    <a:pt x="270" y="164"/>
                    <a:pt x="167" y="446"/>
                  </a:cubicBezTo>
                  <a:cubicBezTo>
                    <a:pt x="1" y="813"/>
                    <a:pt x="201" y="1247"/>
                    <a:pt x="568" y="1380"/>
                  </a:cubicBezTo>
                  <a:cubicBezTo>
                    <a:pt x="653" y="1411"/>
                    <a:pt x="739" y="1426"/>
                    <a:pt x="824" y="1426"/>
                  </a:cubicBezTo>
                  <a:cubicBezTo>
                    <a:pt x="1105" y="1426"/>
                    <a:pt x="1366" y="1262"/>
                    <a:pt x="1468" y="980"/>
                  </a:cubicBezTo>
                  <a:cubicBezTo>
                    <a:pt x="1635" y="613"/>
                    <a:pt x="1435" y="213"/>
                    <a:pt x="1068" y="46"/>
                  </a:cubicBezTo>
                  <a:cubicBezTo>
                    <a:pt x="983" y="15"/>
                    <a:pt x="897" y="0"/>
                    <a:pt x="81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82"/>
            <p:cNvSpPr/>
            <p:nvPr/>
          </p:nvSpPr>
          <p:spPr>
            <a:xfrm>
              <a:off x="5011250" y="4047500"/>
              <a:ext cx="36725" cy="35950"/>
            </a:xfrm>
            <a:custGeom>
              <a:avLst/>
              <a:gdLst/>
              <a:ahLst/>
              <a:cxnLst/>
              <a:rect l="l" t="t" r="r" b="b"/>
              <a:pathLst>
                <a:path w="1469" h="1438" extrusionOk="0">
                  <a:moveTo>
                    <a:pt x="768" y="1"/>
                  </a:moveTo>
                  <a:cubicBezTo>
                    <a:pt x="401" y="1"/>
                    <a:pt x="34" y="301"/>
                    <a:pt x="34" y="701"/>
                  </a:cubicBezTo>
                  <a:cubicBezTo>
                    <a:pt x="0" y="1068"/>
                    <a:pt x="301" y="1402"/>
                    <a:pt x="701" y="1435"/>
                  </a:cubicBezTo>
                  <a:cubicBezTo>
                    <a:pt x="720" y="1437"/>
                    <a:pt x="738" y="1438"/>
                    <a:pt x="757" y="1438"/>
                  </a:cubicBezTo>
                  <a:cubicBezTo>
                    <a:pt x="1104" y="1438"/>
                    <a:pt x="1435" y="1148"/>
                    <a:pt x="1435" y="768"/>
                  </a:cubicBezTo>
                  <a:cubicBezTo>
                    <a:pt x="1468" y="368"/>
                    <a:pt x="1168" y="34"/>
                    <a:pt x="76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82"/>
            <p:cNvSpPr/>
            <p:nvPr/>
          </p:nvSpPr>
          <p:spPr>
            <a:xfrm>
              <a:off x="5180525" y="4190950"/>
              <a:ext cx="36725" cy="35950"/>
            </a:xfrm>
            <a:custGeom>
              <a:avLst/>
              <a:gdLst/>
              <a:ahLst/>
              <a:cxnLst/>
              <a:rect l="l" t="t" r="r" b="b"/>
              <a:pathLst>
                <a:path w="1469" h="1438" extrusionOk="0">
                  <a:moveTo>
                    <a:pt x="802" y="0"/>
                  </a:moveTo>
                  <a:cubicBezTo>
                    <a:pt x="401" y="0"/>
                    <a:pt x="68" y="300"/>
                    <a:pt x="34" y="667"/>
                  </a:cubicBezTo>
                  <a:cubicBezTo>
                    <a:pt x="1" y="1068"/>
                    <a:pt x="301" y="1401"/>
                    <a:pt x="701" y="1435"/>
                  </a:cubicBezTo>
                  <a:cubicBezTo>
                    <a:pt x="722" y="1436"/>
                    <a:pt x="742" y="1437"/>
                    <a:pt x="762" y="1437"/>
                  </a:cubicBezTo>
                  <a:cubicBezTo>
                    <a:pt x="1135" y="1437"/>
                    <a:pt x="1437" y="1147"/>
                    <a:pt x="1469" y="767"/>
                  </a:cubicBezTo>
                  <a:cubicBezTo>
                    <a:pt x="1469" y="367"/>
                    <a:pt x="1168" y="34"/>
                    <a:pt x="80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82"/>
            <p:cNvSpPr/>
            <p:nvPr/>
          </p:nvSpPr>
          <p:spPr>
            <a:xfrm>
              <a:off x="5179700" y="4056625"/>
              <a:ext cx="40050" cy="38500"/>
            </a:xfrm>
            <a:custGeom>
              <a:avLst/>
              <a:gdLst/>
              <a:ahLst/>
              <a:cxnLst/>
              <a:rect l="l" t="t" r="r" b="b"/>
              <a:pathLst>
                <a:path w="1602" h="1540" extrusionOk="0">
                  <a:moveTo>
                    <a:pt x="775" y="0"/>
                  </a:moveTo>
                  <a:cubicBezTo>
                    <a:pt x="368" y="0"/>
                    <a:pt x="32" y="323"/>
                    <a:pt x="1" y="737"/>
                  </a:cubicBezTo>
                  <a:cubicBezTo>
                    <a:pt x="1" y="1137"/>
                    <a:pt x="301" y="1504"/>
                    <a:pt x="734" y="1537"/>
                  </a:cubicBezTo>
                  <a:cubicBezTo>
                    <a:pt x="755" y="1539"/>
                    <a:pt x="774" y="1539"/>
                    <a:pt x="794" y="1539"/>
                  </a:cubicBezTo>
                  <a:cubicBezTo>
                    <a:pt x="1201" y="1539"/>
                    <a:pt x="1537" y="1217"/>
                    <a:pt x="1568" y="803"/>
                  </a:cubicBezTo>
                  <a:cubicBezTo>
                    <a:pt x="1602" y="403"/>
                    <a:pt x="1268" y="3"/>
                    <a:pt x="835" y="3"/>
                  </a:cubicBezTo>
                  <a:cubicBezTo>
                    <a:pt x="815" y="1"/>
                    <a:pt x="795" y="0"/>
                    <a:pt x="77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82"/>
            <p:cNvSpPr/>
            <p:nvPr/>
          </p:nvSpPr>
          <p:spPr>
            <a:xfrm>
              <a:off x="5226400" y="3981425"/>
              <a:ext cx="48400" cy="45450"/>
            </a:xfrm>
            <a:custGeom>
              <a:avLst/>
              <a:gdLst/>
              <a:ahLst/>
              <a:cxnLst/>
              <a:rect l="l" t="t" r="r" b="b"/>
              <a:pathLst>
                <a:path w="1936" h="1818" extrusionOk="0">
                  <a:moveTo>
                    <a:pt x="983" y="1"/>
                  </a:moveTo>
                  <a:cubicBezTo>
                    <a:pt x="529" y="1"/>
                    <a:pt x="129" y="346"/>
                    <a:pt x="67" y="776"/>
                  </a:cubicBezTo>
                  <a:cubicBezTo>
                    <a:pt x="1" y="1276"/>
                    <a:pt x="368" y="1743"/>
                    <a:pt x="868" y="1810"/>
                  </a:cubicBezTo>
                  <a:cubicBezTo>
                    <a:pt x="908" y="1815"/>
                    <a:pt x="947" y="1818"/>
                    <a:pt x="986" y="1818"/>
                  </a:cubicBezTo>
                  <a:cubicBezTo>
                    <a:pt x="1435" y="1818"/>
                    <a:pt x="1807" y="1473"/>
                    <a:pt x="1869" y="1043"/>
                  </a:cubicBezTo>
                  <a:cubicBezTo>
                    <a:pt x="1935" y="542"/>
                    <a:pt x="1602" y="75"/>
                    <a:pt x="1101" y="9"/>
                  </a:cubicBezTo>
                  <a:cubicBezTo>
                    <a:pt x="1062" y="3"/>
                    <a:pt x="1022" y="1"/>
                    <a:pt x="98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82"/>
            <p:cNvSpPr/>
            <p:nvPr/>
          </p:nvSpPr>
          <p:spPr>
            <a:xfrm>
              <a:off x="5165525" y="3995725"/>
              <a:ext cx="37550" cy="35375"/>
            </a:xfrm>
            <a:custGeom>
              <a:avLst/>
              <a:gdLst/>
              <a:ahLst/>
              <a:cxnLst/>
              <a:rect l="l" t="t" r="r" b="b"/>
              <a:pathLst>
                <a:path w="1502" h="1415" extrusionOk="0">
                  <a:moveTo>
                    <a:pt x="772" y="1"/>
                  </a:moveTo>
                  <a:cubicBezTo>
                    <a:pt x="427" y="1"/>
                    <a:pt x="99" y="258"/>
                    <a:pt x="67" y="604"/>
                  </a:cubicBezTo>
                  <a:cubicBezTo>
                    <a:pt x="1" y="1004"/>
                    <a:pt x="267" y="1371"/>
                    <a:pt x="668" y="1405"/>
                  </a:cubicBezTo>
                  <a:cubicBezTo>
                    <a:pt x="709" y="1411"/>
                    <a:pt x="750" y="1415"/>
                    <a:pt x="789" y="1415"/>
                  </a:cubicBezTo>
                  <a:cubicBezTo>
                    <a:pt x="1134" y="1415"/>
                    <a:pt x="1408" y="1163"/>
                    <a:pt x="1468" y="804"/>
                  </a:cubicBezTo>
                  <a:cubicBezTo>
                    <a:pt x="1502" y="404"/>
                    <a:pt x="1235" y="70"/>
                    <a:pt x="834" y="4"/>
                  </a:cubicBezTo>
                  <a:cubicBezTo>
                    <a:pt x="814" y="2"/>
                    <a:pt x="793" y="1"/>
                    <a:pt x="7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82"/>
            <p:cNvSpPr/>
            <p:nvPr/>
          </p:nvSpPr>
          <p:spPr>
            <a:xfrm>
              <a:off x="5266425" y="4059775"/>
              <a:ext cx="40900" cy="38850"/>
            </a:xfrm>
            <a:custGeom>
              <a:avLst/>
              <a:gdLst/>
              <a:ahLst/>
              <a:cxnLst/>
              <a:rect l="l" t="t" r="r" b="b"/>
              <a:pathLst>
                <a:path w="1636" h="1554" extrusionOk="0">
                  <a:moveTo>
                    <a:pt x="814" y="1"/>
                  </a:moveTo>
                  <a:cubicBezTo>
                    <a:pt x="429" y="1"/>
                    <a:pt x="98" y="284"/>
                    <a:pt x="67" y="677"/>
                  </a:cubicBezTo>
                  <a:cubicBezTo>
                    <a:pt x="1" y="1111"/>
                    <a:pt x="301" y="1478"/>
                    <a:pt x="735" y="1545"/>
                  </a:cubicBezTo>
                  <a:cubicBezTo>
                    <a:pt x="772" y="1551"/>
                    <a:pt x="810" y="1554"/>
                    <a:pt x="847" y="1554"/>
                  </a:cubicBezTo>
                  <a:cubicBezTo>
                    <a:pt x="1207" y="1554"/>
                    <a:pt x="1541" y="1270"/>
                    <a:pt x="1602" y="877"/>
                  </a:cubicBezTo>
                  <a:cubicBezTo>
                    <a:pt x="1635" y="444"/>
                    <a:pt x="1335" y="43"/>
                    <a:pt x="935" y="10"/>
                  </a:cubicBezTo>
                  <a:cubicBezTo>
                    <a:pt x="894" y="4"/>
                    <a:pt x="854" y="1"/>
                    <a:pt x="81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82"/>
            <p:cNvSpPr/>
            <p:nvPr/>
          </p:nvSpPr>
          <p:spPr>
            <a:xfrm>
              <a:off x="2521150" y="2776250"/>
              <a:ext cx="132600" cy="89100"/>
            </a:xfrm>
            <a:custGeom>
              <a:avLst/>
              <a:gdLst/>
              <a:ahLst/>
              <a:cxnLst/>
              <a:rect l="l" t="t" r="r" b="b"/>
              <a:pathLst>
                <a:path w="5304" h="3564" extrusionOk="0">
                  <a:moveTo>
                    <a:pt x="4878" y="1"/>
                  </a:moveTo>
                  <a:cubicBezTo>
                    <a:pt x="4817" y="1"/>
                    <a:pt x="4757" y="16"/>
                    <a:pt x="4703" y="48"/>
                  </a:cubicBezTo>
                  <a:lnTo>
                    <a:pt x="200" y="2883"/>
                  </a:lnTo>
                  <a:cubicBezTo>
                    <a:pt x="33" y="2983"/>
                    <a:pt x="0" y="3217"/>
                    <a:pt x="100" y="3383"/>
                  </a:cubicBezTo>
                  <a:cubicBezTo>
                    <a:pt x="168" y="3497"/>
                    <a:pt x="298" y="3564"/>
                    <a:pt x="426" y="3564"/>
                  </a:cubicBezTo>
                  <a:cubicBezTo>
                    <a:pt x="487" y="3564"/>
                    <a:pt x="547" y="3549"/>
                    <a:pt x="600" y="3517"/>
                  </a:cubicBezTo>
                  <a:lnTo>
                    <a:pt x="5070" y="681"/>
                  </a:lnTo>
                  <a:cubicBezTo>
                    <a:pt x="5237" y="581"/>
                    <a:pt x="5304" y="348"/>
                    <a:pt x="5204" y="181"/>
                  </a:cubicBezTo>
                  <a:cubicBezTo>
                    <a:pt x="5136" y="68"/>
                    <a:pt x="5006" y="1"/>
                    <a:pt x="487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82"/>
            <p:cNvSpPr/>
            <p:nvPr/>
          </p:nvSpPr>
          <p:spPr>
            <a:xfrm>
              <a:off x="2606200" y="2753450"/>
              <a:ext cx="73400" cy="64700"/>
            </a:xfrm>
            <a:custGeom>
              <a:avLst/>
              <a:gdLst/>
              <a:ahLst/>
              <a:cxnLst/>
              <a:rect l="l" t="t" r="r" b="b"/>
              <a:pathLst>
                <a:path w="2936" h="2588" extrusionOk="0">
                  <a:moveTo>
                    <a:pt x="1447" y="0"/>
                  </a:moveTo>
                  <a:cubicBezTo>
                    <a:pt x="1214" y="0"/>
                    <a:pt x="979" y="64"/>
                    <a:pt x="768" y="192"/>
                  </a:cubicBezTo>
                  <a:cubicBezTo>
                    <a:pt x="167" y="593"/>
                    <a:pt x="0" y="1393"/>
                    <a:pt x="367" y="1994"/>
                  </a:cubicBezTo>
                  <a:cubicBezTo>
                    <a:pt x="604" y="2381"/>
                    <a:pt x="1020" y="2588"/>
                    <a:pt x="1447" y="2588"/>
                  </a:cubicBezTo>
                  <a:cubicBezTo>
                    <a:pt x="1683" y="2588"/>
                    <a:pt x="1922" y="2525"/>
                    <a:pt x="2135" y="2394"/>
                  </a:cubicBezTo>
                  <a:cubicBezTo>
                    <a:pt x="2736" y="1994"/>
                    <a:pt x="2936" y="1227"/>
                    <a:pt x="2536" y="626"/>
                  </a:cubicBezTo>
                  <a:cubicBezTo>
                    <a:pt x="2298" y="215"/>
                    <a:pt x="1877" y="0"/>
                    <a:pt x="14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82"/>
            <p:cNvSpPr/>
            <p:nvPr/>
          </p:nvSpPr>
          <p:spPr>
            <a:xfrm>
              <a:off x="2153375" y="2749325"/>
              <a:ext cx="130125" cy="93750"/>
            </a:xfrm>
            <a:custGeom>
              <a:avLst/>
              <a:gdLst/>
              <a:ahLst/>
              <a:cxnLst/>
              <a:rect l="l" t="t" r="r" b="b"/>
              <a:pathLst>
                <a:path w="5205" h="3750" extrusionOk="0">
                  <a:moveTo>
                    <a:pt x="429" y="1"/>
                  </a:moveTo>
                  <a:cubicBezTo>
                    <a:pt x="311" y="1"/>
                    <a:pt x="196" y="53"/>
                    <a:pt x="134" y="157"/>
                  </a:cubicBezTo>
                  <a:cubicBezTo>
                    <a:pt x="1" y="324"/>
                    <a:pt x="34" y="558"/>
                    <a:pt x="201" y="658"/>
                  </a:cubicBezTo>
                  <a:lnTo>
                    <a:pt x="4570" y="3693"/>
                  </a:lnTo>
                  <a:cubicBezTo>
                    <a:pt x="4633" y="3731"/>
                    <a:pt x="4705" y="3750"/>
                    <a:pt x="4776" y="3750"/>
                  </a:cubicBezTo>
                  <a:cubicBezTo>
                    <a:pt x="4894" y="3750"/>
                    <a:pt x="5008" y="3697"/>
                    <a:pt x="5071" y="3593"/>
                  </a:cubicBezTo>
                  <a:cubicBezTo>
                    <a:pt x="5204" y="3426"/>
                    <a:pt x="5138" y="3193"/>
                    <a:pt x="4971" y="3093"/>
                  </a:cubicBezTo>
                  <a:lnTo>
                    <a:pt x="634" y="57"/>
                  </a:lnTo>
                  <a:cubicBezTo>
                    <a:pt x="572" y="20"/>
                    <a:pt x="500" y="1"/>
                    <a:pt x="4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82"/>
            <p:cNvSpPr/>
            <p:nvPr/>
          </p:nvSpPr>
          <p:spPr>
            <a:xfrm>
              <a:off x="2127525" y="2726675"/>
              <a:ext cx="73400" cy="64625"/>
            </a:xfrm>
            <a:custGeom>
              <a:avLst/>
              <a:gdLst/>
              <a:ahLst/>
              <a:cxnLst/>
              <a:rect l="l" t="t" r="r" b="b"/>
              <a:pathLst>
                <a:path w="2936" h="2585" extrusionOk="0">
                  <a:moveTo>
                    <a:pt x="1481" y="1"/>
                  </a:moveTo>
                  <a:cubicBezTo>
                    <a:pt x="1079" y="1"/>
                    <a:pt x="681" y="193"/>
                    <a:pt x="434" y="563"/>
                  </a:cubicBezTo>
                  <a:cubicBezTo>
                    <a:pt x="0" y="1130"/>
                    <a:pt x="167" y="1931"/>
                    <a:pt x="734" y="2364"/>
                  </a:cubicBezTo>
                  <a:cubicBezTo>
                    <a:pt x="959" y="2514"/>
                    <a:pt x="1211" y="2584"/>
                    <a:pt x="1459" y="2584"/>
                  </a:cubicBezTo>
                  <a:cubicBezTo>
                    <a:pt x="1877" y="2584"/>
                    <a:pt x="2285" y="2386"/>
                    <a:pt x="2536" y="2031"/>
                  </a:cubicBezTo>
                  <a:cubicBezTo>
                    <a:pt x="2936" y="1430"/>
                    <a:pt x="2802" y="630"/>
                    <a:pt x="2202" y="229"/>
                  </a:cubicBezTo>
                  <a:cubicBezTo>
                    <a:pt x="1984" y="76"/>
                    <a:pt x="1732" y="1"/>
                    <a:pt x="148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82"/>
            <p:cNvSpPr/>
            <p:nvPr/>
          </p:nvSpPr>
          <p:spPr>
            <a:xfrm>
              <a:off x="2314325" y="2656350"/>
              <a:ext cx="54225" cy="145800"/>
            </a:xfrm>
            <a:custGeom>
              <a:avLst/>
              <a:gdLst/>
              <a:ahLst/>
              <a:cxnLst/>
              <a:rect l="l" t="t" r="r" b="b"/>
              <a:pathLst>
                <a:path w="2169" h="5832" extrusionOk="0">
                  <a:moveTo>
                    <a:pt x="377" y="1"/>
                  </a:moveTo>
                  <a:cubicBezTo>
                    <a:pt x="352" y="1"/>
                    <a:pt x="326" y="3"/>
                    <a:pt x="301" y="7"/>
                  </a:cubicBezTo>
                  <a:cubicBezTo>
                    <a:pt x="101" y="74"/>
                    <a:pt x="0" y="274"/>
                    <a:pt x="34" y="474"/>
                  </a:cubicBezTo>
                  <a:lnTo>
                    <a:pt x="1435" y="5578"/>
                  </a:lnTo>
                  <a:cubicBezTo>
                    <a:pt x="1461" y="5736"/>
                    <a:pt x="1592" y="5832"/>
                    <a:pt x="1745" y="5832"/>
                  </a:cubicBezTo>
                  <a:cubicBezTo>
                    <a:pt x="1785" y="5832"/>
                    <a:pt x="1827" y="5825"/>
                    <a:pt x="1868" y="5811"/>
                  </a:cubicBezTo>
                  <a:cubicBezTo>
                    <a:pt x="2069" y="5778"/>
                    <a:pt x="2169" y="5578"/>
                    <a:pt x="2135" y="5377"/>
                  </a:cubicBezTo>
                  <a:lnTo>
                    <a:pt x="734" y="274"/>
                  </a:lnTo>
                  <a:cubicBezTo>
                    <a:pt x="705" y="99"/>
                    <a:pt x="549" y="1"/>
                    <a:pt x="37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82"/>
            <p:cNvSpPr/>
            <p:nvPr/>
          </p:nvSpPr>
          <p:spPr>
            <a:xfrm>
              <a:off x="2288475" y="2633875"/>
              <a:ext cx="71750" cy="64750"/>
            </a:xfrm>
            <a:custGeom>
              <a:avLst/>
              <a:gdLst/>
              <a:ahLst/>
              <a:cxnLst/>
              <a:rect l="l" t="t" r="r" b="b"/>
              <a:pathLst>
                <a:path w="2870" h="2590" extrusionOk="0">
                  <a:moveTo>
                    <a:pt x="1410" y="1"/>
                  </a:moveTo>
                  <a:cubicBezTo>
                    <a:pt x="1307" y="1"/>
                    <a:pt x="1203" y="13"/>
                    <a:pt x="1101" y="39"/>
                  </a:cubicBezTo>
                  <a:cubicBezTo>
                    <a:pt x="401" y="239"/>
                    <a:pt x="0" y="939"/>
                    <a:pt x="201" y="1640"/>
                  </a:cubicBezTo>
                  <a:cubicBezTo>
                    <a:pt x="340" y="2196"/>
                    <a:pt x="849" y="2590"/>
                    <a:pt x="1421" y="2590"/>
                  </a:cubicBezTo>
                  <a:cubicBezTo>
                    <a:pt x="1535" y="2590"/>
                    <a:pt x="1652" y="2574"/>
                    <a:pt x="1768" y="2540"/>
                  </a:cubicBezTo>
                  <a:cubicBezTo>
                    <a:pt x="2469" y="2340"/>
                    <a:pt x="2869" y="1640"/>
                    <a:pt x="2669" y="939"/>
                  </a:cubicBezTo>
                  <a:cubicBezTo>
                    <a:pt x="2528" y="374"/>
                    <a:pt x="1980" y="1"/>
                    <a:pt x="14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82"/>
            <p:cNvSpPr/>
            <p:nvPr/>
          </p:nvSpPr>
          <p:spPr>
            <a:xfrm>
              <a:off x="2446925" y="2644325"/>
              <a:ext cx="67575" cy="142100"/>
            </a:xfrm>
            <a:custGeom>
              <a:avLst/>
              <a:gdLst/>
              <a:ahLst/>
              <a:cxnLst/>
              <a:rect l="l" t="t" r="r" b="b"/>
              <a:pathLst>
                <a:path w="2703" h="5684" extrusionOk="0">
                  <a:moveTo>
                    <a:pt x="2291" y="0"/>
                  </a:moveTo>
                  <a:cubicBezTo>
                    <a:pt x="2145" y="0"/>
                    <a:pt x="1988" y="96"/>
                    <a:pt x="1935" y="254"/>
                  </a:cubicBezTo>
                  <a:lnTo>
                    <a:pt x="67" y="5191"/>
                  </a:lnTo>
                  <a:cubicBezTo>
                    <a:pt x="0" y="5391"/>
                    <a:pt x="100" y="5592"/>
                    <a:pt x="300" y="5658"/>
                  </a:cubicBezTo>
                  <a:cubicBezTo>
                    <a:pt x="342" y="5675"/>
                    <a:pt x="388" y="5683"/>
                    <a:pt x="434" y="5683"/>
                  </a:cubicBezTo>
                  <a:cubicBezTo>
                    <a:pt x="574" y="5683"/>
                    <a:pt x="717" y="5608"/>
                    <a:pt x="767" y="5458"/>
                  </a:cubicBezTo>
                  <a:lnTo>
                    <a:pt x="2635" y="488"/>
                  </a:lnTo>
                  <a:cubicBezTo>
                    <a:pt x="2702" y="321"/>
                    <a:pt x="2602" y="88"/>
                    <a:pt x="2402" y="21"/>
                  </a:cubicBezTo>
                  <a:cubicBezTo>
                    <a:pt x="2367" y="7"/>
                    <a:pt x="2329" y="0"/>
                    <a:pt x="229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82"/>
            <p:cNvSpPr/>
            <p:nvPr/>
          </p:nvSpPr>
          <p:spPr>
            <a:xfrm>
              <a:off x="2466925" y="2622125"/>
              <a:ext cx="73425" cy="64625"/>
            </a:xfrm>
            <a:custGeom>
              <a:avLst/>
              <a:gdLst/>
              <a:ahLst/>
              <a:cxnLst/>
              <a:rect l="l" t="t" r="r" b="b"/>
              <a:pathLst>
                <a:path w="2937" h="2585" extrusionOk="0">
                  <a:moveTo>
                    <a:pt x="1497" y="1"/>
                  </a:moveTo>
                  <a:cubicBezTo>
                    <a:pt x="963" y="1"/>
                    <a:pt x="451" y="319"/>
                    <a:pt x="268" y="842"/>
                  </a:cubicBezTo>
                  <a:cubicBezTo>
                    <a:pt x="1" y="1509"/>
                    <a:pt x="334" y="2243"/>
                    <a:pt x="1002" y="2510"/>
                  </a:cubicBezTo>
                  <a:cubicBezTo>
                    <a:pt x="1145" y="2560"/>
                    <a:pt x="1294" y="2584"/>
                    <a:pt x="1440" y="2584"/>
                  </a:cubicBezTo>
                  <a:cubicBezTo>
                    <a:pt x="1974" y="2584"/>
                    <a:pt x="2486" y="2266"/>
                    <a:pt x="2669" y="1743"/>
                  </a:cubicBezTo>
                  <a:cubicBezTo>
                    <a:pt x="2936" y="1076"/>
                    <a:pt x="2603" y="342"/>
                    <a:pt x="1936" y="75"/>
                  </a:cubicBezTo>
                  <a:cubicBezTo>
                    <a:pt x="1792" y="25"/>
                    <a:pt x="1643" y="1"/>
                    <a:pt x="14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82"/>
            <p:cNvSpPr/>
            <p:nvPr/>
          </p:nvSpPr>
          <p:spPr>
            <a:xfrm>
              <a:off x="2170900" y="3023325"/>
              <a:ext cx="132600" cy="89100"/>
            </a:xfrm>
            <a:custGeom>
              <a:avLst/>
              <a:gdLst/>
              <a:ahLst/>
              <a:cxnLst/>
              <a:rect l="l" t="t" r="r" b="b"/>
              <a:pathLst>
                <a:path w="5304" h="3564" extrusionOk="0">
                  <a:moveTo>
                    <a:pt x="4904" y="1"/>
                  </a:moveTo>
                  <a:cubicBezTo>
                    <a:pt x="4835" y="1"/>
                    <a:pt x="4765" y="23"/>
                    <a:pt x="4703" y="72"/>
                  </a:cubicBezTo>
                  <a:lnTo>
                    <a:pt x="234" y="2874"/>
                  </a:lnTo>
                  <a:cubicBezTo>
                    <a:pt x="33" y="3007"/>
                    <a:pt x="0" y="3207"/>
                    <a:pt x="100" y="3408"/>
                  </a:cubicBezTo>
                  <a:cubicBezTo>
                    <a:pt x="163" y="3512"/>
                    <a:pt x="277" y="3564"/>
                    <a:pt x="395" y="3564"/>
                  </a:cubicBezTo>
                  <a:cubicBezTo>
                    <a:pt x="466" y="3564"/>
                    <a:pt x="538" y="3545"/>
                    <a:pt x="600" y="3508"/>
                  </a:cubicBezTo>
                  <a:lnTo>
                    <a:pt x="5070" y="672"/>
                  </a:lnTo>
                  <a:cubicBezTo>
                    <a:pt x="5237" y="572"/>
                    <a:pt x="5304" y="339"/>
                    <a:pt x="5204" y="172"/>
                  </a:cubicBezTo>
                  <a:cubicBezTo>
                    <a:pt x="5140" y="66"/>
                    <a:pt x="5024" y="1"/>
                    <a:pt x="490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82"/>
            <p:cNvSpPr/>
            <p:nvPr/>
          </p:nvSpPr>
          <p:spPr>
            <a:xfrm>
              <a:off x="2145025" y="3070350"/>
              <a:ext cx="73425" cy="64700"/>
            </a:xfrm>
            <a:custGeom>
              <a:avLst/>
              <a:gdLst/>
              <a:ahLst/>
              <a:cxnLst/>
              <a:rect l="l" t="t" r="r" b="b"/>
              <a:pathLst>
                <a:path w="2937" h="2588" extrusionOk="0">
                  <a:moveTo>
                    <a:pt x="1473" y="0"/>
                  </a:moveTo>
                  <a:cubicBezTo>
                    <a:pt x="1244" y="0"/>
                    <a:pt x="1013" y="63"/>
                    <a:pt x="802" y="192"/>
                  </a:cubicBezTo>
                  <a:cubicBezTo>
                    <a:pt x="168" y="593"/>
                    <a:pt x="1" y="1393"/>
                    <a:pt x="368" y="1994"/>
                  </a:cubicBezTo>
                  <a:cubicBezTo>
                    <a:pt x="626" y="2380"/>
                    <a:pt x="1050" y="2587"/>
                    <a:pt x="1480" y="2587"/>
                  </a:cubicBezTo>
                  <a:cubicBezTo>
                    <a:pt x="1717" y="2587"/>
                    <a:pt x="1956" y="2524"/>
                    <a:pt x="2169" y="2394"/>
                  </a:cubicBezTo>
                  <a:cubicBezTo>
                    <a:pt x="2770" y="1994"/>
                    <a:pt x="2936" y="1226"/>
                    <a:pt x="2569" y="626"/>
                  </a:cubicBezTo>
                  <a:cubicBezTo>
                    <a:pt x="2310" y="215"/>
                    <a:pt x="1896" y="0"/>
                    <a:pt x="147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82"/>
            <p:cNvSpPr/>
            <p:nvPr/>
          </p:nvSpPr>
          <p:spPr>
            <a:xfrm>
              <a:off x="2501950" y="3038550"/>
              <a:ext cx="110950" cy="114900"/>
            </a:xfrm>
            <a:custGeom>
              <a:avLst/>
              <a:gdLst/>
              <a:ahLst/>
              <a:cxnLst/>
              <a:rect l="l" t="t" r="r" b="b"/>
              <a:pathLst>
                <a:path w="4438" h="4596" extrusionOk="0">
                  <a:moveTo>
                    <a:pt x="402" y="0"/>
                  </a:moveTo>
                  <a:cubicBezTo>
                    <a:pt x="316" y="0"/>
                    <a:pt x="231" y="34"/>
                    <a:pt x="168" y="97"/>
                  </a:cubicBezTo>
                  <a:cubicBezTo>
                    <a:pt x="1" y="230"/>
                    <a:pt x="1" y="464"/>
                    <a:pt x="134" y="630"/>
                  </a:cubicBezTo>
                  <a:lnTo>
                    <a:pt x="3770" y="4466"/>
                  </a:lnTo>
                  <a:cubicBezTo>
                    <a:pt x="3841" y="4554"/>
                    <a:pt x="3939" y="4596"/>
                    <a:pt x="4041" y="4596"/>
                  </a:cubicBezTo>
                  <a:cubicBezTo>
                    <a:pt x="4132" y="4596"/>
                    <a:pt x="4225" y="4563"/>
                    <a:pt x="4304" y="4500"/>
                  </a:cubicBezTo>
                  <a:cubicBezTo>
                    <a:pt x="4437" y="4366"/>
                    <a:pt x="4437" y="4133"/>
                    <a:pt x="4304" y="3966"/>
                  </a:cubicBezTo>
                  <a:lnTo>
                    <a:pt x="668" y="130"/>
                  </a:lnTo>
                  <a:cubicBezTo>
                    <a:pt x="598" y="42"/>
                    <a:pt x="499" y="0"/>
                    <a:pt x="40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82"/>
            <p:cNvSpPr/>
            <p:nvPr/>
          </p:nvSpPr>
          <p:spPr>
            <a:xfrm>
              <a:off x="2567000" y="3111200"/>
              <a:ext cx="70925" cy="64675"/>
            </a:xfrm>
            <a:custGeom>
              <a:avLst/>
              <a:gdLst/>
              <a:ahLst/>
              <a:cxnLst/>
              <a:rect l="l" t="t" r="r" b="b"/>
              <a:pathLst>
                <a:path w="2837" h="2587" extrusionOk="0">
                  <a:moveTo>
                    <a:pt x="1431" y="1"/>
                  </a:moveTo>
                  <a:cubicBezTo>
                    <a:pt x="1113" y="1"/>
                    <a:pt x="792" y="118"/>
                    <a:pt x="534" y="360"/>
                  </a:cubicBezTo>
                  <a:cubicBezTo>
                    <a:pt x="1" y="827"/>
                    <a:pt x="1" y="1660"/>
                    <a:pt x="468" y="2194"/>
                  </a:cubicBezTo>
                  <a:cubicBezTo>
                    <a:pt x="726" y="2453"/>
                    <a:pt x="1074" y="2587"/>
                    <a:pt x="1418" y="2587"/>
                  </a:cubicBezTo>
                  <a:cubicBezTo>
                    <a:pt x="1741" y="2587"/>
                    <a:pt x="2060" y="2469"/>
                    <a:pt x="2302" y="2228"/>
                  </a:cubicBezTo>
                  <a:cubicBezTo>
                    <a:pt x="2836" y="1727"/>
                    <a:pt x="2836" y="927"/>
                    <a:pt x="2369" y="393"/>
                  </a:cubicBezTo>
                  <a:cubicBezTo>
                    <a:pt x="2111" y="134"/>
                    <a:pt x="1772" y="1"/>
                    <a:pt x="143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82"/>
            <p:cNvSpPr/>
            <p:nvPr/>
          </p:nvSpPr>
          <p:spPr>
            <a:xfrm>
              <a:off x="2108350" y="2905850"/>
              <a:ext cx="150950" cy="26000"/>
            </a:xfrm>
            <a:custGeom>
              <a:avLst/>
              <a:gdLst/>
              <a:ahLst/>
              <a:cxnLst/>
              <a:rect l="l" t="t" r="r" b="b"/>
              <a:pathLst>
                <a:path w="6038" h="1040" extrusionOk="0">
                  <a:moveTo>
                    <a:pt x="401" y="1"/>
                  </a:moveTo>
                  <a:cubicBezTo>
                    <a:pt x="200" y="1"/>
                    <a:pt x="34" y="134"/>
                    <a:pt x="0" y="334"/>
                  </a:cubicBezTo>
                  <a:cubicBezTo>
                    <a:pt x="0" y="534"/>
                    <a:pt x="167" y="701"/>
                    <a:pt x="334" y="735"/>
                  </a:cubicBezTo>
                  <a:lnTo>
                    <a:pt x="5638" y="1035"/>
                  </a:lnTo>
                  <a:cubicBezTo>
                    <a:pt x="5655" y="1038"/>
                    <a:pt x="5672" y="1039"/>
                    <a:pt x="5689" y="1039"/>
                  </a:cubicBezTo>
                  <a:cubicBezTo>
                    <a:pt x="5866" y="1039"/>
                    <a:pt x="6007" y="884"/>
                    <a:pt x="6038" y="701"/>
                  </a:cubicBezTo>
                  <a:cubicBezTo>
                    <a:pt x="6038" y="501"/>
                    <a:pt x="5871" y="334"/>
                    <a:pt x="5671" y="334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82"/>
            <p:cNvSpPr/>
            <p:nvPr/>
          </p:nvSpPr>
          <p:spPr>
            <a:xfrm>
              <a:off x="2085000" y="2882475"/>
              <a:ext cx="66725" cy="65150"/>
            </a:xfrm>
            <a:custGeom>
              <a:avLst/>
              <a:gdLst/>
              <a:ahLst/>
              <a:cxnLst/>
              <a:rect l="l" t="t" r="r" b="b"/>
              <a:pathLst>
                <a:path w="2669" h="2606" extrusionOk="0">
                  <a:moveTo>
                    <a:pt x="1339" y="0"/>
                  </a:moveTo>
                  <a:cubicBezTo>
                    <a:pt x="666" y="0"/>
                    <a:pt x="99" y="524"/>
                    <a:pt x="67" y="1236"/>
                  </a:cubicBezTo>
                  <a:cubicBezTo>
                    <a:pt x="0" y="1936"/>
                    <a:pt x="534" y="2537"/>
                    <a:pt x="1268" y="2604"/>
                  </a:cubicBezTo>
                  <a:cubicBezTo>
                    <a:pt x="1289" y="2605"/>
                    <a:pt x="1309" y="2605"/>
                    <a:pt x="1330" y="2605"/>
                  </a:cubicBezTo>
                  <a:cubicBezTo>
                    <a:pt x="2003" y="2605"/>
                    <a:pt x="2571" y="2081"/>
                    <a:pt x="2635" y="1369"/>
                  </a:cubicBezTo>
                  <a:cubicBezTo>
                    <a:pt x="2669" y="669"/>
                    <a:pt x="2135" y="68"/>
                    <a:pt x="1401" y="2"/>
                  </a:cubicBezTo>
                  <a:cubicBezTo>
                    <a:pt x="1380" y="1"/>
                    <a:pt x="1360" y="0"/>
                    <a:pt x="133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82"/>
            <p:cNvSpPr/>
            <p:nvPr/>
          </p:nvSpPr>
          <p:spPr>
            <a:xfrm>
              <a:off x="2426075" y="3092525"/>
              <a:ext cx="46725" cy="147900"/>
            </a:xfrm>
            <a:custGeom>
              <a:avLst/>
              <a:gdLst/>
              <a:ahLst/>
              <a:cxnLst/>
              <a:rect l="l" t="t" r="r" b="b"/>
              <a:pathLst>
                <a:path w="1869" h="5916" extrusionOk="0">
                  <a:moveTo>
                    <a:pt x="396" y="1"/>
                  </a:moveTo>
                  <a:cubicBezTo>
                    <a:pt x="375" y="1"/>
                    <a:pt x="355" y="2"/>
                    <a:pt x="334" y="6"/>
                  </a:cubicBezTo>
                  <a:cubicBezTo>
                    <a:pt x="134" y="39"/>
                    <a:pt x="0" y="239"/>
                    <a:pt x="67" y="439"/>
                  </a:cubicBezTo>
                  <a:lnTo>
                    <a:pt x="1101" y="5643"/>
                  </a:lnTo>
                  <a:cubicBezTo>
                    <a:pt x="1131" y="5792"/>
                    <a:pt x="1295" y="5915"/>
                    <a:pt x="1472" y="5915"/>
                  </a:cubicBezTo>
                  <a:cubicBezTo>
                    <a:pt x="1493" y="5915"/>
                    <a:pt x="1514" y="5913"/>
                    <a:pt x="1535" y="5910"/>
                  </a:cubicBezTo>
                  <a:cubicBezTo>
                    <a:pt x="1735" y="5877"/>
                    <a:pt x="1868" y="5676"/>
                    <a:pt x="1835" y="5476"/>
                  </a:cubicBezTo>
                  <a:lnTo>
                    <a:pt x="768" y="306"/>
                  </a:lnTo>
                  <a:cubicBezTo>
                    <a:pt x="738" y="126"/>
                    <a:pt x="574" y="1"/>
                    <a:pt x="39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82"/>
            <p:cNvSpPr/>
            <p:nvPr/>
          </p:nvSpPr>
          <p:spPr>
            <a:xfrm>
              <a:off x="2426900" y="3198550"/>
              <a:ext cx="70925" cy="64275"/>
            </a:xfrm>
            <a:custGeom>
              <a:avLst/>
              <a:gdLst/>
              <a:ahLst/>
              <a:cxnLst/>
              <a:rect l="l" t="t" r="r" b="b"/>
              <a:pathLst>
                <a:path w="2837" h="2571" extrusionOk="0">
                  <a:moveTo>
                    <a:pt x="1454" y="1"/>
                  </a:moveTo>
                  <a:cubicBezTo>
                    <a:pt x="1360" y="1"/>
                    <a:pt x="1265" y="12"/>
                    <a:pt x="1168" y="34"/>
                  </a:cubicBezTo>
                  <a:cubicBezTo>
                    <a:pt x="468" y="168"/>
                    <a:pt x="1" y="835"/>
                    <a:pt x="167" y="1536"/>
                  </a:cubicBezTo>
                  <a:cubicBezTo>
                    <a:pt x="283" y="2140"/>
                    <a:pt x="795" y="2570"/>
                    <a:pt x="1383" y="2570"/>
                  </a:cubicBezTo>
                  <a:cubicBezTo>
                    <a:pt x="1476" y="2570"/>
                    <a:pt x="1572" y="2559"/>
                    <a:pt x="1669" y="2536"/>
                  </a:cubicBezTo>
                  <a:cubicBezTo>
                    <a:pt x="2369" y="2403"/>
                    <a:pt x="2836" y="1736"/>
                    <a:pt x="2703" y="1035"/>
                  </a:cubicBezTo>
                  <a:cubicBezTo>
                    <a:pt x="2559" y="431"/>
                    <a:pt x="2043" y="1"/>
                    <a:pt x="145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82"/>
            <p:cNvSpPr/>
            <p:nvPr/>
          </p:nvSpPr>
          <p:spPr>
            <a:xfrm>
              <a:off x="2547000" y="2933375"/>
              <a:ext cx="150950" cy="25975"/>
            </a:xfrm>
            <a:custGeom>
              <a:avLst/>
              <a:gdLst/>
              <a:ahLst/>
              <a:cxnLst/>
              <a:rect l="l" t="t" r="r" b="b"/>
              <a:pathLst>
                <a:path w="6038" h="1039" extrusionOk="0">
                  <a:moveTo>
                    <a:pt x="400" y="1"/>
                  </a:moveTo>
                  <a:cubicBezTo>
                    <a:pt x="200" y="1"/>
                    <a:pt x="33" y="134"/>
                    <a:pt x="33" y="334"/>
                  </a:cubicBezTo>
                  <a:cubicBezTo>
                    <a:pt x="0" y="534"/>
                    <a:pt x="167" y="734"/>
                    <a:pt x="367" y="734"/>
                  </a:cubicBezTo>
                  <a:lnTo>
                    <a:pt x="5637" y="1035"/>
                  </a:lnTo>
                  <a:cubicBezTo>
                    <a:pt x="5655" y="1037"/>
                    <a:pt x="5672" y="1039"/>
                    <a:pt x="5689" y="1039"/>
                  </a:cubicBezTo>
                  <a:cubicBezTo>
                    <a:pt x="5865" y="1039"/>
                    <a:pt x="6007" y="884"/>
                    <a:pt x="6038" y="701"/>
                  </a:cubicBezTo>
                  <a:cubicBezTo>
                    <a:pt x="6038" y="501"/>
                    <a:pt x="5904" y="334"/>
                    <a:pt x="5704" y="334"/>
                  </a:cubicBezTo>
                  <a:lnTo>
                    <a:pt x="40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82"/>
            <p:cNvSpPr/>
            <p:nvPr/>
          </p:nvSpPr>
          <p:spPr>
            <a:xfrm>
              <a:off x="2654575" y="2918325"/>
              <a:ext cx="66725" cy="64325"/>
            </a:xfrm>
            <a:custGeom>
              <a:avLst/>
              <a:gdLst/>
              <a:ahLst/>
              <a:cxnLst/>
              <a:rect l="l" t="t" r="r" b="b"/>
              <a:pathLst>
                <a:path w="2669" h="2573" extrusionOk="0">
                  <a:moveTo>
                    <a:pt x="1339" y="1"/>
                  </a:moveTo>
                  <a:cubicBezTo>
                    <a:pt x="665" y="1"/>
                    <a:pt x="98" y="523"/>
                    <a:pt x="34" y="1203"/>
                  </a:cubicBezTo>
                  <a:cubicBezTo>
                    <a:pt x="0" y="1937"/>
                    <a:pt x="534" y="2537"/>
                    <a:pt x="1268" y="2571"/>
                  </a:cubicBezTo>
                  <a:cubicBezTo>
                    <a:pt x="1289" y="2572"/>
                    <a:pt x="1309" y="2572"/>
                    <a:pt x="1330" y="2572"/>
                  </a:cubicBezTo>
                  <a:cubicBezTo>
                    <a:pt x="2003" y="2572"/>
                    <a:pt x="2571" y="2049"/>
                    <a:pt x="2635" y="1370"/>
                  </a:cubicBezTo>
                  <a:cubicBezTo>
                    <a:pt x="2669" y="669"/>
                    <a:pt x="2135" y="35"/>
                    <a:pt x="1401" y="2"/>
                  </a:cubicBezTo>
                  <a:cubicBezTo>
                    <a:pt x="1380" y="1"/>
                    <a:pt x="1360" y="1"/>
                    <a:pt x="133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82"/>
            <p:cNvSpPr/>
            <p:nvPr/>
          </p:nvSpPr>
          <p:spPr>
            <a:xfrm>
              <a:off x="2298475" y="3088800"/>
              <a:ext cx="66750" cy="142100"/>
            </a:xfrm>
            <a:custGeom>
              <a:avLst/>
              <a:gdLst/>
              <a:ahLst/>
              <a:cxnLst/>
              <a:rect l="l" t="t" r="r" b="b"/>
              <a:pathLst>
                <a:path w="2670" h="5684" extrusionOk="0">
                  <a:moveTo>
                    <a:pt x="2278" y="1"/>
                  </a:moveTo>
                  <a:cubicBezTo>
                    <a:pt x="2125" y="1"/>
                    <a:pt x="1988" y="96"/>
                    <a:pt x="1935" y="255"/>
                  </a:cubicBezTo>
                  <a:lnTo>
                    <a:pt x="67" y="5192"/>
                  </a:lnTo>
                  <a:cubicBezTo>
                    <a:pt x="1" y="5392"/>
                    <a:pt x="101" y="5592"/>
                    <a:pt x="268" y="5659"/>
                  </a:cubicBezTo>
                  <a:cubicBezTo>
                    <a:pt x="318" y="5675"/>
                    <a:pt x="368" y="5684"/>
                    <a:pt x="416" y="5684"/>
                  </a:cubicBezTo>
                  <a:cubicBezTo>
                    <a:pt x="559" y="5684"/>
                    <a:pt x="684" y="5609"/>
                    <a:pt x="735" y="5459"/>
                  </a:cubicBezTo>
                  <a:lnTo>
                    <a:pt x="2603" y="488"/>
                  </a:lnTo>
                  <a:cubicBezTo>
                    <a:pt x="2669" y="322"/>
                    <a:pt x="2569" y="88"/>
                    <a:pt x="2402" y="21"/>
                  </a:cubicBezTo>
                  <a:cubicBezTo>
                    <a:pt x="2361" y="7"/>
                    <a:pt x="2319" y="1"/>
                    <a:pt x="227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82"/>
            <p:cNvSpPr/>
            <p:nvPr/>
          </p:nvSpPr>
          <p:spPr>
            <a:xfrm>
              <a:off x="2272625" y="3188875"/>
              <a:ext cx="72575" cy="64550"/>
            </a:xfrm>
            <a:custGeom>
              <a:avLst/>
              <a:gdLst/>
              <a:ahLst/>
              <a:cxnLst/>
              <a:rect l="l" t="t" r="r" b="b"/>
              <a:pathLst>
                <a:path w="2903" h="2582" extrusionOk="0">
                  <a:moveTo>
                    <a:pt x="1450" y="0"/>
                  </a:moveTo>
                  <a:cubicBezTo>
                    <a:pt x="930" y="0"/>
                    <a:pt x="441" y="337"/>
                    <a:pt x="234" y="855"/>
                  </a:cubicBezTo>
                  <a:cubicBezTo>
                    <a:pt x="1" y="1522"/>
                    <a:pt x="334" y="2256"/>
                    <a:pt x="1001" y="2490"/>
                  </a:cubicBezTo>
                  <a:cubicBezTo>
                    <a:pt x="1158" y="2552"/>
                    <a:pt x="1318" y="2582"/>
                    <a:pt x="1475" y="2582"/>
                  </a:cubicBezTo>
                  <a:cubicBezTo>
                    <a:pt x="1987" y="2582"/>
                    <a:pt x="2465" y="2266"/>
                    <a:pt x="2669" y="1756"/>
                  </a:cubicBezTo>
                  <a:cubicBezTo>
                    <a:pt x="2903" y="1089"/>
                    <a:pt x="2569" y="321"/>
                    <a:pt x="1902" y="88"/>
                  </a:cubicBezTo>
                  <a:cubicBezTo>
                    <a:pt x="1753" y="28"/>
                    <a:pt x="1600" y="0"/>
                    <a:pt x="145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82"/>
            <p:cNvSpPr/>
            <p:nvPr/>
          </p:nvSpPr>
          <p:spPr>
            <a:xfrm>
              <a:off x="2195900" y="2733700"/>
              <a:ext cx="412825" cy="400225"/>
            </a:xfrm>
            <a:custGeom>
              <a:avLst/>
              <a:gdLst/>
              <a:ahLst/>
              <a:cxnLst/>
              <a:rect l="l" t="t" r="r" b="b"/>
              <a:pathLst>
                <a:path w="16513" h="16009" extrusionOk="0">
                  <a:moveTo>
                    <a:pt x="8247" y="0"/>
                  </a:moveTo>
                  <a:cubicBezTo>
                    <a:pt x="4057" y="0"/>
                    <a:pt x="524" y="3250"/>
                    <a:pt x="268" y="7521"/>
                  </a:cubicBezTo>
                  <a:cubicBezTo>
                    <a:pt x="1" y="11924"/>
                    <a:pt x="3370" y="15726"/>
                    <a:pt x="7773" y="15993"/>
                  </a:cubicBezTo>
                  <a:cubicBezTo>
                    <a:pt x="7937" y="16003"/>
                    <a:pt x="8100" y="16008"/>
                    <a:pt x="8262" y="16008"/>
                  </a:cubicBezTo>
                  <a:cubicBezTo>
                    <a:pt x="12454" y="16008"/>
                    <a:pt x="15989" y="12727"/>
                    <a:pt x="16246" y="8488"/>
                  </a:cubicBezTo>
                  <a:cubicBezTo>
                    <a:pt x="16513" y="4051"/>
                    <a:pt x="13143" y="282"/>
                    <a:pt x="8740" y="15"/>
                  </a:cubicBezTo>
                  <a:cubicBezTo>
                    <a:pt x="8575" y="5"/>
                    <a:pt x="8411" y="0"/>
                    <a:pt x="8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82"/>
            <p:cNvSpPr/>
            <p:nvPr/>
          </p:nvSpPr>
          <p:spPr>
            <a:xfrm>
              <a:off x="2414400" y="2792450"/>
              <a:ext cx="50050" cy="49275"/>
            </a:xfrm>
            <a:custGeom>
              <a:avLst/>
              <a:gdLst/>
              <a:ahLst/>
              <a:cxnLst/>
              <a:rect l="l" t="t" r="r" b="b"/>
              <a:pathLst>
                <a:path w="2002" h="1971" extrusionOk="0">
                  <a:moveTo>
                    <a:pt x="1068" y="0"/>
                  </a:moveTo>
                  <a:cubicBezTo>
                    <a:pt x="501" y="0"/>
                    <a:pt x="67" y="400"/>
                    <a:pt x="34" y="934"/>
                  </a:cubicBezTo>
                  <a:cubicBezTo>
                    <a:pt x="0" y="1468"/>
                    <a:pt x="401" y="1935"/>
                    <a:pt x="934" y="1968"/>
                  </a:cubicBezTo>
                  <a:cubicBezTo>
                    <a:pt x="954" y="1969"/>
                    <a:pt x="973" y="1970"/>
                    <a:pt x="992" y="1970"/>
                  </a:cubicBezTo>
                  <a:cubicBezTo>
                    <a:pt x="1501" y="1970"/>
                    <a:pt x="1936" y="1549"/>
                    <a:pt x="1968" y="1034"/>
                  </a:cubicBezTo>
                  <a:cubicBezTo>
                    <a:pt x="2002" y="500"/>
                    <a:pt x="1601" y="33"/>
                    <a:pt x="10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82"/>
            <p:cNvSpPr/>
            <p:nvPr/>
          </p:nvSpPr>
          <p:spPr>
            <a:xfrm>
              <a:off x="2326825" y="2784900"/>
              <a:ext cx="56750" cy="55150"/>
            </a:xfrm>
            <a:custGeom>
              <a:avLst/>
              <a:gdLst/>
              <a:ahLst/>
              <a:cxnLst/>
              <a:rect l="l" t="t" r="r" b="b"/>
              <a:pathLst>
                <a:path w="2270" h="2206" extrusionOk="0">
                  <a:moveTo>
                    <a:pt x="1141" y="0"/>
                  </a:moveTo>
                  <a:cubicBezTo>
                    <a:pt x="566" y="0"/>
                    <a:pt x="66" y="456"/>
                    <a:pt x="34" y="1036"/>
                  </a:cubicBezTo>
                  <a:cubicBezTo>
                    <a:pt x="1" y="1636"/>
                    <a:pt x="468" y="2170"/>
                    <a:pt x="1068" y="2204"/>
                  </a:cubicBezTo>
                  <a:cubicBezTo>
                    <a:pt x="1088" y="2205"/>
                    <a:pt x="1109" y="2205"/>
                    <a:pt x="1129" y="2205"/>
                  </a:cubicBezTo>
                  <a:cubicBezTo>
                    <a:pt x="1704" y="2205"/>
                    <a:pt x="2204" y="1750"/>
                    <a:pt x="2236" y="1169"/>
                  </a:cubicBezTo>
                  <a:cubicBezTo>
                    <a:pt x="2269" y="569"/>
                    <a:pt x="1802" y="35"/>
                    <a:pt x="1202" y="2"/>
                  </a:cubicBezTo>
                  <a:cubicBezTo>
                    <a:pt x="1181" y="1"/>
                    <a:pt x="1161" y="0"/>
                    <a:pt x="114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82"/>
            <p:cNvSpPr/>
            <p:nvPr/>
          </p:nvSpPr>
          <p:spPr>
            <a:xfrm>
              <a:off x="2352675" y="2869950"/>
              <a:ext cx="40075" cy="38500"/>
            </a:xfrm>
            <a:custGeom>
              <a:avLst/>
              <a:gdLst/>
              <a:ahLst/>
              <a:cxnLst/>
              <a:rect l="l" t="t" r="r" b="b"/>
              <a:pathLst>
                <a:path w="1603" h="1540" extrusionOk="0">
                  <a:moveTo>
                    <a:pt x="775" y="0"/>
                  </a:moveTo>
                  <a:cubicBezTo>
                    <a:pt x="368" y="0"/>
                    <a:pt x="33" y="323"/>
                    <a:pt x="1" y="736"/>
                  </a:cubicBezTo>
                  <a:cubicBezTo>
                    <a:pt x="1" y="1170"/>
                    <a:pt x="301" y="1537"/>
                    <a:pt x="735" y="1537"/>
                  </a:cubicBezTo>
                  <a:cubicBezTo>
                    <a:pt x="755" y="1538"/>
                    <a:pt x="775" y="1539"/>
                    <a:pt x="795" y="1539"/>
                  </a:cubicBezTo>
                  <a:cubicBezTo>
                    <a:pt x="1202" y="1539"/>
                    <a:pt x="1537" y="1218"/>
                    <a:pt x="1569" y="836"/>
                  </a:cubicBezTo>
                  <a:cubicBezTo>
                    <a:pt x="1602" y="403"/>
                    <a:pt x="1268" y="36"/>
                    <a:pt x="835" y="2"/>
                  </a:cubicBezTo>
                  <a:cubicBezTo>
                    <a:pt x="815" y="1"/>
                    <a:pt x="795" y="0"/>
                    <a:pt x="77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82"/>
            <p:cNvSpPr/>
            <p:nvPr/>
          </p:nvSpPr>
          <p:spPr>
            <a:xfrm>
              <a:off x="2275975" y="2833250"/>
              <a:ext cx="60050" cy="58500"/>
            </a:xfrm>
            <a:custGeom>
              <a:avLst/>
              <a:gdLst/>
              <a:ahLst/>
              <a:cxnLst/>
              <a:rect l="l" t="t" r="r" b="b"/>
              <a:pathLst>
                <a:path w="2402" h="2340" extrusionOk="0">
                  <a:moveTo>
                    <a:pt x="1201" y="1"/>
                  </a:moveTo>
                  <a:cubicBezTo>
                    <a:pt x="565" y="1"/>
                    <a:pt x="66" y="459"/>
                    <a:pt x="33" y="1103"/>
                  </a:cubicBezTo>
                  <a:cubicBezTo>
                    <a:pt x="0" y="1737"/>
                    <a:pt x="467" y="2271"/>
                    <a:pt x="1101" y="2338"/>
                  </a:cubicBezTo>
                  <a:cubicBezTo>
                    <a:pt x="1122" y="2339"/>
                    <a:pt x="1143" y="2339"/>
                    <a:pt x="1164" y="2339"/>
                  </a:cubicBezTo>
                  <a:cubicBezTo>
                    <a:pt x="1801" y="2339"/>
                    <a:pt x="2303" y="1851"/>
                    <a:pt x="2335" y="1237"/>
                  </a:cubicBezTo>
                  <a:cubicBezTo>
                    <a:pt x="2402" y="603"/>
                    <a:pt x="1901" y="36"/>
                    <a:pt x="1268" y="3"/>
                  </a:cubicBezTo>
                  <a:cubicBezTo>
                    <a:pt x="1245" y="2"/>
                    <a:pt x="1223" y="1"/>
                    <a:pt x="120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82"/>
            <p:cNvSpPr/>
            <p:nvPr/>
          </p:nvSpPr>
          <p:spPr>
            <a:xfrm>
              <a:off x="2416075" y="2986750"/>
              <a:ext cx="46725" cy="45925"/>
            </a:xfrm>
            <a:custGeom>
              <a:avLst/>
              <a:gdLst/>
              <a:ahLst/>
              <a:cxnLst/>
              <a:rect l="l" t="t" r="r" b="b"/>
              <a:pathLst>
                <a:path w="1869" h="1837" extrusionOk="0">
                  <a:moveTo>
                    <a:pt x="1001" y="0"/>
                  </a:moveTo>
                  <a:cubicBezTo>
                    <a:pt x="500" y="0"/>
                    <a:pt x="67" y="367"/>
                    <a:pt x="33" y="868"/>
                  </a:cubicBezTo>
                  <a:cubicBezTo>
                    <a:pt x="0" y="1368"/>
                    <a:pt x="367" y="1802"/>
                    <a:pt x="867" y="1835"/>
                  </a:cubicBezTo>
                  <a:cubicBezTo>
                    <a:pt x="887" y="1836"/>
                    <a:pt x="906" y="1837"/>
                    <a:pt x="926" y="1837"/>
                  </a:cubicBezTo>
                  <a:cubicBezTo>
                    <a:pt x="1401" y="1837"/>
                    <a:pt x="1803" y="1449"/>
                    <a:pt x="1835" y="968"/>
                  </a:cubicBezTo>
                  <a:cubicBezTo>
                    <a:pt x="1868" y="467"/>
                    <a:pt x="1501" y="34"/>
                    <a:pt x="100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82"/>
            <p:cNvSpPr/>
            <p:nvPr/>
          </p:nvSpPr>
          <p:spPr>
            <a:xfrm>
              <a:off x="2348525" y="2937550"/>
              <a:ext cx="45050" cy="44275"/>
            </a:xfrm>
            <a:custGeom>
              <a:avLst/>
              <a:gdLst/>
              <a:ahLst/>
              <a:cxnLst/>
              <a:rect l="l" t="t" r="r" b="b"/>
              <a:pathLst>
                <a:path w="1802" h="1771" extrusionOk="0">
                  <a:moveTo>
                    <a:pt x="934" y="0"/>
                  </a:moveTo>
                  <a:cubicBezTo>
                    <a:pt x="467" y="0"/>
                    <a:pt x="33" y="367"/>
                    <a:pt x="0" y="834"/>
                  </a:cubicBezTo>
                  <a:cubicBezTo>
                    <a:pt x="0" y="1301"/>
                    <a:pt x="367" y="1735"/>
                    <a:pt x="834" y="1768"/>
                  </a:cubicBezTo>
                  <a:cubicBezTo>
                    <a:pt x="854" y="1770"/>
                    <a:pt x="873" y="1770"/>
                    <a:pt x="893" y="1770"/>
                  </a:cubicBezTo>
                  <a:cubicBezTo>
                    <a:pt x="1337" y="1770"/>
                    <a:pt x="1736" y="1414"/>
                    <a:pt x="1768" y="934"/>
                  </a:cubicBezTo>
                  <a:cubicBezTo>
                    <a:pt x="1801" y="467"/>
                    <a:pt x="1434" y="34"/>
                    <a:pt x="93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82"/>
            <p:cNvSpPr/>
            <p:nvPr/>
          </p:nvSpPr>
          <p:spPr>
            <a:xfrm>
              <a:off x="2509475" y="2978350"/>
              <a:ext cx="36700" cy="35175"/>
            </a:xfrm>
            <a:custGeom>
              <a:avLst/>
              <a:gdLst/>
              <a:ahLst/>
              <a:cxnLst/>
              <a:rect l="l" t="t" r="r" b="b"/>
              <a:pathLst>
                <a:path w="1468" h="1407" extrusionOk="0">
                  <a:moveTo>
                    <a:pt x="707" y="0"/>
                  </a:moveTo>
                  <a:cubicBezTo>
                    <a:pt x="334" y="0"/>
                    <a:pt x="32" y="290"/>
                    <a:pt x="0" y="670"/>
                  </a:cubicBezTo>
                  <a:cubicBezTo>
                    <a:pt x="0" y="1070"/>
                    <a:pt x="300" y="1404"/>
                    <a:pt x="667" y="1404"/>
                  </a:cubicBezTo>
                  <a:cubicBezTo>
                    <a:pt x="688" y="1406"/>
                    <a:pt x="708" y="1406"/>
                    <a:pt x="728" y="1406"/>
                  </a:cubicBezTo>
                  <a:cubicBezTo>
                    <a:pt x="1101" y="1406"/>
                    <a:pt x="1403" y="1117"/>
                    <a:pt x="1434" y="737"/>
                  </a:cubicBezTo>
                  <a:cubicBezTo>
                    <a:pt x="1468" y="370"/>
                    <a:pt x="1168" y="36"/>
                    <a:pt x="767" y="3"/>
                  </a:cubicBezTo>
                  <a:cubicBezTo>
                    <a:pt x="747" y="1"/>
                    <a:pt x="727" y="0"/>
                    <a:pt x="70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82"/>
            <p:cNvSpPr/>
            <p:nvPr/>
          </p:nvSpPr>
          <p:spPr>
            <a:xfrm>
              <a:off x="2341850" y="3021625"/>
              <a:ext cx="49225" cy="43675"/>
            </a:xfrm>
            <a:custGeom>
              <a:avLst/>
              <a:gdLst/>
              <a:ahLst/>
              <a:cxnLst/>
              <a:rect l="l" t="t" r="r" b="b"/>
              <a:pathLst>
                <a:path w="1969" h="1747" extrusionOk="0">
                  <a:moveTo>
                    <a:pt x="954" y="1"/>
                  </a:moveTo>
                  <a:cubicBezTo>
                    <a:pt x="607" y="1"/>
                    <a:pt x="293" y="214"/>
                    <a:pt x="167" y="540"/>
                  </a:cubicBezTo>
                  <a:cubicBezTo>
                    <a:pt x="0" y="1007"/>
                    <a:pt x="200" y="1507"/>
                    <a:pt x="667" y="1674"/>
                  </a:cubicBezTo>
                  <a:cubicBezTo>
                    <a:pt x="775" y="1724"/>
                    <a:pt x="886" y="1747"/>
                    <a:pt x="996" y="1747"/>
                  </a:cubicBezTo>
                  <a:cubicBezTo>
                    <a:pt x="1330" y="1747"/>
                    <a:pt x="1651" y="1534"/>
                    <a:pt x="1802" y="1207"/>
                  </a:cubicBezTo>
                  <a:cubicBezTo>
                    <a:pt x="1968" y="740"/>
                    <a:pt x="1735" y="240"/>
                    <a:pt x="1301" y="73"/>
                  </a:cubicBezTo>
                  <a:cubicBezTo>
                    <a:pt x="1186" y="24"/>
                    <a:pt x="1068" y="1"/>
                    <a:pt x="95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82"/>
            <p:cNvSpPr/>
            <p:nvPr/>
          </p:nvSpPr>
          <p:spPr>
            <a:xfrm>
              <a:off x="2297650" y="2968100"/>
              <a:ext cx="40050" cy="35650"/>
            </a:xfrm>
            <a:custGeom>
              <a:avLst/>
              <a:gdLst/>
              <a:ahLst/>
              <a:cxnLst/>
              <a:rect l="l" t="t" r="r" b="b"/>
              <a:pathLst>
                <a:path w="1602" h="1426" extrusionOk="0">
                  <a:moveTo>
                    <a:pt x="807" y="0"/>
                  </a:moveTo>
                  <a:cubicBezTo>
                    <a:pt x="516" y="0"/>
                    <a:pt x="236" y="164"/>
                    <a:pt x="134" y="446"/>
                  </a:cubicBezTo>
                  <a:cubicBezTo>
                    <a:pt x="0" y="813"/>
                    <a:pt x="167" y="1213"/>
                    <a:pt x="534" y="1380"/>
                  </a:cubicBezTo>
                  <a:cubicBezTo>
                    <a:pt x="619" y="1411"/>
                    <a:pt x="705" y="1426"/>
                    <a:pt x="790" y="1426"/>
                  </a:cubicBezTo>
                  <a:cubicBezTo>
                    <a:pt x="1074" y="1426"/>
                    <a:pt x="1340" y="1262"/>
                    <a:pt x="1468" y="980"/>
                  </a:cubicBezTo>
                  <a:cubicBezTo>
                    <a:pt x="1601" y="613"/>
                    <a:pt x="1435" y="179"/>
                    <a:pt x="1068" y="46"/>
                  </a:cubicBezTo>
                  <a:cubicBezTo>
                    <a:pt x="983" y="15"/>
                    <a:pt x="895" y="0"/>
                    <a:pt x="80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82"/>
            <p:cNvSpPr/>
            <p:nvPr/>
          </p:nvSpPr>
          <p:spPr>
            <a:xfrm>
              <a:off x="2268450" y="2910800"/>
              <a:ext cx="36725" cy="36000"/>
            </a:xfrm>
            <a:custGeom>
              <a:avLst/>
              <a:gdLst/>
              <a:ahLst/>
              <a:cxnLst/>
              <a:rect l="l" t="t" r="r" b="b"/>
              <a:pathLst>
                <a:path w="1469" h="1440" extrusionOk="0">
                  <a:moveTo>
                    <a:pt x="741" y="0"/>
                  </a:moveTo>
                  <a:cubicBezTo>
                    <a:pt x="368" y="0"/>
                    <a:pt x="66" y="290"/>
                    <a:pt x="34" y="670"/>
                  </a:cubicBezTo>
                  <a:cubicBezTo>
                    <a:pt x="1" y="1070"/>
                    <a:pt x="301" y="1404"/>
                    <a:pt x="701" y="1437"/>
                  </a:cubicBezTo>
                  <a:cubicBezTo>
                    <a:pt x="722" y="1439"/>
                    <a:pt x="742" y="1440"/>
                    <a:pt x="762" y="1440"/>
                  </a:cubicBezTo>
                  <a:cubicBezTo>
                    <a:pt x="1135" y="1440"/>
                    <a:pt x="1437" y="1150"/>
                    <a:pt x="1469" y="770"/>
                  </a:cubicBezTo>
                  <a:cubicBezTo>
                    <a:pt x="1469" y="370"/>
                    <a:pt x="1168" y="36"/>
                    <a:pt x="801" y="3"/>
                  </a:cubicBezTo>
                  <a:cubicBezTo>
                    <a:pt x="781" y="1"/>
                    <a:pt x="761" y="0"/>
                    <a:pt x="74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82"/>
            <p:cNvSpPr/>
            <p:nvPr/>
          </p:nvSpPr>
          <p:spPr>
            <a:xfrm>
              <a:off x="2438575" y="3054225"/>
              <a:ext cx="36725" cy="35950"/>
            </a:xfrm>
            <a:custGeom>
              <a:avLst/>
              <a:gdLst/>
              <a:ahLst/>
              <a:cxnLst/>
              <a:rect l="l" t="t" r="r" b="b"/>
              <a:pathLst>
                <a:path w="1469" h="1438" extrusionOk="0">
                  <a:moveTo>
                    <a:pt x="707" y="1"/>
                  </a:moveTo>
                  <a:cubicBezTo>
                    <a:pt x="334" y="1"/>
                    <a:pt x="32" y="291"/>
                    <a:pt x="1" y="670"/>
                  </a:cubicBezTo>
                  <a:cubicBezTo>
                    <a:pt x="1" y="1071"/>
                    <a:pt x="301" y="1404"/>
                    <a:pt x="668" y="1438"/>
                  </a:cubicBezTo>
                  <a:cubicBezTo>
                    <a:pt x="1068" y="1438"/>
                    <a:pt x="1402" y="1137"/>
                    <a:pt x="1435" y="771"/>
                  </a:cubicBezTo>
                  <a:cubicBezTo>
                    <a:pt x="1468" y="370"/>
                    <a:pt x="1168" y="37"/>
                    <a:pt x="768" y="3"/>
                  </a:cubicBezTo>
                  <a:cubicBezTo>
                    <a:pt x="748" y="2"/>
                    <a:pt x="727" y="1"/>
                    <a:pt x="70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82"/>
            <p:cNvSpPr/>
            <p:nvPr/>
          </p:nvSpPr>
          <p:spPr>
            <a:xfrm>
              <a:off x="2436900" y="2919200"/>
              <a:ext cx="40075" cy="39275"/>
            </a:xfrm>
            <a:custGeom>
              <a:avLst/>
              <a:gdLst/>
              <a:ahLst/>
              <a:cxnLst/>
              <a:rect l="l" t="t" r="r" b="b"/>
              <a:pathLst>
                <a:path w="1603" h="1571" extrusionOk="0">
                  <a:moveTo>
                    <a:pt x="835" y="0"/>
                  </a:moveTo>
                  <a:cubicBezTo>
                    <a:pt x="401" y="0"/>
                    <a:pt x="34" y="301"/>
                    <a:pt x="34" y="734"/>
                  </a:cubicBezTo>
                  <a:cubicBezTo>
                    <a:pt x="1" y="1168"/>
                    <a:pt x="335" y="1535"/>
                    <a:pt x="735" y="1568"/>
                  </a:cubicBezTo>
                  <a:cubicBezTo>
                    <a:pt x="755" y="1570"/>
                    <a:pt x="775" y="1571"/>
                    <a:pt x="794" y="1571"/>
                  </a:cubicBezTo>
                  <a:cubicBezTo>
                    <a:pt x="1202" y="1571"/>
                    <a:pt x="1537" y="1248"/>
                    <a:pt x="1569" y="834"/>
                  </a:cubicBezTo>
                  <a:cubicBezTo>
                    <a:pt x="1602" y="401"/>
                    <a:pt x="1269" y="34"/>
                    <a:pt x="83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82"/>
            <p:cNvSpPr/>
            <p:nvPr/>
          </p:nvSpPr>
          <p:spPr>
            <a:xfrm>
              <a:off x="2484450" y="2844775"/>
              <a:ext cx="47550" cy="45450"/>
            </a:xfrm>
            <a:custGeom>
              <a:avLst/>
              <a:gdLst/>
              <a:ahLst/>
              <a:cxnLst/>
              <a:rect l="l" t="t" r="r" b="b"/>
              <a:pathLst>
                <a:path w="1902" h="1818" extrusionOk="0">
                  <a:moveTo>
                    <a:pt x="941" y="0"/>
                  </a:moveTo>
                  <a:cubicBezTo>
                    <a:pt x="496" y="0"/>
                    <a:pt x="128" y="318"/>
                    <a:pt x="67" y="776"/>
                  </a:cubicBezTo>
                  <a:cubicBezTo>
                    <a:pt x="0" y="1276"/>
                    <a:pt x="334" y="1743"/>
                    <a:pt x="834" y="1810"/>
                  </a:cubicBezTo>
                  <a:cubicBezTo>
                    <a:pt x="874" y="1815"/>
                    <a:pt x="913" y="1818"/>
                    <a:pt x="952" y="1818"/>
                  </a:cubicBezTo>
                  <a:cubicBezTo>
                    <a:pt x="1406" y="1818"/>
                    <a:pt x="1807" y="1470"/>
                    <a:pt x="1868" y="1009"/>
                  </a:cubicBezTo>
                  <a:cubicBezTo>
                    <a:pt x="1902" y="509"/>
                    <a:pt x="1568" y="75"/>
                    <a:pt x="1068" y="9"/>
                  </a:cubicBezTo>
                  <a:cubicBezTo>
                    <a:pt x="1025" y="3"/>
                    <a:pt x="983" y="0"/>
                    <a:pt x="94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82"/>
            <p:cNvSpPr/>
            <p:nvPr/>
          </p:nvSpPr>
          <p:spPr>
            <a:xfrm>
              <a:off x="2422725" y="2858925"/>
              <a:ext cx="38400" cy="35525"/>
            </a:xfrm>
            <a:custGeom>
              <a:avLst/>
              <a:gdLst/>
              <a:ahLst/>
              <a:cxnLst/>
              <a:rect l="l" t="t" r="r" b="b"/>
              <a:pathLst>
                <a:path w="1536" h="1421" extrusionOk="0">
                  <a:moveTo>
                    <a:pt x="756" y="0"/>
                  </a:moveTo>
                  <a:cubicBezTo>
                    <a:pt x="401" y="0"/>
                    <a:pt x="98" y="278"/>
                    <a:pt x="68" y="610"/>
                  </a:cubicBezTo>
                  <a:cubicBezTo>
                    <a:pt x="1" y="1010"/>
                    <a:pt x="301" y="1377"/>
                    <a:pt x="668" y="1411"/>
                  </a:cubicBezTo>
                  <a:cubicBezTo>
                    <a:pt x="706" y="1417"/>
                    <a:pt x="743" y="1420"/>
                    <a:pt x="780" y="1420"/>
                  </a:cubicBezTo>
                  <a:cubicBezTo>
                    <a:pt x="1135" y="1420"/>
                    <a:pt x="1438" y="1143"/>
                    <a:pt x="1469" y="810"/>
                  </a:cubicBezTo>
                  <a:cubicBezTo>
                    <a:pt x="1535" y="410"/>
                    <a:pt x="1235" y="43"/>
                    <a:pt x="868" y="10"/>
                  </a:cubicBezTo>
                  <a:cubicBezTo>
                    <a:pt x="830" y="3"/>
                    <a:pt x="793" y="0"/>
                    <a:pt x="75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82"/>
            <p:cNvSpPr/>
            <p:nvPr/>
          </p:nvSpPr>
          <p:spPr>
            <a:xfrm>
              <a:off x="2523650" y="2922475"/>
              <a:ext cx="41700" cy="39350"/>
            </a:xfrm>
            <a:custGeom>
              <a:avLst/>
              <a:gdLst/>
              <a:ahLst/>
              <a:cxnLst/>
              <a:rect l="l" t="t" r="r" b="b"/>
              <a:pathLst>
                <a:path w="1668" h="1574" extrusionOk="0">
                  <a:moveTo>
                    <a:pt x="869" y="0"/>
                  </a:moveTo>
                  <a:cubicBezTo>
                    <a:pt x="464" y="0"/>
                    <a:pt x="130" y="292"/>
                    <a:pt x="67" y="703"/>
                  </a:cubicBezTo>
                  <a:cubicBezTo>
                    <a:pt x="0" y="1104"/>
                    <a:pt x="300" y="1504"/>
                    <a:pt x="734" y="1571"/>
                  </a:cubicBezTo>
                  <a:cubicBezTo>
                    <a:pt x="756" y="1572"/>
                    <a:pt x="778" y="1573"/>
                    <a:pt x="800" y="1573"/>
                  </a:cubicBezTo>
                  <a:cubicBezTo>
                    <a:pt x="1204" y="1573"/>
                    <a:pt x="1538" y="1283"/>
                    <a:pt x="1601" y="904"/>
                  </a:cubicBezTo>
                  <a:cubicBezTo>
                    <a:pt x="1668" y="470"/>
                    <a:pt x="1368" y="70"/>
                    <a:pt x="934" y="3"/>
                  </a:cubicBezTo>
                  <a:cubicBezTo>
                    <a:pt x="912" y="1"/>
                    <a:pt x="890" y="0"/>
                    <a:pt x="86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82"/>
            <p:cNvSpPr/>
            <p:nvPr/>
          </p:nvSpPr>
          <p:spPr>
            <a:xfrm>
              <a:off x="5092150" y="2609200"/>
              <a:ext cx="106750" cy="71550"/>
            </a:xfrm>
            <a:custGeom>
              <a:avLst/>
              <a:gdLst/>
              <a:ahLst/>
              <a:cxnLst/>
              <a:rect l="l" t="t" r="r" b="b"/>
              <a:pathLst>
                <a:path w="4270" h="2862" extrusionOk="0">
                  <a:moveTo>
                    <a:pt x="3957" y="0"/>
                  </a:moveTo>
                  <a:cubicBezTo>
                    <a:pt x="3908" y="0"/>
                    <a:pt x="3855" y="19"/>
                    <a:pt x="3803" y="58"/>
                  </a:cubicBezTo>
                  <a:lnTo>
                    <a:pt x="167" y="2360"/>
                  </a:lnTo>
                  <a:cubicBezTo>
                    <a:pt x="33" y="2427"/>
                    <a:pt x="0" y="2560"/>
                    <a:pt x="100" y="2693"/>
                  </a:cubicBezTo>
                  <a:lnTo>
                    <a:pt x="134" y="2760"/>
                  </a:lnTo>
                  <a:cubicBezTo>
                    <a:pt x="177" y="2825"/>
                    <a:pt x="261" y="2862"/>
                    <a:pt x="343" y="2862"/>
                  </a:cubicBezTo>
                  <a:cubicBezTo>
                    <a:pt x="388" y="2862"/>
                    <a:pt x="432" y="2851"/>
                    <a:pt x="467" y="2827"/>
                  </a:cubicBezTo>
                  <a:lnTo>
                    <a:pt x="4103" y="525"/>
                  </a:lnTo>
                  <a:cubicBezTo>
                    <a:pt x="4236" y="459"/>
                    <a:pt x="4270" y="325"/>
                    <a:pt x="4203" y="192"/>
                  </a:cubicBezTo>
                  <a:lnTo>
                    <a:pt x="4136" y="125"/>
                  </a:lnTo>
                  <a:cubicBezTo>
                    <a:pt x="4096" y="44"/>
                    <a:pt x="4031" y="0"/>
                    <a:pt x="395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82"/>
            <p:cNvSpPr/>
            <p:nvPr/>
          </p:nvSpPr>
          <p:spPr>
            <a:xfrm>
              <a:off x="5160525" y="2591675"/>
              <a:ext cx="58400" cy="51350"/>
            </a:xfrm>
            <a:custGeom>
              <a:avLst/>
              <a:gdLst/>
              <a:ahLst/>
              <a:cxnLst/>
              <a:rect l="l" t="t" r="r" b="b"/>
              <a:pathLst>
                <a:path w="2336" h="2054" extrusionOk="0">
                  <a:moveTo>
                    <a:pt x="1165" y="0"/>
                  </a:moveTo>
                  <a:cubicBezTo>
                    <a:pt x="974" y="0"/>
                    <a:pt x="779" y="52"/>
                    <a:pt x="601" y="159"/>
                  </a:cubicBezTo>
                  <a:cubicBezTo>
                    <a:pt x="134" y="459"/>
                    <a:pt x="0" y="1093"/>
                    <a:pt x="301" y="1593"/>
                  </a:cubicBezTo>
                  <a:cubicBezTo>
                    <a:pt x="492" y="1892"/>
                    <a:pt x="820" y="2054"/>
                    <a:pt x="1154" y="2054"/>
                  </a:cubicBezTo>
                  <a:cubicBezTo>
                    <a:pt x="1343" y="2054"/>
                    <a:pt x="1533" y="2002"/>
                    <a:pt x="1702" y="1893"/>
                  </a:cubicBezTo>
                  <a:cubicBezTo>
                    <a:pt x="2202" y="1593"/>
                    <a:pt x="2335" y="959"/>
                    <a:pt x="2035" y="492"/>
                  </a:cubicBezTo>
                  <a:cubicBezTo>
                    <a:pt x="1842" y="170"/>
                    <a:pt x="1510" y="0"/>
                    <a:pt x="11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82"/>
            <p:cNvSpPr/>
            <p:nvPr/>
          </p:nvSpPr>
          <p:spPr>
            <a:xfrm>
              <a:off x="4800275" y="2587875"/>
              <a:ext cx="103425" cy="75375"/>
            </a:xfrm>
            <a:custGeom>
              <a:avLst/>
              <a:gdLst/>
              <a:ahLst/>
              <a:cxnLst/>
              <a:rect l="l" t="t" r="r" b="b"/>
              <a:pathLst>
                <a:path w="4137" h="3015" extrusionOk="0">
                  <a:moveTo>
                    <a:pt x="306" y="0"/>
                  </a:moveTo>
                  <a:cubicBezTo>
                    <a:pt x="235" y="0"/>
                    <a:pt x="173" y="33"/>
                    <a:pt x="134" y="111"/>
                  </a:cubicBezTo>
                  <a:lnTo>
                    <a:pt x="67" y="177"/>
                  </a:lnTo>
                  <a:cubicBezTo>
                    <a:pt x="0" y="277"/>
                    <a:pt x="33" y="444"/>
                    <a:pt x="134" y="511"/>
                  </a:cubicBezTo>
                  <a:lnTo>
                    <a:pt x="3669" y="2979"/>
                  </a:lnTo>
                  <a:cubicBezTo>
                    <a:pt x="3705" y="3003"/>
                    <a:pt x="3749" y="3014"/>
                    <a:pt x="3793" y="3014"/>
                  </a:cubicBezTo>
                  <a:cubicBezTo>
                    <a:pt x="3875" y="3014"/>
                    <a:pt x="3960" y="2977"/>
                    <a:pt x="4003" y="2913"/>
                  </a:cubicBezTo>
                  <a:lnTo>
                    <a:pt x="4070" y="2813"/>
                  </a:lnTo>
                  <a:cubicBezTo>
                    <a:pt x="4136" y="2713"/>
                    <a:pt x="4103" y="2579"/>
                    <a:pt x="4003" y="2512"/>
                  </a:cubicBezTo>
                  <a:lnTo>
                    <a:pt x="467" y="44"/>
                  </a:lnTo>
                  <a:cubicBezTo>
                    <a:pt x="412" y="16"/>
                    <a:pt x="357" y="0"/>
                    <a:pt x="30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82"/>
            <p:cNvSpPr/>
            <p:nvPr/>
          </p:nvSpPr>
          <p:spPr>
            <a:xfrm>
              <a:off x="4780250" y="2570150"/>
              <a:ext cx="58400" cy="51450"/>
            </a:xfrm>
            <a:custGeom>
              <a:avLst/>
              <a:gdLst/>
              <a:ahLst/>
              <a:cxnLst/>
              <a:rect l="l" t="t" r="r" b="b"/>
              <a:pathLst>
                <a:path w="2336" h="2058" extrusionOk="0">
                  <a:moveTo>
                    <a:pt x="1160" y="1"/>
                  </a:moveTo>
                  <a:cubicBezTo>
                    <a:pt x="832" y="1"/>
                    <a:pt x="508" y="162"/>
                    <a:pt x="301" y="453"/>
                  </a:cubicBezTo>
                  <a:cubicBezTo>
                    <a:pt x="1" y="920"/>
                    <a:pt x="101" y="1554"/>
                    <a:pt x="568" y="1887"/>
                  </a:cubicBezTo>
                  <a:cubicBezTo>
                    <a:pt x="746" y="2002"/>
                    <a:pt x="948" y="2058"/>
                    <a:pt x="1148" y="2058"/>
                  </a:cubicBezTo>
                  <a:cubicBezTo>
                    <a:pt x="1474" y="2058"/>
                    <a:pt x="1796" y="1909"/>
                    <a:pt x="2002" y="1620"/>
                  </a:cubicBezTo>
                  <a:cubicBezTo>
                    <a:pt x="2336" y="1153"/>
                    <a:pt x="2202" y="519"/>
                    <a:pt x="1735" y="186"/>
                  </a:cubicBezTo>
                  <a:cubicBezTo>
                    <a:pt x="1559" y="60"/>
                    <a:pt x="1359" y="1"/>
                    <a:pt x="116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82"/>
            <p:cNvSpPr/>
            <p:nvPr/>
          </p:nvSpPr>
          <p:spPr>
            <a:xfrm>
              <a:off x="4927850" y="2513750"/>
              <a:ext cx="44225" cy="117150"/>
            </a:xfrm>
            <a:custGeom>
              <a:avLst/>
              <a:gdLst/>
              <a:ahLst/>
              <a:cxnLst/>
              <a:rect l="l" t="t" r="r" b="b"/>
              <a:pathLst>
                <a:path w="1769" h="4686" extrusionOk="0">
                  <a:moveTo>
                    <a:pt x="354" y="0"/>
                  </a:moveTo>
                  <a:cubicBezTo>
                    <a:pt x="337" y="0"/>
                    <a:pt x="319" y="2"/>
                    <a:pt x="301" y="7"/>
                  </a:cubicBezTo>
                  <a:lnTo>
                    <a:pt x="201" y="40"/>
                  </a:lnTo>
                  <a:cubicBezTo>
                    <a:pt x="67" y="74"/>
                    <a:pt x="1" y="207"/>
                    <a:pt x="34" y="340"/>
                  </a:cubicBezTo>
                  <a:lnTo>
                    <a:pt x="1168" y="4510"/>
                  </a:lnTo>
                  <a:cubicBezTo>
                    <a:pt x="1196" y="4621"/>
                    <a:pt x="1292" y="4685"/>
                    <a:pt x="1400" y="4685"/>
                  </a:cubicBezTo>
                  <a:cubicBezTo>
                    <a:pt x="1423" y="4685"/>
                    <a:pt x="1446" y="4683"/>
                    <a:pt x="1468" y="4677"/>
                  </a:cubicBezTo>
                  <a:lnTo>
                    <a:pt x="1569" y="4643"/>
                  </a:lnTo>
                  <a:cubicBezTo>
                    <a:pt x="1702" y="4610"/>
                    <a:pt x="1769" y="4477"/>
                    <a:pt x="1735" y="4343"/>
                  </a:cubicBezTo>
                  <a:lnTo>
                    <a:pt x="601" y="174"/>
                  </a:lnTo>
                  <a:cubicBezTo>
                    <a:pt x="572" y="87"/>
                    <a:pt x="468" y="0"/>
                    <a:pt x="35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82"/>
            <p:cNvSpPr/>
            <p:nvPr/>
          </p:nvSpPr>
          <p:spPr>
            <a:xfrm>
              <a:off x="4907850" y="2496450"/>
              <a:ext cx="56725" cy="51575"/>
            </a:xfrm>
            <a:custGeom>
              <a:avLst/>
              <a:gdLst/>
              <a:ahLst/>
              <a:cxnLst/>
              <a:rect l="l" t="t" r="r" b="b"/>
              <a:pathLst>
                <a:path w="2269" h="2063" extrusionOk="0">
                  <a:moveTo>
                    <a:pt x="1122" y="0"/>
                  </a:moveTo>
                  <a:cubicBezTo>
                    <a:pt x="1038" y="0"/>
                    <a:pt x="952" y="11"/>
                    <a:pt x="867" y="32"/>
                  </a:cubicBezTo>
                  <a:cubicBezTo>
                    <a:pt x="300" y="198"/>
                    <a:pt x="0" y="766"/>
                    <a:pt x="134" y="1299"/>
                  </a:cubicBezTo>
                  <a:cubicBezTo>
                    <a:pt x="276" y="1753"/>
                    <a:pt x="707" y="2063"/>
                    <a:pt x="1161" y="2063"/>
                  </a:cubicBezTo>
                  <a:cubicBezTo>
                    <a:pt x="1241" y="2063"/>
                    <a:pt x="1322" y="2053"/>
                    <a:pt x="1401" y="2033"/>
                  </a:cubicBezTo>
                  <a:cubicBezTo>
                    <a:pt x="1968" y="1866"/>
                    <a:pt x="2268" y="1299"/>
                    <a:pt x="2135" y="766"/>
                  </a:cubicBezTo>
                  <a:cubicBezTo>
                    <a:pt x="1995" y="288"/>
                    <a:pt x="1571" y="0"/>
                    <a:pt x="112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82"/>
            <p:cNvSpPr/>
            <p:nvPr/>
          </p:nvSpPr>
          <p:spPr>
            <a:xfrm>
              <a:off x="5033775" y="2504525"/>
              <a:ext cx="54225" cy="113875"/>
            </a:xfrm>
            <a:custGeom>
              <a:avLst/>
              <a:gdLst/>
              <a:ahLst/>
              <a:cxnLst/>
              <a:rect l="l" t="t" r="r" b="b"/>
              <a:pathLst>
                <a:path w="2169" h="4555" extrusionOk="0">
                  <a:moveTo>
                    <a:pt x="1798" y="0"/>
                  </a:moveTo>
                  <a:cubicBezTo>
                    <a:pt x="1691" y="0"/>
                    <a:pt x="1595" y="60"/>
                    <a:pt x="1568" y="142"/>
                  </a:cubicBezTo>
                  <a:lnTo>
                    <a:pt x="33" y="4179"/>
                  </a:lnTo>
                  <a:cubicBezTo>
                    <a:pt x="0" y="4312"/>
                    <a:pt x="67" y="4445"/>
                    <a:pt x="200" y="4512"/>
                  </a:cubicBezTo>
                  <a:lnTo>
                    <a:pt x="267" y="4545"/>
                  </a:lnTo>
                  <a:cubicBezTo>
                    <a:pt x="291" y="4551"/>
                    <a:pt x="314" y="4554"/>
                    <a:pt x="338" y="4554"/>
                  </a:cubicBezTo>
                  <a:cubicBezTo>
                    <a:pt x="446" y="4554"/>
                    <a:pt x="546" y="4494"/>
                    <a:pt x="601" y="4412"/>
                  </a:cubicBezTo>
                  <a:lnTo>
                    <a:pt x="2102" y="342"/>
                  </a:lnTo>
                  <a:cubicBezTo>
                    <a:pt x="2168" y="242"/>
                    <a:pt x="2102" y="109"/>
                    <a:pt x="1968" y="42"/>
                  </a:cubicBezTo>
                  <a:lnTo>
                    <a:pt x="1868" y="9"/>
                  </a:lnTo>
                  <a:cubicBezTo>
                    <a:pt x="1844" y="3"/>
                    <a:pt x="1821" y="0"/>
                    <a:pt x="179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82"/>
            <p:cNvSpPr/>
            <p:nvPr/>
          </p:nvSpPr>
          <p:spPr>
            <a:xfrm>
              <a:off x="5049600" y="2487225"/>
              <a:ext cx="58400" cy="50875"/>
            </a:xfrm>
            <a:custGeom>
              <a:avLst/>
              <a:gdLst/>
              <a:ahLst/>
              <a:cxnLst/>
              <a:rect l="l" t="t" r="r" b="b"/>
              <a:pathLst>
                <a:path w="2336" h="2035" extrusionOk="0">
                  <a:moveTo>
                    <a:pt x="1170" y="1"/>
                  </a:moveTo>
                  <a:cubicBezTo>
                    <a:pt x="752" y="1"/>
                    <a:pt x="356" y="254"/>
                    <a:pt x="201" y="668"/>
                  </a:cubicBezTo>
                  <a:cubicBezTo>
                    <a:pt x="1" y="1201"/>
                    <a:pt x="268" y="1768"/>
                    <a:pt x="801" y="1968"/>
                  </a:cubicBezTo>
                  <a:cubicBezTo>
                    <a:pt x="922" y="2014"/>
                    <a:pt x="1045" y="2035"/>
                    <a:pt x="1167" y="2035"/>
                  </a:cubicBezTo>
                  <a:cubicBezTo>
                    <a:pt x="1585" y="2035"/>
                    <a:pt x="1981" y="1782"/>
                    <a:pt x="2136" y="1368"/>
                  </a:cubicBezTo>
                  <a:cubicBezTo>
                    <a:pt x="2336" y="834"/>
                    <a:pt x="2069" y="267"/>
                    <a:pt x="1535" y="67"/>
                  </a:cubicBezTo>
                  <a:cubicBezTo>
                    <a:pt x="1415" y="22"/>
                    <a:pt x="1292" y="1"/>
                    <a:pt x="117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82"/>
            <p:cNvSpPr/>
            <p:nvPr/>
          </p:nvSpPr>
          <p:spPr>
            <a:xfrm>
              <a:off x="4813600" y="2805775"/>
              <a:ext cx="106775" cy="71775"/>
            </a:xfrm>
            <a:custGeom>
              <a:avLst/>
              <a:gdLst/>
              <a:ahLst/>
              <a:cxnLst/>
              <a:rect l="l" t="t" r="r" b="b"/>
              <a:pathLst>
                <a:path w="4271" h="2871" extrusionOk="0">
                  <a:moveTo>
                    <a:pt x="3920" y="1"/>
                  </a:moveTo>
                  <a:cubicBezTo>
                    <a:pt x="3878" y="1"/>
                    <a:pt x="3837" y="12"/>
                    <a:pt x="3804" y="34"/>
                  </a:cubicBezTo>
                  <a:lnTo>
                    <a:pt x="168" y="2336"/>
                  </a:lnTo>
                  <a:cubicBezTo>
                    <a:pt x="34" y="2436"/>
                    <a:pt x="1" y="2569"/>
                    <a:pt x="68" y="2669"/>
                  </a:cubicBezTo>
                  <a:lnTo>
                    <a:pt x="134" y="2770"/>
                  </a:lnTo>
                  <a:cubicBezTo>
                    <a:pt x="177" y="2834"/>
                    <a:pt x="248" y="2871"/>
                    <a:pt x="329" y="2871"/>
                  </a:cubicBezTo>
                  <a:cubicBezTo>
                    <a:pt x="373" y="2871"/>
                    <a:pt x="421" y="2860"/>
                    <a:pt x="468" y="2836"/>
                  </a:cubicBezTo>
                  <a:lnTo>
                    <a:pt x="4104" y="535"/>
                  </a:lnTo>
                  <a:cubicBezTo>
                    <a:pt x="4237" y="468"/>
                    <a:pt x="4271" y="301"/>
                    <a:pt x="4170" y="201"/>
                  </a:cubicBezTo>
                  <a:lnTo>
                    <a:pt x="4137" y="134"/>
                  </a:lnTo>
                  <a:cubicBezTo>
                    <a:pt x="4093" y="45"/>
                    <a:pt x="4004" y="1"/>
                    <a:pt x="39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82"/>
            <p:cNvSpPr/>
            <p:nvPr/>
          </p:nvSpPr>
          <p:spPr>
            <a:xfrm>
              <a:off x="4793600" y="2843950"/>
              <a:ext cx="58400" cy="51525"/>
            </a:xfrm>
            <a:custGeom>
              <a:avLst/>
              <a:gdLst/>
              <a:ahLst/>
              <a:cxnLst/>
              <a:rect l="l" t="t" r="r" b="b"/>
              <a:pathLst>
                <a:path w="2336" h="2061" extrusionOk="0">
                  <a:moveTo>
                    <a:pt x="1179" y="0"/>
                  </a:moveTo>
                  <a:cubicBezTo>
                    <a:pt x="991" y="0"/>
                    <a:pt x="802" y="55"/>
                    <a:pt x="634" y="175"/>
                  </a:cubicBezTo>
                  <a:cubicBezTo>
                    <a:pt x="134" y="475"/>
                    <a:pt x="0" y="1109"/>
                    <a:pt x="300" y="1576"/>
                  </a:cubicBezTo>
                  <a:cubicBezTo>
                    <a:pt x="498" y="1883"/>
                    <a:pt x="840" y="2060"/>
                    <a:pt x="1193" y="2060"/>
                  </a:cubicBezTo>
                  <a:cubicBezTo>
                    <a:pt x="1377" y="2060"/>
                    <a:pt x="1564" y="2012"/>
                    <a:pt x="1735" y="1910"/>
                  </a:cubicBezTo>
                  <a:cubicBezTo>
                    <a:pt x="2202" y="1609"/>
                    <a:pt x="2335" y="976"/>
                    <a:pt x="2035" y="475"/>
                  </a:cubicBezTo>
                  <a:cubicBezTo>
                    <a:pt x="1843" y="176"/>
                    <a:pt x="1513" y="0"/>
                    <a:pt x="117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82"/>
            <p:cNvSpPr/>
            <p:nvPr/>
          </p:nvSpPr>
          <p:spPr>
            <a:xfrm>
              <a:off x="5077125" y="2818075"/>
              <a:ext cx="89250" cy="92175"/>
            </a:xfrm>
            <a:custGeom>
              <a:avLst/>
              <a:gdLst/>
              <a:ahLst/>
              <a:cxnLst/>
              <a:rect l="l" t="t" r="r" b="b"/>
              <a:pathLst>
                <a:path w="3570" h="3687" extrusionOk="0">
                  <a:moveTo>
                    <a:pt x="355" y="1"/>
                  </a:moveTo>
                  <a:cubicBezTo>
                    <a:pt x="293" y="1"/>
                    <a:pt x="234" y="26"/>
                    <a:pt x="201" y="76"/>
                  </a:cubicBezTo>
                  <a:lnTo>
                    <a:pt x="101" y="143"/>
                  </a:lnTo>
                  <a:cubicBezTo>
                    <a:pt x="34" y="209"/>
                    <a:pt x="1" y="376"/>
                    <a:pt x="101" y="476"/>
                  </a:cubicBezTo>
                  <a:lnTo>
                    <a:pt x="3070" y="3612"/>
                  </a:lnTo>
                  <a:cubicBezTo>
                    <a:pt x="3120" y="3662"/>
                    <a:pt x="3178" y="3687"/>
                    <a:pt x="3236" y="3687"/>
                  </a:cubicBezTo>
                  <a:cubicBezTo>
                    <a:pt x="3295" y="3687"/>
                    <a:pt x="3353" y="3662"/>
                    <a:pt x="3403" y="3612"/>
                  </a:cubicBezTo>
                  <a:lnTo>
                    <a:pt x="3470" y="3545"/>
                  </a:lnTo>
                  <a:cubicBezTo>
                    <a:pt x="3570" y="3478"/>
                    <a:pt x="3570" y="3312"/>
                    <a:pt x="3470" y="3212"/>
                  </a:cubicBezTo>
                  <a:lnTo>
                    <a:pt x="534" y="76"/>
                  </a:lnTo>
                  <a:cubicBezTo>
                    <a:pt x="484" y="26"/>
                    <a:pt x="418" y="1"/>
                    <a:pt x="35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82"/>
            <p:cNvSpPr/>
            <p:nvPr/>
          </p:nvSpPr>
          <p:spPr>
            <a:xfrm>
              <a:off x="5129675" y="2876250"/>
              <a:ext cx="56725" cy="51425"/>
            </a:xfrm>
            <a:custGeom>
              <a:avLst/>
              <a:gdLst/>
              <a:ahLst/>
              <a:cxnLst/>
              <a:rect l="l" t="t" r="r" b="b"/>
              <a:pathLst>
                <a:path w="2269" h="2057" extrusionOk="0">
                  <a:moveTo>
                    <a:pt x="1114" y="0"/>
                  </a:moveTo>
                  <a:cubicBezTo>
                    <a:pt x="862" y="0"/>
                    <a:pt x="608" y="92"/>
                    <a:pt x="400" y="284"/>
                  </a:cubicBezTo>
                  <a:cubicBezTo>
                    <a:pt x="0" y="684"/>
                    <a:pt x="0" y="1318"/>
                    <a:pt x="367" y="1752"/>
                  </a:cubicBezTo>
                  <a:cubicBezTo>
                    <a:pt x="572" y="1956"/>
                    <a:pt x="837" y="2056"/>
                    <a:pt x="1106" y="2056"/>
                  </a:cubicBezTo>
                  <a:cubicBezTo>
                    <a:pt x="1363" y="2056"/>
                    <a:pt x="1623" y="1965"/>
                    <a:pt x="1835" y="1785"/>
                  </a:cubicBezTo>
                  <a:cubicBezTo>
                    <a:pt x="2235" y="1385"/>
                    <a:pt x="2268" y="751"/>
                    <a:pt x="1868" y="317"/>
                  </a:cubicBezTo>
                  <a:cubicBezTo>
                    <a:pt x="1660" y="109"/>
                    <a:pt x="1388" y="0"/>
                    <a:pt x="11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82"/>
            <p:cNvSpPr/>
            <p:nvPr/>
          </p:nvSpPr>
          <p:spPr>
            <a:xfrm>
              <a:off x="4764400" y="2712375"/>
              <a:ext cx="120125" cy="21725"/>
            </a:xfrm>
            <a:custGeom>
              <a:avLst/>
              <a:gdLst/>
              <a:ahLst/>
              <a:cxnLst/>
              <a:rect l="l" t="t" r="r" b="b"/>
              <a:pathLst>
                <a:path w="4805" h="869" extrusionOk="0">
                  <a:moveTo>
                    <a:pt x="268" y="1"/>
                  </a:moveTo>
                  <a:cubicBezTo>
                    <a:pt x="134" y="1"/>
                    <a:pt x="1" y="101"/>
                    <a:pt x="1" y="234"/>
                  </a:cubicBezTo>
                  <a:lnTo>
                    <a:pt x="1" y="334"/>
                  </a:lnTo>
                  <a:cubicBezTo>
                    <a:pt x="1" y="468"/>
                    <a:pt x="101" y="601"/>
                    <a:pt x="234" y="601"/>
                  </a:cubicBezTo>
                  <a:lnTo>
                    <a:pt x="4537" y="868"/>
                  </a:lnTo>
                  <a:cubicBezTo>
                    <a:pt x="4671" y="868"/>
                    <a:pt x="4771" y="768"/>
                    <a:pt x="4804" y="635"/>
                  </a:cubicBezTo>
                  <a:lnTo>
                    <a:pt x="4804" y="535"/>
                  </a:lnTo>
                  <a:cubicBezTo>
                    <a:pt x="4804" y="401"/>
                    <a:pt x="4704" y="268"/>
                    <a:pt x="4571" y="268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82"/>
            <p:cNvSpPr/>
            <p:nvPr/>
          </p:nvSpPr>
          <p:spPr>
            <a:xfrm>
              <a:off x="4746050" y="2694700"/>
              <a:ext cx="52575" cy="51100"/>
            </a:xfrm>
            <a:custGeom>
              <a:avLst/>
              <a:gdLst/>
              <a:ahLst/>
              <a:cxnLst/>
              <a:rect l="l" t="t" r="r" b="b"/>
              <a:pathLst>
                <a:path w="2103" h="2044" extrusionOk="0">
                  <a:moveTo>
                    <a:pt x="987" y="1"/>
                  </a:moveTo>
                  <a:cubicBezTo>
                    <a:pt x="473" y="1"/>
                    <a:pt x="65" y="413"/>
                    <a:pt x="34" y="941"/>
                  </a:cubicBezTo>
                  <a:cubicBezTo>
                    <a:pt x="1" y="1508"/>
                    <a:pt x="435" y="2009"/>
                    <a:pt x="1002" y="2042"/>
                  </a:cubicBezTo>
                  <a:cubicBezTo>
                    <a:pt x="1022" y="2043"/>
                    <a:pt x="1043" y="2044"/>
                    <a:pt x="1063" y="2044"/>
                  </a:cubicBezTo>
                  <a:cubicBezTo>
                    <a:pt x="1602" y="2044"/>
                    <a:pt x="2037" y="1621"/>
                    <a:pt x="2069" y="1075"/>
                  </a:cubicBezTo>
                  <a:cubicBezTo>
                    <a:pt x="2102" y="508"/>
                    <a:pt x="1669" y="41"/>
                    <a:pt x="1102" y="7"/>
                  </a:cubicBezTo>
                  <a:cubicBezTo>
                    <a:pt x="1063" y="3"/>
                    <a:pt x="1025" y="1"/>
                    <a:pt x="9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82"/>
            <p:cNvSpPr/>
            <p:nvPr/>
          </p:nvSpPr>
          <p:spPr>
            <a:xfrm>
              <a:off x="5017075" y="2861450"/>
              <a:ext cx="37575" cy="117975"/>
            </a:xfrm>
            <a:custGeom>
              <a:avLst/>
              <a:gdLst/>
              <a:ahLst/>
              <a:cxnLst/>
              <a:rect l="l" t="t" r="r" b="b"/>
              <a:pathLst>
                <a:path w="1503" h="4719" extrusionOk="0">
                  <a:moveTo>
                    <a:pt x="400" y="0"/>
                  </a:moveTo>
                  <a:cubicBezTo>
                    <a:pt x="379" y="0"/>
                    <a:pt x="357" y="3"/>
                    <a:pt x="335" y="9"/>
                  </a:cubicBezTo>
                  <a:lnTo>
                    <a:pt x="234" y="9"/>
                  </a:lnTo>
                  <a:cubicBezTo>
                    <a:pt x="101" y="42"/>
                    <a:pt x="1" y="176"/>
                    <a:pt x="34" y="309"/>
                  </a:cubicBezTo>
                  <a:lnTo>
                    <a:pt x="902" y="4545"/>
                  </a:lnTo>
                  <a:cubicBezTo>
                    <a:pt x="931" y="4632"/>
                    <a:pt x="1009" y="4719"/>
                    <a:pt x="1117" y="4719"/>
                  </a:cubicBezTo>
                  <a:cubicBezTo>
                    <a:pt x="1133" y="4719"/>
                    <a:pt x="1151" y="4717"/>
                    <a:pt x="1168" y="4712"/>
                  </a:cubicBezTo>
                  <a:lnTo>
                    <a:pt x="1269" y="4712"/>
                  </a:lnTo>
                  <a:cubicBezTo>
                    <a:pt x="1402" y="4679"/>
                    <a:pt x="1502" y="4545"/>
                    <a:pt x="1469" y="4412"/>
                  </a:cubicBezTo>
                  <a:lnTo>
                    <a:pt x="601" y="176"/>
                  </a:lnTo>
                  <a:cubicBezTo>
                    <a:pt x="574" y="65"/>
                    <a:pt x="500" y="0"/>
                    <a:pt x="40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82"/>
            <p:cNvSpPr/>
            <p:nvPr/>
          </p:nvSpPr>
          <p:spPr>
            <a:xfrm>
              <a:off x="5017925" y="2945475"/>
              <a:ext cx="56725" cy="51725"/>
            </a:xfrm>
            <a:custGeom>
              <a:avLst/>
              <a:gdLst/>
              <a:ahLst/>
              <a:cxnLst/>
              <a:rect l="l" t="t" r="r" b="b"/>
              <a:pathLst>
                <a:path w="2269" h="2069" extrusionOk="0">
                  <a:moveTo>
                    <a:pt x="1113" y="0"/>
                  </a:moveTo>
                  <a:cubicBezTo>
                    <a:pt x="1053" y="0"/>
                    <a:pt x="994" y="6"/>
                    <a:pt x="934" y="17"/>
                  </a:cubicBezTo>
                  <a:cubicBezTo>
                    <a:pt x="367" y="150"/>
                    <a:pt x="0" y="684"/>
                    <a:pt x="134" y="1251"/>
                  </a:cubicBezTo>
                  <a:cubicBezTo>
                    <a:pt x="223" y="1725"/>
                    <a:pt x="654" y="2068"/>
                    <a:pt x="1147" y="2068"/>
                  </a:cubicBezTo>
                  <a:cubicBezTo>
                    <a:pt x="1209" y="2068"/>
                    <a:pt x="1272" y="2063"/>
                    <a:pt x="1335" y="2052"/>
                  </a:cubicBezTo>
                  <a:cubicBezTo>
                    <a:pt x="1902" y="1918"/>
                    <a:pt x="2269" y="1385"/>
                    <a:pt x="2135" y="817"/>
                  </a:cubicBezTo>
                  <a:cubicBezTo>
                    <a:pt x="2046" y="343"/>
                    <a:pt x="1588" y="0"/>
                    <a:pt x="111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82"/>
            <p:cNvSpPr/>
            <p:nvPr/>
          </p:nvSpPr>
          <p:spPr>
            <a:xfrm>
              <a:off x="5113825" y="2734900"/>
              <a:ext cx="120100" cy="20875"/>
            </a:xfrm>
            <a:custGeom>
              <a:avLst/>
              <a:gdLst/>
              <a:ahLst/>
              <a:cxnLst/>
              <a:rect l="l" t="t" r="r" b="b"/>
              <a:pathLst>
                <a:path w="4804" h="835" extrusionOk="0">
                  <a:moveTo>
                    <a:pt x="267" y="0"/>
                  </a:moveTo>
                  <a:cubicBezTo>
                    <a:pt x="134" y="0"/>
                    <a:pt x="0" y="101"/>
                    <a:pt x="0" y="234"/>
                  </a:cubicBezTo>
                  <a:lnTo>
                    <a:pt x="0" y="334"/>
                  </a:lnTo>
                  <a:cubicBezTo>
                    <a:pt x="0" y="467"/>
                    <a:pt x="100" y="568"/>
                    <a:pt x="234" y="568"/>
                  </a:cubicBezTo>
                  <a:lnTo>
                    <a:pt x="4537" y="834"/>
                  </a:lnTo>
                  <a:cubicBezTo>
                    <a:pt x="4670" y="834"/>
                    <a:pt x="4770" y="734"/>
                    <a:pt x="4770" y="601"/>
                  </a:cubicBezTo>
                  <a:lnTo>
                    <a:pt x="4804" y="501"/>
                  </a:lnTo>
                  <a:cubicBezTo>
                    <a:pt x="4804" y="367"/>
                    <a:pt x="4704" y="267"/>
                    <a:pt x="4570" y="267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82"/>
            <p:cNvSpPr/>
            <p:nvPr/>
          </p:nvSpPr>
          <p:spPr>
            <a:xfrm>
              <a:off x="5198875" y="2722350"/>
              <a:ext cx="53400" cy="51825"/>
            </a:xfrm>
            <a:custGeom>
              <a:avLst/>
              <a:gdLst/>
              <a:ahLst/>
              <a:cxnLst/>
              <a:rect l="l" t="t" r="r" b="b"/>
              <a:pathLst>
                <a:path w="2136" h="2073" extrusionOk="0">
                  <a:moveTo>
                    <a:pt x="1074" y="0"/>
                  </a:moveTo>
                  <a:cubicBezTo>
                    <a:pt x="532" y="0"/>
                    <a:pt x="66" y="423"/>
                    <a:pt x="34" y="969"/>
                  </a:cubicBezTo>
                  <a:cubicBezTo>
                    <a:pt x="1" y="1537"/>
                    <a:pt x="434" y="2037"/>
                    <a:pt x="1002" y="2070"/>
                  </a:cubicBezTo>
                  <a:cubicBezTo>
                    <a:pt x="1022" y="2071"/>
                    <a:pt x="1043" y="2072"/>
                    <a:pt x="1063" y="2072"/>
                  </a:cubicBezTo>
                  <a:cubicBezTo>
                    <a:pt x="1604" y="2072"/>
                    <a:pt x="2070" y="1649"/>
                    <a:pt x="2102" y="1103"/>
                  </a:cubicBezTo>
                  <a:cubicBezTo>
                    <a:pt x="2136" y="536"/>
                    <a:pt x="1702" y="35"/>
                    <a:pt x="1135" y="2"/>
                  </a:cubicBezTo>
                  <a:cubicBezTo>
                    <a:pt x="1114" y="1"/>
                    <a:pt x="1094" y="0"/>
                    <a:pt x="107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82"/>
            <p:cNvSpPr/>
            <p:nvPr/>
          </p:nvSpPr>
          <p:spPr>
            <a:xfrm>
              <a:off x="4915350" y="2858100"/>
              <a:ext cx="53400" cy="113950"/>
            </a:xfrm>
            <a:custGeom>
              <a:avLst/>
              <a:gdLst/>
              <a:ahLst/>
              <a:cxnLst/>
              <a:rect l="l" t="t" r="r" b="b"/>
              <a:pathLst>
                <a:path w="2136" h="4558" extrusionOk="0">
                  <a:moveTo>
                    <a:pt x="1800" y="1"/>
                  </a:moveTo>
                  <a:cubicBezTo>
                    <a:pt x="1692" y="1"/>
                    <a:pt x="1596" y="66"/>
                    <a:pt x="1568" y="176"/>
                  </a:cubicBezTo>
                  <a:lnTo>
                    <a:pt x="34" y="4212"/>
                  </a:lnTo>
                  <a:cubicBezTo>
                    <a:pt x="0" y="4312"/>
                    <a:pt x="67" y="4479"/>
                    <a:pt x="167" y="4513"/>
                  </a:cubicBezTo>
                  <a:lnTo>
                    <a:pt x="267" y="4546"/>
                  </a:lnTo>
                  <a:cubicBezTo>
                    <a:pt x="299" y="4554"/>
                    <a:pt x="330" y="4558"/>
                    <a:pt x="361" y="4558"/>
                  </a:cubicBezTo>
                  <a:cubicBezTo>
                    <a:pt x="460" y="4558"/>
                    <a:pt x="550" y="4514"/>
                    <a:pt x="601" y="4413"/>
                  </a:cubicBezTo>
                  <a:lnTo>
                    <a:pt x="2102" y="376"/>
                  </a:lnTo>
                  <a:cubicBezTo>
                    <a:pt x="2135" y="243"/>
                    <a:pt x="2069" y="109"/>
                    <a:pt x="1968" y="43"/>
                  </a:cubicBezTo>
                  <a:lnTo>
                    <a:pt x="1868" y="9"/>
                  </a:lnTo>
                  <a:cubicBezTo>
                    <a:pt x="1846" y="4"/>
                    <a:pt x="1823" y="1"/>
                    <a:pt x="180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82"/>
            <p:cNvSpPr/>
            <p:nvPr/>
          </p:nvSpPr>
          <p:spPr>
            <a:xfrm>
              <a:off x="4894500" y="2938375"/>
              <a:ext cx="58400" cy="50900"/>
            </a:xfrm>
            <a:custGeom>
              <a:avLst/>
              <a:gdLst/>
              <a:ahLst/>
              <a:cxnLst/>
              <a:rect l="l" t="t" r="r" b="b"/>
              <a:pathLst>
                <a:path w="2336" h="2036" extrusionOk="0">
                  <a:moveTo>
                    <a:pt x="1170" y="1"/>
                  </a:moveTo>
                  <a:cubicBezTo>
                    <a:pt x="751" y="1"/>
                    <a:pt x="356" y="254"/>
                    <a:pt x="201" y="668"/>
                  </a:cubicBezTo>
                  <a:cubicBezTo>
                    <a:pt x="0" y="1202"/>
                    <a:pt x="267" y="1769"/>
                    <a:pt x="801" y="1969"/>
                  </a:cubicBezTo>
                  <a:cubicBezTo>
                    <a:pt x="921" y="2014"/>
                    <a:pt x="1045" y="2035"/>
                    <a:pt x="1166" y="2035"/>
                  </a:cubicBezTo>
                  <a:cubicBezTo>
                    <a:pt x="1585" y="2035"/>
                    <a:pt x="1980" y="1782"/>
                    <a:pt x="2135" y="1368"/>
                  </a:cubicBezTo>
                  <a:cubicBezTo>
                    <a:pt x="2335" y="835"/>
                    <a:pt x="2069" y="268"/>
                    <a:pt x="1535" y="67"/>
                  </a:cubicBezTo>
                  <a:cubicBezTo>
                    <a:pt x="1415" y="22"/>
                    <a:pt x="1291" y="1"/>
                    <a:pt x="117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82"/>
            <p:cNvSpPr/>
            <p:nvPr/>
          </p:nvSpPr>
          <p:spPr>
            <a:xfrm>
              <a:off x="4816950" y="2575650"/>
              <a:ext cx="361950" cy="318525"/>
            </a:xfrm>
            <a:custGeom>
              <a:avLst/>
              <a:gdLst/>
              <a:ahLst/>
              <a:cxnLst/>
              <a:rect l="l" t="t" r="r" b="b"/>
              <a:pathLst>
                <a:path w="14478" h="12741" extrusionOk="0">
                  <a:moveTo>
                    <a:pt x="7254" y="0"/>
                  </a:moveTo>
                  <a:cubicBezTo>
                    <a:pt x="5253" y="0"/>
                    <a:pt x="3281" y="944"/>
                    <a:pt x="2035" y="2701"/>
                  </a:cubicBezTo>
                  <a:cubicBezTo>
                    <a:pt x="0" y="5570"/>
                    <a:pt x="701" y="9539"/>
                    <a:pt x="3569" y="11574"/>
                  </a:cubicBezTo>
                  <a:cubicBezTo>
                    <a:pt x="4694" y="12363"/>
                    <a:pt x="5979" y="12740"/>
                    <a:pt x="7249" y="12740"/>
                  </a:cubicBezTo>
                  <a:cubicBezTo>
                    <a:pt x="9258" y="12740"/>
                    <a:pt x="11230" y="11797"/>
                    <a:pt x="12476" y="10040"/>
                  </a:cubicBezTo>
                  <a:cubicBezTo>
                    <a:pt x="14477" y="7171"/>
                    <a:pt x="13810" y="3202"/>
                    <a:pt x="10908" y="1167"/>
                  </a:cubicBezTo>
                  <a:cubicBezTo>
                    <a:pt x="9796" y="378"/>
                    <a:pt x="8519" y="0"/>
                    <a:pt x="725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82"/>
            <p:cNvSpPr/>
            <p:nvPr/>
          </p:nvSpPr>
          <p:spPr>
            <a:xfrm>
              <a:off x="5007925" y="2623100"/>
              <a:ext cx="40050" cy="38500"/>
            </a:xfrm>
            <a:custGeom>
              <a:avLst/>
              <a:gdLst/>
              <a:ahLst/>
              <a:cxnLst/>
              <a:rect l="l" t="t" r="r" b="b"/>
              <a:pathLst>
                <a:path w="1602" h="1540" extrusionOk="0">
                  <a:moveTo>
                    <a:pt x="774" y="0"/>
                  </a:moveTo>
                  <a:cubicBezTo>
                    <a:pt x="367" y="0"/>
                    <a:pt x="33" y="321"/>
                    <a:pt x="33" y="703"/>
                  </a:cubicBezTo>
                  <a:cubicBezTo>
                    <a:pt x="0" y="1137"/>
                    <a:pt x="334" y="1504"/>
                    <a:pt x="734" y="1537"/>
                  </a:cubicBezTo>
                  <a:cubicBezTo>
                    <a:pt x="754" y="1539"/>
                    <a:pt x="774" y="1539"/>
                    <a:pt x="794" y="1539"/>
                  </a:cubicBezTo>
                  <a:cubicBezTo>
                    <a:pt x="1201" y="1539"/>
                    <a:pt x="1536" y="1217"/>
                    <a:pt x="1568" y="803"/>
                  </a:cubicBezTo>
                  <a:cubicBezTo>
                    <a:pt x="1601" y="370"/>
                    <a:pt x="1268" y="36"/>
                    <a:pt x="834" y="3"/>
                  </a:cubicBezTo>
                  <a:cubicBezTo>
                    <a:pt x="814" y="1"/>
                    <a:pt x="794" y="0"/>
                    <a:pt x="77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82"/>
            <p:cNvSpPr/>
            <p:nvPr/>
          </p:nvSpPr>
          <p:spPr>
            <a:xfrm>
              <a:off x="4937875" y="2616425"/>
              <a:ext cx="45875" cy="44325"/>
            </a:xfrm>
            <a:custGeom>
              <a:avLst/>
              <a:gdLst/>
              <a:ahLst/>
              <a:cxnLst/>
              <a:rect l="l" t="t" r="r" b="b"/>
              <a:pathLst>
                <a:path w="1835" h="1773" extrusionOk="0">
                  <a:moveTo>
                    <a:pt x="913" y="1"/>
                  </a:moveTo>
                  <a:cubicBezTo>
                    <a:pt x="467" y="1"/>
                    <a:pt x="65" y="388"/>
                    <a:pt x="33" y="837"/>
                  </a:cubicBezTo>
                  <a:cubicBezTo>
                    <a:pt x="0" y="1337"/>
                    <a:pt x="367" y="1737"/>
                    <a:pt x="867" y="1771"/>
                  </a:cubicBezTo>
                  <a:cubicBezTo>
                    <a:pt x="887" y="1772"/>
                    <a:pt x="907" y="1773"/>
                    <a:pt x="926" y="1773"/>
                  </a:cubicBezTo>
                  <a:cubicBezTo>
                    <a:pt x="1370" y="1773"/>
                    <a:pt x="1769" y="1416"/>
                    <a:pt x="1801" y="937"/>
                  </a:cubicBezTo>
                  <a:cubicBezTo>
                    <a:pt x="1835" y="470"/>
                    <a:pt x="1468" y="36"/>
                    <a:pt x="967" y="3"/>
                  </a:cubicBezTo>
                  <a:cubicBezTo>
                    <a:pt x="949" y="1"/>
                    <a:pt x="931" y="1"/>
                    <a:pt x="91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82"/>
            <p:cNvSpPr/>
            <p:nvPr/>
          </p:nvSpPr>
          <p:spPr>
            <a:xfrm>
              <a:off x="4958700" y="2684025"/>
              <a:ext cx="31725" cy="30950"/>
            </a:xfrm>
            <a:custGeom>
              <a:avLst/>
              <a:gdLst/>
              <a:ahLst/>
              <a:cxnLst/>
              <a:rect l="l" t="t" r="r" b="b"/>
              <a:pathLst>
                <a:path w="1269" h="1238" extrusionOk="0">
                  <a:moveTo>
                    <a:pt x="668" y="1"/>
                  </a:moveTo>
                  <a:cubicBezTo>
                    <a:pt x="335" y="1"/>
                    <a:pt x="34" y="234"/>
                    <a:pt x="1" y="601"/>
                  </a:cubicBezTo>
                  <a:cubicBezTo>
                    <a:pt x="1" y="935"/>
                    <a:pt x="268" y="1235"/>
                    <a:pt x="601" y="1235"/>
                  </a:cubicBezTo>
                  <a:cubicBezTo>
                    <a:pt x="620" y="1237"/>
                    <a:pt x="639" y="1238"/>
                    <a:pt x="658" y="1238"/>
                  </a:cubicBezTo>
                  <a:cubicBezTo>
                    <a:pt x="968" y="1238"/>
                    <a:pt x="1235" y="982"/>
                    <a:pt x="1235" y="668"/>
                  </a:cubicBezTo>
                  <a:cubicBezTo>
                    <a:pt x="1269" y="334"/>
                    <a:pt x="1002" y="34"/>
                    <a:pt x="66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82"/>
            <p:cNvSpPr/>
            <p:nvPr/>
          </p:nvSpPr>
          <p:spPr>
            <a:xfrm>
              <a:off x="4897825" y="2654800"/>
              <a:ext cx="47575" cy="46825"/>
            </a:xfrm>
            <a:custGeom>
              <a:avLst/>
              <a:gdLst/>
              <a:ahLst/>
              <a:cxnLst/>
              <a:rect l="l" t="t" r="r" b="b"/>
              <a:pathLst>
                <a:path w="1903" h="1873" extrusionOk="0">
                  <a:moveTo>
                    <a:pt x="943" y="0"/>
                  </a:moveTo>
                  <a:cubicBezTo>
                    <a:pt x="466" y="0"/>
                    <a:pt x="34" y="389"/>
                    <a:pt x="34" y="869"/>
                  </a:cubicBezTo>
                  <a:cubicBezTo>
                    <a:pt x="1" y="1403"/>
                    <a:pt x="368" y="1837"/>
                    <a:pt x="902" y="1870"/>
                  </a:cubicBezTo>
                  <a:cubicBezTo>
                    <a:pt x="921" y="1872"/>
                    <a:pt x="941" y="1872"/>
                    <a:pt x="960" y="1872"/>
                  </a:cubicBezTo>
                  <a:cubicBezTo>
                    <a:pt x="1435" y="1872"/>
                    <a:pt x="1837" y="1484"/>
                    <a:pt x="1869" y="1003"/>
                  </a:cubicBezTo>
                  <a:cubicBezTo>
                    <a:pt x="1902" y="469"/>
                    <a:pt x="1502" y="36"/>
                    <a:pt x="1002" y="2"/>
                  </a:cubicBezTo>
                  <a:cubicBezTo>
                    <a:pt x="982" y="1"/>
                    <a:pt x="963" y="0"/>
                    <a:pt x="94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82"/>
            <p:cNvSpPr/>
            <p:nvPr/>
          </p:nvSpPr>
          <p:spPr>
            <a:xfrm>
              <a:off x="5009575" y="2777375"/>
              <a:ext cx="36725" cy="36000"/>
            </a:xfrm>
            <a:custGeom>
              <a:avLst/>
              <a:gdLst/>
              <a:ahLst/>
              <a:cxnLst/>
              <a:rect l="l" t="t" r="r" b="b"/>
              <a:pathLst>
                <a:path w="1469" h="1440" extrusionOk="0">
                  <a:moveTo>
                    <a:pt x="713" y="0"/>
                  </a:moveTo>
                  <a:cubicBezTo>
                    <a:pt x="337" y="0"/>
                    <a:pt x="33" y="320"/>
                    <a:pt x="1" y="670"/>
                  </a:cubicBezTo>
                  <a:cubicBezTo>
                    <a:pt x="1" y="1070"/>
                    <a:pt x="301" y="1437"/>
                    <a:pt x="701" y="1437"/>
                  </a:cubicBezTo>
                  <a:cubicBezTo>
                    <a:pt x="720" y="1439"/>
                    <a:pt x="739" y="1440"/>
                    <a:pt x="757" y="1440"/>
                  </a:cubicBezTo>
                  <a:cubicBezTo>
                    <a:pt x="1105" y="1440"/>
                    <a:pt x="1435" y="1150"/>
                    <a:pt x="1435" y="770"/>
                  </a:cubicBezTo>
                  <a:cubicBezTo>
                    <a:pt x="1468" y="370"/>
                    <a:pt x="1168" y="36"/>
                    <a:pt x="768" y="3"/>
                  </a:cubicBezTo>
                  <a:cubicBezTo>
                    <a:pt x="749" y="1"/>
                    <a:pt x="731" y="0"/>
                    <a:pt x="71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82"/>
            <p:cNvSpPr/>
            <p:nvPr/>
          </p:nvSpPr>
          <p:spPr>
            <a:xfrm>
              <a:off x="4955375" y="2738225"/>
              <a:ext cx="35875" cy="35125"/>
            </a:xfrm>
            <a:custGeom>
              <a:avLst/>
              <a:gdLst/>
              <a:ahLst/>
              <a:cxnLst/>
              <a:rect l="l" t="t" r="r" b="b"/>
              <a:pathLst>
                <a:path w="1435" h="1405" extrusionOk="0">
                  <a:moveTo>
                    <a:pt x="768" y="1"/>
                  </a:moveTo>
                  <a:cubicBezTo>
                    <a:pt x="367" y="1"/>
                    <a:pt x="34" y="268"/>
                    <a:pt x="34" y="668"/>
                  </a:cubicBezTo>
                  <a:cubicBezTo>
                    <a:pt x="1" y="1035"/>
                    <a:pt x="301" y="1369"/>
                    <a:pt x="668" y="1402"/>
                  </a:cubicBezTo>
                  <a:cubicBezTo>
                    <a:pt x="688" y="1404"/>
                    <a:pt x="708" y="1404"/>
                    <a:pt x="728" y="1404"/>
                  </a:cubicBezTo>
                  <a:cubicBezTo>
                    <a:pt x="1098" y="1404"/>
                    <a:pt x="1370" y="1115"/>
                    <a:pt x="1402" y="735"/>
                  </a:cubicBezTo>
                  <a:cubicBezTo>
                    <a:pt x="1435" y="368"/>
                    <a:pt x="1135" y="34"/>
                    <a:pt x="76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82"/>
            <p:cNvSpPr/>
            <p:nvPr/>
          </p:nvSpPr>
          <p:spPr>
            <a:xfrm>
              <a:off x="5083800" y="2770675"/>
              <a:ext cx="29225" cy="28450"/>
            </a:xfrm>
            <a:custGeom>
              <a:avLst/>
              <a:gdLst/>
              <a:ahLst/>
              <a:cxnLst/>
              <a:rect l="l" t="t" r="r" b="b"/>
              <a:pathLst>
                <a:path w="1169" h="1138" extrusionOk="0">
                  <a:moveTo>
                    <a:pt x="544" y="1"/>
                  </a:moveTo>
                  <a:cubicBezTo>
                    <a:pt x="268" y="1"/>
                    <a:pt x="32" y="225"/>
                    <a:pt x="1" y="538"/>
                  </a:cubicBezTo>
                  <a:cubicBezTo>
                    <a:pt x="1" y="838"/>
                    <a:pt x="234" y="1105"/>
                    <a:pt x="534" y="1138"/>
                  </a:cubicBezTo>
                  <a:cubicBezTo>
                    <a:pt x="834" y="1138"/>
                    <a:pt x="1101" y="904"/>
                    <a:pt x="1135" y="604"/>
                  </a:cubicBezTo>
                  <a:cubicBezTo>
                    <a:pt x="1168" y="271"/>
                    <a:pt x="901" y="4"/>
                    <a:pt x="601" y="4"/>
                  </a:cubicBezTo>
                  <a:cubicBezTo>
                    <a:pt x="582" y="2"/>
                    <a:pt x="563" y="1"/>
                    <a:pt x="5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82"/>
            <p:cNvSpPr/>
            <p:nvPr/>
          </p:nvSpPr>
          <p:spPr>
            <a:xfrm>
              <a:off x="4949550" y="2805125"/>
              <a:ext cx="40050" cy="34700"/>
            </a:xfrm>
            <a:custGeom>
              <a:avLst/>
              <a:gdLst/>
              <a:ahLst/>
              <a:cxnLst/>
              <a:rect l="l" t="t" r="r" b="b"/>
              <a:pathLst>
                <a:path w="1602" h="1388" extrusionOk="0">
                  <a:moveTo>
                    <a:pt x="794" y="0"/>
                  </a:moveTo>
                  <a:cubicBezTo>
                    <a:pt x="519" y="0"/>
                    <a:pt x="267" y="176"/>
                    <a:pt x="167" y="427"/>
                  </a:cubicBezTo>
                  <a:cubicBezTo>
                    <a:pt x="0" y="794"/>
                    <a:pt x="200" y="1194"/>
                    <a:pt x="534" y="1328"/>
                  </a:cubicBezTo>
                  <a:cubicBezTo>
                    <a:pt x="624" y="1369"/>
                    <a:pt x="717" y="1388"/>
                    <a:pt x="807" y="1388"/>
                  </a:cubicBezTo>
                  <a:cubicBezTo>
                    <a:pt x="1082" y="1388"/>
                    <a:pt x="1334" y="1212"/>
                    <a:pt x="1434" y="961"/>
                  </a:cubicBezTo>
                  <a:cubicBezTo>
                    <a:pt x="1601" y="594"/>
                    <a:pt x="1401" y="194"/>
                    <a:pt x="1067" y="60"/>
                  </a:cubicBezTo>
                  <a:cubicBezTo>
                    <a:pt x="977" y="19"/>
                    <a:pt x="884" y="0"/>
                    <a:pt x="79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82"/>
            <p:cNvSpPr/>
            <p:nvPr/>
          </p:nvSpPr>
          <p:spPr>
            <a:xfrm>
              <a:off x="4914525" y="2762425"/>
              <a:ext cx="32525" cy="28350"/>
            </a:xfrm>
            <a:custGeom>
              <a:avLst/>
              <a:gdLst/>
              <a:ahLst/>
              <a:cxnLst/>
              <a:rect l="l" t="t" r="r" b="b"/>
              <a:pathLst>
                <a:path w="1301" h="1134" extrusionOk="0">
                  <a:moveTo>
                    <a:pt x="666" y="1"/>
                  </a:moveTo>
                  <a:cubicBezTo>
                    <a:pt x="431" y="1"/>
                    <a:pt x="211" y="133"/>
                    <a:pt x="133" y="367"/>
                  </a:cubicBezTo>
                  <a:cubicBezTo>
                    <a:pt x="0" y="634"/>
                    <a:pt x="167" y="968"/>
                    <a:pt x="434" y="1101"/>
                  </a:cubicBezTo>
                  <a:cubicBezTo>
                    <a:pt x="500" y="1123"/>
                    <a:pt x="568" y="1134"/>
                    <a:pt x="635" y="1134"/>
                  </a:cubicBezTo>
                  <a:cubicBezTo>
                    <a:pt x="870" y="1134"/>
                    <a:pt x="1090" y="1001"/>
                    <a:pt x="1168" y="767"/>
                  </a:cubicBezTo>
                  <a:cubicBezTo>
                    <a:pt x="1301" y="501"/>
                    <a:pt x="1168" y="167"/>
                    <a:pt x="867" y="34"/>
                  </a:cubicBezTo>
                  <a:cubicBezTo>
                    <a:pt x="801" y="11"/>
                    <a:pt x="733" y="1"/>
                    <a:pt x="66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82"/>
            <p:cNvSpPr/>
            <p:nvPr/>
          </p:nvSpPr>
          <p:spPr>
            <a:xfrm>
              <a:off x="4892000" y="2717300"/>
              <a:ext cx="29200" cy="27700"/>
            </a:xfrm>
            <a:custGeom>
              <a:avLst/>
              <a:gdLst/>
              <a:ahLst/>
              <a:cxnLst/>
              <a:rect l="l" t="t" r="r" b="b"/>
              <a:pathLst>
                <a:path w="1168" h="1108" extrusionOk="0">
                  <a:moveTo>
                    <a:pt x="571" y="1"/>
                  </a:moveTo>
                  <a:cubicBezTo>
                    <a:pt x="268" y="1"/>
                    <a:pt x="34" y="223"/>
                    <a:pt x="34" y="504"/>
                  </a:cubicBezTo>
                  <a:cubicBezTo>
                    <a:pt x="0" y="838"/>
                    <a:pt x="234" y="1105"/>
                    <a:pt x="567" y="1105"/>
                  </a:cubicBezTo>
                  <a:cubicBezTo>
                    <a:pt x="587" y="1107"/>
                    <a:pt x="606" y="1108"/>
                    <a:pt x="625" y="1108"/>
                  </a:cubicBezTo>
                  <a:cubicBezTo>
                    <a:pt x="901" y="1108"/>
                    <a:pt x="1137" y="885"/>
                    <a:pt x="1168" y="604"/>
                  </a:cubicBezTo>
                  <a:cubicBezTo>
                    <a:pt x="1168" y="271"/>
                    <a:pt x="934" y="4"/>
                    <a:pt x="634" y="4"/>
                  </a:cubicBezTo>
                  <a:cubicBezTo>
                    <a:pt x="613" y="2"/>
                    <a:pt x="592" y="1"/>
                    <a:pt x="57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82"/>
            <p:cNvSpPr/>
            <p:nvPr/>
          </p:nvSpPr>
          <p:spPr>
            <a:xfrm>
              <a:off x="5027100" y="2830800"/>
              <a:ext cx="29200" cy="28450"/>
            </a:xfrm>
            <a:custGeom>
              <a:avLst/>
              <a:gdLst/>
              <a:ahLst/>
              <a:cxnLst/>
              <a:rect l="l" t="t" r="r" b="b"/>
              <a:pathLst>
                <a:path w="1168" h="1138" extrusionOk="0">
                  <a:moveTo>
                    <a:pt x="601" y="1"/>
                  </a:moveTo>
                  <a:cubicBezTo>
                    <a:pt x="300" y="1"/>
                    <a:pt x="34" y="234"/>
                    <a:pt x="0" y="534"/>
                  </a:cubicBezTo>
                  <a:cubicBezTo>
                    <a:pt x="0" y="868"/>
                    <a:pt x="234" y="1135"/>
                    <a:pt x="534" y="1135"/>
                  </a:cubicBezTo>
                  <a:cubicBezTo>
                    <a:pt x="555" y="1137"/>
                    <a:pt x="576" y="1138"/>
                    <a:pt x="597" y="1138"/>
                  </a:cubicBezTo>
                  <a:cubicBezTo>
                    <a:pt x="901" y="1138"/>
                    <a:pt x="1134" y="913"/>
                    <a:pt x="1134" y="601"/>
                  </a:cubicBezTo>
                  <a:cubicBezTo>
                    <a:pt x="1168" y="301"/>
                    <a:pt x="934" y="34"/>
                    <a:pt x="60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82"/>
            <p:cNvSpPr/>
            <p:nvPr/>
          </p:nvSpPr>
          <p:spPr>
            <a:xfrm>
              <a:off x="5025425" y="2724000"/>
              <a:ext cx="32550" cy="30950"/>
            </a:xfrm>
            <a:custGeom>
              <a:avLst/>
              <a:gdLst/>
              <a:ahLst/>
              <a:cxnLst/>
              <a:rect l="l" t="t" r="r" b="b"/>
              <a:pathLst>
                <a:path w="1302" h="1238" extrusionOk="0">
                  <a:moveTo>
                    <a:pt x="640" y="0"/>
                  </a:moveTo>
                  <a:cubicBezTo>
                    <a:pt x="305" y="0"/>
                    <a:pt x="65" y="255"/>
                    <a:pt x="34" y="570"/>
                  </a:cubicBezTo>
                  <a:cubicBezTo>
                    <a:pt x="1" y="903"/>
                    <a:pt x="267" y="1204"/>
                    <a:pt x="601" y="1237"/>
                  </a:cubicBezTo>
                  <a:cubicBezTo>
                    <a:pt x="968" y="1237"/>
                    <a:pt x="1235" y="970"/>
                    <a:pt x="1268" y="637"/>
                  </a:cubicBezTo>
                  <a:cubicBezTo>
                    <a:pt x="1301" y="303"/>
                    <a:pt x="1035" y="3"/>
                    <a:pt x="701" y="3"/>
                  </a:cubicBezTo>
                  <a:cubicBezTo>
                    <a:pt x="680" y="1"/>
                    <a:pt x="660" y="0"/>
                    <a:pt x="64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82"/>
            <p:cNvSpPr/>
            <p:nvPr/>
          </p:nvSpPr>
          <p:spPr>
            <a:xfrm>
              <a:off x="5063775" y="2663950"/>
              <a:ext cx="38400" cy="36175"/>
            </a:xfrm>
            <a:custGeom>
              <a:avLst/>
              <a:gdLst/>
              <a:ahLst/>
              <a:cxnLst/>
              <a:rect l="l" t="t" r="r" b="b"/>
              <a:pathLst>
                <a:path w="1536" h="1447" extrusionOk="0">
                  <a:moveTo>
                    <a:pt x="773" y="0"/>
                  </a:moveTo>
                  <a:cubicBezTo>
                    <a:pt x="428" y="0"/>
                    <a:pt x="97" y="259"/>
                    <a:pt x="34" y="637"/>
                  </a:cubicBezTo>
                  <a:cubicBezTo>
                    <a:pt x="1" y="1037"/>
                    <a:pt x="268" y="1404"/>
                    <a:pt x="668" y="1437"/>
                  </a:cubicBezTo>
                  <a:cubicBezTo>
                    <a:pt x="706" y="1444"/>
                    <a:pt x="744" y="1447"/>
                    <a:pt x="781" y="1447"/>
                  </a:cubicBezTo>
                  <a:cubicBezTo>
                    <a:pt x="1135" y="1447"/>
                    <a:pt x="1439" y="1169"/>
                    <a:pt x="1469" y="837"/>
                  </a:cubicBezTo>
                  <a:cubicBezTo>
                    <a:pt x="1535" y="437"/>
                    <a:pt x="1235" y="70"/>
                    <a:pt x="835" y="3"/>
                  </a:cubicBezTo>
                  <a:cubicBezTo>
                    <a:pt x="814" y="1"/>
                    <a:pt x="793" y="0"/>
                    <a:pt x="77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82"/>
            <p:cNvSpPr/>
            <p:nvPr/>
          </p:nvSpPr>
          <p:spPr>
            <a:xfrm>
              <a:off x="5014575" y="2675600"/>
              <a:ext cx="30050" cy="28550"/>
            </a:xfrm>
            <a:custGeom>
              <a:avLst/>
              <a:gdLst/>
              <a:ahLst/>
              <a:cxnLst/>
              <a:rect l="l" t="t" r="r" b="b"/>
              <a:pathLst>
                <a:path w="1202" h="1142" extrusionOk="0">
                  <a:moveTo>
                    <a:pt x="630" y="1"/>
                  </a:moveTo>
                  <a:cubicBezTo>
                    <a:pt x="330" y="1"/>
                    <a:pt x="99" y="195"/>
                    <a:pt x="68" y="504"/>
                  </a:cubicBezTo>
                  <a:cubicBezTo>
                    <a:pt x="1" y="805"/>
                    <a:pt x="234" y="1072"/>
                    <a:pt x="535" y="1138"/>
                  </a:cubicBezTo>
                  <a:cubicBezTo>
                    <a:pt x="554" y="1140"/>
                    <a:pt x="573" y="1141"/>
                    <a:pt x="592" y="1141"/>
                  </a:cubicBezTo>
                  <a:cubicBezTo>
                    <a:pt x="872" y="1141"/>
                    <a:pt x="1137" y="919"/>
                    <a:pt x="1168" y="638"/>
                  </a:cubicBezTo>
                  <a:cubicBezTo>
                    <a:pt x="1202" y="338"/>
                    <a:pt x="1002" y="37"/>
                    <a:pt x="701" y="4"/>
                  </a:cubicBezTo>
                  <a:cubicBezTo>
                    <a:pt x="677" y="2"/>
                    <a:pt x="653" y="1"/>
                    <a:pt x="63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82"/>
            <p:cNvSpPr/>
            <p:nvPr/>
          </p:nvSpPr>
          <p:spPr>
            <a:xfrm>
              <a:off x="5095475" y="2726475"/>
              <a:ext cx="32550" cy="31050"/>
            </a:xfrm>
            <a:custGeom>
              <a:avLst/>
              <a:gdLst/>
              <a:ahLst/>
              <a:cxnLst/>
              <a:rect l="l" t="t" r="r" b="b"/>
              <a:pathLst>
                <a:path w="1302" h="1242" extrusionOk="0">
                  <a:moveTo>
                    <a:pt x="671" y="1"/>
                  </a:moveTo>
                  <a:cubicBezTo>
                    <a:pt x="360" y="1"/>
                    <a:pt x="65" y="225"/>
                    <a:pt x="34" y="538"/>
                  </a:cubicBezTo>
                  <a:cubicBezTo>
                    <a:pt x="1" y="871"/>
                    <a:pt x="234" y="1171"/>
                    <a:pt x="568" y="1238"/>
                  </a:cubicBezTo>
                  <a:cubicBezTo>
                    <a:pt x="589" y="1240"/>
                    <a:pt x="610" y="1241"/>
                    <a:pt x="631" y="1241"/>
                  </a:cubicBezTo>
                  <a:cubicBezTo>
                    <a:pt x="939" y="1241"/>
                    <a:pt x="1206" y="1017"/>
                    <a:pt x="1268" y="704"/>
                  </a:cubicBezTo>
                  <a:cubicBezTo>
                    <a:pt x="1301" y="337"/>
                    <a:pt x="1068" y="37"/>
                    <a:pt x="734" y="4"/>
                  </a:cubicBezTo>
                  <a:cubicBezTo>
                    <a:pt x="713" y="2"/>
                    <a:pt x="692" y="1"/>
                    <a:pt x="67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82"/>
            <p:cNvSpPr/>
            <p:nvPr/>
          </p:nvSpPr>
          <p:spPr>
            <a:xfrm>
              <a:off x="3530200" y="2659550"/>
              <a:ext cx="88425" cy="159450"/>
            </a:xfrm>
            <a:custGeom>
              <a:avLst/>
              <a:gdLst/>
              <a:ahLst/>
              <a:cxnLst/>
              <a:rect l="l" t="t" r="r" b="b"/>
              <a:pathLst>
                <a:path w="3537" h="6378" extrusionOk="0">
                  <a:moveTo>
                    <a:pt x="2943" y="0"/>
                  </a:moveTo>
                  <a:cubicBezTo>
                    <a:pt x="2845" y="0"/>
                    <a:pt x="2761" y="44"/>
                    <a:pt x="2735" y="146"/>
                  </a:cubicBezTo>
                  <a:lnTo>
                    <a:pt x="34" y="5883"/>
                  </a:lnTo>
                  <a:cubicBezTo>
                    <a:pt x="0" y="6017"/>
                    <a:pt x="34" y="6150"/>
                    <a:pt x="167" y="6183"/>
                  </a:cubicBezTo>
                  <a:lnTo>
                    <a:pt x="501" y="6350"/>
                  </a:lnTo>
                  <a:cubicBezTo>
                    <a:pt x="528" y="6369"/>
                    <a:pt x="559" y="6377"/>
                    <a:pt x="590" y="6377"/>
                  </a:cubicBezTo>
                  <a:cubicBezTo>
                    <a:pt x="670" y="6377"/>
                    <a:pt x="753" y="6322"/>
                    <a:pt x="801" y="6250"/>
                  </a:cubicBezTo>
                  <a:lnTo>
                    <a:pt x="3469" y="479"/>
                  </a:lnTo>
                  <a:cubicBezTo>
                    <a:pt x="3536" y="379"/>
                    <a:pt x="3469" y="212"/>
                    <a:pt x="3369" y="179"/>
                  </a:cubicBezTo>
                  <a:lnTo>
                    <a:pt x="3036" y="12"/>
                  </a:lnTo>
                  <a:cubicBezTo>
                    <a:pt x="3004" y="4"/>
                    <a:pt x="2973" y="0"/>
                    <a:pt x="294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82"/>
            <p:cNvSpPr/>
            <p:nvPr/>
          </p:nvSpPr>
          <p:spPr>
            <a:xfrm>
              <a:off x="3563550" y="2635600"/>
              <a:ext cx="83425" cy="73050"/>
            </a:xfrm>
            <a:custGeom>
              <a:avLst/>
              <a:gdLst/>
              <a:ahLst/>
              <a:cxnLst/>
              <a:rect l="l" t="t" r="r" b="b"/>
              <a:pathLst>
                <a:path w="3337" h="2922" extrusionOk="0">
                  <a:moveTo>
                    <a:pt x="1667" y="1"/>
                  </a:moveTo>
                  <a:cubicBezTo>
                    <a:pt x="1129" y="1"/>
                    <a:pt x="600" y="305"/>
                    <a:pt x="334" y="837"/>
                  </a:cubicBezTo>
                  <a:cubicBezTo>
                    <a:pt x="0" y="1571"/>
                    <a:pt x="334" y="2438"/>
                    <a:pt x="1068" y="2772"/>
                  </a:cubicBezTo>
                  <a:cubicBezTo>
                    <a:pt x="1263" y="2874"/>
                    <a:pt x="1471" y="2922"/>
                    <a:pt x="1678" y="2922"/>
                  </a:cubicBezTo>
                  <a:cubicBezTo>
                    <a:pt x="2213" y="2922"/>
                    <a:pt x="2738" y="2601"/>
                    <a:pt x="3003" y="2071"/>
                  </a:cubicBezTo>
                  <a:cubicBezTo>
                    <a:pt x="3336" y="1337"/>
                    <a:pt x="3003" y="470"/>
                    <a:pt x="2269" y="136"/>
                  </a:cubicBezTo>
                  <a:cubicBezTo>
                    <a:pt x="2076" y="45"/>
                    <a:pt x="1871" y="1"/>
                    <a:pt x="166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82"/>
            <p:cNvSpPr/>
            <p:nvPr/>
          </p:nvSpPr>
          <p:spPr>
            <a:xfrm>
              <a:off x="3122400" y="2928375"/>
              <a:ext cx="170975" cy="25875"/>
            </a:xfrm>
            <a:custGeom>
              <a:avLst/>
              <a:gdLst/>
              <a:ahLst/>
              <a:cxnLst/>
              <a:rect l="l" t="t" r="r" b="b"/>
              <a:pathLst>
                <a:path w="6839" h="1035" extrusionOk="0">
                  <a:moveTo>
                    <a:pt x="267" y="0"/>
                  </a:moveTo>
                  <a:cubicBezTo>
                    <a:pt x="134" y="0"/>
                    <a:pt x="34" y="100"/>
                    <a:pt x="34" y="234"/>
                  </a:cubicBezTo>
                  <a:lnTo>
                    <a:pt x="34" y="601"/>
                  </a:lnTo>
                  <a:cubicBezTo>
                    <a:pt x="1" y="701"/>
                    <a:pt x="101" y="834"/>
                    <a:pt x="234" y="834"/>
                  </a:cubicBezTo>
                  <a:lnTo>
                    <a:pt x="6605" y="1034"/>
                  </a:lnTo>
                  <a:cubicBezTo>
                    <a:pt x="6705" y="1034"/>
                    <a:pt x="6839" y="934"/>
                    <a:pt x="6839" y="834"/>
                  </a:cubicBezTo>
                  <a:lnTo>
                    <a:pt x="6839" y="434"/>
                  </a:lnTo>
                  <a:cubicBezTo>
                    <a:pt x="6839" y="334"/>
                    <a:pt x="6739" y="234"/>
                    <a:pt x="6605" y="201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82"/>
            <p:cNvSpPr/>
            <p:nvPr/>
          </p:nvSpPr>
          <p:spPr>
            <a:xfrm>
              <a:off x="3097375" y="2902500"/>
              <a:ext cx="74250" cy="72625"/>
            </a:xfrm>
            <a:custGeom>
              <a:avLst/>
              <a:gdLst/>
              <a:ahLst/>
              <a:cxnLst/>
              <a:rect l="l" t="t" r="r" b="b"/>
              <a:pathLst>
                <a:path w="2970" h="2905" extrusionOk="0">
                  <a:moveTo>
                    <a:pt x="1475" y="0"/>
                  </a:moveTo>
                  <a:cubicBezTo>
                    <a:pt x="700" y="0"/>
                    <a:pt x="34" y="622"/>
                    <a:pt x="34" y="1402"/>
                  </a:cubicBezTo>
                  <a:cubicBezTo>
                    <a:pt x="1" y="2203"/>
                    <a:pt x="635" y="2870"/>
                    <a:pt x="1435" y="2903"/>
                  </a:cubicBezTo>
                  <a:cubicBezTo>
                    <a:pt x="1455" y="2904"/>
                    <a:pt x="1475" y="2905"/>
                    <a:pt x="1496" y="2905"/>
                  </a:cubicBezTo>
                  <a:cubicBezTo>
                    <a:pt x="2269" y="2905"/>
                    <a:pt x="2904" y="2283"/>
                    <a:pt x="2936" y="1502"/>
                  </a:cubicBezTo>
                  <a:cubicBezTo>
                    <a:pt x="2970" y="702"/>
                    <a:pt x="2336" y="35"/>
                    <a:pt x="1535" y="1"/>
                  </a:cubicBezTo>
                  <a:cubicBezTo>
                    <a:pt x="1515" y="0"/>
                    <a:pt x="1495" y="0"/>
                    <a:pt x="147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82"/>
            <p:cNvSpPr/>
            <p:nvPr/>
          </p:nvSpPr>
          <p:spPr>
            <a:xfrm>
              <a:off x="3215800" y="2740400"/>
              <a:ext cx="136800" cy="124525"/>
            </a:xfrm>
            <a:custGeom>
              <a:avLst/>
              <a:gdLst/>
              <a:ahLst/>
              <a:cxnLst/>
              <a:rect l="l" t="t" r="r" b="b"/>
              <a:pathLst>
                <a:path w="5472" h="4981" extrusionOk="0">
                  <a:moveTo>
                    <a:pt x="507" y="1"/>
                  </a:moveTo>
                  <a:cubicBezTo>
                    <a:pt x="438" y="1"/>
                    <a:pt x="371" y="26"/>
                    <a:pt x="334" y="81"/>
                  </a:cubicBezTo>
                  <a:lnTo>
                    <a:pt x="101" y="348"/>
                  </a:lnTo>
                  <a:cubicBezTo>
                    <a:pt x="1" y="448"/>
                    <a:pt x="1" y="581"/>
                    <a:pt x="101" y="681"/>
                  </a:cubicBezTo>
                  <a:lnTo>
                    <a:pt x="4837" y="4918"/>
                  </a:lnTo>
                  <a:cubicBezTo>
                    <a:pt x="4867" y="4963"/>
                    <a:pt x="4918" y="4981"/>
                    <a:pt x="4970" y="4981"/>
                  </a:cubicBezTo>
                  <a:cubicBezTo>
                    <a:pt x="5034" y="4981"/>
                    <a:pt x="5101" y="4954"/>
                    <a:pt x="5138" y="4918"/>
                  </a:cubicBezTo>
                  <a:lnTo>
                    <a:pt x="5404" y="4617"/>
                  </a:lnTo>
                  <a:cubicBezTo>
                    <a:pt x="5471" y="4551"/>
                    <a:pt x="5471" y="4384"/>
                    <a:pt x="5371" y="4317"/>
                  </a:cubicBezTo>
                  <a:lnTo>
                    <a:pt x="668" y="47"/>
                  </a:lnTo>
                  <a:cubicBezTo>
                    <a:pt x="623" y="17"/>
                    <a:pt x="564" y="1"/>
                    <a:pt x="50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82"/>
            <p:cNvSpPr/>
            <p:nvPr/>
          </p:nvSpPr>
          <p:spPr>
            <a:xfrm>
              <a:off x="3189125" y="2716675"/>
              <a:ext cx="80900" cy="73025"/>
            </a:xfrm>
            <a:custGeom>
              <a:avLst/>
              <a:gdLst/>
              <a:ahLst/>
              <a:cxnLst/>
              <a:rect l="l" t="t" r="r" b="b"/>
              <a:pathLst>
                <a:path w="3236" h="2921" extrusionOk="0">
                  <a:moveTo>
                    <a:pt x="1642" y="1"/>
                  </a:moveTo>
                  <a:cubicBezTo>
                    <a:pt x="1233" y="1"/>
                    <a:pt x="824" y="169"/>
                    <a:pt x="534" y="496"/>
                  </a:cubicBezTo>
                  <a:cubicBezTo>
                    <a:pt x="0" y="1096"/>
                    <a:pt x="33" y="1997"/>
                    <a:pt x="634" y="2531"/>
                  </a:cubicBezTo>
                  <a:cubicBezTo>
                    <a:pt x="913" y="2794"/>
                    <a:pt x="1263" y="2921"/>
                    <a:pt x="1613" y="2921"/>
                  </a:cubicBezTo>
                  <a:cubicBezTo>
                    <a:pt x="2015" y="2921"/>
                    <a:pt x="2416" y="2752"/>
                    <a:pt x="2702" y="2431"/>
                  </a:cubicBezTo>
                  <a:cubicBezTo>
                    <a:pt x="3236" y="1830"/>
                    <a:pt x="3169" y="930"/>
                    <a:pt x="2602" y="363"/>
                  </a:cubicBezTo>
                  <a:cubicBezTo>
                    <a:pt x="2328" y="119"/>
                    <a:pt x="1985" y="1"/>
                    <a:pt x="164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82"/>
            <p:cNvSpPr/>
            <p:nvPr/>
          </p:nvSpPr>
          <p:spPr>
            <a:xfrm>
              <a:off x="3380925" y="2619825"/>
              <a:ext cx="55050" cy="168675"/>
            </a:xfrm>
            <a:custGeom>
              <a:avLst/>
              <a:gdLst/>
              <a:ahLst/>
              <a:cxnLst/>
              <a:rect l="l" t="t" r="r" b="b"/>
              <a:pathLst>
                <a:path w="2202" h="6747" extrusionOk="0">
                  <a:moveTo>
                    <a:pt x="567" y="0"/>
                  </a:moveTo>
                  <a:lnTo>
                    <a:pt x="200" y="100"/>
                  </a:lnTo>
                  <a:cubicBezTo>
                    <a:pt x="67" y="134"/>
                    <a:pt x="0" y="234"/>
                    <a:pt x="34" y="367"/>
                  </a:cubicBezTo>
                  <a:lnTo>
                    <a:pt x="1368" y="6572"/>
                  </a:lnTo>
                  <a:cubicBezTo>
                    <a:pt x="1396" y="6682"/>
                    <a:pt x="1469" y="6747"/>
                    <a:pt x="1569" y="6747"/>
                  </a:cubicBezTo>
                  <a:cubicBezTo>
                    <a:pt x="1590" y="6747"/>
                    <a:pt x="1612" y="6744"/>
                    <a:pt x="1635" y="6738"/>
                  </a:cubicBezTo>
                  <a:lnTo>
                    <a:pt x="2002" y="6672"/>
                  </a:lnTo>
                  <a:cubicBezTo>
                    <a:pt x="2102" y="6638"/>
                    <a:pt x="2202" y="6505"/>
                    <a:pt x="2168" y="6405"/>
                  </a:cubicBezTo>
                  <a:lnTo>
                    <a:pt x="834" y="200"/>
                  </a:lnTo>
                  <a:cubicBezTo>
                    <a:pt x="801" y="67"/>
                    <a:pt x="667" y="0"/>
                    <a:pt x="567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82"/>
            <p:cNvSpPr/>
            <p:nvPr/>
          </p:nvSpPr>
          <p:spPr>
            <a:xfrm>
              <a:off x="3352575" y="2595675"/>
              <a:ext cx="80075" cy="72800"/>
            </a:xfrm>
            <a:custGeom>
              <a:avLst/>
              <a:gdLst/>
              <a:ahLst/>
              <a:cxnLst/>
              <a:rect l="l" t="t" r="r" b="b"/>
              <a:pathLst>
                <a:path w="3203" h="2912" extrusionOk="0">
                  <a:moveTo>
                    <a:pt x="1601" y="0"/>
                  </a:moveTo>
                  <a:cubicBezTo>
                    <a:pt x="1501" y="0"/>
                    <a:pt x="1401" y="11"/>
                    <a:pt x="1301" y="32"/>
                  </a:cubicBezTo>
                  <a:cubicBezTo>
                    <a:pt x="500" y="199"/>
                    <a:pt x="0" y="966"/>
                    <a:pt x="167" y="1767"/>
                  </a:cubicBezTo>
                  <a:cubicBezTo>
                    <a:pt x="309" y="2448"/>
                    <a:pt x="909" y="2912"/>
                    <a:pt x="1558" y="2912"/>
                  </a:cubicBezTo>
                  <a:cubicBezTo>
                    <a:pt x="1672" y="2912"/>
                    <a:pt x="1787" y="2897"/>
                    <a:pt x="1901" y="2868"/>
                  </a:cubicBezTo>
                  <a:cubicBezTo>
                    <a:pt x="2702" y="2701"/>
                    <a:pt x="3202" y="1934"/>
                    <a:pt x="3036" y="1133"/>
                  </a:cubicBezTo>
                  <a:cubicBezTo>
                    <a:pt x="2891" y="466"/>
                    <a:pt x="2266" y="0"/>
                    <a:pt x="160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82"/>
            <p:cNvSpPr/>
            <p:nvPr/>
          </p:nvSpPr>
          <p:spPr>
            <a:xfrm>
              <a:off x="3348400" y="3108675"/>
              <a:ext cx="88425" cy="158975"/>
            </a:xfrm>
            <a:custGeom>
              <a:avLst/>
              <a:gdLst/>
              <a:ahLst/>
              <a:cxnLst/>
              <a:rect l="l" t="t" r="r" b="b"/>
              <a:pathLst>
                <a:path w="3537" h="6359" extrusionOk="0">
                  <a:moveTo>
                    <a:pt x="2926" y="0"/>
                  </a:moveTo>
                  <a:cubicBezTo>
                    <a:pt x="2836" y="0"/>
                    <a:pt x="2760" y="55"/>
                    <a:pt x="2736" y="127"/>
                  </a:cubicBezTo>
                  <a:lnTo>
                    <a:pt x="34" y="5898"/>
                  </a:lnTo>
                  <a:cubicBezTo>
                    <a:pt x="0" y="5998"/>
                    <a:pt x="34" y="6131"/>
                    <a:pt x="167" y="6198"/>
                  </a:cubicBezTo>
                  <a:lnTo>
                    <a:pt x="501" y="6331"/>
                  </a:lnTo>
                  <a:cubicBezTo>
                    <a:pt x="529" y="6350"/>
                    <a:pt x="559" y="6358"/>
                    <a:pt x="590" y="6358"/>
                  </a:cubicBezTo>
                  <a:cubicBezTo>
                    <a:pt x="670" y="6358"/>
                    <a:pt x="753" y="6303"/>
                    <a:pt x="801" y="6231"/>
                  </a:cubicBezTo>
                  <a:lnTo>
                    <a:pt x="3469" y="461"/>
                  </a:lnTo>
                  <a:cubicBezTo>
                    <a:pt x="3536" y="360"/>
                    <a:pt x="3469" y="227"/>
                    <a:pt x="3369" y="160"/>
                  </a:cubicBezTo>
                  <a:lnTo>
                    <a:pt x="3036" y="27"/>
                  </a:lnTo>
                  <a:cubicBezTo>
                    <a:pt x="2999" y="8"/>
                    <a:pt x="2961" y="0"/>
                    <a:pt x="292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82"/>
            <p:cNvSpPr/>
            <p:nvPr/>
          </p:nvSpPr>
          <p:spPr>
            <a:xfrm>
              <a:off x="3319200" y="3218650"/>
              <a:ext cx="83425" cy="73250"/>
            </a:xfrm>
            <a:custGeom>
              <a:avLst/>
              <a:gdLst/>
              <a:ahLst/>
              <a:cxnLst/>
              <a:rect l="l" t="t" r="r" b="b"/>
              <a:pathLst>
                <a:path w="3337" h="2930" extrusionOk="0">
                  <a:moveTo>
                    <a:pt x="1701" y="1"/>
                  </a:moveTo>
                  <a:cubicBezTo>
                    <a:pt x="1145" y="1"/>
                    <a:pt x="613" y="317"/>
                    <a:pt x="368" y="832"/>
                  </a:cubicBezTo>
                  <a:cubicBezTo>
                    <a:pt x="1" y="1565"/>
                    <a:pt x="334" y="2433"/>
                    <a:pt x="1068" y="2800"/>
                  </a:cubicBezTo>
                  <a:cubicBezTo>
                    <a:pt x="1262" y="2888"/>
                    <a:pt x="1465" y="2929"/>
                    <a:pt x="1665" y="2929"/>
                  </a:cubicBezTo>
                  <a:cubicBezTo>
                    <a:pt x="2223" y="2929"/>
                    <a:pt x="2757" y="2606"/>
                    <a:pt x="3003" y="2066"/>
                  </a:cubicBezTo>
                  <a:cubicBezTo>
                    <a:pt x="3337" y="1332"/>
                    <a:pt x="3036" y="465"/>
                    <a:pt x="2302" y="131"/>
                  </a:cubicBezTo>
                  <a:cubicBezTo>
                    <a:pt x="2107" y="42"/>
                    <a:pt x="1903" y="1"/>
                    <a:pt x="170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82"/>
            <p:cNvSpPr/>
            <p:nvPr/>
          </p:nvSpPr>
          <p:spPr>
            <a:xfrm>
              <a:off x="3629425" y="2989250"/>
              <a:ext cx="169325" cy="58600"/>
            </a:xfrm>
            <a:custGeom>
              <a:avLst/>
              <a:gdLst/>
              <a:ahLst/>
              <a:cxnLst/>
              <a:rect l="l" t="t" r="r" b="b"/>
              <a:pathLst>
                <a:path w="6773" h="2344" extrusionOk="0">
                  <a:moveTo>
                    <a:pt x="401" y="0"/>
                  </a:moveTo>
                  <a:cubicBezTo>
                    <a:pt x="268" y="0"/>
                    <a:pt x="167" y="67"/>
                    <a:pt x="134" y="167"/>
                  </a:cubicBezTo>
                  <a:lnTo>
                    <a:pt x="34" y="534"/>
                  </a:lnTo>
                  <a:cubicBezTo>
                    <a:pt x="1" y="668"/>
                    <a:pt x="67" y="801"/>
                    <a:pt x="201" y="801"/>
                  </a:cubicBezTo>
                  <a:lnTo>
                    <a:pt x="6372" y="2335"/>
                  </a:lnTo>
                  <a:cubicBezTo>
                    <a:pt x="6395" y="2341"/>
                    <a:pt x="6417" y="2344"/>
                    <a:pt x="6437" y="2344"/>
                  </a:cubicBezTo>
                  <a:cubicBezTo>
                    <a:pt x="6538" y="2344"/>
                    <a:pt x="6611" y="2279"/>
                    <a:pt x="6639" y="2169"/>
                  </a:cubicBezTo>
                  <a:lnTo>
                    <a:pt x="6739" y="1835"/>
                  </a:lnTo>
                  <a:cubicBezTo>
                    <a:pt x="6772" y="1702"/>
                    <a:pt x="6705" y="1568"/>
                    <a:pt x="6572" y="1535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82"/>
            <p:cNvSpPr/>
            <p:nvPr/>
          </p:nvSpPr>
          <p:spPr>
            <a:xfrm>
              <a:off x="3745350" y="2999825"/>
              <a:ext cx="80900" cy="73175"/>
            </a:xfrm>
            <a:custGeom>
              <a:avLst/>
              <a:gdLst/>
              <a:ahLst/>
              <a:cxnLst/>
              <a:rect l="l" t="t" r="r" b="b"/>
              <a:pathLst>
                <a:path w="3236" h="2927" extrusionOk="0">
                  <a:moveTo>
                    <a:pt x="1623" y="0"/>
                  </a:moveTo>
                  <a:cubicBezTo>
                    <a:pt x="975" y="0"/>
                    <a:pt x="371" y="460"/>
                    <a:pt x="200" y="1112"/>
                  </a:cubicBezTo>
                  <a:cubicBezTo>
                    <a:pt x="0" y="1912"/>
                    <a:pt x="467" y="2680"/>
                    <a:pt x="1268" y="2880"/>
                  </a:cubicBezTo>
                  <a:cubicBezTo>
                    <a:pt x="1388" y="2911"/>
                    <a:pt x="1508" y="2926"/>
                    <a:pt x="1627" y="2926"/>
                  </a:cubicBezTo>
                  <a:cubicBezTo>
                    <a:pt x="2270" y="2926"/>
                    <a:pt x="2867" y="2488"/>
                    <a:pt x="3036" y="1812"/>
                  </a:cubicBezTo>
                  <a:cubicBezTo>
                    <a:pt x="3236" y="1045"/>
                    <a:pt x="2736" y="245"/>
                    <a:pt x="1968" y="44"/>
                  </a:cubicBezTo>
                  <a:cubicBezTo>
                    <a:pt x="1853" y="14"/>
                    <a:pt x="1738" y="0"/>
                    <a:pt x="162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82"/>
            <p:cNvSpPr/>
            <p:nvPr/>
          </p:nvSpPr>
          <p:spPr>
            <a:xfrm>
              <a:off x="3172425" y="3030625"/>
              <a:ext cx="155975" cy="97125"/>
            </a:xfrm>
            <a:custGeom>
              <a:avLst/>
              <a:gdLst/>
              <a:ahLst/>
              <a:cxnLst/>
              <a:rect l="l" t="t" r="r" b="b"/>
              <a:pathLst>
                <a:path w="6239" h="3885" extrusionOk="0">
                  <a:moveTo>
                    <a:pt x="5771" y="1"/>
                  </a:moveTo>
                  <a:cubicBezTo>
                    <a:pt x="5738" y="1"/>
                    <a:pt x="5705" y="5"/>
                    <a:pt x="5672" y="13"/>
                  </a:cubicBezTo>
                  <a:lnTo>
                    <a:pt x="134" y="3149"/>
                  </a:lnTo>
                  <a:cubicBezTo>
                    <a:pt x="34" y="3216"/>
                    <a:pt x="1" y="3349"/>
                    <a:pt x="68" y="3449"/>
                  </a:cubicBezTo>
                  <a:lnTo>
                    <a:pt x="234" y="3783"/>
                  </a:lnTo>
                  <a:cubicBezTo>
                    <a:pt x="278" y="3847"/>
                    <a:pt x="348" y="3884"/>
                    <a:pt x="420" y="3884"/>
                  </a:cubicBezTo>
                  <a:cubicBezTo>
                    <a:pt x="460" y="3884"/>
                    <a:pt x="499" y="3873"/>
                    <a:pt x="535" y="3849"/>
                  </a:cubicBezTo>
                  <a:lnTo>
                    <a:pt x="6105" y="747"/>
                  </a:lnTo>
                  <a:cubicBezTo>
                    <a:pt x="6205" y="680"/>
                    <a:pt x="6239" y="547"/>
                    <a:pt x="6172" y="447"/>
                  </a:cubicBezTo>
                  <a:lnTo>
                    <a:pt x="6005" y="113"/>
                  </a:lnTo>
                  <a:cubicBezTo>
                    <a:pt x="5955" y="38"/>
                    <a:pt x="5868" y="1"/>
                    <a:pt x="577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82"/>
            <p:cNvSpPr/>
            <p:nvPr/>
          </p:nvSpPr>
          <p:spPr>
            <a:xfrm>
              <a:off x="3144075" y="3078800"/>
              <a:ext cx="83425" cy="72975"/>
            </a:xfrm>
            <a:custGeom>
              <a:avLst/>
              <a:gdLst/>
              <a:ahLst/>
              <a:cxnLst/>
              <a:rect l="l" t="t" r="r" b="b"/>
              <a:pathLst>
                <a:path w="3337" h="2919" extrusionOk="0">
                  <a:moveTo>
                    <a:pt x="1666" y="1"/>
                  </a:moveTo>
                  <a:cubicBezTo>
                    <a:pt x="1430" y="1"/>
                    <a:pt x="1191" y="61"/>
                    <a:pt x="968" y="188"/>
                  </a:cubicBezTo>
                  <a:cubicBezTo>
                    <a:pt x="268" y="588"/>
                    <a:pt x="1" y="1489"/>
                    <a:pt x="401" y="2189"/>
                  </a:cubicBezTo>
                  <a:cubicBezTo>
                    <a:pt x="669" y="2658"/>
                    <a:pt x="1162" y="2918"/>
                    <a:pt x="1669" y="2918"/>
                  </a:cubicBezTo>
                  <a:cubicBezTo>
                    <a:pt x="1918" y="2918"/>
                    <a:pt x="2171" y="2855"/>
                    <a:pt x="2403" y="2723"/>
                  </a:cubicBezTo>
                  <a:cubicBezTo>
                    <a:pt x="3103" y="2356"/>
                    <a:pt x="3337" y="1455"/>
                    <a:pt x="2936" y="755"/>
                  </a:cubicBezTo>
                  <a:cubicBezTo>
                    <a:pt x="2663" y="277"/>
                    <a:pt x="2173" y="1"/>
                    <a:pt x="166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82"/>
            <p:cNvSpPr/>
            <p:nvPr/>
          </p:nvSpPr>
          <p:spPr>
            <a:xfrm>
              <a:off x="3589400" y="3086400"/>
              <a:ext cx="130125" cy="131575"/>
            </a:xfrm>
            <a:custGeom>
              <a:avLst/>
              <a:gdLst/>
              <a:ahLst/>
              <a:cxnLst/>
              <a:rect l="l" t="t" r="r" b="b"/>
              <a:pathLst>
                <a:path w="5205" h="5263" extrusionOk="0">
                  <a:moveTo>
                    <a:pt x="518" y="1"/>
                  </a:moveTo>
                  <a:cubicBezTo>
                    <a:pt x="459" y="1"/>
                    <a:pt x="401" y="17"/>
                    <a:pt x="367" y="51"/>
                  </a:cubicBezTo>
                  <a:lnTo>
                    <a:pt x="101" y="317"/>
                  </a:lnTo>
                  <a:cubicBezTo>
                    <a:pt x="1" y="418"/>
                    <a:pt x="1" y="551"/>
                    <a:pt x="101" y="651"/>
                  </a:cubicBezTo>
                  <a:lnTo>
                    <a:pt x="4537" y="5188"/>
                  </a:lnTo>
                  <a:cubicBezTo>
                    <a:pt x="4570" y="5238"/>
                    <a:pt x="4629" y="5263"/>
                    <a:pt x="4687" y="5263"/>
                  </a:cubicBezTo>
                  <a:cubicBezTo>
                    <a:pt x="4746" y="5263"/>
                    <a:pt x="4804" y="5238"/>
                    <a:pt x="4837" y="5188"/>
                  </a:cubicBezTo>
                  <a:lnTo>
                    <a:pt x="5104" y="4954"/>
                  </a:lnTo>
                  <a:cubicBezTo>
                    <a:pt x="5204" y="4854"/>
                    <a:pt x="5204" y="4721"/>
                    <a:pt x="5104" y="4621"/>
                  </a:cubicBezTo>
                  <a:lnTo>
                    <a:pt x="668" y="51"/>
                  </a:lnTo>
                  <a:cubicBezTo>
                    <a:pt x="634" y="17"/>
                    <a:pt x="576" y="1"/>
                    <a:pt x="51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82"/>
            <p:cNvSpPr/>
            <p:nvPr/>
          </p:nvSpPr>
          <p:spPr>
            <a:xfrm>
              <a:off x="3666125" y="3168650"/>
              <a:ext cx="80075" cy="73000"/>
            </a:xfrm>
            <a:custGeom>
              <a:avLst/>
              <a:gdLst/>
              <a:ahLst/>
              <a:cxnLst/>
              <a:rect l="l" t="t" r="r" b="b"/>
              <a:pathLst>
                <a:path w="3203" h="2920" extrusionOk="0">
                  <a:moveTo>
                    <a:pt x="1597" y="0"/>
                  </a:moveTo>
                  <a:cubicBezTo>
                    <a:pt x="1232" y="0"/>
                    <a:pt x="863" y="134"/>
                    <a:pt x="567" y="397"/>
                  </a:cubicBezTo>
                  <a:cubicBezTo>
                    <a:pt x="0" y="964"/>
                    <a:pt x="0" y="1898"/>
                    <a:pt x="534" y="2465"/>
                  </a:cubicBezTo>
                  <a:cubicBezTo>
                    <a:pt x="822" y="2769"/>
                    <a:pt x="1204" y="2919"/>
                    <a:pt x="1584" y="2919"/>
                  </a:cubicBezTo>
                  <a:cubicBezTo>
                    <a:pt x="1954" y="2919"/>
                    <a:pt x="2323" y="2778"/>
                    <a:pt x="2602" y="2498"/>
                  </a:cubicBezTo>
                  <a:cubicBezTo>
                    <a:pt x="3203" y="1931"/>
                    <a:pt x="3203" y="1030"/>
                    <a:pt x="2636" y="430"/>
                  </a:cubicBezTo>
                  <a:cubicBezTo>
                    <a:pt x="2348" y="142"/>
                    <a:pt x="1974" y="0"/>
                    <a:pt x="1597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82"/>
            <p:cNvSpPr/>
            <p:nvPr/>
          </p:nvSpPr>
          <p:spPr>
            <a:xfrm>
              <a:off x="3606075" y="2788275"/>
              <a:ext cx="155975" cy="97600"/>
            </a:xfrm>
            <a:custGeom>
              <a:avLst/>
              <a:gdLst/>
              <a:ahLst/>
              <a:cxnLst/>
              <a:rect l="l" t="t" r="r" b="b"/>
              <a:pathLst>
                <a:path w="6239" h="3904" extrusionOk="0">
                  <a:moveTo>
                    <a:pt x="5812" y="0"/>
                  </a:moveTo>
                  <a:cubicBezTo>
                    <a:pt x="5775" y="0"/>
                    <a:pt x="5738" y="11"/>
                    <a:pt x="5705" y="34"/>
                  </a:cubicBezTo>
                  <a:lnTo>
                    <a:pt x="167" y="3136"/>
                  </a:lnTo>
                  <a:cubicBezTo>
                    <a:pt x="67" y="3203"/>
                    <a:pt x="1" y="3336"/>
                    <a:pt x="67" y="3470"/>
                  </a:cubicBezTo>
                  <a:lnTo>
                    <a:pt x="268" y="3770"/>
                  </a:lnTo>
                  <a:cubicBezTo>
                    <a:pt x="290" y="3859"/>
                    <a:pt x="371" y="3903"/>
                    <a:pt x="453" y="3903"/>
                  </a:cubicBezTo>
                  <a:cubicBezTo>
                    <a:pt x="494" y="3903"/>
                    <a:pt x="534" y="3892"/>
                    <a:pt x="568" y="3870"/>
                  </a:cubicBezTo>
                  <a:lnTo>
                    <a:pt x="6105" y="768"/>
                  </a:lnTo>
                  <a:cubicBezTo>
                    <a:pt x="6205" y="701"/>
                    <a:pt x="6238" y="567"/>
                    <a:pt x="6205" y="434"/>
                  </a:cubicBezTo>
                  <a:lnTo>
                    <a:pt x="6005" y="134"/>
                  </a:lnTo>
                  <a:cubicBezTo>
                    <a:pt x="5960" y="45"/>
                    <a:pt x="5886" y="0"/>
                    <a:pt x="581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82"/>
            <p:cNvSpPr/>
            <p:nvPr/>
          </p:nvSpPr>
          <p:spPr>
            <a:xfrm>
              <a:off x="3706975" y="2764425"/>
              <a:ext cx="83425" cy="72950"/>
            </a:xfrm>
            <a:custGeom>
              <a:avLst/>
              <a:gdLst/>
              <a:ahLst/>
              <a:cxnLst/>
              <a:rect l="l" t="t" r="r" b="b"/>
              <a:pathLst>
                <a:path w="3337" h="2918" extrusionOk="0">
                  <a:moveTo>
                    <a:pt x="1673" y="0"/>
                  </a:moveTo>
                  <a:cubicBezTo>
                    <a:pt x="1433" y="0"/>
                    <a:pt x="1191" y="60"/>
                    <a:pt x="968" y="187"/>
                  </a:cubicBezTo>
                  <a:cubicBezTo>
                    <a:pt x="268" y="587"/>
                    <a:pt x="1" y="1455"/>
                    <a:pt x="401" y="2189"/>
                  </a:cubicBezTo>
                  <a:cubicBezTo>
                    <a:pt x="669" y="2658"/>
                    <a:pt x="1162" y="2918"/>
                    <a:pt x="1669" y="2918"/>
                  </a:cubicBezTo>
                  <a:cubicBezTo>
                    <a:pt x="1918" y="2918"/>
                    <a:pt x="2171" y="2854"/>
                    <a:pt x="2403" y="2722"/>
                  </a:cubicBezTo>
                  <a:cubicBezTo>
                    <a:pt x="3103" y="2322"/>
                    <a:pt x="3337" y="1455"/>
                    <a:pt x="2936" y="754"/>
                  </a:cubicBezTo>
                  <a:cubicBezTo>
                    <a:pt x="2686" y="276"/>
                    <a:pt x="2187" y="0"/>
                    <a:pt x="167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82"/>
            <p:cNvSpPr/>
            <p:nvPr/>
          </p:nvSpPr>
          <p:spPr>
            <a:xfrm>
              <a:off x="3511000" y="3133350"/>
              <a:ext cx="55075" cy="168850"/>
            </a:xfrm>
            <a:custGeom>
              <a:avLst/>
              <a:gdLst/>
              <a:ahLst/>
              <a:cxnLst/>
              <a:rect l="l" t="t" r="r" b="b"/>
              <a:pathLst>
                <a:path w="2203" h="6754" extrusionOk="0">
                  <a:moveTo>
                    <a:pt x="610" y="1"/>
                  </a:moveTo>
                  <a:cubicBezTo>
                    <a:pt x="595" y="1"/>
                    <a:pt x="581" y="3"/>
                    <a:pt x="568" y="7"/>
                  </a:cubicBezTo>
                  <a:lnTo>
                    <a:pt x="201" y="107"/>
                  </a:lnTo>
                  <a:cubicBezTo>
                    <a:pt x="68" y="107"/>
                    <a:pt x="1" y="241"/>
                    <a:pt x="34" y="374"/>
                  </a:cubicBezTo>
                  <a:lnTo>
                    <a:pt x="1369" y="6579"/>
                  </a:lnTo>
                  <a:cubicBezTo>
                    <a:pt x="1396" y="6689"/>
                    <a:pt x="1470" y="6754"/>
                    <a:pt x="1570" y="6754"/>
                  </a:cubicBezTo>
                  <a:cubicBezTo>
                    <a:pt x="1591" y="6754"/>
                    <a:pt x="1613" y="6751"/>
                    <a:pt x="1635" y="6745"/>
                  </a:cubicBezTo>
                  <a:lnTo>
                    <a:pt x="2002" y="6679"/>
                  </a:lnTo>
                  <a:cubicBezTo>
                    <a:pt x="2136" y="6645"/>
                    <a:pt x="2203" y="6512"/>
                    <a:pt x="2169" y="6412"/>
                  </a:cubicBezTo>
                  <a:lnTo>
                    <a:pt x="835" y="174"/>
                  </a:lnTo>
                  <a:cubicBezTo>
                    <a:pt x="806" y="87"/>
                    <a:pt x="702" y="1"/>
                    <a:pt x="610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82"/>
            <p:cNvSpPr/>
            <p:nvPr/>
          </p:nvSpPr>
          <p:spPr>
            <a:xfrm>
              <a:off x="3514350" y="3253650"/>
              <a:ext cx="80075" cy="73325"/>
            </a:xfrm>
            <a:custGeom>
              <a:avLst/>
              <a:gdLst/>
              <a:ahLst/>
              <a:cxnLst/>
              <a:rect l="l" t="t" r="r" b="b"/>
              <a:pathLst>
                <a:path w="3203" h="2933" extrusionOk="0">
                  <a:moveTo>
                    <a:pt x="1576" y="0"/>
                  </a:moveTo>
                  <a:cubicBezTo>
                    <a:pt x="1475" y="0"/>
                    <a:pt x="1372" y="10"/>
                    <a:pt x="1268" y="32"/>
                  </a:cubicBezTo>
                  <a:cubicBezTo>
                    <a:pt x="501" y="199"/>
                    <a:pt x="0" y="966"/>
                    <a:pt x="167" y="1767"/>
                  </a:cubicBezTo>
                  <a:cubicBezTo>
                    <a:pt x="312" y="2463"/>
                    <a:pt x="912" y="2933"/>
                    <a:pt x="1593" y="2933"/>
                  </a:cubicBezTo>
                  <a:cubicBezTo>
                    <a:pt x="1695" y="2933"/>
                    <a:pt x="1798" y="2922"/>
                    <a:pt x="1902" y="2901"/>
                  </a:cubicBezTo>
                  <a:cubicBezTo>
                    <a:pt x="2702" y="2701"/>
                    <a:pt x="3203" y="1933"/>
                    <a:pt x="3003" y="1166"/>
                  </a:cubicBezTo>
                  <a:cubicBezTo>
                    <a:pt x="2857" y="469"/>
                    <a:pt x="2257" y="0"/>
                    <a:pt x="157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82"/>
            <p:cNvSpPr/>
            <p:nvPr/>
          </p:nvSpPr>
          <p:spPr>
            <a:xfrm>
              <a:off x="3211625" y="2733375"/>
              <a:ext cx="511225" cy="452550"/>
            </a:xfrm>
            <a:custGeom>
              <a:avLst/>
              <a:gdLst/>
              <a:ahLst/>
              <a:cxnLst/>
              <a:rect l="l" t="t" r="r" b="b"/>
              <a:pathLst>
                <a:path w="20449" h="18102" extrusionOk="0">
                  <a:moveTo>
                    <a:pt x="10235" y="1"/>
                  </a:moveTo>
                  <a:cubicBezTo>
                    <a:pt x="7501" y="1"/>
                    <a:pt x="4793" y="1236"/>
                    <a:pt x="3003" y="3597"/>
                  </a:cubicBezTo>
                  <a:cubicBezTo>
                    <a:pt x="1" y="7567"/>
                    <a:pt x="768" y="13238"/>
                    <a:pt x="4771" y="16273"/>
                  </a:cubicBezTo>
                  <a:cubicBezTo>
                    <a:pt x="6399" y="17504"/>
                    <a:pt x="8313" y="18102"/>
                    <a:pt x="10214" y="18102"/>
                  </a:cubicBezTo>
                  <a:cubicBezTo>
                    <a:pt x="12949" y="18102"/>
                    <a:pt x="15656" y="16866"/>
                    <a:pt x="17447" y="14505"/>
                  </a:cubicBezTo>
                  <a:cubicBezTo>
                    <a:pt x="20449" y="10536"/>
                    <a:pt x="19681" y="4865"/>
                    <a:pt x="15679" y="1829"/>
                  </a:cubicBezTo>
                  <a:cubicBezTo>
                    <a:pt x="14051" y="598"/>
                    <a:pt x="12136" y="1"/>
                    <a:pt x="1023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82"/>
            <p:cNvSpPr/>
            <p:nvPr/>
          </p:nvSpPr>
          <p:spPr>
            <a:xfrm>
              <a:off x="3399275" y="2798925"/>
              <a:ext cx="63400" cy="54600"/>
            </a:xfrm>
            <a:custGeom>
              <a:avLst/>
              <a:gdLst/>
              <a:ahLst/>
              <a:cxnLst/>
              <a:rect l="l" t="t" r="r" b="b"/>
              <a:pathLst>
                <a:path w="2536" h="2184" extrusionOk="0">
                  <a:moveTo>
                    <a:pt x="1272" y="0"/>
                  </a:moveTo>
                  <a:cubicBezTo>
                    <a:pt x="1090" y="0"/>
                    <a:pt x="905" y="45"/>
                    <a:pt x="734" y="141"/>
                  </a:cubicBezTo>
                  <a:cubicBezTo>
                    <a:pt x="200" y="442"/>
                    <a:pt x="0" y="1109"/>
                    <a:pt x="300" y="1643"/>
                  </a:cubicBezTo>
                  <a:cubicBezTo>
                    <a:pt x="504" y="1982"/>
                    <a:pt x="878" y="2184"/>
                    <a:pt x="1263" y="2184"/>
                  </a:cubicBezTo>
                  <a:cubicBezTo>
                    <a:pt x="1446" y="2184"/>
                    <a:pt x="1630" y="2139"/>
                    <a:pt x="1801" y="2043"/>
                  </a:cubicBezTo>
                  <a:cubicBezTo>
                    <a:pt x="2335" y="1743"/>
                    <a:pt x="2535" y="1075"/>
                    <a:pt x="2235" y="542"/>
                  </a:cubicBezTo>
                  <a:cubicBezTo>
                    <a:pt x="2031" y="202"/>
                    <a:pt x="1658" y="0"/>
                    <a:pt x="127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82"/>
            <p:cNvSpPr/>
            <p:nvPr/>
          </p:nvSpPr>
          <p:spPr>
            <a:xfrm>
              <a:off x="3312525" y="2842000"/>
              <a:ext cx="71750" cy="62700"/>
            </a:xfrm>
            <a:custGeom>
              <a:avLst/>
              <a:gdLst/>
              <a:ahLst/>
              <a:cxnLst/>
              <a:rect l="l" t="t" r="r" b="b"/>
              <a:pathLst>
                <a:path w="2870" h="2508" extrusionOk="0">
                  <a:moveTo>
                    <a:pt x="1419" y="0"/>
                  </a:moveTo>
                  <a:cubicBezTo>
                    <a:pt x="1222" y="0"/>
                    <a:pt x="1022" y="49"/>
                    <a:pt x="835" y="153"/>
                  </a:cubicBezTo>
                  <a:cubicBezTo>
                    <a:pt x="234" y="520"/>
                    <a:pt x="1" y="1254"/>
                    <a:pt x="335" y="1854"/>
                  </a:cubicBezTo>
                  <a:cubicBezTo>
                    <a:pt x="564" y="2268"/>
                    <a:pt x="1000" y="2507"/>
                    <a:pt x="1445" y="2507"/>
                  </a:cubicBezTo>
                  <a:cubicBezTo>
                    <a:pt x="1646" y="2507"/>
                    <a:pt x="1849" y="2458"/>
                    <a:pt x="2036" y="2355"/>
                  </a:cubicBezTo>
                  <a:cubicBezTo>
                    <a:pt x="2636" y="2021"/>
                    <a:pt x="2870" y="1254"/>
                    <a:pt x="2536" y="653"/>
                  </a:cubicBezTo>
                  <a:cubicBezTo>
                    <a:pt x="2283" y="240"/>
                    <a:pt x="1857" y="0"/>
                    <a:pt x="141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82"/>
            <p:cNvSpPr/>
            <p:nvPr/>
          </p:nvSpPr>
          <p:spPr>
            <a:xfrm>
              <a:off x="3386750" y="2913850"/>
              <a:ext cx="50075" cy="43900"/>
            </a:xfrm>
            <a:custGeom>
              <a:avLst/>
              <a:gdLst/>
              <a:ahLst/>
              <a:cxnLst/>
              <a:rect l="l" t="t" r="r" b="b"/>
              <a:pathLst>
                <a:path w="2003" h="1756" extrusionOk="0">
                  <a:moveTo>
                    <a:pt x="1013" y="1"/>
                  </a:moveTo>
                  <a:cubicBezTo>
                    <a:pt x="863" y="1"/>
                    <a:pt x="710" y="38"/>
                    <a:pt x="568" y="114"/>
                  </a:cubicBezTo>
                  <a:cubicBezTo>
                    <a:pt x="134" y="348"/>
                    <a:pt x="1" y="882"/>
                    <a:pt x="234" y="1315"/>
                  </a:cubicBezTo>
                  <a:cubicBezTo>
                    <a:pt x="395" y="1591"/>
                    <a:pt x="698" y="1756"/>
                    <a:pt x="1012" y="1756"/>
                  </a:cubicBezTo>
                  <a:cubicBezTo>
                    <a:pt x="1155" y="1756"/>
                    <a:pt x="1300" y="1722"/>
                    <a:pt x="1435" y="1649"/>
                  </a:cubicBezTo>
                  <a:cubicBezTo>
                    <a:pt x="1835" y="1415"/>
                    <a:pt x="2002" y="882"/>
                    <a:pt x="1769" y="448"/>
                  </a:cubicBezTo>
                  <a:cubicBezTo>
                    <a:pt x="1612" y="157"/>
                    <a:pt x="1319" y="1"/>
                    <a:pt x="101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82"/>
            <p:cNvSpPr/>
            <p:nvPr/>
          </p:nvSpPr>
          <p:spPr>
            <a:xfrm>
              <a:off x="3294200" y="2917900"/>
              <a:ext cx="75075" cy="65725"/>
            </a:xfrm>
            <a:custGeom>
              <a:avLst/>
              <a:gdLst/>
              <a:ahLst/>
              <a:cxnLst/>
              <a:rect l="l" t="t" r="r" b="b"/>
              <a:pathLst>
                <a:path w="3003" h="2629" extrusionOk="0">
                  <a:moveTo>
                    <a:pt x="1482" y="1"/>
                  </a:moveTo>
                  <a:cubicBezTo>
                    <a:pt x="1274" y="1"/>
                    <a:pt x="1063" y="50"/>
                    <a:pt x="867" y="153"/>
                  </a:cubicBezTo>
                  <a:cubicBezTo>
                    <a:pt x="234" y="519"/>
                    <a:pt x="0" y="1320"/>
                    <a:pt x="334" y="1954"/>
                  </a:cubicBezTo>
                  <a:cubicBezTo>
                    <a:pt x="582" y="2383"/>
                    <a:pt x="1029" y="2629"/>
                    <a:pt x="1489" y="2629"/>
                  </a:cubicBezTo>
                  <a:cubicBezTo>
                    <a:pt x="1708" y="2629"/>
                    <a:pt x="1930" y="2573"/>
                    <a:pt x="2135" y="2454"/>
                  </a:cubicBezTo>
                  <a:cubicBezTo>
                    <a:pt x="2769" y="2121"/>
                    <a:pt x="3002" y="1320"/>
                    <a:pt x="2635" y="686"/>
                  </a:cubicBezTo>
                  <a:cubicBezTo>
                    <a:pt x="2405" y="248"/>
                    <a:pt x="1950" y="1"/>
                    <a:pt x="148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82"/>
            <p:cNvSpPr/>
            <p:nvPr/>
          </p:nvSpPr>
          <p:spPr>
            <a:xfrm>
              <a:off x="3519350" y="2983600"/>
              <a:ext cx="58400" cy="51350"/>
            </a:xfrm>
            <a:custGeom>
              <a:avLst/>
              <a:gdLst/>
              <a:ahLst/>
              <a:cxnLst/>
              <a:rect l="l" t="t" r="r" b="b"/>
              <a:pathLst>
                <a:path w="2336" h="2054" extrusionOk="0">
                  <a:moveTo>
                    <a:pt x="1172" y="0"/>
                  </a:moveTo>
                  <a:cubicBezTo>
                    <a:pt x="1001" y="0"/>
                    <a:pt x="828" y="41"/>
                    <a:pt x="668" y="126"/>
                  </a:cubicBezTo>
                  <a:cubicBezTo>
                    <a:pt x="201" y="393"/>
                    <a:pt x="1" y="1027"/>
                    <a:pt x="301" y="1527"/>
                  </a:cubicBezTo>
                  <a:cubicBezTo>
                    <a:pt x="482" y="1868"/>
                    <a:pt x="834" y="2054"/>
                    <a:pt x="1187" y="2054"/>
                  </a:cubicBezTo>
                  <a:cubicBezTo>
                    <a:pt x="1353" y="2054"/>
                    <a:pt x="1519" y="2013"/>
                    <a:pt x="1668" y="1928"/>
                  </a:cubicBezTo>
                  <a:cubicBezTo>
                    <a:pt x="2169" y="1627"/>
                    <a:pt x="2336" y="1027"/>
                    <a:pt x="2069" y="527"/>
                  </a:cubicBezTo>
                  <a:cubicBezTo>
                    <a:pt x="1887" y="186"/>
                    <a:pt x="1536" y="0"/>
                    <a:pt x="117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82"/>
            <p:cNvSpPr/>
            <p:nvPr/>
          </p:nvSpPr>
          <p:spPr>
            <a:xfrm>
              <a:off x="3425125" y="2978750"/>
              <a:ext cx="55900" cy="49575"/>
            </a:xfrm>
            <a:custGeom>
              <a:avLst/>
              <a:gdLst/>
              <a:ahLst/>
              <a:cxnLst/>
              <a:rect l="l" t="t" r="r" b="b"/>
              <a:pathLst>
                <a:path w="2236" h="1983" extrusionOk="0">
                  <a:moveTo>
                    <a:pt x="1086" y="1"/>
                  </a:moveTo>
                  <a:cubicBezTo>
                    <a:pt x="932" y="1"/>
                    <a:pt x="777" y="39"/>
                    <a:pt x="634" y="120"/>
                  </a:cubicBezTo>
                  <a:cubicBezTo>
                    <a:pt x="167" y="387"/>
                    <a:pt x="0" y="988"/>
                    <a:pt x="267" y="1488"/>
                  </a:cubicBezTo>
                  <a:cubicBezTo>
                    <a:pt x="447" y="1804"/>
                    <a:pt x="780" y="1982"/>
                    <a:pt x="1122" y="1982"/>
                  </a:cubicBezTo>
                  <a:cubicBezTo>
                    <a:pt x="1285" y="1982"/>
                    <a:pt x="1450" y="1941"/>
                    <a:pt x="1601" y="1855"/>
                  </a:cubicBezTo>
                  <a:cubicBezTo>
                    <a:pt x="2068" y="1588"/>
                    <a:pt x="2235" y="988"/>
                    <a:pt x="1968" y="521"/>
                  </a:cubicBezTo>
                  <a:cubicBezTo>
                    <a:pt x="1783" y="196"/>
                    <a:pt x="1437" y="1"/>
                    <a:pt x="108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82"/>
            <p:cNvSpPr/>
            <p:nvPr/>
          </p:nvSpPr>
          <p:spPr>
            <a:xfrm>
              <a:off x="3601075" y="2922175"/>
              <a:ext cx="45900" cy="40200"/>
            </a:xfrm>
            <a:custGeom>
              <a:avLst/>
              <a:gdLst/>
              <a:ahLst/>
              <a:cxnLst/>
              <a:rect l="l" t="t" r="r" b="b"/>
              <a:pathLst>
                <a:path w="1836" h="1608" extrusionOk="0">
                  <a:moveTo>
                    <a:pt x="946" y="0"/>
                  </a:moveTo>
                  <a:cubicBezTo>
                    <a:pt x="809" y="0"/>
                    <a:pt x="668" y="37"/>
                    <a:pt x="534" y="115"/>
                  </a:cubicBezTo>
                  <a:cubicBezTo>
                    <a:pt x="134" y="315"/>
                    <a:pt x="1" y="815"/>
                    <a:pt x="234" y="1182"/>
                  </a:cubicBezTo>
                  <a:cubicBezTo>
                    <a:pt x="372" y="1459"/>
                    <a:pt x="654" y="1608"/>
                    <a:pt x="946" y="1608"/>
                  </a:cubicBezTo>
                  <a:cubicBezTo>
                    <a:pt x="1077" y="1608"/>
                    <a:pt x="1211" y="1578"/>
                    <a:pt x="1335" y="1516"/>
                  </a:cubicBezTo>
                  <a:cubicBezTo>
                    <a:pt x="1702" y="1282"/>
                    <a:pt x="1835" y="782"/>
                    <a:pt x="1635" y="415"/>
                  </a:cubicBezTo>
                  <a:cubicBezTo>
                    <a:pt x="1479" y="148"/>
                    <a:pt x="1220" y="0"/>
                    <a:pt x="94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82"/>
            <p:cNvSpPr/>
            <p:nvPr/>
          </p:nvSpPr>
          <p:spPr>
            <a:xfrm>
              <a:off x="3473475" y="3061350"/>
              <a:ext cx="53400" cy="49275"/>
            </a:xfrm>
            <a:custGeom>
              <a:avLst/>
              <a:gdLst/>
              <a:ahLst/>
              <a:cxnLst/>
              <a:rect l="l" t="t" r="r" b="b"/>
              <a:pathLst>
                <a:path w="2136" h="1971" extrusionOk="0">
                  <a:moveTo>
                    <a:pt x="1058" y="1"/>
                  </a:moveTo>
                  <a:cubicBezTo>
                    <a:pt x="995" y="1"/>
                    <a:pt x="932" y="7"/>
                    <a:pt x="868" y="19"/>
                  </a:cubicBezTo>
                  <a:cubicBezTo>
                    <a:pt x="334" y="119"/>
                    <a:pt x="1" y="652"/>
                    <a:pt x="101" y="1186"/>
                  </a:cubicBezTo>
                  <a:cubicBezTo>
                    <a:pt x="189" y="1656"/>
                    <a:pt x="614" y="1971"/>
                    <a:pt x="1078" y="1971"/>
                  </a:cubicBezTo>
                  <a:cubicBezTo>
                    <a:pt x="1141" y="1971"/>
                    <a:pt x="1205" y="1965"/>
                    <a:pt x="1268" y="1953"/>
                  </a:cubicBezTo>
                  <a:cubicBezTo>
                    <a:pt x="1802" y="1853"/>
                    <a:pt x="2136" y="1319"/>
                    <a:pt x="2036" y="786"/>
                  </a:cubicBezTo>
                  <a:cubicBezTo>
                    <a:pt x="1948" y="316"/>
                    <a:pt x="1523" y="1"/>
                    <a:pt x="105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82"/>
            <p:cNvSpPr/>
            <p:nvPr/>
          </p:nvSpPr>
          <p:spPr>
            <a:xfrm>
              <a:off x="3396775" y="3040700"/>
              <a:ext cx="43375" cy="40550"/>
            </a:xfrm>
            <a:custGeom>
              <a:avLst/>
              <a:gdLst/>
              <a:ahLst/>
              <a:cxnLst/>
              <a:rect l="l" t="t" r="r" b="b"/>
              <a:pathLst>
                <a:path w="1735" h="1622" extrusionOk="0">
                  <a:moveTo>
                    <a:pt x="866" y="0"/>
                  </a:moveTo>
                  <a:cubicBezTo>
                    <a:pt x="823" y="0"/>
                    <a:pt x="778" y="4"/>
                    <a:pt x="734" y="11"/>
                  </a:cubicBezTo>
                  <a:cubicBezTo>
                    <a:pt x="267" y="111"/>
                    <a:pt x="0" y="544"/>
                    <a:pt x="100" y="978"/>
                  </a:cubicBezTo>
                  <a:cubicBezTo>
                    <a:pt x="160" y="1367"/>
                    <a:pt x="515" y="1622"/>
                    <a:pt x="901" y="1622"/>
                  </a:cubicBezTo>
                  <a:cubicBezTo>
                    <a:pt x="945" y="1622"/>
                    <a:pt x="990" y="1619"/>
                    <a:pt x="1034" y="1612"/>
                  </a:cubicBezTo>
                  <a:cubicBezTo>
                    <a:pt x="1468" y="1512"/>
                    <a:pt x="1735" y="1078"/>
                    <a:pt x="1668" y="644"/>
                  </a:cubicBezTo>
                  <a:cubicBezTo>
                    <a:pt x="1578" y="255"/>
                    <a:pt x="1247" y="0"/>
                    <a:pt x="86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82"/>
            <p:cNvSpPr/>
            <p:nvPr/>
          </p:nvSpPr>
          <p:spPr>
            <a:xfrm>
              <a:off x="3331725" y="3005300"/>
              <a:ext cx="45875" cy="40225"/>
            </a:xfrm>
            <a:custGeom>
              <a:avLst/>
              <a:gdLst/>
              <a:ahLst/>
              <a:cxnLst/>
              <a:rect l="l" t="t" r="r" b="b"/>
              <a:pathLst>
                <a:path w="1835" h="1609" extrusionOk="0">
                  <a:moveTo>
                    <a:pt x="901" y="0"/>
                  </a:moveTo>
                  <a:cubicBezTo>
                    <a:pt x="774" y="0"/>
                    <a:pt x="647" y="30"/>
                    <a:pt x="534" y="92"/>
                  </a:cubicBezTo>
                  <a:cubicBezTo>
                    <a:pt x="134" y="326"/>
                    <a:pt x="0" y="826"/>
                    <a:pt x="234" y="1193"/>
                  </a:cubicBezTo>
                  <a:cubicBezTo>
                    <a:pt x="367" y="1460"/>
                    <a:pt x="634" y="1608"/>
                    <a:pt x="906" y="1608"/>
                  </a:cubicBezTo>
                  <a:cubicBezTo>
                    <a:pt x="1042" y="1608"/>
                    <a:pt x="1179" y="1571"/>
                    <a:pt x="1301" y="1493"/>
                  </a:cubicBezTo>
                  <a:cubicBezTo>
                    <a:pt x="1701" y="1293"/>
                    <a:pt x="1835" y="793"/>
                    <a:pt x="1635" y="426"/>
                  </a:cubicBezTo>
                  <a:cubicBezTo>
                    <a:pt x="1473" y="150"/>
                    <a:pt x="1185" y="0"/>
                    <a:pt x="90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82"/>
            <p:cNvSpPr/>
            <p:nvPr/>
          </p:nvSpPr>
          <p:spPr>
            <a:xfrm>
              <a:off x="3580225" y="3037800"/>
              <a:ext cx="45900" cy="40250"/>
            </a:xfrm>
            <a:custGeom>
              <a:avLst/>
              <a:gdLst/>
              <a:ahLst/>
              <a:cxnLst/>
              <a:rect l="l" t="t" r="r" b="b"/>
              <a:pathLst>
                <a:path w="1836" h="1610" extrusionOk="0">
                  <a:moveTo>
                    <a:pt x="923" y="0"/>
                  </a:moveTo>
                  <a:cubicBezTo>
                    <a:pt x="793" y="0"/>
                    <a:pt x="660" y="30"/>
                    <a:pt x="534" y="93"/>
                  </a:cubicBezTo>
                  <a:cubicBezTo>
                    <a:pt x="134" y="327"/>
                    <a:pt x="1" y="794"/>
                    <a:pt x="234" y="1194"/>
                  </a:cubicBezTo>
                  <a:cubicBezTo>
                    <a:pt x="368" y="1461"/>
                    <a:pt x="634" y="1609"/>
                    <a:pt x="916" y="1609"/>
                  </a:cubicBezTo>
                  <a:cubicBezTo>
                    <a:pt x="1057" y="1609"/>
                    <a:pt x="1201" y="1572"/>
                    <a:pt x="1335" y="1494"/>
                  </a:cubicBezTo>
                  <a:cubicBezTo>
                    <a:pt x="1702" y="1294"/>
                    <a:pt x="1835" y="794"/>
                    <a:pt x="1635" y="393"/>
                  </a:cubicBezTo>
                  <a:cubicBezTo>
                    <a:pt x="1475" y="142"/>
                    <a:pt x="1206" y="0"/>
                    <a:pt x="92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82"/>
            <p:cNvSpPr/>
            <p:nvPr/>
          </p:nvSpPr>
          <p:spPr>
            <a:xfrm>
              <a:off x="3496825" y="2909025"/>
              <a:ext cx="50075" cy="43900"/>
            </a:xfrm>
            <a:custGeom>
              <a:avLst/>
              <a:gdLst/>
              <a:ahLst/>
              <a:cxnLst/>
              <a:rect l="l" t="t" r="r" b="b"/>
              <a:pathLst>
                <a:path w="2003" h="1756" extrusionOk="0">
                  <a:moveTo>
                    <a:pt x="1002" y="0"/>
                  </a:moveTo>
                  <a:cubicBezTo>
                    <a:pt x="864" y="0"/>
                    <a:pt x="726" y="34"/>
                    <a:pt x="601" y="107"/>
                  </a:cubicBezTo>
                  <a:cubicBezTo>
                    <a:pt x="168" y="374"/>
                    <a:pt x="1" y="908"/>
                    <a:pt x="234" y="1308"/>
                  </a:cubicBezTo>
                  <a:cubicBezTo>
                    <a:pt x="414" y="1600"/>
                    <a:pt x="714" y="1755"/>
                    <a:pt x="1012" y="1755"/>
                  </a:cubicBezTo>
                  <a:cubicBezTo>
                    <a:pt x="1158" y="1755"/>
                    <a:pt x="1304" y="1718"/>
                    <a:pt x="1435" y="1642"/>
                  </a:cubicBezTo>
                  <a:cubicBezTo>
                    <a:pt x="1869" y="1408"/>
                    <a:pt x="2002" y="874"/>
                    <a:pt x="1769" y="441"/>
                  </a:cubicBezTo>
                  <a:cubicBezTo>
                    <a:pt x="1608" y="165"/>
                    <a:pt x="1305" y="0"/>
                    <a:pt x="100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82"/>
            <p:cNvSpPr/>
            <p:nvPr/>
          </p:nvSpPr>
          <p:spPr>
            <a:xfrm>
              <a:off x="3498500" y="2806000"/>
              <a:ext cx="58400" cy="51275"/>
            </a:xfrm>
            <a:custGeom>
              <a:avLst/>
              <a:gdLst/>
              <a:ahLst/>
              <a:cxnLst/>
              <a:rect l="l" t="t" r="r" b="b"/>
              <a:pathLst>
                <a:path w="2336" h="2051" extrusionOk="0">
                  <a:moveTo>
                    <a:pt x="1131" y="1"/>
                  </a:moveTo>
                  <a:cubicBezTo>
                    <a:pt x="989" y="1"/>
                    <a:pt x="843" y="30"/>
                    <a:pt x="701" y="92"/>
                  </a:cubicBezTo>
                  <a:cubicBezTo>
                    <a:pt x="201" y="325"/>
                    <a:pt x="1" y="959"/>
                    <a:pt x="234" y="1460"/>
                  </a:cubicBezTo>
                  <a:cubicBezTo>
                    <a:pt x="406" y="1827"/>
                    <a:pt x="776" y="2051"/>
                    <a:pt x="1171" y="2051"/>
                  </a:cubicBezTo>
                  <a:cubicBezTo>
                    <a:pt x="1314" y="2051"/>
                    <a:pt x="1460" y="2022"/>
                    <a:pt x="1602" y="1960"/>
                  </a:cubicBezTo>
                  <a:cubicBezTo>
                    <a:pt x="2102" y="1693"/>
                    <a:pt x="2336" y="1093"/>
                    <a:pt x="2069" y="592"/>
                  </a:cubicBezTo>
                  <a:cubicBezTo>
                    <a:pt x="1897" y="225"/>
                    <a:pt x="1527" y="1"/>
                    <a:pt x="113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82"/>
            <p:cNvSpPr/>
            <p:nvPr/>
          </p:nvSpPr>
          <p:spPr>
            <a:xfrm>
              <a:off x="3446800" y="2861200"/>
              <a:ext cx="45900" cy="40125"/>
            </a:xfrm>
            <a:custGeom>
              <a:avLst/>
              <a:gdLst/>
              <a:ahLst/>
              <a:cxnLst/>
              <a:rect l="l" t="t" r="r" b="b"/>
              <a:pathLst>
                <a:path w="1836" h="1605" extrusionOk="0">
                  <a:moveTo>
                    <a:pt x="928" y="1"/>
                  </a:moveTo>
                  <a:cubicBezTo>
                    <a:pt x="806" y="1"/>
                    <a:pt x="683" y="28"/>
                    <a:pt x="568" y="86"/>
                  </a:cubicBezTo>
                  <a:cubicBezTo>
                    <a:pt x="167" y="252"/>
                    <a:pt x="0" y="753"/>
                    <a:pt x="201" y="1153"/>
                  </a:cubicBezTo>
                  <a:cubicBezTo>
                    <a:pt x="343" y="1438"/>
                    <a:pt x="621" y="1605"/>
                    <a:pt x="914" y="1605"/>
                  </a:cubicBezTo>
                  <a:cubicBezTo>
                    <a:pt x="1032" y="1605"/>
                    <a:pt x="1153" y="1577"/>
                    <a:pt x="1268" y="1520"/>
                  </a:cubicBezTo>
                  <a:cubicBezTo>
                    <a:pt x="1668" y="1320"/>
                    <a:pt x="1835" y="853"/>
                    <a:pt x="1668" y="452"/>
                  </a:cubicBezTo>
                  <a:cubicBezTo>
                    <a:pt x="1526" y="167"/>
                    <a:pt x="1231" y="1"/>
                    <a:pt x="92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82"/>
            <p:cNvSpPr/>
            <p:nvPr/>
          </p:nvSpPr>
          <p:spPr>
            <a:xfrm>
              <a:off x="3582725" y="2858725"/>
              <a:ext cx="50075" cy="44100"/>
            </a:xfrm>
            <a:custGeom>
              <a:avLst/>
              <a:gdLst/>
              <a:ahLst/>
              <a:cxnLst/>
              <a:rect l="l" t="t" r="r" b="b"/>
              <a:pathLst>
                <a:path w="2003" h="1764" extrusionOk="0">
                  <a:moveTo>
                    <a:pt x="999" y="0"/>
                  </a:moveTo>
                  <a:cubicBezTo>
                    <a:pt x="869" y="0"/>
                    <a:pt x="734" y="28"/>
                    <a:pt x="601" y="84"/>
                  </a:cubicBezTo>
                  <a:cubicBezTo>
                    <a:pt x="167" y="285"/>
                    <a:pt x="1" y="818"/>
                    <a:pt x="201" y="1252"/>
                  </a:cubicBezTo>
                  <a:cubicBezTo>
                    <a:pt x="348" y="1571"/>
                    <a:pt x="676" y="1763"/>
                    <a:pt x="1011" y="1763"/>
                  </a:cubicBezTo>
                  <a:cubicBezTo>
                    <a:pt x="1132" y="1763"/>
                    <a:pt x="1254" y="1739"/>
                    <a:pt x="1368" y="1686"/>
                  </a:cubicBezTo>
                  <a:cubicBezTo>
                    <a:pt x="1802" y="1452"/>
                    <a:pt x="2002" y="952"/>
                    <a:pt x="1769" y="485"/>
                  </a:cubicBezTo>
                  <a:cubicBezTo>
                    <a:pt x="1625" y="174"/>
                    <a:pt x="1328" y="0"/>
                    <a:pt x="99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82"/>
            <p:cNvSpPr/>
            <p:nvPr/>
          </p:nvSpPr>
          <p:spPr>
            <a:xfrm>
              <a:off x="4239875" y="1941625"/>
              <a:ext cx="97575" cy="97300"/>
            </a:xfrm>
            <a:custGeom>
              <a:avLst/>
              <a:gdLst/>
              <a:ahLst/>
              <a:cxnLst/>
              <a:rect l="l" t="t" r="r" b="b"/>
              <a:pathLst>
                <a:path w="3903" h="3892" extrusionOk="0">
                  <a:moveTo>
                    <a:pt x="3540" y="0"/>
                  </a:moveTo>
                  <a:cubicBezTo>
                    <a:pt x="3486" y="0"/>
                    <a:pt x="3436" y="25"/>
                    <a:pt x="3403" y="76"/>
                  </a:cubicBezTo>
                  <a:lnTo>
                    <a:pt x="100" y="3378"/>
                  </a:lnTo>
                  <a:cubicBezTo>
                    <a:pt x="0" y="3478"/>
                    <a:pt x="0" y="3611"/>
                    <a:pt x="100" y="3711"/>
                  </a:cubicBezTo>
                  <a:lnTo>
                    <a:pt x="200" y="3845"/>
                  </a:lnTo>
                  <a:cubicBezTo>
                    <a:pt x="245" y="3875"/>
                    <a:pt x="297" y="3891"/>
                    <a:pt x="349" y="3891"/>
                  </a:cubicBezTo>
                  <a:cubicBezTo>
                    <a:pt x="414" y="3891"/>
                    <a:pt x="479" y="3867"/>
                    <a:pt x="534" y="3812"/>
                  </a:cubicBezTo>
                  <a:lnTo>
                    <a:pt x="3836" y="509"/>
                  </a:lnTo>
                  <a:cubicBezTo>
                    <a:pt x="3903" y="409"/>
                    <a:pt x="3903" y="276"/>
                    <a:pt x="3836" y="176"/>
                  </a:cubicBezTo>
                  <a:lnTo>
                    <a:pt x="3703" y="76"/>
                  </a:lnTo>
                  <a:cubicBezTo>
                    <a:pt x="3653" y="25"/>
                    <a:pt x="3594" y="0"/>
                    <a:pt x="354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82"/>
            <p:cNvSpPr/>
            <p:nvPr/>
          </p:nvSpPr>
          <p:spPr>
            <a:xfrm>
              <a:off x="4297400" y="1922850"/>
              <a:ext cx="60900" cy="55500"/>
            </a:xfrm>
            <a:custGeom>
              <a:avLst/>
              <a:gdLst/>
              <a:ahLst/>
              <a:cxnLst/>
              <a:rect l="l" t="t" r="r" b="b"/>
              <a:pathLst>
                <a:path w="2436" h="2220" extrusionOk="0">
                  <a:moveTo>
                    <a:pt x="1218" y="1"/>
                  </a:moveTo>
                  <a:cubicBezTo>
                    <a:pt x="935" y="1"/>
                    <a:pt x="651" y="109"/>
                    <a:pt x="434" y="326"/>
                  </a:cubicBezTo>
                  <a:cubicBezTo>
                    <a:pt x="1" y="760"/>
                    <a:pt x="34" y="1460"/>
                    <a:pt x="434" y="1894"/>
                  </a:cubicBezTo>
                  <a:cubicBezTo>
                    <a:pt x="651" y="2111"/>
                    <a:pt x="935" y="2219"/>
                    <a:pt x="1218" y="2219"/>
                  </a:cubicBezTo>
                  <a:cubicBezTo>
                    <a:pt x="1502" y="2219"/>
                    <a:pt x="1785" y="2111"/>
                    <a:pt x="2002" y="1894"/>
                  </a:cubicBezTo>
                  <a:cubicBezTo>
                    <a:pt x="2436" y="1460"/>
                    <a:pt x="2436" y="760"/>
                    <a:pt x="2002" y="326"/>
                  </a:cubicBezTo>
                  <a:cubicBezTo>
                    <a:pt x="1785" y="109"/>
                    <a:pt x="1502" y="1"/>
                    <a:pt x="121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82"/>
            <p:cNvSpPr/>
            <p:nvPr/>
          </p:nvSpPr>
          <p:spPr>
            <a:xfrm>
              <a:off x="3915475" y="2010825"/>
              <a:ext cx="123450" cy="58850"/>
            </a:xfrm>
            <a:custGeom>
              <a:avLst/>
              <a:gdLst/>
              <a:ahLst/>
              <a:cxnLst/>
              <a:rect l="l" t="t" r="r" b="b"/>
              <a:pathLst>
                <a:path w="4938" h="2354" extrusionOk="0">
                  <a:moveTo>
                    <a:pt x="345" y="1"/>
                  </a:moveTo>
                  <a:cubicBezTo>
                    <a:pt x="256" y="1"/>
                    <a:pt x="161" y="61"/>
                    <a:pt x="134" y="143"/>
                  </a:cubicBezTo>
                  <a:lnTo>
                    <a:pt x="67" y="310"/>
                  </a:lnTo>
                  <a:cubicBezTo>
                    <a:pt x="0" y="410"/>
                    <a:pt x="67" y="543"/>
                    <a:pt x="167" y="610"/>
                  </a:cubicBezTo>
                  <a:lnTo>
                    <a:pt x="4537" y="2344"/>
                  </a:lnTo>
                  <a:cubicBezTo>
                    <a:pt x="4554" y="2350"/>
                    <a:pt x="4573" y="2353"/>
                    <a:pt x="4593" y="2353"/>
                  </a:cubicBezTo>
                  <a:cubicBezTo>
                    <a:pt x="4682" y="2353"/>
                    <a:pt x="4782" y="2293"/>
                    <a:pt x="4837" y="2211"/>
                  </a:cubicBezTo>
                  <a:lnTo>
                    <a:pt x="4904" y="2044"/>
                  </a:lnTo>
                  <a:cubicBezTo>
                    <a:pt x="4937" y="1944"/>
                    <a:pt x="4870" y="1811"/>
                    <a:pt x="4770" y="1744"/>
                  </a:cubicBezTo>
                  <a:lnTo>
                    <a:pt x="400" y="9"/>
                  </a:lnTo>
                  <a:cubicBezTo>
                    <a:pt x="383" y="4"/>
                    <a:pt x="364" y="1"/>
                    <a:pt x="34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82"/>
            <p:cNvSpPr/>
            <p:nvPr/>
          </p:nvSpPr>
          <p:spPr>
            <a:xfrm>
              <a:off x="3894625" y="1992250"/>
              <a:ext cx="61725" cy="55025"/>
            </a:xfrm>
            <a:custGeom>
              <a:avLst/>
              <a:gdLst/>
              <a:ahLst/>
              <a:cxnLst/>
              <a:rect l="l" t="t" r="r" b="b"/>
              <a:pathLst>
                <a:path w="2469" h="2201" extrusionOk="0">
                  <a:moveTo>
                    <a:pt x="1212" y="1"/>
                  </a:moveTo>
                  <a:cubicBezTo>
                    <a:pt x="781" y="1"/>
                    <a:pt x="377" y="258"/>
                    <a:pt x="200" y="686"/>
                  </a:cubicBezTo>
                  <a:cubicBezTo>
                    <a:pt x="0" y="1253"/>
                    <a:pt x="267" y="1887"/>
                    <a:pt x="834" y="2120"/>
                  </a:cubicBezTo>
                  <a:cubicBezTo>
                    <a:pt x="967" y="2175"/>
                    <a:pt x="1103" y="2200"/>
                    <a:pt x="1238" y="2200"/>
                  </a:cubicBezTo>
                  <a:cubicBezTo>
                    <a:pt x="1676" y="2200"/>
                    <a:pt x="2090" y="1928"/>
                    <a:pt x="2269" y="1520"/>
                  </a:cubicBezTo>
                  <a:cubicBezTo>
                    <a:pt x="2469" y="953"/>
                    <a:pt x="2202" y="285"/>
                    <a:pt x="1635" y="85"/>
                  </a:cubicBezTo>
                  <a:cubicBezTo>
                    <a:pt x="1496" y="28"/>
                    <a:pt x="1352" y="1"/>
                    <a:pt x="121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82"/>
            <p:cNvSpPr/>
            <p:nvPr/>
          </p:nvSpPr>
          <p:spPr>
            <a:xfrm>
              <a:off x="4030550" y="1902800"/>
              <a:ext cx="72575" cy="116650"/>
            </a:xfrm>
            <a:custGeom>
              <a:avLst/>
              <a:gdLst/>
              <a:ahLst/>
              <a:cxnLst/>
              <a:rect l="l" t="t" r="r" b="b"/>
              <a:pathLst>
                <a:path w="2903" h="4666" extrusionOk="0">
                  <a:moveTo>
                    <a:pt x="410" y="0"/>
                  </a:moveTo>
                  <a:cubicBezTo>
                    <a:pt x="375" y="0"/>
                    <a:pt x="338" y="9"/>
                    <a:pt x="301" y="27"/>
                  </a:cubicBezTo>
                  <a:lnTo>
                    <a:pt x="167" y="127"/>
                  </a:lnTo>
                  <a:cubicBezTo>
                    <a:pt x="67" y="161"/>
                    <a:pt x="0" y="294"/>
                    <a:pt x="67" y="428"/>
                  </a:cubicBezTo>
                  <a:lnTo>
                    <a:pt x="2269" y="4564"/>
                  </a:lnTo>
                  <a:cubicBezTo>
                    <a:pt x="2312" y="4629"/>
                    <a:pt x="2383" y="4665"/>
                    <a:pt x="2463" y="4665"/>
                  </a:cubicBezTo>
                  <a:cubicBezTo>
                    <a:pt x="2508" y="4665"/>
                    <a:pt x="2555" y="4654"/>
                    <a:pt x="2602" y="4631"/>
                  </a:cubicBezTo>
                  <a:lnTo>
                    <a:pt x="2736" y="4564"/>
                  </a:lnTo>
                  <a:cubicBezTo>
                    <a:pt x="2836" y="4497"/>
                    <a:pt x="2903" y="4364"/>
                    <a:pt x="2836" y="4264"/>
                  </a:cubicBezTo>
                  <a:lnTo>
                    <a:pt x="601" y="127"/>
                  </a:lnTo>
                  <a:cubicBezTo>
                    <a:pt x="577" y="55"/>
                    <a:pt x="501" y="0"/>
                    <a:pt x="41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82"/>
            <p:cNvSpPr/>
            <p:nvPr/>
          </p:nvSpPr>
          <p:spPr>
            <a:xfrm>
              <a:off x="4008875" y="1884675"/>
              <a:ext cx="63400" cy="54850"/>
            </a:xfrm>
            <a:custGeom>
              <a:avLst/>
              <a:gdLst/>
              <a:ahLst/>
              <a:cxnLst/>
              <a:rect l="l" t="t" r="r" b="b"/>
              <a:pathLst>
                <a:path w="2536" h="2194" extrusionOk="0">
                  <a:moveTo>
                    <a:pt x="1234" y="1"/>
                  </a:moveTo>
                  <a:cubicBezTo>
                    <a:pt x="1064" y="1"/>
                    <a:pt x="893" y="39"/>
                    <a:pt x="734" y="119"/>
                  </a:cubicBezTo>
                  <a:cubicBezTo>
                    <a:pt x="200" y="419"/>
                    <a:pt x="0" y="1086"/>
                    <a:pt x="300" y="1620"/>
                  </a:cubicBezTo>
                  <a:cubicBezTo>
                    <a:pt x="483" y="1984"/>
                    <a:pt x="852" y="2193"/>
                    <a:pt x="1238" y="2193"/>
                  </a:cubicBezTo>
                  <a:cubicBezTo>
                    <a:pt x="1417" y="2193"/>
                    <a:pt x="1599" y="2148"/>
                    <a:pt x="1768" y="2053"/>
                  </a:cubicBezTo>
                  <a:cubicBezTo>
                    <a:pt x="2335" y="1786"/>
                    <a:pt x="2535" y="1119"/>
                    <a:pt x="2235" y="586"/>
                  </a:cubicBezTo>
                  <a:cubicBezTo>
                    <a:pt x="2024" y="211"/>
                    <a:pt x="1633" y="1"/>
                    <a:pt x="123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82"/>
            <p:cNvSpPr/>
            <p:nvPr/>
          </p:nvSpPr>
          <p:spPr>
            <a:xfrm>
              <a:off x="4163975" y="1859100"/>
              <a:ext cx="31725" cy="127950"/>
            </a:xfrm>
            <a:custGeom>
              <a:avLst/>
              <a:gdLst/>
              <a:ahLst/>
              <a:cxnLst/>
              <a:rect l="l" t="t" r="r" b="b"/>
              <a:pathLst>
                <a:path w="1269" h="5118" extrusionOk="0">
                  <a:moveTo>
                    <a:pt x="850" y="1"/>
                  </a:moveTo>
                  <a:cubicBezTo>
                    <a:pt x="743" y="1"/>
                    <a:pt x="663" y="92"/>
                    <a:pt x="634" y="208"/>
                  </a:cubicBezTo>
                  <a:lnTo>
                    <a:pt x="34" y="4844"/>
                  </a:lnTo>
                  <a:cubicBezTo>
                    <a:pt x="1" y="4978"/>
                    <a:pt x="101" y="5078"/>
                    <a:pt x="201" y="5111"/>
                  </a:cubicBezTo>
                  <a:lnTo>
                    <a:pt x="368" y="5111"/>
                  </a:lnTo>
                  <a:cubicBezTo>
                    <a:pt x="385" y="5115"/>
                    <a:pt x="403" y="5118"/>
                    <a:pt x="420" y="5118"/>
                  </a:cubicBezTo>
                  <a:cubicBezTo>
                    <a:pt x="534" y="5118"/>
                    <a:pt x="634" y="5027"/>
                    <a:pt x="634" y="4911"/>
                  </a:cubicBezTo>
                  <a:lnTo>
                    <a:pt x="1268" y="274"/>
                  </a:lnTo>
                  <a:cubicBezTo>
                    <a:pt x="1268" y="141"/>
                    <a:pt x="1201" y="41"/>
                    <a:pt x="1068" y="41"/>
                  </a:cubicBezTo>
                  <a:lnTo>
                    <a:pt x="901" y="7"/>
                  </a:lnTo>
                  <a:cubicBezTo>
                    <a:pt x="884" y="3"/>
                    <a:pt x="867" y="1"/>
                    <a:pt x="85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82"/>
            <p:cNvSpPr/>
            <p:nvPr/>
          </p:nvSpPr>
          <p:spPr>
            <a:xfrm>
              <a:off x="4158150" y="1840575"/>
              <a:ext cx="58400" cy="54775"/>
            </a:xfrm>
            <a:custGeom>
              <a:avLst/>
              <a:gdLst/>
              <a:ahLst/>
              <a:cxnLst/>
              <a:rect l="l" t="t" r="r" b="b"/>
              <a:pathLst>
                <a:path w="2336" h="2191" extrusionOk="0">
                  <a:moveTo>
                    <a:pt x="1129" y="0"/>
                  </a:moveTo>
                  <a:cubicBezTo>
                    <a:pt x="601" y="0"/>
                    <a:pt x="157" y="406"/>
                    <a:pt x="67" y="949"/>
                  </a:cubicBezTo>
                  <a:cubicBezTo>
                    <a:pt x="0" y="1549"/>
                    <a:pt x="434" y="2116"/>
                    <a:pt x="1034" y="2183"/>
                  </a:cubicBezTo>
                  <a:cubicBezTo>
                    <a:pt x="1078" y="2188"/>
                    <a:pt x="1121" y="2190"/>
                    <a:pt x="1164" y="2190"/>
                  </a:cubicBezTo>
                  <a:cubicBezTo>
                    <a:pt x="1710" y="2190"/>
                    <a:pt x="2176" y="1805"/>
                    <a:pt x="2268" y="1249"/>
                  </a:cubicBezTo>
                  <a:cubicBezTo>
                    <a:pt x="2335" y="648"/>
                    <a:pt x="1901" y="81"/>
                    <a:pt x="1301" y="15"/>
                  </a:cubicBezTo>
                  <a:cubicBezTo>
                    <a:pt x="1243" y="5"/>
                    <a:pt x="1185" y="0"/>
                    <a:pt x="11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82"/>
            <p:cNvSpPr/>
            <p:nvPr/>
          </p:nvSpPr>
          <p:spPr>
            <a:xfrm>
              <a:off x="3996350" y="2214100"/>
              <a:ext cx="97600" cy="97400"/>
            </a:xfrm>
            <a:custGeom>
              <a:avLst/>
              <a:gdLst/>
              <a:ahLst/>
              <a:cxnLst/>
              <a:rect l="l" t="t" r="r" b="b"/>
              <a:pathLst>
                <a:path w="3904" h="3896" extrusionOk="0">
                  <a:moveTo>
                    <a:pt x="3537" y="1"/>
                  </a:moveTo>
                  <a:cubicBezTo>
                    <a:pt x="3478" y="1"/>
                    <a:pt x="3420" y="18"/>
                    <a:pt x="3370" y="51"/>
                  </a:cubicBezTo>
                  <a:lnTo>
                    <a:pt x="68" y="3387"/>
                  </a:lnTo>
                  <a:cubicBezTo>
                    <a:pt x="1" y="3487"/>
                    <a:pt x="1" y="3620"/>
                    <a:pt x="68" y="3720"/>
                  </a:cubicBezTo>
                  <a:lnTo>
                    <a:pt x="201" y="3820"/>
                  </a:lnTo>
                  <a:cubicBezTo>
                    <a:pt x="234" y="3870"/>
                    <a:pt x="293" y="3895"/>
                    <a:pt x="351" y="3895"/>
                  </a:cubicBezTo>
                  <a:cubicBezTo>
                    <a:pt x="409" y="3895"/>
                    <a:pt x="468" y="3870"/>
                    <a:pt x="501" y="3820"/>
                  </a:cubicBezTo>
                  <a:lnTo>
                    <a:pt x="3804" y="485"/>
                  </a:lnTo>
                  <a:cubicBezTo>
                    <a:pt x="3904" y="418"/>
                    <a:pt x="3904" y="251"/>
                    <a:pt x="3804" y="184"/>
                  </a:cubicBezTo>
                  <a:lnTo>
                    <a:pt x="3703" y="51"/>
                  </a:lnTo>
                  <a:cubicBezTo>
                    <a:pt x="3653" y="18"/>
                    <a:pt x="3595" y="1"/>
                    <a:pt x="353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82"/>
            <p:cNvSpPr/>
            <p:nvPr/>
          </p:nvSpPr>
          <p:spPr>
            <a:xfrm>
              <a:off x="3975500" y="2274775"/>
              <a:ext cx="60075" cy="54750"/>
            </a:xfrm>
            <a:custGeom>
              <a:avLst/>
              <a:gdLst/>
              <a:ahLst/>
              <a:cxnLst/>
              <a:rect l="l" t="t" r="r" b="b"/>
              <a:pathLst>
                <a:path w="2403" h="2190" extrusionOk="0">
                  <a:moveTo>
                    <a:pt x="1202" y="1"/>
                  </a:moveTo>
                  <a:cubicBezTo>
                    <a:pt x="927" y="1"/>
                    <a:pt x="651" y="109"/>
                    <a:pt x="435" y="326"/>
                  </a:cubicBezTo>
                  <a:cubicBezTo>
                    <a:pt x="1" y="760"/>
                    <a:pt x="1" y="1460"/>
                    <a:pt x="435" y="1894"/>
                  </a:cubicBezTo>
                  <a:cubicBezTo>
                    <a:pt x="647" y="2090"/>
                    <a:pt x="924" y="2190"/>
                    <a:pt x="1201" y="2190"/>
                  </a:cubicBezTo>
                  <a:cubicBezTo>
                    <a:pt x="1491" y="2190"/>
                    <a:pt x="1781" y="2081"/>
                    <a:pt x="2002" y="1860"/>
                  </a:cubicBezTo>
                  <a:cubicBezTo>
                    <a:pt x="2403" y="1427"/>
                    <a:pt x="2403" y="760"/>
                    <a:pt x="1969" y="326"/>
                  </a:cubicBezTo>
                  <a:cubicBezTo>
                    <a:pt x="1752" y="109"/>
                    <a:pt x="1477" y="1"/>
                    <a:pt x="1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82"/>
            <p:cNvSpPr/>
            <p:nvPr/>
          </p:nvSpPr>
          <p:spPr>
            <a:xfrm>
              <a:off x="4260725" y="2184475"/>
              <a:ext cx="112600" cy="80150"/>
            </a:xfrm>
            <a:custGeom>
              <a:avLst/>
              <a:gdLst/>
              <a:ahLst/>
              <a:cxnLst/>
              <a:rect l="l" t="t" r="r" b="b"/>
              <a:pathLst>
                <a:path w="4504" h="3206" extrusionOk="0">
                  <a:moveTo>
                    <a:pt x="353" y="0"/>
                  </a:moveTo>
                  <a:cubicBezTo>
                    <a:pt x="281" y="0"/>
                    <a:pt x="210" y="37"/>
                    <a:pt x="167" y="102"/>
                  </a:cubicBezTo>
                  <a:lnTo>
                    <a:pt x="67" y="235"/>
                  </a:lnTo>
                  <a:cubicBezTo>
                    <a:pt x="0" y="369"/>
                    <a:pt x="0" y="502"/>
                    <a:pt x="133" y="569"/>
                  </a:cubicBezTo>
                  <a:lnTo>
                    <a:pt x="4003" y="3171"/>
                  </a:lnTo>
                  <a:cubicBezTo>
                    <a:pt x="4050" y="3194"/>
                    <a:pt x="4097" y="3205"/>
                    <a:pt x="4142" y="3205"/>
                  </a:cubicBezTo>
                  <a:cubicBezTo>
                    <a:pt x="4222" y="3205"/>
                    <a:pt x="4293" y="3169"/>
                    <a:pt x="4336" y="3104"/>
                  </a:cubicBezTo>
                  <a:lnTo>
                    <a:pt x="4437" y="2971"/>
                  </a:lnTo>
                  <a:cubicBezTo>
                    <a:pt x="4503" y="2870"/>
                    <a:pt x="4470" y="2704"/>
                    <a:pt x="4370" y="2637"/>
                  </a:cubicBezTo>
                  <a:lnTo>
                    <a:pt x="467" y="35"/>
                  </a:lnTo>
                  <a:cubicBezTo>
                    <a:pt x="432" y="11"/>
                    <a:pt x="392" y="0"/>
                    <a:pt x="35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82"/>
            <p:cNvSpPr/>
            <p:nvPr/>
          </p:nvSpPr>
          <p:spPr>
            <a:xfrm>
              <a:off x="4331600" y="2228275"/>
              <a:ext cx="62575" cy="55075"/>
            </a:xfrm>
            <a:custGeom>
              <a:avLst/>
              <a:gdLst/>
              <a:ahLst/>
              <a:cxnLst/>
              <a:rect l="l" t="t" r="r" b="b"/>
              <a:pathLst>
                <a:path w="2503" h="2203" extrusionOk="0">
                  <a:moveTo>
                    <a:pt x="1256" y="1"/>
                  </a:moveTo>
                  <a:cubicBezTo>
                    <a:pt x="898" y="1"/>
                    <a:pt x="543" y="170"/>
                    <a:pt x="334" y="485"/>
                  </a:cubicBezTo>
                  <a:cubicBezTo>
                    <a:pt x="0" y="985"/>
                    <a:pt x="134" y="1686"/>
                    <a:pt x="634" y="2019"/>
                  </a:cubicBezTo>
                  <a:cubicBezTo>
                    <a:pt x="833" y="2143"/>
                    <a:pt x="1050" y="2203"/>
                    <a:pt x="1261" y="2203"/>
                  </a:cubicBezTo>
                  <a:cubicBezTo>
                    <a:pt x="1618" y="2203"/>
                    <a:pt x="1959" y="2033"/>
                    <a:pt x="2169" y="1719"/>
                  </a:cubicBezTo>
                  <a:cubicBezTo>
                    <a:pt x="2502" y="1185"/>
                    <a:pt x="2369" y="518"/>
                    <a:pt x="1868" y="184"/>
                  </a:cubicBezTo>
                  <a:cubicBezTo>
                    <a:pt x="1682" y="60"/>
                    <a:pt x="1468" y="1"/>
                    <a:pt x="125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82"/>
            <p:cNvSpPr/>
            <p:nvPr/>
          </p:nvSpPr>
          <p:spPr>
            <a:xfrm>
              <a:off x="3907950" y="2131800"/>
              <a:ext cx="128450" cy="34550"/>
            </a:xfrm>
            <a:custGeom>
              <a:avLst/>
              <a:gdLst/>
              <a:ahLst/>
              <a:cxnLst/>
              <a:rect l="l" t="t" r="r" b="b"/>
              <a:pathLst>
                <a:path w="5138" h="1382" extrusionOk="0">
                  <a:moveTo>
                    <a:pt x="4879" y="1"/>
                  </a:moveTo>
                  <a:cubicBezTo>
                    <a:pt x="4865" y="1"/>
                    <a:pt x="4851" y="3"/>
                    <a:pt x="4838" y="7"/>
                  </a:cubicBezTo>
                  <a:lnTo>
                    <a:pt x="201" y="774"/>
                  </a:lnTo>
                  <a:cubicBezTo>
                    <a:pt x="68" y="774"/>
                    <a:pt x="1" y="908"/>
                    <a:pt x="1" y="1041"/>
                  </a:cubicBezTo>
                  <a:lnTo>
                    <a:pt x="34" y="1208"/>
                  </a:lnTo>
                  <a:cubicBezTo>
                    <a:pt x="63" y="1295"/>
                    <a:pt x="142" y="1381"/>
                    <a:pt x="249" y="1381"/>
                  </a:cubicBezTo>
                  <a:cubicBezTo>
                    <a:pt x="266" y="1381"/>
                    <a:pt x="283" y="1379"/>
                    <a:pt x="301" y="1375"/>
                  </a:cubicBezTo>
                  <a:lnTo>
                    <a:pt x="4938" y="608"/>
                  </a:lnTo>
                  <a:cubicBezTo>
                    <a:pt x="5038" y="574"/>
                    <a:pt x="5138" y="474"/>
                    <a:pt x="5105" y="341"/>
                  </a:cubicBezTo>
                  <a:lnTo>
                    <a:pt x="5071" y="174"/>
                  </a:lnTo>
                  <a:cubicBezTo>
                    <a:pt x="5071" y="87"/>
                    <a:pt x="4971" y="1"/>
                    <a:pt x="487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82"/>
            <p:cNvSpPr/>
            <p:nvPr/>
          </p:nvSpPr>
          <p:spPr>
            <a:xfrm>
              <a:off x="3887125" y="2130750"/>
              <a:ext cx="59225" cy="55000"/>
            </a:xfrm>
            <a:custGeom>
              <a:avLst/>
              <a:gdLst/>
              <a:ahLst/>
              <a:cxnLst/>
              <a:rect l="l" t="t" r="r" b="b"/>
              <a:pathLst>
                <a:path w="2369" h="2200" extrusionOk="0">
                  <a:moveTo>
                    <a:pt x="1185" y="1"/>
                  </a:moveTo>
                  <a:cubicBezTo>
                    <a:pt x="1124" y="1"/>
                    <a:pt x="1063" y="6"/>
                    <a:pt x="1001" y="16"/>
                  </a:cubicBezTo>
                  <a:cubicBezTo>
                    <a:pt x="400" y="116"/>
                    <a:pt x="0" y="683"/>
                    <a:pt x="100" y="1283"/>
                  </a:cubicBezTo>
                  <a:cubicBezTo>
                    <a:pt x="190" y="1822"/>
                    <a:pt x="655" y="2199"/>
                    <a:pt x="1183" y="2199"/>
                  </a:cubicBezTo>
                  <a:cubicBezTo>
                    <a:pt x="1244" y="2199"/>
                    <a:pt x="1306" y="2194"/>
                    <a:pt x="1368" y="2184"/>
                  </a:cubicBezTo>
                  <a:cubicBezTo>
                    <a:pt x="1968" y="2084"/>
                    <a:pt x="2368" y="1517"/>
                    <a:pt x="2268" y="917"/>
                  </a:cubicBezTo>
                  <a:cubicBezTo>
                    <a:pt x="2179" y="378"/>
                    <a:pt x="1713" y="1"/>
                    <a:pt x="118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82"/>
            <p:cNvSpPr/>
            <p:nvPr/>
          </p:nvSpPr>
          <p:spPr>
            <a:xfrm>
              <a:off x="4207350" y="2244250"/>
              <a:ext cx="65900" cy="119575"/>
            </a:xfrm>
            <a:custGeom>
              <a:avLst/>
              <a:gdLst/>
              <a:ahLst/>
              <a:cxnLst/>
              <a:rect l="l" t="t" r="r" b="b"/>
              <a:pathLst>
                <a:path w="2636" h="4783" extrusionOk="0">
                  <a:moveTo>
                    <a:pt x="409" y="0"/>
                  </a:moveTo>
                  <a:cubicBezTo>
                    <a:pt x="383" y="0"/>
                    <a:pt x="357" y="5"/>
                    <a:pt x="334" y="12"/>
                  </a:cubicBezTo>
                  <a:lnTo>
                    <a:pt x="167" y="79"/>
                  </a:lnTo>
                  <a:cubicBezTo>
                    <a:pt x="67" y="146"/>
                    <a:pt x="0" y="279"/>
                    <a:pt x="67" y="379"/>
                  </a:cubicBezTo>
                  <a:lnTo>
                    <a:pt x="2002" y="4649"/>
                  </a:lnTo>
                  <a:cubicBezTo>
                    <a:pt x="2046" y="4738"/>
                    <a:pt x="2120" y="4783"/>
                    <a:pt x="2194" y="4783"/>
                  </a:cubicBezTo>
                  <a:cubicBezTo>
                    <a:pt x="2231" y="4783"/>
                    <a:pt x="2268" y="4771"/>
                    <a:pt x="2302" y="4749"/>
                  </a:cubicBezTo>
                  <a:lnTo>
                    <a:pt x="2469" y="4682"/>
                  </a:lnTo>
                  <a:cubicBezTo>
                    <a:pt x="2569" y="4649"/>
                    <a:pt x="2635" y="4516"/>
                    <a:pt x="2569" y="4382"/>
                  </a:cubicBezTo>
                  <a:lnTo>
                    <a:pt x="634" y="146"/>
                  </a:lnTo>
                  <a:cubicBezTo>
                    <a:pt x="583" y="44"/>
                    <a:pt x="493" y="0"/>
                    <a:pt x="40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82"/>
            <p:cNvSpPr/>
            <p:nvPr/>
          </p:nvSpPr>
          <p:spPr>
            <a:xfrm>
              <a:off x="4232350" y="2327375"/>
              <a:ext cx="62575" cy="54925"/>
            </a:xfrm>
            <a:custGeom>
              <a:avLst/>
              <a:gdLst/>
              <a:ahLst/>
              <a:cxnLst/>
              <a:rect l="l" t="t" r="r" b="b"/>
              <a:pathLst>
                <a:path w="2503" h="2197" extrusionOk="0">
                  <a:moveTo>
                    <a:pt x="1234" y="0"/>
                  </a:moveTo>
                  <a:cubicBezTo>
                    <a:pt x="1088" y="0"/>
                    <a:pt x="940" y="29"/>
                    <a:pt x="801" y="90"/>
                  </a:cubicBezTo>
                  <a:cubicBezTo>
                    <a:pt x="234" y="357"/>
                    <a:pt x="1" y="991"/>
                    <a:pt x="234" y="1558"/>
                  </a:cubicBezTo>
                  <a:cubicBezTo>
                    <a:pt x="430" y="1948"/>
                    <a:pt x="822" y="2196"/>
                    <a:pt x="1240" y="2196"/>
                  </a:cubicBezTo>
                  <a:cubicBezTo>
                    <a:pt x="1393" y="2196"/>
                    <a:pt x="1550" y="2163"/>
                    <a:pt x="1702" y="2091"/>
                  </a:cubicBezTo>
                  <a:cubicBezTo>
                    <a:pt x="2236" y="1858"/>
                    <a:pt x="2503" y="1191"/>
                    <a:pt x="2236" y="657"/>
                  </a:cubicBezTo>
                  <a:cubicBezTo>
                    <a:pt x="2063" y="237"/>
                    <a:pt x="1652" y="0"/>
                    <a:pt x="123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82"/>
            <p:cNvSpPr/>
            <p:nvPr/>
          </p:nvSpPr>
          <p:spPr>
            <a:xfrm>
              <a:off x="4278225" y="2070250"/>
              <a:ext cx="128450" cy="35225"/>
            </a:xfrm>
            <a:custGeom>
              <a:avLst/>
              <a:gdLst/>
              <a:ahLst/>
              <a:cxnLst/>
              <a:rect l="l" t="t" r="r" b="b"/>
              <a:pathLst>
                <a:path w="5138" h="1409" extrusionOk="0">
                  <a:moveTo>
                    <a:pt x="4804" y="1"/>
                  </a:moveTo>
                  <a:lnTo>
                    <a:pt x="201" y="801"/>
                  </a:lnTo>
                  <a:cubicBezTo>
                    <a:pt x="67" y="801"/>
                    <a:pt x="1" y="935"/>
                    <a:pt x="1" y="1035"/>
                  </a:cubicBezTo>
                  <a:lnTo>
                    <a:pt x="34" y="1202"/>
                  </a:lnTo>
                  <a:cubicBezTo>
                    <a:pt x="63" y="1318"/>
                    <a:pt x="142" y="1408"/>
                    <a:pt x="250" y="1408"/>
                  </a:cubicBezTo>
                  <a:cubicBezTo>
                    <a:pt x="266" y="1408"/>
                    <a:pt x="283" y="1406"/>
                    <a:pt x="301" y="1402"/>
                  </a:cubicBezTo>
                  <a:lnTo>
                    <a:pt x="4904" y="635"/>
                  </a:lnTo>
                  <a:cubicBezTo>
                    <a:pt x="5037" y="601"/>
                    <a:pt x="5138" y="501"/>
                    <a:pt x="5104" y="368"/>
                  </a:cubicBezTo>
                  <a:lnTo>
                    <a:pt x="5071" y="201"/>
                  </a:lnTo>
                  <a:cubicBezTo>
                    <a:pt x="5071" y="68"/>
                    <a:pt x="4937" y="1"/>
                    <a:pt x="480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82"/>
            <p:cNvSpPr/>
            <p:nvPr/>
          </p:nvSpPr>
          <p:spPr>
            <a:xfrm>
              <a:off x="4367450" y="2051525"/>
              <a:ext cx="59250" cy="55000"/>
            </a:xfrm>
            <a:custGeom>
              <a:avLst/>
              <a:gdLst/>
              <a:ahLst/>
              <a:cxnLst/>
              <a:rect l="l" t="t" r="r" b="b"/>
              <a:pathLst>
                <a:path w="2370" h="2200" extrusionOk="0">
                  <a:moveTo>
                    <a:pt x="1186" y="1"/>
                  </a:moveTo>
                  <a:cubicBezTo>
                    <a:pt x="1125" y="1"/>
                    <a:pt x="1063" y="6"/>
                    <a:pt x="1001" y="16"/>
                  </a:cubicBezTo>
                  <a:cubicBezTo>
                    <a:pt x="401" y="116"/>
                    <a:pt x="1" y="683"/>
                    <a:pt x="101" y="1284"/>
                  </a:cubicBezTo>
                  <a:cubicBezTo>
                    <a:pt x="191" y="1822"/>
                    <a:pt x="656" y="2199"/>
                    <a:pt x="1184" y="2199"/>
                  </a:cubicBezTo>
                  <a:cubicBezTo>
                    <a:pt x="1245" y="2199"/>
                    <a:pt x="1306" y="2194"/>
                    <a:pt x="1368" y="2184"/>
                  </a:cubicBezTo>
                  <a:cubicBezTo>
                    <a:pt x="1969" y="2084"/>
                    <a:pt x="2369" y="1517"/>
                    <a:pt x="2269" y="917"/>
                  </a:cubicBezTo>
                  <a:cubicBezTo>
                    <a:pt x="2179" y="378"/>
                    <a:pt x="1714" y="1"/>
                    <a:pt x="11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82"/>
            <p:cNvSpPr/>
            <p:nvPr/>
          </p:nvSpPr>
          <p:spPr>
            <a:xfrm>
              <a:off x="4125625" y="2257050"/>
              <a:ext cx="31700" cy="127800"/>
            </a:xfrm>
            <a:custGeom>
              <a:avLst/>
              <a:gdLst/>
              <a:ahLst/>
              <a:cxnLst/>
              <a:rect l="l" t="t" r="r" b="b"/>
              <a:pathLst>
                <a:path w="1268" h="5112" extrusionOk="0">
                  <a:moveTo>
                    <a:pt x="867" y="1"/>
                  </a:moveTo>
                  <a:cubicBezTo>
                    <a:pt x="767" y="1"/>
                    <a:pt x="634" y="68"/>
                    <a:pt x="634" y="201"/>
                  </a:cubicBezTo>
                  <a:lnTo>
                    <a:pt x="0" y="4838"/>
                  </a:lnTo>
                  <a:cubicBezTo>
                    <a:pt x="0" y="4971"/>
                    <a:pt x="67" y="5071"/>
                    <a:pt x="200" y="5104"/>
                  </a:cubicBezTo>
                  <a:lnTo>
                    <a:pt x="367" y="5104"/>
                  </a:lnTo>
                  <a:cubicBezTo>
                    <a:pt x="385" y="5109"/>
                    <a:pt x="402" y="5111"/>
                    <a:pt x="419" y="5111"/>
                  </a:cubicBezTo>
                  <a:cubicBezTo>
                    <a:pt x="526" y="5111"/>
                    <a:pt x="605" y="5024"/>
                    <a:pt x="634" y="4938"/>
                  </a:cubicBezTo>
                  <a:lnTo>
                    <a:pt x="1234" y="268"/>
                  </a:lnTo>
                  <a:cubicBezTo>
                    <a:pt x="1268" y="168"/>
                    <a:pt x="1168" y="34"/>
                    <a:pt x="1034" y="34"/>
                  </a:cubicBezTo>
                  <a:lnTo>
                    <a:pt x="86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82"/>
            <p:cNvSpPr/>
            <p:nvPr/>
          </p:nvSpPr>
          <p:spPr>
            <a:xfrm>
              <a:off x="4104775" y="2348625"/>
              <a:ext cx="58400" cy="55400"/>
            </a:xfrm>
            <a:custGeom>
              <a:avLst/>
              <a:gdLst/>
              <a:ahLst/>
              <a:cxnLst/>
              <a:rect l="l" t="t" r="r" b="b"/>
              <a:pathLst>
                <a:path w="2336" h="2216" extrusionOk="0">
                  <a:moveTo>
                    <a:pt x="1179" y="0"/>
                  </a:moveTo>
                  <a:cubicBezTo>
                    <a:pt x="626" y="0"/>
                    <a:pt x="129" y="415"/>
                    <a:pt x="67" y="974"/>
                  </a:cubicBezTo>
                  <a:cubicBezTo>
                    <a:pt x="0" y="1575"/>
                    <a:pt x="401" y="2109"/>
                    <a:pt x="1001" y="2209"/>
                  </a:cubicBezTo>
                  <a:cubicBezTo>
                    <a:pt x="1047" y="2214"/>
                    <a:pt x="1093" y="2216"/>
                    <a:pt x="1138" y="2216"/>
                  </a:cubicBezTo>
                  <a:cubicBezTo>
                    <a:pt x="1710" y="2216"/>
                    <a:pt x="2176" y="1829"/>
                    <a:pt x="2269" y="1241"/>
                  </a:cubicBezTo>
                  <a:cubicBezTo>
                    <a:pt x="2335" y="641"/>
                    <a:pt x="1902" y="107"/>
                    <a:pt x="1301" y="7"/>
                  </a:cubicBezTo>
                  <a:cubicBezTo>
                    <a:pt x="1260" y="3"/>
                    <a:pt x="1219" y="0"/>
                    <a:pt x="117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82"/>
            <p:cNvSpPr/>
            <p:nvPr/>
          </p:nvSpPr>
          <p:spPr>
            <a:xfrm>
              <a:off x="3965500" y="1948450"/>
              <a:ext cx="381975" cy="341575"/>
            </a:xfrm>
            <a:custGeom>
              <a:avLst/>
              <a:gdLst/>
              <a:ahLst/>
              <a:cxnLst/>
              <a:rect l="l" t="t" r="r" b="b"/>
              <a:pathLst>
                <a:path w="15279" h="13663" extrusionOk="0">
                  <a:moveTo>
                    <a:pt x="7661" y="1"/>
                  </a:moveTo>
                  <a:cubicBezTo>
                    <a:pt x="4740" y="1"/>
                    <a:pt x="2025" y="1873"/>
                    <a:pt x="1101" y="4806"/>
                  </a:cubicBezTo>
                  <a:cubicBezTo>
                    <a:pt x="1" y="8409"/>
                    <a:pt x="2002" y="12245"/>
                    <a:pt x="5605" y="13346"/>
                  </a:cubicBezTo>
                  <a:cubicBezTo>
                    <a:pt x="6288" y="13561"/>
                    <a:pt x="6979" y="13663"/>
                    <a:pt x="7659" y="13663"/>
                  </a:cubicBezTo>
                  <a:cubicBezTo>
                    <a:pt x="10565" y="13663"/>
                    <a:pt x="13258" y="11795"/>
                    <a:pt x="14177" y="8876"/>
                  </a:cubicBezTo>
                  <a:cubicBezTo>
                    <a:pt x="15278" y="5273"/>
                    <a:pt x="13277" y="1437"/>
                    <a:pt x="9674" y="303"/>
                  </a:cubicBezTo>
                  <a:cubicBezTo>
                    <a:pt x="9005" y="98"/>
                    <a:pt x="8328" y="1"/>
                    <a:pt x="766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82"/>
            <p:cNvSpPr/>
            <p:nvPr/>
          </p:nvSpPr>
          <p:spPr>
            <a:xfrm>
              <a:off x="4142300" y="1994975"/>
              <a:ext cx="45050" cy="41350"/>
            </a:xfrm>
            <a:custGeom>
              <a:avLst/>
              <a:gdLst/>
              <a:ahLst/>
              <a:cxnLst/>
              <a:rect l="l" t="t" r="r" b="b"/>
              <a:pathLst>
                <a:path w="1802" h="1654" extrusionOk="0">
                  <a:moveTo>
                    <a:pt x="897" y="0"/>
                  </a:moveTo>
                  <a:cubicBezTo>
                    <a:pt x="854" y="0"/>
                    <a:pt x="811" y="3"/>
                    <a:pt x="768" y="10"/>
                  </a:cubicBezTo>
                  <a:cubicBezTo>
                    <a:pt x="301" y="76"/>
                    <a:pt x="0" y="510"/>
                    <a:pt x="100" y="944"/>
                  </a:cubicBezTo>
                  <a:cubicBezTo>
                    <a:pt x="161" y="1367"/>
                    <a:pt x="523" y="1653"/>
                    <a:pt x="913" y="1653"/>
                  </a:cubicBezTo>
                  <a:cubicBezTo>
                    <a:pt x="954" y="1653"/>
                    <a:pt x="994" y="1650"/>
                    <a:pt x="1034" y="1644"/>
                  </a:cubicBezTo>
                  <a:cubicBezTo>
                    <a:pt x="1501" y="1577"/>
                    <a:pt x="1802" y="1144"/>
                    <a:pt x="1735" y="677"/>
                  </a:cubicBezTo>
                  <a:cubicBezTo>
                    <a:pt x="1644" y="284"/>
                    <a:pt x="1307" y="0"/>
                    <a:pt x="89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82"/>
            <p:cNvSpPr/>
            <p:nvPr/>
          </p:nvSpPr>
          <p:spPr>
            <a:xfrm>
              <a:off x="4068900" y="2004175"/>
              <a:ext cx="50900" cy="47350"/>
            </a:xfrm>
            <a:custGeom>
              <a:avLst/>
              <a:gdLst/>
              <a:ahLst/>
              <a:cxnLst/>
              <a:rect l="l" t="t" r="r" b="b"/>
              <a:pathLst>
                <a:path w="2036" h="1894" extrusionOk="0">
                  <a:moveTo>
                    <a:pt x="996" y="0"/>
                  </a:moveTo>
                  <a:cubicBezTo>
                    <a:pt x="953" y="0"/>
                    <a:pt x="911" y="3"/>
                    <a:pt x="868" y="9"/>
                  </a:cubicBezTo>
                  <a:cubicBezTo>
                    <a:pt x="334" y="109"/>
                    <a:pt x="1" y="576"/>
                    <a:pt x="101" y="1109"/>
                  </a:cubicBezTo>
                  <a:cubicBezTo>
                    <a:pt x="160" y="1554"/>
                    <a:pt x="562" y="1893"/>
                    <a:pt x="1002" y="1893"/>
                  </a:cubicBezTo>
                  <a:cubicBezTo>
                    <a:pt x="1057" y="1893"/>
                    <a:pt x="1113" y="1888"/>
                    <a:pt x="1168" y="1877"/>
                  </a:cubicBezTo>
                  <a:cubicBezTo>
                    <a:pt x="1669" y="1777"/>
                    <a:pt x="2036" y="1310"/>
                    <a:pt x="1936" y="809"/>
                  </a:cubicBezTo>
                  <a:cubicBezTo>
                    <a:pt x="1875" y="321"/>
                    <a:pt x="1451" y="0"/>
                    <a:pt x="99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82"/>
            <p:cNvSpPr/>
            <p:nvPr/>
          </p:nvSpPr>
          <p:spPr>
            <a:xfrm>
              <a:off x="4105600" y="2071675"/>
              <a:ext cx="35050" cy="33075"/>
            </a:xfrm>
            <a:custGeom>
              <a:avLst/>
              <a:gdLst/>
              <a:ahLst/>
              <a:cxnLst/>
              <a:rect l="l" t="t" r="r" b="b"/>
              <a:pathLst>
                <a:path w="1402" h="1323" extrusionOk="0">
                  <a:moveTo>
                    <a:pt x="715" y="0"/>
                  </a:moveTo>
                  <a:cubicBezTo>
                    <a:pt x="677" y="0"/>
                    <a:pt x="639" y="4"/>
                    <a:pt x="601" y="11"/>
                  </a:cubicBezTo>
                  <a:cubicBezTo>
                    <a:pt x="234" y="77"/>
                    <a:pt x="1" y="411"/>
                    <a:pt x="34" y="778"/>
                  </a:cubicBezTo>
                  <a:cubicBezTo>
                    <a:pt x="93" y="1103"/>
                    <a:pt x="387" y="1323"/>
                    <a:pt x="686" y="1323"/>
                  </a:cubicBezTo>
                  <a:cubicBezTo>
                    <a:pt x="724" y="1323"/>
                    <a:pt x="763" y="1319"/>
                    <a:pt x="801" y="1311"/>
                  </a:cubicBezTo>
                  <a:cubicBezTo>
                    <a:pt x="1168" y="1245"/>
                    <a:pt x="1402" y="911"/>
                    <a:pt x="1368" y="544"/>
                  </a:cubicBezTo>
                  <a:cubicBezTo>
                    <a:pt x="1309" y="245"/>
                    <a:pt x="1035" y="0"/>
                    <a:pt x="71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82"/>
            <p:cNvSpPr/>
            <p:nvPr/>
          </p:nvSpPr>
          <p:spPr>
            <a:xfrm>
              <a:off x="4035550" y="2054000"/>
              <a:ext cx="53400" cy="49225"/>
            </a:xfrm>
            <a:custGeom>
              <a:avLst/>
              <a:gdLst/>
              <a:ahLst/>
              <a:cxnLst/>
              <a:rect l="l" t="t" r="r" b="b"/>
              <a:pathLst>
                <a:path w="2136" h="1969" extrusionOk="0">
                  <a:moveTo>
                    <a:pt x="1087" y="1"/>
                  </a:moveTo>
                  <a:cubicBezTo>
                    <a:pt x="1026" y="1"/>
                    <a:pt x="964" y="6"/>
                    <a:pt x="901" y="17"/>
                  </a:cubicBezTo>
                  <a:cubicBezTo>
                    <a:pt x="368" y="84"/>
                    <a:pt x="1" y="617"/>
                    <a:pt x="101" y="1151"/>
                  </a:cubicBezTo>
                  <a:cubicBezTo>
                    <a:pt x="190" y="1626"/>
                    <a:pt x="595" y="1968"/>
                    <a:pt x="1059" y="1968"/>
                  </a:cubicBezTo>
                  <a:cubicBezTo>
                    <a:pt x="1117" y="1968"/>
                    <a:pt x="1176" y="1963"/>
                    <a:pt x="1235" y="1952"/>
                  </a:cubicBezTo>
                  <a:cubicBezTo>
                    <a:pt x="1769" y="1885"/>
                    <a:pt x="2135" y="1351"/>
                    <a:pt x="2069" y="818"/>
                  </a:cubicBezTo>
                  <a:cubicBezTo>
                    <a:pt x="1980" y="343"/>
                    <a:pt x="1575" y="1"/>
                    <a:pt x="108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82"/>
            <p:cNvSpPr/>
            <p:nvPr/>
          </p:nvSpPr>
          <p:spPr>
            <a:xfrm>
              <a:off x="4180650" y="2155925"/>
              <a:ext cx="41725" cy="38875"/>
            </a:xfrm>
            <a:custGeom>
              <a:avLst/>
              <a:gdLst/>
              <a:ahLst/>
              <a:cxnLst/>
              <a:rect l="l" t="t" r="r" b="b"/>
              <a:pathLst>
                <a:path w="1669" h="1555" extrusionOk="0">
                  <a:moveTo>
                    <a:pt x="847" y="0"/>
                  </a:moveTo>
                  <a:cubicBezTo>
                    <a:pt x="810" y="0"/>
                    <a:pt x="772" y="3"/>
                    <a:pt x="735" y="10"/>
                  </a:cubicBezTo>
                  <a:cubicBezTo>
                    <a:pt x="301" y="110"/>
                    <a:pt x="1" y="510"/>
                    <a:pt x="101" y="910"/>
                  </a:cubicBezTo>
                  <a:cubicBezTo>
                    <a:pt x="161" y="1299"/>
                    <a:pt x="489" y="1554"/>
                    <a:pt x="845" y="1554"/>
                  </a:cubicBezTo>
                  <a:cubicBezTo>
                    <a:pt x="886" y="1554"/>
                    <a:pt x="927" y="1551"/>
                    <a:pt x="968" y="1544"/>
                  </a:cubicBezTo>
                  <a:cubicBezTo>
                    <a:pt x="1402" y="1477"/>
                    <a:pt x="1669" y="1077"/>
                    <a:pt x="1602" y="643"/>
                  </a:cubicBezTo>
                  <a:cubicBezTo>
                    <a:pt x="1541" y="281"/>
                    <a:pt x="1207" y="0"/>
                    <a:pt x="84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82"/>
            <p:cNvSpPr/>
            <p:nvPr/>
          </p:nvSpPr>
          <p:spPr>
            <a:xfrm>
              <a:off x="4114775" y="2128375"/>
              <a:ext cx="40900" cy="37225"/>
            </a:xfrm>
            <a:custGeom>
              <a:avLst/>
              <a:gdLst/>
              <a:ahLst/>
              <a:cxnLst/>
              <a:rect l="l" t="t" r="r" b="b"/>
              <a:pathLst>
                <a:path w="1636" h="1489" extrusionOk="0">
                  <a:moveTo>
                    <a:pt x="824" y="1"/>
                  </a:moveTo>
                  <a:cubicBezTo>
                    <a:pt x="783" y="1"/>
                    <a:pt x="742" y="4"/>
                    <a:pt x="701" y="11"/>
                  </a:cubicBezTo>
                  <a:cubicBezTo>
                    <a:pt x="301" y="78"/>
                    <a:pt x="1" y="478"/>
                    <a:pt x="101" y="878"/>
                  </a:cubicBezTo>
                  <a:cubicBezTo>
                    <a:pt x="160" y="1237"/>
                    <a:pt x="462" y="1489"/>
                    <a:pt x="812" y="1489"/>
                  </a:cubicBezTo>
                  <a:cubicBezTo>
                    <a:pt x="852" y="1489"/>
                    <a:pt x="893" y="1485"/>
                    <a:pt x="935" y="1479"/>
                  </a:cubicBezTo>
                  <a:cubicBezTo>
                    <a:pt x="1335" y="1412"/>
                    <a:pt x="1635" y="1045"/>
                    <a:pt x="1568" y="645"/>
                  </a:cubicBezTo>
                  <a:cubicBezTo>
                    <a:pt x="1508" y="255"/>
                    <a:pt x="1180" y="1"/>
                    <a:pt x="82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82"/>
            <p:cNvSpPr/>
            <p:nvPr/>
          </p:nvSpPr>
          <p:spPr>
            <a:xfrm>
              <a:off x="4256550" y="2131900"/>
              <a:ext cx="32550" cy="30400"/>
            </a:xfrm>
            <a:custGeom>
              <a:avLst/>
              <a:gdLst/>
              <a:ahLst/>
              <a:cxnLst/>
              <a:rect l="l" t="t" r="r" b="b"/>
              <a:pathLst>
                <a:path w="1302" h="1216" extrusionOk="0">
                  <a:moveTo>
                    <a:pt x="598" y="0"/>
                  </a:moveTo>
                  <a:cubicBezTo>
                    <a:pt x="577" y="0"/>
                    <a:pt x="555" y="1"/>
                    <a:pt x="534" y="3"/>
                  </a:cubicBezTo>
                  <a:cubicBezTo>
                    <a:pt x="200" y="70"/>
                    <a:pt x="0" y="404"/>
                    <a:pt x="34" y="704"/>
                  </a:cubicBezTo>
                  <a:cubicBezTo>
                    <a:pt x="93" y="999"/>
                    <a:pt x="334" y="1215"/>
                    <a:pt x="620" y="1215"/>
                  </a:cubicBezTo>
                  <a:cubicBezTo>
                    <a:pt x="657" y="1215"/>
                    <a:pt x="696" y="1212"/>
                    <a:pt x="734" y="1204"/>
                  </a:cubicBezTo>
                  <a:cubicBezTo>
                    <a:pt x="1068" y="1171"/>
                    <a:pt x="1301" y="837"/>
                    <a:pt x="1234" y="504"/>
                  </a:cubicBezTo>
                  <a:cubicBezTo>
                    <a:pt x="1203" y="223"/>
                    <a:pt x="909" y="0"/>
                    <a:pt x="59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82"/>
            <p:cNvSpPr/>
            <p:nvPr/>
          </p:nvSpPr>
          <p:spPr>
            <a:xfrm>
              <a:off x="4127275" y="2199250"/>
              <a:ext cx="40075" cy="37225"/>
            </a:xfrm>
            <a:custGeom>
              <a:avLst/>
              <a:gdLst/>
              <a:ahLst/>
              <a:cxnLst/>
              <a:rect l="l" t="t" r="r" b="b"/>
              <a:pathLst>
                <a:path w="1603" h="1489" extrusionOk="0">
                  <a:moveTo>
                    <a:pt x="803" y="1"/>
                  </a:moveTo>
                  <a:cubicBezTo>
                    <a:pt x="429" y="1"/>
                    <a:pt x="127" y="253"/>
                    <a:pt x="68" y="612"/>
                  </a:cubicBezTo>
                  <a:cubicBezTo>
                    <a:pt x="1" y="1045"/>
                    <a:pt x="301" y="1412"/>
                    <a:pt x="701" y="1479"/>
                  </a:cubicBezTo>
                  <a:cubicBezTo>
                    <a:pt x="739" y="1485"/>
                    <a:pt x="777" y="1488"/>
                    <a:pt x="814" y="1488"/>
                  </a:cubicBezTo>
                  <a:cubicBezTo>
                    <a:pt x="1174" y="1488"/>
                    <a:pt x="1505" y="1208"/>
                    <a:pt x="1535" y="845"/>
                  </a:cubicBezTo>
                  <a:cubicBezTo>
                    <a:pt x="1602" y="445"/>
                    <a:pt x="1335" y="45"/>
                    <a:pt x="935" y="11"/>
                  </a:cubicBezTo>
                  <a:cubicBezTo>
                    <a:pt x="890" y="4"/>
                    <a:pt x="846" y="1"/>
                    <a:pt x="80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82"/>
            <p:cNvSpPr/>
            <p:nvPr/>
          </p:nvSpPr>
          <p:spPr>
            <a:xfrm>
              <a:off x="4079750" y="2163575"/>
              <a:ext cx="32550" cy="30425"/>
            </a:xfrm>
            <a:custGeom>
              <a:avLst/>
              <a:gdLst/>
              <a:ahLst/>
              <a:cxnLst/>
              <a:rect l="l" t="t" r="r" b="b"/>
              <a:pathLst>
                <a:path w="1302" h="1217" extrusionOk="0">
                  <a:moveTo>
                    <a:pt x="671" y="1"/>
                  </a:moveTo>
                  <a:cubicBezTo>
                    <a:pt x="364" y="1"/>
                    <a:pt x="98" y="225"/>
                    <a:pt x="67" y="538"/>
                  </a:cubicBezTo>
                  <a:cubicBezTo>
                    <a:pt x="1" y="871"/>
                    <a:pt x="234" y="1171"/>
                    <a:pt x="568" y="1205"/>
                  </a:cubicBezTo>
                  <a:cubicBezTo>
                    <a:pt x="606" y="1212"/>
                    <a:pt x="644" y="1216"/>
                    <a:pt x="682" y="1216"/>
                  </a:cubicBezTo>
                  <a:cubicBezTo>
                    <a:pt x="967" y="1216"/>
                    <a:pt x="1209" y="999"/>
                    <a:pt x="1268" y="704"/>
                  </a:cubicBezTo>
                  <a:cubicBezTo>
                    <a:pt x="1301" y="371"/>
                    <a:pt x="1068" y="71"/>
                    <a:pt x="734" y="4"/>
                  </a:cubicBezTo>
                  <a:cubicBezTo>
                    <a:pt x="713" y="2"/>
                    <a:pt x="692" y="1"/>
                    <a:pt x="67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82"/>
            <p:cNvSpPr/>
            <p:nvPr/>
          </p:nvSpPr>
          <p:spPr>
            <a:xfrm>
              <a:off x="4043900" y="2122500"/>
              <a:ext cx="32550" cy="30425"/>
            </a:xfrm>
            <a:custGeom>
              <a:avLst/>
              <a:gdLst/>
              <a:ahLst/>
              <a:cxnLst/>
              <a:rect l="l" t="t" r="r" b="b"/>
              <a:pathLst>
                <a:path w="1302" h="1217" extrusionOk="0">
                  <a:moveTo>
                    <a:pt x="648" y="1"/>
                  </a:moveTo>
                  <a:cubicBezTo>
                    <a:pt x="611" y="1"/>
                    <a:pt x="572" y="5"/>
                    <a:pt x="534" y="12"/>
                  </a:cubicBezTo>
                  <a:cubicBezTo>
                    <a:pt x="200" y="46"/>
                    <a:pt x="0" y="379"/>
                    <a:pt x="34" y="713"/>
                  </a:cubicBezTo>
                  <a:cubicBezTo>
                    <a:pt x="96" y="994"/>
                    <a:pt x="363" y="1216"/>
                    <a:pt x="670" y="1216"/>
                  </a:cubicBezTo>
                  <a:cubicBezTo>
                    <a:pt x="691" y="1216"/>
                    <a:pt x="713" y="1215"/>
                    <a:pt x="734" y="1213"/>
                  </a:cubicBezTo>
                  <a:cubicBezTo>
                    <a:pt x="1068" y="1146"/>
                    <a:pt x="1301" y="813"/>
                    <a:pt x="1234" y="513"/>
                  </a:cubicBezTo>
                  <a:cubicBezTo>
                    <a:pt x="1175" y="218"/>
                    <a:pt x="934" y="1"/>
                    <a:pt x="64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82"/>
            <p:cNvSpPr/>
            <p:nvPr/>
          </p:nvSpPr>
          <p:spPr>
            <a:xfrm>
              <a:off x="4211500" y="2208600"/>
              <a:ext cx="33400" cy="30425"/>
            </a:xfrm>
            <a:custGeom>
              <a:avLst/>
              <a:gdLst/>
              <a:ahLst/>
              <a:cxnLst/>
              <a:rect l="l" t="t" r="r" b="b"/>
              <a:pathLst>
                <a:path w="1336" h="1217" extrusionOk="0">
                  <a:moveTo>
                    <a:pt x="632" y="1"/>
                  </a:moveTo>
                  <a:cubicBezTo>
                    <a:pt x="611" y="1"/>
                    <a:pt x="589" y="2"/>
                    <a:pt x="568" y="4"/>
                  </a:cubicBezTo>
                  <a:cubicBezTo>
                    <a:pt x="234" y="71"/>
                    <a:pt x="1" y="404"/>
                    <a:pt x="68" y="705"/>
                  </a:cubicBezTo>
                  <a:cubicBezTo>
                    <a:pt x="127" y="1000"/>
                    <a:pt x="368" y="1216"/>
                    <a:pt x="654" y="1216"/>
                  </a:cubicBezTo>
                  <a:cubicBezTo>
                    <a:pt x="692" y="1216"/>
                    <a:pt x="730" y="1213"/>
                    <a:pt x="768" y="1205"/>
                  </a:cubicBezTo>
                  <a:cubicBezTo>
                    <a:pt x="1102" y="1172"/>
                    <a:pt x="1335" y="838"/>
                    <a:pt x="1269" y="504"/>
                  </a:cubicBezTo>
                  <a:cubicBezTo>
                    <a:pt x="1206" y="223"/>
                    <a:pt x="939" y="1"/>
                    <a:pt x="63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82"/>
            <p:cNvSpPr/>
            <p:nvPr/>
          </p:nvSpPr>
          <p:spPr>
            <a:xfrm>
              <a:off x="4184825" y="2096675"/>
              <a:ext cx="35875" cy="33100"/>
            </a:xfrm>
            <a:custGeom>
              <a:avLst/>
              <a:gdLst/>
              <a:ahLst/>
              <a:cxnLst/>
              <a:rect l="l" t="t" r="r" b="b"/>
              <a:pathLst>
                <a:path w="1435" h="1324" extrusionOk="0">
                  <a:moveTo>
                    <a:pt x="714" y="1"/>
                  </a:moveTo>
                  <a:cubicBezTo>
                    <a:pt x="677" y="1"/>
                    <a:pt x="639" y="4"/>
                    <a:pt x="601" y="11"/>
                  </a:cubicBezTo>
                  <a:cubicBezTo>
                    <a:pt x="267" y="78"/>
                    <a:pt x="1" y="412"/>
                    <a:pt x="67" y="778"/>
                  </a:cubicBezTo>
                  <a:cubicBezTo>
                    <a:pt x="126" y="1103"/>
                    <a:pt x="394" y="1324"/>
                    <a:pt x="710" y="1324"/>
                  </a:cubicBezTo>
                  <a:cubicBezTo>
                    <a:pt x="751" y="1324"/>
                    <a:pt x="792" y="1320"/>
                    <a:pt x="834" y="1312"/>
                  </a:cubicBezTo>
                  <a:cubicBezTo>
                    <a:pt x="1201" y="1245"/>
                    <a:pt x="1435" y="912"/>
                    <a:pt x="1368" y="545"/>
                  </a:cubicBezTo>
                  <a:cubicBezTo>
                    <a:pt x="1308" y="246"/>
                    <a:pt x="1035" y="1"/>
                    <a:pt x="71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82"/>
            <p:cNvSpPr/>
            <p:nvPr/>
          </p:nvSpPr>
          <p:spPr>
            <a:xfrm>
              <a:off x="4211500" y="2024325"/>
              <a:ext cx="40900" cy="39350"/>
            </a:xfrm>
            <a:custGeom>
              <a:avLst/>
              <a:gdLst/>
              <a:ahLst/>
              <a:cxnLst/>
              <a:rect l="l" t="t" r="r" b="b"/>
              <a:pathLst>
                <a:path w="1636" h="1574" extrusionOk="0">
                  <a:moveTo>
                    <a:pt x="800" y="1"/>
                  </a:moveTo>
                  <a:cubicBezTo>
                    <a:pt x="779" y="1"/>
                    <a:pt x="757" y="1"/>
                    <a:pt x="735" y="3"/>
                  </a:cubicBezTo>
                  <a:cubicBezTo>
                    <a:pt x="335" y="70"/>
                    <a:pt x="1" y="437"/>
                    <a:pt x="34" y="870"/>
                  </a:cubicBezTo>
                  <a:cubicBezTo>
                    <a:pt x="98" y="1252"/>
                    <a:pt x="435" y="1573"/>
                    <a:pt x="842" y="1573"/>
                  </a:cubicBezTo>
                  <a:cubicBezTo>
                    <a:pt x="862" y="1573"/>
                    <a:pt x="882" y="1572"/>
                    <a:pt x="902" y="1571"/>
                  </a:cubicBezTo>
                  <a:cubicBezTo>
                    <a:pt x="1302" y="1504"/>
                    <a:pt x="1635" y="1137"/>
                    <a:pt x="1602" y="704"/>
                  </a:cubicBezTo>
                  <a:cubicBezTo>
                    <a:pt x="1539" y="292"/>
                    <a:pt x="1205" y="1"/>
                    <a:pt x="80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82"/>
            <p:cNvSpPr/>
            <p:nvPr/>
          </p:nvSpPr>
          <p:spPr>
            <a:xfrm>
              <a:off x="4162300" y="2049325"/>
              <a:ext cx="32550" cy="30200"/>
            </a:xfrm>
            <a:custGeom>
              <a:avLst/>
              <a:gdLst/>
              <a:ahLst/>
              <a:cxnLst/>
              <a:rect l="l" t="t" r="r" b="b"/>
              <a:pathLst>
                <a:path w="1302" h="1208" extrusionOk="0">
                  <a:moveTo>
                    <a:pt x="665" y="1"/>
                  </a:moveTo>
                  <a:cubicBezTo>
                    <a:pt x="644" y="1"/>
                    <a:pt x="623" y="2"/>
                    <a:pt x="601" y="4"/>
                  </a:cubicBezTo>
                  <a:cubicBezTo>
                    <a:pt x="268" y="37"/>
                    <a:pt x="1" y="337"/>
                    <a:pt x="34" y="671"/>
                  </a:cubicBezTo>
                  <a:cubicBezTo>
                    <a:pt x="65" y="983"/>
                    <a:pt x="331" y="1208"/>
                    <a:pt x="638" y="1208"/>
                  </a:cubicBezTo>
                  <a:cubicBezTo>
                    <a:pt x="659" y="1208"/>
                    <a:pt x="680" y="1207"/>
                    <a:pt x="701" y="1205"/>
                  </a:cubicBezTo>
                  <a:cubicBezTo>
                    <a:pt x="1035" y="1171"/>
                    <a:pt x="1302" y="871"/>
                    <a:pt x="1268" y="538"/>
                  </a:cubicBezTo>
                  <a:cubicBezTo>
                    <a:pt x="1237" y="225"/>
                    <a:pt x="972" y="1"/>
                    <a:pt x="6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82"/>
            <p:cNvSpPr/>
            <p:nvPr/>
          </p:nvSpPr>
          <p:spPr>
            <a:xfrm>
              <a:off x="4259050" y="2082700"/>
              <a:ext cx="35050" cy="33525"/>
            </a:xfrm>
            <a:custGeom>
              <a:avLst/>
              <a:gdLst/>
              <a:ahLst/>
              <a:cxnLst/>
              <a:rect l="l" t="t" r="r" b="b"/>
              <a:pathLst>
                <a:path w="1402" h="1341" extrusionOk="0">
                  <a:moveTo>
                    <a:pt x="696" y="0"/>
                  </a:moveTo>
                  <a:cubicBezTo>
                    <a:pt x="675" y="0"/>
                    <a:pt x="655" y="1"/>
                    <a:pt x="634" y="3"/>
                  </a:cubicBezTo>
                  <a:cubicBezTo>
                    <a:pt x="267" y="37"/>
                    <a:pt x="0" y="370"/>
                    <a:pt x="34" y="737"/>
                  </a:cubicBezTo>
                  <a:cubicBezTo>
                    <a:pt x="65" y="1083"/>
                    <a:pt x="364" y="1340"/>
                    <a:pt x="706" y="1340"/>
                  </a:cubicBezTo>
                  <a:cubicBezTo>
                    <a:pt x="726" y="1340"/>
                    <a:pt x="747" y="1339"/>
                    <a:pt x="768" y="1337"/>
                  </a:cubicBezTo>
                  <a:cubicBezTo>
                    <a:pt x="1134" y="1271"/>
                    <a:pt x="1401" y="971"/>
                    <a:pt x="1368" y="604"/>
                  </a:cubicBezTo>
                  <a:cubicBezTo>
                    <a:pt x="1305" y="257"/>
                    <a:pt x="1034" y="0"/>
                    <a:pt x="69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82"/>
            <p:cNvSpPr/>
            <p:nvPr/>
          </p:nvSpPr>
          <p:spPr>
            <a:xfrm>
              <a:off x="4033875" y="2474100"/>
              <a:ext cx="283575" cy="234150"/>
            </a:xfrm>
            <a:custGeom>
              <a:avLst/>
              <a:gdLst/>
              <a:ahLst/>
              <a:cxnLst/>
              <a:rect l="l" t="t" r="r" b="b"/>
              <a:pathLst>
                <a:path w="11343" h="9366" extrusionOk="0">
                  <a:moveTo>
                    <a:pt x="5672" y="0"/>
                  </a:moveTo>
                  <a:cubicBezTo>
                    <a:pt x="4779" y="0"/>
                    <a:pt x="3887" y="442"/>
                    <a:pt x="3370" y="1326"/>
                  </a:cubicBezTo>
                  <a:lnTo>
                    <a:pt x="1035" y="5396"/>
                  </a:lnTo>
                  <a:cubicBezTo>
                    <a:pt x="1" y="7163"/>
                    <a:pt x="1268" y="9365"/>
                    <a:pt x="3337" y="9365"/>
                  </a:cubicBezTo>
                  <a:lnTo>
                    <a:pt x="8040" y="9365"/>
                  </a:lnTo>
                  <a:cubicBezTo>
                    <a:pt x="10075" y="9365"/>
                    <a:pt x="11342" y="7163"/>
                    <a:pt x="10342" y="5396"/>
                  </a:cubicBezTo>
                  <a:lnTo>
                    <a:pt x="7973" y="1326"/>
                  </a:lnTo>
                  <a:cubicBezTo>
                    <a:pt x="7456" y="442"/>
                    <a:pt x="6564" y="0"/>
                    <a:pt x="5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82"/>
            <p:cNvSpPr/>
            <p:nvPr/>
          </p:nvSpPr>
          <p:spPr>
            <a:xfrm>
              <a:off x="4092250" y="2526200"/>
              <a:ext cx="166825" cy="149850"/>
            </a:xfrm>
            <a:custGeom>
              <a:avLst/>
              <a:gdLst/>
              <a:ahLst/>
              <a:cxnLst/>
              <a:rect l="l" t="t" r="r" b="b"/>
              <a:pathLst>
                <a:path w="6673" h="5994" extrusionOk="0">
                  <a:moveTo>
                    <a:pt x="3303" y="2945"/>
                  </a:moveTo>
                  <a:cubicBezTo>
                    <a:pt x="3537" y="2945"/>
                    <a:pt x="3737" y="3145"/>
                    <a:pt x="3737" y="3378"/>
                  </a:cubicBezTo>
                  <a:cubicBezTo>
                    <a:pt x="3704" y="3612"/>
                    <a:pt x="3537" y="3812"/>
                    <a:pt x="3270" y="3812"/>
                  </a:cubicBezTo>
                  <a:cubicBezTo>
                    <a:pt x="3036" y="3779"/>
                    <a:pt x="2870" y="3612"/>
                    <a:pt x="2870" y="3345"/>
                  </a:cubicBezTo>
                  <a:cubicBezTo>
                    <a:pt x="2870" y="3111"/>
                    <a:pt x="3070" y="2945"/>
                    <a:pt x="3303" y="2945"/>
                  </a:cubicBezTo>
                  <a:close/>
                  <a:moveTo>
                    <a:pt x="2625" y="1"/>
                  </a:moveTo>
                  <a:cubicBezTo>
                    <a:pt x="2606" y="1"/>
                    <a:pt x="2587" y="3"/>
                    <a:pt x="2569" y="9"/>
                  </a:cubicBezTo>
                  <a:cubicBezTo>
                    <a:pt x="2569" y="9"/>
                    <a:pt x="2536" y="43"/>
                    <a:pt x="2469" y="43"/>
                  </a:cubicBezTo>
                  <a:cubicBezTo>
                    <a:pt x="2403" y="76"/>
                    <a:pt x="2303" y="109"/>
                    <a:pt x="2202" y="176"/>
                  </a:cubicBezTo>
                  <a:cubicBezTo>
                    <a:pt x="2069" y="243"/>
                    <a:pt x="1936" y="343"/>
                    <a:pt x="1836" y="476"/>
                  </a:cubicBezTo>
                  <a:cubicBezTo>
                    <a:pt x="1702" y="643"/>
                    <a:pt x="1602" y="810"/>
                    <a:pt x="1502" y="1010"/>
                  </a:cubicBezTo>
                  <a:cubicBezTo>
                    <a:pt x="1502" y="1077"/>
                    <a:pt x="1469" y="1143"/>
                    <a:pt x="1469" y="1177"/>
                  </a:cubicBezTo>
                  <a:cubicBezTo>
                    <a:pt x="1435" y="1243"/>
                    <a:pt x="1435" y="1310"/>
                    <a:pt x="1402" y="1377"/>
                  </a:cubicBezTo>
                  <a:cubicBezTo>
                    <a:pt x="1402" y="1444"/>
                    <a:pt x="1402" y="1510"/>
                    <a:pt x="1402" y="1544"/>
                  </a:cubicBezTo>
                  <a:lnTo>
                    <a:pt x="1402" y="1577"/>
                  </a:lnTo>
                  <a:lnTo>
                    <a:pt x="1402" y="1610"/>
                  </a:lnTo>
                  <a:lnTo>
                    <a:pt x="1402" y="1644"/>
                  </a:lnTo>
                  <a:cubicBezTo>
                    <a:pt x="1402" y="1677"/>
                    <a:pt x="1402" y="1710"/>
                    <a:pt x="1402" y="1744"/>
                  </a:cubicBezTo>
                  <a:cubicBezTo>
                    <a:pt x="1402" y="1944"/>
                    <a:pt x="1469" y="2144"/>
                    <a:pt x="1535" y="2344"/>
                  </a:cubicBezTo>
                  <a:lnTo>
                    <a:pt x="1469" y="2344"/>
                  </a:lnTo>
                  <a:cubicBezTo>
                    <a:pt x="1402" y="2378"/>
                    <a:pt x="1335" y="2378"/>
                    <a:pt x="1268" y="2411"/>
                  </a:cubicBezTo>
                  <a:cubicBezTo>
                    <a:pt x="1202" y="2411"/>
                    <a:pt x="1135" y="2444"/>
                    <a:pt x="1068" y="2478"/>
                  </a:cubicBezTo>
                  <a:cubicBezTo>
                    <a:pt x="1002" y="2511"/>
                    <a:pt x="935" y="2544"/>
                    <a:pt x="868" y="2578"/>
                  </a:cubicBezTo>
                  <a:cubicBezTo>
                    <a:pt x="868" y="2578"/>
                    <a:pt x="835" y="2578"/>
                    <a:pt x="801" y="2611"/>
                  </a:cubicBezTo>
                  <a:lnTo>
                    <a:pt x="768" y="2644"/>
                  </a:lnTo>
                  <a:lnTo>
                    <a:pt x="735" y="2644"/>
                  </a:lnTo>
                  <a:lnTo>
                    <a:pt x="735" y="2678"/>
                  </a:lnTo>
                  <a:cubicBezTo>
                    <a:pt x="668" y="2711"/>
                    <a:pt x="635" y="2744"/>
                    <a:pt x="568" y="2778"/>
                  </a:cubicBezTo>
                  <a:cubicBezTo>
                    <a:pt x="468" y="2878"/>
                    <a:pt x="401" y="2945"/>
                    <a:pt x="334" y="3045"/>
                  </a:cubicBezTo>
                  <a:cubicBezTo>
                    <a:pt x="201" y="3245"/>
                    <a:pt x="101" y="3412"/>
                    <a:pt x="68" y="3612"/>
                  </a:cubicBezTo>
                  <a:cubicBezTo>
                    <a:pt x="1" y="3779"/>
                    <a:pt x="1" y="3945"/>
                    <a:pt x="1" y="4079"/>
                  </a:cubicBezTo>
                  <a:cubicBezTo>
                    <a:pt x="1" y="4145"/>
                    <a:pt x="1" y="4179"/>
                    <a:pt x="1" y="4246"/>
                  </a:cubicBezTo>
                  <a:cubicBezTo>
                    <a:pt x="1" y="4279"/>
                    <a:pt x="1" y="4346"/>
                    <a:pt x="34" y="4379"/>
                  </a:cubicBezTo>
                  <a:cubicBezTo>
                    <a:pt x="34" y="4412"/>
                    <a:pt x="34" y="4446"/>
                    <a:pt x="34" y="4446"/>
                  </a:cubicBezTo>
                  <a:cubicBezTo>
                    <a:pt x="63" y="4532"/>
                    <a:pt x="142" y="4619"/>
                    <a:pt x="228" y="4619"/>
                  </a:cubicBezTo>
                  <a:cubicBezTo>
                    <a:pt x="241" y="4619"/>
                    <a:pt x="254" y="4617"/>
                    <a:pt x="268" y="4612"/>
                  </a:cubicBezTo>
                  <a:cubicBezTo>
                    <a:pt x="401" y="4612"/>
                    <a:pt x="468" y="4512"/>
                    <a:pt x="468" y="4412"/>
                  </a:cubicBezTo>
                  <a:cubicBezTo>
                    <a:pt x="468" y="4412"/>
                    <a:pt x="468" y="4379"/>
                    <a:pt x="468" y="4312"/>
                  </a:cubicBezTo>
                  <a:cubicBezTo>
                    <a:pt x="468" y="4279"/>
                    <a:pt x="468" y="4246"/>
                    <a:pt x="468" y="4212"/>
                  </a:cubicBezTo>
                  <a:cubicBezTo>
                    <a:pt x="468" y="4179"/>
                    <a:pt x="468" y="4145"/>
                    <a:pt x="501" y="4112"/>
                  </a:cubicBezTo>
                  <a:cubicBezTo>
                    <a:pt x="501" y="4012"/>
                    <a:pt x="535" y="3879"/>
                    <a:pt x="568" y="3779"/>
                  </a:cubicBezTo>
                  <a:cubicBezTo>
                    <a:pt x="635" y="3645"/>
                    <a:pt x="701" y="3545"/>
                    <a:pt x="801" y="3412"/>
                  </a:cubicBezTo>
                  <a:cubicBezTo>
                    <a:pt x="868" y="3378"/>
                    <a:pt x="902" y="3312"/>
                    <a:pt x="968" y="3278"/>
                  </a:cubicBezTo>
                  <a:cubicBezTo>
                    <a:pt x="1002" y="3245"/>
                    <a:pt x="1035" y="3211"/>
                    <a:pt x="1068" y="3211"/>
                  </a:cubicBezTo>
                  <a:cubicBezTo>
                    <a:pt x="1135" y="3178"/>
                    <a:pt x="1168" y="3145"/>
                    <a:pt x="1202" y="3145"/>
                  </a:cubicBezTo>
                  <a:cubicBezTo>
                    <a:pt x="1235" y="3111"/>
                    <a:pt x="1268" y="3111"/>
                    <a:pt x="1302" y="3111"/>
                  </a:cubicBezTo>
                  <a:cubicBezTo>
                    <a:pt x="1369" y="3078"/>
                    <a:pt x="1402" y="3078"/>
                    <a:pt x="1435" y="3078"/>
                  </a:cubicBezTo>
                  <a:cubicBezTo>
                    <a:pt x="1469" y="3045"/>
                    <a:pt x="1535" y="3045"/>
                    <a:pt x="1569" y="3045"/>
                  </a:cubicBezTo>
                  <a:lnTo>
                    <a:pt x="1702" y="3045"/>
                  </a:lnTo>
                  <a:cubicBezTo>
                    <a:pt x="1902" y="3045"/>
                    <a:pt x="2069" y="3111"/>
                    <a:pt x="2236" y="3178"/>
                  </a:cubicBezTo>
                  <a:cubicBezTo>
                    <a:pt x="2403" y="3278"/>
                    <a:pt x="2536" y="3412"/>
                    <a:pt x="2669" y="3578"/>
                  </a:cubicBezTo>
                  <a:cubicBezTo>
                    <a:pt x="2669" y="3578"/>
                    <a:pt x="2736" y="3678"/>
                    <a:pt x="2736" y="3712"/>
                  </a:cubicBezTo>
                  <a:cubicBezTo>
                    <a:pt x="2736" y="3712"/>
                    <a:pt x="2736" y="3745"/>
                    <a:pt x="2770" y="3745"/>
                  </a:cubicBezTo>
                  <a:cubicBezTo>
                    <a:pt x="2770" y="3779"/>
                    <a:pt x="2770" y="3812"/>
                    <a:pt x="2770" y="3812"/>
                  </a:cubicBezTo>
                  <a:cubicBezTo>
                    <a:pt x="2803" y="3912"/>
                    <a:pt x="2836" y="4012"/>
                    <a:pt x="2836" y="4112"/>
                  </a:cubicBezTo>
                  <a:cubicBezTo>
                    <a:pt x="2836" y="4279"/>
                    <a:pt x="2836" y="4479"/>
                    <a:pt x="2736" y="4646"/>
                  </a:cubicBezTo>
                  <a:cubicBezTo>
                    <a:pt x="2669" y="4813"/>
                    <a:pt x="2569" y="4946"/>
                    <a:pt x="2436" y="5079"/>
                  </a:cubicBezTo>
                  <a:lnTo>
                    <a:pt x="2403" y="5113"/>
                  </a:lnTo>
                  <a:lnTo>
                    <a:pt x="2369" y="5113"/>
                  </a:lnTo>
                  <a:lnTo>
                    <a:pt x="2369" y="5146"/>
                  </a:lnTo>
                  <a:lnTo>
                    <a:pt x="2336" y="5146"/>
                  </a:lnTo>
                  <a:cubicBezTo>
                    <a:pt x="2303" y="5180"/>
                    <a:pt x="2269" y="5213"/>
                    <a:pt x="2236" y="5213"/>
                  </a:cubicBezTo>
                  <a:cubicBezTo>
                    <a:pt x="2202" y="5246"/>
                    <a:pt x="2169" y="5246"/>
                    <a:pt x="2136" y="5280"/>
                  </a:cubicBezTo>
                  <a:cubicBezTo>
                    <a:pt x="2102" y="5280"/>
                    <a:pt x="2069" y="5313"/>
                    <a:pt x="2036" y="5313"/>
                  </a:cubicBezTo>
                  <a:cubicBezTo>
                    <a:pt x="1869" y="5346"/>
                    <a:pt x="1735" y="5380"/>
                    <a:pt x="1602" y="5380"/>
                  </a:cubicBezTo>
                  <a:cubicBezTo>
                    <a:pt x="1502" y="5380"/>
                    <a:pt x="1369" y="5346"/>
                    <a:pt x="1268" y="5313"/>
                  </a:cubicBezTo>
                  <a:cubicBezTo>
                    <a:pt x="1202" y="5313"/>
                    <a:pt x="1135" y="5280"/>
                    <a:pt x="1068" y="5246"/>
                  </a:cubicBezTo>
                  <a:cubicBezTo>
                    <a:pt x="1035" y="5246"/>
                    <a:pt x="1002" y="5213"/>
                    <a:pt x="1002" y="5213"/>
                  </a:cubicBezTo>
                  <a:cubicBezTo>
                    <a:pt x="965" y="5201"/>
                    <a:pt x="928" y="5193"/>
                    <a:pt x="893" y="5193"/>
                  </a:cubicBezTo>
                  <a:cubicBezTo>
                    <a:pt x="833" y="5193"/>
                    <a:pt x="777" y="5216"/>
                    <a:pt x="735" y="5280"/>
                  </a:cubicBezTo>
                  <a:cubicBezTo>
                    <a:pt x="635" y="5380"/>
                    <a:pt x="668" y="5513"/>
                    <a:pt x="768" y="5580"/>
                  </a:cubicBezTo>
                  <a:cubicBezTo>
                    <a:pt x="768" y="5580"/>
                    <a:pt x="801" y="5613"/>
                    <a:pt x="835" y="5647"/>
                  </a:cubicBezTo>
                  <a:cubicBezTo>
                    <a:pt x="902" y="5680"/>
                    <a:pt x="1002" y="5747"/>
                    <a:pt x="1102" y="5780"/>
                  </a:cubicBezTo>
                  <a:cubicBezTo>
                    <a:pt x="1235" y="5847"/>
                    <a:pt x="1369" y="5913"/>
                    <a:pt x="1569" y="5913"/>
                  </a:cubicBezTo>
                  <a:cubicBezTo>
                    <a:pt x="1652" y="5930"/>
                    <a:pt x="1752" y="5938"/>
                    <a:pt x="1856" y="5938"/>
                  </a:cubicBezTo>
                  <a:cubicBezTo>
                    <a:pt x="1961" y="5938"/>
                    <a:pt x="2069" y="5930"/>
                    <a:pt x="2169" y="5913"/>
                  </a:cubicBezTo>
                  <a:cubicBezTo>
                    <a:pt x="2236" y="5880"/>
                    <a:pt x="2303" y="5880"/>
                    <a:pt x="2336" y="5847"/>
                  </a:cubicBezTo>
                  <a:cubicBezTo>
                    <a:pt x="2403" y="5847"/>
                    <a:pt x="2469" y="5813"/>
                    <a:pt x="2536" y="5780"/>
                  </a:cubicBezTo>
                  <a:cubicBezTo>
                    <a:pt x="2603" y="5747"/>
                    <a:pt x="2636" y="5713"/>
                    <a:pt x="2669" y="5713"/>
                  </a:cubicBezTo>
                  <a:lnTo>
                    <a:pt x="2703" y="5713"/>
                  </a:lnTo>
                  <a:lnTo>
                    <a:pt x="2703" y="5680"/>
                  </a:lnTo>
                  <a:lnTo>
                    <a:pt x="2736" y="5680"/>
                  </a:lnTo>
                  <a:lnTo>
                    <a:pt x="2770" y="5647"/>
                  </a:lnTo>
                  <a:cubicBezTo>
                    <a:pt x="2803" y="5613"/>
                    <a:pt x="2836" y="5613"/>
                    <a:pt x="2870" y="5580"/>
                  </a:cubicBezTo>
                  <a:cubicBezTo>
                    <a:pt x="3036" y="5446"/>
                    <a:pt x="3203" y="5280"/>
                    <a:pt x="3303" y="5079"/>
                  </a:cubicBezTo>
                  <a:cubicBezTo>
                    <a:pt x="3337" y="5113"/>
                    <a:pt x="3370" y="5180"/>
                    <a:pt x="3403" y="5213"/>
                  </a:cubicBezTo>
                  <a:cubicBezTo>
                    <a:pt x="3437" y="5280"/>
                    <a:pt x="3470" y="5346"/>
                    <a:pt x="3537" y="5380"/>
                  </a:cubicBezTo>
                  <a:lnTo>
                    <a:pt x="3570" y="5446"/>
                  </a:lnTo>
                  <a:lnTo>
                    <a:pt x="3603" y="5480"/>
                  </a:lnTo>
                  <a:lnTo>
                    <a:pt x="3637" y="5480"/>
                  </a:lnTo>
                  <a:lnTo>
                    <a:pt x="3637" y="5513"/>
                  </a:lnTo>
                  <a:cubicBezTo>
                    <a:pt x="3704" y="5580"/>
                    <a:pt x="3737" y="5613"/>
                    <a:pt x="3804" y="5647"/>
                  </a:cubicBezTo>
                  <a:cubicBezTo>
                    <a:pt x="3904" y="5713"/>
                    <a:pt x="4004" y="5780"/>
                    <a:pt x="4104" y="5813"/>
                  </a:cubicBezTo>
                  <a:cubicBezTo>
                    <a:pt x="4304" y="5913"/>
                    <a:pt x="4537" y="5980"/>
                    <a:pt x="4704" y="5980"/>
                  </a:cubicBezTo>
                  <a:cubicBezTo>
                    <a:pt x="4763" y="5990"/>
                    <a:pt x="4816" y="5994"/>
                    <a:pt x="4865" y="5994"/>
                  </a:cubicBezTo>
                  <a:cubicBezTo>
                    <a:pt x="4983" y="5994"/>
                    <a:pt x="5077" y="5970"/>
                    <a:pt x="5171" y="5947"/>
                  </a:cubicBezTo>
                  <a:cubicBezTo>
                    <a:pt x="5238" y="5947"/>
                    <a:pt x="5305" y="5913"/>
                    <a:pt x="5338" y="5913"/>
                  </a:cubicBezTo>
                  <a:cubicBezTo>
                    <a:pt x="5405" y="5880"/>
                    <a:pt x="5438" y="5880"/>
                    <a:pt x="5471" y="5847"/>
                  </a:cubicBezTo>
                  <a:cubicBezTo>
                    <a:pt x="5538" y="5847"/>
                    <a:pt x="5538" y="5813"/>
                    <a:pt x="5538" y="5813"/>
                  </a:cubicBezTo>
                  <a:cubicBezTo>
                    <a:pt x="5638" y="5780"/>
                    <a:pt x="5705" y="5680"/>
                    <a:pt x="5672" y="5580"/>
                  </a:cubicBezTo>
                  <a:cubicBezTo>
                    <a:pt x="5644" y="5469"/>
                    <a:pt x="5571" y="5405"/>
                    <a:pt x="5470" y="5405"/>
                  </a:cubicBezTo>
                  <a:cubicBezTo>
                    <a:pt x="5450" y="5405"/>
                    <a:pt x="5428" y="5407"/>
                    <a:pt x="5405" y="5413"/>
                  </a:cubicBezTo>
                  <a:cubicBezTo>
                    <a:pt x="5405" y="5413"/>
                    <a:pt x="5371" y="5413"/>
                    <a:pt x="5305" y="5446"/>
                  </a:cubicBezTo>
                  <a:lnTo>
                    <a:pt x="5238" y="5446"/>
                  </a:lnTo>
                  <a:cubicBezTo>
                    <a:pt x="5205" y="5446"/>
                    <a:pt x="5138" y="5446"/>
                    <a:pt x="5105" y="5480"/>
                  </a:cubicBezTo>
                  <a:cubicBezTo>
                    <a:pt x="5004" y="5480"/>
                    <a:pt x="4904" y="5480"/>
                    <a:pt x="4771" y="5446"/>
                  </a:cubicBezTo>
                  <a:cubicBezTo>
                    <a:pt x="4638" y="5413"/>
                    <a:pt x="4504" y="5380"/>
                    <a:pt x="4371" y="5280"/>
                  </a:cubicBezTo>
                  <a:cubicBezTo>
                    <a:pt x="4337" y="5246"/>
                    <a:pt x="4271" y="5213"/>
                    <a:pt x="4204" y="5146"/>
                  </a:cubicBezTo>
                  <a:cubicBezTo>
                    <a:pt x="4171" y="5113"/>
                    <a:pt x="4137" y="5079"/>
                    <a:pt x="4104" y="5079"/>
                  </a:cubicBezTo>
                  <a:cubicBezTo>
                    <a:pt x="4070" y="5013"/>
                    <a:pt x="4037" y="4979"/>
                    <a:pt x="4004" y="4946"/>
                  </a:cubicBezTo>
                  <a:cubicBezTo>
                    <a:pt x="4004" y="4913"/>
                    <a:pt x="3970" y="4879"/>
                    <a:pt x="3970" y="4846"/>
                  </a:cubicBezTo>
                  <a:cubicBezTo>
                    <a:pt x="3937" y="4813"/>
                    <a:pt x="3904" y="4779"/>
                    <a:pt x="3904" y="4746"/>
                  </a:cubicBezTo>
                  <a:cubicBezTo>
                    <a:pt x="3870" y="4713"/>
                    <a:pt x="3870" y="4646"/>
                    <a:pt x="3870" y="4612"/>
                  </a:cubicBezTo>
                  <a:cubicBezTo>
                    <a:pt x="3837" y="4579"/>
                    <a:pt x="3837" y="4579"/>
                    <a:pt x="3837" y="4546"/>
                  </a:cubicBezTo>
                  <a:lnTo>
                    <a:pt x="3837" y="4479"/>
                  </a:lnTo>
                  <a:cubicBezTo>
                    <a:pt x="3770" y="4312"/>
                    <a:pt x="3804" y="4112"/>
                    <a:pt x="3837" y="3945"/>
                  </a:cubicBezTo>
                  <a:cubicBezTo>
                    <a:pt x="3904" y="3745"/>
                    <a:pt x="4004" y="3578"/>
                    <a:pt x="4137" y="3445"/>
                  </a:cubicBezTo>
                  <a:cubicBezTo>
                    <a:pt x="4171" y="3445"/>
                    <a:pt x="4237" y="3345"/>
                    <a:pt x="4271" y="3345"/>
                  </a:cubicBezTo>
                  <a:cubicBezTo>
                    <a:pt x="4271" y="3345"/>
                    <a:pt x="4304" y="3312"/>
                    <a:pt x="4304" y="3312"/>
                  </a:cubicBezTo>
                  <a:cubicBezTo>
                    <a:pt x="4337" y="3312"/>
                    <a:pt x="4337" y="3278"/>
                    <a:pt x="4371" y="3278"/>
                  </a:cubicBezTo>
                  <a:cubicBezTo>
                    <a:pt x="4437" y="3211"/>
                    <a:pt x="4537" y="3178"/>
                    <a:pt x="4638" y="3178"/>
                  </a:cubicBezTo>
                  <a:cubicBezTo>
                    <a:pt x="4735" y="3139"/>
                    <a:pt x="4844" y="3123"/>
                    <a:pt x="4952" y="3123"/>
                  </a:cubicBezTo>
                  <a:cubicBezTo>
                    <a:pt x="5027" y="3123"/>
                    <a:pt x="5102" y="3131"/>
                    <a:pt x="5171" y="3145"/>
                  </a:cubicBezTo>
                  <a:cubicBezTo>
                    <a:pt x="5371" y="3178"/>
                    <a:pt x="5538" y="3245"/>
                    <a:pt x="5672" y="3345"/>
                  </a:cubicBezTo>
                  <a:lnTo>
                    <a:pt x="5705" y="3378"/>
                  </a:lnTo>
                  <a:lnTo>
                    <a:pt x="5738" y="3412"/>
                  </a:lnTo>
                  <a:cubicBezTo>
                    <a:pt x="5805" y="3478"/>
                    <a:pt x="5838" y="3512"/>
                    <a:pt x="5838" y="3512"/>
                  </a:cubicBezTo>
                  <a:cubicBezTo>
                    <a:pt x="5872" y="3545"/>
                    <a:pt x="5905" y="3578"/>
                    <a:pt x="5905" y="3612"/>
                  </a:cubicBezTo>
                  <a:cubicBezTo>
                    <a:pt x="5938" y="3645"/>
                    <a:pt x="5972" y="3678"/>
                    <a:pt x="5972" y="3712"/>
                  </a:cubicBezTo>
                  <a:cubicBezTo>
                    <a:pt x="6072" y="3845"/>
                    <a:pt x="6105" y="3979"/>
                    <a:pt x="6139" y="4112"/>
                  </a:cubicBezTo>
                  <a:cubicBezTo>
                    <a:pt x="6139" y="4212"/>
                    <a:pt x="6172" y="4346"/>
                    <a:pt x="6139" y="4446"/>
                  </a:cubicBezTo>
                  <a:cubicBezTo>
                    <a:pt x="6139" y="4512"/>
                    <a:pt x="6139" y="4612"/>
                    <a:pt x="6105" y="4646"/>
                  </a:cubicBezTo>
                  <a:cubicBezTo>
                    <a:pt x="6105" y="4713"/>
                    <a:pt x="6105" y="4713"/>
                    <a:pt x="6105" y="4713"/>
                  </a:cubicBezTo>
                  <a:lnTo>
                    <a:pt x="6105" y="4746"/>
                  </a:lnTo>
                  <a:cubicBezTo>
                    <a:pt x="6072" y="4846"/>
                    <a:pt x="6105" y="4946"/>
                    <a:pt x="6205" y="4979"/>
                  </a:cubicBezTo>
                  <a:cubicBezTo>
                    <a:pt x="6239" y="5002"/>
                    <a:pt x="6276" y="5013"/>
                    <a:pt x="6313" y="5013"/>
                  </a:cubicBezTo>
                  <a:cubicBezTo>
                    <a:pt x="6387" y="5013"/>
                    <a:pt x="6461" y="4968"/>
                    <a:pt x="6506" y="4879"/>
                  </a:cubicBezTo>
                  <a:cubicBezTo>
                    <a:pt x="6506" y="4879"/>
                    <a:pt x="6506" y="4846"/>
                    <a:pt x="6539" y="4779"/>
                  </a:cubicBezTo>
                  <a:cubicBezTo>
                    <a:pt x="6572" y="4746"/>
                    <a:pt x="6606" y="4646"/>
                    <a:pt x="6639" y="4512"/>
                  </a:cubicBezTo>
                  <a:cubicBezTo>
                    <a:pt x="6672" y="4379"/>
                    <a:pt x="6672" y="4212"/>
                    <a:pt x="6672" y="4045"/>
                  </a:cubicBezTo>
                  <a:cubicBezTo>
                    <a:pt x="6672" y="3845"/>
                    <a:pt x="6606" y="3645"/>
                    <a:pt x="6539" y="3445"/>
                  </a:cubicBezTo>
                  <a:cubicBezTo>
                    <a:pt x="6506" y="3378"/>
                    <a:pt x="6472" y="3345"/>
                    <a:pt x="6439" y="3278"/>
                  </a:cubicBezTo>
                  <a:cubicBezTo>
                    <a:pt x="6405" y="3245"/>
                    <a:pt x="6372" y="3178"/>
                    <a:pt x="6339" y="3111"/>
                  </a:cubicBezTo>
                  <a:cubicBezTo>
                    <a:pt x="6305" y="3078"/>
                    <a:pt x="6272" y="3045"/>
                    <a:pt x="6239" y="2978"/>
                  </a:cubicBezTo>
                  <a:lnTo>
                    <a:pt x="6205" y="2978"/>
                  </a:lnTo>
                  <a:lnTo>
                    <a:pt x="6205" y="2945"/>
                  </a:lnTo>
                  <a:lnTo>
                    <a:pt x="6172" y="2911"/>
                  </a:lnTo>
                  <a:cubicBezTo>
                    <a:pt x="6139" y="2878"/>
                    <a:pt x="6105" y="2878"/>
                    <a:pt x="6072" y="2845"/>
                  </a:cubicBezTo>
                  <a:cubicBezTo>
                    <a:pt x="5872" y="2678"/>
                    <a:pt x="5638" y="2511"/>
                    <a:pt x="5338" y="2444"/>
                  </a:cubicBezTo>
                  <a:cubicBezTo>
                    <a:pt x="5171" y="2411"/>
                    <a:pt x="5004" y="2411"/>
                    <a:pt x="4838" y="2411"/>
                  </a:cubicBezTo>
                  <a:cubicBezTo>
                    <a:pt x="4838" y="2411"/>
                    <a:pt x="4838" y="2378"/>
                    <a:pt x="4871" y="2378"/>
                  </a:cubicBezTo>
                  <a:cubicBezTo>
                    <a:pt x="4904" y="2311"/>
                    <a:pt x="4904" y="2244"/>
                    <a:pt x="4938" y="2177"/>
                  </a:cubicBezTo>
                  <a:cubicBezTo>
                    <a:pt x="4971" y="2111"/>
                    <a:pt x="4971" y="2044"/>
                    <a:pt x="4971" y="1977"/>
                  </a:cubicBezTo>
                  <a:cubicBezTo>
                    <a:pt x="5004" y="1911"/>
                    <a:pt x="5004" y="1844"/>
                    <a:pt x="5004" y="1777"/>
                  </a:cubicBezTo>
                  <a:cubicBezTo>
                    <a:pt x="5004" y="1744"/>
                    <a:pt x="5004" y="1710"/>
                    <a:pt x="5004" y="1677"/>
                  </a:cubicBezTo>
                  <a:lnTo>
                    <a:pt x="5004" y="1644"/>
                  </a:lnTo>
                  <a:lnTo>
                    <a:pt x="5004" y="1610"/>
                  </a:lnTo>
                  <a:lnTo>
                    <a:pt x="5004" y="1577"/>
                  </a:lnTo>
                  <a:cubicBezTo>
                    <a:pt x="5004" y="1510"/>
                    <a:pt x="5004" y="1444"/>
                    <a:pt x="5004" y="1377"/>
                  </a:cubicBezTo>
                  <a:cubicBezTo>
                    <a:pt x="4971" y="1277"/>
                    <a:pt x="4938" y="1143"/>
                    <a:pt x="4904" y="1043"/>
                  </a:cubicBezTo>
                  <a:cubicBezTo>
                    <a:pt x="4838" y="810"/>
                    <a:pt x="4704" y="643"/>
                    <a:pt x="4604" y="510"/>
                  </a:cubicBezTo>
                  <a:cubicBezTo>
                    <a:pt x="4471" y="376"/>
                    <a:pt x="4337" y="276"/>
                    <a:pt x="4237" y="209"/>
                  </a:cubicBezTo>
                  <a:cubicBezTo>
                    <a:pt x="4204" y="176"/>
                    <a:pt x="4137" y="143"/>
                    <a:pt x="4104" y="109"/>
                  </a:cubicBezTo>
                  <a:cubicBezTo>
                    <a:pt x="4037" y="76"/>
                    <a:pt x="4004" y="76"/>
                    <a:pt x="3970" y="43"/>
                  </a:cubicBezTo>
                  <a:lnTo>
                    <a:pt x="3870" y="43"/>
                  </a:lnTo>
                  <a:cubicBezTo>
                    <a:pt x="3851" y="23"/>
                    <a:pt x="3826" y="15"/>
                    <a:pt x="3799" y="15"/>
                  </a:cubicBezTo>
                  <a:cubicBezTo>
                    <a:pt x="3734" y="15"/>
                    <a:pt x="3660" y="62"/>
                    <a:pt x="3637" y="109"/>
                  </a:cubicBezTo>
                  <a:cubicBezTo>
                    <a:pt x="3570" y="209"/>
                    <a:pt x="3603" y="343"/>
                    <a:pt x="3704" y="409"/>
                  </a:cubicBezTo>
                  <a:cubicBezTo>
                    <a:pt x="3704" y="409"/>
                    <a:pt x="3737" y="443"/>
                    <a:pt x="3770" y="476"/>
                  </a:cubicBezTo>
                  <a:cubicBezTo>
                    <a:pt x="3804" y="476"/>
                    <a:pt x="3837" y="510"/>
                    <a:pt x="3837" y="510"/>
                  </a:cubicBezTo>
                  <a:cubicBezTo>
                    <a:pt x="3870" y="543"/>
                    <a:pt x="3904" y="576"/>
                    <a:pt x="3937" y="610"/>
                  </a:cubicBezTo>
                  <a:cubicBezTo>
                    <a:pt x="4004" y="643"/>
                    <a:pt x="4104" y="743"/>
                    <a:pt x="4171" y="843"/>
                  </a:cubicBezTo>
                  <a:cubicBezTo>
                    <a:pt x="4237" y="943"/>
                    <a:pt x="4304" y="1077"/>
                    <a:pt x="4337" y="1243"/>
                  </a:cubicBezTo>
                  <a:cubicBezTo>
                    <a:pt x="4337" y="1310"/>
                    <a:pt x="4371" y="1377"/>
                    <a:pt x="4371" y="1444"/>
                  </a:cubicBezTo>
                  <a:cubicBezTo>
                    <a:pt x="4371" y="1510"/>
                    <a:pt x="4371" y="1544"/>
                    <a:pt x="4371" y="1577"/>
                  </a:cubicBezTo>
                  <a:cubicBezTo>
                    <a:pt x="4371" y="1644"/>
                    <a:pt x="4371" y="1677"/>
                    <a:pt x="4337" y="1710"/>
                  </a:cubicBezTo>
                  <a:cubicBezTo>
                    <a:pt x="4337" y="1744"/>
                    <a:pt x="4337" y="1810"/>
                    <a:pt x="4337" y="1844"/>
                  </a:cubicBezTo>
                  <a:cubicBezTo>
                    <a:pt x="4304" y="1877"/>
                    <a:pt x="4304" y="1911"/>
                    <a:pt x="4271" y="1944"/>
                  </a:cubicBezTo>
                  <a:cubicBezTo>
                    <a:pt x="4271" y="2011"/>
                    <a:pt x="4237" y="2044"/>
                    <a:pt x="4237" y="2077"/>
                  </a:cubicBezTo>
                  <a:cubicBezTo>
                    <a:pt x="4204" y="2111"/>
                    <a:pt x="4204" y="2111"/>
                    <a:pt x="4204" y="2144"/>
                  </a:cubicBezTo>
                  <a:lnTo>
                    <a:pt x="4171" y="2211"/>
                  </a:lnTo>
                  <a:cubicBezTo>
                    <a:pt x="4070" y="2344"/>
                    <a:pt x="3904" y="2478"/>
                    <a:pt x="3737" y="2578"/>
                  </a:cubicBezTo>
                  <a:cubicBezTo>
                    <a:pt x="3570" y="2644"/>
                    <a:pt x="3403" y="2711"/>
                    <a:pt x="3203" y="2711"/>
                  </a:cubicBezTo>
                  <a:cubicBezTo>
                    <a:pt x="3170" y="2711"/>
                    <a:pt x="3070" y="2711"/>
                    <a:pt x="3036" y="2678"/>
                  </a:cubicBezTo>
                  <a:lnTo>
                    <a:pt x="2903" y="2678"/>
                  </a:lnTo>
                  <a:cubicBezTo>
                    <a:pt x="2836" y="2644"/>
                    <a:pt x="2736" y="2611"/>
                    <a:pt x="2669" y="2544"/>
                  </a:cubicBezTo>
                  <a:cubicBezTo>
                    <a:pt x="2503" y="2478"/>
                    <a:pt x="2336" y="2344"/>
                    <a:pt x="2236" y="2177"/>
                  </a:cubicBezTo>
                  <a:cubicBezTo>
                    <a:pt x="2136" y="2044"/>
                    <a:pt x="2069" y="1877"/>
                    <a:pt x="2069" y="1710"/>
                  </a:cubicBezTo>
                  <a:cubicBezTo>
                    <a:pt x="2069" y="1677"/>
                    <a:pt x="2069" y="1644"/>
                    <a:pt x="2069" y="1644"/>
                  </a:cubicBezTo>
                  <a:lnTo>
                    <a:pt x="2036" y="1610"/>
                  </a:lnTo>
                  <a:lnTo>
                    <a:pt x="2036" y="1577"/>
                  </a:lnTo>
                  <a:cubicBezTo>
                    <a:pt x="2036" y="1510"/>
                    <a:pt x="2036" y="1477"/>
                    <a:pt x="2036" y="1444"/>
                  </a:cubicBezTo>
                  <a:cubicBezTo>
                    <a:pt x="2036" y="1410"/>
                    <a:pt x="2069" y="1377"/>
                    <a:pt x="2069" y="1343"/>
                  </a:cubicBezTo>
                  <a:cubicBezTo>
                    <a:pt x="2069" y="1277"/>
                    <a:pt x="2069" y="1243"/>
                    <a:pt x="2102" y="1210"/>
                  </a:cubicBezTo>
                  <a:cubicBezTo>
                    <a:pt x="2136" y="1077"/>
                    <a:pt x="2202" y="943"/>
                    <a:pt x="2269" y="843"/>
                  </a:cubicBezTo>
                  <a:cubicBezTo>
                    <a:pt x="2336" y="743"/>
                    <a:pt x="2403" y="643"/>
                    <a:pt x="2469" y="576"/>
                  </a:cubicBezTo>
                  <a:cubicBezTo>
                    <a:pt x="2536" y="510"/>
                    <a:pt x="2603" y="476"/>
                    <a:pt x="2669" y="443"/>
                  </a:cubicBezTo>
                  <a:cubicBezTo>
                    <a:pt x="2703" y="443"/>
                    <a:pt x="2736" y="409"/>
                    <a:pt x="2736" y="409"/>
                  </a:cubicBezTo>
                  <a:cubicBezTo>
                    <a:pt x="2836" y="343"/>
                    <a:pt x="2870" y="243"/>
                    <a:pt x="2836" y="143"/>
                  </a:cubicBezTo>
                  <a:cubicBezTo>
                    <a:pt x="2809" y="60"/>
                    <a:pt x="2714" y="1"/>
                    <a:pt x="262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82"/>
            <p:cNvSpPr/>
            <p:nvPr/>
          </p:nvSpPr>
          <p:spPr>
            <a:xfrm>
              <a:off x="4150625" y="2562475"/>
              <a:ext cx="45075" cy="13375"/>
            </a:xfrm>
            <a:custGeom>
              <a:avLst/>
              <a:gdLst/>
              <a:ahLst/>
              <a:cxnLst/>
              <a:rect l="l" t="t" r="r" b="b"/>
              <a:pathLst>
                <a:path w="1803" h="535" extrusionOk="0">
                  <a:moveTo>
                    <a:pt x="935" y="1"/>
                  </a:moveTo>
                  <a:cubicBezTo>
                    <a:pt x="860" y="1"/>
                    <a:pt x="785" y="9"/>
                    <a:pt x="701" y="26"/>
                  </a:cubicBezTo>
                  <a:lnTo>
                    <a:pt x="168" y="193"/>
                  </a:lnTo>
                  <a:cubicBezTo>
                    <a:pt x="68" y="226"/>
                    <a:pt x="1" y="293"/>
                    <a:pt x="34" y="393"/>
                  </a:cubicBezTo>
                  <a:cubicBezTo>
                    <a:pt x="62" y="475"/>
                    <a:pt x="134" y="535"/>
                    <a:pt x="196" y="535"/>
                  </a:cubicBezTo>
                  <a:cubicBezTo>
                    <a:pt x="210" y="535"/>
                    <a:pt x="223" y="532"/>
                    <a:pt x="234" y="526"/>
                  </a:cubicBezTo>
                  <a:lnTo>
                    <a:pt x="801" y="359"/>
                  </a:lnTo>
                  <a:cubicBezTo>
                    <a:pt x="852" y="343"/>
                    <a:pt x="902" y="334"/>
                    <a:pt x="952" y="334"/>
                  </a:cubicBezTo>
                  <a:cubicBezTo>
                    <a:pt x="1002" y="334"/>
                    <a:pt x="1052" y="343"/>
                    <a:pt x="1102" y="359"/>
                  </a:cubicBezTo>
                  <a:lnTo>
                    <a:pt x="1569" y="460"/>
                  </a:lnTo>
                  <a:cubicBezTo>
                    <a:pt x="1602" y="493"/>
                    <a:pt x="1602" y="493"/>
                    <a:pt x="1635" y="493"/>
                  </a:cubicBezTo>
                  <a:cubicBezTo>
                    <a:pt x="1702" y="460"/>
                    <a:pt x="1769" y="426"/>
                    <a:pt x="1769" y="359"/>
                  </a:cubicBezTo>
                  <a:cubicBezTo>
                    <a:pt x="1802" y="259"/>
                    <a:pt x="1735" y="159"/>
                    <a:pt x="1635" y="126"/>
                  </a:cubicBezTo>
                  <a:lnTo>
                    <a:pt x="1168" y="26"/>
                  </a:lnTo>
                  <a:cubicBezTo>
                    <a:pt x="1085" y="9"/>
                    <a:pt x="1010" y="1"/>
                    <a:pt x="93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82"/>
            <p:cNvSpPr/>
            <p:nvPr/>
          </p:nvSpPr>
          <p:spPr>
            <a:xfrm>
              <a:off x="4199000" y="2611250"/>
              <a:ext cx="28375" cy="38700"/>
            </a:xfrm>
            <a:custGeom>
              <a:avLst/>
              <a:gdLst/>
              <a:ahLst/>
              <a:cxnLst/>
              <a:rect l="l" t="t" r="r" b="b"/>
              <a:pathLst>
                <a:path w="1135" h="1548" extrusionOk="0">
                  <a:moveTo>
                    <a:pt x="928" y="1"/>
                  </a:moveTo>
                  <a:cubicBezTo>
                    <a:pt x="867" y="1"/>
                    <a:pt x="795" y="55"/>
                    <a:pt x="768" y="110"/>
                  </a:cubicBezTo>
                  <a:lnTo>
                    <a:pt x="601" y="643"/>
                  </a:lnTo>
                  <a:cubicBezTo>
                    <a:pt x="568" y="743"/>
                    <a:pt x="501" y="844"/>
                    <a:pt x="434" y="910"/>
                  </a:cubicBezTo>
                  <a:lnTo>
                    <a:pt x="67" y="1244"/>
                  </a:lnTo>
                  <a:cubicBezTo>
                    <a:pt x="67" y="1244"/>
                    <a:pt x="34" y="1277"/>
                    <a:pt x="34" y="1277"/>
                  </a:cubicBezTo>
                  <a:cubicBezTo>
                    <a:pt x="1" y="1344"/>
                    <a:pt x="1" y="1444"/>
                    <a:pt x="67" y="1477"/>
                  </a:cubicBezTo>
                  <a:cubicBezTo>
                    <a:pt x="109" y="1519"/>
                    <a:pt x="163" y="1547"/>
                    <a:pt x="214" y="1547"/>
                  </a:cubicBezTo>
                  <a:cubicBezTo>
                    <a:pt x="245" y="1547"/>
                    <a:pt x="275" y="1536"/>
                    <a:pt x="301" y="1511"/>
                  </a:cubicBezTo>
                  <a:lnTo>
                    <a:pt x="668" y="1177"/>
                  </a:lnTo>
                  <a:cubicBezTo>
                    <a:pt x="801" y="1044"/>
                    <a:pt x="868" y="910"/>
                    <a:pt x="935" y="777"/>
                  </a:cubicBezTo>
                  <a:lnTo>
                    <a:pt x="1101" y="210"/>
                  </a:lnTo>
                  <a:cubicBezTo>
                    <a:pt x="1135" y="143"/>
                    <a:pt x="1068" y="43"/>
                    <a:pt x="968" y="10"/>
                  </a:cubicBezTo>
                  <a:cubicBezTo>
                    <a:pt x="956" y="4"/>
                    <a:pt x="942" y="1"/>
                    <a:pt x="9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82"/>
            <p:cNvSpPr/>
            <p:nvPr/>
          </p:nvSpPr>
          <p:spPr>
            <a:xfrm>
              <a:off x="4124775" y="2609800"/>
              <a:ext cx="21725" cy="41800"/>
            </a:xfrm>
            <a:custGeom>
              <a:avLst/>
              <a:gdLst/>
              <a:ahLst/>
              <a:cxnLst/>
              <a:rect l="l" t="t" r="r" b="b"/>
              <a:pathLst>
                <a:path w="869" h="1672" extrusionOk="0">
                  <a:moveTo>
                    <a:pt x="168" y="1"/>
                  </a:moveTo>
                  <a:cubicBezTo>
                    <a:pt x="101" y="1"/>
                    <a:pt x="1" y="101"/>
                    <a:pt x="34" y="201"/>
                  </a:cubicBezTo>
                  <a:lnTo>
                    <a:pt x="68" y="668"/>
                  </a:lnTo>
                  <a:cubicBezTo>
                    <a:pt x="68" y="835"/>
                    <a:pt x="134" y="1002"/>
                    <a:pt x="201" y="1135"/>
                  </a:cubicBezTo>
                  <a:lnTo>
                    <a:pt x="535" y="1602"/>
                  </a:lnTo>
                  <a:cubicBezTo>
                    <a:pt x="576" y="1643"/>
                    <a:pt x="630" y="1672"/>
                    <a:pt x="681" y="1672"/>
                  </a:cubicBezTo>
                  <a:cubicBezTo>
                    <a:pt x="712" y="1672"/>
                    <a:pt x="743" y="1661"/>
                    <a:pt x="768" y="1635"/>
                  </a:cubicBezTo>
                  <a:cubicBezTo>
                    <a:pt x="868" y="1602"/>
                    <a:pt x="868" y="1469"/>
                    <a:pt x="835" y="1402"/>
                  </a:cubicBezTo>
                  <a:lnTo>
                    <a:pt x="501" y="935"/>
                  </a:lnTo>
                  <a:cubicBezTo>
                    <a:pt x="434" y="835"/>
                    <a:pt x="401" y="735"/>
                    <a:pt x="401" y="635"/>
                  </a:cubicBezTo>
                  <a:lnTo>
                    <a:pt x="368" y="168"/>
                  </a:lnTo>
                  <a:cubicBezTo>
                    <a:pt x="368" y="134"/>
                    <a:pt x="368" y="134"/>
                    <a:pt x="368" y="101"/>
                  </a:cubicBezTo>
                  <a:cubicBezTo>
                    <a:pt x="334" y="34"/>
                    <a:pt x="268" y="1"/>
                    <a:pt x="16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82"/>
            <p:cNvSpPr/>
            <p:nvPr/>
          </p:nvSpPr>
          <p:spPr>
            <a:xfrm>
              <a:off x="2426075" y="2369850"/>
              <a:ext cx="283550" cy="234150"/>
            </a:xfrm>
            <a:custGeom>
              <a:avLst/>
              <a:gdLst/>
              <a:ahLst/>
              <a:cxnLst/>
              <a:rect l="l" t="t" r="r" b="b"/>
              <a:pathLst>
                <a:path w="11342" h="9366" extrusionOk="0">
                  <a:moveTo>
                    <a:pt x="5659" y="0"/>
                  </a:moveTo>
                  <a:cubicBezTo>
                    <a:pt x="4762" y="0"/>
                    <a:pt x="3870" y="442"/>
                    <a:pt x="3369" y="1326"/>
                  </a:cubicBezTo>
                  <a:lnTo>
                    <a:pt x="1001" y="5396"/>
                  </a:lnTo>
                  <a:cubicBezTo>
                    <a:pt x="0" y="7164"/>
                    <a:pt x="1268" y="9365"/>
                    <a:pt x="3303" y="9365"/>
                  </a:cubicBezTo>
                  <a:lnTo>
                    <a:pt x="8006" y="9365"/>
                  </a:lnTo>
                  <a:cubicBezTo>
                    <a:pt x="10074" y="9365"/>
                    <a:pt x="11342" y="7164"/>
                    <a:pt x="10308" y="5396"/>
                  </a:cubicBezTo>
                  <a:lnTo>
                    <a:pt x="7973" y="1326"/>
                  </a:lnTo>
                  <a:cubicBezTo>
                    <a:pt x="7456" y="442"/>
                    <a:pt x="6555" y="0"/>
                    <a:pt x="56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82"/>
            <p:cNvSpPr/>
            <p:nvPr/>
          </p:nvSpPr>
          <p:spPr>
            <a:xfrm>
              <a:off x="2483600" y="2421950"/>
              <a:ext cx="167650" cy="149875"/>
            </a:xfrm>
            <a:custGeom>
              <a:avLst/>
              <a:gdLst/>
              <a:ahLst/>
              <a:cxnLst/>
              <a:rect l="l" t="t" r="r" b="b"/>
              <a:pathLst>
                <a:path w="6706" h="5995" extrusionOk="0">
                  <a:moveTo>
                    <a:pt x="3337" y="2945"/>
                  </a:moveTo>
                  <a:cubicBezTo>
                    <a:pt x="3570" y="2945"/>
                    <a:pt x="3737" y="3145"/>
                    <a:pt x="3737" y="3379"/>
                  </a:cubicBezTo>
                  <a:cubicBezTo>
                    <a:pt x="3737" y="3612"/>
                    <a:pt x="3537" y="3812"/>
                    <a:pt x="3303" y="3812"/>
                  </a:cubicBezTo>
                  <a:cubicBezTo>
                    <a:pt x="3070" y="3812"/>
                    <a:pt x="2870" y="3612"/>
                    <a:pt x="2870" y="3379"/>
                  </a:cubicBezTo>
                  <a:cubicBezTo>
                    <a:pt x="2903" y="3112"/>
                    <a:pt x="3070" y="2945"/>
                    <a:pt x="3337" y="2945"/>
                  </a:cubicBezTo>
                  <a:close/>
                  <a:moveTo>
                    <a:pt x="2637" y="1"/>
                  </a:moveTo>
                  <a:cubicBezTo>
                    <a:pt x="2616" y="1"/>
                    <a:pt x="2593" y="4"/>
                    <a:pt x="2569" y="10"/>
                  </a:cubicBezTo>
                  <a:cubicBezTo>
                    <a:pt x="2569" y="10"/>
                    <a:pt x="2536" y="43"/>
                    <a:pt x="2469" y="43"/>
                  </a:cubicBezTo>
                  <a:cubicBezTo>
                    <a:pt x="2403" y="76"/>
                    <a:pt x="2336" y="110"/>
                    <a:pt x="2203" y="210"/>
                  </a:cubicBezTo>
                  <a:cubicBezTo>
                    <a:pt x="2102" y="276"/>
                    <a:pt x="1969" y="376"/>
                    <a:pt x="1869" y="510"/>
                  </a:cubicBezTo>
                  <a:cubicBezTo>
                    <a:pt x="1736" y="643"/>
                    <a:pt x="1602" y="810"/>
                    <a:pt x="1535" y="1044"/>
                  </a:cubicBezTo>
                  <a:cubicBezTo>
                    <a:pt x="1502" y="1077"/>
                    <a:pt x="1502" y="1144"/>
                    <a:pt x="1469" y="1210"/>
                  </a:cubicBezTo>
                  <a:cubicBezTo>
                    <a:pt x="1469" y="1244"/>
                    <a:pt x="1435" y="1310"/>
                    <a:pt x="1435" y="1377"/>
                  </a:cubicBezTo>
                  <a:cubicBezTo>
                    <a:pt x="1435" y="1444"/>
                    <a:pt x="1435" y="1511"/>
                    <a:pt x="1435" y="1544"/>
                  </a:cubicBezTo>
                  <a:lnTo>
                    <a:pt x="1435" y="1577"/>
                  </a:lnTo>
                  <a:lnTo>
                    <a:pt x="1435" y="1611"/>
                  </a:lnTo>
                  <a:lnTo>
                    <a:pt x="1435" y="1677"/>
                  </a:lnTo>
                  <a:cubicBezTo>
                    <a:pt x="1435" y="1711"/>
                    <a:pt x="1435" y="1744"/>
                    <a:pt x="1435" y="1777"/>
                  </a:cubicBezTo>
                  <a:cubicBezTo>
                    <a:pt x="1435" y="1944"/>
                    <a:pt x="1469" y="2178"/>
                    <a:pt x="1569" y="2345"/>
                  </a:cubicBezTo>
                  <a:cubicBezTo>
                    <a:pt x="1535" y="2345"/>
                    <a:pt x="1535" y="2378"/>
                    <a:pt x="1502" y="2378"/>
                  </a:cubicBezTo>
                  <a:cubicBezTo>
                    <a:pt x="1435" y="2378"/>
                    <a:pt x="1369" y="2378"/>
                    <a:pt x="1302" y="2411"/>
                  </a:cubicBezTo>
                  <a:cubicBezTo>
                    <a:pt x="1235" y="2411"/>
                    <a:pt x="1168" y="2445"/>
                    <a:pt x="1102" y="2478"/>
                  </a:cubicBezTo>
                  <a:cubicBezTo>
                    <a:pt x="1035" y="2511"/>
                    <a:pt x="968" y="2545"/>
                    <a:pt x="902" y="2578"/>
                  </a:cubicBezTo>
                  <a:cubicBezTo>
                    <a:pt x="868" y="2578"/>
                    <a:pt x="868" y="2611"/>
                    <a:pt x="835" y="2611"/>
                  </a:cubicBezTo>
                  <a:lnTo>
                    <a:pt x="802" y="2645"/>
                  </a:lnTo>
                  <a:lnTo>
                    <a:pt x="768" y="2645"/>
                  </a:lnTo>
                  <a:lnTo>
                    <a:pt x="768" y="2678"/>
                  </a:lnTo>
                  <a:lnTo>
                    <a:pt x="735" y="2678"/>
                  </a:lnTo>
                  <a:cubicBezTo>
                    <a:pt x="701" y="2711"/>
                    <a:pt x="635" y="2745"/>
                    <a:pt x="601" y="2778"/>
                  </a:cubicBezTo>
                  <a:cubicBezTo>
                    <a:pt x="501" y="2878"/>
                    <a:pt x="435" y="2945"/>
                    <a:pt x="368" y="3045"/>
                  </a:cubicBezTo>
                  <a:cubicBezTo>
                    <a:pt x="234" y="3245"/>
                    <a:pt x="134" y="3445"/>
                    <a:pt x="68" y="3612"/>
                  </a:cubicBezTo>
                  <a:cubicBezTo>
                    <a:pt x="34" y="3779"/>
                    <a:pt x="1" y="3946"/>
                    <a:pt x="34" y="4079"/>
                  </a:cubicBezTo>
                  <a:cubicBezTo>
                    <a:pt x="1" y="4146"/>
                    <a:pt x="34" y="4213"/>
                    <a:pt x="34" y="4246"/>
                  </a:cubicBezTo>
                  <a:cubicBezTo>
                    <a:pt x="34" y="4313"/>
                    <a:pt x="34" y="4346"/>
                    <a:pt x="34" y="4379"/>
                  </a:cubicBezTo>
                  <a:cubicBezTo>
                    <a:pt x="68" y="4446"/>
                    <a:pt x="68" y="4479"/>
                    <a:pt x="68" y="4479"/>
                  </a:cubicBezTo>
                  <a:cubicBezTo>
                    <a:pt x="101" y="4579"/>
                    <a:pt x="201" y="4646"/>
                    <a:pt x="301" y="4646"/>
                  </a:cubicBezTo>
                  <a:cubicBezTo>
                    <a:pt x="401" y="4613"/>
                    <a:pt x="501" y="4513"/>
                    <a:pt x="501" y="4413"/>
                  </a:cubicBezTo>
                  <a:cubicBezTo>
                    <a:pt x="501" y="4413"/>
                    <a:pt x="501" y="4379"/>
                    <a:pt x="501" y="4313"/>
                  </a:cubicBezTo>
                  <a:cubicBezTo>
                    <a:pt x="501" y="4279"/>
                    <a:pt x="501" y="4246"/>
                    <a:pt x="501" y="4213"/>
                  </a:cubicBezTo>
                  <a:cubicBezTo>
                    <a:pt x="501" y="4179"/>
                    <a:pt x="501" y="4146"/>
                    <a:pt x="501" y="4112"/>
                  </a:cubicBezTo>
                  <a:cubicBezTo>
                    <a:pt x="535" y="4012"/>
                    <a:pt x="568" y="3912"/>
                    <a:pt x="601" y="3779"/>
                  </a:cubicBezTo>
                  <a:cubicBezTo>
                    <a:pt x="668" y="3679"/>
                    <a:pt x="735" y="3545"/>
                    <a:pt x="835" y="3445"/>
                  </a:cubicBezTo>
                  <a:cubicBezTo>
                    <a:pt x="868" y="3379"/>
                    <a:pt x="935" y="3312"/>
                    <a:pt x="1002" y="3279"/>
                  </a:cubicBezTo>
                  <a:cubicBezTo>
                    <a:pt x="1035" y="3245"/>
                    <a:pt x="1068" y="3245"/>
                    <a:pt x="1102" y="3212"/>
                  </a:cubicBezTo>
                  <a:cubicBezTo>
                    <a:pt x="1135" y="3178"/>
                    <a:pt x="1202" y="3178"/>
                    <a:pt x="1235" y="3145"/>
                  </a:cubicBezTo>
                  <a:cubicBezTo>
                    <a:pt x="1269" y="3145"/>
                    <a:pt x="1302" y="3112"/>
                    <a:pt x="1335" y="3112"/>
                  </a:cubicBezTo>
                  <a:cubicBezTo>
                    <a:pt x="1369" y="3112"/>
                    <a:pt x="1435" y="3078"/>
                    <a:pt x="1469" y="3078"/>
                  </a:cubicBezTo>
                  <a:cubicBezTo>
                    <a:pt x="1502" y="3078"/>
                    <a:pt x="1569" y="3045"/>
                    <a:pt x="1602" y="3045"/>
                  </a:cubicBezTo>
                  <a:lnTo>
                    <a:pt x="1736" y="3045"/>
                  </a:lnTo>
                  <a:cubicBezTo>
                    <a:pt x="1902" y="3045"/>
                    <a:pt x="2102" y="3112"/>
                    <a:pt x="2269" y="3178"/>
                  </a:cubicBezTo>
                  <a:cubicBezTo>
                    <a:pt x="2436" y="3279"/>
                    <a:pt x="2569" y="3412"/>
                    <a:pt x="2670" y="3579"/>
                  </a:cubicBezTo>
                  <a:cubicBezTo>
                    <a:pt x="2703" y="3579"/>
                    <a:pt x="2736" y="3679"/>
                    <a:pt x="2770" y="3712"/>
                  </a:cubicBezTo>
                  <a:cubicBezTo>
                    <a:pt x="2770" y="3746"/>
                    <a:pt x="2770" y="3746"/>
                    <a:pt x="2770" y="3779"/>
                  </a:cubicBezTo>
                  <a:cubicBezTo>
                    <a:pt x="2803" y="3779"/>
                    <a:pt x="2803" y="3812"/>
                    <a:pt x="2803" y="3846"/>
                  </a:cubicBezTo>
                  <a:cubicBezTo>
                    <a:pt x="2836" y="3912"/>
                    <a:pt x="2836" y="4012"/>
                    <a:pt x="2870" y="4112"/>
                  </a:cubicBezTo>
                  <a:cubicBezTo>
                    <a:pt x="2870" y="4279"/>
                    <a:pt x="2836" y="4479"/>
                    <a:pt x="2770" y="4646"/>
                  </a:cubicBezTo>
                  <a:cubicBezTo>
                    <a:pt x="2703" y="4813"/>
                    <a:pt x="2603" y="4980"/>
                    <a:pt x="2469" y="5080"/>
                  </a:cubicBezTo>
                  <a:lnTo>
                    <a:pt x="2403" y="5113"/>
                  </a:lnTo>
                  <a:lnTo>
                    <a:pt x="2403" y="5147"/>
                  </a:lnTo>
                  <a:lnTo>
                    <a:pt x="2369" y="5147"/>
                  </a:lnTo>
                  <a:cubicBezTo>
                    <a:pt x="2336" y="5180"/>
                    <a:pt x="2269" y="5213"/>
                    <a:pt x="2269" y="5213"/>
                  </a:cubicBezTo>
                  <a:cubicBezTo>
                    <a:pt x="2236" y="5247"/>
                    <a:pt x="2203" y="5247"/>
                    <a:pt x="2169" y="5280"/>
                  </a:cubicBezTo>
                  <a:cubicBezTo>
                    <a:pt x="2136" y="5280"/>
                    <a:pt x="2069" y="5313"/>
                    <a:pt x="2036" y="5313"/>
                  </a:cubicBezTo>
                  <a:cubicBezTo>
                    <a:pt x="1902" y="5380"/>
                    <a:pt x="1769" y="5380"/>
                    <a:pt x="1635" y="5380"/>
                  </a:cubicBezTo>
                  <a:cubicBezTo>
                    <a:pt x="1502" y="5380"/>
                    <a:pt x="1402" y="5347"/>
                    <a:pt x="1302" y="5347"/>
                  </a:cubicBezTo>
                  <a:cubicBezTo>
                    <a:pt x="1235" y="5313"/>
                    <a:pt x="1135" y="5280"/>
                    <a:pt x="1102" y="5247"/>
                  </a:cubicBezTo>
                  <a:cubicBezTo>
                    <a:pt x="1068" y="5247"/>
                    <a:pt x="1035" y="5213"/>
                    <a:pt x="1035" y="5213"/>
                  </a:cubicBezTo>
                  <a:lnTo>
                    <a:pt x="1002" y="5213"/>
                  </a:lnTo>
                  <a:cubicBezTo>
                    <a:pt x="984" y="5204"/>
                    <a:pt x="961" y="5200"/>
                    <a:pt x="936" y="5200"/>
                  </a:cubicBezTo>
                  <a:cubicBezTo>
                    <a:pt x="868" y="5200"/>
                    <a:pt x="784" y="5231"/>
                    <a:pt x="735" y="5280"/>
                  </a:cubicBezTo>
                  <a:cubicBezTo>
                    <a:pt x="668" y="5380"/>
                    <a:pt x="701" y="5513"/>
                    <a:pt x="802" y="5580"/>
                  </a:cubicBezTo>
                  <a:cubicBezTo>
                    <a:pt x="802" y="5580"/>
                    <a:pt x="835" y="5614"/>
                    <a:pt x="868" y="5647"/>
                  </a:cubicBezTo>
                  <a:cubicBezTo>
                    <a:pt x="935" y="5680"/>
                    <a:pt x="1002" y="5747"/>
                    <a:pt x="1135" y="5814"/>
                  </a:cubicBezTo>
                  <a:cubicBezTo>
                    <a:pt x="1269" y="5847"/>
                    <a:pt x="1402" y="5914"/>
                    <a:pt x="1602" y="5947"/>
                  </a:cubicBezTo>
                  <a:cubicBezTo>
                    <a:pt x="1769" y="5947"/>
                    <a:pt x="1969" y="5947"/>
                    <a:pt x="2203" y="5914"/>
                  </a:cubicBezTo>
                  <a:cubicBezTo>
                    <a:pt x="2269" y="5880"/>
                    <a:pt x="2336" y="5880"/>
                    <a:pt x="2369" y="5847"/>
                  </a:cubicBezTo>
                  <a:cubicBezTo>
                    <a:pt x="2436" y="5847"/>
                    <a:pt x="2503" y="5814"/>
                    <a:pt x="2569" y="5780"/>
                  </a:cubicBezTo>
                  <a:cubicBezTo>
                    <a:pt x="2636" y="5747"/>
                    <a:pt x="2670" y="5747"/>
                    <a:pt x="2703" y="5714"/>
                  </a:cubicBezTo>
                  <a:lnTo>
                    <a:pt x="2736" y="5680"/>
                  </a:lnTo>
                  <a:lnTo>
                    <a:pt x="2770" y="5680"/>
                  </a:lnTo>
                  <a:lnTo>
                    <a:pt x="2803" y="5647"/>
                  </a:lnTo>
                  <a:cubicBezTo>
                    <a:pt x="2836" y="5647"/>
                    <a:pt x="2836" y="5614"/>
                    <a:pt x="2870" y="5580"/>
                  </a:cubicBezTo>
                  <a:cubicBezTo>
                    <a:pt x="3070" y="5447"/>
                    <a:pt x="3203" y="5280"/>
                    <a:pt x="3337" y="5080"/>
                  </a:cubicBezTo>
                  <a:cubicBezTo>
                    <a:pt x="3370" y="5147"/>
                    <a:pt x="3403" y="5180"/>
                    <a:pt x="3403" y="5213"/>
                  </a:cubicBezTo>
                  <a:cubicBezTo>
                    <a:pt x="3470" y="5280"/>
                    <a:pt x="3503" y="5347"/>
                    <a:pt x="3537" y="5413"/>
                  </a:cubicBezTo>
                  <a:lnTo>
                    <a:pt x="3604" y="5447"/>
                  </a:lnTo>
                  <a:lnTo>
                    <a:pt x="3637" y="5480"/>
                  </a:lnTo>
                  <a:lnTo>
                    <a:pt x="3637" y="5513"/>
                  </a:lnTo>
                  <a:lnTo>
                    <a:pt x="3670" y="5513"/>
                  </a:lnTo>
                  <a:cubicBezTo>
                    <a:pt x="3737" y="5580"/>
                    <a:pt x="3770" y="5614"/>
                    <a:pt x="3837" y="5647"/>
                  </a:cubicBezTo>
                  <a:cubicBezTo>
                    <a:pt x="3937" y="5714"/>
                    <a:pt x="4037" y="5780"/>
                    <a:pt x="4137" y="5847"/>
                  </a:cubicBezTo>
                  <a:cubicBezTo>
                    <a:pt x="4337" y="5947"/>
                    <a:pt x="4538" y="5980"/>
                    <a:pt x="4738" y="5980"/>
                  </a:cubicBezTo>
                  <a:cubicBezTo>
                    <a:pt x="4787" y="5990"/>
                    <a:pt x="4835" y="5994"/>
                    <a:pt x="4883" y="5994"/>
                  </a:cubicBezTo>
                  <a:cubicBezTo>
                    <a:pt x="4999" y="5994"/>
                    <a:pt x="5110" y="5971"/>
                    <a:pt x="5205" y="5947"/>
                  </a:cubicBezTo>
                  <a:cubicBezTo>
                    <a:pt x="5271" y="5947"/>
                    <a:pt x="5305" y="5947"/>
                    <a:pt x="5371" y="5914"/>
                  </a:cubicBezTo>
                  <a:cubicBezTo>
                    <a:pt x="5405" y="5880"/>
                    <a:pt x="5472" y="5880"/>
                    <a:pt x="5505" y="5880"/>
                  </a:cubicBezTo>
                  <a:cubicBezTo>
                    <a:pt x="5538" y="5847"/>
                    <a:pt x="5572" y="5814"/>
                    <a:pt x="5572" y="5814"/>
                  </a:cubicBezTo>
                  <a:cubicBezTo>
                    <a:pt x="5672" y="5780"/>
                    <a:pt x="5738" y="5680"/>
                    <a:pt x="5705" y="5580"/>
                  </a:cubicBezTo>
                  <a:cubicBezTo>
                    <a:pt x="5677" y="5470"/>
                    <a:pt x="5581" y="5405"/>
                    <a:pt x="5492" y="5405"/>
                  </a:cubicBezTo>
                  <a:cubicBezTo>
                    <a:pt x="5473" y="5405"/>
                    <a:pt x="5455" y="5408"/>
                    <a:pt x="5438" y="5413"/>
                  </a:cubicBezTo>
                  <a:cubicBezTo>
                    <a:pt x="5438" y="5413"/>
                    <a:pt x="5405" y="5447"/>
                    <a:pt x="5338" y="5447"/>
                  </a:cubicBezTo>
                  <a:lnTo>
                    <a:pt x="5271" y="5447"/>
                  </a:lnTo>
                  <a:cubicBezTo>
                    <a:pt x="5205" y="5480"/>
                    <a:pt x="5171" y="5480"/>
                    <a:pt x="5138" y="5480"/>
                  </a:cubicBezTo>
                  <a:cubicBezTo>
                    <a:pt x="5038" y="5480"/>
                    <a:pt x="4938" y="5480"/>
                    <a:pt x="4804" y="5447"/>
                  </a:cubicBezTo>
                  <a:cubicBezTo>
                    <a:pt x="4671" y="5413"/>
                    <a:pt x="4538" y="5380"/>
                    <a:pt x="4404" y="5280"/>
                  </a:cubicBezTo>
                  <a:cubicBezTo>
                    <a:pt x="4337" y="5247"/>
                    <a:pt x="4271" y="5213"/>
                    <a:pt x="4237" y="5147"/>
                  </a:cubicBezTo>
                  <a:cubicBezTo>
                    <a:pt x="4204" y="5113"/>
                    <a:pt x="4171" y="5113"/>
                    <a:pt x="4137" y="5080"/>
                  </a:cubicBezTo>
                  <a:cubicBezTo>
                    <a:pt x="4104" y="5046"/>
                    <a:pt x="4071" y="5013"/>
                    <a:pt x="4037" y="4946"/>
                  </a:cubicBezTo>
                  <a:cubicBezTo>
                    <a:pt x="4037" y="4913"/>
                    <a:pt x="4004" y="4913"/>
                    <a:pt x="3970" y="4880"/>
                  </a:cubicBezTo>
                  <a:cubicBezTo>
                    <a:pt x="3970" y="4813"/>
                    <a:pt x="3937" y="4780"/>
                    <a:pt x="3937" y="4746"/>
                  </a:cubicBezTo>
                  <a:cubicBezTo>
                    <a:pt x="3904" y="4713"/>
                    <a:pt x="3904" y="4680"/>
                    <a:pt x="3870" y="4613"/>
                  </a:cubicBezTo>
                  <a:cubicBezTo>
                    <a:pt x="3870" y="4613"/>
                    <a:pt x="3870" y="4579"/>
                    <a:pt x="3870" y="4546"/>
                  </a:cubicBezTo>
                  <a:lnTo>
                    <a:pt x="3837" y="4479"/>
                  </a:lnTo>
                  <a:cubicBezTo>
                    <a:pt x="3804" y="4313"/>
                    <a:pt x="3837" y="4112"/>
                    <a:pt x="3870" y="3946"/>
                  </a:cubicBezTo>
                  <a:cubicBezTo>
                    <a:pt x="3937" y="3746"/>
                    <a:pt x="4037" y="3579"/>
                    <a:pt x="4171" y="3445"/>
                  </a:cubicBezTo>
                  <a:cubicBezTo>
                    <a:pt x="4171" y="3445"/>
                    <a:pt x="4271" y="3379"/>
                    <a:pt x="4304" y="3345"/>
                  </a:cubicBezTo>
                  <a:cubicBezTo>
                    <a:pt x="4304" y="3345"/>
                    <a:pt x="4337" y="3345"/>
                    <a:pt x="4337" y="3312"/>
                  </a:cubicBezTo>
                  <a:cubicBezTo>
                    <a:pt x="4337" y="3312"/>
                    <a:pt x="4371" y="3279"/>
                    <a:pt x="4404" y="3279"/>
                  </a:cubicBezTo>
                  <a:cubicBezTo>
                    <a:pt x="4471" y="3245"/>
                    <a:pt x="4571" y="3212"/>
                    <a:pt x="4671" y="3178"/>
                  </a:cubicBezTo>
                  <a:cubicBezTo>
                    <a:pt x="4769" y="3139"/>
                    <a:pt x="4878" y="3123"/>
                    <a:pt x="4985" y="3123"/>
                  </a:cubicBezTo>
                  <a:cubicBezTo>
                    <a:pt x="5061" y="3123"/>
                    <a:pt x="5136" y="3131"/>
                    <a:pt x="5205" y="3145"/>
                  </a:cubicBezTo>
                  <a:cubicBezTo>
                    <a:pt x="5371" y="3178"/>
                    <a:pt x="5538" y="3245"/>
                    <a:pt x="5672" y="3345"/>
                  </a:cubicBezTo>
                  <a:lnTo>
                    <a:pt x="5738" y="3412"/>
                  </a:lnTo>
                  <a:lnTo>
                    <a:pt x="5772" y="3412"/>
                  </a:lnTo>
                  <a:lnTo>
                    <a:pt x="5772" y="3445"/>
                  </a:lnTo>
                  <a:cubicBezTo>
                    <a:pt x="5805" y="3479"/>
                    <a:pt x="5872" y="3512"/>
                    <a:pt x="5872" y="3545"/>
                  </a:cubicBezTo>
                  <a:cubicBezTo>
                    <a:pt x="5905" y="3545"/>
                    <a:pt x="5905" y="3579"/>
                    <a:pt x="5939" y="3612"/>
                  </a:cubicBezTo>
                  <a:cubicBezTo>
                    <a:pt x="5972" y="3645"/>
                    <a:pt x="5972" y="3679"/>
                    <a:pt x="6005" y="3712"/>
                  </a:cubicBezTo>
                  <a:cubicBezTo>
                    <a:pt x="6072" y="3846"/>
                    <a:pt x="6139" y="3979"/>
                    <a:pt x="6139" y="4112"/>
                  </a:cubicBezTo>
                  <a:cubicBezTo>
                    <a:pt x="6172" y="4246"/>
                    <a:pt x="6172" y="4346"/>
                    <a:pt x="6172" y="4446"/>
                  </a:cubicBezTo>
                  <a:cubicBezTo>
                    <a:pt x="6172" y="4546"/>
                    <a:pt x="6172" y="4613"/>
                    <a:pt x="6139" y="4646"/>
                  </a:cubicBezTo>
                  <a:cubicBezTo>
                    <a:pt x="6139" y="4713"/>
                    <a:pt x="6139" y="4746"/>
                    <a:pt x="6139" y="4746"/>
                  </a:cubicBezTo>
                  <a:lnTo>
                    <a:pt x="6105" y="4746"/>
                  </a:lnTo>
                  <a:cubicBezTo>
                    <a:pt x="6105" y="4846"/>
                    <a:pt x="6139" y="4946"/>
                    <a:pt x="6239" y="5013"/>
                  </a:cubicBezTo>
                  <a:cubicBezTo>
                    <a:pt x="6262" y="5021"/>
                    <a:pt x="6288" y="5025"/>
                    <a:pt x="6314" y="5025"/>
                  </a:cubicBezTo>
                  <a:cubicBezTo>
                    <a:pt x="6398" y="5025"/>
                    <a:pt x="6488" y="4982"/>
                    <a:pt x="6539" y="4880"/>
                  </a:cubicBezTo>
                  <a:cubicBezTo>
                    <a:pt x="6539" y="4880"/>
                    <a:pt x="6539" y="4846"/>
                    <a:pt x="6572" y="4813"/>
                  </a:cubicBezTo>
                  <a:cubicBezTo>
                    <a:pt x="6606" y="4746"/>
                    <a:pt x="6639" y="4646"/>
                    <a:pt x="6672" y="4513"/>
                  </a:cubicBezTo>
                  <a:cubicBezTo>
                    <a:pt x="6706" y="4379"/>
                    <a:pt x="6706" y="4213"/>
                    <a:pt x="6706" y="4046"/>
                  </a:cubicBezTo>
                  <a:cubicBezTo>
                    <a:pt x="6672" y="3879"/>
                    <a:pt x="6639" y="3645"/>
                    <a:pt x="6539" y="3445"/>
                  </a:cubicBezTo>
                  <a:cubicBezTo>
                    <a:pt x="6539" y="3379"/>
                    <a:pt x="6506" y="3345"/>
                    <a:pt x="6472" y="3279"/>
                  </a:cubicBezTo>
                  <a:cubicBezTo>
                    <a:pt x="6439" y="3245"/>
                    <a:pt x="6406" y="3178"/>
                    <a:pt x="6372" y="3145"/>
                  </a:cubicBezTo>
                  <a:cubicBezTo>
                    <a:pt x="6305" y="3078"/>
                    <a:pt x="6305" y="3045"/>
                    <a:pt x="6239" y="2978"/>
                  </a:cubicBezTo>
                  <a:lnTo>
                    <a:pt x="6205" y="2945"/>
                  </a:lnTo>
                  <a:lnTo>
                    <a:pt x="6172" y="2912"/>
                  </a:lnTo>
                  <a:cubicBezTo>
                    <a:pt x="6172" y="2878"/>
                    <a:pt x="6139" y="2878"/>
                    <a:pt x="6105" y="2845"/>
                  </a:cubicBezTo>
                  <a:cubicBezTo>
                    <a:pt x="5905" y="2678"/>
                    <a:pt x="5638" y="2545"/>
                    <a:pt x="5371" y="2445"/>
                  </a:cubicBezTo>
                  <a:cubicBezTo>
                    <a:pt x="5205" y="2411"/>
                    <a:pt x="5038" y="2411"/>
                    <a:pt x="4871" y="2411"/>
                  </a:cubicBezTo>
                  <a:cubicBezTo>
                    <a:pt x="4871" y="2411"/>
                    <a:pt x="4871" y="2378"/>
                    <a:pt x="4871" y="2378"/>
                  </a:cubicBezTo>
                  <a:cubicBezTo>
                    <a:pt x="4904" y="2311"/>
                    <a:pt x="4938" y="2244"/>
                    <a:pt x="4971" y="2178"/>
                  </a:cubicBezTo>
                  <a:cubicBezTo>
                    <a:pt x="4971" y="2111"/>
                    <a:pt x="5005" y="2044"/>
                    <a:pt x="5005" y="1978"/>
                  </a:cubicBezTo>
                  <a:cubicBezTo>
                    <a:pt x="5005" y="1911"/>
                    <a:pt x="5038" y="1844"/>
                    <a:pt x="5038" y="1777"/>
                  </a:cubicBezTo>
                  <a:cubicBezTo>
                    <a:pt x="5038" y="1744"/>
                    <a:pt x="5038" y="1711"/>
                    <a:pt x="5038" y="1677"/>
                  </a:cubicBezTo>
                  <a:lnTo>
                    <a:pt x="5038" y="1644"/>
                  </a:lnTo>
                  <a:lnTo>
                    <a:pt x="5038" y="1611"/>
                  </a:lnTo>
                  <a:lnTo>
                    <a:pt x="5038" y="1577"/>
                  </a:lnTo>
                  <a:cubicBezTo>
                    <a:pt x="5038" y="1511"/>
                    <a:pt x="5038" y="1444"/>
                    <a:pt x="5038" y="1411"/>
                  </a:cubicBezTo>
                  <a:cubicBezTo>
                    <a:pt x="5005" y="1277"/>
                    <a:pt x="4971" y="1144"/>
                    <a:pt x="4938" y="1044"/>
                  </a:cubicBezTo>
                  <a:cubicBezTo>
                    <a:pt x="4871" y="843"/>
                    <a:pt x="4738" y="643"/>
                    <a:pt x="4604" y="510"/>
                  </a:cubicBezTo>
                  <a:cubicBezTo>
                    <a:pt x="4504" y="376"/>
                    <a:pt x="4371" y="276"/>
                    <a:pt x="4271" y="210"/>
                  </a:cubicBezTo>
                  <a:cubicBezTo>
                    <a:pt x="4204" y="176"/>
                    <a:pt x="4171" y="143"/>
                    <a:pt x="4104" y="110"/>
                  </a:cubicBezTo>
                  <a:cubicBezTo>
                    <a:pt x="4071" y="110"/>
                    <a:pt x="4037" y="76"/>
                    <a:pt x="4004" y="76"/>
                  </a:cubicBezTo>
                  <a:cubicBezTo>
                    <a:pt x="3937" y="43"/>
                    <a:pt x="3904" y="43"/>
                    <a:pt x="3904" y="43"/>
                  </a:cubicBezTo>
                  <a:cubicBezTo>
                    <a:pt x="3877" y="34"/>
                    <a:pt x="3850" y="30"/>
                    <a:pt x="3824" y="30"/>
                  </a:cubicBezTo>
                  <a:cubicBezTo>
                    <a:pt x="3752" y="30"/>
                    <a:pt x="3686" y="61"/>
                    <a:pt x="3637" y="110"/>
                  </a:cubicBezTo>
                  <a:cubicBezTo>
                    <a:pt x="3570" y="243"/>
                    <a:pt x="3637" y="376"/>
                    <a:pt x="3737" y="410"/>
                  </a:cubicBezTo>
                  <a:cubicBezTo>
                    <a:pt x="3737" y="410"/>
                    <a:pt x="3737" y="443"/>
                    <a:pt x="3804" y="477"/>
                  </a:cubicBezTo>
                  <a:cubicBezTo>
                    <a:pt x="3837" y="477"/>
                    <a:pt x="3837" y="510"/>
                    <a:pt x="3870" y="510"/>
                  </a:cubicBezTo>
                  <a:cubicBezTo>
                    <a:pt x="3904" y="543"/>
                    <a:pt x="3937" y="577"/>
                    <a:pt x="3970" y="610"/>
                  </a:cubicBezTo>
                  <a:cubicBezTo>
                    <a:pt x="4037" y="677"/>
                    <a:pt x="4104" y="743"/>
                    <a:pt x="4171" y="843"/>
                  </a:cubicBezTo>
                  <a:cubicBezTo>
                    <a:pt x="4271" y="944"/>
                    <a:pt x="4304" y="1077"/>
                    <a:pt x="4371" y="1244"/>
                  </a:cubicBezTo>
                  <a:cubicBezTo>
                    <a:pt x="4371" y="1310"/>
                    <a:pt x="4371" y="1377"/>
                    <a:pt x="4404" y="1477"/>
                  </a:cubicBezTo>
                  <a:cubicBezTo>
                    <a:pt x="4404" y="1511"/>
                    <a:pt x="4404" y="1544"/>
                    <a:pt x="4404" y="1577"/>
                  </a:cubicBezTo>
                  <a:cubicBezTo>
                    <a:pt x="4371" y="1644"/>
                    <a:pt x="4371" y="1677"/>
                    <a:pt x="4371" y="1744"/>
                  </a:cubicBezTo>
                  <a:cubicBezTo>
                    <a:pt x="4371" y="1777"/>
                    <a:pt x="4371" y="1811"/>
                    <a:pt x="4337" y="1844"/>
                  </a:cubicBezTo>
                  <a:cubicBezTo>
                    <a:pt x="4337" y="1878"/>
                    <a:pt x="4337" y="1911"/>
                    <a:pt x="4304" y="1978"/>
                  </a:cubicBezTo>
                  <a:cubicBezTo>
                    <a:pt x="4304" y="2011"/>
                    <a:pt x="4271" y="2044"/>
                    <a:pt x="4237" y="2078"/>
                  </a:cubicBezTo>
                  <a:cubicBezTo>
                    <a:pt x="4237" y="2111"/>
                    <a:pt x="4237" y="2111"/>
                    <a:pt x="4237" y="2144"/>
                  </a:cubicBezTo>
                  <a:lnTo>
                    <a:pt x="4171" y="2211"/>
                  </a:lnTo>
                  <a:cubicBezTo>
                    <a:pt x="4071" y="2345"/>
                    <a:pt x="3937" y="2478"/>
                    <a:pt x="3770" y="2578"/>
                  </a:cubicBezTo>
                  <a:cubicBezTo>
                    <a:pt x="3604" y="2678"/>
                    <a:pt x="3403" y="2711"/>
                    <a:pt x="3237" y="2711"/>
                  </a:cubicBezTo>
                  <a:cubicBezTo>
                    <a:pt x="3203" y="2711"/>
                    <a:pt x="3103" y="2711"/>
                    <a:pt x="3070" y="2678"/>
                  </a:cubicBezTo>
                  <a:lnTo>
                    <a:pt x="2936" y="2678"/>
                  </a:lnTo>
                  <a:cubicBezTo>
                    <a:pt x="2836" y="2645"/>
                    <a:pt x="2770" y="2611"/>
                    <a:pt x="2670" y="2578"/>
                  </a:cubicBezTo>
                  <a:cubicBezTo>
                    <a:pt x="2503" y="2478"/>
                    <a:pt x="2369" y="2345"/>
                    <a:pt x="2269" y="2178"/>
                  </a:cubicBezTo>
                  <a:cubicBezTo>
                    <a:pt x="2169" y="2044"/>
                    <a:pt x="2102" y="1878"/>
                    <a:pt x="2069" y="1711"/>
                  </a:cubicBezTo>
                  <a:cubicBezTo>
                    <a:pt x="2069" y="1677"/>
                    <a:pt x="2069" y="1644"/>
                    <a:pt x="2069" y="1644"/>
                  </a:cubicBezTo>
                  <a:lnTo>
                    <a:pt x="2069" y="1611"/>
                  </a:lnTo>
                  <a:lnTo>
                    <a:pt x="2069" y="1577"/>
                  </a:lnTo>
                  <a:cubicBezTo>
                    <a:pt x="2069" y="1544"/>
                    <a:pt x="2069" y="1477"/>
                    <a:pt x="2069" y="1444"/>
                  </a:cubicBezTo>
                  <a:cubicBezTo>
                    <a:pt x="2069" y="1411"/>
                    <a:pt x="2069" y="1377"/>
                    <a:pt x="2102" y="1344"/>
                  </a:cubicBezTo>
                  <a:cubicBezTo>
                    <a:pt x="2102" y="1310"/>
                    <a:pt x="2102" y="1244"/>
                    <a:pt x="2102" y="1210"/>
                  </a:cubicBezTo>
                  <a:cubicBezTo>
                    <a:pt x="2136" y="1077"/>
                    <a:pt x="2203" y="944"/>
                    <a:pt x="2269" y="843"/>
                  </a:cubicBezTo>
                  <a:cubicBezTo>
                    <a:pt x="2369" y="743"/>
                    <a:pt x="2436" y="643"/>
                    <a:pt x="2503" y="577"/>
                  </a:cubicBezTo>
                  <a:cubicBezTo>
                    <a:pt x="2569" y="543"/>
                    <a:pt x="2636" y="477"/>
                    <a:pt x="2670" y="477"/>
                  </a:cubicBezTo>
                  <a:cubicBezTo>
                    <a:pt x="2736" y="443"/>
                    <a:pt x="2736" y="410"/>
                    <a:pt x="2736" y="410"/>
                  </a:cubicBezTo>
                  <a:lnTo>
                    <a:pt x="2770" y="410"/>
                  </a:lnTo>
                  <a:cubicBezTo>
                    <a:pt x="2836" y="343"/>
                    <a:pt x="2903" y="243"/>
                    <a:pt x="2870" y="143"/>
                  </a:cubicBezTo>
                  <a:cubicBezTo>
                    <a:pt x="2815" y="61"/>
                    <a:pt x="2737" y="1"/>
                    <a:pt x="263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82"/>
            <p:cNvSpPr/>
            <p:nvPr/>
          </p:nvSpPr>
          <p:spPr>
            <a:xfrm>
              <a:off x="2542825" y="2458250"/>
              <a:ext cx="45050" cy="13375"/>
            </a:xfrm>
            <a:custGeom>
              <a:avLst/>
              <a:gdLst/>
              <a:ahLst/>
              <a:cxnLst/>
              <a:rect l="l" t="t" r="r" b="b"/>
              <a:pathLst>
                <a:path w="1802" h="535" extrusionOk="0">
                  <a:moveTo>
                    <a:pt x="922" y="0"/>
                  </a:moveTo>
                  <a:cubicBezTo>
                    <a:pt x="843" y="0"/>
                    <a:pt x="768" y="9"/>
                    <a:pt x="701" y="25"/>
                  </a:cubicBezTo>
                  <a:lnTo>
                    <a:pt x="134" y="192"/>
                  </a:lnTo>
                  <a:cubicBezTo>
                    <a:pt x="34" y="225"/>
                    <a:pt x="0" y="325"/>
                    <a:pt x="34" y="392"/>
                  </a:cubicBezTo>
                  <a:cubicBezTo>
                    <a:pt x="34" y="475"/>
                    <a:pt x="101" y="534"/>
                    <a:pt x="181" y="534"/>
                  </a:cubicBezTo>
                  <a:cubicBezTo>
                    <a:pt x="198" y="534"/>
                    <a:pt x="216" y="532"/>
                    <a:pt x="234" y="526"/>
                  </a:cubicBezTo>
                  <a:lnTo>
                    <a:pt x="768" y="359"/>
                  </a:lnTo>
                  <a:cubicBezTo>
                    <a:pt x="818" y="342"/>
                    <a:pt x="868" y="334"/>
                    <a:pt x="918" y="334"/>
                  </a:cubicBezTo>
                  <a:cubicBezTo>
                    <a:pt x="968" y="334"/>
                    <a:pt x="1018" y="342"/>
                    <a:pt x="1068" y="359"/>
                  </a:cubicBezTo>
                  <a:lnTo>
                    <a:pt x="1568" y="492"/>
                  </a:lnTo>
                  <a:lnTo>
                    <a:pt x="1601" y="492"/>
                  </a:lnTo>
                  <a:cubicBezTo>
                    <a:pt x="1668" y="492"/>
                    <a:pt x="1735" y="426"/>
                    <a:pt x="1768" y="359"/>
                  </a:cubicBezTo>
                  <a:cubicBezTo>
                    <a:pt x="1802" y="259"/>
                    <a:pt x="1735" y="159"/>
                    <a:pt x="1635" y="159"/>
                  </a:cubicBezTo>
                  <a:lnTo>
                    <a:pt x="1168" y="25"/>
                  </a:lnTo>
                  <a:cubicBezTo>
                    <a:pt x="1084" y="9"/>
                    <a:pt x="1001" y="0"/>
                    <a:pt x="92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82"/>
            <p:cNvSpPr/>
            <p:nvPr/>
          </p:nvSpPr>
          <p:spPr>
            <a:xfrm>
              <a:off x="2591200" y="2507025"/>
              <a:ext cx="27525" cy="38925"/>
            </a:xfrm>
            <a:custGeom>
              <a:avLst/>
              <a:gdLst/>
              <a:ahLst/>
              <a:cxnLst/>
              <a:rect l="l" t="t" r="r" b="b"/>
              <a:pathLst>
                <a:path w="1101" h="1557" extrusionOk="0">
                  <a:moveTo>
                    <a:pt x="916" y="0"/>
                  </a:moveTo>
                  <a:cubicBezTo>
                    <a:pt x="844" y="0"/>
                    <a:pt x="794" y="55"/>
                    <a:pt x="767" y="109"/>
                  </a:cubicBezTo>
                  <a:lnTo>
                    <a:pt x="600" y="676"/>
                  </a:lnTo>
                  <a:cubicBezTo>
                    <a:pt x="567" y="776"/>
                    <a:pt x="500" y="843"/>
                    <a:pt x="434" y="910"/>
                  </a:cubicBezTo>
                  <a:lnTo>
                    <a:pt x="67" y="1243"/>
                  </a:lnTo>
                  <a:cubicBezTo>
                    <a:pt x="33" y="1243"/>
                    <a:pt x="33" y="1277"/>
                    <a:pt x="33" y="1277"/>
                  </a:cubicBezTo>
                  <a:cubicBezTo>
                    <a:pt x="0" y="1343"/>
                    <a:pt x="0" y="1443"/>
                    <a:pt x="67" y="1477"/>
                  </a:cubicBezTo>
                  <a:cubicBezTo>
                    <a:pt x="85" y="1532"/>
                    <a:pt x="134" y="1557"/>
                    <a:pt x="185" y="1557"/>
                  </a:cubicBezTo>
                  <a:cubicBezTo>
                    <a:pt x="227" y="1557"/>
                    <a:pt x="270" y="1540"/>
                    <a:pt x="300" y="1510"/>
                  </a:cubicBezTo>
                  <a:lnTo>
                    <a:pt x="667" y="1176"/>
                  </a:lnTo>
                  <a:cubicBezTo>
                    <a:pt x="767" y="1076"/>
                    <a:pt x="867" y="910"/>
                    <a:pt x="901" y="776"/>
                  </a:cubicBezTo>
                  <a:lnTo>
                    <a:pt x="1101" y="242"/>
                  </a:lnTo>
                  <a:cubicBezTo>
                    <a:pt x="1101" y="142"/>
                    <a:pt x="1067" y="42"/>
                    <a:pt x="967" y="9"/>
                  </a:cubicBezTo>
                  <a:cubicBezTo>
                    <a:pt x="949" y="3"/>
                    <a:pt x="932" y="0"/>
                    <a:pt x="91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82"/>
            <p:cNvSpPr/>
            <p:nvPr/>
          </p:nvSpPr>
          <p:spPr>
            <a:xfrm>
              <a:off x="2516975" y="2505575"/>
              <a:ext cx="21700" cy="41800"/>
            </a:xfrm>
            <a:custGeom>
              <a:avLst/>
              <a:gdLst/>
              <a:ahLst/>
              <a:cxnLst/>
              <a:rect l="l" t="t" r="r" b="b"/>
              <a:pathLst>
                <a:path w="868" h="1672" extrusionOk="0">
                  <a:moveTo>
                    <a:pt x="167" y="0"/>
                  </a:moveTo>
                  <a:cubicBezTo>
                    <a:pt x="67" y="0"/>
                    <a:pt x="0" y="100"/>
                    <a:pt x="0" y="200"/>
                  </a:cubicBezTo>
                  <a:lnTo>
                    <a:pt x="34" y="667"/>
                  </a:lnTo>
                  <a:cubicBezTo>
                    <a:pt x="67" y="834"/>
                    <a:pt x="100" y="1001"/>
                    <a:pt x="200" y="1134"/>
                  </a:cubicBezTo>
                  <a:lnTo>
                    <a:pt x="534" y="1601"/>
                  </a:lnTo>
                  <a:cubicBezTo>
                    <a:pt x="555" y="1643"/>
                    <a:pt x="613" y="1671"/>
                    <a:pt x="671" y="1671"/>
                  </a:cubicBezTo>
                  <a:cubicBezTo>
                    <a:pt x="707" y="1671"/>
                    <a:pt x="742" y="1660"/>
                    <a:pt x="767" y="1635"/>
                  </a:cubicBezTo>
                  <a:cubicBezTo>
                    <a:pt x="834" y="1601"/>
                    <a:pt x="868" y="1501"/>
                    <a:pt x="801" y="1401"/>
                  </a:cubicBezTo>
                  <a:lnTo>
                    <a:pt x="501" y="934"/>
                  </a:lnTo>
                  <a:cubicBezTo>
                    <a:pt x="434" y="868"/>
                    <a:pt x="401" y="767"/>
                    <a:pt x="401" y="667"/>
                  </a:cubicBezTo>
                  <a:lnTo>
                    <a:pt x="367" y="167"/>
                  </a:lnTo>
                  <a:cubicBezTo>
                    <a:pt x="367" y="134"/>
                    <a:pt x="367" y="134"/>
                    <a:pt x="334" y="100"/>
                  </a:cubicBezTo>
                  <a:cubicBezTo>
                    <a:pt x="334" y="34"/>
                    <a:pt x="267" y="0"/>
                    <a:pt x="1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82"/>
            <p:cNvSpPr/>
            <p:nvPr/>
          </p:nvSpPr>
          <p:spPr>
            <a:xfrm>
              <a:off x="3820400" y="3328875"/>
              <a:ext cx="283550" cy="234975"/>
            </a:xfrm>
            <a:custGeom>
              <a:avLst/>
              <a:gdLst/>
              <a:ahLst/>
              <a:cxnLst/>
              <a:rect l="l" t="t" r="r" b="b"/>
              <a:pathLst>
                <a:path w="11342" h="9399" extrusionOk="0">
                  <a:moveTo>
                    <a:pt x="5671" y="0"/>
                  </a:moveTo>
                  <a:cubicBezTo>
                    <a:pt x="4779" y="0"/>
                    <a:pt x="3887" y="442"/>
                    <a:pt x="3370" y="1326"/>
                  </a:cubicBezTo>
                  <a:lnTo>
                    <a:pt x="1035" y="5396"/>
                  </a:lnTo>
                  <a:cubicBezTo>
                    <a:pt x="0" y="7197"/>
                    <a:pt x="1268" y="9399"/>
                    <a:pt x="3336" y="9399"/>
                  </a:cubicBezTo>
                  <a:lnTo>
                    <a:pt x="8040" y="9399"/>
                  </a:lnTo>
                  <a:cubicBezTo>
                    <a:pt x="10074" y="9399"/>
                    <a:pt x="11342" y="7197"/>
                    <a:pt x="10341" y="5396"/>
                  </a:cubicBezTo>
                  <a:lnTo>
                    <a:pt x="7973" y="1326"/>
                  </a:lnTo>
                  <a:cubicBezTo>
                    <a:pt x="7456" y="442"/>
                    <a:pt x="6563" y="0"/>
                    <a:pt x="5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82"/>
            <p:cNvSpPr/>
            <p:nvPr/>
          </p:nvSpPr>
          <p:spPr>
            <a:xfrm>
              <a:off x="3878775" y="3381725"/>
              <a:ext cx="166800" cy="149600"/>
            </a:xfrm>
            <a:custGeom>
              <a:avLst/>
              <a:gdLst/>
              <a:ahLst/>
              <a:cxnLst/>
              <a:rect l="l" t="t" r="r" b="b"/>
              <a:pathLst>
                <a:path w="6672" h="5984" extrusionOk="0">
                  <a:moveTo>
                    <a:pt x="3303" y="2915"/>
                  </a:moveTo>
                  <a:cubicBezTo>
                    <a:pt x="3536" y="2948"/>
                    <a:pt x="3736" y="3148"/>
                    <a:pt x="3736" y="3382"/>
                  </a:cubicBezTo>
                  <a:cubicBezTo>
                    <a:pt x="3706" y="3598"/>
                    <a:pt x="3560" y="3786"/>
                    <a:pt x="3327" y="3786"/>
                  </a:cubicBezTo>
                  <a:cubicBezTo>
                    <a:pt x="3308" y="3786"/>
                    <a:pt x="3289" y="3785"/>
                    <a:pt x="3269" y="3782"/>
                  </a:cubicBezTo>
                  <a:cubicBezTo>
                    <a:pt x="3036" y="3782"/>
                    <a:pt x="2869" y="3582"/>
                    <a:pt x="2869" y="3348"/>
                  </a:cubicBezTo>
                  <a:cubicBezTo>
                    <a:pt x="2869" y="3115"/>
                    <a:pt x="3069" y="2915"/>
                    <a:pt x="3303" y="2915"/>
                  </a:cubicBezTo>
                  <a:close/>
                  <a:moveTo>
                    <a:pt x="3810" y="0"/>
                  </a:moveTo>
                  <a:cubicBezTo>
                    <a:pt x="3743" y="0"/>
                    <a:pt x="3661" y="38"/>
                    <a:pt x="3636" y="113"/>
                  </a:cubicBezTo>
                  <a:cubicBezTo>
                    <a:pt x="3570" y="213"/>
                    <a:pt x="3603" y="346"/>
                    <a:pt x="3703" y="413"/>
                  </a:cubicBezTo>
                  <a:cubicBezTo>
                    <a:pt x="3703" y="413"/>
                    <a:pt x="3736" y="446"/>
                    <a:pt x="3770" y="446"/>
                  </a:cubicBezTo>
                  <a:cubicBezTo>
                    <a:pt x="3803" y="480"/>
                    <a:pt x="3837" y="480"/>
                    <a:pt x="3837" y="513"/>
                  </a:cubicBezTo>
                  <a:cubicBezTo>
                    <a:pt x="3870" y="546"/>
                    <a:pt x="3903" y="546"/>
                    <a:pt x="3937" y="580"/>
                  </a:cubicBezTo>
                  <a:cubicBezTo>
                    <a:pt x="4003" y="646"/>
                    <a:pt x="4103" y="747"/>
                    <a:pt x="4170" y="847"/>
                  </a:cubicBezTo>
                  <a:cubicBezTo>
                    <a:pt x="4237" y="947"/>
                    <a:pt x="4304" y="1080"/>
                    <a:pt x="4337" y="1214"/>
                  </a:cubicBezTo>
                  <a:cubicBezTo>
                    <a:pt x="4337" y="1314"/>
                    <a:pt x="4370" y="1380"/>
                    <a:pt x="4370" y="1447"/>
                  </a:cubicBezTo>
                  <a:cubicBezTo>
                    <a:pt x="4370" y="1480"/>
                    <a:pt x="4370" y="1547"/>
                    <a:pt x="4370" y="1580"/>
                  </a:cubicBezTo>
                  <a:cubicBezTo>
                    <a:pt x="4370" y="1614"/>
                    <a:pt x="4370" y="1681"/>
                    <a:pt x="4337" y="1714"/>
                  </a:cubicBezTo>
                  <a:cubicBezTo>
                    <a:pt x="4337" y="1747"/>
                    <a:pt x="4337" y="1781"/>
                    <a:pt x="4337" y="1847"/>
                  </a:cubicBezTo>
                  <a:cubicBezTo>
                    <a:pt x="4304" y="1881"/>
                    <a:pt x="4304" y="1914"/>
                    <a:pt x="4270" y="1947"/>
                  </a:cubicBezTo>
                  <a:cubicBezTo>
                    <a:pt x="4270" y="1981"/>
                    <a:pt x="4237" y="2047"/>
                    <a:pt x="4237" y="2081"/>
                  </a:cubicBezTo>
                  <a:cubicBezTo>
                    <a:pt x="4203" y="2081"/>
                    <a:pt x="4203" y="2114"/>
                    <a:pt x="4203" y="2148"/>
                  </a:cubicBezTo>
                  <a:lnTo>
                    <a:pt x="4170" y="2181"/>
                  </a:lnTo>
                  <a:cubicBezTo>
                    <a:pt x="4070" y="2348"/>
                    <a:pt x="3903" y="2481"/>
                    <a:pt x="3736" y="2548"/>
                  </a:cubicBezTo>
                  <a:cubicBezTo>
                    <a:pt x="3570" y="2648"/>
                    <a:pt x="3403" y="2681"/>
                    <a:pt x="3203" y="2681"/>
                  </a:cubicBezTo>
                  <a:lnTo>
                    <a:pt x="2969" y="2681"/>
                  </a:lnTo>
                  <a:cubicBezTo>
                    <a:pt x="2969" y="2681"/>
                    <a:pt x="2936" y="2648"/>
                    <a:pt x="2903" y="2648"/>
                  </a:cubicBezTo>
                  <a:cubicBezTo>
                    <a:pt x="2836" y="2648"/>
                    <a:pt x="2736" y="2615"/>
                    <a:pt x="2669" y="2548"/>
                  </a:cubicBezTo>
                  <a:cubicBezTo>
                    <a:pt x="2502" y="2448"/>
                    <a:pt x="2335" y="2348"/>
                    <a:pt x="2235" y="2181"/>
                  </a:cubicBezTo>
                  <a:cubicBezTo>
                    <a:pt x="2135" y="2014"/>
                    <a:pt x="2069" y="1847"/>
                    <a:pt x="2069" y="1681"/>
                  </a:cubicBezTo>
                  <a:cubicBezTo>
                    <a:pt x="2069" y="1681"/>
                    <a:pt x="2069" y="1647"/>
                    <a:pt x="2069" y="1614"/>
                  </a:cubicBezTo>
                  <a:lnTo>
                    <a:pt x="2035" y="1614"/>
                  </a:lnTo>
                  <a:lnTo>
                    <a:pt x="2035" y="1580"/>
                  </a:lnTo>
                  <a:cubicBezTo>
                    <a:pt x="2035" y="1514"/>
                    <a:pt x="2035" y="1480"/>
                    <a:pt x="2035" y="1447"/>
                  </a:cubicBezTo>
                  <a:cubicBezTo>
                    <a:pt x="2035" y="1414"/>
                    <a:pt x="2069" y="1347"/>
                    <a:pt x="2069" y="1314"/>
                  </a:cubicBezTo>
                  <a:cubicBezTo>
                    <a:pt x="2069" y="1280"/>
                    <a:pt x="2069" y="1247"/>
                    <a:pt x="2102" y="1214"/>
                  </a:cubicBezTo>
                  <a:cubicBezTo>
                    <a:pt x="2135" y="1080"/>
                    <a:pt x="2202" y="947"/>
                    <a:pt x="2269" y="847"/>
                  </a:cubicBezTo>
                  <a:cubicBezTo>
                    <a:pt x="2335" y="713"/>
                    <a:pt x="2402" y="646"/>
                    <a:pt x="2469" y="580"/>
                  </a:cubicBezTo>
                  <a:cubicBezTo>
                    <a:pt x="2536" y="513"/>
                    <a:pt x="2602" y="480"/>
                    <a:pt x="2669" y="446"/>
                  </a:cubicBezTo>
                  <a:cubicBezTo>
                    <a:pt x="2702" y="413"/>
                    <a:pt x="2736" y="413"/>
                    <a:pt x="2736" y="413"/>
                  </a:cubicBezTo>
                  <a:cubicBezTo>
                    <a:pt x="2836" y="346"/>
                    <a:pt x="2869" y="246"/>
                    <a:pt x="2836" y="146"/>
                  </a:cubicBezTo>
                  <a:cubicBezTo>
                    <a:pt x="2808" y="64"/>
                    <a:pt x="2713" y="4"/>
                    <a:pt x="2625" y="4"/>
                  </a:cubicBezTo>
                  <a:cubicBezTo>
                    <a:pt x="2605" y="4"/>
                    <a:pt x="2587" y="7"/>
                    <a:pt x="2569" y="13"/>
                  </a:cubicBezTo>
                  <a:cubicBezTo>
                    <a:pt x="2569" y="13"/>
                    <a:pt x="2536" y="13"/>
                    <a:pt x="2469" y="46"/>
                  </a:cubicBezTo>
                  <a:cubicBezTo>
                    <a:pt x="2402" y="79"/>
                    <a:pt x="2302" y="113"/>
                    <a:pt x="2202" y="179"/>
                  </a:cubicBezTo>
                  <a:cubicBezTo>
                    <a:pt x="2069" y="246"/>
                    <a:pt x="1935" y="346"/>
                    <a:pt x="1835" y="480"/>
                  </a:cubicBezTo>
                  <a:cubicBezTo>
                    <a:pt x="1702" y="613"/>
                    <a:pt x="1602" y="813"/>
                    <a:pt x="1502" y="1013"/>
                  </a:cubicBezTo>
                  <a:cubicBezTo>
                    <a:pt x="1502" y="1080"/>
                    <a:pt x="1468" y="1147"/>
                    <a:pt x="1468" y="1180"/>
                  </a:cubicBezTo>
                  <a:cubicBezTo>
                    <a:pt x="1435" y="1247"/>
                    <a:pt x="1435" y="1314"/>
                    <a:pt x="1401" y="1380"/>
                  </a:cubicBezTo>
                  <a:cubicBezTo>
                    <a:pt x="1401" y="1447"/>
                    <a:pt x="1401" y="1480"/>
                    <a:pt x="1401" y="1547"/>
                  </a:cubicBezTo>
                  <a:lnTo>
                    <a:pt x="1401" y="1580"/>
                  </a:lnTo>
                  <a:lnTo>
                    <a:pt x="1401" y="1614"/>
                  </a:lnTo>
                  <a:lnTo>
                    <a:pt x="1401" y="1647"/>
                  </a:lnTo>
                  <a:cubicBezTo>
                    <a:pt x="1401" y="1681"/>
                    <a:pt x="1401" y="1714"/>
                    <a:pt x="1401" y="1747"/>
                  </a:cubicBezTo>
                  <a:cubicBezTo>
                    <a:pt x="1401" y="1947"/>
                    <a:pt x="1468" y="2148"/>
                    <a:pt x="1535" y="2348"/>
                  </a:cubicBezTo>
                  <a:lnTo>
                    <a:pt x="1468" y="2348"/>
                  </a:lnTo>
                  <a:cubicBezTo>
                    <a:pt x="1401" y="2348"/>
                    <a:pt x="1335" y="2381"/>
                    <a:pt x="1268" y="2414"/>
                  </a:cubicBezTo>
                  <a:cubicBezTo>
                    <a:pt x="1201" y="2414"/>
                    <a:pt x="1135" y="2448"/>
                    <a:pt x="1068" y="2481"/>
                  </a:cubicBezTo>
                  <a:cubicBezTo>
                    <a:pt x="1001" y="2481"/>
                    <a:pt x="934" y="2548"/>
                    <a:pt x="868" y="2548"/>
                  </a:cubicBezTo>
                  <a:cubicBezTo>
                    <a:pt x="868" y="2581"/>
                    <a:pt x="834" y="2581"/>
                    <a:pt x="801" y="2615"/>
                  </a:cubicBezTo>
                  <a:lnTo>
                    <a:pt x="768" y="2615"/>
                  </a:lnTo>
                  <a:lnTo>
                    <a:pt x="768" y="2648"/>
                  </a:lnTo>
                  <a:lnTo>
                    <a:pt x="734" y="2648"/>
                  </a:lnTo>
                  <a:cubicBezTo>
                    <a:pt x="668" y="2715"/>
                    <a:pt x="634" y="2748"/>
                    <a:pt x="568" y="2781"/>
                  </a:cubicBezTo>
                  <a:cubicBezTo>
                    <a:pt x="467" y="2848"/>
                    <a:pt x="401" y="2948"/>
                    <a:pt x="334" y="3048"/>
                  </a:cubicBezTo>
                  <a:cubicBezTo>
                    <a:pt x="201" y="3215"/>
                    <a:pt x="101" y="3415"/>
                    <a:pt x="67" y="3582"/>
                  </a:cubicBezTo>
                  <a:cubicBezTo>
                    <a:pt x="0" y="3782"/>
                    <a:pt x="0" y="3949"/>
                    <a:pt x="0" y="4049"/>
                  </a:cubicBezTo>
                  <a:cubicBezTo>
                    <a:pt x="0" y="4116"/>
                    <a:pt x="0" y="4182"/>
                    <a:pt x="0" y="4249"/>
                  </a:cubicBezTo>
                  <a:cubicBezTo>
                    <a:pt x="0" y="4282"/>
                    <a:pt x="0" y="4349"/>
                    <a:pt x="34" y="4382"/>
                  </a:cubicBezTo>
                  <a:cubicBezTo>
                    <a:pt x="34" y="4416"/>
                    <a:pt x="34" y="4449"/>
                    <a:pt x="34" y="4449"/>
                  </a:cubicBezTo>
                  <a:cubicBezTo>
                    <a:pt x="67" y="4549"/>
                    <a:pt x="167" y="4616"/>
                    <a:pt x="267" y="4616"/>
                  </a:cubicBezTo>
                  <a:cubicBezTo>
                    <a:pt x="401" y="4616"/>
                    <a:pt x="467" y="4516"/>
                    <a:pt x="467" y="4382"/>
                  </a:cubicBezTo>
                  <a:cubicBezTo>
                    <a:pt x="467" y="4382"/>
                    <a:pt x="467" y="4382"/>
                    <a:pt x="467" y="4316"/>
                  </a:cubicBezTo>
                  <a:cubicBezTo>
                    <a:pt x="467" y="4282"/>
                    <a:pt x="467" y="4249"/>
                    <a:pt x="467" y="4216"/>
                  </a:cubicBezTo>
                  <a:cubicBezTo>
                    <a:pt x="467" y="4182"/>
                    <a:pt x="467" y="4149"/>
                    <a:pt x="501" y="4082"/>
                  </a:cubicBezTo>
                  <a:cubicBezTo>
                    <a:pt x="501" y="4016"/>
                    <a:pt x="534" y="3882"/>
                    <a:pt x="568" y="3782"/>
                  </a:cubicBezTo>
                  <a:cubicBezTo>
                    <a:pt x="634" y="3649"/>
                    <a:pt x="701" y="3549"/>
                    <a:pt x="801" y="3415"/>
                  </a:cubicBezTo>
                  <a:cubicBezTo>
                    <a:pt x="868" y="3382"/>
                    <a:pt x="901" y="3315"/>
                    <a:pt x="968" y="3282"/>
                  </a:cubicBezTo>
                  <a:cubicBezTo>
                    <a:pt x="1001" y="3248"/>
                    <a:pt x="1035" y="3215"/>
                    <a:pt x="1068" y="3215"/>
                  </a:cubicBezTo>
                  <a:cubicBezTo>
                    <a:pt x="1135" y="3182"/>
                    <a:pt x="1168" y="3148"/>
                    <a:pt x="1201" y="3148"/>
                  </a:cubicBezTo>
                  <a:cubicBezTo>
                    <a:pt x="1235" y="3115"/>
                    <a:pt x="1268" y="3115"/>
                    <a:pt x="1301" y="3082"/>
                  </a:cubicBezTo>
                  <a:cubicBezTo>
                    <a:pt x="1368" y="3082"/>
                    <a:pt x="1401" y="3082"/>
                    <a:pt x="1435" y="3048"/>
                  </a:cubicBezTo>
                  <a:lnTo>
                    <a:pt x="1702" y="3048"/>
                  </a:lnTo>
                  <a:cubicBezTo>
                    <a:pt x="1902" y="3048"/>
                    <a:pt x="2069" y="3082"/>
                    <a:pt x="2235" y="3182"/>
                  </a:cubicBezTo>
                  <a:cubicBezTo>
                    <a:pt x="2402" y="3282"/>
                    <a:pt x="2536" y="3415"/>
                    <a:pt x="2669" y="3549"/>
                  </a:cubicBezTo>
                  <a:cubicBezTo>
                    <a:pt x="2669" y="3582"/>
                    <a:pt x="2736" y="3682"/>
                    <a:pt x="2736" y="3715"/>
                  </a:cubicBezTo>
                  <a:cubicBezTo>
                    <a:pt x="2736" y="3715"/>
                    <a:pt x="2736" y="3749"/>
                    <a:pt x="2769" y="3749"/>
                  </a:cubicBezTo>
                  <a:cubicBezTo>
                    <a:pt x="2769" y="3782"/>
                    <a:pt x="2769" y="3815"/>
                    <a:pt x="2769" y="3815"/>
                  </a:cubicBezTo>
                  <a:cubicBezTo>
                    <a:pt x="2802" y="3915"/>
                    <a:pt x="2836" y="4016"/>
                    <a:pt x="2836" y="4082"/>
                  </a:cubicBezTo>
                  <a:cubicBezTo>
                    <a:pt x="2836" y="4282"/>
                    <a:pt x="2836" y="4483"/>
                    <a:pt x="2736" y="4649"/>
                  </a:cubicBezTo>
                  <a:cubicBezTo>
                    <a:pt x="2669" y="4816"/>
                    <a:pt x="2569" y="4950"/>
                    <a:pt x="2436" y="5083"/>
                  </a:cubicBezTo>
                  <a:lnTo>
                    <a:pt x="2402" y="5116"/>
                  </a:lnTo>
                  <a:lnTo>
                    <a:pt x="2369" y="5116"/>
                  </a:lnTo>
                  <a:lnTo>
                    <a:pt x="2369" y="5150"/>
                  </a:lnTo>
                  <a:cubicBezTo>
                    <a:pt x="2369" y="5150"/>
                    <a:pt x="2369" y="5135"/>
                    <a:pt x="2359" y="5135"/>
                  </a:cubicBezTo>
                  <a:cubicBezTo>
                    <a:pt x="2354" y="5135"/>
                    <a:pt x="2347" y="5139"/>
                    <a:pt x="2335" y="5150"/>
                  </a:cubicBezTo>
                  <a:cubicBezTo>
                    <a:pt x="2302" y="5183"/>
                    <a:pt x="2269" y="5216"/>
                    <a:pt x="2235" y="5216"/>
                  </a:cubicBezTo>
                  <a:cubicBezTo>
                    <a:pt x="2202" y="5250"/>
                    <a:pt x="2169" y="5250"/>
                    <a:pt x="2135" y="5283"/>
                  </a:cubicBezTo>
                  <a:cubicBezTo>
                    <a:pt x="2102" y="5283"/>
                    <a:pt x="2069" y="5283"/>
                    <a:pt x="2035" y="5316"/>
                  </a:cubicBezTo>
                  <a:cubicBezTo>
                    <a:pt x="1868" y="5350"/>
                    <a:pt x="1735" y="5383"/>
                    <a:pt x="1602" y="5383"/>
                  </a:cubicBezTo>
                  <a:cubicBezTo>
                    <a:pt x="1502" y="5383"/>
                    <a:pt x="1368" y="5350"/>
                    <a:pt x="1268" y="5316"/>
                  </a:cubicBezTo>
                  <a:cubicBezTo>
                    <a:pt x="1201" y="5316"/>
                    <a:pt x="1135" y="5283"/>
                    <a:pt x="1068" y="5250"/>
                  </a:cubicBezTo>
                  <a:cubicBezTo>
                    <a:pt x="1035" y="5216"/>
                    <a:pt x="1001" y="5216"/>
                    <a:pt x="1001" y="5216"/>
                  </a:cubicBezTo>
                  <a:cubicBezTo>
                    <a:pt x="966" y="5193"/>
                    <a:pt x="930" y="5182"/>
                    <a:pt x="896" y="5182"/>
                  </a:cubicBezTo>
                  <a:cubicBezTo>
                    <a:pt x="834" y="5182"/>
                    <a:pt x="777" y="5219"/>
                    <a:pt x="734" y="5283"/>
                  </a:cubicBezTo>
                  <a:cubicBezTo>
                    <a:pt x="668" y="5383"/>
                    <a:pt x="668" y="5517"/>
                    <a:pt x="768" y="5583"/>
                  </a:cubicBezTo>
                  <a:cubicBezTo>
                    <a:pt x="768" y="5583"/>
                    <a:pt x="801" y="5583"/>
                    <a:pt x="868" y="5650"/>
                  </a:cubicBezTo>
                  <a:cubicBezTo>
                    <a:pt x="901" y="5683"/>
                    <a:pt x="1001" y="5750"/>
                    <a:pt x="1101" y="5783"/>
                  </a:cubicBezTo>
                  <a:cubicBezTo>
                    <a:pt x="1235" y="5850"/>
                    <a:pt x="1368" y="5884"/>
                    <a:pt x="1568" y="5917"/>
                  </a:cubicBezTo>
                  <a:cubicBezTo>
                    <a:pt x="1637" y="5931"/>
                    <a:pt x="1718" y="5939"/>
                    <a:pt x="1803" y="5939"/>
                  </a:cubicBezTo>
                  <a:cubicBezTo>
                    <a:pt x="1923" y="5939"/>
                    <a:pt x="2051" y="5923"/>
                    <a:pt x="2169" y="5884"/>
                  </a:cubicBezTo>
                  <a:cubicBezTo>
                    <a:pt x="2235" y="5884"/>
                    <a:pt x="2302" y="5884"/>
                    <a:pt x="2369" y="5850"/>
                  </a:cubicBezTo>
                  <a:cubicBezTo>
                    <a:pt x="2402" y="5817"/>
                    <a:pt x="2469" y="5817"/>
                    <a:pt x="2536" y="5783"/>
                  </a:cubicBezTo>
                  <a:cubicBezTo>
                    <a:pt x="2602" y="5750"/>
                    <a:pt x="2636" y="5717"/>
                    <a:pt x="2669" y="5717"/>
                  </a:cubicBezTo>
                  <a:lnTo>
                    <a:pt x="2702" y="5683"/>
                  </a:lnTo>
                  <a:lnTo>
                    <a:pt x="2736" y="5683"/>
                  </a:lnTo>
                  <a:lnTo>
                    <a:pt x="2769" y="5650"/>
                  </a:lnTo>
                  <a:cubicBezTo>
                    <a:pt x="2802" y="5617"/>
                    <a:pt x="2836" y="5617"/>
                    <a:pt x="2869" y="5583"/>
                  </a:cubicBezTo>
                  <a:cubicBezTo>
                    <a:pt x="3036" y="5450"/>
                    <a:pt x="3203" y="5283"/>
                    <a:pt x="3303" y="5083"/>
                  </a:cubicBezTo>
                  <a:cubicBezTo>
                    <a:pt x="3336" y="5116"/>
                    <a:pt x="3370" y="5183"/>
                    <a:pt x="3403" y="5216"/>
                  </a:cubicBezTo>
                  <a:cubicBezTo>
                    <a:pt x="3436" y="5283"/>
                    <a:pt x="3470" y="5350"/>
                    <a:pt x="3536" y="5383"/>
                  </a:cubicBezTo>
                  <a:lnTo>
                    <a:pt x="3570" y="5450"/>
                  </a:lnTo>
                  <a:lnTo>
                    <a:pt x="3603" y="5483"/>
                  </a:lnTo>
                  <a:lnTo>
                    <a:pt x="3636" y="5483"/>
                  </a:lnTo>
                  <a:lnTo>
                    <a:pt x="3636" y="5517"/>
                  </a:lnTo>
                  <a:lnTo>
                    <a:pt x="3670" y="5517"/>
                  </a:lnTo>
                  <a:cubicBezTo>
                    <a:pt x="3703" y="5550"/>
                    <a:pt x="3736" y="5617"/>
                    <a:pt x="3803" y="5650"/>
                  </a:cubicBezTo>
                  <a:cubicBezTo>
                    <a:pt x="3903" y="5717"/>
                    <a:pt x="4003" y="5783"/>
                    <a:pt x="4103" y="5817"/>
                  </a:cubicBezTo>
                  <a:cubicBezTo>
                    <a:pt x="4304" y="5917"/>
                    <a:pt x="4537" y="5984"/>
                    <a:pt x="4704" y="5984"/>
                  </a:cubicBezTo>
                  <a:cubicBezTo>
                    <a:pt x="4904" y="5984"/>
                    <a:pt x="5037" y="5984"/>
                    <a:pt x="5171" y="5950"/>
                  </a:cubicBezTo>
                  <a:cubicBezTo>
                    <a:pt x="5238" y="5950"/>
                    <a:pt x="5304" y="5917"/>
                    <a:pt x="5338" y="5917"/>
                  </a:cubicBezTo>
                  <a:cubicBezTo>
                    <a:pt x="5404" y="5884"/>
                    <a:pt x="5438" y="5884"/>
                    <a:pt x="5471" y="5850"/>
                  </a:cubicBezTo>
                  <a:cubicBezTo>
                    <a:pt x="5538" y="5850"/>
                    <a:pt x="5538" y="5817"/>
                    <a:pt x="5538" y="5817"/>
                  </a:cubicBezTo>
                  <a:cubicBezTo>
                    <a:pt x="5638" y="5783"/>
                    <a:pt x="5705" y="5683"/>
                    <a:pt x="5671" y="5583"/>
                  </a:cubicBezTo>
                  <a:cubicBezTo>
                    <a:pt x="5644" y="5473"/>
                    <a:pt x="5570" y="5408"/>
                    <a:pt x="5470" y="5408"/>
                  </a:cubicBezTo>
                  <a:cubicBezTo>
                    <a:pt x="5449" y="5408"/>
                    <a:pt x="5427" y="5411"/>
                    <a:pt x="5404" y="5417"/>
                  </a:cubicBezTo>
                  <a:cubicBezTo>
                    <a:pt x="5404" y="5417"/>
                    <a:pt x="5371" y="5417"/>
                    <a:pt x="5304" y="5450"/>
                  </a:cubicBezTo>
                  <a:lnTo>
                    <a:pt x="5104" y="5450"/>
                  </a:lnTo>
                  <a:cubicBezTo>
                    <a:pt x="5071" y="5461"/>
                    <a:pt x="5037" y="5465"/>
                    <a:pt x="5003" y="5465"/>
                  </a:cubicBezTo>
                  <a:cubicBezTo>
                    <a:pt x="4934" y="5465"/>
                    <a:pt x="4859" y="5450"/>
                    <a:pt x="4771" y="5450"/>
                  </a:cubicBezTo>
                  <a:cubicBezTo>
                    <a:pt x="4637" y="5417"/>
                    <a:pt x="4504" y="5350"/>
                    <a:pt x="4404" y="5283"/>
                  </a:cubicBezTo>
                  <a:cubicBezTo>
                    <a:pt x="4337" y="5250"/>
                    <a:pt x="4270" y="5216"/>
                    <a:pt x="4203" y="5150"/>
                  </a:cubicBezTo>
                  <a:cubicBezTo>
                    <a:pt x="4170" y="5116"/>
                    <a:pt x="4137" y="5083"/>
                    <a:pt x="4103" y="5050"/>
                  </a:cubicBezTo>
                  <a:cubicBezTo>
                    <a:pt x="4070" y="5016"/>
                    <a:pt x="4037" y="4983"/>
                    <a:pt x="4037" y="4950"/>
                  </a:cubicBezTo>
                  <a:cubicBezTo>
                    <a:pt x="4003" y="4916"/>
                    <a:pt x="3970" y="4883"/>
                    <a:pt x="3970" y="4849"/>
                  </a:cubicBezTo>
                  <a:cubicBezTo>
                    <a:pt x="3937" y="4816"/>
                    <a:pt x="3903" y="4783"/>
                    <a:pt x="3903" y="4749"/>
                  </a:cubicBezTo>
                  <a:cubicBezTo>
                    <a:pt x="3903" y="4683"/>
                    <a:pt x="3870" y="4649"/>
                    <a:pt x="3870" y="4616"/>
                  </a:cubicBezTo>
                  <a:cubicBezTo>
                    <a:pt x="3837" y="4583"/>
                    <a:pt x="3837" y="4583"/>
                    <a:pt x="3837" y="4549"/>
                  </a:cubicBezTo>
                  <a:lnTo>
                    <a:pt x="3837" y="4483"/>
                  </a:lnTo>
                  <a:cubicBezTo>
                    <a:pt x="3770" y="4316"/>
                    <a:pt x="3803" y="4116"/>
                    <a:pt x="3870" y="3915"/>
                  </a:cubicBezTo>
                  <a:cubicBezTo>
                    <a:pt x="3903" y="3749"/>
                    <a:pt x="4003" y="3582"/>
                    <a:pt x="4137" y="3448"/>
                  </a:cubicBezTo>
                  <a:cubicBezTo>
                    <a:pt x="4170" y="3448"/>
                    <a:pt x="4237" y="3348"/>
                    <a:pt x="4270" y="3348"/>
                  </a:cubicBezTo>
                  <a:cubicBezTo>
                    <a:pt x="4270" y="3348"/>
                    <a:pt x="4304" y="3315"/>
                    <a:pt x="4304" y="3315"/>
                  </a:cubicBezTo>
                  <a:cubicBezTo>
                    <a:pt x="4337" y="3282"/>
                    <a:pt x="4337" y="3282"/>
                    <a:pt x="4370" y="3282"/>
                  </a:cubicBezTo>
                  <a:cubicBezTo>
                    <a:pt x="4437" y="3215"/>
                    <a:pt x="4537" y="3182"/>
                    <a:pt x="4637" y="3148"/>
                  </a:cubicBezTo>
                  <a:cubicBezTo>
                    <a:pt x="4733" y="3129"/>
                    <a:pt x="4841" y="3110"/>
                    <a:pt x="4947" y="3110"/>
                  </a:cubicBezTo>
                  <a:cubicBezTo>
                    <a:pt x="5024" y="3110"/>
                    <a:pt x="5100" y="3120"/>
                    <a:pt x="5171" y="3148"/>
                  </a:cubicBezTo>
                  <a:cubicBezTo>
                    <a:pt x="5371" y="3182"/>
                    <a:pt x="5538" y="3248"/>
                    <a:pt x="5671" y="3348"/>
                  </a:cubicBezTo>
                  <a:lnTo>
                    <a:pt x="5705" y="3382"/>
                  </a:lnTo>
                  <a:lnTo>
                    <a:pt x="5738" y="3415"/>
                  </a:lnTo>
                  <a:cubicBezTo>
                    <a:pt x="5805" y="3448"/>
                    <a:pt x="5838" y="3515"/>
                    <a:pt x="5838" y="3515"/>
                  </a:cubicBezTo>
                  <a:cubicBezTo>
                    <a:pt x="5871" y="3549"/>
                    <a:pt x="5905" y="3582"/>
                    <a:pt x="5905" y="3615"/>
                  </a:cubicBezTo>
                  <a:cubicBezTo>
                    <a:pt x="5938" y="3649"/>
                    <a:pt x="5971" y="3682"/>
                    <a:pt x="5971" y="3715"/>
                  </a:cubicBezTo>
                  <a:cubicBezTo>
                    <a:pt x="6071" y="3849"/>
                    <a:pt x="6105" y="3982"/>
                    <a:pt x="6138" y="4116"/>
                  </a:cubicBezTo>
                  <a:cubicBezTo>
                    <a:pt x="6138" y="4216"/>
                    <a:pt x="6172" y="4349"/>
                    <a:pt x="6138" y="4416"/>
                  </a:cubicBezTo>
                  <a:cubicBezTo>
                    <a:pt x="6138" y="4516"/>
                    <a:pt x="6138" y="4583"/>
                    <a:pt x="6105" y="4649"/>
                  </a:cubicBezTo>
                  <a:cubicBezTo>
                    <a:pt x="6105" y="4683"/>
                    <a:pt x="6105" y="4716"/>
                    <a:pt x="6105" y="4716"/>
                  </a:cubicBezTo>
                  <a:lnTo>
                    <a:pt x="6105" y="4749"/>
                  </a:lnTo>
                  <a:cubicBezTo>
                    <a:pt x="6071" y="4849"/>
                    <a:pt x="6105" y="4950"/>
                    <a:pt x="6205" y="4983"/>
                  </a:cubicBezTo>
                  <a:cubicBezTo>
                    <a:pt x="6242" y="5002"/>
                    <a:pt x="6277" y="5010"/>
                    <a:pt x="6309" y="5010"/>
                  </a:cubicBezTo>
                  <a:cubicBezTo>
                    <a:pt x="6392" y="5010"/>
                    <a:pt x="6457" y="4955"/>
                    <a:pt x="6505" y="4883"/>
                  </a:cubicBezTo>
                  <a:cubicBezTo>
                    <a:pt x="6505" y="4883"/>
                    <a:pt x="6505" y="4849"/>
                    <a:pt x="6538" y="4783"/>
                  </a:cubicBezTo>
                  <a:cubicBezTo>
                    <a:pt x="6572" y="4716"/>
                    <a:pt x="6605" y="4649"/>
                    <a:pt x="6639" y="4516"/>
                  </a:cubicBezTo>
                  <a:cubicBezTo>
                    <a:pt x="6672" y="4382"/>
                    <a:pt x="6672" y="4216"/>
                    <a:pt x="6672" y="4049"/>
                  </a:cubicBezTo>
                  <a:cubicBezTo>
                    <a:pt x="6672" y="3849"/>
                    <a:pt x="6605" y="3649"/>
                    <a:pt x="6538" y="3448"/>
                  </a:cubicBezTo>
                  <a:cubicBezTo>
                    <a:pt x="6505" y="3382"/>
                    <a:pt x="6472" y="3315"/>
                    <a:pt x="6438" y="3282"/>
                  </a:cubicBezTo>
                  <a:cubicBezTo>
                    <a:pt x="6405" y="3215"/>
                    <a:pt x="6372" y="3182"/>
                    <a:pt x="6338" y="3115"/>
                  </a:cubicBezTo>
                  <a:cubicBezTo>
                    <a:pt x="6305" y="3048"/>
                    <a:pt x="6272" y="3015"/>
                    <a:pt x="6238" y="2981"/>
                  </a:cubicBezTo>
                  <a:lnTo>
                    <a:pt x="6205" y="2948"/>
                  </a:lnTo>
                  <a:lnTo>
                    <a:pt x="6172" y="2915"/>
                  </a:lnTo>
                  <a:cubicBezTo>
                    <a:pt x="6138" y="2881"/>
                    <a:pt x="6105" y="2848"/>
                    <a:pt x="6071" y="2848"/>
                  </a:cubicBezTo>
                  <a:cubicBezTo>
                    <a:pt x="5871" y="2648"/>
                    <a:pt x="5638" y="2514"/>
                    <a:pt x="5338" y="2448"/>
                  </a:cubicBezTo>
                  <a:cubicBezTo>
                    <a:pt x="5220" y="2424"/>
                    <a:pt x="5102" y="2401"/>
                    <a:pt x="4984" y="2401"/>
                  </a:cubicBezTo>
                  <a:cubicBezTo>
                    <a:pt x="4935" y="2401"/>
                    <a:pt x="4886" y="2405"/>
                    <a:pt x="4837" y="2414"/>
                  </a:cubicBezTo>
                  <a:cubicBezTo>
                    <a:pt x="4837" y="2381"/>
                    <a:pt x="4837" y="2381"/>
                    <a:pt x="4871" y="2381"/>
                  </a:cubicBezTo>
                  <a:cubicBezTo>
                    <a:pt x="4904" y="2314"/>
                    <a:pt x="4904" y="2248"/>
                    <a:pt x="4937" y="2181"/>
                  </a:cubicBezTo>
                  <a:cubicBezTo>
                    <a:pt x="4971" y="2114"/>
                    <a:pt x="4971" y="2047"/>
                    <a:pt x="4971" y="1981"/>
                  </a:cubicBezTo>
                  <a:cubicBezTo>
                    <a:pt x="5004" y="1914"/>
                    <a:pt x="5004" y="1814"/>
                    <a:pt x="5004" y="1747"/>
                  </a:cubicBezTo>
                  <a:cubicBezTo>
                    <a:pt x="5004" y="1747"/>
                    <a:pt x="5004" y="1714"/>
                    <a:pt x="5004" y="1681"/>
                  </a:cubicBezTo>
                  <a:lnTo>
                    <a:pt x="5004" y="1647"/>
                  </a:lnTo>
                  <a:lnTo>
                    <a:pt x="5004" y="1614"/>
                  </a:lnTo>
                  <a:lnTo>
                    <a:pt x="5004" y="1580"/>
                  </a:lnTo>
                  <a:cubicBezTo>
                    <a:pt x="5004" y="1514"/>
                    <a:pt x="5004" y="1447"/>
                    <a:pt x="5004" y="1380"/>
                  </a:cubicBezTo>
                  <a:cubicBezTo>
                    <a:pt x="4971" y="1280"/>
                    <a:pt x="4937" y="1147"/>
                    <a:pt x="4904" y="1047"/>
                  </a:cubicBezTo>
                  <a:cubicBezTo>
                    <a:pt x="4837" y="813"/>
                    <a:pt x="4704" y="646"/>
                    <a:pt x="4604" y="513"/>
                  </a:cubicBezTo>
                  <a:cubicBezTo>
                    <a:pt x="4470" y="380"/>
                    <a:pt x="4337" y="280"/>
                    <a:pt x="4237" y="179"/>
                  </a:cubicBezTo>
                  <a:cubicBezTo>
                    <a:pt x="4203" y="146"/>
                    <a:pt x="4137" y="146"/>
                    <a:pt x="4103" y="113"/>
                  </a:cubicBezTo>
                  <a:cubicBezTo>
                    <a:pt x="4037" y="79"/>
                    <a:pt x="4003" y="79"/>
                    <a:pt x="3970" y="46"/>
                  </a:cubicBezTo>
                  <a:cubicBezTo>
                    <a:pt x="3903" y="46"/>
                    <a:pt x="3870" y="13"/>
                    <a:pt x="3870" y="13"/>
                  </a:cubicBezTo>
                  <a:cubicBezTo>
                    <a:pt x="3853" y="4"/>
                    <a:pt x="3832" y="0"/>
                    <a:pt x="381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82"/>
            <p:cNvSpPr/>
            <p:nvPr/>
          </p:nvSpPr>
          <p:spPr>
            <a:xfrm>
              <a:off x="3937150" y="3417750"/>
              <a:ext cx="45050" cy="13500"/>
            </a:xfrm>
            <a:custGeom>
              <a:avLst/>
              <a:gdLst/>
              <a:ahLst/>
              <a:cxnLst/>
              <a:rect l="l" t="t" r="r" b="b"/>
              <a:pathLst>
                <a:path w="1802" h="540" extrusionOk="0">
                  <a:moveTo>
                    <a:pt x="983" y="1"/>
                  </a:moveTo>
                  <a:cubicBezTo>
                    <a:pt x="894" y="1"/>
                    <a:pt x="797" y="20"/>
                    <a:pt x="701" y="39"/>
                  </a:cubicBezTo>
                  <a:lnTo>
                    <a:pt x="167" y="206"/>
                  </a:lnTo>
                  <a:cubicBezTo>
                    <a:pt x="67" y="206"/>
                    <a:pt x="0" y="306"/>
                    <a:pt x="34" y="406"/>
                  </a:cubicBezTo>
                  <a:cubicBezTo>
                    <a:pt x="67" y="506"/>
                    <a:pt x="167" y="540"/>
                    <a:pt x="234" y="540"/>
                  </a:cubicBezTo>
                  <a:lnTo>
                    <a:pt x="801" y="373"/>
                  </a:lnTo>
                  <a:cubicBezTo>
                    <a:pt x="851" y="356"/>
                    <a:pt x="901" y="348"/>
                    <a:pt x="951" y="348"/>
                  </a:cubicBezTo>
                  <a:cubicBezTo>
                    <a:pt x="1001" y="348"/>
                    <a:pt x="1051" y="356"/>
                    <a:pt x="1101" y="373"/>
                  </a:cubicBezTo>
                  <a:lnTo>
                    <a:pt x="1568" y="473"/>
                  </a:lnTo>
                  <a:lnTo>
                    <a:pt x="1635" y="473"/>
                  </a:lnTo>
                  <a:cubicBezTo>
                    <a:pt x="1702" y="473"/>
                    <a:pt x="1768" y="440"/>
                    <a:pt x="1768" y="340"/>
                  </a:cubicBezTo>
                  <a:cubicBezTo>
                    <a:pt x="1802" y="273"/>
                    <a:pt x="1735" y="173"/>
                    <a:pt x="1668" y="139"/>
                  </a:cubicBezTo>
                  <a:lnTo>
                    <a:pt x="1168" y="39"/>
                  </a:lnTo>
                  <a:cubicBezTo>
                    <a:pt x="1112" y="11"/>
                    <a:pt x="1049" y="1"/>
                    <a:pt x="98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82"/>
            <p:cNvSpPr/>
            <p:nvPr/>
          </p:nvSpPr>
          <p:spPr>
            <a:xfrm>
              <a:off x="3985525" y="3466775"/>
              <a:ext cx="28375" cy="38275"/>
            </a:xfrm>
            <a:custGeom>
              <a:avLst/>
              <a:gdLst/>
              <a:ahLst/>
              <a:cxnLst/>
              <a:rect l="l" t="t" r="r" b="b"/>
              <a:pathLst>
                <a:path w="1135" h="1531" extrusionOk="0">
                  <a:moveTo>
                    <a:pt x="927" y="1"/>
                  </a:moveTo>
                  <a:cubicBezTo>
                    <a:pt x="855" y="1"/>
                    <a:pt x="792" y="38"/>
                    <a:pt x="767" y="113"/>
                  </a:cubicBezTo>
                  <a:lnTo>
                    <a:pt x="601" y="647"/>
                  </a:lnTo>
                  <a:cubicBezTo>
                    <a:pt x="567" y="747"/>
                    <a:pt x="501" y="847"/>
                    <a:pt x="434" y="914"/>
                  </a:cubicBezTo>
                  <a:lnTo>
                    <a:pt x="67" y="1247"/>
                  </a:lnTo>
                  <a:cubicBezTo>
                    <a:pt x="67" y="1247"/>
                    <a:pt x="34" y="1281"/>
                    <a:pt x="34" y="1281"/>
                  </a:cubicBezTo>
                  <a:cubicBezTo>
                    <a:pt x="0" y="1347"/>
                    <a:pt x="0" y="1414"/>
                    <a:pt x="67" y="1481"/>
                  </a:cubicBezTo>
                  <a:cubicBezTo>
                    <a:pt x="100" y="1514"/>
                    <a:pt x="142" y="1531"/>
                    <a:pt x="184" y="1531"/>
                  </a:cubicBezTo>
                  <a:cubicBezTo>
                    <a:pt x="225" y="1531"/>
                    <a:pt x="267" y="1514"/>
                    <a:pt x="300" y="1481"/>
                  </a:cubicBezTo>
                  <a:lnTo>
                    <a:pt x="667" y="1147"/>
                  </a:lnTo>
                  <a:cubicBezTo>
                    <a:pt x="801" y="1047"/>
                    <a:pt x="867" y="914"/>
                    <a:pt x="934" y="747"/>
                  </a:cubicBezTo>
                  <a:lnTo>
                    <a:pt x="1101" y="213"/>
                  </a:lnTo>
                  <a:cubicBezTo>
                    <a:pt x="1134" y="113"/>
                    <a:pt x="1068" y="13"/>
                    <a:pt x="1001" y="13"/>
                  </a:cubicBezTo>
                  <a:cubicBezTo>
                    <a:pt x="976" y="5"/>
                    <a:pt x="951" y="1"/>
                    <a:pt x="92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82"/>
            <p:cNvSpPr/>
            <p:nvPr/>
          </p:nvSpPr>
          <p:spPr>
            <a:xfrm>
              <a:off x="3911300" y="3465425"/>
              <a:ext cx="21700" cy="41800"/>
            </a:xfrm>
            <a:custGeom>
              <a:avLst/>
              <a:gdLst/>
              <a:ahLst/>
              <a:cxnLst/>
              <a:rect l="l" t="t" r="r" b="b"/>
              <a:pathLst>
                <a:path w="868" h="1672" extrusionOk="0">
                  <a:moveTo>
                    <a:pt x="167" y="0"/>
                  </a:moveTo>
                  <a:cubicBezTo>
                    <a:pt x="100" y="0"/>
                    <a:pt x="0" y="67"/>
                    <a:pt x="34" y="167"/>
                  </a:cubicBezTo>
                  <a:lnTo>
                    <a:pt x="67" y="668"/>
                  </a:lnTo>
                  <a:cubicBezTo>
                    <a:pt x="67" y="834"/>
                    <a:pt x="134" y="1001"/>
                    <a:pt x="201" y="1135"/>
                  </a:cubicBezTo>
                  <a:lnTo>
                    <a:pt x="534" y="1602"/>
                  </a:lnTo>
                  <a:cubicBezTo>
                    <a:pt x="575" y="1643"/>
                    <a:pt x="629" y="1671"/>
                    <a:pt x="680" y="1671"/>
                  </a:cubicBezTo>
                  <a:cubicBezTo>
                    <a:pt x="712" y="1671"/>
                    <a:pt x="742" y="1660"/>
                    <a:pt x="768" y="1635"/>
                  </a:cubicBezTo>
                  <a:cubicBezTo>
                    <a:pt x="868" y="1568"/>
                    <a:pt x="868" y="1468"/>
                    <a:pt x="834" y="1401"/>
                  </a:cubicBezTo>
                  <a:lnTo>
                    <a:pt x="501" y="934"/>
                  </a:lnTo>
                  <a:cubicBezTo>
                    <a:pt x="434" y="834"/>
                    <a:pt x="401" y="734"/>
                    <a:pt x="401" y="634"/>
                  </a:cubicBezTo>
                  <a:lnTo>
                    <a:pt x="367" y="167"/>
                  </a:lnTo>
                  <a:cubicBezTo>
                    <a:pt x="367" y="134"/>
                    <a:pt x="367" y="134"/>
                    <a:pt x="367" y="100"/>
                  </a:cubicBezTo>
                  <a:cubicBezTo>
                    <a:pt x="334" y="34"/>
                    <a:pt x="267" y="0"/>
                    <a:pt x="1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82"/>
            <p:cNvSpPr/>
            <p:nvPr/>
          </p:nvSpPr>
          <p:spPr>
            <a:xfrm>
              <a:off x="2709600" y="1618525"/>
              <a:ext cx="192675" cy="131025"/>
            </a:xfrm>
            <a:custGeom>
              <a:avLst/>
              <a:gdLst/>
              <a:ahLst/>
              <a:cxnLst/>
              <a:rect l="l" t="t" r="r" b="b"/>
              <a:pathLst>
                <a:path w="7707" h="5241" extrusionOk="0">
                  <a:moveTo>
                    <a:pt x="7135" y="1"/>
                  </a:moveTo>
                  <a:cubicBezTo>
                    <a:pt x="7069" y="1"/>
                    <a:pt x="7002" y="19"/>
                    <a:pt x="6939" y="57"/>
                  </a:cubicBezTo>
                  <a:lnTo>
                    <a:pt x="201" y="4293"/>
                  </a:lnTo>
                  <a:cubicBezTo>
                    <a:pt x="34" y="4393"/>
                    <a:pt x="1" y="4627"/>
                    <a:pt x="101" y="4794"/>
                  </a:cubicBezTo>
                  <a:lnTo>
                    <a:pt x="268" y="5060"/>
                  </a:lnTo>
                  <a:cubicBezTo>
                    <a:pt x="336" y="5174"/>
                    <a:pt x="465" y="5241"/>
                    <a:pt x="594" y="5241"/>
                  </a:cubicBezTo>
                  <a:cubicBezTo>
                    <a:pt x="654" y="5241"/>
                    <a:pt x="714" y="5226"/>
                    <a:pt x="768" y="5194"/>
                  </a:cubicBezTo>
                  <a:lnTo>
                    <a:pt x="7473" y="958"/>
                  </a:lnTo>
                  <a:cubicBezTo>
                    <a:pt x="7673" y="824"/>
                    <a:pt x="7706" y="624"/>
                    <a:pt x="7606" y="424"/>
                  </a:cubicBezTo>
                  <a:lnTo>
                    <a:pt x="7439" y="157"/>
                  </a:lnTo>
                  <a:cubicBezTo>
                    <a:pt x="7356" y="53"/>
                    <a:pt x="7247" y="1"/>
                    <a:pt x="713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82"/>
            <p:cNvSpPr/>
            <p:nvPr/>
          </p:nvSpPr>
          <p:spPr>
            <a:xfrm>
              <a:off x="2832200" y="1587450"/>
              <a:ext cx="105925" cy="92750"/>
            </a:xfrm>
            <a:custGeom>
              <a:avLst/>
              <a:gdLst/>
              <a:ahLst/>
              <a:cxnLst/>
              <a:rect l="l" t="t" r="r" b="b"/>
              <a:pathLst>
                <a:path w="4237" h="3710" extrusionOk="0">
                  <a:moveTo>
                    <a:pt x="2130" y="0"/>
                  </a:moveTo>
                  <a:cubicBezTo>
                    <a:pt x="1789" y="0"/>
                    <a:pt x="1445" y="96"/>
                    <a:pt x="1134" y="299"/>
                  </a:cubicBezTo>
                  <a:cubicBezTo>
                    <a:pt x="267" y="833"/>
                    <a:pt x="0" y="1967"/>
                    <a:pt x="567" y="2834"/>
                  </a:cubicBezTo>
                  <a:cubicBezTo>
                    <a:pt x="915" y="3399"/>
                    <a:pt x="1532" y="3710"/>
                    <a:pt x="2159" y="3710"/>
                  </a:cubicBezTo>
                  <a:cubicBezTo>
                    <a:pt x="2495" y="3710"/>
                    <a:pt x="2834" y="3621"/>
                    <a:pt x="3136" y="3435"/>
                  </a:cubicBezTo>
                  <a:cubicBezTo>
                    <a:pt x="4003" y="2868"/>
                    <a:pt x="4237" y="1734"/>
                    <a:pt x="3703" y="866"/>
                  </a:cubicBezTo>
                  <a:cubicBezTo>
                    <a:pt x="3339" y="309"/>
                    <a:pt x="2741" y="0"/>
                    <a:pt x="213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82"/>
            <p:cNvSpPr/>
            <p:nvPr/>
          </p:nvSpPr>
          <p:spPr>
            <a:xfrm>
              <a:off x="2180050" y="1579325"/>
              <a:ext cx="188500" cy="137950"/>
            </a:xfrm>
            <a:custGeom>
              <a:avLst/>
              <a:gdLst/>
              <a:ahLst/>
              <a:cxnLst/>
              <a:rect l="l" t="t" r="r" b="b"/>
              <a:pathLst>
                <a:path w="7540" h="5518" extrusionOk="0">
                  <a:moveTo>
                    <a:pt x="628" y="1"/>
                  </a:moveTo>
                  <a:cubicBezTo>
                    <a:pt x="507" y="1"/>
                    <a:pt x="385" y="53"/>
                    <a:pt x="301" y="157"/>
                  </a:cubicBezTo>
                  <a:lnTo>
                    <a:pt x="134" y="424"/>
                  </a:lnTo>
                  <a:cubicBezTo>
                    <a:pt x="1" y="591"/>
                    <a:pt x="68" y="824"/>
                    <a:pt x="234" y="924"/>
                  </a:cubicBezTo>
                  <a:lnTo>
                    <a:pt x="6739" y="5461"/>
                  </a:lnTo>
                  <a:cubicBezTo>
                    <a:pt x="6802" y="5499"/>
                    <a:pt x="6874" y="5517"/>
                    <a:pt x="6946" y="5517"/>
                  </a:cubicBezTo>
                  <a:cubicBezTo>
                    <a:pt x="7067" y="5517"/>
                    <a:pt x="7189" y="5465"/>
                    <a:pt x="7273" y="5361"/>
                  </a:cubicBezTo>
                  <a:lnTo>
                    <a:pt x="7440" y="5094"/>
                  </a:lnTo>
                  <a:cubicBezTo>
                    <a:pt x="7540" y="4927"/>
                    <a:pt x="7506" y="4694"/>
                    <a:pt x="7340" y="4594"/>
                  </a:cubicBezTo>
                  <a:lnTo>
                    <a:pt x="835" y="57"/>
                  </a:lnTo>
                  <a:cubicBezTo>
                    <a:pt x="772" y="20"/>
                    <a:pt x="700" y="1"/>
                    <a:pt x="6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82"/>
            <p:cNvSpPr/>
            <p:nvPr/>
          </p:nvSpPr>
          <p:spPr>
            <a:xfrm>
              <a:off x="2144200" y="1548525"/>
              <a:ext cx="105925" cy="92825"/>
            </a:xfrm>
            <a:custGeom>
              <a:avLst/>
              <a:gdLst/>
              <a:ahLst/>
              <a:cxnLst/>
              <a:rect l="l" t="t" r="r" b="b"/>
              <a:pathLst>
                <a:path w="4237" h="3713" extrusionOk="0">
                  <a:moveTo>
                    <a:pt x="2119" y="0"/>
                  </a:moveTo>
                  <a:cubicBezTo>
                    <a:pt x="1531" y="0"/>
                    <a:pt x="951" y="274"/>
                    <a:pt x="601" y="789"/>
                  </a:cubicBezTo>
                  <a:cubicBezTo>
                    <a:pt x="1" y="1656"/>
                    <a:pt x="234" y="2790"/>
                    <a:pt x="1068" y="3391"/>
                  </a:cubicBezTo>
                  <a:cubicBezTo>
                    <a:pt x="1387" y="3607"/>
                    <a:pt x="1754" y="3712"/>
                    <a:pt x="2118" y="3712"/>
                  </a:cubicBezTo>
                  <a:cubicBezTo>
                    <a:pt x="2707" y="3712"/>
                    <a:pt x="3286" y="3439"/>
                    <a:pt x="3637" y="2924"/>
                  </a:cubicBezTo>
                  <a:cubicBezTo>
                    <a:pt x="4237" y="2056"/>
                    <a:pt x="4037" y="922"/>
                    <a:pt x="3170" y="322"/>
                  </a:cubicBezTo>
                  <a:cubicBezTo>
                    <a:pt x="2851" y="105"/>
                    <a:pt x="2483" y="0"/>
                    <a:pt x="211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82"/>
            <p:cNvSpPr/>
            <p:nvPr/>
          </p:nvSpPr>
          <p:spPr>
            <a:xfrm>
              <a:off x="2411900" y="1446325"/>
              <a:ext cx="80075" cy="212150"/>
            </a:xfrm>
            <a:custGeom>
              <a:avLst/>
              <a:gdLst/>
              <a:ahLst/>
              <a:cxnLst/>
              <a:rect l="l" t="t" r="r" b="b"/>
              <a:pathLst>
                <a:path w="3203" h="8486" extrusionOk="0">
                  <a:moveTo>
                    <a:pt x="677" y="0"/>
                  </a:moveTo>
                  <a:cubicBezTo>
                    <a:pt x="652" y="0"/>
                    <a:pt x="626" y="2"/>
                    <a:pt x="601" y="7"/>
                  </a:cubicBezTo>
                  <a:lnTo>
                    <a:pt x="300" y="107"/>
                  </a:lnTo>
                  <a:cubicBezTo>
                    <a:pt x="100" y="140"/>
                    <a:pt x="0" y="340"/>
                    <a:pt x="34" y="540"/>
                  </a:cubicBezTo>
                  <a:lnTo>
                    <a:pt x="2135" y="8212"/>
                  </a:lnTo>
                  <a:cubicBezTo>
                    <a:pt x="2193" y="8387"/>
                    <a:pt x="2353" y="8486"/>
                    <a:pt x="2504" y="8486"/>
                  </a:cubicBezTo>
                  <a:cubicBezTo>
                    <a:pt x="2526" y="8486"/>
                    <a:pt x="2548" y="8484"/>
                    <a:pt x="2569" y="8479"/>
                  </a:cubicBezTo>
                  <a:lnTo>
                    <a:pt x="2902" y="8379"/>
                  </a:lnTo>
                  <a:cubicBezTo>
                    <a:pt x="3102" y="8313"/>
                    <a:pt x="3203" y="8112"/>
                    <a:pt x="3136" y="7946"/>
                  </a:cubicBezTo>
                  <a:lnTo>
                    <a:pt x="1068" y="273"/>
                  </a:lnTo>
                  <a:cubicBezTo>
                    <a:pt x="1009" y="99"/>
                    <a:pt x="849" y="0"/>
                    <a:pt x="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82"/>
            <p:cNvSpPr/>
            <p:nvPr/>
          </p:nvSpPr>
          <p:spPr>
            <a:xfrm>
              <a:off x="2375200" y="1414875"/>
              <a:ext cx="103425" cy="93250"/>
            </a:xfrm>
            <a:custGeom>
              <a:avLst/>
              <a:gdLst/>
              <a:ahLst/>
              <a:cxnLst/>
              <a:rect l="l" t="t" r="r" b="b"/>
              <a:pathLst>
                <a:path w="4137" h="3730" extrusionOk="0">
                  <a:moveTo>
                    <a:pt x="2072" y="0"/>
                  </a:moveTo>
                  <a:cubicBezTo>
                    <a:pt x="1916" y="0"/>
                    <a:pt x="1758" y="21"/>
                    <a:pt x="1602" y="64"/>
                  </a:cubicBezTo>
                  <a:cubicBezTo>
                    <a:pt x="601" y="331"/>
                    <a:pt x="1" y="1365"/>
                    <a:pt x="267" y="2365"/>
                  </a:cubicBezTo>
                  <a:cubicBezTo>
                    <a:pt x="519" y="3177"/>
                    <a:pt x="1264" y="3730"/>
                    <a:pt x="2088" y="3730"/>
                  </a:cubicBezTo>
                  <a:cubicBezTo>
                    <a:pt x="2246" y="3730"/>
                    <a:pt x="2408" y="3709"/>
                    <a:pt x="2569" y="3666"/>
                  </a:cubicBezTo>
                  <a:cubicBezTo>
                    <a:pt x="3570" y="3399"/>
                    <a:pt x="4137" y="2365"/>
                    <a:pt x="3870" y="1365"/>
                  </a:cubicBezTo>
                  <a:cubicBezTo>
                    <a:pt x="3646" y="553"/>
                    <a:pt x="2883" y="0"/>
                    <a:pt x="207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82"/>
            <p:cNvSpPr/>
            <p:nvPr/>
          </p:nvSpPr>
          <p:spPr>
            <a:xfrm>
              <a:off x="2603700" y="1429275"/>
              <a:ext cx="97600" cy="206675"/>
            </a:xfrm>
            <a:custGeom>
              <a:avLst/>
              <a:gdLst/>
              <a:ahLst/>
              <a:cxnLst/>
              <a:rect l="l" t="t" r="r" b="b"/>
              <a:pathLst>
                <a:path w="3904" h="8267" extrusionOk="0">
                  <a:moveTo>
                    <a:pt x="3189" y="1"/>
                  </a:moveTo>
                  <a:cubicBezTo>
                    <a:pt x="3044" y="1"/>
                    <a:pt x="2888" y="90"/>
                    <a:pt x="2836" y="222"/>
                  </a:cubicBezTo>
                  <a:lnTo>
                    <a:pt x="67" y="7660"/>
                  </a:lnTo>
                  <a:cubicBezTo>
                    <a:pt x="0" y="7860"/>
                    <a:pt x="100" y="8061"/>
                    <a:pt x="267" y="8127"/>
                  </a:cubicBezTo>
                  <a:lnTo>
                    <a:pt x="567" y="8227"/>
                  </a:lnTo>
                  <a:cubicBezTo>
                    <a:pt x="621" y="8254"/>
                    <a:pt x="675" y="8267"/>
                    <a:pt x="726" y="8267"/>
                  </a:cubicBezTo>
                  <a:cubicBezTo>
                    <a:pt x="865" y="8267"/>
                    <a:pt x="986" y="8174"/>
                    <a:pt x="1034" y="8027"/>
                  </a:cubicBezTo>
                  <a:lnTo>
                    <a:pt x="3836" y="589"/>
                  </a:lnTo>
                  <a:cubicBezTo>
                    <a:pt x="3903" y="422"/>
                    <a:pt x="3803" y="188"/>
                    <a:pt x="3603" y="122"/>
                  </a:cubicBezTo>
                  <a:lnTo>
                    <a:pt x="3303" y="21"/>
                  </a:lnTo>
                  <a:cubicBezTo>
                    <a:pt x="3267" y="7"/>
                    <a:pt x="3228" y="1"/>
                    <a:pt x="318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82"/>
            <p:cNvSpPr/>
            <p:nvPr/>
          </p:nvSpPr>
          <p:spPr>
            <a:xfrm>
              <a:off x="2632875" y="1397925"/>
              <a:ext cx="105100" cy="92950"/>
            </a:xfrm>
            <a:custGeom>
              <a:avLst/>
              <a:gdLst/>
              <a:ahLst/>
              <a:cxnLst/>
              <a:rect l="l" t="t" r="r" b="b"/>
              <a:pathLst>
                <a:path w="4204" h="3718" extrusionOk="0">
                  <a:moveTo>
                    <a:pt x="2117" y="1"/>
                  </a:moveTo>
                  <a:cubicBezTo>
                    <a:pt x="1372" y="1"/>
                    <a:pt x="655" y="451"/>
                    <a:pt x="368" y="1209"/>
                  </a:cubicBezTo>
                  <a:cubicBezTo>
                    <a:pt x="1" y="2176"/>
                    <a:pt x="501" y="3244"/>
                    <a:pt x="1435" y="3610"/>
                  </a:cubicBezTo>
                  <a:cubicBezTo>
                    <a:pt x="1645" y="3683"/>
                    <a:pt x="1860" y="3718"/>
                    <a:pt x="2071" y="3718"/>
                  </a:cubicBezTo>
                  <a:cubicBezTo>
                    <a:pt x="2833" y="3718"/>
                    <a:pt x="3550" y="3267"/>
                    <a:pt x="3837" y="2510"/>
                  </a:cubicBezTo>
                  <a:cubicBezTo>
                    <a:pt x="4204" y="1542"/>
                    <a:pt x="3704" y="475"/>
                    <a:pt x="2736" y="108"/>
                  </a:cubicBezTo>
                  <a:cubicBezTo>
                    <a:pt x="2533" y="36"/>
                    <a:pt x="2324" y="1"/>
                    <a:pt x="211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82"/>
            <p:cNvSpPr/>
            <p:nvPr/>
          </p:nvSpPr>
          <p:spPr>
            <a:xfrm>
              <a:off x="2205075" y="1974025"/>
              <a:ext cx="193500" cy="131025"/>
            </a:xfrm>
            <a:custGeom>
              <a:avLst/>
              <a:gdLst/>
              <a:ahLst/>
              <a:cxnLst/>
              <a:rect l="l" t="t" r="r" b="b"/>
              <a:pathLst>
                <a:path w="7740" h="5241" extrusionOk="0">
                  <a:moveTo>
                    <a:pt x="7113" y="0"/>
                  </a:moveTo>
                  <a:cubicBezTo>
                    <a:pt x="7053" y="0"/>
                    <a:pt x="6992" y="15"/>
                    <a:pt x="6939" y="47"/>
                  </a:cubicBezTo>
                  <a:lnTo>
                    <a:pt x="234" y="4317"/>
                  </a:lnTo>
                  <a:cubicBezTo>
                    <a:pt x="67" y="4417"/>
                    <a:pt x="1" y="4650"/>
                    <a:pt x="101" y="4817"/>
                  </a:cubicBezTo>
                  <a:lnTo>
                    <a:pt x="301" y="5084"/>
                  </a:lnTo>
                  <a:cubicBezTo>
                    <a:pt x="363" y="5188"/>
                    <a:pt x="478" y="5240"/>
                    <a:pt x="596" y="5240"/>
                  </a:cubicBezTo>
                  <a:cubicBezTo>
                    <a:pt x="667" y="5240"/>
                    <a:pt x="739" y="5222"/>
                    <a:pt x="801" y="5184"/>
                  </a:cubicBezTo>
                  <a:lnTo>
                    <a:pt x="7506" y="948"/>
                  </a:lnTo>
                  <a:cubicBezTo>
                    <a:pt x="7673" y="848"/>
                    <a:pt x="7740" y="614"/>
                    <a:pt x="7606" y="447"/>
                  </a:cubicBezTo>
                  <a:lnTo>
                    <a:pt x="7439" y="181"/>
                  </a:lnTo>
                  <a:cubicBezTo>
                    <a:pt x="7371" y="67"/>
                    <a:pt x="7242" y="0"/>
                    <a:pt x="711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82"/>
            <p:cNvSpPr/>
            <p:nvPr/>
          </p:nvSpPr>
          <p:spPr>
            <a:xfrm>
              <a:off x="2169225" y="2043375"/>
              <a:ext cx="105925" cy="92975"/>
            </a:xfrm>
            <a:custGeom>
              <a:avLst/>
              <a:gdLst/>
              <a:ahLst/>
              <a:cxnLst/>
              <a:rect l="l" t="t" r="r" b="b"/>
              <a:pathLst>
                <a:path w="4237" h="3719" extrusionOk="0">
                  <a:moveTo>
                    <a:pt x="2103" y="0"/>
                  </a:moveTo>
                  <a:cubicBezTo>
                    <a:pt x="1771" y="0"/>
                    <a:pt x="1437" y="89"/>
                    <a:pt x="1134" y="275"/>
                  </a:cubicBezTo>
                  <a:cubicBezTo>
                    <a:pt x="267" y="842"/>
                    <a:pt x="0" y="1976"/>
                    <a:pt x="534" y="2844"/>
                  </a:cubicBezTo>
                  <a:cubicBezTo>
                    <a:pt x="903" y="3409"/>
                    <a:pt x="1514" y="3719"/>
                    <a:pt x="2134" y="3719"/>
                  </a:cubicBezTo>
                  <a:cubicBezTo>
                    <a:pt x="2466" y="3719"/>
                    <a:pt x="2800" y="3630"/>
                    <a:pt x="3103" y="3444"/>
                  </a:cubicBezTo>
                  <a:cubicBezTo>
                    <a:pt x="3970" y="2877"/>
                    <a:pt x="4237" y="1743"/>
                    <a:pt x="3703" y="876"/>
                  </a:cubicBezTo>
                  <a:cubicBezTo>
                    <a:pt x="3334" y="311"/>
                    <a:pt x="2723" y="0"/>
                    <a:pt x="210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82"/>
            <p:cNvSpPr/>
            <p:nvPr/>
          </p:nvSpPr>
          <p:spPr>
            <a:xfrm>
              <a:off x="2682075" y="1996050"/>
              <a:ext cx="161825" cy="168100"/>
            </a:xfrm>
            <a:custGeom>
              <a:avLst/>
              <a:gdLst/>
              <a:ahLst/>
              <a:cxnLst/>
              <a:rect l="l" t="t" r="r" b="b"/>
              <a:pathLst>
                <a:path w="6473" h="6724" extrusionOk="0">
                  <a:moveTo>
                    <a:pt x="647" y="0"/>
                  </a:moveTo>
                  <a:cubicBezTo>
                    <a:pt x="551" y="0"/>
                    <a:pt x="451" y="33"/>
                    <a:pt x="368" y="100"/>
                  </a:cubicBezTo>
                  <a:lnTo>
                    <a:pt x="134" y="300"/>
                  </a:lnTo>
                  <a:cubicBezTo>
                    <a:pt x="1" y="434"/>
                    <a:pt x="1" y="667"/>
                    <a:pt x="134" y="834"/>
                  </a:cubicBezTo>
                  <a:lnTo>
                    <a:pt x="5572" y="6605"/>
                  </a:lnTo>
                  <a:cubicBezTo>
                    <a:pt x="5647" y="6680"/>
                    <a:pt x="5753" y="6723"/>
                    <a:pt x="5862" y="6723"/>
                  </a:cubicBezTo>
                  <a:cubicBezTo>
                    <a:pt x="5946" y="6723"/>
                    <a:pt x="6032" y="6697"/>
                    <a:pt x="6105" y="6638"/>
                  </a:cubicBezTo>
                  <a:lnTo>
                    <a:pt x="6339" y="6405"/>
                  </a:lnTo>
                  <a:cubicBezTo>
                    <a:pt x="6472" y="6271"/>
                    <a:pt x="6472" y="6038"/>
                    <a:pt x="6339" y="5904"/>
                  </a:cubicBezTo>
                  <a:lnTo>
                    <a:pt x="902" y="100"/>
                  </a:lnTo>
                  <a:cubicBezTo>
                    <a:pt x="835" y="33"/>
                    <a:pt x="743" y="0"/>
                    <a:pt x="6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82"/>
            <p:cNvSpPr/>
            <p:nvPr/>
          </p:nvSpPr>
          <p:spPr>
            <a:xfrm>
              <a:off x="2776325" y="2101925"/>
              <a:ext cx="102600" cy="92725"/>
            </a:xfrm>
            <a:custGeom>
              <a:avLst/>
              <a:gdLst/>
              <a:ahLst/>
              <a:cxnLst/>
              <a:rect l="l" t="t" r="r" b="b"/>
              <a:pathLst>
                <a:path w="4104" h="3709" extrusionOk="0">
                  <a:moveTo>
                    <a:pt x="2045" y="0"/>
                  </a:moveTo>
                  <a:cubicBezTo>
                    <a:pt x="1591" y="0"/>
                    <a:pt x="1134" y="167"/>
                    <a:pt x="768" y="502"/>
                  </a:cubicBezTo>
                  <a:cubicBezTo>
                    <a:pt x="34" y="1202"/>
                    <a:pt x="0" y="2403"/>
                    <a:pt x="701" y="3137"/>
                  </a:cubicBezTo>
                  <a:cubicBezTo>
                    <a:pt x="1063" y="3517"/>
                    <a:pt x="1551" y="3709"/>
                    <a:pt x="2043" y="3709"/>
                  </a:cubicBezTo>
                  <a:cubicBezTo>
                    <a:pt x="2502" y="3709"/>
                    <a:pt x="2966" y="3542"/>
                    <a:pt x="3336" y="3204"/>
                  </a:cubicBezTo>
                  <a:cubicBezTo>
                    <a:pt x="4070" y="2503"/>
                    <a:pt x="4103" y="1336"/>
                    <a:pt x="3403" y="602"/>
                  </a:cubicBezTo>
                  <a:cubicBezTo>
                    <a:pt x="3037" y="201"/>
                    <a:pt x="2543" y="0"/>
                    <a:pt x="204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82"/>
            <p:cNvSpPr/>
            <p:nvPr/>
          </p:nvSpPr>
          <p:spPr>
            <a:xfrm>
              <a:off x="2115850" y="1805900"/>
              <a:ext cx="217675" cy="38375"/>
            </a:xfrm>
            <a:custGeom>
              <a:avLst/>
              <a:gdLst/>
              <a:ahLst/>
              <a:cxnLst/>
              <a:rect l="l" t="t" r="r" b="b"/>
              <a:pathLst>
                <a:path w="8707" h="1535" extrusionOk="0">
                  <a:moveTo>
                    <a:pt x="434" y="1"/>
                  </a:moveTo>
                  <a:cubicBezTo>
                    <a:pt x="234" y="1"/>
                    <a:pt x="67" y="134"/>
                    <a:pt x="34" y="334"/>
                  </a:cubicBezTo>
                  <a:lnTo>
                    <a:pt x="34" y="668"/>
                  </a:lnTo>
                  <a:cubicBezTo>
                    <a:pt x="0" y="868"/>
                    <a:pt x="167" y="1035"/>
                    <a:pt x="367" y="1068"/>
                  </a:cubicBezTo>
                  <a:lnTo>
                    <a:pt x="8306" y="1535"/>
                  </a:lnTo>
                  <a:cubicBezTo>
                    <a:pt x="8507" y="1535"/>
                    <a:pt x="8673" y="1402"/>
                    <a:pt x="8673" y="1201"/>
                  </a:cubicBezTo>
                  <a:lnTo>
                    <a:pt x="8707" y="868"/>
                  </a:lnTo>
                  <a:cubicBezTo>
                    <a:pt x="8707" y="668"/>
                    <a:pt x="8540" y="501"/>
                    <a:pt x="8340" y="501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82"/>
            <p:cNvSpPr/>
            <p:nvPr/>
          </p:nvSpPr>
          <p:spPr>
            <a:xfrm>
              <a:off x="2083325" y="1773275"/>
              <a:ext cx="95925" cy="92800"/>
            </a:xfrm>
            <a:custGeom>
              <a:avLst/>
              <a:gdLst/>
              <a:ahLst/>
              <a:cxnLst/>
              <a:rect l="l" t="t" r="r" b="b"/>
              <a:pathLst>
                <a:path w="3837" h="3712" extrusionOk="0">
                  <a:moveTo>
                    <a:pt x="1881" y="1"/>
                  </a:moveTo>
                  <a:cubicBezTo>
                    <a:pt x="930" y="1"/>
                    <a:pt x="98" y="747"/>
                    <a:pt x="34" y="1739"/>
                  </a:cubicBezTo>
                  <a:cubicBezTo>
                    <a:pt x="1" y="2773"/>
                    <a:pt x="768" y="3641"/>
                    <a:pt x="1802" y="3707"/>
                  </a:cubicBezTo>
                  <a:cubicBezTo>
                    <a:pt x="1841" y="3710"/>
                    <a:pt x="1880" y="3711"/>
                    <a:pt x="1919" y="3711"/>
                  </a:cubicBezTo>
                  <a:cubicBezTo>
                    <a:pt x="2872" y="3711"/>
                    <a:pt x="3706" y="2934"/>
                    <a:pt x="3770" y="1973"/>
                  </a:cubicBezTo>
                  <a:cubicBezTo>
                    <a:pt x="3837" y="939"/>
                    <a:pt x="3036" y="71"/>
                    <a:pt x="2002" y="5"/>
                  </a:cubicBezTo>
                  <a:cubicBezTo>
                    <a:pt x="1961" y="2"/>
                    <a:pt x="1921" y="1"/>
                    <a:pt x="188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82"/>
            <p:cNvSpPr/>
            <p:nvPr/>
          </p:nvSpPr>
          <p:spPr>
            <a:xfrm>
              <a:off x="2573675" y="2074300"/>
              <a:ext cx="67575" cy="214600"/>
            </a:xfrm>
            <a:custGeom>
              <a:avLst/>
              <a:gdLst/>
              <a:ahLst/>
              <a:cxnLst/>
              <a:rect l="l" t="t" r="r" b="b"/>
              <a:pathLst>
                <a:path w="2703" h="8584" extrusionOk="0">
                  <a:moveTo>
                    <a:pt x="696" y="0"/>
                  </a:moveTo>
                  <a:cubicBezTo>
                    <a:pt x="676" y="0"/>
                    <a:pt x="655" y="2"/>
                    <a:pt x="634" y="6"/>
                  </a:cubicBezTo>
                  <a:lnTo>
                    <a:pt x="334" y="72"/>
                  </a:lnTo>
                  <a:cubicBezTo>
                    <a:pt x="134" y="106"/>
                    <a:pt x="1" y="306"/>
                    <a:pt x="34" y="506"/>
                  </a:cubicBezTo>
                  <a:lnTo>
                    <a:pt x="1635" y="8278"/>
                  </a:lnTo>
                  <a:cubicBezTo>
                    <a:pt x="1665" y="8458"/>
                    <a:pt x="1829" y="8583"/>
                    <a:pt x="2007" y="8583"/>
                  </a:cubicBezTo>
                  <a:cubicBezTo>
                    <a:pt x="2027" y="8583"/>
                    <a:pt x="2048" y="8582"/>
                    <a:pt x="2069" y="8578"/>
                  </a:cubicBezTo>
                  <a:lnTo>
                    <a:pt x="2369" y="8512"/>
                  </a:lnTo>
                  <a:cubicBezTo>
                    <a:pt x="2569" y="8478"/>
                    <a:pt x="2702" y="8278"/>
                    <a:pt x="2636" y="8078"/>
                  </a:cubicBezTo>
                  <a:lnTo>
                    <a:pt x="1068" y="306"/>
                  </a:lnTo>
                  <a:cubicBezTo>
                    <a:pt x="1038" y="126"/>
                    <a:pt x="874" y="0"/>
                    <a:pt x="69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82"/>
            <p:cNvSpPr/>
            <p:nvPr/>
          </p:nvSpPr>
          <p:spPr>
            <a:xfrm>
              <a:off x="2575350" y="2227525"/>
              <a:ext cx="101750" cy="93000"/>
            </a:xfrm>
            <a:custGeom>
              <a:avLst/>
              <a:gdLst/>
              <a:ahLst/>
              <a:cxnLst/>
              <a:rect l="l" t="t" r="r" b="b"/>
              <a:pathLst>
                <a:path w="4070" h="3720" extrusionOk="0">
                  <a:moveTo>
                    <a:pt x="2071" y="1"/>
                  </a:moveTo>
                  <a:cubicBezTo>
                    <a:pt x="1938" y="1"/>
                    <a:pt x="1804" y="16"/>
                    <a:pt x="1668" y="48"/>
                  </a:cubicBezTo>
                  <a:cubicBezTo>
                    <a:pt x="667" y="248"/>
                    <a:pt x="0" y="1215"/>
                    <a:pt x="200" y="2216"/>
                  </a:cubicBezTo>
                  <a:cubicBezTo>
                    <a:pt x="377" y="3097"/>
                    <a:pt x="1173" y="3719"/>
                    <a:pt x="2044" y="3719"/>
                  </a:cubicBezTo>
                  <a:cubicBezTo>
                    <a:pt x="2162" y="3719"/>
                    <a:pt x="2282" y="3708"/>
                    <a:pt x="2402" y="3684"/>
                  </a:cubicBezTo>
                  <a:cubicBezTo>
                    <a:pt x="3403" y="3483"/>
                    <a:pt x="4070" y="2483"/>
                    <a:pt x="3836" y="1482"/>
                  </a:cubicBezTo>
                  <a:cubicBezTo>
                    <a:pt x="3663" y="617"/>
                    <a:pt x="2917" y="1"/>
                    <a:pt x="207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82"/>
            <p:cNvSpPr/>
            <p:nvPr/>
          </p:nvSpPr>
          <p:spPr>
            <a:xfrm>
              <a:off x="2747975" y="1845925"/>
              <a:ext cx="217675" cy="38400"/>
            </a:xfrm>
            <a:custGeom>
              <a:avLst/>
              <a:gdLst/>
              <a:ahLst/>
              <a:cxnLst/>
              <a:rect l="l" t="t" r="r" b="b"/>
              <a:pathLst>
                <a:path w="8707" h="1536" extrusionOk="0">
                  <a:moveTo>
                    <a:pt x="400" y="1"/>
                  </a:moveTo>
                  <a:cubicBezTo>
                    <a:pt x="200" y="1"/>
                    <a:pt x="34" y="134"/>
                    <a:pt x="34" y="334"/>
                  </a:cubicBezTo>
                  <a:lnTo>
                    <a:pt x="0" y="668"/>
                  </a:lnTo>
                  <a:cubicBezTo>
                    <a:pt x="0" y="868"/>
                    <a:pt x="134" y="1035"/>
                    <a:pt x="334" y="1035"/>
                  </a:cubicBezTo>
                  <a:lnTo>
                    <a:pt x="8273" y="1535"/>
                  </a:lnTo>
                  <a:cubicBezTo>
                    <a:pt x="8473" y="1535"/>
                    <a:pt x="8640" y="1368"/>
                    <a:pt x="8673" y="1168"/>
                  </a:cubicBezTo>
                  <a:lnTo>
                    <a:pt x="8673" y="868"/>
                  </a:lnTo>
                  <a:cubicBezTo>
                    <a:pt x="8706" y="668"/>
                    <a:pt x="8540" y="501"/>
                    <a:pt x="8339" y="468"/>
                  </a:cubicBezTo>
                  <a:lnTo>
                    <a:pt x="40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82"/>
            <p:cNvSpPr/>
            <p:nvPr/>
          </p:nvSpPr>
          <p:spPr>
            <a:xfrm>
              <a:off x="2902250" y="1824150"/>
              <a:ext cx="95925" cy="92800"/>
            </a:xfrm>
            <a:custGeom>
              <a:avLst/>
              <a:gdLst/>
              <a:ahLst/>
              <a:cxnLst/>
              <a:rect l="l" t="t" r="r" b="b"/>
              <a:pathLst>
                <a:path w="3837" h="3712" extrusionOk="0">
                  <a:moveTo>
                    <a:pt x="1915" y="1"/>
                  </a:moveTo>
                  <a:cubicBezTo>
                    <a:pt x="934" y="1"/>
                    <a:pt x="131" y="777"/>
                    <a:pt x="67" y="1739"/>
                  </a:cubicBezTo>
                  <a:cubicBezTo>
                    <a:pt x="0" y="2773"/>
                    <a:pt x="801" y="3640"/>
                    <a:pt x="1802" y="3707"/>
                  </a:cubicBezTo>
                  <a:cubicBezTo>
                    <a:pt x="1843" y="3710"/>
                    <a:pt x="1885" y="3711"/>
                    <a:pt x="1927" y="3711"/>
                  </a:cubicBezTo>
                  <a:cubicBezTo>
                    <a:pt x="2907" y="3711"/>
                    <a:pt x="3738" y="2965"/>
                    <a:pt x="3770" y="1972"/>
                  </a:cubicBezTo>
                  <a:cubicBezTo>
                    <a:pt x="3836" y="938"/>
                    <a:pt x="3069" y="71"/>
                    <a:pt x="2035" y="4"/>
                  </a:cubicBezTo>
                  <a:cubicBezTo>
                    <a:pt x="1995" y="2"/>
                    <a:pt x="1955" y="1"/>
                    <a:pt x="191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82"/>
            <p:cNvSpPr/>
            <p:nvPr/>
          </p:nvSpPr>
          <p:spPr>
            <a:xfrm>
              <a:off x="2389375" y="2068900"/>
              <a:ext cx="97600" cy="207050"/>
            </a:xfrm>
            <a:custGeom>
              <a:avLst/>
              <a:gdLst/>
              <a:ahLst/>
              <a:cxnLst/>
              <a:rect l="l" t="t" r="r" b="b"/>
              <a:pathLst>
                <a:path w="3904" h="8282" extrusionOk="0">
                  <a:moveTo>
                    <a:pt x="3189" y="1"/>
                  </a:moveTo>
                  <a:cubicBezTo>
                    <a:pt x="3044" y="1"/>
                    <a:pt x="2888" y="90"/>
                    <a:pt x="2836" y="222"/>
                  </a:cubicBezTo>
                  <a:lnTo>
                    <a:pt x="67" y="7660"/>
                  </a:lnTo>
                  <a:cubicBezTo>
                    <a:pt x="1" y="7860"/>
                    <a:pt x="67" y="8061"/>
                    <a:pt x="267" y="8127"/>
                  </a:cubicBezTo>
                  <a:lnTo>
                    <a:pt x="568" y="8261"/>
                  </a:lnTo>
                  <a:cubicBezTo>
                    <a:pt x="609" y="8275"/>
                    <a:pt x="651" y="8281"/>
                    <a:pt x="692" y="8281"/>
                  </a:cubicBezTo>
                  <a:cubicBezTo>
                    <a:pt x="846" y="8281"/>
                    <a:pt x="982" y="8186"/>
                    <a:pt x="1035" y="8027"/>
                  </a:cubicBezTo>
                  <a:lnTo>
                    <a:pt x="3837" y="589"/>
                  </a:lnTo>
                  <a:cubicBezTo>
                    <a:pt x="3903" y="422"/>
                    <a:pt x="3803" y="188"/>
                    <a:pt x="3603" y="122"/>
                  </a:cubicBezTo>
                  <a:lnTo>
                    <a:pt x="3303" y="21"/>
                  </a:lnTo>
                  <a:cubicBezTo>
                    <a:pt x="3267" y="7"/>
                    <a:pt x="3229" y="1"/>
                    <a:pt x="318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82"/>
            <p:cNvSpPr/>
            <p:nvPr/>
          </p:nvSpPr>
          <p:spPr>
            <a:xfrm>
              <a:off x="2352675" y="2214000"/>
              <a:ext cx="104275" cy="92800"/>
            </a:xfrm>
            <a:custGeom>
              <a:avLst/>
              <a:gdLst/>
              <a:ahLst/>
              <a:cxnLst/>
              <a:rect l="l" t="t" r="r" b="b"/>
              <a:pathLst>
                <a:path w="4171" h="3712" extrusionOk="0">
                  <a:moveTo>
                    <a:pt x="2080" y="1"/>
                  </a:moveTo>
                  <a:cubicBezTo>
                    <a:pt x="1326" y="1"/>
                    <a:pt x="619" y="464"/>
                    <a:pt x="334" y="1189"/>
                  </a:cubicBezTo>
                  <a:cubicBezTo>
                    <a:pt x="1" y="2156"/>
                    <a:pt x="468" y="3224"/>
                    <a:pt x="1435" y="3591"/>
                  </a:cubicBezTo>
                  <a:cubicBezTo>
                    <a:pt x="1651" y="3673"/>
                    <a:pt x="1872" y="3711"/>
                    <a:pt x="2088" y="3711"/>
                  </a:cubicBezTo>
                  <a:cubicBezTo>
                    <a:pt x="2844" y="3711"/>
                    <a:pt x="3552" y="3242"/>
                    <a:pt x="3837" y="2490"/>
                  </a:cubicBezTo>
                  <a:cubicBezTo>
                    <a:pt x="4171" y="1556"/>
                    <a:pt x="3704" y="489"/>
                    <a:pt x="2736" y="122"/>
                  </a:cubicBezTo>
                  <a:cubicBezTo>
                    <a:pt x="2519" y="39"/>
                    <a:pt x="2298" y="1"/>
                    <a:pt x="208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82"/>
            <p:cNvSpPr/>
            <p:nvPr/>
          </p:nvSpPr>
          <p:spPr>
            <a:xfrm>
              <a:off x="2234275" y="1558425"/>
              <a:ext cx="610450" cy="576525"/>
            </a:xfrm>
            <a:custGeom>
              <a:avLst/>
              <a:gdLst/>
              <a:ahLst/>
              <a:cxnLst/>
              <a:rect l="l" t="t" r="r" b="b"/>
              <a:pathLst>
                <a:path w="24418" h="23061" extrusionOk="0">
                  <a:moveTo>
                    <a:pt x="12267" y="0"/>
                  </a:moveTo>
                  <a:cubicBezTo>
                    <a:pt x="11786" y="0"/>
                    <a:pt x="11299" y="31"/>
                    <a:pt x="10808" y="93"/>
                  </a:cubicBezTo>
                  <a:cubicBezTo>
                    <a:pt x="4503" y="860"/>
                    <a:pt x="0" y="6597"/>
                    <a:pt x="767" y="12935"/>
                  </a:cubicBezTo>
                  <a:cubicBezTo>
                    <a:pt x="1477" y="18769"/>
                    <a:pt x="6472" y="23061"/>
                    <a:pt x="12209" y="23061"/>
                  </a:cubicBezTo>
                  <a:cubicBezTo>
                    <a:pt x="12672" y="23061"/>
                    <a:pt x="13139" y="23033"/>
                    <a:pt x="13610" y="22976"/>
                  </a:cubicBezTo>
                  <a:cubicBezTo>
                    <a:pt x="19948" y="22175"/>
                    <a:pt x="24418" y="16438"/>
                    <a:pt x="23650" y="10133"/>
                  </a:cubicBezTo>
                  <a:cubicBezTo>
                    <a:pt x="22943" y="4286"/>
                    <a:pt x="18004" y="0"/>
                    <a:pt x="122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82"/>
            <p:cNvSpPr/>
            <p:nvPr/>
          </p:nvSpPr>
          <p:spPr>
            <a:xfrm>
              <a:off x="2556175" y="1644000"/>
              <a:ext cx="72575" cy="69475"/>
            </a:xfrm>
            <a:custGeom>
              <a:avLst/>
              <a:gdLst/>
              <a:ahLst/>
              <a:cxnLst/>
              <a:rect l="l" t="t" r="r" b="b"/>
              <a:pathLst>
                <a:path w="2903" h="2779" extrusionOk="0">
                  <a:moveTo>
                    <a:pt x="1418" y="0"/>
                  </a:moveTo>
                  <a:cubicBezTo>
                    <a:pt x="701" y="0"/>
                    <a:pt x="98" y="578"/>
                    <a:pt x="67" y="1306"/>
                  </a:cubicBezTo>
                  <a:cubicBezTo>
                    <a:pt x="0" y="2073"/>
                    <a:pt x="600" y="2741"/>
                    <a:pt x="1368" y="2774"/>
                  </a:cubicBezTo>
                  <a:cubicBezTo>
                    <a:pt x="1407" y="2777"/>
                    <a:pt x="1446" y="2779"/>
                    <a:pt x="1484" y="2779"/>
                  </a:cubicBezTo>
                  <a:cubicBezTo>
                    <a:pt x="2201" y="2779"/>
                    <a:pt x="2804" y="2201"/>
                    <a:pt x="2835" y="1473"/>
                  </a:cubicBezTo>
                  <a:cubicBezTo>
                    <a:pt x="2902" y="706"/>
                    <a:pt x="2302" y="39"/>
                    <a:pt x="1534" y="5"/>
                  </a:cubicBezTo>
                  <a:cubicBezTo>
                    <a:pt x="1495" y="2"/>
                    <a:pt x="1456" y="0"/>
                    <a:pt x="141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82"/>
            <p:cNvSpPr/>
            <p:nvPr/>
          </p:nvSpPr>
          <p:spPr>
            <a:xfrm>
              <a:off x="2431075" y="1632425"/>
              <a:ext cx="81750" cy="79375"/>
            </a:xfrm>
            <a:custGeom>
              <a:avLst/>
              <a:gdLst/>
              <a:ahLst/>
              <a:cxnLst/>
              <a:rect l="l" t="t" r="r" b="b"/>
              <a:pathLst>
                <a:path w="3270" h="3175" extrusionOk="0">
                  <a:moveTo>
                    <a:pt x="1670" y="0"/>
                  </a:moveTo>
                  <a:cubicBezTo>
                    <a:pt x="800" y="0"/>
                    <a:pt x="99" y="656"/>
                    <a:pt x="34" y="1502"/>
                  </a:cubicBezTo>
                  <a:cubicBezTo>
                    <a:pt x="0" y="2370"/>
                    <a:pt x="668" y="3137"/>
                    <a:pt x="1535" y="3170"/>
                  </a:cubicBezTo>
                  <a:cubicBezTo>
                    <a:pt x="1575" y="3173"/>
                    <a:pt x="1615" y="3175"/>
                    <a:pt x="1654" y="3175"/>
                  </a:cubicBezTo>
                  <a:cubicBezTo>
                    <a:pt x="2472" y="3175"/>
                    <a:pt x="3171" y="2530"/>
                    <a:pt x="3203" y="1702"/>
                  </a:cubicBezTo>
                  <a:cubicBezTo>
                    <a:pt x="3269" y="802"/>
                    <a:pt x="2602" y="68"/>
                    <a:pt x="1735" y="1"/>
                  </a:cubicBezTo>
                  <a:cubicBezTo>
                    <a:pt x="1713" y="0"/>
                    <a:pt x="1692" y="0"/>
                    <a:pt x="167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82"/>
            <p:cNvSpPr/>
            <p:nvPr/>
          </p:nvSpPr>
          <p:spPr>
            <a:xfrm>
              <a:off x="2467775" y="1754875"/>
              <a:ext cx="57550" cy="55375"/>
            </a:xfrm>
            <a:custGeom>
              <a:avLst/>
              <a:gdLst/>
              <a:ahLst/>
              <a:cxnLst/>
              <a:rect l="l" t="t" r="r" b="b"/>
              <a:pathLst>
                <a:path w="2302" h="2215" extrusionOk="0">
                  <a:moveTo>
                    <a:pt x="1093" y="1"/>
                  </a:moveTo>
                  <a:cubicBezTo>
                    <a:pt x="538" y="1"/>
                    <a:pt x="65" y="477"/>
                    <a:pt x="34" y="1041"/>
                  </a:cubicBezTo>
                  <a:cubicBezTo>
                    <a:pt x="0" y="1641"/>
                    <a:pt x="467" y="2175"/>
                    <a:pt x="1068" y="2208"/>
                  </a:cubicBezTo>
                  <a:cubicBezTo>
                    <a:pt x="1108" y="2213"/>
                    <a:pt x="1148" y="2215"/>
                    <a:pt x="1188" y="2215"/>
                  </a:cubicBezTo>
                  <a:cubicBezTo>
                    <a:pt x="1768" y="2215"/>
                    <a:pt x="2237" y="1768"/>
                    <a:pt x="2268" y="1174"/>
                  </a:cubicBezTo>
                  <a:cubicBezTo>
                    <a:pt x="2302" y="574"/>
                    <a:pt x="1835" y="40"/>
                    <a:pt x="1201" y="7"/>
                  </a:cubicBezTo>
                  <a:cubicBezTo>
                    <a:pt x="1165" y="3"/>
                    <a:pt x="1129" y="1"/>
                    <a:pt x="109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82"/>
            <p:cNvSpPr/>
            <p:nvPr/>
          </p:nvSpPr>
          <p:spPr>
            <a:xfrm>
              <a:off x="2356850" y="1701550"/>
              <a:ext cx="86750" cy="83650"/>
            </a:xfrm>
            <a:custGeom>
              <a:avLst/>
              <a:gdLst/>
              <a:ahLst/>
              <a:cxnLst/>
              <a:rect l="l" t="t" r="r" b="b"/>
              <a:pathLst>
                <a:path w="3470" h="3346" extrusionOk="0">
                  <a:moveTo>
                    <a:pt x="1717" y="1"/>
                  </a:moveTo>
                  <a:cubicBezTo>
                    <a:pt x="865" y="1"/>
                    <a:pt x="131" y="680"/>
                    <a:pt x="67" y="1573"/>
                  </a:cubicBezTo>
                  <a:cubicBezTo>
                    <a:pt x="1" y="2507"/>
                    <a:pt x="701" y="3307"/>
                    <a:pt x="1635" y="3341"/>
                  </a:cubicBezTo>
                  <a:cubicBezTo>
                    <a:pt x="1676" y="3344"/>
                    <a:pt x="1717" y="3345"/>
                    <a:pt x="1758" y="3345"/>
                  </a:cubicBezTo>
                  <a:cubicBezTo>
                    <a:pt x="2638" y="3345"/>
                    <a:pt x="3371" y="2666"/>
                    <a:pt x="3403" y="1773"/>
                  </a:cubicBezTo>
                  <a:cubicBezTo>
                    <a:pt x="3470" y="872"/>
                    <a:pt x="2769" y="72"/>
                    <a:pt x="1835" y="5"/>
                  </a:cubicBezTo>
                  <a:cubicBezTo>
                    <a:pt x="1796" y="2"/>
                    <a:pt x="1756" y="1"/>
                    <a:pt x="171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82"/>
            <p:cNvSpPr/>
            <p:nvPr/>
          </p:nvSpPr>
          <p:spPr>
            <a:xfrm>
              <a:off x="2559500" y="1923450"/>
              <a:ext cx="66750" cy="65150"/>
            </a:xfrm>
            <a:custGeom>
              <a:avLst/>
              <a:gdLst/>
              <a:ahLst/>
              <a:cxnLst/>
              <a:rect l="l" t="t" r="r" b="b"/>
              <a:pathLst>
                <a:path w="2670" h="2606" extrusionOk="0">
                  <a:moveTo>
                    <a:pt x="1339" y="0"/>
                  </a:moveTo>
                  <a:cubicBezTo>
                    <a:pt x="664" y="0"/>
                    <a:pt x="66" y="524"/>
                    <a:pt x="34" y="1236"/>
                  </a:cubicBezTo>
                  <a:cubicBezTo>
                    <a:pt x="0" y="1937"/>
                    <a:pt x="534" y="2570"/>
                    <a:pt x="1235" y="2604"/>
                  </a:cubicBezTo>
                  <a:cubicBezTo>
                    <a:pt x="1256" y="2605"/>
                    <a:pt x="1278" y="2605"/>
                    <a:pt x="1300" y="2605"/>
                  </a:cubicBezTo>
                  <a:cubicBezTo>
                    <a:pt x="2006" y="2605"/>
                    <a:pt x="2603" y="2082"/>
                    <a:pt x="2636" y="1370"/>
                  </a:cubicBezTo>
                  <a:cubicBezTo>
                    <a:pt x="2669" y="669"/>
                    <a:pt x="2135" y="35"/>
                    <a:pt x="1401" y="2"/>
                  </a:cubicBezTo>
                  <a:cubicBezTo>
                    <a:pt x="1381" y="1"/>
                    <a:pt x="1360" y="0"/>
                    <a:pt x="133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82"/>
            <p:cNvSpPr/>
            <p:nvPr/>
          </p:nvSpPr>
          <p:spPr>
            <a:xfrm>
              <a:off x="2461925" y="1852575"/>
              <a:ext cx="64250" cy="62625"/>
            </a:xfrm>
            <a:custGeom>
              <a:avLst/>
              <a:gdLst/>
              <a:ahLst/>
              <a:cxnLst/>
              <a:rect l="l" t="t" r="r" b="b"/>
              <a:pathLst>
                <a:path w="2570" h="2505" extrusionOk="0">
                  <a:moveTo>
                    <a:pt x="1306" y="0"/>
                  </a:moveTo>
                  <a:cubicBezTo>
                    <a:pt x="633" y="0"/>
                    <a:pt x="66" y="522"/>
                    <a:pt x="34" y="1169"/>
                  </a:cubicBezTo>
                  <a:cubicBezTo>
                    <a:pt x="1" y="1870"/>
                    <a:pt x="501" y="2470"/>
                    <a:pt x="1202" y="2503"/>
                  </a:cubicBezTo>
                  <a:cubicBezTo>
                    <a:pt x="1224" y="2504"/>
                    <a:pt x="1246" y="2505"/>
                    <a:pt x="1268" y="2505"/>
                  </a:cubicBezTo>
                  <a:cubicBezTo>
                    <a:pt x="1939" y="2505"/>
                    <a:pt x="2504" y="2014"/>
                    <a:pt x="2536" y="1336"/>
                  </a:cubicBezTo>
                  <a:cubicBezTo>
                    <a:pt x="2569" y="635"/>
                    <a:pt x="2069" y="35"/>
                    <a:pt x="1368" y="2"/>
                  </a:cubicBezTo>
                  <a:cubicBezTo>
                    <a:pt x="1347" y="1"/>
                    <a:pt x="1327" y="0"/>
                    <a:pt x="130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82"/>
            <p:cNvSpPr/>
            <p:nvPr/>
          </p:nvSpPr>
          <p:spPr>
            <a:xfrm>
              <a:off x="2692925" y="1910925"/>
              <a:ext cx="53400" cy="51000"/>
            </a:xfrm>
            <a:custGeom>
              <a:avLst/>
              <a:gdLst/>
              <a:ahLst/>
              <a:cxnLst/>
              <a:rect l="l" t="t" r="r" b="b"/>
              <a:pathLst>
                <a:path w="2136" h="2040" extrusionOk="0">
                  <a:moveTo>
                    <a:pt x="1069" y="1"/>
                  </a:moveTo>
                  <a:cubicBezTo>
                    <a:pt x="529" y="1"/>
                    <a:pt x="66" y="392"/>
                    <a:pt x="34" y="937"/>
                  </a:cubicBezTo>
                  <a:cubicBezTo>
                    <a:pt x="1" y="1504"/>
                    <a:pt x="434" y="2004"/>
                    <a:pt x="1001" y="2037"/>
                  </a:cubicBezTo>
                  <a:cubicBezTo>
                    <a:pt x="1022" y="2039"/>
                    <a:pt x="1042" y="2039"/>
                    <a:pt x="1063" y="2039"/>
                  </a:cubicBezTo>
                  <a:cubicBezTo>
                    <a:pt x="1604" y="2039"/>
                    <a:pt x="2070" y="1617"/>
                    <a:pt x="2102" y="1070"/>
                  </a:cubicBezTo>
                  <a:cubicBezTo>
                    <a:pt x="2135" y="503"/>
                    <a:pt x="1702" y="36"/>
                    <a:pt x="1135" y="3"/>
                  </a:cubicBezTo>
                  <a:cubicBezTo>
                    <a:pt x="1113" y="1"/>
                    <a:pt x="1091" y="1"/>
                    <a:pt x="106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82"/>
            <p:cNvSpPr/>
            <p:nvPr/>
          </p:nvSpPr>
          <p:spPr>
            <a:xfrm>
              <a:off x="2451925" y="1972875"/>
              <a:ext cx="70900" cy="63025"/>
            </a:xfrm>
            <a:custGeom>
              <a:avLst/>
              <a:gdLst/>
              <a:ahLst/>
              <a:cxnLst/>
              <a:rect l="l" t="t" r="r" b="b"/>
              <a:pathLst>
                <a:path w="2836" h="2521" extrusionOk="0">
                  <a:moveTo>
                    <a:pt x="1425" y="1"/>
                  </a:moveTo>
                  <a:cubicBezTo>
                    <a:pt x="916" y="1"/>
                    <a:pt x="446" y="309"/>
                    <a:pt x="267" y="794"/>
                  </a:cubicBezTo>
                  <a:cubicBezTo>
                    <a:pt x="0" y="1461"/>
                    <a:pt x="301" y="2161"/>
                    <a:pt x="968" y="2428"/>
                  </a:cubicBezTo>
                  <a:cubicBezTo>
                    <a:pt x="1117" y="2491"/>
                    <a:pt x="1273" y="2521"/>
                    <a:pt x="1426" y="2521"/>
                  </a:cubicBezTo>
                  <a:cubicBezTo>
                    <a:pt x="1922" y="2521"/>
                    <a:pt x="2398" y="2212"/>
                    <a:pt x="2602" y="1728"/>
                  </a:cubicBezTo>
                  <a:cubicBezTo>
                    <a:pt x="2836" y="1094"/>
                    <a:pt x="2536" y="360"/>
                    <a:pt x="1902" y="93"/>
                  </a:cubicBezTo>
                  <a:cubicBezTo>
                    <a:pt x="1744" y="30"/>
                    <a:pt x="1583" y="1"/>
                    <a:pt x="142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82"/>
            <p:cNvSpPr/>
            <p:nvPr/>
          </p:nvSpPr>
          <p:spPr>
            <a:xfrm>
              <a:off x="2388550" y="1895975"/>
              <a:ext cx="58400" cy="51350"/>
            </a:xfrm>
            <a:custGeom>
              <a:avLst/>
              <a:gdLst/>
              <a:ahLst/>
              <a:cxnLst/>
              <a:rect l="l" t="t" r="r" b="b"/>
              <a:pathLst>
                <a:path w="2336" h="2054" extrusionOk="0">
                  <a:moveTo>
                    <a:pt x="1170" y="0"/>
                  </a:moveTo>
                  <a:cubicBezTo>
                    <a:pt x="761" y="0"/>
                    <a:pt x="381" y="247"/>
                    <a:pt x="200" y="634"/>
                  </a:cubicBezTo>
                  <a:cubicBezTo>
                    <a:pt x="0" y="1168"/>
                    <a:pt x="267" y="1768"/>
                    <a:pt x="801" y="1968"/>
                  </a:cubicBezTo>
                  <a:cubicBezTo>
                    <a:pt x="925" y="2026"/>
                    <a:pt x="1055" y="2053"/>
                    <a:pt x="1183" y="2053"/>
                  </a:cubicBezTo>
                  <a:cubicBezTo>
                    <a:pt x="1574" y="2053"/>
                    <a:pt x="1951" y="1803"/>
                    <a:pt x="2102" y="1401"/>
                  </a:cubicBezTo>
                  <a:cubicBezTo>
                    <a:pt x="2335" y="867"/>
                    <a:pt x="2068" y="267"/>
                    <a:pt x="1535" y="67"/>
                  </a:cubicBezTo>
                  <a:cubicBezTo>
                    <a:pt x="1413" y="21"/>
                    <a:pt x="1290" y="0"/>
                    <a:pt x="117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82"/>
            <p:cNvSpPr/>
            <p:nvPr/>
          </p:nvSpPr>
          <p:spPr>
            <a:xfrm>
              <a:off x="2347675" y="1814075"/>
              <a:ext cx="52575" cy="51100"/>
            </a:xfrm>
            <a:custGeom>
              <a:avLst/>
              <a:gdLst/>
              <a:ahLst/>
              <a:cxnLst/>
              <a:rect l="l" t="t" r="r" b="b"/>
              <a:pathLst>
                <a:path w="2103" h="2044" extrusionOk="0">
                  <a:moveTo>
                    <a:pt x="987" y="0"/>
                  </a:moveTo>
                  <a:cubicBezTo>
                    <a:pt x="473" y="0"/>
                    <a:pt x="65" y="413"/>
                    <a:pt x="34" y="941"/>
                  </a:cubicBezTo>
                  <a:cubicBezTo>
                    <a:pt x="1" y="1508"/>
                    <a:pt x="401" y="2009"/>
                    <a:pt x="968" y="2042"/>
                  </a:cubicBezTo>
                  <a:cubicBezTo>
                    <a:pt x="989" y="2043"/>
                    <a:pt x="1009" y="2044"/>
                    <a:pt x="1029" y="2044"/>
                  </a:cubicBezTo>
                  <a:cubicBezTo>
                    <a:pt x="1571" y="2044"/>
                    <a:pt x="2037" y="1621"/>
                    <a:pt x="2069" y="1075"/>
                  </a:cubicBezTo>
                  <a:cubicBezTo>
                    <a:pt x="2102" y="507"/>
                    <a:pt x="1669" y="40"/>
                    <a:pt x="1102" y="7"/>
                  </a:cubicBezTo>
                  <a:cubicBezTo>
                    <a:pt x="1063" y="3"/>
                    <a:pt x="1024" y="0"/>
                    <a:pt x="98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82"/>
            <p:cNvSpPr/>
            <p:nvPr/>
          </p:nvSpPr>
          <p:spPr>
            <a:xfrm>
              <a:off x="2591200" y="2020175"/>
              <a:ext cx="53375" cy="50975"/>
            </a:xfrm>
            <a:custGeom>
              <a:avLst/>
              <a:gdLst/>
              <a:ahLst/>
              <a:cxnLst/>
              <a:rect l="l" t="t" r="r" b="b"/>
              <a:pathLst>
                <a:path w="2135" h="2039" extrusionOk="0">
                  <a:moveTo>
                    <a:pt x="1073" y="1"/>
                  </a:moveTo>
                  <a:cubicBezTo>
                    <a:pt x="531" y="1"/>
                    <a:pt x="66" y="423"/>
                    <a:pt x="33" y="970"/>
                  </a:cubicBezTo>
                  <a:cubicBezTo>
                    <a:pt x="0" y="1537"/>
                    <a:pt x="434" y="2004"/>
                    <a:pt x="1001" y="2037"/>
                  </a:cubicBezTo>
                  <a:cubicBezTo>
                    <a:pt x="1021" y="2038"/>
                    <a:pt x="1042" y="2039"/>
                    <a:pt x="1062" y="2039"/>
                  </a:cubicBezTo>
                  <a:cubicBezTo>
                    <a:pt x="1601" y="2039"/>
                    <a:pt x="2037" y="1616"/>
                    <a:pt x="2102" y="1070"/>
                  </a:cubicBezTo>
                  <a:cubicBezTo>
                    <a:pt x="2135" y="503"/>
                    <a:pt x="1701" y="36"/>
                    <a:pt x="1134" y="2"/>
                  </a:cubicBezTo>
                  <a:cubicBezTo>
                    <a:pt x="1114" y="1"/>
                    <a:pt x="1093" y="1"/>
                    <a:pt x="10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82"/>
            <p:cNvSpPr/>
            <p:nvPr/>
          </p:nvSpPr>
          <p:spPr>
            <a:xfrm>
              <a:off x="2589525" y="1825875"/>
              <a:ext cx="57550" cy="55975"/>
            </a:xfrm>
            <a:custGeom>
              <a:avLst/>
              <a:gdLst/>
              <a:ahLst/>
              <a:cxnLst/>
              <a:rect l="l" t="t" r="r" b="b"/>
              <a:pathLst>
                <a:path w="2302" h="2239" extrusionOk="0">
                  <a:moveTo>
                    <a:pt x="1141" y="0"/>
                  </a:moveTo>
                  <a:cubicBezTo>
                    <a:pt x="565" y="0"/>
                    <a:pt x="66" y="457"/>
                    <a:pt x="34" y="1070"/>
                  </a:cubicBezTo>
                  <a:cubicBezTo>
                    <a:pt x="0" y="1670"/>
                    <a:pt x="467" y="2204"/>
                    <a:pt x="1068" y="2237"/>
                  </a:cubicBezTo>
                  <a:cubicBezTo>
                    <a:pt x="1089" y="2238"/>
                    <a:pt x="1110" y="2239"/>
                    <a:pt x="1131" y="2239"/>
                  </a:cubicBezTo>
                  <a:cubicBezTo>
                    <a:pt x="1735" y="2239"/>
                    <a:pt x="2204" y="1783"/>
                    <a:pt x="2269" y="1203"/>
                  </a:cubicBezTo>
                  <a:cubicBezTo>
                    <a:pt x="2302" y="569"/>
                    <a:pt x="1835" y="35"/>
                    <a:pt x="1201" y="2"/>
                  </a:cubicBezTo>
                  <a:cubicBezTo>
                    <a:pt x="1181" y="1"/>
                    <a:pt x="1161" y="0"/>
                    <a:pt x="114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82"/>
            <p:cNvSpPr/>
            <p:nvPr/>
          </p:nvSpPr>
          <p:spPr>
            <a:xfrm>
              <a:off x="2657075" y="1718025"/>
              <a:ext cx="69225" cy="65675"/>
            </a:xfrm>
            <a:custGeom>
              <a:avLst/>
              <a:gdLst/>
              <a:ahLst/>
              <a:cxnLst/>
              <a:rect l="l" t="t" r="r" b="b"/>
              <a:pathLst>
                <a:path w="2769" h="2627" extrusionOk="0">
                  <a:moveTo>
                    <a:pt x="1398" y="1"/>
                  </a:moveTo>
                  <a:cubicBezTo>
                    <a:pt x="763" y="1"/>
                    <a:pt x="192" y="504"/>
                    <a:pt x="100" y="1147"/>
                  </a:cubicBezTo>
                  <a:cubicBezTo>
                    <a:pt x="0" y="1848"/>
                    <a:pt x="501" y="2515"/>
                    <a:pt x="1234" y="2615"/>
                  </a:cubicBezTo>
                  <a:cubicBezTo>
                    <a:pt x="1291" y="2623"/>
                    <a:pt x="1348" y="2627"/>
                    <a:pt x="1405" y="2627"/>
                  </a:cubicBezTo>
                  <a:cubicBezTo>
                    <a:pt x="2040" y="2627"/>
                    <a:pt x="2610" y="2124"/>
                    <a:pt x="2702" y="1481"/>
                  </a:cubicBezTo>
                  <a:cubicBezTo>
                    <a:pt x="2769" y="780"/>
                    <a:pt x="2269" y="113"/>
                    <a:pt x="1568" y="13"/>
                  </a:cubicBezTo>
                  <a:cubicBezTo>
                    <a:pt x="1511" y="5"/>
                    <a:pt x="1454" y="1"/>
                    <a:pt x="139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82"/>
            <p:cNvSpPr/>
            <p:nvPr/>
          </p:nvSpPr>
          <p:spPr>
            <a:xfrm>
              <a:off x="2569500" y="1738800"/>
              <a:ext cx="54225" cy="51475"/>
            </a:xfrm>
            <a:custGeom>
              <a:avLst/>
              <a:gdLst/>
              <a:ahLst/>
              <a:cxnLst/>
              <a:rect l="l" t="t" r="r" b="b"/>
              <a:pathLst>
                <a:path w="2169" h="2059" extrusionOk="0">
                  <a:moveTo>
                    <a:pt x="1036" y="1"/>
                  </a:moveTo>
                  <a:cubicBezTo>
                    <a:pt x="562" y="1"/>
                    <a:pt x="127" y="375"/>
                    <a:pt x="67" y="883"/>
                  </a:cubicBezTo>
                  <a:cubicBezTo>
                    <a:pt x="1" y="1450"/>
                    <a:pt x="401" y="1951"/>
                    <a:pt x="935" y="2051"/>
                  </a:cubicBezTo>
                  <a:cubicBezTo>
                    <a:pt x="976" y="2056"/>
                    <a:pt x="1018" y="2058"/>
                    <a:pt x="1058" y="2058"/>
                  </a:cubicBezTo>
                  <a:cubicBezTo>
                    <a:pt x="1577" y="2058"/>
                    <a:pt x="2040" y="1676"/>
                    <a:pt x="2102" y="1150"/>
                  </a:cubicBezTo>
                  <a:cubicBezTo>
                    <a:pt x="2169" y="583"/>
                    <a:pt x="1769" y="83"/>
                    <a:pt x="1202" y="16"/>
                  </a:cubicBezTo>
                  <a:cubicBezTo>
                    <a:pt x="1146" y="6"/>
                    <a:pt x="1091" y="1"/>
                    <a:pt x="103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82"/>
            <p:cNvSpPr/>
            <p:nvPr/>
          </p:nvSpPr>
          <p:spPr>
            <a:xfrm>
              <a:off x="2714600" y="1830750"/>
              <a:ext cx="59250" cy="55600"/>
            </a:xfrm>
            <a:custGeom>
              <a:avLst/>
              <a:gdLst/>
              <a:ahLst/>
              <a:cxnLst/>
              <a:rect l="l" t="t" r="r" b="b"/>
              <a:pathLst>
                <a:path w="2370" h="2224" extrusionOk="0">
                  <a:moveTo>
                    <a:pt x="1207" y="1"/>
                  </a:moveTo>
                  <a:cubicBezTo>
                    <a:pt x="631" y="1"/>
                    <a:pt x="161" y="415"/>
                    <a:pt x="68" y="975"/>
                  </a:cubicBezTo>
                  <a:cubicBezTo>
                    <a:pt x="1" y="1575"/>
                    <a:pt x="435" y="2142"/>
                    <a:pt x="1035" y="2209"/>
                  </a:cubicBezTo>
                  <a:cubicBezTo>
                    <a:pt x="1093" y="2219"/>
                    <a:pt x="1151" y="2223"/>
                    <a:pt x="1208" y="2223"/>
                  </a:cubicBezTo>
                  <a:cubicBezTo>
                    <a:pt x="1741" y="2223"/>
                    <a:pt x="2212" y="1817"/>
                    <a:pt x="2303" y="1275"/>
                  </a:cubicBezTo>
                  <a:cubicBezTo>
                    <a:pt x="2369" y="641"/>
                    <a:pt x="1936" y="74"/>
                    <a:pt x="1335" y="7"/>
                  </a:cubicBezTo>
                  <a:cubicBezTo>
                    <a:pt x="1292" y="3"/>
                    <a:pt x="1249" y="1"/>
                    <a:pt x="120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82"/>
            <p:cNvSpPr/>
            <p:nvPr/>
          </p:nvSpPr>
          <p:spPr>
            <a:xfrm>
              <a:off x="4925350" y="1410400"/>
              <a:ext cx="144300" cy="144925"/>
            </a:xfrm>
            <a:custGeom>
              <a:avLst/>
              <a:gdLst/>
              <a:ahLst/>
              <a:cxnLst/>
              <a:rect l="l" t="t" r="r" b="b"/>
              <a:pathLst>
                <a:path w="5772" h="5797" extrusionOk="0">
                  <a:moveTo>
                    <a:pt x="5204" y="1"/>
                  </a:moveTo>
                  <a:cubicBezTo>
                    <a:pt x="5146" y="1"/>
                    <a:pt x="5088" y="26"/>
                    <a:pt x="5038" y="76"/>
                  </a:cubicBezTo>
                  <a:lnTo>
                    <a:pt x="67" y="5080"/>
                  </a:lnTo>
                  <a:cubicBezTo>
                    <a:pt x="1" y="5180"/>
                    <a:pt x="1" y="5313"/>
                    <a:pt x="67" y="5413"/>
                  </a:cubicBezTo>
                  <a:lnTo>
                    <a:pt x="401" y="5747"/>
                  </a:lnTo>
                  <a:cubicBezTo>
                    <a:pt x="451" y="5780"/>
                    <a:pt x="509" y="5797"/>
                    <a:pt x="564" y="5797"/>
                  </a:cubicBezTo>
                  <a:cubicBezTo>
                    <a:pt x="618" y="5797"/>
                    <a:pt x="668" y="5780"/>
                    <a:pt x="701" y="5747"/>
                  </a:cubicBezTo>
                  <a:lnTo>
                    <a:pt x="5671" y="710"/>
                  </a:lnTo>
                  <a:cubicBezTo>
                    <a:pt x="5771" y="643"/>
                    <a:pt x="5771" y="476"/>
                    <a:pt x="5671" y="410"/>
                  </a:cubicBezTo>
                  <a:lnTo>
                    <a:pt x="5371" y="76"/>
                  </a:lnTo>
                  <a:cubicBezTo>
                    <a:pt x="5321" y="26"/>
                    <a:pt x="5263" y="1"/>
                    <a:pt x="520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82"/>
            <p:cNvSpPr/>
            <p:nvPr/>
          </p:nvSpPr>
          <p:spPr>
            <a:xfrm>
              <a:off x="5010425" y="1384550"/>
              <a:ext cx="88400" cy="80625"/>
            </a:xfrm>
            <a:custGeom>
              <a:avLst/>
              <a:gdLst/>
              <a:ahLst/>
              <a:cxnLst/>
              <a:rect l="l" t="t" r="r" b="b"/>
              <a:pathLst>
                <a:path w="3536" h="3225" extrusionOk="0">
                  <a:moveTo>
                    <a:pt x="1768" y="1"/>
                  </a:moveTo>
                  <a:cubicBezTo>
                    <a:pt x="1359" y="1"/>
                    <a:pt x="951" y="159"/>
                    <a:pt x="634" y="476"/>
                  </a:cubicBezTo>
                  <a:cubicBezTo>
                    <a:pt x="0" y="1110"/>
                    <a:pt x="0" y="2144"/>
                    <a:pt x="634" y="2778"/>
                  </a:cubicBezTo>
                  <a:cubicBezTo>
                    <a:pt x="947" y="3074"/>
                    <a:pt x="1357" y="3224"/>
                    <a:pt x="1764" y="3224"/>
                  </a:cubicBezTo>
                  <a:cubicBezTo>
                    <a:pt x="2182" y="3224"/>
                    <a:pt x="2598" y="3066"/>
                    <a:pt x="2902" y="2744"/>
                  </a:cubicBezTo>
                  <a:cubicBezTo>
                    <a:pt x="3536" y="2111"/>
                    <a:pt x="3536" y="1110"/>
                    <a:pt x="2902" y="476"/>
                  </a:cubicBezTo>
                  <a:cubicBezTo>
                    <a:pt x="2585" y="159"/>
                    <a:pt x="2177" y="1"/>
                    <a:pt x="176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82"/>
            <p:cNvSpPr/>
            <p:nvPr/>
          </p:nvSpPr>
          <p:spPr>
            <a:xfrm>
              <a:off x="4451675" y="1512525"/>
              <a:ext cx="181000" cy="87250"/>
            </a:xfrm>
            <a:custGeom>
              <a:avLst/>
              <a:gdLst/>
              <a:ahLst/>
              <a:cxnLst/>
              <a:rect l="l" t="t" r="r" b="b"/>
              <a:pathLst>
                <a:path w="7240" h="3490" extrusionOk="0">
                  <a:moveTo>
                    <a:pt x="412" y="0"/>
                  </a:moveTo>
                  <a:cubicBezTo>
                    <a:pt x="332" y="0"/>
                    <a:pt x="249" y="55"/>
                    <a:pt x="201" y="127"/>
                  </a:cubicBezTo>
                  <a:lnTo>
                    <a:pt x="34" y="561"/>
                  </a:lnTo>
                  <a:cubicBezTo>
                    <a:pt x="1" y="694"/>
                    <a:pt x="34" y="828"/>
                    <a:pt x="168" y="861"/>
                  </a:cubicBezTo>
                  <a:lnTo>
                    <a:pt x="6706" y="3463"/>
                  </a:lnTo>
                  <a:cubicBezTo>
                    <a:pt x="6743" y="3482"/>
                    <a:pt x="6780" y="3490"/>
                    <a:pt x="6815" y="3490"/>
                  </a:cubicBezTo>
                  <a:cubicBezTo>
                    <a:pt x="6906" y="3490"/>
                    <a:pt x="6982" y="3435"/>
                    <a:pt x="7006" y="3363"/>
                  </a:cubicBezTo>
                  <a:lnTo>
                    <a:pt x="7173" y="2929"/>
                  </a:lnTo>
                  <a:cubicBezTo>
                    <a:pt x="7239" y="2796"/>
                    <a:pt x="7173" y="2662"/>
                    <a:pt x="7073" y="2629"/>
                  </a:cubicBezTo>
                  <a:lnTo>
                    <a:pt x="501" y="27"/>
                  </a:lnTo>
                  <a:cubicBezTo>
                    <a:pt x="473" y="9"/>
                    <a:pt x="443" y="0"/>
                    <a:pt x="41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82"/>
            <p:cNvSpPr/>
            <p:nvPr/>
          </p:nvSpPr>
          <p:spPr>
            <a:xfrm>
              <a:off x="4420825" y="1485675"/>
              <a:ext cx="90925" cy="80525"/>
            </a:xfrm>
            <a:custGeom>
              <a:avLst/>
              <a:gdLst/>
              <a:ahLst/>
              <a:cxnLst/>
              <a:rect l="l" t="t" r="r" b="b"/>
              <a:pathLst>
                <a:path w="3637" h="3221" extrusionOk="0">
                  <a:moveTo>
                    <a:pt x="1846" y="1"/>
                  </a:moveTo>
                  <a:cubicBezTo>
                    <a:pt x="1200" y="1"/>
                    <a:pt x="567" y="381"/>
                    <a:pt x="334" y="1001"/>
                  </a:cubicBezTo>
                  <a:cubicBezTo>
                    <a:pt x="1" y="1835"/>
                    <a:pt x="401" y="2769"/>
                    <a:pt x="1235" y="3103"/>
                  </a:cubicBezTo>
                  <a:cubicBezTo>
                    <a:pt x="1426" y="3182"/>
                    <a:pt x="1625" y="3220"/>
                    <a:pt x="1822" y="3220"/>
                  </a:cubicBezTo>
                  <a:cubicBezTo>
                    <a:pt x="2447" y="3220"/>
                    <a:pt x="3049" y="2837"/>
                    <a:pt x="3303" y="2202"/>
                  </a:cubicBezTo>
                  <a:cubicBezTo>
                    <a:pt x="3637" y="1368"/>
                    <a:pt x="3236" y="434"/>
                    <a:pt x="2402" y="100"/>
                  </a:cubicBezTo>
                  <a:cubicBezTo>
                    <a:pt x="2222" y="33"/>
                    <a:pt x="2033" y="1"/>
                    <a:pt x="184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82"/>
            <p:cNvSpPr/>
            <p:nvPr/>
          </p:nvSpPr>
          <p:spPr>
            <a:xfrm>
              <a:off x="4619300" y="1354425"/>
              <a:ext cx="106775" cy="172175"/>
            </a:xfrm>
            <a:custGeom>
              <a:avLst/>
              <a:gdLst/>
              <a:ahLst/>
              <a:cxnLst/>
              <a:rect l="l" t="t" r="r" b="b"/>
              <a:pathLst>
                <a:path w="4271" h="6887" extrusionOk="0">
                  <a:moveTo>
                    <a:pt x="647" y="1"/>
                  </a:moveTo>
                  <a:cubicBezTo>
                    <a:pt x="620" y="1"/>
                    <a:pt x="593" y="5"/>
                    <a:pt x="568" y="13"/>
                  </a:cubicBezTo>
                  <a:lnTo>
                    <a:pt x="167" y="247"/>
                  </a:lnTo>
                  <a:cubicBezTo>
                    <a:pt x="67" y="314"/>
                    <a:pt x="1" y="447"/>
                    <a:pt x="67" y="547"/>
                  </a:cubicBezTo>
                  <a:lnTo>
                    <a:pt x="3403" y="6785"/>
                  </a:lnTo>
                  <a:cubicBezTo>
                    <a:pt x="3446" y="6849"/>
                    <a:pt x="3517" y="6886"/>
                    <a:pt x="3589" y="6886"/>
                  </a:cubicBezTo>
                  <a:cubicBezTo>
                    <a:pt x="3628" y="6886"/>
                    <a:pt x="3668" y="6875"/>
                    <a:pt x="3703" y="6852"/>
                  </a:cubicBezTo>
                  <a:lnTo>
                    <a:pt x="4104" y="6651"/>
                  </a:lnTo>
                  <a:cubicBezTo>
                    <a:pt x="4237" y="6585"/>
                    <a:pt x="4270" y="6451"/>
                    <a:pt x="4204" y="6351"/>
                  </a:cubicBezTo>
                  <a:lnTo>
                    <a:pt x="868" y="113"/>
                  </a:lnTo>
                  <a:cubicBezTo>
                    <a:pt x="818" y="38"/>
                    <a:pt x="730" y="1"/>
                    <a:pt x="64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82"/>
            <p:cNvSpPr/>
            <p:nvPr/>
          </p:nvSpPr>
          <p:spPr>
            <a:xfrm>
              <a:off x="4588450" y="1328475"/>
              <a:ext cx="91750" cy="80500"/>
            </a:xfrm>
            <a:custGeom>
              <a:avLst/>
              <a:gdLst/>
              <a:ahLst/>
              <a:cxnLst/>
              <a:rect l="l" t="t" r="r" b="b"/>
              <a:pathLst>
                <a:path w="3670" h="3220" extrusionOk="0">
                  <a:moveTo>
                    <a:pt x="1838" y="0"/>
                  </a:moveTo>
                  <a:cubicBezTo>
                    <a:pt x="1580" y="0"/>
                    <a:pt x="1316" y="60"/>
                    <a:pt x="1068" y="184"/>
                  </a:cubicBezTo>
                  <a:cubicBezTo>
                    <a:pt x="301" y="618"/>
                    <a:pt x="0" y="1585"/>
                    <a:pt x="401" y="2386"/>
                  </a:cubicBezTo>
                  <a:cubicBezTo>
                    <a:pt x="698" y="2912"/>
                    <a:pt x="1248" y="3219"/>
                    <a:pt x="1822" y="3219"/>
                  </a:cubicBezTo>
                  <a:cubicBezTo>
                    <a:pt x="2084" y="3219"/>
                    <a:pt x="2351" y="3155"/>
                    <a:pt x="2602" y="3019"/>
                  </a:cubicBezTo>
                  <a:cubicBezTo>
                    <a:pt x="3369" y="2619"/>
                    <a:pt x="3670" y="1618"/>
                    <a:pt x="3236" y="851"/>
                  </a:cubicBezTo>
                  <a:cubicBezTo>
                    <a:pt x="2960" y="298"/>
                    <a:pt x="2413" y="0"/>
                    <a:pt x="183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82"/>
            <p:cNvSpPr/>
            <p:nvPr/>
          </p:nvSpPr>
          <p:spPr>
            <a:xfrm>
              <a:off x="4815275" y="1291200"/>
              <a:ext cx="45900" cy="187825"/>
            </a:xfrm>
            <a:custGeom>
              <a:avLst/>
              <a:gdLst/>
              <a:ahLst/>
              <a:cxnLst/>
              <a:rect l="l" t="t" r="r" b="b"/>
              <a:pathLst>
                <a:path w="1836" h="7513" extrusionOk="0">
                  <a:moveTo>
                    <a:pt x="1150" y="1"/>
                  </a:moveTo>
                  <a:cubicBezTo>
                    <a:pt x="1042" y="1"/>
                    <a:pt x="963" y="87"/>
                    <a:pt x="935" y="174"/>
                  </a:cubicBezTo>
                  <a:lnTo>
                    <a:pt x="1" y="7179"/>
                  </a:lnTo>
                  <a:cubicBezTo>
                    <a:pt x="1" y="7312"/>
                    <a:pt x="67" y="7412"/>
                    <a:pt x="201" y="7446"/>
                  </a:cubicBezTo>
                  <a:lnTo>
                    <a:pt x="634" y="7513"/>
                  </a:lnTo>
                  <a:cubicBezTo>
                    <a:pt x="768" y="7513"/>
                    <a:pt x="868" y="7412"/>
                    <a:pt x="901" y="7312"/>
                  </a:cubicBezTo>
                  <a:lnTo>
                    <a:pt x="1835" y="307"/>
                  </a:lnTo>
                  <a:cubicBezTo>
                    <a:pt x="1835" y="174"/>
                    <a:pt x="1768" y="74"/>
                    <a:pt x="1635" y="41"/>
                  </a:cubicBezTo>
                  <a:lnTo>
                    <a:pt x="1201" y="7"/>
                  </a:lnTo>
                  <a:cubicBezTo>
                    <a:pt x="1184" y="3"/>
                    <a:pt x="1166" y="1"/>
                    <a:pt x="1150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82"/>
            <p:cNvSpPr/>
            <p:nvPr/>
          </p:nvSpPr>
          <p:spPr>
            <a:xfrm>
              <a:off x="4806100" y="1263575"/>
              <a:ext cx="85925" cy="80800"/>
            </a:xfrm>
            <a:custGeom>
              <a:avLst/>
              <a:gdLst/>
              <a:ahLst/>
              <a:cxnLst/>
              <a:rect l="l" t="t" r="r" b="b"/>
              <a:pathLst>
                <a:path w="3437" h="3232" extrusionOk="0">
                  <a:moveTo>
                    <a:pt x="1740" y="0"/>
                  </a:moveTo>
                  <a:cubicBezTo>
                    <a:pt x="922" y="0"/>
                    <a:pt x="227" y="577"/>
                    <a:pt x="134" y="1412"/>
                  </a:cubicBezTo>
                  <a:cubicBezTo>
                    <a:pt x="1" y="2280"/>
                    <a:pt x="634" y="3114"/>
                    <a:pt x="1502" y="3214"/>
                  </a:cubicBezTo>
                  <a:cubicBezTo>
                    <a:pt x="1580" y="3226"/>
                    <a:pt x="1657" y="3231"/>
                    <a:pt x="1734" y="3231"/>
                  </a:cubicBezTo>
                  <a:cubicBezTo>
                    <a:pt x="2513" y="3231"/>
                    <a:pt x="3212" y="2635"/>
                    <a:pt x="3303" y="1846"/>
                  </a:cubicBezTo>
                  <a:cubicBezTo>
                    <a:pt x="3436" y="945"/>
                    <a:pt x="2803" y="145"/>
                    <a:pt x="1935" y="11"/>
                  </a:cubicBezTo>
                  <a:cubicBezTo>
                    <a:pt x="1870" y="4"/>
                    <a:pt x="1804" y="0"/>
                    <a:pt x="1740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82"/>
            <p:cNvSpPr/>
            <p:nvPr/>
          </p:nvSpPr>
          <p:spPr>
            <a:xfrm>
              <a:off x="4568425" y="1808900"/>
              <a:ext cx="145125" cy="144850"/>
            </a:xfrm>
            <a:custGeom>
              <a:avLst/>
              <a:gdLst/>
              <a:ahLst/>
              <a:cxnLst/>
              <a:rect l="l" t="t" r="r" b="b"/>
              <a:pathLst>
                <a:path w="5805" h="5794" extrusionOk="0">
                  <a:moveTo>
                    <a:pt x="5239" y="1"/>
                  </a:moveTo>
                  <a:cubicBezTo>
                    <a:pt x="5175" y="1"/>
                    <a:pt x="5108" y="26"/>
                    <a:pt x="5071" y="81"/>
                  </a:cubicBezTo>
                  <a:lnTo>
                    <a:pt x="101" y="5084"/>
                  </a:lnTo>
                  <a:cubicBezTo>
                    <a:pt x="1" y="5151"/>
                    <a:pt x="1" y="5318"/>
                    <a:pt x="101" y="5385"/>
                  </a:cubicBezTo>
                  <a:lnTo>
                    <a:pt x="401" y="5718"/>
                  </a:lnTo>
                  <a:cubicBezTo>
                    <a:pt x="451" y="5768"/>
                    <a:pt x="510" y="5793"/>
                    <a:pt x="568" y="5793"/>
                  </a:cubicBezTo>
                  <a:cubicBezTo>
                    <a:pt x="626" y="5793"/>
                    <a:pt x="685" y="5768"/>
                    <a:pt x="735" y="5718"/>
                  </a:cubicBezTo>
                  <a:lnTo>
                    <a:pt x="5705" y="714"/>
                  </a:lnTo>
                  <a:cubicBezTo>
                    <a:pt x="5805" y="614"/>
                    <a:pt x="5805" y="481"/>
                    <a:pt x="5705" y="381"/>
                  </a:cubicBezTo>
                  <a:lnTo>
                    <a:pt x="5371" y="47"/>
                  </a:lnTo>
                  <a:cubicBezTo>
                    <a:pt x="5341" y="17"/>
                    <a:pt x="5291" y="1"/>
                    <a:pt x="523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82"/>
            <p:cNvSpPr/>
            <p:nvPr/>
          </p:nvSpPr>
          <p:spPr>
            <a:xfrm>
              <a:off x="4539250" y="1898975"/>
              <a:ext cx="88425" cy="80625"/>
            </a:xfrm>
            <a:custGeom>
              <a:avLst/>
              <a:gdLst/>
              <a:ahLst/>
              <a:cxnLst/>
              <a:rect l="l" t="t" r="r" b="b"/>
              <a:pathLst>
                <a:path w="3537" h="3225" extrusionOk="0">
                  <a:moveTo>
                    <a:pt x="1772" y="1"/>
                  </a:moveTo>
                  <a:cubicBezTo>
                    <a:pt x="1354" y="1"/>
                    <a:pt x="938" y="159"/>
                    <a:pt x="634" y="481"/>
                  </a:cubicBezTo>
                  <a:cubicBezTo>
                    <a:pt x="0" y="1114"/>
                    <a:pt x="0" y="2115"/>
                    <a:pt x="634" y="2749"/>
                  </a:cubicBezTo>
                  <a:cubicBezTo>
                    <a:pt x="951" y="3066"/>
                    <a:pt x="1360" y="3224"/>
                    <a:pt x="1768" y="3224"/>
                  </a:cubicBezTo>
                  <a:cubicBezTo>
                    <a:pt x="2177" y="3224"/>
                    <a:pt x="2586" y="3066"/>
                    <a:pt x="2902" y="2749"/>
                  </a:cubicBezTo>
                  <a:cubicBezTo>
                    <a:pt x="3536" y="2115"/>
                    <a:pt x="3536" y="1081"/>
                    <a:pt x="2902" y="447"/>
                  </a:cubicBezTo>
                  <a:cubicBezTo>
                    <a:pt x="2590" y="151"/>
                    <a:pt x="2180" y="1"/>
                    <a:pt x="177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82"/>
            <p:cNvSpPr/>
            <p:nvPr/>
          </p:nvSpPr>
          <p:spPr>
            <a:xfrm>
              <a:off x="4955375" y="1766025"/>
              <a:ext cx="165975" cy="119150"/>
            </a:xfrm>
            <a:custGeom>
              <a:avLst/>
              <a:gdLst/>
              <a:ahLst/>
              <a:cxnLst/>
              <a:rect l="l" t="t" r="r" b="b"/>
              <a:pathLst>
                <a:path w="6639" h="4766" extrusionOk="0">
                  <a:moveTo>
                    <a:pt x="486" y="1"/>
                  </a:moveTo>
                  <a:cubicBezTo>
                    <a:pt x="412" y="1"/>
                    <a:pt x="340" y="36"/>
                    <a:pt x="301" y="94"/>
                  </a:cubicBezTo>
                  <a:lnTo>
                    <a:pt x="67" y="495"/>
                  </a:lnTo>
                  <a:cubicBezTo>
                    <a:pt x="1" y="595"/>
                    <a:pt x="34" y="728"/>
                    <a:pt x="134" y="795"/>
                  </a:cubicBezTo>
                  <a:lnTo>
                    <a:pt x="6005" y="4731"/>
                  </a:lnTo>
                  <a:cubicBezTo>
                    <a:pt x="6040" y="4755"/>
                    <a:pt x="6080" y="4766"/>
                    <a:pt x="6119" y="4766"/>
                  </a:cubicBezTo>
                  <a:cubicBezTo>
                    <a:pt x="6191" y="4766"/>
                    <a:pt x="6262" y="4729"/>
                    <a:pt x="6305" y="4664"/>
                  </a:cubicBezTo>
                  <a:lnTo>
                    <a:pt x="6572" y="4264"/>
                  </a:lnTo>
                  <a:cubicBezTo>
                    <a:pt x="6639" y="4164"/>
                    <a:pt x="6605" y="4031"/>
                    <a:pt x="6505" y="3964"/>
                  </a:cubicBezTo>
                  <a:lnTo>
                    <a:pt x="634" y="61"/>
                  </a:lnTo>
                  <a:cubicBezTo>
                    <a:pt x="592" y="19"/>
                    <a:pt x="539" y="1"/>
                    <a:pt x="48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82"/>
            <p:cNvSpPr/>
            <p:nvPr/>
          </p:nvSpPr>
          <p:spPr>
            <a:xfrm>
              <a:off x="5060450" y="1830675"/>
              <a:ext cx="91750" cy="80550"/>
            </a:xfrm>
            <a:custGeom>
              <a:avLst/>
              <a:gdLst/>
              <a:ahLst/>
              <a:cxnLst/>
              <a:rect l="l" t="t" r="r" b="b"/>
              <a:pathLst>
                <a:path w="3670" h="3222" extrusionOk="0">
                  <a:moveTo>
                    <a:pt x="1808" y="1"/>
                  </a:moveTo>
                  <a:cubicBezTo>
                    <a:pt x="1290" y="1"/>
                    <a:pt x="781" y="251"/>
                    <a:pt x="468" y="711"/>
                  </a:cubicBezTo>
                  <a:cubicBezTo>
                    <a:pt x="1" y="1445"/>
                    <a:pt x="201" y="2445"/>
                    <a:pt x="935" y="2946"/>
                  </a:cubicBezTo>
                  <a:cubicBezTo>
                    <a:pt x="1209" y="3133"/>
                    <a:pt x="1520" y="3222"/>
                    <a:pt x="1829" y="3222"/>
                  </a:cubicBezTo>
                  <a:cubicBezTo>
                    <a:pt x="2347" y="3222"/>
                    <a:pt x="2856" y="2972"/>
                    <a:pt x="3169" y="2512"/>
                  </a:cubicBezTo>
                  <a:cubicBezTo>
                    <a:pt x="3670" y="1778"/>
                    <a:pt x="3470" y="777"/>
                    <a:pt x="2702" y="277"/>
                  </a:cubicBezTo>
                  <a:cubicBezTo>
                    <a:pt x="2428" y="90"/>
                    <a:pt x="2117" y="1"/>
                    <a:pt x="180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82"/>
            <p:cNvSpPr/>
            <p:nvPr/>
          </p:nvSpPr>
          <p:spPr>
            <a:xfrm>
              <a:off x="4440000" y="1689150"/>
              <a:ext cx="188500" cy="51900"/>
            </a:xfrm>
            <a:custGeom>
              <a:avLst/>
              <a:gdLst/>
              <a:ahLst/>
              <a:cxnLst/>
              <a:rect l="l" t="t" r="r" b="b"/>
              <a:pathLst>
                <a:path w="7540" h="2076" extrusionOk="0">
                  <a:moveTo>
                    <a:pt x="7173" y="1"/>
                  </a:moveTo>
                  <a:lnTo>
                    <a:pt x="201" y="1168"/>
                  </a:lnTo>
                  <a:cubicBezTo>
                    <a:pt x="101" y="1201"/>
                    <a:pt x="1" y="1301"/>
                    <a:pt x="34" y="1435"/>
                  </a:cubicBezTo>
                  <a:lnTo>
                    <a:pt x="101" y="1869"/>
                  </a:lnTo>
                  <a:cubicBezTo>
                    <a:pt x="130" y="1984"/>
                    <a:pt x="209" y="2075"/>
                    <a:pt x="317" y="2075"/>
                  </a:cubicBezTo>
                  <a:cubicBezTo>
                    <a:pt x="333" y="2075"/>
                    <a:pt x="350" y="2073"/>
                    <a:pt x="368" y="2069"/>
                  </a:cubicBezTo>
                  <a:lnTo>
                    <a:pt x="7339" y="901"/>
                  </a:lnTo>
                  <a:cubicBezTo>
                    <a:pt x="7439" y="868"/>
                    <a:pt x="7540" y="768"/>
                    <a:pt x="7506" y="634"/>
                  </a:cubicBezTo>
                  <a:lnTo>
                    <a:pt x="7439" y="201"/>
                  </a:lnTo>
                  <a:cubicBezTo>
                    <a:pt x="7406" y="67"/>
                    <a:pt x="7306" y="1"/>
                    <a:pt x="717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82"/>
            <p:cNvSpPr/>
            <p:nvPr/>
          </p:nvSpPr>
          <p:spPr>
            <a:xfrm>
              <a:off x="4410825" y="1688450"/>
              <a:ext cx="86750" cy="80425"/>
            </a:xfrm>
            <a:custGeom>
              <a:avLst/>
              <a:gdLst/>
              <a:ahLst/>
              <a:cxnLst/>
              <a:rect l="l" t="t" r="r" b="b"/>
              <a:pathLst>
                <a:path w="3470" h="3217" extrusionOk="0">
                  <a:moveTo>
                    <a:pt x="1759" y="1"/>
                  </a:moveTo>
                  <a:cubicBezTo>
                    <a:pt x="1663" y="1"/>
                    <a:pt x="1566" y="10"/>
                    <a:pt x="1468" y="29"/>
                  </a:cubicBezTo>
                  <a:cubicBezTo>
                    <a:pt x="567" y="162"/>
                    <a:pt x="0" y="996"/>
                    <a:pt x="134" y="1863"/>
                  </a:cubicBezTo>
                  <a:cubicBezTo>
                    <a:pt x="255" y="2649"/>
                    <a:pt x="951" y="3216"/>
                    <a:pt x="1751" y="3216"/>
                  </a:cubicBezTo>
                  <a:cubicBezTo>
                    <a:pt x="1834" y="3216"/>
                    <a:pt x="1917" y="3210"/>
                    <a:pt x="2002" y="3197"/>
                  </a:cubicBezTo>
                  <a:cubicBezTo>
                    <a:pt x="2869" y="3031"/>
                    <a:pt x="3469" y="2197"/>
                    <a:pt x="3303" y="1329"/>
                  </a:cubicBezTo>
                  <a:cubicBezTo>
                    <a:pt x="3184" y="560"/>
                    <a:pt x="2515" y="1"/>
                    <a:pt x="175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82"/>
            <p:cNvSpPr/>
            <p:nvPr/>
          </p:nvSpPr>
          <p:spPr>
            <a:xfrm>
              <a:off x="4878650" y="1853125"/>
              <a:ext cx="95925" cy="176975"/>
            </a:xfrm>
            <a:custGeom>
              <a:avLst/>
              <a:gdLst/>
              <a:ahLst/>
              <a:cxnLst/>
              <a:rect l="l" t="t" r="r" b="b"/>
              <a:pathLst>
                <a:path w="3837" h="7079" extrusionOk="0">
                  <a:moveTo>
                    <a:pt x="643" y="1"/>
                  </a:moveTo>
                  <a:cubicBezTo>
                    <a:pt x="617" y="1"/>
                    <a:pt x="591" y="5"/>
                    <a:pt x="568" y="13"/>
                  </a:cubicBezTo>
                  <a:lnTo>
                    <a:pt x="167" y="213"/>
                  </a:lnTo>
                  <a:cubicBezTo>
                    <a:pt x="34" y="280"/>
                    <a:pt x="1" y="413"/>
                    <a:pt x="34" y="513"/>
                  </a:cubicBezTo>
                  <a:lnTo>
                    <a:pt x="2969" y="6951"/>
                  </a:lnTo>
                  <a:cubicBezTo>
                    <a:pt x="2994" y="7023"/>
                    <a:pt x="3070" y="7078"/>
                    <a:pt x="3160" y="7078"/>
                  </a:cubicBezTo>
                  <a:cubicBezTo>
                    <a:pt x="3195" y="7078"/>
                    <a:pt x="3232" y="7070"/>
                    <a:pt x="3270" y="7051"/>
                  </a:cubicBezTo>
                  <a:lnTo>
                    <a:pt x="3670" y="6851"/>
                  </a:lnTo>
                  <a:cubicBezTo>
                    <a:pt x="3770" y="6818"/>
                    <a:pt x="3837" y="6684"/>
                    <a:pt x="3770" y="6584"/>
                  </a:cubicBezTo>
                  <a:lnTo>
                    <a:pt x="868" y="146"/>
                  </a:lnTo>
                  <a:cubicBezTo>
                    <a:pt x="817" y="44"/>
                    <a:pt x="727" y="1"/>
                    <a:pt x="64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82"/>
            <p:cNvSpPr/>
            <p:nvPr/>
          </p:nvSpPr>
          <p:spPr>
            <a:xfrm>
              <a:off x="4914525" y="1975800"/>
              <a:ext cx="91750" cy="80525"/>
            </a:xfrm>
            <a:custGeom>
              <a:avLst/>
              <a:gdLst/>
              <a:ahLst/>
              <a:cxnLst/>
              <a:rect l="l" t="t" r="r" b="b"/>
              <a:pathLst>
                <a:path w="3670" h="3221" extrusionOk="0">
                  <a:moveTo>
                    <a:pt x="1823" y="0"/>
                  </a:moveTo>
                  <a:cubicBezTo>
                    <a:pt x="1602" y="0"/>
                    <a:pt x="1379" y="46"/>
                    <a:pt x="1168" y="143"/>
                  </a:cubicBezTo>
                  <a:cubicBezTo>
                    <a:pt x="367" y="510"/>
                    <a:pt x="0" y="1444"/>
                    <a:pt x="367" y="2278"/>
                  </a:cubicBezTo>
                  <a:cubicBezTo>
                    <a:pt x="637" y="2867"/>
                    <a:pt x="1214" y="3221"/>
                    <a:pt x="1832" y="3221"/>
                  </a:cubicBezTo>
                  <a:cubicBezTo>
                    <a:pt x="2054" y="3221"/>
                    <a:pt x="2281" y="3175"/>
                    <a:pt x="2502" y="3078"/>
                  </a:cubicBezTo>
                  <a:cubicBezTo>
                    <a:pt x="3302" y="2711"/>
                    <a:pt x="3669" y="1744"/>
                    <a:pt x="3302" y="943"/>
                  </a:cubicBezTo>
                  <a:cubicBezTo>
                    <a:pt x="3032" y="354"/>
                    <a:pt x="2438" y="0"/>
                    <a:pt x="182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82"/>
            <p:cNvSpPr/>
            <p:nvPr/>
          </p:nvSpPr>
          <p:spPr>
            <a:xfrm>
              <a:off x="4981225" y="1599925"/>
              <a:ext cx="188500" cy="51875"/>
            </a:xfrm>
            <a:custGeom>
              <a:avLst/>
              <a:gdLst/>
              <a:ahLst/>
              <a:cxnLst/>
              <a:rect l="l" t="t" r="r" b="b"/>
              <a:pathLst>
                <a:path w="7540" h="2075" extrusionOk="0">
                  <a:moveTo>
                    <a:pt x="7172" y="0"/>
                  </a:moveTo>
                  <a:lnTo>
                    <a:pt x="201" y="1168"/>
                  </a:lnTo>
                  <a:cubicBezTo>
                    <a:pt x="67" y="1201"/>
                    <a:pt x="1" y="1301"/>
                    <a:pt x="34" y="1435"/>
                  </a:cubicBezTo>
                  <a:lnTo>
                    <a:pt x="101" y="1868"/>
                  </a:lnTo>
                  <a:cubicBezTo>
                    <a:pt x="101" y="1984"/>
                    <a:pt x="201" y="2075"/>
                    <a:pt x="315" y="2075"/>
                  </a:cubicBezTo>
                  <a:cubicBezTo>
                    <a:pt x="332" y="2075"/>
                    <a:pt x="350" y="2073"/>
                    <a:pt x="368" y="2068"/>
                  </a:cubicBezTo>
                  <a:lnTo>
                    <a:pt x="7306" y="901"/>
                  </a:lnTo>
                  <a:cubicBezTo>
                    <a:pt x="7439" y="868"/>
                    <a:pt x="7539" y="768"/>
                    <a:pt x="7506" y="634"/>
                  </a:cubicBezTo>
                  <a:lnTo>
                    <a:pt x="7439" y="200"/>
                  </a:lnTo>
                  <a:cubicBezTo>
                    <a:pt x="7406" y="67"/>
                    <a:pt x="7306" y="0"/>
                    <a:pt x="717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82"/>
            <p:cNvSpPr/>
            <p:nvPr/>
          </p:nvSpPr>
          <p:spPr>
            <a:xfrm>
              <a:off x="5112150" y="1571925"/>
              <a:ext cx="86750" cy="81025"/>
            </a:xfrm>
            <a:custGeom>
              <a:avLst/>
              <a:gdLst/>
              <a:ahLst/>
              <a:cxnLst/>
              <a:rect l="l" t="t" r="r" b="b"/>
              <a:pathLst>
                <a:path w="3470" h="3241" extrusionOk="0">
                  <a:moveTo>
                    <a:pt x="1711" y="1"/>
                  </a:moveTo>
                  <a:cubicBezTo>
                    <a:pt x="1631" y="1"/>
                    <a:pt x="1550" y="7"/>
                    <a:pt x="1468" y="20"/>
                  </a:cubicBezTo>
                  <a:cubicBezTo>
                    <a:pt x="601" y="186"/>
                    <a:pt x="1" y="1020"/>
                    <a:pt x="167" y="1888"/>
                  </a:cubicBezTo>
                  <a:cubicBezTo>
                    <a:pt x="288" y="2674"/>
                    <a:pt x="985" y="3240"/>
                    <a:pt x="1760" y="3240"/>
                  </a:cubicBezTo>
                  <a:cubicBezTo>
                    <a:pt x="1840" y="3240"/>
                    <a:pt x="1921" y="3234"/>
                    <a:pt x="2002" y="3222"/>
                  </a:cubicBezTo>
                  <a:cubicBezTo>
                    <a:pt x="2869" y="3055"/>
                    <a:pt x="3470" y="2221"/>
                    <a:pt x="3336" y="1354"/>
                  </a:cubicBezTo>
                  <a:cubicBezTo>
                    <a:pt x="3185" y="568"/>
                    <a:pt x="2486" y="1"/>
                    <a:pt x="171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82"/>
            <p:cNvSpPr/>
            <p:nvPr/>
          </p:nvSpPr>
          <p:spPr>
            <a:xfrm>
              <a:off x="4758575" y="1872625"/>
              <a:ext cx="45875" cy="187800"/>
            </a:xfrm>
            <a:custGeom>
              <a:avLst/>
              <a:gdLst/>
              <a:ahLst/>
              <a:cxnLst/>
              <a:rect l="l" t="t" r="r" b="b"/>
              <a:pathLst>
                <a:path w="1835" h="7512" extrusionOk="0">
                  <a:moveTo>
                    <a:pt x="1201" y="0"/>
                  </a:moveTo>
                  <a:cubicBezTo>
                    <a:pt x="1068" y="0"/>
                    <a:pt x="968" y="67"/>
                    <a:pt x="934" y="200"/>
                  </a:cubicBezTo>
                  <a:lnTo>
                    <a:pt x="0" y="7205"/>
                  </a:lnTo>
                  <a:cubicBezTo>
                    <a:pt x="0" y="7339"/>
                    <a:pt x="67" y="7439"/>
                    <a:pt x="200" y="7439"/>
                  </a:cubicBezTo>
                  <a:lnTo>
                    <a:pt x="634" y="7506"/>
                  </a:lnTo>
                  <a:cubicBezTo>
                    <a:pt x="652" y="7510"/>
                    <a:pt x="669" y="7512"/>
                    <a:pt x="686" y="7512"/>
                  </a:cubicBezTo>
                  <a:cubicBezTo>
                    <a:pt x="800" y="7512"/>
                    <a:pt x="901" y="7421"/>
                    <a:pt x="901" y="7305"/>
                  </a:cubicBezTo>
                  <a:lnTo>
                    <a:pt x="1835" y="334"/>
                  </a:lnTo>
                  <a:cubicBezTo>
                    <a:pt x="1835" y="200"/>
                    <a:pt x="1768" y="100"/>
                    <a:pt x="1635" y="67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82"/>
            <p:cNvSpPr/>
            <p:nvPr/>
          </p:nvSpPr>
          <p:spPr>
            <a:xfrm>
              <a:off x="4727725" y="2007275"/>
              <a:ext cx="85900" cy="80125"/>
            </a:xfrm>
            <a:custGeom>
              <a:avLst/>
              <a:gdLst/>
              <a:ahLst/>
              <a:cxnLst/>
              <a:rect l="l" t="t" r="r" b="b"/>
              <a:pathLst>
                <a:path w="3436" h="3205" extrusionOk="0">
                  <a:moveTo>
                    <a:pt x="1703" y="0"/>
                  </a:moveTo>
                  <a:cubicBezTo>
                    <a:pt x="924" y="0"/>
                    <a:pt x="225" y="596"/>
                    <a:pt x="133" y="1386"/>
                  </a:cubicBezTo>
                  <a:cubicBezTo>
                    <a:pt x="0" y="2286"/>
                    <a:pt x="634" y="3087"/>
                    <a:pt x="1501" y="3187"/>
                  </a:cubicBezTo>
                  <a:cubicBezTo>
                    <a:pt x="1582" y="3199"/>
                    <a:pt x="1662" y="3205"/>
                    <a:pt x="1741" y="3205"/>
                  </a:cubicBezTo>
                  <a:cubicBezTo>
                    <a:pt x="2540" y="3205"/>
                    <a:pt x="3211" y="2609"/>
                    <a:pt x="3302" y="1819"/>
                  </a:cubicBezTo>
                  <a:cubicBezTo>
                    <a:pt x="3436" y="952"/>
                    <a:pt x="2802" y="118"/>
                    <a:pt x="1935" y="18"/>
                  </a:cubicBezTo>
                  <a:cubicBezTo>
                    <a:pt x="1857" y="6"/>
                    <a:pt x="1779" y="0"/>
                    <a:pt x="170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82"/>
            <p:cNvSpPr/>
            <p:nvPr/>
          </p:nvSpPr>
          <p:spPr>
            <a:xfrm>
              <a:off x="4527575" y="1421950"/>
              <a:ext cx="553750" cy="499400"/>
            </a:xfrm>
            <a:custGeom>
              <a:avLst/>
              <a:gdLst/>
              <a:ahLst/>
              <a:cxnLst/>
              <a:rect l="l" t="t" r="r" b="b"/>
              <a:pathLst>
                <a:path w="22150" h="19976" extrusionOk="0">
                  <a:moveTo>
                    <a:pt x="11078" y="0"/>
                  </a:moveTo>
                  <a:cubicBezTo>
                    <a:pt x="10217" y="0"/>
                    <a:pt x="9342" y="113"/>
                    <a:pt x="8473" y="348"/>
                  </a:cubicBezTo>
                  <a:cubicBezTo>
                    <a:pt x="3136" y="1782"/>
                    <a:pt x="0" y="7253"/>
                    <a:pt x="1435" y="12590"/>
                  </a:cubicBezTo>
                  <a:cubicBezTo>
                    <a:pt x="2634" y="17052"/>
                    <a:pt x="6655" y="19976"/>
                    <a:pt x="11060" y="19976"/>
                  </a:cubicBezTo>
                  <a:cubicBezTo>
                    <a:pt x="11924" y="19976"/>
                    <a:pt x="12802" y="19863"/>
                    <a:pt x="13677" y="19628"/>
                  </a:cubicBezTo>
                  <a:cubicBezTo>
                    <a:pt x="18981" y="18194"/>
                    <a:pt x="22149" y="12723"/>
                    <a:pt x="20715" y="7386"/>
                  </a:cubicBezTo>
                  <a:cubicBezTo>
                    <a:pt x="19516" y="2924"/>
                    <a:pt x="15472" y="0"/>
                    <a:pt x="1107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82"/>
            <p:cNvSpPr/>
            <p:nvPr/>
          </p:nvSpPr>
          <p:spPr>
            <a:xfrm>
              <a:off x="4783575" y="1489475"/>
              <a:ext cx="65075" cy="60800"/>
            </a:xfrm>
            <a:custGeom>
              <a:avLst/>
              <a:gdLst/>
              <a:ahLst/>
              <a:cxnLst/>
              <a:rect l="l" t="t" r="r" b="b"/>
              <a:pathLst>
                <a:path w="2603" h="2432" extrusionOk="0">
                  <a:moveTo>
                    <a:pt x="1293" y="1"/>
                  </a:moveTo>
                  <a:cubicBezTo>
                    <a:pt x="1230" y="1"/>
                    <a:pt x="1166" y="6"/>
                    <a:pt x="1102" y="15"/>
                  </a:cubicBezTo>
                  <a:cubicBezTo>
                    <a:pt x="435" y="149"/>
                    <a:pt x="1" y="749"/>
                    <a:pt x="101" y="1416"/>
                  </a:cubicBezTo>
                  <a:cubicBezTo>
                    <a:pt x="222" y="2019"/>
                    <a:pt x="724" y="2431"/>
                    <a:pt x="1311" y="2431"/>
                  </a:cubicBezTo>
                  <a:cubicBezTo>
                    <a:pt x="1374" y="2431"/>
                    <a:pt x="1438" y="2427"/>
                    <a:pt x="1502" y="2417"/>
                  </a:cubicBezTo>
                  <a:cubicBezTo>
                    <a:pt x="2169" y="2283"/>
                    <a:pt x="2603" y="1683"/>
                    <a:pt x="2503" y="1016"/>
                  </a:cubicBezTo>
                  <a:cubicBezTo>
                    <a:pt x="2412" y="413"/>
                    <a:pt x="1886" y="1"/>
                    <a:pt x="129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82"/>
            <p:cNvSpPr/>
            <p:nvPr/>
          </p:nvSpPr>
          <p:spPr>
            <a:xfrm>
              <a:off x="4676000" y="1503475"/>
              <a:ext cx="74250" cy="68650"/>
            </a:xfrm>
            <a:custGeom>
              <a:avLst/>
              <a:gdLst/>
              <a:ahLst/>
              <a:cxnLst/>
              <a:rect l="l" t="t" r="r" b="b"/>
              <a:pathLst>
                <a:path w="2970" h="2746" extrusionOk="0">
                  <a:moveTo>
                    <a:pt x="1482" y="1"/>
                  </a:moveTo>
                  <a:cubicBezTo>
                    <a:pt x="1401" y="1"/>
                    <a:pt x="1319" y="8"/>
                    <a:pt x="1235" y="22"/>
                  </a:cubicBezTo>
                  <a:cubicBezTo>
                    <a:pt x="501" y="156"/>
                    <a:pt x="1" y="856"/>
                    <a:pt x="134" y="1623"/>
                  </a:cubicBezTo>
                  <a:cubicBezTo>
                    <a:pt x="224" y="2277"/>
                    <a:pt x="816" y="2746"/>
                    <a:pt x="1463" y="2746"/>
                  </a:cubicBezTo>
                  <a:cubicBezTo>
                    <a:pt x="1542" y="2746"/>
                    <a:pt x="1622" y="2739"/>
                    <a:pt x="1702" y="2724"/>
                  </a:cubicBezTo>
                  <a:cubicBezTo>
                    <a:pt x="2469" y="2624"/>
                    <a:pt x="2970" y="1890"/>
                    <a:pt x="2836" y="1156"/>
                  </a:cubicBezTo>
                  <a:cubicBezTo>
                    <a:pt x="2717" y="473"/>
                    <a:pt x="2148" y="1"/>
                    <a:pt x="148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82"/>
            <p:cNvSpPr/>
            <p:nvPr/>
          </p:nvSpPr>
          <p:spPr>
            <a:xfrm>
              <a:off x="4729375" y="1602000"/>
              <a:ext cx="51725" cy="48400"/>
            </a:xfrm>
            <a:custGeom>
              <a:avLst/>
              <a:gdLst/>
              <a:ahLst/>
              <a:cxnLst/>
              <a:rect l="l" t="t" r="r" b="b"/>
              <a:pathLst>
                <a:path w="2069" h="1936" extrusionOk="0">
                  <a:moveTo>
                    <a:pt x="1044" y="1"/>
                  </a:moveTo>
                  <a:cubicBezTo>
                    <a:pt x="986" y="1"/>
                    <a:pt x="927" y="6"/>
                    <a:pt x="868" y="17"/>
                  </a:cubicBezTo>
                  <a:cubicBezTo>
                    <a:pt x="334" y="117"/>
                    <a:pt x="1" y="618"/>
                    <a:pt x="67" y="1118"/>
                  </a:cubicBezTo>
                  <a:cubicBezTo>
                    <a:pt x="156" y="1593"/>
                    <a:pt x="562" y="1935"/>
                    <a:pt x="1025" y="1935"/>
                  </a:cubicBezTo>
                  <a:cubicBezTo>
                    <a:pt x="1083" y="1935"/>
                    <a:pt x="1142" y="1930"/>
                    <a:pt x="1202" y="1919"/>
                  </a:cubicBezTo>
                  <a:cubicBezTo>
                    <a:pt x="1735" y="1852"/>
                    <a:pt x="2069" y="1352"/>
                    <a:pt x="2002" y="818"/>
                  </a:cubicBezTo>
                  <a:cubicBezTo>
                    <a:pt x="1913" y="344"/>
                    <a:pt x="1508" y="1"/>
                    <a:pt x="10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82"/>
            <p:cNvSpPr/>
            <p:nvPr/>
          </p:nvSpPr>
          <p:spPr>
            <a:xfrm>
              <a:off x="4627650" y="1576050"/>
              <a:ext cx="78400" cy="71950"/>
            </a:xfrm>
            <a:custGeom>
              <a:avLst/>
              <a:gdLst/>
              <a:ahLst/>
              <a:cxnLst/>
              <a:rect l="l" t="t" r="r" b="b"/>
              <a:pathLst>
                <a:path w="3136" h="2878" extrusionOk="0">
                  <a:moveTo>
                    <a:pt x="1548" y="1"/>
                  </a:moveTo>
                  <a:cubicBezTo>
                    <a:pt x="1466" y="1"/>
                    <a:pt x="1384" y="8"/>
                    <a:pt x="1301" y="21"/>
                  </a:cubicBezTo>
                  <a:cubicBezTo>
                    <a:pt x="534" y="155"/>
                    <a:pt x="0" y="889"/>
                    <a:pt x="134" y="1689"/>
                  </a:cubicBezTo>
                  <a:cubicBezTo>
                    <a:pt x="253" y="2377"/>
                    <a:pt x="855" y="2877"/>
                    <a:pt x="1556" y="2877"/>
                  </a:cubicBezTo>
                  <a:cubicBezTo>
                    <a:pt x="1637" y="2877"/>
                    <a:pt x="1719" y="2870"/>
                    <a:pt x="1801" y="2857"/>
                  </a:cubicBezTo>
                  <a:cubicBezTo>
                    <a:pt x="2602" y="2757"/>
                    <a:pt x="3136" y="1989"/>
                    <a:pt x="3002" y="1189"/>
                  </a:cubicBezTo>
                  <a:cubicBezTo>
                    <a:pt x="2883" y="501"/>
                    <a:pt x="2254" y="1"/>
                    <a:pt x="154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82"/>
            <p:cNvSpPr/>
            <p:nvPr/>
          </p:nvSpPr>
          <p:spPr>
            <a:xfrm>
              <a:off x="4839450" y="1725475"/>
              <a:ext cx="60900" cy="56650"/>
            </a:xfrm>
            <a:custGeom>
              <a:avLst/>
              <a:gdLst/>
              <a:ahLst/>
              <a:cxnLst/>
              <a:rect l="l" t="t" r="r" b="b"/>
              <a:pathLst>
                <a:path w="2436" h="2266" extrusionOk="0">
                  <a:moveTo>
                    <a:pt x="1217" y="1"/>
                  </a:moveTo>
                  <a:cubicBezTo>
                    <a:pt x="1157" y="1"/>
                    <a:pt x="1096" y="6"/>
                    <a:pt x="1035" y="15"/>
                  </a:cubicBezTo>
                  <a:cubicBezTo>
                    <a:pt x="435" y="115"/>
                    <a:pt x="1" y="716"/>
                    <a:pt x="134" y="1316"/>
                  </a:cubicBezTo>
                  <a:cubicBezTo>
                    <a:pt x="224" y="1885"/>
                    <a:pt x="690" y="2265"/>
                    <a:pt x="1242" y="2265"/>
                  </a:cubicBezTo>
                  <a:cubicBezTo>
                    <a:pt x="1306" y="2265"/>
                    <a:pt x="1370" y="2260"/>
                    <a:pt x="1435" y="2250"/>
                  </a:cubicBezTo>
                  <a:cubicBezTo>
                    <a:pt x="2036" y="2150"/>
                    <a:pt x="2436" y="1583"/>
                    <a:pt x="2336" y="949"/>
                  </a:cubicBezTo>
                  <a:cubicBezTo>
                    <a:pt x="2246" y="407"/>
                    <a:pt x="1774" y="1"/>
                    <a:pt x="121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82"/>
            <p:cNvSpPr/>
            <p:nvPr/>
          </p:nvSpPr>
          <p:spPr>
            <a:xfrm>
              <a:off x="4743550" y="1685425"/>
              <a:ext cx="58400" cy="54175"/>
            </a:xfrm>
            <a:custGeom>
              <a:avLst/>
              <a:gdLst/>
              <a:ahLst/>
              <a:cxnLst/>
              <a:rect l="l" t="t" r="r" b="b"/>
              <a:pathLst>
                <a:path w="2336" h="2167" extrusionOk="0">
                  <a:moveTo>
                    <a:pt x="1186" y="1"/>
                  </a:moveTo>
                  <a:cubicBezTo>
                    <a:pt x="1125" y="1"/>
                    <a:pt x="1064" y="6"/>
                    <a:pt x="1002" y="16"/>
                  </a:cubicBezTo>
                  <a:cubicBezTo>
                    <a:pt x="401" y="116"/>
                    <a:pt x="1" y="650"/>
                    <a:pt x="101" y="1250"/>
                  </a:cubicBezTo>
                  <a:cubicBezTo>
                    <a:pt x="191" y="1789"/>
                    <a:pt x="656" y="2166"/>
                    <a:pt x="1184" y="2166"/>
                  </a:cubicBezTo>
                  <a:cubicBezTo>
                    <a:pt x="1245" y="2166"/>
                    <a:pt x="1307" y="2161"/>
                    <a:pt x="1368" y="2151"/>
                  </a:cubicBezTo>
                  <a:cubicBezTo>
                    <a:pt x="1936" y="2051"/>
                    <a:pt x="2336" y="1484"/>
                    <a:pt x="2236" y="883"/>
                  </a:cubicBezTo>
                  <a:cubicBezTo>
                    <a:pt x="2146" y="375"/>
                    <a:pt x="1708" y="1"/>
                    <a:pt x="118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82"/>
            <p:cNvSpPr/>
            <p:nvPr/>
          </p:nvSpPr>
          <p:spPr>
            <a:xfrm>
              <a:off x="4949550" y="1690375"/>
              <a:ext cx="48375" cy="44275"/>
            </a:xfrm>
            <a:custGeom>
              <a:avLst/>
              <a:gdLst/>
              <a:ahLst/>
              <a:cxnLst/>
              <a:rect l="l" t="t" r="r" b="b"/>
              <a:pathLst>
                <a:path w="1935" h="1771" extrusionOk="0">
                  <a:moveTo>
                    <a:pt x="978" y="1"/>
                  </a:moveTo>
                  <a:cubicBezTo>
                    <a:pt x="920" y="1"/>
                    <a:pt x="861" y="6"/>
                    <a:pt x="801" y="18"/>
                  </a:cubicBezTo>
                  <a:cubicBezTo>
                    <a:pt x="334" y="85"/>
                    <a:pt x="0" y="552"/>
                    <a:pt x="100" y="1052"/>
                  </a:cubicBezTo>
                  <a:cubicBezTo>
                    <a:pt x="159" y="1463"/>
                    <a:pt x="527" y="1771"/>
                    <a:pt x="933" y="1771"/>
                  </a:cubicBezTo>
                  <a:cubicBezTo>
                    <a:pt x="988" y="1771"/>
                    <a:pt x="1045" y="1765"/>
                    <a:pt x="1101" y="1753"/>
                  </a:cubicBezTo>
                  <a:cubicBezTo>
                    <a:pt x="1601" y="1686"/>
                    <a:pt x="1935" y="1219"/>
                    <a:pt x="1835" y="752"/>
                  </a:cubicBezTo>
                  <a:cubicBezTo>
                    <a:pt x="1776" y="312"/>
                    <a:pt x="1407" y="1"/>
                    <a:pt x="97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82"/>
            <p:cNvSpPr/>
            <p:nvPr/>
          </p:nvSpPr>
          <p:spPr>
            <a:xfrm>
              <a:off x="4761900" y="1788025"/>
              <a:ext cx="58400" cy="54775"/>
            </a:xfrm>
            <a:custGeom>
              <a:avLst/>
              <a:gdLst/>
              <a:ahLst/>
              <a:cxnLst/>
              <a:rect l="l" t="t" r="r" b="b"/>
              <a:pathLst>
                <a:path w="2336" h="2191" extrusionOk="0">
                  <a:moveTo>
                    <a:pt x="1161" y="1"/>
                  </a:moveTo>
                  <a:cubicBezTo>
                    <a:pt x="629" y="1"/>
                    <a:pt x="158" y="404"/>
                    <a:pt x="67" y="916"/>
                  </a:cubicBezTo>
                  <a:cubicBezTo>
                    <a:pt x="1" y="1516"/>
                    <a:pt x="401" y="2083"/>
                    <a:pt x="1001" y="2183"/>
                  </a:cubicBezTo>
                  <a:cubicBezTo>
                    <a:pt x="1045" y="2188"/>
                    <a:pt x="1089" y="2191"/>
                    <a:pt x="1132" y="2191"/>
                  </a:cubicBezTo>
                  <a:cubicBezTo>
                    <a:pt x="1677" y="2191"/>
                    <a:pt x="2143" y="1806"/>
                    <a:pt x="2236" y="1249"/>
                  </a:cubicBezTo>
                  <a:cubicBezTo>
                    <a:pt x="2336" y="649"/>
                    <a:pt x="1902" y="115"/>
                    <a:pt x="1335" y="15"/>
                  </a:cubicBezTo>
                  <a:cubicBezTo>
                    <a:pt x="1277" y="5"/>
                    <a:pt x="1218" y="1"/>
                    <a:pt x="116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82"/>
            <p:cNvSpPr/>
            <p:nvPr/>
          </p:nvSpPr>
          <p:spPr>
            <a:xfrm>
              <a:off x="4691850" y="1736475"/>
              <a:ext cx="47575" cy="44650"/>
            </a:xfrm>
            <a:custGeom>
              <a:avLst/>
              <a:gdLst/>
              <a:ahLst/>
              <a:cxnLst/>
              <a:rect l="l" t="t" r="r" b="b"/>
              <a:pathLst>
                <a:path w="1903" h="1786" extrusionOk="0">
                  <a:moveTo>
                    <a:pt x="974" y="0"/>
                  </a:moveTo>
                  <a:cubicBezTo>
                    <a:pt x="524" y="0"/>
                    <a:pt x="128" y="319"/>
                    <a:pt x="67" y="776"/>
                  </a:cubicBezTo>
                  <a:cubicBezTo>
                    <a:pt x="1" y="1243"/>
                    <a:pt x="334" y="1710"/>
                    <a:pt x="835" y="1777"/>
                  </a:cubicBezTo>
                  <a:cubicBezTo>
                    <a:pt x="875" y="1783"/>
                    <a:pt x="915" y="1785"/>
                    <a:pt x="955" y="1785"/>
                  </a:cubicBezTo>
                  <a:cubicBezTo>
                    <a:pt x="1379" y="1785"/>
                    <a:pt x="1774" y="1470"/>
                    <a:pt x="1835" y="1043"/>
                  </a:cubicBezTo>
                  <a:cubicBezTo>
                    <a:pt x="1902" y="543"/>
                    <a:pt x="1568" y="109"/>
                    <a:pt x="1101" y="9"/>
                  </a:cubicBezTo>
                  <a:cubicBezTo>
                    <a:pt x="1059" y="3"/>
                    <a:pt x="1016" y="0"/>
                    <a:pt x="97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82"/>
            <p:cNvSpPr/>
            <p:nvPr/>
          </p:nvSpPr>
          <p:spPr>
            <a:xfrm>
              <a:off x="4638475" y="1676200"/>
              <a:ext cx="48400" cy="44050"/>
            </a:xfrm>
            <a:custGeom>
              <a:avLst/>
              <a:gdLst/>
              <a:ahLst/>
              <a:cxnLst/>
              <a:rect l="l" t="t" r="r" b="b"/>
              <a:pathLst>
                <a:path w="1936" h="1762" extrusionOk="0">
                  <a:moveTo>
                    <a:pt x="1003" y="0"/>
                  </a:moveTo>
                  <a:cubicBezTo>
                    <a:pt x="947" y="0"/>
                    <a:pt x="891" y="6"/>
                    <a:pt x="835" y="18"/>
                  </a:cubicBezTo>
                  <a:cubicBezTo>
                    <a:pt x="334" y="85"/>
                    <a:pt x="1" y="552"/>
                    <a:pt x="101" y="1019"/>
                  </a:cubicBezTo>
                  <a:cubicBezTo>
                    <a:pt x="161" y="1473"/>
                    <a:pt x="551" y="1762"/>
                    <a:pt x="972" y="1762"/>
                  </a:cubicBezTo>
                  <a:cubicBezTo>
                    <a:pt x="1015" y="1762"/>
                    <a:pt x="1058" y="1759"/>
                    <a:pt x="1102" y="1753"/>
                  </a:cubicBezTo>
                  <a:cubicBezTo>
                    <a:pt x="1602" y="1686"/>
                    <a:pt x="1936" y="1219"/>
                    <a:pt x="1835" y="719"/>
                  </a:cubicBezTo>
                  <a:cubicBezTo>
                    <a:pt x="1777" y="308"/>
                    <a:pt x="1408" y="0"/>
                    <a:pt x="100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82"/>
            <p:cNvSpPr/>
            <p:nvPr/>
          </p:nvSpPr>
          <p:spPr>
            <a:xfrm>
              <a:off x="4884500" y="1802350"/>
              <a:ext cx="48375" cy="44675"/>
            </a:xfrm>
            <a:custGeom>
              <a:avLst/>
              <a:gdLst/>
              <a:ahLst/>
              <a:cxnLst/>
              <a:rect l="l" t="t" r="r" b="b"/>
              <a:pathLst>
                <a:path w="1935" h="1787" extrusionOk="0">
                  <a:moveTo>
                    <a:pt x="954" y="1"/>
                  </a:moveTo>
                  <a:cubicBezTo>
                    <a:pt x="914" y="1"/>
                    <a:pt x="874" y="3"/>
                    <a:pt x="834" y="9"/>
                  </a:cubicBezTo>
                  <a:cubicBezTo>
                    <a:pt x="334" y="109"/>
                    <a:pt x="0" y="576"/>
                    <a:pt x="100" y="1043"/>
                  </a:cubicBezTo>
                  <a:cubicBezTo>
                    <a:pt x="161" y="1497"/>
                    <a:pt x="551" y="1786"/>
                    <a:pt x="996" y="1786"/>
                  </a:cubicBezTo>
                  <a:cubicBezTo>
                    <a:pt x="1042" y="1786"/>
                    <a:pt x="1088" y="1783"/>
                    <a:pt x="1134" y="1777"/>
                  </a:cubicBezTo>
                  <a:cubicBezTo>
                    <a:pt x="1601" y="1677"/>
                    <a:pt x="1935" y="1243"/>
                    <a:pt x="1835" y="743"/>
                  </a:cubicBezTo>
                  <a:cubicBezTo>
                    <a:pt x="1774" y="316"/>
                    <a:pt x="1378" y="1"/>
                    <a:pt x="95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82"/>
            <p:cNvSpPr/>
            <p:nvPr/>
          </p:nvSpPr>
          <p:spPr>
            <a:xfrm>
              <a:off x="4845300" y="1638700"/>
              <a:ext cx="52550" cy="48375"/>
            </a:xfrm>
            <a:custGeom>
              <a:avLst/>
              <a:gdLst/>
              <a:ahLst/>
              <a:cxnLst/>
              <a:rect l="l" t="t" r="r" b="b"/>
              <a:pathLst>
                <a:path w="2102" h="1935" extrusionOk="0">
                  <a:moveTo>
                    <a:pt x="1077" y="1"/>
                  </a:moveTo>
                  <a:cubicBezTo>
                    <a:pt x="1019" y="1"/>
                    <a:pt x="960" y="6"/>
                    <a:pt x="901" y="17"/>
                  </a:cubicBezTo>
                  <a:cubicBezTo>
                    <a:pt x="367" y="117"/>
                    <a:pt x="0" y="618"/>
                    <a:pt x="100" y="1118"/>
                  </a:cubicBezTo>
                  <a:cubicBezTo>
                    <a:pt x="189" y="1592"/>
                    <a:pt x="595" y="1935"/>
                    <a:pt x="1035" y="1935"/>
                  </a:cubicBezTo>
                  <a:cubicBezTo>
                    <a:pt x="1090" y="1935"/>
                    <a:pt x="1146" y="1930"/>
                    <a:pt x="1201" y="1918"/>
                  </a:cubicBezTo>
                  <a:cubicBezTo>
                    <a:pt x="1735" y="1852"/>
                    <a:pt x="2102" y="1351"/>
                    <a:pt x="2002" y="818"/>
                  </a:cubicBezTo>
                  <a:cubicBezTo>
                    <a:pt x="1943" y="343"/>
                    <a:pt x="1541" y="1"/>
                    <a:pt x="107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82"/>
            <p:cNvSpPr/>
            <p:nvPr/>
          </p:nvSpPr>
          <p:spPr>
            <a:xfrm>
              <a:off x="4884500" y="1533050"/>
              <a:ext cx="59225" cy="56925"/>
            </a:xfrm>
            <a:custGeom>
              <a:avLst/>
              <a:gdLst/>
              <a:ahLst/>
              <a:cxnLst/>
              <a:rect l="l" t="t" r="r" b="b"/>
              <a:pathLst>
                <a:path w="2369" h="2277" extrusionOk="0">
                  <a:moveTo>
                    <a:pt x="1188" y="0"/>
                  </a:moveTo>
                  <a:cubicBezTo>
                    <a:pt x="1148" y="0"/>
                    <a:pt x="1108" y="2"/>
                    <a:pt x="1068" y="7"/>
                  </a:cubicBezTo>
                  <a:cubicBezTo>
                    <a:pt x="467" y="73"/>
                    <a:pt x="0" y="641"/>
                    <a:pt x="67" y="1241"/>
                  </a:cubicBezTo>
                  <a:cubicBezTo>
                    <a:pt x="131" y="1852"/>
                    <a:pt x="629" y="2277"/>
                    <a:pt x="1233" y="2277"/>
                  </a:cubicBezTo>
                  <a:cubicBezTo>
                    <a:pt x="1256" y="2277"/>
                    <a:pt x="1278" y="2276"/>
                    <a:pt x="1301" y="2275"/>
                  </a:cubicBezTo>
                  <a:cubicBezTo>
                    <a:pt x="1935" y="2208"/>
                    <a:pt x="2369" y="1641"/>
                    <a:pt x="2302" y="1041"/>
                  </a:cubicBezTo>
                  <a:cubicBezTo>
                    <a:pt x="2271" y="448"/>
                    <a:pt x="1772" y="0"/>
                    <a:pt x="118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82"/>
            <p:cNvSpPr/>
            <p:nvPr/>
          </p:nvSpPr>
          <p:spPr>
            <a:xfrm>
              <a:off x="4812775" y="1569025"/>
              <a:ext cx="46725" cy="44450"/>
            </a:xfrm>
            <a:custGeom>
              <a:avLst/>
              <a:gdLst/>
              <a:ahLst/>
              <a:cxnLst/>
              <a:rect l="l" t="t" r="r" b="b"/>
              <a:pathLst>
                <a:path w="1869" h="1778" extrusionOk="0">
                  <a:moveTo>
                    <a:pt x="927" y="0"/>
                  </a:moveTo>
                  <a:cubicBezTo>
                    <a:pt x="907" y="0"/>
                    <a:pt x="888" y="1"/>
                    <a:pt x="868" y="2"/>
                  </a:cubicBezTo>
                  <a:cubicBezTo>
                    <a:pt x="367" y="69"/>
                    <a:pt x="0" y="502"/>
                    <a:pt x="67" y="969"/>
                  </a:cubicBezTo>
                  <a:cubicBezTo>
                    <a:pt x="98" y="1430"/>
                    <a:pt x="468" y="1778"/>
                    <a:pt x="917" y="1778"/>
                  </a:cubicBezTo>
                  <a:cubicBezTo>
                    <a:pt x="956" y="1778"/>
                    <a:pt x="995" y="1775"/>
                    <a:pt x="1035" y="1770"/>
                  </a:cubicBezTo>
                  <a:cubicBezTo>
                    <a:pt x="1502" y="1737"/>
                    <a:pt x="1868" y="1303"/>
                    <a:pt x="1835" y="803"/>
                  </a:cubicBezTo>
                  <a:cubicBezTo>
                    <a:pt x="1771" y="355"/>
                    <a:pt x="1371" y="0"/>
                    <a:pt x="92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82"/>
            <p:cNvSpPr/>
            <p:nvPr/>
          </p:nvSpPr>
          <p:spPr>
            <a:xfrm>
              <a:off x="4953700" y="1618075"/>
              <a:ext cx="50900" cy="48650"/>
            </a:xfrm>
            <a:custGeom>
              <a:avLst/>
              <a:gdLst/>
              <a:ahLst/>
              <a:cxnLst/>
              <a:rect l="l" t="t" r="r" b="b"/>
              <a:pathLst>
                <a:path w="2036" h="1946" extrusionOk="0">
                  <a:moveTo>
                    <a:pt x="1051" y="1"/>
                  </a:moveTo>
                  <a:cubicBezTo>
                    <a:pt x="1013" y="1"/>
                    <a:pt x="974" y="3"/>
                    <a:pt x="935" y="8"/>
                  </a:cubicBezTo>
                  <a:cubicBezTo>
                    <a:pt x="401" y="75"/>
                    <a:pt x="1" y="542"/>
                    <a:pt x="68" y="1076"/>
                  </a:cubicBezTo>
                  <a:cubicBezTo>
                    <a:pt x="100" y="1587"/>
                    <a:pt x="529" y="1945"/>
                    <a:pt x="1034" y="1945"/>
                  </a:cubicBezTo>
                  <a:cubicBezTo>
                    <a:pt x="1057" y="1945"/>
                    <a:pt x="1079" y="1944"/>
                    <a:pt x="1102" y="1943"/>
                  </a:cubicBezTo>
                  <a:cubicBezTo>
                    <a:pt x="1635" y="1876"/>
                    <a:pt x="2036" y="1409"/>
                    <a:pt x="1969" y="875"/>
                  </a:cubicBezTo>
                  <a:cubicBezTo>
                    <a:pt x="1938" y="381"/>
                    <a:pt x="1535" y="1"/>
                    <a:pt x="105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82"/>
            <p:cNvSpPr/>
            <p:nvPr/>
          </p:nvSpPr>
          <p:spPr>
            <a:xfrm>
              <a:off x="2662900" y="3270275"/>
              <a:ext cx="518725" cy="459725"/>
            </a:xfrm>
            <a:custGeom>
              <a:avLst/>
              <a:gdLst/>
              <a:ahLst/>
              <a:cxnLst/>
              <a:rect l="l" t="t" r="r" b="b"/>
              <a:pathLst>
                <a:path w="20749" h="18389" extrusionOk="0">
                  <a:moveTo>
                    <a:pt x="3470" y="1"/>
                  </a:moveTo>
                  <a:cubicBezTo>
                    <a:pt x="1569" y="1"/>
                    <a:pt x="1" y="1569"/>
                    <a:pt x="1" y="3503"/>
                  </a:cubicBezTo>
                  <a:lnTo>
                    <a:pt x="1" y="12610"/>
                  </a:lnTo>
                  <a:cubicBezTo>
                    <a:pt x="1" y="14311"/>
                    <a:pt x="1235" y="15712"/>
                    <a:pt x="2836" y="16012"/>
                  </a:cubicBezTo>
                  <a:lnTo>
                    <a:pt x="3870" y="17814"/>
                  </a:lnTo>
                  <a:cubicBezTo>
                    <a:pt x="4104" y="18197"/>
                    <a:pt x="4496" y="18389"/>
                    <a:pt x="4888" y="18389"/>
                  </a:cubicBezTo>
                  <a:cubicBezTo>
                    <a:pt x="5280" y="18389"/>
                    <a:pt x="5671" y="18197"/>
                    <a:pt x="5905" y="17814"/>
                  </a:cubicBezTo>
                  <a:lnTo>
                    <a:pt x="6872" y="16079"/>
                  </a:lnTo>
                  <a:lnTo>
                    <a:pt x="17246" y="16079"/>
                  </a:lnTo>
                  <a:cubicBezTo>
                    <a:pt x="19181" y="16079"/>
                    <a:pt x="20749" y="14511"/>
                    <a:pt x="20749" y="12610"/>
                  </a:cubicBezTo>
                  <a:lnTo>
                    <a:pt x="20749" y="3503"/>
                  </a:lnTo>
                  <a:cubicBezTo>
                    <a:pt x="20749" y="1569"/>
                    <a:pt x="19181" y="1"/>
                    <a:pt x="17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82"/>
            <p:cNvSpPr/>
            <p:nvPr/>
          </p:nvSpPr>
          <p:spPr>
            <a:xfrm>
              <a:off x="2715450" y="3696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82"/>
            <p:cNvSpPr/>
            <p:nvPr/>
          </p:nvSpPr>
          <p:spPr>
            <a:xfrm>
              <a:off x="2978125" y="3343050"/>
              <a:ext cx="62575" cy="63200"/>
            </a:xfrm>
            <a:custGeom>
              <a:avLst/>
              <a:gdLst/>
              <a:ahLst/>
              <a:cxnLst/>
              <a:rect l="l" t="t" r="r" b="b"/>
              <a:pathLst>
                <a:path w="2503" h="2528" extrusionOk="0">
                  <a:moveTo>
                    <a:pt x="2252" y="0"/>
                  </a:moveTo>
                  <a:cubicBezTo>
                    <a:pt x="2236" y="0"/>
                    <a:pt x="2219" y="9"/>
                    <a:pt x="2202" y="25"/>
                  </a:cubicBezTo>
                  <a:lnTo>
                    <a:pt x="1" y="2227"/>
                  </a:lnTo>
                  <a:cubicBezTo>
                    <a:pt x="1" y="2260"/>
                    <a:pt x="1" y="2294"/>
                    <a:pt x="1" y="2327"/>
                  </a:cubicBezTo>
                  <a:lnTo>
                    <a:pt x="201" y="2527"/>
                  </a:lnTo>
                  <a:lnTo>
                    <a:pt x="301" y="2527"/>
                  </a:lnTo>
                  <a:lnTo>
                    <a:pt x="2503" y="292"/>
                  </a:lnTo>
                  <a:cubicBezTo>
                    <a:pt x="2503" y="259"/>
                    <a:pt x="2503" y="225"/>
                    <a:pt x="2503" y="225"/>
                  </a:cubicBezTo>
                  <a:lnTo>
                    <a:pt x="2302" y="25"/>
                  </a:lnTo>
                  <a:cubicBezTo>
                    <a:pt x="2286" y="9"/>
                    <a:pt x="2269" y="0"/>
                    <a:pt x="225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82"/>
            <p:cNvSpPr/>
            <p:nvPr/>
          </p:nvSpPr>
          <p:spPr>
            <a:xfrm>
              <a:off x="3014825" y="3332100"/>
              <a:ext cx="38375" cy="34950"/>
            </a:xfrm>
            <a:custGeom>
              <a:avLst/>
              <a:gdLst/>
              <a:ahLst/>
              <a:cxnLst/>
              <a:rect l="l" t="t" r="r" b="b"/>
              <a:pathLst>
                <a:path w="1535" h="1398" extrusionOk="0">
                  <a:moveTo>
                    <a:pt x="796" y="0"/>
                  </a:moveTo>
                  <a:cubicBezTo>
                    <a:pt x="612" y="0"/>
                    <a:pt x="422" y="75"/>
                    <a:pt x="267" y="230"/>
                  </a:cubicBezTo>
                  <a:cubicBezTo>
                    <a:pt x="0" y="497"/>
                    <a:pt x="0" y="930"/>
                    <a:pt x="301" y="1197"/>
                  </a:cubicBezTo>
                  <a:cubicBezTo>
                    <a:pt x="434" y="1331"/>
                    <a:pt x="609" y="1397"/>
                    <a:pt x="784" y="1397"/>
                  </a:cubicBezTo>
                  <a:cubicBezTo>
                    <a:pt x="959" y="1397"/>
                    <a:pt x="1135" y="1331"/>
                    <a:pt x="1268" y="1197"/>
                  </a:cubicBezTo>
                  <a:cubicBezTo>
                    <a:pt x="1535" y="930"/>
                    <a:pt x="1535" y="497"/>
                    <a:pt x="1268" y="196"/>
                  </a:cubicBezTo>
                  <a:cubicBezTo>
                    <a:pt x="1139" y="67"/>
                    <a:pt x="970" y="0"/>
                    <a:pt x="79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82"/>
            <p:cNvSpPr/>
            <p:nvPr/>
          </p:nvSpPr>
          <p:spPr>
            <a:xfrm>
              <a:off x="2772975" y="3387025"/>
              <a:ext cx="78425" cy="38400"/>
            </a:xfrm>
            <a:custGeom>
              <a:avLst/>
              <a:gdLst/>
              <a:ahLst/>
              <a:cxnLst/>
              <a:rect l="l" t="t" r="r" b="b"/>
              <a:pathLst>
                <a:path w="3137" h="1536" extrusionOk="0">
                  <a:moveTo>
                    <a:pt x="201" y="1"/>
                  </a:moveTo>
                  <a:cubicBezTo>
                    <a:pt x="168" y="1"/>
                    <a:pt x="134" y="34"/>
                    <a:pt x="134" y="68"/>
                  </a:cubicBezTo>
                  <a:lnTo>
                    <a:pt x="34" y="301"/>
                  </a:lnTo>
                  <a:cubicBezTo>
                    <a:pt x="1" y="334"/>
                    <a:pt x="34" y="368"/>
                    <a:pt x="68" y="368"/>
                  </a:cubicBezTo>
                  <a:lnTo>
                    <a:pt x="2970" y="1535"/>
                  </a:lnTo>
                  <a:cubicBezTo>
                    <a:pt x="3003" y="1535"/>
                    <a:pt x="3036" y="1535"/>
                    <a:pt x="3036" y="1502"/>
                  </a:cubicBezTo>
                  <a:lnTo>
                    <a:pt x="3136" y="1268"/>
                  </a:lnTo>
                  <a:cubicBezTo>
                    <a:pt x="3136" y="1235"/>
                    <a:pt x="3136" y="1202"/>
                    <a:pt x="3103" y="1168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82"/>
            <p:cNvSpPr/>
            <p:nvPr/>
          </p:nvSpPr>
          <p:spPr>
            <a:xfrm>
              <a:off x="2759650" y="3375875"/>
              <a:ext cx="40050" cy="34850"/>
            </a:xfrm>
            <a:custGeom>
              <a:avLst/>
              <a:gdLst/>
              <a:ahLst/>
              <a:cxnLst/>
              <a:rect l="l" t="t" r="r" b="b"/>
              <a:pathLst>
                <a:path w="1602" h="1394" extrusionOk="0">
                  <a:moveTo>
                    <a:pt x="812" y="1"/>
                  </a:moveTo>
                  <a:cubicBezTo>
                    <a:pt x="530" y="1"/>
                    <a:pt x="270" y="165"/>
                    <a:pt x="167" y="447"/>
                  </a:cubicBezTo>
                  <a:cubicBezTo>
                    <a:pt x="0" y="814"/>
                    <a:pt x="200" y="1214"/>
                    <a:pt x="534" y="1347"/>
                  </a:cubicBezTo>
                  <a:cubicBezTo>
                    <a:pt x="619" y="1378"/>
                    <a:pt x="705" y="1393"/>
                    <a:pt x="790" y="1393"/>
                  </a:cubicBezTo>
                  <a:cubicBezTo>
                    <a:pt x="1072" y="1393"/>
                    <a:pt x="1332" y="1229"/>
                    <a:pt x="1435" y="947"/>
                  </a:cubicBezTo>
                  <a:cubicBezTo>
                    <a:pt x="1601" y="614"/>
                    <a:pt x="1401" y="180"/>
                    <a:pt x="1068" y="47"/>
                  </a:cubicBezTo>
                  <a:cubicBezTo>
                    <a:pt x="983" y="16"/>
                    <a:pt x="896" y="1"/>
                    <a:pt x="81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82"/>
            <p:cNvSpPr/>
            <p:nvPr/>
          </p:nvSpPr>
          <p:spPr>
            <a:xfrm>
              <a:off x="2845525" y="3318650"/>
              <a:ext cx="46725" cy="75425"/>
            </a:xfrm>
            <a:custGeom>
              <a:avLst/>
              <a:gdLst/>
              <a:ahLst/>
              <a:cxnLst/>
              <a:rect l="l" t="t" r="r" b="b"/>
              <a:pathLst>
                <a:path w="1869" h="3017" extrusionOk="0">
                  <a:moveTo>
                    <a:pt x="301" y="1"/>
                  </a:moveTo>
                  <a:lnTo>
                    <a:pt x="68" y="134"/>
                  </a:lnTo>
                  <a:cubicBezTo>
                    <a:pt x="34" y="167"/>
                    <a:pt x="1" y="201"/>
                    <a:pt x="34" y="234"/>
                  </a:cubicBezTo>
                  <a:lnTo>
                    <a:pt x="1502" y="2969"/>
                  </a:lnTo>
                  <a:cubicBezTo>
                    <a:pt x="1526" y="2993"/>
                    <a:pt x="1549" y="3017"/>
                    <a:pt x="1573" y="3017"/>
                  </a:cubicBezTo>
                  <a:cubicBezTo>
                    <a:pt x="1583" y="3017"/>
                    <a:pt x="1592" y="3012"/>
                    <a:pt x="1602" y="3003"/>
                  </a:cubicBezTo>
                  <a:lnTo>
                    <a:pt x="1836" y="2869"/>
                  </a:lnTo>
                  <a:cubicBezTo>
                    <a:pt x="1869" y="2869"/>
                    <a:pt x="1869" y="2836"/>
                    <a:pt x="1869" y="2803"/>
                  </a:cubicBezTo>
                  <a:lnTo>
                    <a:pt x="368" y="34"/>
                  </a:lnTo>
                  <a:cubicBezTo>
                    <a:pt x="368" y="1"/>
                    <a:pt x="335" y="1"/>
                    <a:pt x="30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82"/>
            <p:cNvSpPr/>
            <p:nvPr/>
          </p:nvSpPr>
          <p:spPr>
            <a:xfrm>
              <a:off x="2832200" y="3307950"/>
              <a:ext cx="40050" cy="34750"/>
            </a:xfrm>
            <a:custGeom>
              <a:avLst/>
              <a:gdLst/>
              <a:ahLst/>
              <a:cxnLst/>
              <a:rect l="l" t="t" r="r" b="b"/>
              <a:pathLst>
                <a:path w="1602" h="1390" extrusionOk="0">
                  <a:moveTo>
                    <a:pt x="808" y="1"/>
                  </a:moveTo>
                  <a:cubicBezTo>
                    <a:pt x="691" y="1"/>
                    <a:pt x="574" y="31"/>
                    <a:pt x="467" y="95"/>
                  </a:cubicBezTo>
                  <a:cubicBezTo>
                    <a:pt x="134" y="262"/>
                    <a:pt x="0" y="695"/>
                    <a:pt x="200" y="1029"/>
                  </a:cubicBezTo>
                  <a:cubicBezTo>
                    <a:pt x="314" y="1256"/>
                    <a:pt x="550" y="1390"/>
                    <a:pt x="795" y="1390"/>
                  </a:cubicBezTo>
                  <a:cubicBezTo>
                    <a:pt x="910" y="1390"/>
                    <a:pt x="1027" y="1360"/>
                    <a:pt x="1134" y="1296"/>
                  </a:cubicBezTo>
                  <a:cubicBezTo>
                    <a:pt x="1468" y="1129"/>
                    <a:pt x="1601" y="695"/>
                    <a:pt x="1435" y="362"/>
                  </a:cubicBezTo>
                  <a:cubicBezTo>
                    <a:pt x="1299" y="135"/>
                    <a:pt x="1055" y="1"/>
                    <a:pt x="8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82"/>
            <p:cNvSpPr/>
            <p:nvPr/>
          </p:nvSpPr>
          <p:spPr>
            <a:xfrm>
              <a:off x="2930600" y="3291625"/>
              <a:ext cx="20025" cy="81250"/>
            </a:xfrm>
            <a:custGeom>
              <a:avLst/>
              <a:gdLst/>
              <a:ahLst/>
              <a:cxnLst/>
              <a:rect l="l" t="t" r="r" b="b"/>
              <a:pathLst>
                <a:path w="801" h="3250" extrusionOk="0">
                  <a:moveTo>
                    <a:pt x="439" y="0"/>
                  </a:moveTo>
                  <a:cubicBezTo>
                    <a:pt x="417" y="0"/>
                    <a:pt x="401" y="24"/>
                    <a:pt x="401" y="47"/>
                  </a:cubicBezTo>
                  <a:lnTo>
                    <a:pt x="0" y="3150"/>
                  </a:lnTo>
                  <a:cubicBezTo>
                    <a:pt x="0" y="3183"/>
                    <a:pt x="34" y="3216"/>
                    <a:pt x="67" y="3216"/>
                  </a:cubicBezTo>
                  <a:lnTo>
                    <a:pt x="334" y="3250"/>
                  </a:lnTo>
                  <a:cubicBezTo>
                    <a:pt x="367" y="3250"/>
                    <a:pt x="367" y="3250"/>
                    <a:pt x="401" y="3216"/>
                  </a:cubicBezTo>
                  <a:lnTo>
                    <a:pt x="801" y="114"/>
                  </a:lnTo>
                  <a:cubicBezTo>
                    <a:pt x="801" y="81"/>
                    <a:pt x="768" y="47"/>
                    <a:pt x="734" y="47"/>
                  </a:cubicBezTo>
                  <a:lnTo>
                    <a:pt x="467" y="14"/>
                  </a:lnTo>
                  <a:cubicBezTo>
                    <a:pt x="458" y="4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82"/>
            <p:cNvSpPr/>
            <p:nvPr/>
          </p:nvSpPr>
          <p:spPr>
            <a:xfrm>
              <a:off x="2926425" y="3280025"/>
              <a:ext cx="37550" cy="34725"/>
            </a:xfrm>
            <a:custGeom>
              <a:avLst/>
              <a:gdLst/>
              <a:ahLst/>
              <a:cxnLst/>
              <a:rect l="l" t="t" r="r" b="b"/>
              <a:pathLst>
                <a:path w="1502" h="1389" extrusionOk="0">
                  <a:moveTo>
                    <a:pt x="721" y="1"/>
                  </a:moveTo>
                  <a:cubicBezTo>
                    <a:pt x="395" y="1"/>
                    <a:pt x="97" y="253"/>
                    <a:pt x="67" y="612"/>
                  </a:cubicBezTo>
                  <a:cubicBezTo>
                    <a:pt x="1" y="978"/>
                    <a:pt x="267" y="1345"/>
                    <a:pt x="668" y="1379"/>
                  </a:cubicBezTo>
                  <a:cubicBezTo>
                    <a:pt x="706" y="1386"/>
                    <a:pt x="743" y="1389"/>
                    <a:pt x="781" y="1389"/>
                  </a:cubicBezTo>
                  <a:cubicBezTo>
                    <a:pt x="1107" y="1389"/>
                    <a:pt x="1405" y="1137"/>
                    <a:pt x="1435" y="778"/>
                  </a:cubicBezTo>
                  <a:cubicBezTo>
                    <a:pt x="1502" y="411"/>
                    <a:pt x="1235" y="44"/>
                    <a:pt x="835" y="11"/>
                  </a:cubicBezTo>
                  <a:cubicBezTo>
                    <a:pt x="797" y="4"/>
                    <a:pt x="759" y="1"/>
                    <a:pt x="72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82"/>
            <p:cNvSpPr/>
            <p:nvPr/>
          </p:nvSpPr>
          <p:spPr>
            <a:xfrm>
              <a:off x="2823850" y="3515450"/>
              <a:ext cx="62575" cy="63200"/>
            </a:xfrm>
            <a:custGeom>
              <a:avLst/>
              <a:gdLst/>
              <a:ahLst/>
              <a:cxnLst/>
              <a:rect l="l" t="t" r="r" b="b"/>
              <a:pathLst>
                <a:path w="2503" h="2528" extrusionOk="0">
                  <a:moveTo>
                    <a:pt x="2202" y="1"/>
                  </a:moveTo>
                  <a:lnTo>
                    <a:pt x="1" y="2236"/>
                  </a:lnTo>
                  <a:cubicBezTo>
                    <a:pt x="1" y="2269"/>
                    <a:pt x="1" y="2302"/>
                    <a:pt x="1" y="2336"/>
                  </a:cubicBezTo>
                  <a:lnTo>
                    <a:pt x="201" y="2503"/>
                  </a:lnTo>
                  <a:cubicBezTo>
                    <a:pt x="217" y="2519"/>
                    <a:pt x="234" y="2528"/>
                    <a:pt x="251" y="2528"/>
                  </a:cubicBezTo>
                  <a:cubicBezTo>
                    <a:pt x="268" y="2528"/>
                    <a:pt x="284" y="2519"/>
                    <a:pt x="301" y="2503"/>
                  </a:cubicBezTo>
                  <a:lnTo>
                    <a:pt x="2502" y="301"/>
                  </a:lnTo>
                  <a:cubicBezTo>
                    <a:pt x="2502" y="268"/>
                    <a:pt x="2502" y="234"/>
                    <a:pt x="2502" y="201"/>
                  </a:cubicBezTo>
                  <a:lnTo>
                    <a:pt x="230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82"/>
            <p:cNvSpPr/>
            <p:nvPr/>
          </p:nvSpPr>
          <p:spPr>
            <a:xfrm>
              <a:off x="2811350" y="3554650"/>
              <a:ext cx="38375" cy="35050"/>
            </a:xfrm>
            <a:custGeom>
              <a:avLst/>
              <a:gdLst/>
              <a:ahLst/>
              <a:cxnLst/>
              <a:rect l="l" t="t" r="r" b="b"/>
              <a:pathLst>
                <a:path w="1535" h="1402" extrusionOk="0">
                  <a:moveTo>
                    <a:pt x="751" y="1"/>
                  </a:moveTo>
                  <a:cubicBezTo>
                    <a:pt x="576" y="1"/>
                    <a:pt x="401" y="67"/>
                    <a:pt x="267" y="201"/>
                  </a:cubicBezTo>
                  <a:cubicBezTo>
                    <a:pt x="0" y="468"/>
                    <a:pt x="0" y="935"/>
                    <a:pt x="267" y="1201"/>
                  </a:cubicBezTo>
                  <a:cubicBezTo>
                    <a:pt x="401" y="1335"/>
                    <a:pt x="584" y="1402"/>
                    <a:pt x="768" y="1402"/>
                  </a:cubicBezTo>
                  <a:cubicBezTo>
                    <a:pt x="951" y="1402"/>
                    <a:pt x="1134" y="1335"/>
                    <a:pt x="1268" y="1201"/>
                  </a:cubicBezTo>
                  <a:cubicBezTo>
                    <a:pt x="1535" y="901"/>
                    <a:pt x="1535" y="468"/>
                    <a:pt x="1235" y="201"/>
                  </a:cubicBezTo>
                  <a:cubicBezTo>
                    <a:pt x="1101" y="67"/>
                    <a:pt x="926" y="1"/>
                    <a:pt x="7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82"/>
            <p:cNvSpPr/>
            <p:nvPr/>
          </p:nvSpPr>
          <p:spPr>
            <a:xfrm>
              <a:off x="2990650" y="3497100"/>
              <a:ext cx="72575" cy="52075"/>
            </a:xfrm>
            <a:custGeom>
              <a:avLst/>
              <a:gdLst/>
              <a:ahLst/>
              <a:cxnLst/>
              <a:rect l="l" t="t" r="r" b="b"/>
              <a:pathLst>
                <a:path w="2903" h="2083" extrusionOk="0">
                  <a:moveTo>
                    <a:pt x="267" y="1"/>
                  </a:moveTo>
                  <a:cubicBezTo>
                    <a:pt x="234" y="1"/>
                    <a:pt x="200" y="1"/>
                    <a:pt x="167" y="34"/>
                  </a:cubicBezTo>
                  <a:lnTo>
                    <a:pt x="33" y="234"/>
                  </a:lnTo>
                  <a:cubicBezTo>
                    <a:pt x="0" y="268"/>
                    <a:pt x="33" y="301"/>
                    <a:pt x="67" y="335"/>
                  </a:cubicBezTo>
                  <a:lnTo>
                    <a:pt x="2635" y="2069"/>
                  </a:lnTo>
                  <a:cubicBezTo>
                    <a:pt x="2645" y="2079"/>
                    <a:pt x="2655" y="2083"/>
                    <a:pt x="2665" y="2083"/>
                  </a:cubicBezTo>
                  <a:cubicBezTo>
                    <a:pt x="2688" y="2083"/>
                    <a:pt x="2712" y="2059"/>
                    <a:pt x="2735" y="2036"/>
                  </a:cubicBezTo>
                  <a:lnTo>
                    <a:pt x="2869" y="1836"/>
                  </a:lnTo>
                  <a:cubicBezTo>
                    <a:pt x="2902" y="1802"/>
                    <a:pt x="2902" y="1769"/>
                    <a:pt x="2869" y="1736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82"/>
            <p:cNvSpPr/>
            <p:nvPr/>
          </p:nvSpPr>
          <p:spPr>
            <a:xfrm>
              <a:off x="3036500" y="3525150"/>
              <a:ext cx="40050" cy="34850"/>
            </a:xfrm>
            <a:custGeom>
              <a:avLst/>
              <a:gdLst/>
              <a:ahLst/>
              <a:cxnLst/>
              <a:rect l="l" t="t" r="r" b="b"/>
              <a:pathLst>
                <a:path w="1602" h="1394" extrusionOk="0">
                  <a:moveTo>
                    <a:pt x="794" y="1"/>
                  </a:moveTo>
                  <a:cubicBezTo>
                    <a:pt x="576" y="1"/>
                    <a:pt x="359" y="105"/>
                    <a:pt x="234" y="313"/>
                  </a:cubicBezTo>
                  <a:cubicBezTo>
                    <a:pt x="1" y="647"/>
                    <a:pt x="101" y="1081"/>
                    <a:pt x="401" y="1281"/>
                  </a:cubicBezTo>
                  <a:cubicBezTo>
                    <a:pt x="526" y="1356"/>
                    <a:pt x="665" y="1393"/>
                    <a:pt x="801" y="1393"/>
                  </a:cubicBezTo>
                  <a:cubicBezTo>
                    <a:pt x="1027" y="1393"/>
                    <a:pt x="1243" y="1289"/>
                    <a:pt x="1368" y="1081"/>
                  </a:cubicBezTo>
                  <a:cubicBezTo>
                    <a:pt x="1602" y="780"/>
                    <a:pt x="1502" y="347"/>
                    <a:pt x="1168" y="113"/>
                  </a:cubicBezTo>
                  <a:cubicBezTo>
                    <a:pt x="1056" y="38"/>
                    <a:pt x="924" y="1"/>
                    <a:pt x="79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82"/>
            <p:cNvSpPr/>
            <p:nvPr/>
          </p:nvSpPr>
          <p:spPr>
            <a:xfrm>
              <a:off x="2767975" y="3463750"/>
              <a:ext cx="81750" cy="22550"/>
            </a:xfrm>
            <a:custGeom>
              <a:avLst/>
              <a:gdLst/>
              <a:ahLst/>
              <a:cxnLst/>
              <a:rect l="l" t="t" r="r" b="b"/>
              <a:pathLst>
                <a:path w="3270" h="902" extrusionOk="0">
                  <a:moveTo>
                    <a:pt x="3136" y="1"/>
                  </a:moveTo>
                  <a:lnTo>
                    <a:pt x="67" y="534"/>
                  </a:lnTo>
                  <a:cubicBezTo>
                    <a:pt x="34" y="534"/>
                    <a:pt x="1" y="568"/>
                    <a:pt x="34" y="601"/>
                  </a:cubicBezTo>
                  <a:lnTo>
                    <a:pt x="67" y="868"/>
                  </a:lnTo>
                  <a:cubicBezTo>
                    <a:pt x="67" y="901"/>
                    <a:pt x="101" y="901"/>
                    <a:pt x="134" y="901"/>
                  </a:cubicBezTo>
                  <a:lnTo>
                    <a:pt x="3203" y="401"/>
                  </a:lnTo>
                  <a:cubicBezTo>
                    <a:pt x="3236" y="401"/>
                    <a:pt x="3270" y="368"/>
                    <a:pt x="3270" y="334"/>
                  </a:cubicBezTo>
                  <a:lnTo>
                    <a:pt x="3236" y="67"/>
                  </a:lnTo>
                  <a:cubicBezTo>
                    <a:pt x="3203" y="34"/>
                    <a:pt x="3203" y="1"/>
                    <a:pt x="313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82"/>
            <p:cNvSpPr/>
            <p:nvPr/>
          </p:nvSpPr>
          <p:spPr>
            <a:xfrm>
              <a:off x="2755475" y="3463500"/>
              <a:ext cx="37550" cy="34750"/>
            </a:xfrm>
            <a:custGeom>
              <a:avLst/>
              <a:gdLst/>
              <a:ahLst/>
              <a:cxnLst/>
              <a:rect l="l" t="t" r="r" b="b"/>
              <a:pathLst>
                <a:path w="1502" h="1390" extrusionOk="0">
                  <a:moveTo>
                    <a:pt x="748" y="0"/>
                  </a:moveTo>
                  <a:cubicBezTo>
                    <a:pt x="710" y="0"/>
                    <a:pt x="672" y="4"/>
                    <a:pt x="634" y="11"/>
                  </a:cubicBezTo>
                  <a:cubicBezTo>
                    <a:pt x="267" y="77"/>
                    <a:pt x="0" y="444"/>
                    <a:pt x="67" y="811"/>
                  </a:cubicBezTo>
                  <a:cubicBezTo>
                    <a:pt x="126" y="1166"/>
                    <a:pt x="421" y="1390"/>
                    <a:pt x="743" y="1390"/>
                  </a:cubicBezTo>
                  <a:cubicBezTo>
                    <a:pt x="784" y="1390"/>
                    <a:pt x="826" y="1386"/>
                    <a:pt x="868" y="1378"/>
                  </a:cubicBezTo>
                  <a:cubicBezTo>
                    <a:pt x="1235" y="1312"/>
                    <a:pt x="1501" y="978"/>
                    <a:pt x="1435" y="578"/>
                  </a:cubicBezTo>
                  <a:cubicBezTo>
                    <a:pt x="1375" y="249"/>
                    <a:pt x="1074" y="0"/>
                    <a:pt x="7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82"/>
            <p:cNvSpPr/>
            <p:nvPr/>
          </p:nvSpPr>
          <p:spPr>
            <a:xfrm>
              <a:off x="2958125" y="3534650"/>
              <a:ext cx="41725" cy="77075"/>
            </a:xfrm>
            <a:custGeom>
              <a:avLst/>
              <a:gdLst/>
              <a:ahLst/>
              <a:cxnLst/>
              <a:rect l="l" t="t" r="r" b="b"/>
              <a:pathLst>
                <a:path w="1669" h="3083" extrusionOk="0">
                  <a:moveTo>
                    <a:pt x="267" y="0"/>
                  </a:moveTo>
                  <a:lnTo>
                    <a:pt x="34" y="133"/>
                  </a:lnTo>
                  <a:cubicBezTo>
                    <a:pt x="0" y="133"/>
                    <a:pt x="0" y="167"/>
                    <a:pt x="0" y="200"/>
                  </a:cubicBezTo>
                  <a:lnTo>
                    <a:pt x="1301" y="3036"/>
                  </a:lnTo>
                  <a:cubicBezTo>
                    <a:pt x="1301" y="3059"/>
                    <a:pt x="1318" y="3083"/>
                    <a:pt x="1339" y="3083"/>
                  </a:cubicBezTo>
                  <a:cubicBezTo>
                    <a:pt x="1348" y="3083"/>
                    <a:pt x="1358" y="3079"/>
                    <a:pt x="1368" y="3069"/>
                  </a:cubicBezTo>
                  <a:lnTo>
                    <a:pt x="1635" y="2969"/>
                  </a:lnTo>
                  <a:cubicBezTo>
                    <a:pt x="1668" y="2969"/>
                    <a:pt x="1668" y="2902"/>
                    <a:pt x="1668" y="2869"/>
                  </a:cubicBezTo>
                  <a:lnTo>
                    <a:pt x="367" y="33"/>
                  </a:lnTo>
                  <a:cubicBezTo>
                    <a:pt x="334" y="0"/>
                    <a:pt x="300" y="0"/>
                    <a:pt x="2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82"/>
            <p:cNvSpPr/>
            <p:nvPr/>
          </p:nvSpPr>
          <p:spPr>
            <a:xfrm>
              <a:off x="2973125" y="3588050"/>
              <a:ext cx="40050" cy="34975"/>
            </a:xfrm>
            <a:custGeom>
              <a:avLst/>
              <a:gdLst/>
              <a:ahLst/>
              <a:cxnLst/>
              <a:rect l="l" t="t" r="r" b="b"/>
              <a:pathLst>
                <a:path w="1602" h="1399" extrusionOk="0">
                  <a:moveTo>
                    <a:pt x="816" y="0"/>
                  </a:moveTo>
                  <a:cubicBezTo>
                    <a:pt x="720" y="0"/>
                    <a:pt x="624" y="21"/>
                    <a:pt x="534" y="66"/>
                  </a:cubicBezTo>
                  <a:cubicBezTo>
                    <a:pt x="167" y="232"/>
                    <a:pt x="1" y="633"/>
                    <a:pt x="167" y="966"/>
                  </a:cubicBezTo>
                  <a:cubicBezTo>
                    <a:pt x="290" y="1236"/>
                    <a:pt x="539" y="1398"/>
                    <a:pt x="809" y="1398"/>
                  </a:cubicBezTo>
                  <a:cubicBezTo>
                    <a:pt x="905" y="1398"/>
                    <a:pt x="1005" y="1377"/>
                    <a:pt x="1101" y="1333"/>
                  </a:cubicBezTo>
                  <a:cubicBezTo>
                    <a:pt x="1435" y="1166"/>
                    <a:pt x="1602" y="766"/>
                    <a:pt x="1435" y="399"/>
                  </a:cubicBezTo>
                  <a:cubicBezTo>
                    <a:pt x="1337" y="155"/>
                    <a:pt x="1079" y="0"/>
                    <a:pt x="81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82"/>
            <p:cNvSpPr/>
            <p:nvPr/>
          </p:nvSpPr>
          <p:spPr>
            <a:xfrm>
              <a:off x="3002325" y="3425400"/>
              <a:ext cx="81750" cy="22525"/>
            </a:xfrm>
            <a:custGeom>
              <a:avLst/>
              <a:gdLst/>
              <a:ahLst/>
              <a:cxnLst/>
              <a:rect l="l" t="t" r="r" b="b"/>
              <a:pathLst>
                <a:path w="3270" h="901" extrusionOk="0">
                  <a:moveTo>
                    <a:pt x="3136" y="0"/>
                  </a:moveTo>
                  <a:lnTo>
                    <a:pt x="67" y="501"/>
                  </a:lnTo>
                  <a:cubicBezTo>
                    <a:pt x="33" y="534"/>
                    <a:pt x="0" y="567"/>
                    <a:pt x="0" y="601"/>
                  </a:cubicBezTo>
                  <a:lnTo>
                    <a:pt x="67" y="834"/>
                  </a:lnTo>
                  <a:cubicBezTo>
                    <a:pt x="67" y="868"/>
                    <a:pt x="100" y="901"/>
                    <a:pt x="134" y="901"/>
                  </a:cubicBezTo>
                  <a:lnTo>
                    <a:pt x="3202" y="401"/>
                  </a:lnTo>
                  <a:cubicBezTo>
                    <a:pt x="3236" y="367"/>
                    <a:pt x="3269" y="334"/>
                    <a:pt x="3269" y="300"/>
                  </a:cubicBezTo>
                  <a:lnTo>
                    <a:pt x="3202" y="34"/>
                  </a:lnTo>
                  <a:cubicBezTo>
                    <a:pt x="3202" y="0"/>
                    <a:pt x="3169" y="0"/>
                    <a:pt x="313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82"/>
            <p:cNvSpPr/>
            <p:nvPr/>
          </p:nvSpPr>
          <p:spPr>
            <a:xfrm>
              <a:off x="3059025" y="3413475"/>
              <a:ext cx="37550" cy="34725"/>
            </a:xfrm>
            <a:custGeom>
              <a:avLst/>
              <a:gdLst/>
              <a:ahLst/>
              <a:cxnLst/>
              <a:rect l="l" t="t" r="r" b="b"/>
              <a:pathLst>
                <a:path w="1502" h="1389" extrusionOk="0">
                  <a:moveTo>
                    <a:pt x="756" y="0"/>
                  </a:moveTo>
                  <a:cubicBezTo>
                    <a:pt x="717" y="0"/>
                    <a:pt x="676" y="3"/>
                    <a:pt x="634" y="10"/>
                  </a:cubicBezTo>
                  <a:cubicBezTo>
                    <a:pt x="267" y="77"/>
                    <a:pt x="0" y="444"/>
                    <a:pt x="67" y="811"/>
                  </a:cubicBezTo>
                  <a:cubicBezTo>
                    <a:pt x="127" y="1140"/>
                    <a:pt x="428" y="1388"/>
                    <a:pt x="754" y="1388"/>
                  </a:cubicBezTo>
                  <a:cubicBezTo>
                    <a:pt x="792" y="1388"/>
                    <a:pt x="830" y="1385"/>
                    <a:pt x="868" y="1378"/>
                  </a:cubicBezTo>
                  <a:cubicBezTo>
                    <a:pt x="1268" y="1311"/>
                    <a:pt x="1501" y="944"/>
                    <a:pt x="1435" y="577"/>
                  </a:cubicBezTo>
                  <a:cubicBezTo>
                    <a:pt x="1375" y="248"/>
                    <a:pt x="1101" y="0"/>
                    <a:pt x="75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82"/>
            <p:cNvSpPr/>
            <p:nvPr/>
          </p:nvSpPr>
          <p:spPr>
            <a:xfrm>
              <a:off x="2905575" y="3542975"/>
              <a:ext cx="20875" cy="81750"/>
            </a:xfrm>
            <a:custGeom>
              <a:avLst/>
              <a:gdLst/>
              <a:ahLst/>
              <a:cxnLst/>
              <a:rect l="l" t="t" r="r" b="b"/>
              <a:pathLst>
                <a:path w="835" h="3270" extrusionOk="0">
                  <a:moveTo>
                    <a:pt x="501" y="1"/>
                  </a:moveTo>
                  <a:cubicBezTo>
                    <a:pt x="468" y="1"/>
                    <a:pt x="434" y="34"/>
                    <a:pt x="434" y="67"/>
                  </a:cubicBezTo>
                  <a:lnTo>
                    <a:pt x="34" y="3170"/>
                  </a:lnTo>
                  <a:cubicBezTo>
                    <a:pt x="1" y="3203"/>
                    <a:pt x="34" y="3236"/>
                    <a:pt x="67" y="3236"/>
                  </a:cubicBezTo>
                  <a:lnTo>
                    <a:pt x="334" y="3270"/>
                  </a:lnTo>
                  <a:cubicBezTo>
                    <a:pt x="368" y="3270"/>
                    <a:pt x="401" y="3236"/>
                    <a:pt x="401" y="3203"/>
                  </a:cubicBezTo>
                  <a:lnTo>
                    <a:pt x="835" y="134"/>
                  </a:lnTo>
                  <a:cubicBezTo>
                    <a:pt x="835" y="101"/>
                    <a:pt x="801" y="67"/>
                    <a:pt x="768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82"/>
            <p:cNvSpPr/>
            <p:nvPr/>
          </p:nvSpPr>
          <p:spPr>
            <a:xfrm>
              <a:off x="2893075" y="3601275"/>
              <a:ext cx="36725" cy="35200"/>
            </a:xfrm>
            <a:custGeom>
              <a:avLst/>
              <a:gdLst/>
              <a:ahLst/>
              <a:cxnLst/>
              <a:rect l="l" t="t" r="r" b="b"/>
              <a:pathLst>
                <a:path w="1469" h="1408" extrusionOk="0">
                  <a:moveTo>
                    <a:pt x="767" y="1"/>
                  </a:moveTo>
                  <a:cubicBezTo>
                    <a:pt x="397" y="1"/>
                    <a:pt x="97" y="258"/>
                    <a:pt x="34" y="604"/>
                  </a:cubicBezTo>
                  <a:cubicBezTo>
                    <a:pt x="0" y="1004"/>
                    <a:pt x="267" y="1338"/>
                    <a:pt x="634" y="1405"/>
                  </a:cubicBezTo>
                  <a:cubicBezTo>
                    <a:pt x="657" y="1407"/>
                    <a:pt x="679" y="1407"/>
                    <a:pt x="701" y="1407"/>
                  </a:cubicBezTo>
                  <a:cubicBezTo>
                    <a:pt x="1071" y="1407"/>
                    <a:pt x="1372" y="1150"/>
                    <a:pt x="1435" y="804"/>
                  </a:cubicBezTo>
                  <a:cubicBezTo>
                    <a:pt x="1468" y="404"/>
                    <a:pt x="1201" y="70"/>
                    <a:pt x="834" y="4"/>
                  </a:cubicBezTo>
                  <a:cubicBezTo>
                    <a:pt x="812" y="2"/>
                    <a:pt x="789" y="1"/>
                    <a:pt x="76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82"/>
            <p:cNvSpPr/>
            <p:nvPr/>
          </p:nvSpPr>
          <p:spPr>
            <a:xfrm>
              <a:off x="2809675" y="3348775"/>
              <a:ext cx="232700" cy="215775"/>
            </a:xfrm>
            <a:custGeom>
              <a:avLst/>
              <a:gdLst/>
              <a:ahLst/>
              <a:cxnLst/>
              <a:rect l="l" t="t" r="r" b="b"/>
              <a:pathLst>
                <a:path w="9308" h="8631" extrusionOk="0">
                  <a:moveTo>
                    <a:pt x="4667" y="1"/>
                  </a:moveTo>
                  <a:cubicBezTo>
                    <a:pt x="4426" y="1"/>
                    <a:pt x="4182" y="21"/>
                    <a:pt x="3937" y="63"/>
                  </a:cubicBezTo>
                  <a:cubicBezTo>
                    <a:pt x="1568" y="430"/>
                    <a:pt x="1" y="2665"/>
                    <a:pt x="401" y="5033"/>
                  </a:cubicBezTo>
                  <a:cubicBezTo>
                    <a:pt x="730" y="7127"/>
                    <a:pt x="2561" y="8631"/>
                    <a:pt x="4643" y="8631"/>
                  </a:cubicBezTo>
                  <a:cubicBezTo>
                    <a:pt x="4883" y="8631"/>
                    <a:pt x="5126" y="8611"/>
                    <a:pt x="5371" y="8569"/>
                  </a:cubicBezTo>
                  <a:cubicBezTo>
                    <a:pt x="7706" y="8169"/>
                    <a:pt x="9307" y="5934"/>
                    <a:pt x="8907" y="3599"/>
                  </a:cubicBezTo>
                  <a:cubicBezTo>
                    <a:pt x="8549" y="1479"/>
                    <a:pt x="6721" y="1"/>
                    <a:pt x="466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82"/>
            <p:cNvSpPr/>
            <p:nvPr/>
          </p:nvSpPr>
          <p:spPr>
            <a:xfrm>
              <a:off x="2917250" y="3377750"/>
              <a:ext cx="28375" cy="26100"/>
            </a:xfrm>
            <a:custGeom>
              <a:avLst/>
              <a:gdLst/>
              <a:ahLst/>
              <a:cxnLst/>
              <a:rect l="l" t="t" r="r" b="b"/>
              <a:pathLst>
                <a:path w="1135" h="1044" extrusionOk="0">
                  <a:moveTo>
                    <a:pt x="543" y="1"/>
                  </a:moveTo>
                  <a:cubicBezTo>
                    <a:pt x="518" y="1"/>
                    <a:pt x="493" y="2"/>
                    <a:pt x="468" y="5"/>
                  </a:cubicBezTo>
                  <a:cubicBezTo>
                    <a:pt x="167" y="38"/>
                    <a:pt x="1" y="305"/>
                    <a:pt x="34" y="605"/>
                  </a:cubicBezTo>
                  <a:cubicBezTo>
                    <a:pt x="95" y="880"/>
                    <a:pt x="324" y="1043"/>
                    <a:pt x="567" y="1043"/>
                  </a:cubicBezTo>
                  <a:cubicBezTo>
                    <a:pt x="589" y="1043"/>
                    <a:pt x="612" y="1042"/>
                    <a:pt x="634" y="1039"/>
                  </a:cubicBezTo>
                  <a:cubicBezTo>
                    <a:pt x="935" y="1006"/>
                    <a:pt x="1135" y="705"/>
                    <a:pt x="1068" y="439"/>
                  </a:cubicBezTo>
                  <a:cubicBezTo>
                    <a:pt x="1038" y="164"/>
                    <a:pt x="811" y="1"/>
                    <a:pt x="54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82"/>
            <p:cNvSpPr/>
            <p:nvPr/>
          </p:nvSpPr>
          <p:spPr>
            <a:xfrm>
              <a:off x="2870550" y="3383600"/>
              <a:ext cx="31725" cy="29625"/>
            </a:xfrm>
            <a:custGeom>
              <a:avLst/>
              <a:gdLst/>
              <a:ahLst/>
              <a:cxnLst/>
              <a:rect l="l" t="t" r="r" b="b"/>
              <a:pathLst>
                <a:path w="1269" h="1185" extrusionOk="0">
                  <a:moveTo>
                    <a:pt x="606" y="1"/>
                  </a:moveTo>
                  <a:cubicBezTo>
                    <a:pt x="583" y="1"/>
                    <a:pt x="559" y="2"/>
                    <a:pt x="534" y="4"/>
                  </a:cubicBezTo>
                  <a:cubicBezTo>
                    <a:pt x="201" y="71"/>
                    <a:pt x="1" y="371"/>
                    <a:pt x="34" y="705"/>
                  </a:cubicBezTo>
                  <a:cubicBezTo>
                    <a:pt x="92" y="995"/>
                    <a:pt x="327" y="1185"/>
                    <a:pt x="607" y="1185"/>
                  </a:cubicBezTo>
                  <a:cubicBezTo>
                    <a:pt x="649" y="1185"/>
                    <a:pt x="691" y="1181"/>
                    <a:pt x="735" y="1172"/>
                  </a:cubicBezTo>
                  <a:cubicBezTo>
                    <a:pt x="1068" y="1139"/>
                    <a:pt x="1268" y="838"/>
                    <a:pt x="1235" y="505"/>
                  </a:cubicBezTo>
                  <a:cubicBezTo>
                    <a:pt x="1173" y="195"/>
                    <a:pt x="910" y="1"/>
                    <a:pt x="60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82"/>
            <p:cNvSpPr/>
            <p:nvPr/>
          </p:nvSpPr>
          <p:spPr>
            <a:xfrm>
              <a:off x="2893075" y="3426125"/>
              <a:ext cx="22525" cy="21100"/>
            </a:xfrm>
            <a:custGeom>
              <a:avLst/>
              <a:gdLst/>
              <a:ahLst/>
              <a:cxnLst/>
              <a:rect l="l" t="t" r="r" b="b"/>
              <a:pathLst>
                <a:path w="901" h="844" extrusionOk="0">
                  <a:moveTo>
                    <a:pt x="460" y="0"/>
                  </a:moveTo>
                  <a:cubicBezTo>
                    <a:pt x="440" y="0"/>
                    <a:pt x="421" y="2"/>
                    <a:pt x="401" y="5"/>
                  </a:cubicBezTo>
                  <a:cubicBezTo>
                    <a:pt x="167" y="38"/>
                    <a:pt x="0" y="271"/>
                    <a:pt x="67" y="505"/>
                  </a:cubicBezTo>
                  <a:cubicBezTo>
                    <a:pt x="97" y="715"/>
                    <a:pt x="261" y="844"/>
                    <a:pt x="464" y="844"/>
                  </a:cubicBezTo>
                  <a:cubicBezTo>
                    <a:pt x="487" y="844"/>
                    <a:pt x="510" y="842"/>
                    <a:pt x="534" y="839"/>
                  </a:cubicBezTo>
                  <a:cubicBezTo>
                    <a:pt x="768" y="805"/>
                    <a:pt x="901" y="572"/>
                    <a:pt x="868" y="372"/>
                  </a:cubicBezTo>
                  <a:cubicBezTo>
                    <a:pt x="837" y="158"/>
                    <a:pt x="667" y="0"/>
                    <a:pt x="46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82"/>
            <p:cNvSpPr/>
            <p:nvPr/>
          </p:nvSpPr>
          <p:spPr>
            <a:xfrm>
              <a:off x="2849700" y="3415100"/>
              <a:ext cx="33400" cy="31450"/>
            </a:xfrm>
            <a:custGeom>
              <a:avLst/>
              <a:gdLst/>
              <a:ahLst/>
              <a:cxnLst/>
              <a:rect l="l" t="t" r="r" b="b"/>
              <a:pathLst>
                <a:path w="1336" h="1258" extrusionOk="0">
                  <a:moveTo>
                    <a:pt x="683" y="1"/>
                  </a:moveTo>
                  <a:cubicBezTo>
                    <a:pt x="645" y="1"/>
                    <a:pt x="606" y="4"/>
                    <a:pt x="568" y="12"/>
                  </a:cubicBezTo>
                  <a:cubicBezTo>
                    <a:pt x="234" y="45"/>
                    <a:pt x="1" y="379"/>
                    <a:pt x="34" y="712"/>
                  </a:cubicBezTo>
                  <a:cubicBezTo>
                    <a:pt x="93" y="1037"/>
                    <a:pt x="361" y="1258"/>
                    <a:pt x="654" y="1258"/>
                  </a:cubicBezTo>
                  <a:cubicBezTo>
                    <a:pt x="691" y="1258"/>
                    <a:pt x="730" y="1254"/>
                    <a:pt x="768" y="1246"/>
                  </a:cubicBezTo>
                  <a:cubicBezTo>
                    <a:pt x="1102" y="1179"/>
                    <a:pt x="1335" y="846"/>
                    <a:pt x="1302" y="512"/>
                  </a:cubicBezTo>
                  <a:cubicBezTo>
                    <a:pt x="1243" y="217"/>
                    <a:pt x="975" y="1"/>
                    <a:pt x="68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82"/>
            <p:cNvSpPr/>
            <p:nvPr/>
          </p:nvSpPr>
          <p:spPr>
            <a:xfrm>
              <a:off x="2941450" y="3479500"/>
              <a:ext cx="25875" cy="24625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02" y="0"/>
                  </a:moveTo>
                  <a:cubicBezTo>
                    <a:pt x="479" y="0"/>
                    <a:pt x="456" y="2"/>
                    <a:pt x="434" y="4"/>
                  </a:cubicBezTo>
                  <a:cubicBezTo>
                    <a:pt x="167" y="71"/>
                    <a:pt x="0" y="305"/>
                    <a:pt x="33" y="572"/>
                  </a:cubicBezTo>
                  <a:cubicBezTo>
                    <a:pt x="62" y="803"/>
                    <a:pt x="267" y="985"/>
                    <a:pt x="496" y="985"/>
                  </a:cubicBezTo>
                  <a:cubicBezTo>
                    <a:pt x="530" y="985"/>
                    <a:pt x="565" y="981"/>
                    <a:pt x="600" y="972"/>
                  </a:cubicBezTo>
                  <a:cubicBezTo>
                    <a:pt x="867" y="938"/>
                    <a:pt x="1034" y="672"/>
                    <a:pt x="1001" y="405"/>
                  </a:cubicBezTo>
                  <a:cubicBezTo>
                    <a:pt x="970" y="161"/>
                    <a:pt x="744" y="0"/>
                    <a:pt x="50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82"/>
            <p:cNvSpPr/>
            <p:nvPr/>
          </p:nvSpPr>
          <p:spPr>
            <a:xfrm>
              <a:off x="2899750" y="3461975"/>
              <a:ext cx="25025" cy="23800"/>
            </a:xfrm>
            <a:custGeom>
              <a:avLst/>
              <a:gdLst/>
              <a:ahLst/>
              <a:cxnLst/>
              <a:rect l="l" t="t" r="r" b="b"/>
              <a:pathLst>
                <a:path w="1001" h="952" extrusionOk="0">
                  <a:moveTo>
                    <a:pt x="494" y="1"/>
                  </a:moveTo>
                  <a:cubicBezTo>
                    <a:pt x="474" y="1"/>
                    <a:pt x="454" y="2"/>
                    <a:pt x="434" y="5"/>
                  </a:cubicBezTo>
                  <a:cubicBezTo>
                    <a:pt x="167" y="72"/>
                    <a:pt x="0" y="305"/>
                    <a:pt x="34" y="572"/>
                  </a:cubicBezTo>
                  <a:cubicBezTo>
                    <a:pt x="62" y="775"/>
                    <a:pt x="267" y="952"/>
                    <a:pt x="473" y="952"/>
                  </a:cubicBezTo>
                  <a:cubicBezTo>
                    <a:pt x="505" y="952"/>
                    <a:pt x="536" y="948"/>
                    <a:pt x="567" y="939"/>
                  </a:cubicBezTo>
                  <a:cubicBezTo>
                    <a:pt x="834" y="906"/>
                    <a:pt x="1001" y="672"/>
                    <a:pt x="968" y="405"/>
                  </a:cubicBezTo>
                  <a:cubicBezTo>
                    <a:pt x="937" y="161"/>
                    <a:pt x="711" y="1"/>
                    <a:pt x="49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82"/>
            <p:cNvSpPr/>
            <p:nvPr/>
          </p:nvSpPr>
          <p:spPr>
            <a:xfrm>
              <a:off x="2988975" y="3464450"/>
              <a:ext cx="20875" cy="19475"/>
            </a:xfrm>
            <a:custGeom>
              <a:avLst/>
              <a:gdLst/>
              <a:ahLst/>
              <a:cxnLst/>
              <a:rect l="l" t="t" r="r" b="b"/>
              <a:pathLst>
                <a:path w="835" h="779" extrusionOk="0">
                  <a:moveTo>
                    <a:pt x="404" y="1"/>
                  </a:moveTo>
                  <a:cubicBezTo>
                    <a:pt x="381" y="1"/>
                    <a:pt x="358" y="3"/>
                    <a:pt x="334" y="6"/>
                  </a:cubicBezTo>
                  <a:cubicBezTo>
                    <a:pt x="134" y="39"/>
                    <a:pt x="0" y="240"/>
                    <a:pt x="34" y="440"/>
                  </a:cubicBezTo>
                  <a:cubicBezTo>
                    <a:pt x="64" y="649"/>
                    <a:pt x="228" y="778"/>
                    <a:pt x="406" y="778"/>
                  </a:cubicBezTo>
                  <a:cubicBezTo>
                    <a:pt x="427" y="778"/>
                    <a:pt x="447" y="777"/>
                    <a:pt x="467" y="773"/>
                  </a:cubicBezTo>
                  <a:cubicBezTo>
                    <a:pt x="668" y="740"/>
                    <a:pt x="834" y="540"/>
                    <a:pt x="801" y="340"/>
                  </a:cubicBezTo>
                  <a:cubicBezTo>
                    <a:pt x="771" y="130"/>
                    <a:pt x="607" y="1"/>
                    <a:pt x="40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82"/>
            <p:cNvSpPr/>
            <p:nvPr/>
          </p:nvSpPr>
          <p:spPr>
            <a:xfrm>
              <a:off x="2907250" y="3507025"/>
              <a:ext cx="25875" cy="23575"/>
            </a:xfrm>
            <a:custGeom>
              <a:avLst/>
              <a:gdLst/>
              <a:ahLst/>
              <a:cxnLst/>
              <a:rect l="l" t="t" r="r" b="b"/>
              <a:pathLst>
                <a:path w="1035" h="943" extrusionOk="0">
                  <a:moveTo>
                    <a:pt x="533" y="0"/>
                  </a:moveTo>
                  <a:cubicBezTo>
                    <a:pt x="295" y="0"/>
                    <a:pt x="95" y="160"/>
                    <a:pt x="34" y="405"/>
                  </a:cubicBezTo>
                  <a:cubicBezTo>
                    <a:pt x="0" y="638"/>
                    <a:pt x="201" y="905"/>
                    <a:pt x="434" y="938"/>
                  </a:cubicBezTo>
                  <a:cubicBezTo>
                    <a:pt x="457" y="941"/>
                    <a:pt x="479" y="943"/>
                    <a:pt x="501" y="943"/>
                  </a:cubicBezTo>
                  <a:cubicBezTo>
                    <a:pt x="739" y="943"/>
                    <a:pt x="937" y="782"/>
                    <a:pt x="968" y="538"/>
                  </a:cubicBezTo>
                  <a:cubicBezTo>
                    <a:pt x="1034" y="271"/>
                    <a:pt x="834" y="38"/>
                    <a:pt x="601" y="4"/>
                  </a:cubicBezTo>
                  <a:cubicBezTo>
                    <a:pt x="578" y="1"/>
                    <a:pt x="556" y="0"/>
                    <a:pt x="53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82"/>
            <p:cNvSpPr/>
            <p:nvPr/>
          </p:nvSpPr>
          <p:spPr>
            <a:xfrm>
              <a:off x="2877225" y="3484475"/>
              <a:ext cx="20875" cy="19450"/>
            </a:xfrm>
            <a:custGeom>
              <a:avLst/>
              <a:gdLst/>
              <a:ahLst/>
              <a:cxnLst/>
              <a:rect l="l" t="t" r="r" b="b"/>
              <a:pathLst>
                <a:path w="835" h="778" extrusionOk="0">
                  <a:moveTo>
                    <a:pt x="406" y="1"/>
                  </a:moveTo>
                  <a:cubicBezTo>
                    <a:pt x="228" y="1"/>
                    <a:pt x="64" y="130"/>
                    <a:pt x="34" y="339"/>
                  </a:cubicBezTo>
                  <a:cubicBezTo>
                    <a:pt x="1" y="539"/>
                    <a:pt x="134" y="739"/>
                    <a:pt x="367" y="773"/>
                  </a:cubicBezTo>
                  <a:cubicBezTo>
                    <a:pt x="388" y="776"/>
                    <a:pt x="408" y="778"/>
                    <a:pt x="429" y="778"/>
                  </a:cubicBezTo>
                  <a:cubicBezTo>
                    <a:pt x="607" y="778"/>
                    <a:pt x="771" y="649"/>
                    <a:pt x="801" y="439"/>
                  </a:cubicBezTo>
                  <a:cubicBezTo>
                    <a:pt x="834" y="239"/>
                    <a:pt x="668" y="39"/>
                    <a:pt x="468" y="6"/>
                  </a:cubicBezTo>
                  <a:cubicBezTo>
                    <a:pt x="447" y="2"/>
                    <a:pt x="427" y="1"/>
                    <a:pt x="40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82"/>
            <p:cNvSpPr/>
            <p:nvPr/>
          </p:nvSpPr>
          <p:spPr>
            <a:xfrm>
              <a:off x="2853875" y="3458625"/>
              <a:ext cx="20875" cy="18625"/>
            </a:xfrm>
            <a:custGeom>
              <a:avLst/>
              <a:gdLst/>
              <a:ahLst/>
              <a:cxnLst/>
              <a:rect l="l" t="t" r="r" b="b"/>
              <a:pathLst>
                <a:path w="835" h="745" extrusionOk="0">
                  <a:moveTo>
                    <a:pt x="429" y="0"/>
                  </a:moveTo>
                  <a:cubicBezTo>
                    <a:pt x="409" y="0"/>
                    <a:pt x="388" y="2"/>
                    <a:pt x="367" y="6"/>
                  </a:cubicBezTo>
                  <a:cubicBezTo>
                    <a:pt x="167" y="39"/>
                    <a:pt x="1" y="239"/>
                    <a:pt x="67" y="439"/>
                  </a:cubicBezTo>
                  <a:cubicBezTo>
                    <a:pt x="97" y="619"/>
                    <a:pt x="261" y="745"/>
                    <a:pt x="439" y="745"/>
                  </a:cubicBezTo>
                  <a:cubicBezTo>
                    <a:pt x="460" y="745"/>
                    <a:pt x="480" y="743"/>
                    <a:pt x="501" y="739"/>
                  </a:cubicBezTo>
                  <a:cubicBezTo>
                    <a:pt x="701" y="706"/>
                    <a:pt x="834" y="506"/>
                    <a:pt x="801" y="306"/>
                  </a:cubicBezTo>
                  <a:cubicBezTo>
                    <a:pt x="771" y="126"/>
                    <a:pt x="607" y="0"/>
                    <a:pt x="42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82"/>
            <p:cNvSpPr/>
            <p:nvPr/>
          </p:nvSpPr>
          <p:spPr>
            <a:xfrm>
              <a:off x="2960625" y="3512825"/>
              <a:ext cx="20875" cy="19475"/>
            </a:xfrm>
            <a:custGeom>
              <a:avLst/>
              <a:gdLst/>
              <a:ahLst/>
              <a:cxnLst/>
              <a:rect l="l" t="t" r="r" b="b"/>
              <a:pathLst>
                <a:path w="835" h="779" extrusionOk="0">
                  <a:moveTo>
                    <a:pt x="428" y="1"/>
                  </a:moveTo>
                  <a:cubicBezTo>
                    <a:pt x="408" y="1"/>
                    <a:pt x="388" y="2"/>
                    <a:pt x="367" y="6"/>
                  </a:cubicBezTo>
                  <a:cubicBezTo>
                    <a:pt x="134" y="39"/>
                    <a:pt x="0" y="239"/>
                    <a:pt x="34" y="473"/>
                  </a:cubicBezTo>
                  <a:cubicBezTo>
                    <a:pt x="64" y="652"/>
                    <a:pt x="228" y="778"/>
                    <a:pt x="430" y="778"/>
                  </a:cubicBezTo>
                  <a:cubicBezTo>
                    <a:pt x="453" y="778"/>
                    <a:pt x="477" y="776"/>
                    <a:pt x="501" y="773"/>
                  </a:cubicBezTo>
                  <a:cubicBezTo>
                    <a:pt x="701" y="740"/>
                    <a:pt x="834" y="539"/>
                    <a:pt x="801" y="339"/>
                  </a:cubicBezTo>
                  <a:cubicBezTo>
                    <a:pt x="771" y="130"/>
                    <a:pt x="606" y="1"/>
                    <a:pt x="42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82"/>
            <p:cNvSpPr/>
            <p:nvPr/>
          </p:nvSpPr>
          <p:spPr>
            <a:xfrm>
              <a:off x="2943950" y="3441975"/>
              <a:ext cx="22525" cy="21100"/>
            </a:xfrm>
            <a:custGeom>
              <a:avLst/>
              <a:gdLst/>
              <a:ahLst/>
              <a:cxnLst/>
              <a:rect l="l" t="t" r="r" b="b"/>
              <a:pathLst>
                <a:path w="901" h="844" extrusionOk="0">
                  <a:moveTo>
                    <a:pt x="427" y="0"/>
                  </a:moveTo>
                  <a:cubicBezTo>
                    <a:pt x="407" y="0"/>
                    <a:pt x="387" y="2"/>
                    <a:pt x="367" y="4"/>
                  </a:cubicBezTo>
                  <a:cubicBezTo>
                    <a:pt x="134" y="38"/>
                    <a:pt x="0" y="271"/>
                    <a:pt x="33" y="505"/>
                  </a:cubicBezTo>
                  <a:cubicBezTo>
                    <a:pt x="63" y="714"/>
                    <a:pt x="255" y="843"/>
                    <a:pt x="438" y="843"/>
                  </a:cubicBezTo>
                  <a:cubicBezTo>
                    <a:pt x="459" y="843"/>
                    <a:pt x="480" y="842"/>
                    <a:pt x="500" y="838"/>
                  </a:cubicBezTo>
                  <a:cubicBezTo>
                    <a:pt x="734" y="805"/>
                    <a:pt x="901" y="571"/>
                    <a:pt x="867" y="371"/>
                  </a:cubicBezTo>
                  <a:cubicBezTo>
                    <a:pt x="837" y="158"/>
                    <a:pt x="639" y="0"/>
                    <a:pt x="42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82"/>
            <p:cNvSpPr/>
            <p:nvPr/>
          </p:nvSpPr>
          <p:spPr>
            <a:xfrm>
              <a:off x="2960625" y="3396200"/>
              <a:ext cx="25875" cy="25050"/>
            </a:xfrm>
            <a:custGeom>
              <a:avLst/>
              <a:gdLst/>
              <a:ahLst/>
              <a:cxnLst/>
              <a:rect l="l" t="t" r="r" b="b"/>
              <a:pathLst>
                <a:path w="1035" h="1002" extrusionOk="0">
                  <a:moveTo>
                    <a:pt x="467" y="1"/>
                  </a:moveTo>
                  <a:cubicBezTo>
                    <a:pt x="200" y="34"/>
                    <a:pt x="0" y="268"/>
                    <a:pt x="34" y="534"/>
                  </a:cubicBezTo>
                  <a:cubicBezTo>
                    <a:pt x="67" y="835"/>
                    <a:pt x="300" y="1001"/>
                    <a:pt x="567" y="1001"/>
                  </a:cubicBezTo>
                  <a:cubicBezTo>
                    <a:pt x="834" y="968"/>
                    <a:pt x="1034" y="735"/>
                    <a:pt x="1001" y="468"/>
                  </a:cubicBezTo>
                  <a:cubicBezTo>
                    <a:pt x="968" y="201"/>
                    <a:pt x="734" y="1"/>
                    <a:pt x="46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82"/>
            <p:cNvSpPr/>
            <p:nvPr/>
          </p:nvSpPr>
          <p:spPr>
            <a:xfrm>
              <a:off x="2929775" y="3412050"/>
              <a:ext cx="20025" cy="19325"/>
            </a:xfrm>
            <a:custGeom>
              <a:avLst/>
              <a:gdLst/>
              <a:ahLst/>
              <a:cxnLst/>
              <a:rect l="l" t="t" r="r" b="b"/>
              <a:pathLst>
                <a:path w="801" h="773" extrusionOk="0">
                  <a:moveTo>
                    <a:pt x="367" y="1"/>
                  </a:moveTo>
                  <a:cubicBezTo>
                    <a:pt x="167" y="34"/>
                    <a:pt x="0" y="201"/>
                    <a:pt x="0" y="434"/>
                  </a:cubicBezTo>
                  <a:cubicBezTo>
                    <a:pt x="31" y="617"/>
                    <a:pt x="200" y="772"/>
                    <a:pt x="382" y="772"/>
                  </a:cubicBezTo>
                  <a:cubicBezTo>
                    <a:pt x="399" y="772"/>
                    <a:pt x="416" y="771"/>
                    <a:pt x="434" y="768"/>
                  </a:cubicBezTo>
                  <a:cubicBezTo>
                    <a:pt x="634" y="734"/>
                    <a:pt x="801" y="568"/>
                    <a:pt x="767" y="334"/>
                  </a:cubicBezTo>
                  <a:cubicBezTo>
                    <a:pt x="767" y="134"/>
                    <a:pt x="567" y="1"/>
                    <a:pt x="36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82"/>
            <p:cNvSpPr/>
            <p:nvPr/>
          </p:nvSpPr>
          <p:spPr>
            <a:xfrm>
              <a:off x="2990650" y="3433625"/>
              <a:ext cx="21700" cy="20975"/>
            </a:xfrm>
            <a:custGeom>
              <a:avLst/>
              <a:gdLst/>
              <a:ahLst/>
              <a:cxnLst/>
              <a:rect l="l" t="t" r="r" b="b"/>
              <a:pathLst>
                <a:path w="868" h="839" extrusionOk="0">
                  <a:moveTo>
                    <a:pt x="460" y="1"/>
                  </a:moveTo>
                  <a:cubicBezTo>
                    <a:pt x="440" y="1"/>
                    <a:pt x="420" y="2"/>
                    <a:pt x="400" y="5"/>
                  </a:cubicBezTo>
                  <a:cubicBezTo>
                    <a:pt x="167" y="5"/>
                    <a:pt x="0" y="205"/>
                    <a:pt x="33" y="438"/>
                  </a:cubicBezTo>
                  <a:cubicBezTo>
                    <a:pt x="33" y="672"/>
                    <a:pt x="234" y="839"/>
                    <a:pt x="467" y="839"/>
                  </a:cubicBezTo>
                  <a:cubicBezTo>
                    <a:pt x="701" y="805"/>
                    <a:pt x="867" y="605"/>
                    <a:pt x="867" y="372"/>
                  </a:cubicBezTo>
                  <a:cubicBezTo>
                    <a:pt x="837" y="158"/>
                    <a:pt x="667" y="1"/>
                    <a:pt x="46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82"/>
            <p:cNvSpPr/>
            <p:nvPr/>
          </p:nvSpPr>
          <p:spPr>
            <a:xfrm>
              <a:off x="5128825" y="1973525"/>
              <a:ext cx="573775" cy="508500"/>
            </a:xfrm>
            <a:custGeom>
              <a:avLst/>
              <a:gdLst/>
              <a:ahLst/>
              <a:cxnLst/>
              <a:rect l="l" t="t" r="r" b="b"/>
              <a:pathLst>
                <a:path w="22951" h="20340" extrusionOk="0">
                  <a:moveTo>
                    <a:pt x="3870" y="0"/>
                  </a:moveTo>
                  <a:cubicBezTo>
                    <a:pt x="1735" y="0"/>
                    <a:pt x="1" y="1735"/>
                    <a:pt x="1" y="3870"/>
                  </a:cubicBezTo>
                  <a:lnTo>
                    <a:pt x="1" y="13944"/>
                  </a:lnTo>
                  <a:cubicBezTo>
                    <a:pt x="1" y="15812"/>
                    <a:pt x="1368" y="17379"/>
                    <a:pt x="3170" y="17713"/>
                  </a:cubicBezTo>
                  <a:lnTo>
                    <a:pt x="4304" y="19714"/>
                  </a:lnTo>
                  <a:cubicBezTo>
                    <a:pt x="4554" y="20131"/>
                    <a:pt x="4988" y="20340"/>
                    <a:pt x="5421" y="20340"/>
                  </a:cubicBezTo>
                  <a:cubicBezTo>
                    <a:pt x="5855" y="20340"/>
                    <a:pt x="6289" y="20131"/>
                    <a:pt x="6539" y="19714"/>
                  </a:cubicBezTo>
                  <a:lnTo>
                    <a:pt x="7640" y="17780"/>
                  </a:lnTo>
                  <a:lnTo>
                    <a:pt x="19081" y="17780"/>
                  </a:lnTo>
                  <a:cubicBezTo>
                    <a:pt x="21216" y="17780"/>
                    <a:pt x="22951" y="16045"/>
                    <a:pt x="22951" y="13944"/>
                  </a:cubicBezTo>
                  <a:lnTo>
                    <a:pt x="22951" y="3870"/>
                  </a:lnTo>
                  <a:cubicBezTo>
                    <a:pt x="22951" y="1735"/>
                    <a:pt x="21216" y="0"/>
                    <a:pt x="19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82"/>
            <p:cNvSpPr/>
            <p:nvPr/>
          </p:nvSpPr>
          <p:spPr>
            <a:xfrm>
              <a:off x="5451575" y="2042400"/>
              <a:ext cx="46725" cy="83275"/>
            </a:xfrm>
            <a:custGeom>
              <a:avLst/>
              <a:gdLst/>
              <a:ahLst/>
              <a:cxnLst/>
              <a:rect l="l" t="t" r="r" b="b"/>
              <a:pathLst>
                <a:path w="1869" h="3331" extrusionOk="0">
                  <a:moveTo>
                    <a:pt x="1506" y="0"/>
                  </a:moveTo>
                  <a:cubicBezTo>
                    <a:pt x="1484" y="0"/>
                    <a:pt x="1468" y="24"/>
                    <a:pt x="1468" y="47"/>
                  </a:cubicBezTo>
                  <a:lnTo>
                    <a:pt x="33" y="3116"/>
                  </a:lnTo>
                  <a:cubicBezTo>
                    <a:pt x="0" y="3150"/>
                    <a:pt x="33" y="3183"/>
                    <a:pt x="67" y="3183"/>
                  </a:cubicBezTo>
                  <a:lnTo>
                    <a:pt x="334" y="3316"/>
                  </a:lnTo>
                  <a:cubicBezTo>
                    <a:pt x="343" y="3326"/>
                    <a:pt x="353" y="3330"/>
                    <a:pt x="362" y="3330"/>
                  </a:cubicBezTo>
                  <a:cubicBezTo>
                    <a:pt x="384" y="3330"/>
                    <a:pt x="400" y="3307"/>
                    <a:pt x="400" y="3283"/>
                  </a:cubicBezTo>
                  <a:lnTo>
                    <a:pt x="1835" y="214"/>
                  </a:lnTo>
                  <a:cubicBezTo>
                    <a:pt x="1868" y="181"/>
                    <a:pt x="1835" y="147"/>
                    <a:pt x="1801" y="147"/>
                  </a:cubicBezTo>
                  <a:lnTo>
                    <a:pt x="1534" y="14"/>
                  </a:lnTo>
                  <a:cubicBezTo>
                    <a:pt x="1525" y="4"/>
                    <a:pt x="1515" y="0"/>
                    <a:pt x="150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82"/>
            <p:cNvSpPr/>
            <p:nvPr/>
          </p:nvSpPr>
          <p:spPr>
            <a:xfrm>
              <a:off x="5469900" y="2030425"/>
              <a:ext cx="41725" cy="37575"/>
            </a:xfrm>
            <a:custGeom>
              <a:avLst/>
              <a:gdLst/>
              <a:ahLst/>
              <a:cxnLst/>
              <a:rect l="l" t="t" r="r" b="b"/>
              <a:pathLst>
                <a:path w="1669" h="1503" extrusionOk="0">
                  <a:moveTo>
                    <a:pt x="847" y="1"/>
                  </a:moveTo>
                  <a:cubicBezTo>
                    <a:pt x="651" y="1"/>
                    <a:pt x="451" y="76"/>
                    <a:pt x="301" y="226"/>
                  </a:cubicBezTo>
                  <a:cubicBezTo>
                    <a:pt x="1" y="493"/>
                    <a:pt x="1" y="960"/>
                    <a:pt x="301" y="1260"/>
                  </a:cubicBezTo>
                  <a:cubicBezTo>
                    <a:pt x="442" y="1419"/>
                    <a:pt x="648" y="1503"/>
                    <a:pt x="855" y="1503"/>
                  </a:cubicBezTo>
                  <a:cubicBezTo>
                    <a:pt x="1040" y="1503"/>
                    <a:pt x="1227" y="1435"/>
                    <a:pt x="1369" y="1294"/>
                  </a:cubicBezTo>
                  <a:cubicBezTo>
                    <a:pt x="1669" y="1027"/>
                    <a:pt x="1669" y="526"/>
                    <a:pt x="1369" y="226"/>
                  </a:cubicBezTo>
                  <a:cubicBezTo>
                    <a:pt x="1235" y="76"/>
                    <a:pt x="1043" y="1"/>
                    <a:pt x="84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82"/>
            <p:cNvSpPr/>
            <p:nvPr/>
          </p:nvSpPr>
          <p:spPr>
            <a:xfrm>
              <a:off x="5241425" y="2182000"/>
              <a:ext cx="88400" cy="13375"/>
            </a:xfrm>
            <a:custGeom>
              <a:avLst/>
              <a:gdLst/>
              <a:ahLst/>
              <a:cxnLst/>
              <a:rect l="l" t="t" r="r" b="b"/>
              <a:pathLst>
                <a:path w="3536" h="535" extrusionOk="0">
                  <a:moveTo>
                    <a:pt x="100" y="1"/>
                  </a:moveTo>
                  <a:cubicBezTo>
                    <a:pt x="67" y="1"/>
                    <a:pt x="33" y="1"/>
                    <a:pt x="33" y="34"/>
                  </a:cubicBezTo>
                  <a:lnTo>
                    <a:pt x="0" y="334"/>
                  </a:lnTo>
                  <a:cubicBezTo>
                    <a:pt x="0" y="368"/>
                    <a:pt x="33" y="401"/>
                    <a:pt x="67" y="401"/>
                  </a:cubicBezTo>
                  <a:lnTo>
                    <a:pt x="3469" y="534"/>
                  </a:lnTo>
                  <a:cubicBezTo>
                    <a:pt x="3503" y="534"/>
                    <a:pt x="3536" y="501"/>
                    <a:pt x="3536" y="468"/>
                  </a:cubicBezTo>
                  <a:lnTo>
                    <a:pt x="3536" y="167"/>
                  </a:lnTo>
                  <a:cubicBezTo>
                    <a:pt x="3536" y="134"/>
                    <a:pt x="3503" y="101"/>
                    <a:pt x="3469" y="101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82"/>
            <p:cNvSpPr/>
            <p:nvPr/>
          </p:nvSpPr>
          <p:spPr>
            <a:xfrm>
              <a:off x="5228075" y="2168600"/>
              <a:ext cx="38375" cy="37625"/>
            </a:xfrm>
            <a:custGeom>
              <a:avLst/>
              <a:gdLst/>
              <a:ahLst/>
              <a:cxnLst/>
              <a:rect l="l" t="t" r="r" b="b"/>
              <a:pathLst>
                <a:path w="1535" h="1505" extrusionOk="0">
                  <a:moveTo>
                    <a:pt x="746" y="1"/>
                  </a:moveTo>
                  <a:cubicBezTo>
                    <a:pt x="367" y="1"/>
                    <a:pt x="34" y="322"/>
                    <a:pt x="34" y="703"/>
                  </a:cubicBezTo>
                  <a:cubicBezTo>
                    <a:pt x="0" y="1137"/>
                    <a:pt x="334" y="1471"/>
                    <a:pt x="768" y="1504"/>
                  </a:cubicBezTo>
                  <a:cubicBezTo>
                    <a:pt x="1168" y="1504"/>
                    <a:pt x="1535" y="1170"/>
                    <a:pt x="1535" y="770"/>
                  </a:cubicBezTo>
                  <a:cubicBezTo>
                    <a:pt x="1535" y="337"/>
                    <a:pt x="1235" y="3"/>
                    <a:pt x="801" y="3"/>
                  </a:cubicBezTo>
                  <a:cubicBezTo>
                    <a:pt x="782" y="1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82"/>
            <p:cNvSpPr/>
            <p:nvPr/>
          </p:nvSpPr>
          <p:spPr>
            <a:xfrm>
              <a:off x="5288950" y="2083800"/>
              <a:ext cx="71750" cy="65700"/>
            </a:xfrm>
            <a:custGeom>
              <a:avLst/>
              <a:gdLst/>
              <a:ahLst/>
              <a:cxnLst/>
              <a:rect l="l" t="t" r="r" b="b"/>
              <a:pathLst>
                <a:path w="2870" h="2628" extrusionOk="0">
                  <a:moveTo>
                    <a:pt x="284" y="1"/>
                  </a:moveTo>
                  <a:cubicBezTo>
                    <a:pt x="267" y="1"/>
                    <a:pt x="251" y="9"/>
                    <a:pt x="234" y="26"/>
                  </a:cubicBezTo>
                  <a:lnTo>
                    <a:pt x="34" y="259"/>
                  </a:lnTo>
                  <a:cubicBezTo>
                    <a:pt x="0" y="293"/>
                    <a:pt x="34" y="326"/>
                    <a:pt x="34" y="326"/>
                  </a:cubicBezTo>
                  <a:lnTo>
                    <a:pt x="2569" y="2628"/>
                  </a:lnTo>
                  <a:cubicBezTo>
                    <a:pt x="2602" y="2628"/>
                    <a:pt x="2636" y="2628"/>
                    <a:pt x="2669" y="2594"/>
                  </a:cubicBezTo>
                  <a:lnTo>
                    <a:pt x="2869" y="2394"/>
                  </a:lnTo>
                  <a:cubicBezTo>
                    <a:pt x="2869" y="2361"/>
                    <a:pt x="2869" y="2328"/>
                    <a:pt x="2836" y="2294"/>
                  </a:cubicBezTo>
                  <a:lnTo>
                    <a:pt x="334" y="26"/>
                  </a:lnTo>
                  <a:cubicBezTo>
                    <a:pt x="317" y="9"/>
                    <a:pt x="301" y="1"/>
                    <a:pt x="28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82"/>
            <p:cNvSpPr/>
            <p:nvPr/>
          </p:nvSpPr>
          <p:spPr>
            <a:xfrm>
              <a:off x="5275600" y="2072400"/>
              <a:ext cx="42550" cy="37725"/>
            </a:xfrm>
            <a:custGeom>
              <a:avLst/>
              <a:gdLst/>
              <a:ahLst/>
              <a:cxnLst/>
              <a:rect l="l" t="t" r="r" b="b"/>
              <a:pathLst>
                <a:path w="1702" h="1509" extrusionOk="0">
                  <a:moveTo>
                    <a:pt x="855" y="1"/>
                  </a:moveTo>
                  <a:cubicBezTo>
                    <a:pt x="650" y="1"/>
                    <a:pt x="446" y="85"/>
                    <a:pt x="301" y="248"/>
                  </a:cubicBezTo>
                  <a:cubicBezTo>
                    <a:pt x="1" y="549"/>
                    <a:pt x="34" y="1049"/>
                    <a:pt x="334" y="1316"/>
                  </a:cubicBezTo>
                  <a:cubicBezTo>
                    <a:pt x="492" y="1442"/>
                    <a:pt x="679" y="1508"/>
                    <a:pt x="861" y="1508"/>
                  </a:cubicBezTo>
                  <a:cubicBezTo>
                    <a:pt x="1064" y="1508"/>
                    <a:pt x="1261" y="1425"/>
                    <a:pt x="1402" y="1249"/>
                  </a:cubicBezTo>
                  <a:cubicBezTo>
                    <a:pt x="1702" y="949"/>
                    <a:pt x="1669" y="482"/>
                    <a:pt x="1335" y="182"/>
                  </a:cubicBezTo>
                  <a:cubicBezTo>
                    <a:pt x="1198" y="60"/>
                    <a:pt x="1027" y="1"/>
                    <a:pt x="85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82"/>
            <p:cNvSpPr/>
            <p:nvPr/>
          </p:nvSpPr>
          <p:spPr>
            <a:xfrm>
              <a:off x="5374850" y="2021900"/>
              <a:ext cx="28375" cy="87925"/>
            </a:xfrm>
            <a:custGeom>
              <a:avLst/>
              <a:gdLst/>
              <a:ahLst/>
              <a:cxnLst/>
              <a:rect l="l" t="t" r="r" b="b"/>
              <a:pathLst>
                <a:path w="1135" h="3517" extrusionOk="0">
                  <a:moveTo>
                    <a:pt x="334" y="0"/>
                  </a:moveTo>
                  <a:lnTo>
                    <a:pt x="67" y="67"/>
                  </a:lnTo>
                  <a:cubicBezTo>
                    <a:pt x="34" y="100"/>
                    <a:pt x="0" y="134"/>
                    <a:pt x="0" y="167"/>
                  </a:cubicBezTo>
                  <a:lnTo>
                    <a:pt x="734" y="3469"/>
                  </a:lnTo>
                  <a:cubicBezTo>
                    <a:pt x="734" y="3493"/>
                    <a:pt x="751" y="3516"/>
                    <a:pt x="772" y="3516"/>
                  </a:cubicBezTo>
                  <a:cubicBezTo>
                    <a:pt x="781" y="3516"/>
                    <a:pt x="791" y="3512"/>
                    <a:pt x="801" y="3503"/>
                  </a:cubicBezTo>
                  <a:lnTo>
                    <a:pt x="1101" y="3436"/>
                  </a:lnTo>
                  <a:cubicBezTo>
                    <a:pt x="1134" y="3436"/>
                    <a:pt x="1134" y="3403"/>
                    <a:pt x="1134" y="3369"/>
                  </a:cubicBezTo>
                  <a:lnTo>
                    <a:pt x="434" y="67"/>
                  </a:lnTo>
                  <a:cubicBezTo>
                    <a:pt x="400" y="33"/>
                    <a:pt x="367" y="0"/>
                    <a:pt x="33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82"/>
            <p:cNvSpPr/>
            <p:nvPr/>
          </p:nvSpPr>
          <p:spPr>
            <a:xfrm>
              <a:off x="5360675" y="2009675"/>
              <a:ext cx="40875" cy="37775"/>
            </a:xfrm>
            <a:custGeom>
              <a:avLst/>
              <a:gdLst/>
              <a:ahLst/>
              <a:cxnLst/>
              <a:rect l="l" t="t" r="r" b="b"/>
              <a:pathLst>
                <a:path w="1635" h="1511" extrusionOk="0">
                  <a:moveTo>
                    <a:pt x="838" y="1"/>
                  </a:moveTo>
                  <a:cubicBezTo>
                    <a:pt x="782" y="1"/>
                    <a:pt x="724" y="8"/>
                    <a:pt x="667" y="22"/>
                  </a:cubicBezTo>
                  <a:cubicBezTo>
                    <a:pt x="267" y="122"/>
                    <a:pt x="0" y="522"/>
                    <a:pt x="67" y="923"/>
                  </a:cubicBezTo>
                  <a:cubicBezTo>
                    <a:pt x="153" y="1266"/>
                    <a:pt x="459" y="1511"/>
                    <a:pt x="797" y="1511"/>
                  </a:cubicBezTo>
                  <a:cubicBezTo>
                    <a:pt x="853" y="1511"/>
                    <a:pt x="910" y="1504"/>
                    <a:pt x="967" y="1490"/>
                  </a:cubicBezTo>
                  <a:cubicBezTo>
                    <a:pt x="1368" y="1423"/>
                    <a:pt x="1635" y="1023"/>
                    <a:pt x="1568" y="589"/>
                  </a:cubicBezTo>
                  <a:cubicBezTo>
                    <a:pt x="1482" y="246"/>
                    <a:pt x="1176" y="1"/>
                    <a:pt x="83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82"/>
            <p:cNvSpPr/>
            <p:nvPr/>
          </p:nvSpPr>
          <p:spPr>
            <a:xfrm>
              <a:off x="5358175" y="2274225"/>
              <a:ext cx="45875" cy="83275"/>
            </a:xfrm>
            <a:custGeom>
              <a:avLst/>
              <a:gdLst/>
              <a:ahLst/>
              <a:cxnLst/>
              <a:rect l="l" t="t" r="r" b="b"/>
              <a:pathLst>
                <a:path w="1835" h="3331" extrusionOk="0">
                  <a:moveTo>
                    <a:pt x="1473" y="0"/>
                  </a:moveTo>
                  <a:cubicBezTo>
                    <a:pt x="1451" y="0"/>
                    <a:pt x="1434" y="24"/>
                    <a:pt x="1434" y="48"/>
                  </a:cubicBezTo>
                  <a:lnTo>
                    <a:pt x="0" y="3117"/>
                  </a:lnTo>
                  <a:cubicBezTo>
                    <a:pt x="0" y="3150"/>
                    <a:pt x="0" y="3183"/>
                    <a:pt x="33" y="3183"/>
                  </a:cubicBezTo>
                  <a:lnTo>
                    <a:pt x="300" y="3317"/>
                  </a:lnTo>
                  <a:cubicBezTo>
                    <a:pt x="310" y="3326"/>
                    <a:pt x="320" y="3330"/>
                    <a:pt x="330" y="3330"/>
                  </a:cubicBezTo>
                  <a:cubicBezTo>
                    <a:pt x="353" y="3330"/>
                    <a:pt x="377" y="3307"/>
                    <a:pt x="400" y="3283"/>
                  </a:cubicBezTo>
                  <a:lnTo>
                    <a:pt x="1835" y="214"/>
                  </a:lnTo>
                  <a:cubicBezTo>
                    <a:pt x="1835" y="181"/>
                    <a:pt x="1835" y="148"/>
                    <a:pt x="1801" y="148"/>
                  </a:cubicBezTo>
                  <a:lnTo>
                    <a:pt x="1501" y="14"/>
                  </a:lnTo>
                  <a:cubicBezTo>
                    <a:pt x="1491" y="5"/>
                    <a:pt x="1482" y="0"/>
                    <a:pt x="147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82"/>
            <p:cNvSpPr/>
            <p:nvPr/>
          </p:nvSpPr>
          <p:spPr>
            <a:xfrm>
              <a:off x="5343150" y="2331650"/>
              <a:ext cx="43400" cy="37975"/>
            </a:xfrm>
            <a:custGeom>
              <a:avLst/>
              <a:gdLst/>
              <a:ahLst/>
              <a:cxnLst/>
              <a:rect l="l" t="t" r="r" b="b"/>
              <a:pathLst>
                <a:path w="1736" h="1519" extrusionOk="0">
                  <a:moveTo>
                    <a:pt x="842" y="1"/>
                  </a:moveTo>
                  <a:cubicBezTo>
                    <a:pt x="571" y="1"/>
                    <a:pt x="310" y="168"/>
                    <a:pt x="167" y="453"/>
                  </a:cubicBezTo>
                  <a:cubicBezTo>
                    <a:pt x="1" y="820"/>
                    <a:pt x="167" y="1253"/>
                    <a:pt x="534" y="1453"/>
                  </a:cubicBezTo>
                  <a:cubicBezTo>
                    <a:pt x="640" y="1497"/>
                    <a:pt x="748" y="1518"/>
                    <a:pt x="853" y="1518"/>
                  </a:cubicBezTo>
                  <a:cubicBezTo>
                    <a:pt x="1145" y="1518"/>
                    <a:pt x="1412" y="1356"/>
                    <a:pt x="1535" y="1086"/>
                  </a:cubicBezTo>
                  <a:cubicBezTo>
                    <a:pt x="1735" y="686"/>
                    <a:pt x="1568" y="252"/>
                    <a:pt x="1168" y="86"/>
                  </a:cubicBezTo>
                  <a:cubicBezTo>
                    <a:pt x="1063" y="28"/>
                    <a:pt x="951" y="1"/>
                    <a:pt x="84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82"/>
            <p:cNvSpPr/>
            <p:nvPr/>
          </p:nvSpPr>
          <p:spPr>
            <a:xfrm>
              <a:off x="5503275" y="2212850"/>
              <a:ext cx="87575" cy="30900"/>
            </a:xfrm>
            <a:custGeom>
              <a:avLst/>
              <a:gdLst/>
              <a:ahLst/>
              <a:cxnLst/>
              <a:rect l="l" t="t" r="r" b="b"/>
              <a:pathLst>
                <a:path w="3503" h="1236" extrusionOk="0">
                  <a:moveTo>
                    <a:pt x="167" y="1"/>
                  </a:moveTo>
                  <a:cubicBezTo>
                    <a:pt x="134" y="1"/>
                    <a:pt x="100" y="34"/>
                    <a:pt x="100" y="68"/>
                  </a:cubicBezTo>
                  <a:lnTo>
                    <a:pt x="0" y="334"/>
                  </a:lnTo>
                  <a:cubicBezTo>
                    <a:pt x="0" y="368"/>
                    <a:pt x="34" y="401"/>
                    <a:pt x="67" y="435"/>
                  </a:cubicBezTo>
                  <a:lnTo>
                    <a:pt x="3336" y="1235"/>
                  </a:lnTo>
                  <a:cubicBezTo>
                    <a:pt x="3369" y="1235"/>
                    <a:pt x="3403" y="1235"/>
                    <a:pt x="3436" y="1202"/>
                  </a:cubicBezTo>
                  <a:lnTo>
                    <a:pt x="3503" y="902"/>
                  </a:lnTo>
                  <a:cubicBezTo>
                    <a:pt x="3503" y="868"/>
                    <a:pt x="3469" y="835"/>
                    <a:pt x="3469" y="835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82"/>
            <p:cNvSpPr/>
            <p:nvPr/>
          </p:nvSpPr>
          <p:spPr>
            <a:xfrm>
              <a:off x="5563300" y="2218950"/>
              <a:ext cx="41725" cy="37825"/>
            </a:xfrm>
            <a:custGeom>
              <a:avLst/>
              <a:gdLst/>
              <a:ahLst/>
              <a:cxnLst/>
              <a:rect l="l" t="t" r="r" b="b"/>
              <a:pathLst>
                <a:path w="1669" h="1513" extrusionOk="0">
                  <a:moveTo>
                    <a:pt x="815" y="1"/>
                  </a:moveTo>
                  <a:cubicBezTo>
                    <a:pt x="484" y="1"/>
                    <a:pt x="185" y="220"/>
                    <a:pt x="101" y="557"/>
                  </a:cubicBezTo>
                  <a:cubicBezTo>
                    <a:pt x="1" y="958"/>
                    <a:pt x="234" y="1391"/>
                    <a:pt x="668" y="1491"/>
                  </a:cubicBezTo>
                  <a:cubicBezTo>
                    <a:pt x="725" y="1506"/>
                    <a:pt x="782" y="1513"/>
                    <a:pt x="839" y="1513"/>
                  </a:cubicBezTo>
                  <a:cubicBezTo>
                    <a:pt x="1177" y="1513"/>
                    <a:pt x="1483" y="1267"/>
                    <a:pt x="1569" y="924"/>
                  </a:cubicBezTo>
                  <a:cubicBezTo>
                    <a:pt x="1669" y="524"/>
                    <a:pt x="1435" y="124"/>
                    <a:pt x="1002" y="24"/>
                  </a:cubicBezTo>
                  <a:cubicBezTo>
                    <a:pt x="939" y="8"/>
                    <a:pt x="877" y="1"/>
                    <a:pt x="81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82"/>
            <p:cNvSpPr/>
            <p:nvPr/>
          </p:nvSpPr>
          <p:spPr>
            <a:xfrm>
              <a:off x="5267275" y="2233925"/>
              <a:ext cx="80900" cy="51500"/>
            </a:xfrm>
            <a:custGeom>
              <a:avLst/>
              <a:gdLst/>
              <a:ahLst/>
              <a:cxnLst/>
              <a:rect l="l" t="t" r="r" b="b"/>
              <a:pathLst>
                <a:path w="3236" h="2060" extrusionOk="0">
                  <a:moveTo>
                    <a:pt x="3036" y="0"/>
                  </a:moveTo>
                  <a:cubicBezTo>
                    <a:pt x="3019" y="0"/>
                    <a:pt x="3002" y="8"/>
                    <a:pt x="3002" y="25"/>
                  </a:cubicBezTo>
                  <a:lnTo>
                    <a:pt x="33" y="1660"/>
                  </a:lnTo>
                  <a:cubicBezTo>
                    <a:pt x="0" y="1693"/>
                    <a:pt x="0" y="1726"/>
                    <a:pt x="0" y="1760"/>
                  </a:cubicBezTo>
                  <a:lnTo>
                    <a:pt x="167" y="2027"/>
                  </a:lnTo>
                  <a:cubicBezTo>
                    <a:pt x="167" y="2060"/>
                    <a:pt x="200" y="2060"/>
                    <a:pt x="234" y="2060"/>
                  </a:cubicBezTo>
                  <a:lnTo>
                    <a:pt x="3202" y="392"/>
                  </a:lnTo>
                  <a:cubicBezTo>
                    <a:pt x="3236" y="359"/>
                    <a:pt x="3236" y="325"/>
                    <a:pt x="3236" y="292"/>
                  </a:cubicBezTo>
                  <a:lnTo>
                    <a:pt x="3069" y="25"/>
                  </a:lnTo>
                  <a:cubicBezTo>
                    <a:pt x="3069" y="8"/>
                    <a:pt x="3052" y="0"/>
                    <a:pt x="3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82"/>
            <p:cNvSpPr/>
            <p:nvPr/>
          </p:nvSpPr>
          <p:spPr>
            <a:xfrm>
              <a:off x="5253100" y="2259700"/>
              <a:ext cx="42550" cy="37250"/>
            </a:xfrm>
            <a:custGeom>
              <a:avLst/>
              <a:gdLst/>
              <a:ahLst/>
              <a:cxnLst/>
              <a:rect l="l" t="t" r="r" b="b"/>
              <a:pathLst>
                <a:path w="1702" h="1490" extrusionOk="0">
                  <a:moveTo>
                    <a:pt x="839" y="1"/>
                  </a:moveTo>
                  <a:cubicBezTo>
                    <a:pt x="713" y="1"/>
                    <a:pt x="585" y="31"/>
                    <a:pt x="467" y="95"/>
                  </a:cubicBezTo>
                  <a:cubicBezTo>
                    <a:pt x="133" y="295"/>
                    <a:pt x="0" y="762"/>
                    <a:pt x="200" y="1129"/>
                  </a:cubicBezTo>
                  <a:cubicBezTo>
                    <a:pt x="336" y="1356"/>
                    <a:pt x="595" y="1490"/>
                    <a:pt x="863" y="1490"/>
                  </a:cubicBezTo>
                  <a:cubicBezTo>
                    <a:pt x="989" y="1490"/>
                    <a:pt x="1117" y="1460"/>
                    <a:pt x="1234" y="1396"/>
                  </a:cubicBezTo>
                  <a:cubicBezTo>
                    <a:pt x="1568" y="1196"/>
                    <a:pt x="1701" y="729"/>
                    <a:pt x="1501" y="362"/>
                  </a:cubicBezTo>
                  <a:cubicBezTo>
                    <a:pt x="1365" y="135"/>
                    <a:pt x="1106" y="1"/>
                    <a:pt x="83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82"/>
            <p:cNvSpPr/>
            <p:nvPr/>
          </p:nvSpPr>
          <p:spPr>
            <a:xfrm>
              <a:off x="5482425" y="2262900"/>
              <a:ext cx="67575" cy="69025"/>
            </a:xfrm>
            <a:custGeom>
              <a:avLst/>
              <a:gdLst/>
              <a:ahLst/>
              <a:cxnLst/>
              <a:rect l="l" t="t" r="r" b="b"/>
              <a:pathLst>
                <a:path w="2703" h="2761" extrusionOk="0">
                  <a:moveTo>
                    <a:pt x="234" y="0"/>
                  </a:moveTo>
                  <a:lnTo>
                    <a:pt x="34" y="234"/>
                  </a:lnTo>
                  <a:cubicBezTo>
                    <a:pt x="0" y="234"/>
                    <a:pt x="0" y="301"/>
                    <a:pt x="34" y="301"/>
                  </a:cubicBezTo>
                  <a:lnTo>
                    <a:pt x="2402" y="2736"/>
                  </a:lnTo>
                  <a:cubicBezTo>
                    <a:pt x="2402" y="2752"/>
                    <a:pt x="2410" y="2761"/>
                    <a:pt x="2423" y="2761"/>
                  </a:cubicBezTo>
                  <a:cubicBezTo>
                    <a:pt x="2435" y="2761"/>
                    <a:pt x="2452" y="2752"/>
                    <a:pt x="2469" y="2736"/>
                  </a:cubicBezTo>
                  <a:lnTo>
                    <a:pt x="2702" y="2535"/>
                  </a:lnTo>
                  <a:cubicBezTo>
                    <a:pt x="2702" y="2502"/>
                    <a:pt x="2702" y="2469"/>
                    <a:pt x="2702" y="2435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82"/>
            <p:cNvSpPr/>
            <p:nvPr/>
          </p:nvSpPr>
          <p:spPr>
            <a:xfrm>
              <a:off x="5522450" y="2305625"/>
              <a:ext cx="40875" cy="37975"/>
            </a:xfrm>
            <a:custGeom>
              <a:avLst/>
              <a:gdLst/>
              <a:ahLst/>
              <a:cxnLst/>
              <a:rect l="l" t="t" r="r" b="b"/>
              <a:pathLst>
                <a:path w="1635" h="1519" extrusionOk="0">
                  <a:moveTo>
                    <a:pt x="834" y="1"/>
                  </a:moveTo>
                  <a:cubicBezTo>
                    <a:pt x="643" y="1"/>
                    <a:pt x="451" y="76"/>
                    <a:pt x="301" y="226"/>
                  </a:cubicBezTo>
                  <a:cubicBezTo>
                    <a:pt x="0" y="526"/>
                    <a:pt x="0" y="993"/>
                    <a:pt x="267" y="1293"/>
                  </a:cubicBezTo>
                  <a:cubicBezTo>
                    <a:pt x="417" y="1444"/>
                    <a:pt x="609" y="1519"/>
                    <a:pt x="801" y="1519"/>
                  </a:cubicBezTo>
                  <a:cubicBezTo>
                    <a:pt x="993" y="1519"/>
                    <a:pt x="1185" y="1444"/>
                    <a:pt x="1335" y="1293"/>
                  </a:cubicBezTo>
                  <a:cubicBezTo>
                    <a:pt x="1635" y="1027"/>
                    <a:pt x="1635" y="526"/>
                    <a:pt x="1368" y="226"/>
                  </a:cubicBezTo>
                  <a:cubicBezTo>
                    <a:pt x="1218" y="76"/>
                    <a:pt x="1026" y="1"/>
                    <a:pt x="83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82"/>
            <p:cNvSpPr/>
            <p:nvPr/>
          </p:nvSpPr>
          <p:spPr>
            <a:xfrm>
              <a:off x="5491600" y="2108825"/>
              <a:ext cx="80900" cy="51525"/>
            </a:xfrm>
            <a:custGeom>
              <a:avLst/>
              <a:gdLst/>
              <a:ahLst/>
              <a:cxnLst/>
              <a:rect l="l" t="t" r="r" b="b"/>
              <a:pathLst>
                <a:path w="3236" h="2061" extrusionOk="0">
                  <a:moveTo>
                    <a:pt x="3019" y="1"/>
                  </a:moveTo>
                  <a:cubicBezTo>
                    <a:pt x="3002" y="1"/>
                    <a:pt x="2986" y="9"/>
                    <a:pt x="2969" y="26"/>
                  </a:cubicBezTo>
                  <a:lnTo>
                    <a:pt x="34" y="1660"/>
                  </a:lnTo>
                  <a:cubicBezTo>
                    <a:pt x="0" y="1693"/>
                    <a:pt x="0" y="1727"/>
                    <a:pt x="0" y="1760"/>
                  </a:cubicBezTo>
                  <a:lnTo>
                    <a:pt x="134" y="2027"/>
                  </a:lnTo>
                  <a:cubicBezTo>
                    <a:pt x="167" y="2060"/>
                    <a:pt x="200" y="2060"/>
                    <a:pt x="234" y="2060"/>
                  </a:cubicBezTo>
                  <a:lnTo>
                    <a:pt x="3202" y="393"/>
                  </a:lnTo>
                  <a:cubicBezTo>
                    <a:pt x="3236" y="359"/>
                    <a:pt x="3236" y="326"/>
                    <a:pt x="3202" y="292"/>
                  </a:cubicBezTo>
                  <a:lnTo>
                    <a:pt x="3069" y="26"/>
                  </a:lnTo>
                  <a:cubicBezTo>
                    <a:pt x="3052" y="9"/>
                    <a:pt x="3036" y="1"/>
                    <a:pt x="301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82"/>
            <p:cNvSpPr/>
            <p:nvPr/>
          </p:nvSpPr>
          <p:spPr>
            <a:xfrm>
              <a:off x="5543300" y="2097125"/>
              <a:ext cx="43375" cy="37775"/>
            </a:xfrm>
            <a:custGeom>
              <a:avLst/>
              <a:gdLst/>
              <a:ahLst/>
              <a:cxnLst/>
              <a:rect l="l" t="t" r="r" b="b"/>
              <a:pathLst>
                <a:path w="1735" h="1511" extrusionOk="0">
                  <a:moveTo>
                    <a:pt x="866" y="0"/>
                  </a:moveTo>
                  <a:cubicBezTo>
                    <a:pt x="742" y="0"/>
                    <a:pt x="616" y="30"/>
                    <a:pt x="501" y="93"/>
                  </a:cubicBezTo>
                  <a:cubicBezTo>
                    <a:pt x="134" y="293"/>
                    <a:pt x="0" y="760"/>
                    <a:pt x="200" y="1127"/>
                  </a:cubicBezTo>
                  <a:cubicBezTo>
                    <a:pt x="355" y="1370"/>
                    <a:pt x="597" y="1510"/>
                    <a:pt x="849" y="1510"/>
                  </a:cubicBezTo>
                  <a:cubicBezTo>
                    <a:pt x="978" y="1510"/>
                    <a:pt x="1110" y="1473"/>
                    <a:pt x="1235" y="1394"/>
                  </a:cubicBezTo>
                  <a:cubicBezTo>
                    <a:pt x="1601" y="1194"/>
                    <a:pt x="1735" y="760"/>
                    <a:pt x="1535" y="394"/>
                  </a:cubicBezTo>
                  <a:cubicBezTo>
                    <a:pt x="1398" y="142"/>
                    <a:pt x="1135" y="0"/>
                    <a:pt x="86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82"/>
            <p:cNvSpPr/>
            <p:nvPr/>
          </p:nvSpPr>
          <p:spPr>
            <a:xfrm>
              <a:off x="5442400" y="2287575"/>
              <a:ext cx="28375" cy="87925"/>
            </a:xfrm>
            <a:custGeom>
              <a:avLst/>
              <a:gdLst/>
              <a:ahLst/>
              <a:cxnLst/>
              <a:rect l="l" t="t" r="r" b="b"/>
              <a:pathLst>
                <a:path w="1135" h="3517" extrusionOk="0">
                  <a:moveTo>
                    <a:pt x="362" y="0"/>
                  </a:moveTo>
                  <a:cubicBezTo>
                    <a:pt x="353" y="0"/>
                    <a:pt x="343" y="4"/>
                    <a:pt x="334" y="14"/>
                  </a:cubicBezTo>
                  <a:lnTo>
                    <a:pt x="33" y="47"/>
                  </a:lnTo>
                  <a:cubicBezTo>
                    <a:pt x="0" y="81"/>
                    <a:pt x="0" y="114"/>
                    <a:pt x="0" y="147"/>
                  </a:cubicBezTo>
                  <a:lnTo>
                    <a:pt x="701" y="3450"/>
                  </a:lnTo>
                  <a:cubicBezTo>
                    <a:pt x="734" y="3483"/>
                    <a:pt x="767" y="3517"/>
                    <a:pt x="801" y="3517"/>
                  </a:cubicBezTo>
                  <a:lnTo>
                    <a:pt x="1068" y="3450"/>
                  </a:lnTo>
                  <a:cubicBezTo>
                    <a:pt x="1101" y="3416"/>
                    <a:pt x="1134" y="3383"/>
                    <a:pt x="1134" y="3350"/>
                  </a:cubicBezTo>
                  <a:lnTo>
                    <a:pt x="400" y="47"/>
                  </a:lnTo>
                  <a:cubicBezTo>
                    <a:pt x="400" y="24"/>
                    <a:pt x="384" y="0"/>
                    <a:pt x="36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82"/>
            <p:cNvSpPr/>
            <p:nvPr/>
          </p:nvSpPr>
          <p:spPr>
            <a:xfrm>
              <a:off x="5444050" y="2349925"/>
              <a:ext cx="40900" cy="37525"/>
            </a:xfrm>
            <a:custGeom>
              <a:avLst/>
              <a:gdLst/>
              <a:ahLst/>
              <a:cxnLst/>
              <a:rect l="l" t="t" r="r" b="b"/>
              <a:pathLst>
                <a:path w="1636" h="1501" extrusionOk="0">
                  <a:moveTo>
                    <a:pt x="839" y="1"/>
                  </a:moveTo>
                  <a:cubicBezTo>
                    <a:pt x="782" y="1"/>
                    <a:pt x="725" y="8"/>
                    <a:pt x="668" y="22"/>
                  </a:cubicBezTo>
                  <a:cubicBezTo>
                    <a:pt x="268" y="89"/>
                    <a:pt x="1" y="489"/>
                    <a:pt x="68" y="922"/>
                  </a:cubicBezTo>
                  <a:cubicBezTo>
                    <a:pt x="156" y="1277"/>
                    <a:pt x="481" y="1501"/>
                    <a:pt x="832" y="1501"/>
                  </a:cubicBezTo>
                  <a:cubicBezTo>
                    <a:pt x="877" y="1501"/>
                    <a:pt x="923" y="1497"/>
                    <a:pt x="968" y="1490"/>
                  </a:cubicBezTo>
                  <a:cubicBezTo>
                    <a:pt x="1368" y="1389"/>
                    <a:pt x="1635" y="989"/>
                    <a:pt x="1569" y="589"/>
                  </a:cubicBezTo>
                  <a:cubicBezTo>
                    <a:pt x="1483" y="246"/>
                    <a:pt x="1177" y="1"/>
                    <a:pt x="83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82"/>
            <p:cNvSpPr/>
            <p:nvPr/>
          </p:nvSpPr>
          <p:spPr>
            <a:xfrm>
              <a:off x="5286450" y="2081050"/>
              <a:ext cx="266875" cy="233625"/>
            </a:xfrm>
            <a:custGeom>
              <a:avLst/>
              <a:gdLst/>
              <a:ahLst/>
              <a:cxnLst/>
              <a:rect l="l" t="t" r="r" b="b"/>
              <a:pathLst>
                <a:path w="10675" h="9345" extrusionOk="0">
                  <a:moveTo>
                    <a:pt x="5335" y="1"/>
                  </a:moveTo>
                  <a:cubicBezTo>
                    <a:pt x="4557" y="1"/>
                    <a:pt x="3767" y="194"/>
                    <a:pt x="3036" y="603"/>
                  </a:cubicBezTo>
                  <a:cubicBezTo>
                    <a:pt x="801" y="1870"/>
                    <a:pt x="0" y="4706"/>
                    <a:pt x="1235" y="6974"/>
                  </a:cubicBezTo>
                  <a:cubicBezTo>
                    <a:pt x="2094" y="8489"/>
                    <a:pt x="3688" y="9344"/>
                    <a:pt x="5322" y="9344"/>
                  </a:cubicBezTo>
                  <a:cubicBezTo>
                    <a:pt x="6099" y="9344"/>
                    <a:pt x="6885" y="9151"/>
                    <a:pt x="7606" y="8742"/>
                  </a:cubicBezTo>
                  <a:cubicBezTo>
                    <a:pt x="9874" y="7474"/>
                    <a:pt x="10675" y="4639"/>
                    <a:pt x="9407" y="2371"/>
                  </a:cubicBezTo>
                  <a:cubicBezTo>
                    <a:pt x="8548" y="856"/>
                    <a:pt x="6969" y="1"/>
                    <a:pt x="533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82"/>
            <p:cNvSpPr/>
            <p:nvPr/>
          </p:nvSpPr>
          <p:spPr>
            <a:xfrm>
              <a:off x="5384850" y="2114925"/>
              <a:ext cx="32550" cy="28275"/>
            </a:xfrm>
            <a:custGeom>
              <a:avLst/>
              <a:gdLst/>
              <a:ahLst/>
              <a:cxnLst/>
              <a:rect l="l" t="t" r="r" b="b"/>
              <a:pathLst>
                <a:path w="1302" h="1131" extrusionOk="0">
                  <a:moveTo>
                    <a:pt x="648" y="0"/>
                  </a:moveTo>
                  <a:cubicBezTo>
                    <a:pt x="553" y="0"/>
                    <a:pt x="456" y="26"/>
                    <a:pt x="367" y="82"/>
                  </a:cubicBezTo>
                  <a:cubicBezTo>
                    <a:pt x="101" y="215"/>
                    <a:pt x="0" y="582"/>
                    <a:pt x="134" y="849"/>
                  </a:cubicBezTo>
                  <a:cubicBezTo>
                    <a:pt x="245" y="1027"/>
                    <a:pt x="430" y="1131"/>
                    <a:pt x="631" y="1131"/>
                  </a:cubicBezTo>
                  <a:cubicBezTo>
                    <a:pt x="731" y="1131"/>
                    <a:pt x="834" y="1105"/>
                    <a:pt x="934" y="1049"/>
                  </a:cubicBezTo>
                  <a:cubicBezTo>
                    <a:pt x="1201" y="916"/>
                    <a:pt x="1301" y="549"/>
                    <a:pt x="1135" y="282"/>
                  </a:cubicBezTo>
                  <a:cubicBezTo>
                    <a:pt x="1023" y="104"/>
                    <a:pt x="838" y="0"/>
                    <a:pt x="64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82"/>
            <p:cNvSpPr/>
            <p:nvPr/>
          </p:nvSpPr>
          <p:spPr>
            <a:xfrm>
              <a:off x="5339825" y="2137475"/>
              <a:ext cx="36700" cy="31925"/>
            </a:xfrm>
            <a:custGeom>
              <a:avLst/>
              <a:gdLst/>
              <a:ahLst/>
              <a:cxnLst/>
              <a:rect l="l" t="t" r="r" b="b"/>
              <a:pathLst>
                <a:path w="1468" h="1277" extrusionOk="0">
                  <a:moveTo>
                    <a:pt x="748" y="0"/>
                  </a:moveTo>
                  <a:cubicBezTo>
                    <a:pt x="640" y="0"/>
                    <a:pt x="532" y="26"/>
                    <a:pt x="434" y="80"/>
                  </a:cubicBezTo>
                  <a:cubicBezTo>
                    <a:pt x="100" y="247"/>
                    <a:pt x="0" y="648"/>
                    <a:pt x="167" y="948"/>
                  </a:cubicBezTo>
                  <a:cubicBezTo>
                    <a:pt x="279" y="1150"/>
                    <a:pt x="497" y="1276"/>
                    <a:pt x="730" y="1276"/>
                  </a:cubicBezTo>
                  <a:cubicBezTo>
                    <a:pt x="843" y="1276"/>
                    <a:pt x="959" y="1247"/>
                    <a:pt x="1068" y="1181"/>
                  </a:cubicBezTo>
                  <a:cubicBezTo>
                    <a:pt x="1368" y="1014"/>
                    <a:pt x="1468" y="614"/>
                    <a:pt x="1301" y="314"/>
                  </a:cubicBezTo>
                  <a:cubicBezTo>
                    <a:pt x="1189" y="112"/>
                    <a:pt x="970" y="0"/>
                    <a:pt x="74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82"/>
            <p:cNvSpPr/>
            <p:nvPr/>
          </p:nvSpPr>
          <p:spPr>
            <a:xfrm>
              <a:off x="5378175" y="2174200"/>
              <a:ext cx="25875" cy="22700"/>
            </a:xfrm>
            <a:custGeom>
              <a:avLst/>
              <a:gdLst/>
              <a:ahLst/>
              <a:cxnLst/>
              <a:rect l="l" t="t" r="r" b="b"/>
              <a:pathLst>
                <a:path w="1035" h="908" extrusionOk="0">
                  <a:moveTo>
                    <a:pt x="494" y="1"/>
                  </a:moveTo>
                  <a:cubicBezTo>
                    <a:pt x="427" y="1"/>
                    <a:pt x="361" y="16"/>
                    <a:pt x="301" y="46"/>
                  </a:cubicBezTo>
                  <a:cubicBezTo>
                    <a:pt x="67" y="179"/>
                    <a:pt x="1" y="446"/>
                    <a:pt x="101" y="680"/>
                  </a:cubicBezTo>
                  <a:cubicBezTo>
                    <a:pt x="192" y="817"/>
                    <a:pt x="347" y="907"/>
                    <a:pt x="510" y="907"/>
                  </a:cubicBezTo>
                  <a:cubicBezTo>
                    <a:pt x="585" y="907"/>
                    <a:pt x="661" y="888"/>
                    <a:pt x="734" y="846"/>
                  </a:cubicBezTo>
                  <a:cubicBezTo>
                    <a:pt x="935" y="713"/>
                    <a:pt x="1035" y="446"/>
                    <a:pt x="901" y="246"/>
                  </a:cubicBezTo>
                  <a:cubicBezTo>
                    <a:pt x="808" y="82"/>
                    <a:pt x="649" y="1"/>
                    <a:pt x="49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82"/>
            <p:cNvSpPr/>
            <p:nvPr/>
          </p:nvSpPr>
          <p:spPr>
            <a:xfrm>
              <a:off x="5329800" y="2176325"/>
              <a:ext cx="39225" cy="33925"/>
            </a:xfrm>
            <a:custGeom>
              <a:avLst/>
              <a:gdLst/>
              <a:ahLst/>
              <a:cxnLst/>
              <a:rect l="l" t="t" r="r" b="b"/>
              <a:pathLst>
                <a:path w="1569" h="1357" extrusionOk="0">
                  <a:moveTo>
                    <a:pt x="799" y="0"/>
                  </a:moveTo>
                  <a:cubicBezTo>
                    <a:pt x="689" y="0"/>
                    <a:pt x="575" y="30"/>
                    <a:pt x="468" y="94"/>
                  </a:cubicBezTo>
                  <a:cubicBezTo>
                    <a:pt x="134" y="261"/>
                    <a:pt x="1" y="695"/>
                    <a:pt x="201" y="1028"/>
                  </a:cubicBezTo>
                  <a:cubicBezTo>
                    <a:pt x="313" y="1230"/>
                    <a:pt x="547" y="1357"/>
                    <a:pt x="789" y="1357"/>
                  </a:cubicBezTo>
                  <a:cubicBezTo>
                    <a:pt x="906" y="1357"/>
                    <a:pt x="1026" y="1327"/>
                    <a:pt x="1135" y="1262"/>
                  </a:cubicBezTo>
                  <a:cubicBezTo>
                    <a:pt x="1435" y="1095"/>
                    <a:pt x="1569" y="661"/>
                    <a:pt x="1369" y="361"/>
                  </a:cubicBezTo>
                  <a:cubicBezTo>
                    <a:pt x="1255" y="134"/>
                    <a:pt x="1034" y="0"/>
                    <a:pt x="79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82"/>
            <p:cNvSpPr/>
            <p:nvPr/>
          </p:nvSpPr>
          <p:spPr>
            <a:xfrm>
              <a:off x="5446550" y="2210350"/>
              <a:ext cx="30050" cy="26550"/>
            </a:xfrm>
            <a:custGeom>
              <a:avLst/>
              <a:gdLst/>
              <a:ahLst/>
              <a:cxnLst/>
              <a:rect l="l" t="t" r="r" b="b"/>
              <a:pathLst>
                <a:path w="1202" h="1062" extrusionOk="0">
                  <a:moveTo>
                    <a:pt x="614" y="1"/>
                  </a:moveTo>
                  <a:cubicBezTo>
                    <a:pt x="520" y="1"/>
                    <a:pt x="423" y="23"/>
                    <a:pt x="334" y="68"/>
                  </a:cubicBezTo>
                  <a:cubicBezTo>
                    <a:pt x="101" y="201"/>
                    <a:pt x="1" y="535"/>
                    <a:pt x="134" y="801"/>
                  </a:cubicBezTo>
                  <a:cubicBezTo>
                    <a:pt x="250" y="963"/>
                    <a:pt x="430" y="1061"/>
                    <a:pt x="619" y="1061"/>
                  </a:cubicBezTo>
                  <a:cubicBezTo>
                    <a:pt x="702" y="1061"/>
                    <a:pt x="787" y="1042"/>
                    <a:pt x="868" y="1002"/>
                  </a:cubicBezTo>
                  <a:cubicBezTo>
                    <a:pt x="1135" y="835"/>
                    <a:pt x="1202" y="535"/>
                    <a:pt x="1068" y="268"/>
                  </a:cubicBezTo>
                  <a:cubicBezTo>
                    <a:pt x="979" y="90"/>
                    <a:pt x="801" y="1"/>
                    <a:pt x="61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82"/>
            <p:cNvSpPr/>
            <p:nvPr/>
          </p:nvSpPr>
          <p:spPr>
            <a:xfrm>
              <a:off x="5397350" y="2207850"/>
              <a:ext cx="29225" cy="25700"/>
            </a:xfrm>
            <a:custGeom>
              <a:avLst/>
              <a:gdLst/>
              <a:ahLst/>
              <a:cxnLst/>
              <a:rect l="l" t="t" r="r" b="b"/>
              <a:pathLst>
                <a:path w="1169" h="1028" extrusionOk="0">
                  <a:moveTo>
                    <a:pt x="605" y="1"/>
                  </a:moveTo>
                  <a:cubicBezTo>
                    <a:pt x="516" y="1"/>
                    <a:pt x="423" y="23"/>
                    <a:pt x="334" y="67"/>
                  </a:cubicBezTo>
                  <a:cubicBezTo>
                    <a:pt x="101" y="201"/>
                    <a:pt x="1" y="501"/>
                    <a:pt x="168" y="768"/>
                  </a:cubicBezTo>
                  <a:cubicBezTo>
                    <a:pt x="260" y="930"/>
                    <a:pt x="433" y="1028"/>
                    <a:pt x="609" y="1028"/>
                  </a:cubicBezTo>
                  <a:cubicBezTo>
                    <a:pt x="686" y="1028"/>
                    <a:pt x="763" y="1009"/>
                    <a:pt x="835" y="968"/>
                  </a:cubicBezTo>
                  <a:cubicBezTo>
                    <a:pt x="1102" y="835"/>
                    <a:pt x="1168" y="501"/>
                    <a:pt x="1035" y="268"/>
                  </a:cubicBezTo>
                  <a:cubicBezTo>
                    <a:pt x="946" y="90"/>
                    <a:pt x="783" y="1"/>
                    <a:pt x="60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82"/>
            <p:cNvSpPr/>
            <p:nvPr/>
          </p:nvSpPr>
          <p:spPr>
            <a:xfrm>
              <a:off x="5489100" y="2178350"/>
              <a:ext cx="23375" cy="21050"/>
            </a:xfrm>
            <a:custGeom>
              <a:avLst/>
              <a:gdLst/>
              <a:ahLst/>
              <a:cxnLst/>
              <a:rect l="l" t="t" r="r" b="b"/>
              <a:pathLst>
                <a:path w="935" h="842" extrusionOk="0">
                  <a:moveTo>
                    <a:pt x="465" y="1"/>
                  </a:moveTo>
                  <a:cubicBezTo>
                    <a:pt x="397" y="1"/>
                    <a:pt x="329" y="16"/>
                    <a:pt x="267" y="47"/>
                  </a:cubicBezTo>
                  <a:cubicBezTo>
                    <a:pt x="67" y="180"/>
                    <a:pt x="0" y="414"/>
                    <a:pt x="100" y="614"/>
                  </a:cubicBezTo>
                  <a:cubicBezTo>
                    <a:pt x="192" y="751"/>
                    <a:pt x="330" y="841"/>
                    <a:pt x="473" y="841"/>
                  </a:cubicBezTo>
                  <a:cubicBezTo>
                    <a:pt x="538" y="841"/>
                    <a:pt x="604" y="822"/>
                    <a:pt x="667" y="780"/>
                  </a:cubicBezTo>
                  <a:cubicBezTo>
                    <a:pt x="867" y="680"/>
                    <a:pt x="934" y="414"/>
                    <a:pt x="834" y="213"/>
                  </a:cubicBezTo>
                  <a:cubicBezTo>
                    <a:pt x="765" y="75"/>
                    <a:pt x="616" y="1"/>
                    <a:pt x="4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82"/>
            <p:cNvSpPr/>
            <p:nvPr/>
          </p:nvSpPr>
          <p:spPr>
            <a:xfrm>
              <a:off x="5422375" y="2250275"/>
              <a:ext cx="28375" cy="25525"/>
            </a:xfrm>
            <a:custGeom>
              <a:avLst/>
              <a:gdLst/>
              <a:ahLst/>
              <a:cxnLst/>
              <a:rect l="l" t="t" r="r" b="b"/>
              <a:pathLst>
                <a:path w="1135" h="1021" extrusionOk="0">
                  <a:moveTo>
                    <a:pt x="536" y="1"/>
                  </a:moveTo>
                  <a:cubicBezTo>
                    <a:pt x="513" y="1"/>
                    <a:pt x="490" y="2"/>
                    <a:pt x="468" y="5"/>
                  </a:cubicBezTo>
                  <a:cubicBezTo>
                    <a:pt x="201" y="72"/>
                    <a:pt x="1" y="339"/>
                    <a:pt x="67" y="605"/>
                  </a:cubicBezTo>
                  <a:cubicBezTo>
                    <a:pt x="124" y="861"/>
                    <a:pt x="326" y="1020"/>
                    <a:pt x="550" y="1020"/>
                  </a:cubicBezTo>
                  <a:cubicBezTo>
                    <a:pt x="589" y="1020"/>
                    <a:pt x="628" y="1016"/>
                    <a:pt x="668" y="1006"/>
                  </a:cubicBezTo>
                  <a:cubicBezTo>
                    <a:pt x="935" y="972"/>
                    <a:pt x="1135" y="705"/>
                    <a:pt x="1068" y="405"/>
                  </a:cubicBezTo>
                  <a:cubicBezTo>
                    <a:pt x="1007" y="161"/>
                    <a:pt x="778" y="1"/>
                    <a:pt x="53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82"/>
            <p:cNvSpPr/>
            <p:nvPr/>
          </p:nvSpPr>
          <p:spPr>
            <a:xfrm>
              <a:off x="5383175" y="2240000"/>
              <a:ext cx="22550" cy="20550"/>
            </a:xfrm>
            <a:custGeom>
              <a:avLst/>
              <a:gdLst/>
              <a:ahLst/>
              <a:cxnLst/>
              <a:rect l="l" t="t" r="r" b="b"/>
              <a:pathLst>
                <a:path w="902" h="822" extrusionOk="0">
                  <a:moveTo>
                    <a:pt x="472" y="1"/>
                  </a:moveTo>
                  <a:cubicBezTo>
                    <a:pt x="438" y="1"/>
                    <a:pt x="403" y="5"/>
                    <a:pt x="368" y="16"/>
                  </a:cubicBezTo>
                  <a:cubicBezTo>
                    <a:pt x="134" y="49"/>
                    <a:pt x="1" y="249"/>
                    <a:pt x="34" y="483"/>
                  </a:cubicBezTo>
                  <a:cubicBezTo>
                    <a:pt x="94" y="692"/>
                    <a:pt x="262" y="821"/>
                    <a:pt x="464" y="821"/>
                  </a:cubicBezTo>
                  <a:cubicBezTo>
                    <a:pt x="487" y="821"/>
                    <a:pt x="511" y="820"/>
                    <a:pt x="534" y="816"/>
                  </a:cubicBezTo>
                  <a:cubicBezTo>
                    <a:pt x="768" y="783"/>
                    <a:pt x="901" y="549"/>
                    <a:pt x="868" y="316"/>
                  </a:cubicBezTo>
                  <a:cubicBezTo>
                    <a:pt x="812" y="146"/>
                    <a:pt x="659" y="1"/>
                    <a:pt x="4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82"/>
            <p:cNvSpPr/>
            <p:nvPr/>
          </p:nvSpPr>
          <p:spPr>
            <a:xfrm>
              <a:off x="5349825" y="2221725"/>
              <a:ext cx="23375" cy="20650"/>
            </a:xfrm>
            <a:custGeom>
              <a:avLst/>
              <a:gdLst/>
              <a:ahLst/>
              <a:cxnLst/>
              <a:rect l="l" t="t" r="r" b="b"/>
              <a:pathLst>
                <a:path w="935" h="826" extrusionOk="0">
                  <a:moveTo>
                    <a:pt x="459" y="0"/>
                  </a:moveTo>
                  <a:cubicBezTo>
                    <a:pt x="394" y="0"/>
                    <a:pt x="329" y="15"/>
                    <a:pt x="267" y="46"/>
                  </a:cubicBezTo>
                  <a:cubicBezTo>
                    <a:pt x="67" y="146"/>
                    <a:pt x="0" y="413"/>
                    <a:pt x="101" y="613"/>
                  </a:cubicBezTo>
                  <a:cubicBezTo>
                    <a:pt x="193" y="751"/>
                    <a:pt x="333" y="826"/>
                    <a:pt x="476" y="826"/>
                  </a:cubicBezTo>
                  <a:cubicBezTo>
                    <a:pt x="541" y="826"/>
                    <a:pt x="606" y="811"/>
                    <a:pt x="668" y="780"/>
                  </a:cubicBezTo>
                  <a:cubicBezTo>
                    <a:pt x="868" y="647"/>
                    <a:pt x="934" y="413"/>
                    <a:pt x="834" y="213"/>
                  </a:cubicBezTo>
                  <a:cubicBezTo>
                    <a:pt x="742" y="75"/>
                    <a:pt x="602" y="0"/>
                    <a:pt x="45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82"/>
            <p:cNvSpPr/>
            <p:nvPr/>
          </p:nvSpPr>
          <p:spPr>
            <a:xfrm>
              <a:off x="5478250" y="2238400"/>
              <a:ext cx="23375" cy="20675"/>
            </a:xfrm>
            <a:custGeom>
              <a:avLst/>
              <a:gdLst/>
              <a:ahLst/>
              <a:cxnLst/>
              <a:rect l="l" t="t" r="r" b="b"/>
              <a:pathLst>
                <a:path w="935" h="827" extrusionOk="0">
                  <a:moveTo>
                    <a:pt x="465" y="0"/>
                  </a:moveTo>
                  <a:cubicBezTo>
                    <a:pt x="398" y="0"/>
                    <a:pt x="329" y="15"/>
                    <a:pt x="267" y="46"/>
                  </a:cubicBezTo>
                  <a:cubicBezTo>
                    <a:pt x="67" y="146"/>
                    <a:pt x="0" y="413"/>
                    <a:pt x="101" y="613"/>
                  </a:cubicBezTo>
                  <a:cubicBezTo>
                    <a:pt x="193" y="752"/>
                    <a:pt x="333" y="826"/>
                    <a:pt x="476" y="826"/>
                  </a:cubicBezTo>
                  <a:cubicBezTo>
                    <a:pt x="541" y="826"/>
                    <a:pt x="606" y="811"/>
                    <a:pt x="668" y="780"/>
                  </a:cubicBezTo>
                  <a:cubicBezTo>
                    <a:pt x="868" y="647"/>
                    <a:pt x="934" y="413"/>
                    <a:pt x="834" y="213"/>
                  </a:cubicBezTo>
                  <a:cubicBezTo>
                    <a:pt x="765" y="75"/>
                    <a:pt x="617" y="0"/>
                    <a:pt x="46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82"/>
            <p:cNvSpPr/>
            <p:nvPr/>
          </p:nvSpPr>
          <p:spPr>
            <a:xfrm>
              <a:off x="5434875" y="2171975"/>
              <a:ext cx="25875" cy="22600"/>
            </a:xfrm>
            <a:custGeom>
              <a:avLst/>
              <a:gdLst/>
              <a:ahLst/>
              <a:cxnLst/>
              <a:rect l="l" t="t" r="r" b="b"/>
              <a:pathLst>
                <a:path w="1035" h="904" extrusionOk="0">
                  <a:moveTo>
                    <a:pt x="547" y="0"/>
                  </a:moveTo>
                  <a:cubicBezTo>
                    <a:pt x="465" y="0"/>
                    <a:pt x="381" y="22"/>
                    <a:pt x="301" y="68"/>
                  </a:cubicBezTo>
                  <a:cubicBezTo>
                    <a:pt x="101" y="168"/>
                    <a:pt x="1" y="468"/>
                    <a:pt x="134" y="669"/>
                  </a:cubicBezTo>
                  <a:cubicBezTo>
                    <a:pt x="222" y="822"/>
                    <a:pt x="367" y="903"/>
                    <a:pt x="513" y="903"/>
                  </a:cubicBezTo>
                  <a:cubicBezTo>
                    <a:pt x="590" y="903"/>
                    <a:pt x="666" y="881"/>
                    <a:pt x="735" y="835"/>
                  </a:cubicBezTo>
                  <a:cubicBezTo>
                    <a:pt x="968" y="735"/>
                    <a:pt x="1035" y="435"/>
                    <a:pt x="935" y="235"/>
                  </a:cubicBezTo>
                  <a:cubicBezTo>
                    <a:pt x="847" y="82"/>
                    <a:pt x="702" y="0"/>
                    <a:pt x="54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82"/>
            <p:cNvSpPr/>
            <p:nvPr/>
          </p:nvSpPr>
          <p:spPr>
            <a:xfrm>
              <a:off x="5435725" y="2118500"/>
              <a:ext cx="30050" cy="26500"/>
            </a:xfrm>
            <a:custGeom>
              <a:avLst/>
              <a:gdLst/>
              <a:ahLst/>
              <a:cxnLst/>
              <a:rect l="l" t="t" r="r" b="b"/>
              <a:pathLst>
                <a:path w="1202" h="1060" extrusionOk="0">
                  <a:moveTo>
                    <a:pt x="575" y="1"/>
                  </a:moveTo>
                  <a:cubicBezTo>
                    <a:pt x="506" y="1"/>
                    <a:pt x="435" y="13"/>
                    <a:pt x="367" y="39"/>
                  </a:cubicBezTo>
                  <a:cubicBezTo>
                    <a:pt x="100" y="172"/>
                    <a:pt x="0" y="506"/>
                    <a:pt x="134" y="773"/>
                  </a:cubicBezTo>
                  <a:cubicBezTo>
                    <a:pt x="206" y="942"/>
                    <a:pt x="402" y="1059"/>
                    <a:pt x="607" y="1059"/>
                  </a:cubicBezTo>
                  <a:cubicBezTo>
                    <a:pt x="683" y="1059"/>
                    <a:pt x="761" y="1043"/>
                    <a:pt x="834" y="1006"/>
                  </a:cubicBezTo>
                  <a:cubicBezTo>
                    <a:pt x="1101" y="873"/>
                    <a:pt x="1201" y="573"/>
                    <a:pt x="1068" y="306"/>
                  </a:cubicBezTo>
                  <a:cubicBezTo>
                    <a:pt x="968" y="107"/>
                    <a:pt x="777" y="1"/>
                    <a:pt x="57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82"/>
            <p:cNvSpPr/>
            <p:nvPr/>
          </p:nvSpPr>
          <p:spPr>
            <a:xfrm>
              <a:off x="5409025" y="2146825"/>
              <a:ext cx="24225" cy="21175"/>
            </a:xfrm>
            <a:custGeom>
              <a:avLst/>
              <a:gdLst/>
              <a:ahLst/>
              <a:cxnLst/>
              <a:rect l="l" t="t" r="r" b="b"/>
              <a:pathLst>
                <a:path w="969" h="847" extrusionOk="0">
                  <a:moveTo>
                    <a:pt x="472" y="1"/>
                  </a:moveTo>
                  <a:cubicBezTo>
                    <a:pt x="413" y="1"/>
                    <a:pt x="355" y="13"/>
                    <a:pt x="301" y="40"/>
                  </a:cubicBezTo>
                  <a:cubicBezTo>
                    <a:pt x="101" y="140"/>
                    <a:pt x="1" y="407"/>
                    <a:pt x="101" y="607"/>
                  </a:cubicBezTo>
                  <a:cubicBezTo>
                    <a:pt x="174" y="754"/>
                    <a:pt x="319" y="846"/>
                    <a:pt x="483" y="846"/>
                  </a:cubicBezTo>
                  <a:cubicBezTo>
                    <a:pt x="543" y="846"/>
                    <a:pt x="605" y="834"/>
                    <a:pt x="668" y="807"/>
                  </a:cubicBezTo>
                  <a:cubicBezTo>
                    <a:pt x="868" y="707"/>
                    <a:pt x="968" y="440"/>
                    <a:pt x="868" y="240"/>
                  </a:cubicBezTo>
                  <a:cubicBezTo>
                    <a:pt x="795" y="94"/>
                    <a:pt x="632" y="1"/>
                    <a:pt x="4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82"/>
            <p:cNvSpPr/>
            <p:nvPr/>
          </p:nvSpPr>
          <p:spPr>
            <a:xfrm>
              <a:off x="5479075" y="2146000"/>
              <a:ext cx="25875" cy="22500"/>
            </a:xfrm>
            <a:custGeom>
              <a:avLst/>
              <a:gdLst/>
              <a:ahLst/>
              <a:cxnLst/>
              <a:rect l="l" t="t" r="r" b="b"/>
              <a:pathLst>
                <a:path w="1035" h="900" extrusionOk="0">
                  <a:moveTo>
                    <a:pt x="525" y="0"/>
                  </a:moveTo>
                  <a:cubicBezTo>
                    <a:pt x="462" y="0"/>
                    <a:pt x="397" y="13"/>
                    <a:pt x="334" y="40"/>
                  </a:cubicBezTo>
                  <a:cubicBezTo>
                    <a:pt x="101" y="140"/>
                    <a:pt x="1" y="407"/>
                    <a:pt x="101" y="640"/>
                  </a:cubicBezTo>
                  <a:cubicBezTo>
                    <a:pt x="194" y="802"/>
                    <a:pt x="351" y="900"/>
                    <a:pt x="505" y="900"/>
                  </a:cubicBezTo>
                  <a:cubicBezTo>
                    <a:pt x="573" y="900"/>
                    <a:pt x="640" y="881"/>
                    <a:pt x="701" y="840"/>
                  </a:cubicBezTo>
                  <a:cubicBezTo>
                    <a:pt x="935" y="740"/>
                    <a:pt x="1035" y="473"/>
                    <a:pt x="935" y="240"/>
                  </a:cubicBezTo>
                  <a:cubicBezTo>
                    <a:pt x="862" y="93"/>
                    <a:pt x="699" y="0"/>
                    <a:pt x="52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82"/>
            <p:cNvSpPr/>
            <p:nvPr/>
          </p:nvSpPr>
          <p:spPr>
            <a:xfrm>
              <a:off x="3539375" y="2218700"/>
              <a:ext cx="354425" cy="313800"/>
            </a:xfrm>
            <a:custGeom>
              <a:avLst/>
              <a:gdLst/>
              <a:ahLst/>
              <a:cxnLst/>
              <a:rect l="l" t="t" r="r" b="b"/>
              <a:pathLst>
                <a:path w="14177" h="12552" extrusionOk="0">
                  <a:moveTo>
                    <a:pt x="2368" y="0"/>
                  </a:moveTo>
                  <a:cubicBezTo>
                    <a:pt x="1068" y="0"/>
                    <a:pt x="0" y="1068"/>
                    <a:pt x="0" y="2369"/>
                  </a:cubicBezTo>
                  <a:lnTo>
                    <a:pt x="0" y="8607"/>
                  </a:lnTo>
                  <a:cubicBezTo>
                    <a:pt x="0" y="9907"/>
                    <a:pt x="1068" y="10975"/>
                    <a:pt x="2368" y="10975"/>
                  </a:cubicBezTo>
                  <a:lnTo>
                    <a:pt x="9474" y="10975"/>
                  </a:lnTo>
                  <a:lnTo>
                    <a:pt x="10141" y="12176"/>
                  </a:lnTo>
                  <a:cubicBezTo>
                    <a:pt x="10291" y="12426"/>
                    <a:pt x="10558" y="12551"/>
                    <a:pt x="10825" y="12551"/>
                  </a:cubicBezTo>
                  <a:cubicBezTo>
                    <a:pt x="11091" y="12551"/>
                    <a:pt x="11358" y="12426"/>
                    <a:pt x="11508" y="12176"/>
                  </a:cubicBezTo>
                  <a:lnTo>
                    <a:pt x="12242" y="10942"/>
                  </a:lnTo>
                  <a:cubicBezTo>
                    <a:pt x="13343" y="10741"/>
                    <a:pt x="14177" y="9741"/>
                    <a:pt x="14177" y="8607"/>
                  </a:cubicBezTo>
                  <a:lnTo>
                    <a:pt x="14177" y="2369"/>
                  </a:lnTo>
                  <a:cubicBezTo>
                    <a:pt x="14177" y="1068"/>
                    <a:pt x="13109" y="0"/>
                    <a:pt x="11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82"/>
            <p:cNvSpPr/>
            <p:nvPr/>
          </p:nvSpPr>
          <p:spPr>
            <a:xfrm>
              <a:off x="3666125" y="2260875"/>
              <a:ext cx="28375" cy="51250"/>
            </a:xfrm>
            <a:custGeom>
              <a:avLst/>
              <a:gdLst/>
              <a:ahLst/>
              <a:cxnLst/>
              <a:rect l="l" t="t" r="r" b="b"/>
              <a:pathLst>
                <a:path w="1135" h="2050" extrusionOk="0">
                  <a:moveTo>
                    <a:pt x="196" y="1"/>
                  </a:moveTo>
                  <a:cubicBezTo>
                    <a:pt x="187" y="1"/>
                    <a:pt x="177" y="5"/>
                    <a:pt x="167" y="15"/>
                  </a:cubicBezTo>
                  <a:lnTo>
                    <a:pt x="34" y="81"/>
                  </a:lnTo>
                  <a:cubicBezTo>
                    <a:pt x="0" y="81"/>
                    <a:pt x="0" y="115"/>
                    <a:pt x="0" y="148"/>
                  </a:cubicBezTo>
                  <a:lnTo>
                    <a:pt x="868" y="2016"/>
                  </a:lnTo>
                  <a:cubicBezTo>
                    <a:pt x="868" y="2049"/>
                    <a:pt x="934" y="2049"/>
                    <a:pt x="968" y="2049"/>
                  </a:cubicBezTo>
                  <a:lnTo>
                    <a:pt x="1068" y="1983"/>
                  </a:lnTo>
                  <a:cubicBezTo>
                    <a:pt x="1101" y="1983"/>
                    <a:pt x="1135" y="1916"/>
                    <a:pt x="1101" y="1916"/>
                  </a:cubicBezTo>
                  <a:lnTo>
                    <a:pt x="234" y="48"/>
                  </a:lnTo>
                  <a:cubicBezTo>
                    <a:pt x="234" y="24"/>
                    <a:pt x="217" y="1"/>
                    <a:pt x="1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82"/>
            <p:cNvSpPr/>
            <p:nvPr/>
          </p:nvSpPr>
          <p:spPr>
            <a:xfrm>
              <a:off x="3656950" y="2253600"/>
              <a:ext cx="26700" cy="23325"/>
            </a:xfrm>
            <a:custGeom>
              <a:avLst/>
              <a:gdLst/>
              <a:ahLst/>
              <a:cxnLst/>
              <a:rect l="l" t="t" r="r" b="b"/>
              <a:pathLst>
                <a:path w="1068" h="933" extrusionOk="0">
                  <a:moveTo>
                    <a:pt x="520" y="0"/>
                  </a:moveTo>
                  <a:cubicBezTo>
                    <a:pt x="458" y="0"/>
                    <a:pt x="395" y="13"/>
                    <a:pt x="334" y="39"/>
                  </a:cubicBezTo>
                  <a:cubicBezTo>
                    <a:pt x="101" y="139"/>
                    <a:pt x="0" y="439"/>
                    <a:pt x="101" y="673"/>
                  </a:cubicBezTo>
                  <a:cubicBezTo>
                    <a:pt x="170" y="835"/>
                    <a:pt x="336" y="932"/>
                    <a:pt x="509" y="932"/>
                  </a:cubicBezTo>
                  <a:cubicBezTo>
                    <a:pt x="585" y="932"/>
                    <a:pt x="663" y="913"/>
                    <a:pt x="734" y="873"/>
                  </a:cubicBezTo>
                  <a:cubicBezTo>
                    <a:pt x="968" y="773"/>
                    <a:pt x="1068" y="506"/>
                    <a:pt x="934" y="272"/>
                  </a:cubicBezTo>
                  <a:cubicBezTo>
                    <a:pt x="861" y="100"/>
                    <a:pt x="696" y="0"/>
                    <a:pt x="520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82"/>
            <p:cNvSpPr/>
            <p:nvPr/>
          </p:nvSpPr>
          <p:spPr>
            <a:xfrm>
              <a:off x="3769525" y="2347125"/>
              <a:ext cx="54225" cy="8350"/>
            </a:xfrm>
            <a:custGeom>
              <a:avLst/>
              <a:gdLst/>
              <a:ahLst/>
              <a:cxnLst/>
              <a:rect l="l" t="t" r="r" b="b"/>
              <a:pathLst>
                <a:path w="2169" h="334" extrusionOk="0">
                  <a:moveTo>
                    <a:pt x="2102" y="0"/>
                  </a:moveTo>
                  <a:lnTo>
                    <a:pt x="67" y="67"/>
                  </a:lnTo>
                  <a:cubicBezTo>
                    <a:pt x="34" y="67"/>
                    <a:pt x="1" y="100"/>
                    <a:pt x="1" y="134"/>
                  </a:cubicBezTo>
                  <a:lnTo>
                    <a:pt x="1" y="267"/>
                  </a:lnTo>
                  <a:cubicBezTo>
                    <a:pt x="1" y="301"/>
                    <a:pt x="34" y="334"/>
                    <a:pt x="67" y="334"/>
                  </a:cubicBezTo>
                  <a:lnTo>
                    <a:pt x="2136" y="267"/>
                  </a:lnTo>
                  <a:cubicBezTo>
                    <a:pt x="2169" y="267"/>
                    <a:pt x="2169" y="234"/>
                    <a:pt x="2169" y="201"/>
                  </a:cubicBezTo>
                  <a:lnTo>
                    <a:pt x="2169" y="67"/>
                  </a:lnTo>
                  <a:cubicBezTo>
                    <a:pt x="2169" y="0"/>
                    <a:pt x="2136" y="0"/>
                    <a:pt x="210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82"/>
            <p:cNvSpPr/>
            <p:nvPr/>
          </p:nvSpPr>
          <p:spPr>
            <a:xfrm>
              <a:off x="3808725" y="2338775"/>
              <a:ext cx="23375" cy="23375"/>
            </a:xfrm>
            <a:custGeom>
              <a:avLst/>
              <a:gdLst/>
              <a:ahLst/>
              <a:cxnLst/>
              <a:rect l="l" t="t" r="r" b="b"/>
              <a:pathLst>
                <a:path w="935" h="935" extrusionOk="0">
                  <a:moveTo>
                    <a:pt x="467" y="1"/>
                  </a:moveTo>
                  <a:cubicBezTo>
                    <a:pt x="201" y="1"/>
                    <a:pt x="0" y="234"/>
                    <a:pt x="0" y="468"/>
                  </a:cubicBezTo>
                  <a:cubicBezTo>
                    <a:pt x="0" y="735"/>
                    <a:pt x="234" y="935"/>
                    <a:pt x="501" y="935"/>
                  </a:cubicBezTo>
                  <a:cubicBezTo>
                    <a:pt x="734" y="901"/>
                    <a:pt x="934" y="701"/>
                    <a:pt x="934" y="434"/>
                  </a:cubicBezTo>
                  <a:cubicBezTo>
                    <a:pt x="934" y="201"/>
                    <a:pt x="701" y="1"/>
                    <a:pt x="46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82"/>
            <p:cNvSpPr/>
            <p:nvPr/>
          </p:nvSpPr>
          <p:spPr>
            <a:xfrm>
              <a:off x="3750350" y="2286450"/>
              <a:ext cx="44225" cy="40475"/>
            </a:xfrm>
            <a:custGeom>
              <a:avLst/>
              <a:gdLst/>
              <a:ahLst/>
              <a:cxnLst/>
              <a:rect l="l" t="t" r="r" b="b"/>
              <a:pathLst>
                <a:path w="1769" h="1619" extrusionOk="0">
                  <a:moveTo>
                    <a:pt x="1614" y="1"/>
                  </a:moveTo>
                  <a:cubicBezTo>
                    <a:pt x="1602" y="1"/>
                    <a:pt x="1585" y="9"/>
                    <a:pt x="1568" y="26"/>
                  </a:cubicBezTo>
                  <a:lnTo>
                    <a:pt x="34" y="1393"/>
                  </a:lnTo>
                  <a:cubicBezTo>
                    <a:pt x="0" y="1427"/>
                    <a:pt x="0" y="1460"/>
                    <a:pt x="34" y="1493"/>
                  </a:cubicBezTo>
                  <a:lnTo>
                    <a:pt x="134" y="1593"/>
                  </a:lnTo>
                  <a:cubicBezTo>
                    <a:pt x="134" y="1610"/>
                    <a:pt x="151" y="1618"/>
                    <a:pt x="167" y="1618"/>
                  </a:cubicBezTo>
                  <a:cubicBezTo>
                    <a:pt x="184" y="1618"/>
                    <a:pt x="201" y="1610"/>
                    <a:pt x="201" y="1593"/>
                  </a:cubicBezTo>
                  <a:lnTo>
                    <a:pt x="1735" y="226"/>
                  </a:lnTo>
                  <a:cubicBezTo>
                    <a:pt x="1768" y="192"/>
                    <a:pt x="1768" y="159"/>
                    <a:pt x="1735" y="126"/>
                  </a:cubicBezTo>
                  <a:lnTo>
                    <a:pt x="1635" y="26"/>
                  </a:lnTo>
                  <a:cubicBezTo>
                    <a:pt x="1635" y="9"/>
                    <a:pt x="1627" y="1"/>
                    <a:pt x="161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82"/>
            <p:cNvSpPr/>
            <p:nvPr/>
          </p:nvSpPr>
          <p:spPr>
            <a:xfrm>
              <a:off x="3777025" y="2279325"/>
              <a:ext cx="25875" cy="23325"/>
            </a:xfrm>
            <a:custGeom>
              <a:avLst/>
              <a:gdLst/>
              <a:ahLst/>
              <a:cxnLst/>
              <a:rect l="l" t="t" r="r" b="b"/>
              <a:pathLst>
                <a:path w="1035" h="933" extrusionOk="0">
                  <a:moveTo>
                    <a:pt x="511" y="1"/>
                  </a:moveTo>
                  <a:cubicBezTo>
                    <a:pt x="402" y="1"/>
                    <a:pt x="291" y="35"/>
                    <a:pt x="201" y="111"/>
                  </a:cubicBezTo>
                  <a:cubicBezTo>
                    <a:pt x="34" y="277"/>
                    <a:pt x="1" y="578"/>
                    <a:pt x="168" y="778"/>
                  </a:cubicBezTo>
                  <a:cubicBezTo>
                    <a:pt x="255" y="882"/>
                    <a:pt x="379" y="932"/>
                    <a:pt x="505" y="932"/>
                  </a:cubicBezTo>
                  <a:cubicBezTo>
                    <a:pt x="621" y="932"/>
                    <a:pt x="739" y="891"/>
                    <a:pt x="835" y="811"/>
                  </a:cubicBezTo>
                  <a:cubicBezTo>
                    <a:pt x="1035" y="644"/>
                    <a:pt x="1035" y="344"/>
                    <a:pt x="868" y="144"/>
                  </a:cubicBezTo>
                  <a:cubicBezTo>
                    <a:pt x="777" y="52"/>
                    <a:pt x="645" y="1"/>
                    <a:pt x="51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82"/>
            <p:cNvSpPr/>
            <p:nvPr/>
          </p:nvSpPr>
          <p:spPr>
            <a:xfrm>
              <a:off x="3724500" y="2248375"/>
              <a:ext cx="17525" cy="53750"/>
            </a:xfrm>
            <a:custGeom>
              <a:avLst/>
              <a:gdLst/>
              <a:ahLst/>
              <a:cxnLst/>
              <a:rect l="l" t="t" r="r" b="b"/>
              <a:pathLst>
                <a:path w="701" h="2150" extrusionOk="0">
                  <a:moveTo>
                    <a:pt x="472" y="0"/>
                  </a:moveTo>
                  <a:cubicBezTo>
                    <a:pt x="451" y="0"/>
                    <a:pt x="434" y="24"/>
                    <a:pt x="434" y="48"/>
                  </a:cubicBezTo>
                  <a:lnTo>
                    <a:pt x="0" y="2049"/>
                  </a:lnTo>
                  <a:cubicBezTo>
                    <a:pt x="0" y="2082"/>
                    <a:pt x="0" y="2116"/>
                    <a:pt x="34" y="2116"/>
                  </a:cubicBezTo>
                  <a:lnTo>
                    <a:pt x="167" y="2149"/>
                  </a:lnTo>
                  <a:cubicBezTo>
                    <a:pt x="201" y="2149"/>
                    <a:pt x="234" y="2149"/>
                    <a:pt x="267" y="2116"/>
                  </a:cubicBezTo>
                  <a:lnTo>
                    <a:pt x="701" y="114"/>
                  </a:lnTo>
                  <a:cubicBezTo>
                    <a:pt x="701" y="81"/>
                    <a:pt x="668" y="48"/>
                    <a:pt x="634" y="48"/>
                  </a:cubicBezTo>
                  <a:lnTo>
                    <a:pt x="501" y="14"/>
                  </a:lnTo>
                  <a:cubicBezTo>
                    <a:pt x="491" y="4"/>
                    <a:pt x="481" y="0"/>
                    <a:pt x="47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82"/>
            <p:cNvSpPr/>
            <p:nvPr/>
          </p:nvSpPr>
          <p:spPr>
            <a:xfrm>
              <a:off x="3725325" y="2240850"/>
              <a:ext cx="25050" cy="23275"/>
            </a:xfrm>
            <a:custGeom>
              <a:avLst/>
              <a:gdLst/>
              <a:ahLst/>
              <a:cxnLst/>
              <a:rect l="l" t="t" r="r" b="b"/>
              <a:pathLst>
                <a:path w="1002" h="931" extrusionOk="0">
                  <a:moveTo>
                    <a:pt x="494" y="0"/>
                  </a:moveTo>
                  <a:cubicBezTo>
                    <a:pt x="292" y="0"/>
                    <a:pt x="91" y="150"/>
                    <a:pt x="34" y="349"/>
                  </a:cubicBezTo>
                  <a:cubicBezTo>
                    <a:pt x="1" y="615"/>
                    <a:pt x="168" y="849"/>
                    <a:pt x="401" y="916"/>
                  </a:cubicBezTo>
                  <a:cubicBezTo>
                    <a:pt x="441" y="926"/>
                    <a:pt x="480" y="930"/>
                    <a:pt x="518" y="930"/>
                  </a:cubicBezTo>
                  <a:cubicBezTo>
                    <a:pt x="734" y="930"/>
                    <a:pt x="911" y="776"/>
                    <a:pt x="968" y="549"/>
                  </a:cubicBezTo>
                  <a:cubicBezTo>
                    <a:pt x="1001" y="315"/>
                    <a:pt x="868" y="48"/>
                    <a:pt x="601" y="15"/>
                  </a:cubicBezTo>
                  <a:cubicBezTo>
                    <a:pt x="566" y="5"/>
                    <a:pt x="530" y="0"/>
                    <a:pt x="49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82"/>
            <p:cNvSpPr/>
            <p:nvPr/>
          </p:nvSpPr>
          <p:spPr>
            <a:xfrm>
              <a:off x="3723675" y="2404325"/>
              <a:ext cx="28375" cy="51225"/>
            </a:xfrm>
            <a:custGeom>
              <a:avLst/>
              <a:gdLst/>
              <a:ahLst/>
              <a:cxnLst/>
              <a:rect l="l" t="t" r="r" b="b"/>
              <a:pathLst>
                <a:path w="1135" h="2049" extrusionOk="0">
                  <a:moveTo>
                    <a:pt x="196" y="0"/>
                  </a:moveTo>
                  <a:cubicBezTo>
                    <a:pt x="186" y="0"/>
                    <a:pt x="177" y="4"/>
                    <a:pt x="167" y="14"/>
                  </a:cubicBezTo>
                  <a:lnTo>
                    <a:pt x="67" y="81"/>
                  </a:lnTo>
                  <a:cubicBezTo>
                    <a:pt x="33" y="81"/>
                    <a:pt x="0" y="114"/>
                    <a:pt x="33" y="147"/>
                  </a:cubicBezTo>
                  <a:lnTo>
                    <a:pt x="901" y="2015"/>
                  </a:lnTo>
                  <a:cubicBezTo>
                    <a:pt x="901" y="2049"/>
                    <a:pt x="934" y="2049"/>
                    <a:pt x="967" y="2049"/>
                  </a:cubicBezTo>
                  <a:lnTo>
                    <a:pt x="1101" y="1982"/>
                  </a:lnTo>
                  <a:cubicBezTo>
                    <a:pt x="1134" y="1949"/>
                    <a:pt x="1134" y="1915"/>
                    <a:pt x="1134" y="1882"/>
                  </a:cubicBezTo>
                  <a:lnTo>
                    <a:pt x="267" y="47"/>
                  </a:lnTo>
                  <a:cubicBezTo>
                    <a:pt x="243" y="24"/>
                    <a:pt x="220" y="0"/>
                    <a:pt x="19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82"/>
            <p:cNvSpPr/>
            <p:nvPr/>
          </p:nvSpPr>
          <p:spPr>
            <a:xfrm>
              <a:off x="3734500" y="2439550"/>
              <a:ext cx="26725" cy="23650"/>
            </a:xfrm>
            <a:custGeom>
              <a:avLst/>
              <a:gdLst/>
              <a:ahLst/>
              <a:cxnLst/>
              <a:rect l="l" t="t" r="r" b="b"/>
              <a:pathLst>
                <a:path w="1069" h="946" extrusionOk="0">
                  <a:moveTo>
                    <a:pt x="526" y="1"/>
                  </a:moveTo>
                  <a:cubicBezTo>
                    <a:pt x="461" y="1"/>
                    <a:pt x="395" y="13"/>
                    <a:pt x="334" y="39"/>
                  </a:cubicBezTo>
                  <a:cubicBezTo>
                    <a:pt x="101" y="139"/>
                    <a:pt x="1" y="440"/>
                    <a:pt x="134" y="673"/>
                  </a:cubicBezTo>
                  <a:cubicBezTo>
                    <a:pt x="208" y="846"/>
                    <a:pt x="373" y="945"/>
                    <a:pt x="548" y="945"/>
                  </a:cubicBezTo>
                  <a:cubicBezTo>
                    <a:pt x="610" y="945"/>
                    <a:pt x="674" y="933"/>
                    <a:pt x="735" y="907"/>
                  </a:cubicBezTo>
                  <a:cubicBezTo>
                    <a:pt x="968" y="773"/>
                    <a:pt x="1068" y="506"/>
                    <a:pt x="968" y="273"/>
                  </a:cubicBezTo>
                  <a:cubicBezTo>
                    <a:pt x="894" y="100"/>
                    <a:pt x="711" y="1"/>
                    <a:pt x="52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82"/>
            <p:cNvSpPr/>
            <p:nvPr/>
          </p:nvSpPr>
          <p:spPr>
            <a:xfrm>
              <a:off x="3608575" y="2366300"/>
              <a:ext cx="53400" cy="19200"/>
            </a:xfrm>
            <a:custGeom>
              <a:avLst/>
              <a:gdLst/>
              <a:ahLst/>
              <a:cxnLst/>
              <a:rect l="l" t="t" r="r" b="b"/>
              <a:pathLst>
                <a:path w="2136" h="768" extrusionOk="0">
                  <a:moveTo>
                    <a:pt x="2036" y="1"/>
                  </a:moveTo>
                  <a:lnTo>
                    <a:pt x="34" y="501"/>
                  </a:lnTo>
                  <a:cubicBezTo>
                    <a:pt x="1" y="501"/>
                    <a:pt x="1" y="534"/>
                    <a:pt x="1" y="568"/>
                  </a:cubicBezTo>
                  <a:lnTo>
                    <a:pt x="34" y="701"/>
                  </a:lnTo>
                  <a:cubicBezTo>
                    <a:pt x="34" y="734"/>
                    <a:pt x="67" y="768"/>
                    <a:pt x="101" y="768"/>
                  </a:cubicBezTo>
                  <a:lnTo>
                    <a:pt x="2102" y="267"/>
                  </a:lnTo>
                  <a:cubicBezTo>
                    <a:pt x="2136" y="267"/>
                    <a:pt x="2136" y="234"/>
                    <a:pt x="2136" y="201"/>
                  </a:cubicBezTo>
                  <a:lnTo>
                    <a:pt x="2102" y="34"/>
                  </a:lnTo>
                  <a:cubicBezTo>
                    <a:pt x="2102" y="34"/>
                    <a:pt x="2069" y="1"/>
                    <a:pt x="203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82"/>
            <p:cNvSpPr/>
            <p:nvPr/>
          </p:nvSpPr>
          <p:spPr>
            <a:xfrm>
              <a:off x="3599400" y="2370050"/>
              <a:ext cx="25875" cy="23325"/>
            </a:xfrm>
            <a:custGeom>
              <a:avLst/>
              <a:gdLst/>
              <a:ahLst/>
              <a:cxnLst/>
              <a:rect l="l" t="t" r="r" b="b"/>
              <a:pathLst>
                <a:path w="1035" h="933" extrusionOk="0">
                  <a:moveTo>
                    <a:pt x="535" y="0"/>
                  </a:moveTo>
                  <a:cubicBezTo>
                    <a:pt x="492" y="0"/>
                    <a:pt x="447" y="6"/>
                    <a:pt x="401" y="17"/>
                  </a:cubicBezTo>
                  <a:cubicBezTo>
                    <a:pt x="168" y="51"/>
                    <a:pt x="1" y="318"/>
                    <a:pt x="68" y="584"/>
                  </a:cubicBezTo>
                  <a:cubicBezTo>
                    <a:pt x="124" y="783"/>
                    <a:pt x="301" y="933"/>
                    <a:pt x="516" y="933"/>
                  </a:cubicBezTo>
                  <a:cubicBezTo>
                    <a:pt x="555" y="933"/>
                    <a:pt x="594" y="928"/>
                    <a:pt x="635" y="918"/>
                  </a:cubicBezTo>
                  <a:cubicBezTo>
                    <a:pt x="868" y="851"/>
                    <a:pt x="1035" y="584"/>
                    <a:pt x="968" y="351"/>
                  </a:cubicBezTo>
                  <a:cubicBezTo>
                    <a:pt x="913" y="130"/>
                    <a:pt x="743" y="0"/>
                    <a:pt x="53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82"/>
            <p:cNvSpPr/>
            <p:nvPr/>
          </p:nvSpPr>
          <p:spPr>
            <a:xfrm>
              <a:off x="3758700" y="2379650"/>
              <a:ext cx="50050" cy="30875"/>
            </a:xfrm>
            <a:custGeom>
              <a:avLst/>
              <a:gdLst/>
              <a:ahLst/>
              <a:cxnLst/>
              <a:rect l="l" t="t" r="r" b="b"/>
              <a:pathLst>
                <a:path w="2002" h="1235" extrusionOk="0">
                  <a:moveTo>
                    <a:pt x="167" y="0"/>
                  </a:moveTo>
                  <a:cubicBezTo>
                    <a:pt x="133" y="0"/>
                    <a:pt x="100" y="0"/>
                    <a:pt x="67" y="34"/>
                  </a:cubicBezTo>
                  <a:lnTo>
                    <a:pt x="0" y="134"/>
                  </a:lnTo>
                  <a:cubicBezTo>
                    <a:pt x="0" y="167"/>
                    <a:pt x="0" y="200"/>
                    <a:pt x="33" y="234"/>
                  </a:cubicBezTo>
                  <a:lnTo>
                    <a:pt x="1835" y="1235"/>
                  </a:lnTo>
                  <a:cubicBezTo>
                    <a:pt x="1835" y="1235"/>
                    <a:pt x="1901" y="1235"/>
                    <a:pt x="1901" y="1201"/>
                  </a:cubicBezTo>
                  <a:lnTo>
                    <a:pt x="1968" y="1101"/>
                  </a:lnTo>
                  <a:cubicBezTo>
                    <a:pt x="2001" y="1068"/>
                    <a:pt x="1968" y="1034"/>
                    <a:pt x="1935" y="1001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82"/>
            <p:cNvSpPr/>
            <p:nvPr/>
          </p:nvSpPr>
          <p:spPr>
            <a:xfrm>
              <a:off x="3790375" y="2394825"/>
              <a:ext cx="26725" cy="23500"/>
            </a:xfrm>
            <a:custGeom>
              <a:avLst/>
              <a:gdLst/>
              <a:ahLst/>
              <a:cxnLst/>
              <a:rect l="l" t="t" r="r" b="b"/>
              <a:pathLst>
                <a:path w="1069" h="940" extrusionOk="0">
                  <a:moveTo>
                    <a:pt x="549" y="1"/>
                  </a:moveTo>
                  <a:cubicBezTo>
                    <a:pt x="384" y="1"/>
                    <a:pt x="227" y="99"/>
                    <a:pt x="134" y="261"/>
                  </a:cubicBezTo>
                  <a:cubicBezTo>
                    <a:pt x="1" y="461"/>
                    <a:pt x="101" y="761"/>
                    <a:pt x="301" y="894"/>
                  </a:cubicBezTo>
                  <a:cubicBezTo>
                    <a:pt x="371" y="924"/>
                    <a:pt x="447" y="939"/>
                    <a:pt x="522" y="939"/>
                  </a:cubicBezTo>
                  <a:cubicBezTo>
                    <a:pt x="696" y="939"/>
                    <a:pt x="865" y="858"/>
                    <a:pt x="935" y="694"/>
                  </a:cubicBezTo>
                  <a:cubicBezTo>
                    <a:pt x="1068" y="461"/>
                    <a:pt x="1001" y="194"/>
                    <a:pt x="768" y="60"/>
                  </a:cubicBezTo>
                  <a:cubicBezTo>
                    <a:pt x="696" y="20"/>
                    <a:pt x="622" y="1"/>
                    <a:pt x="54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82"/>
            <p:cNvSpPr/>
            <p:nvPr/>
          </p:nvSpPr>
          <p:spPr>
            <a:xfrm>
              <a:off x="3633600" y="2397375"/>
              <a:ext cx="41725" cy="42125"/>
            </a:xfrm>
            <a:custGeom>
              <a:avLst/>
              <a:gdLst/>
              <a:ahLst/>
              <a:cxnLst/>
              <a:rect l="l" t="t" r="r" b="b"/>
              <a:pathLst>
                <a:path w="1669" h="1685" extrusionOk="0">
                  <a:moveTo>
                    <a:pt x="1489" y="0"/>
                  </a:moveTo>
                  <a:cubicBezTo>
                    <a:pt x="1477" y="0"/>
                    <a:pt x="1468" y="9"/>
                    <a:pt x="1468" y="25"/>
                  </a:cubicBezTo>
                  <a:lnTo>
                    <a:pt x="34" y="1493"/>
                  </a:lnTo>
                  <a:cubicBezTo>
                    <a:pt x="0" y="1493"/>
                    <a:pt x="0" y="1560"/>
                    <a:pt x="34" y="1560"/>
                  </a:cubicBezTo>
                  <a:lnTo>
                    <a:pt x="134" y="1660"/>
                  </a:lnTo>
                  <a:cubicBezTo>
                    <a:pt x="134" y="1676"/>
                    <a:pt x="151" y="1685"/>
                    <a:pt x="167" y="1685"/>
                  </a:cubicBezTo>
                  <a:cubicBezTo>
                    <a:pt x="184" y="1685"/>
                    <a:pt x="201" y="1676"/>
                    <a:pt x="201" y="1660"/>
                  </a:cubicBezTo>
                  <a:lnTo>
                    <a:pt x="1635" y="192"/>
                  </a:lnTo>
                  <a:cubicBezTo>
                    <a:pt x="1668" y="159"/>
                    <a:pt x="1668" y="125"/>
                    <a:pt x="1635" y="125"/>
                  </a:cubicBezTo>
                  <a:lnTo>
                    <a:pt x="1535" y="25"/>
                  </a:lnTo>
                  <a:cubicBezTo>
                    <a:pt x="1518" y="9"/>
                    <a:pt x="1502" y="0"/>
                    <a:pt x="1489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82"/>
            <p:cNvSpPr/>
            <p:nvPr/>
          </p:nvSpPr>
          <p:spPr>
            <a:xfrm>
              <a:off x="3625250" y="2423425"/>
              <a:ext cx="25875" cy="23500"/>
            </a:xfrm>
            <a:custGeom>
              <a:avLst/>
              <a:gdLst/>
              <a:ahLst/>
              <a:cxnLst/>
              <a:rect l="l" t="t" r="r" b="b"/>
              <a:pathLst>
                <a:path w="1035" h="940" extrusionOk="0">
                  <a:moveTo>
                    <a:pt x="501" y="1"/>
                  </a:moveTo>
                  <a:cubicBezTo>
                    <a:pt x="385" y="1"/>
                    <a:pt x="268" y="51"/>
                    <a:pt x="168" y="151"/>
                  </a:cubicBezTo>
                  <a:cubicBezTo>
                    <a:pt x="1" y="317"/>
                    <a:pt x="1" y="618"/>
                    <a:pt x="168" y="818"/>
                  </a:cubicBezTo>
                  <a:cubicBezTo>
                    <a:pt x="263" y="897"/>
                    <a:pt x="382" y="939"/>
                    <a:pt x="497" y="939"/>
                  </a:cubicBezTo>
                  <a:cubicBezTo>
                    <a:pt x="624" y="939"/>
                    <a:pt x="748" y="889"/>
                    <a:pt x="835" y="784"/>
                  </a:cubicBezTo>
                  <a:cubicBezTo>
                    <a:pt x="1035" y="618"/>
                    <a:pt x="1002" y="317"/>
                    <a:pt x="835" y="151"/>
                  </a:cubicBezTo>
                  <a:cubicBezTo>
                    <a:pt x="735" y="51"/>
                    <a:pt x="618" y="1"/>
                    <a:pt x="50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82"/>
            <p:cNvSpPr/>
            <p:nvPr/>
          </p:nvSpPr>
          <p:spPr>
            <a:xfrm>
              <a:off x="3619425" y="2302100"/>
              <a:ext cx="50050" cy="31250"/>
            </a:xfrm>
            <a:custGeom>
              <a:avLst/>
              <a:gdLst/>
              <a:ahLst/>
              <a:cxnLst/>
              <a:rect l="l" t="t" r="r" b="b"/>
              <a:pathLst>
                <a:path w="2002" h="1250" extrusionOk="0">
                  <a:moveTo>
                    <a:pt x="201" y="0"/>
                  </a:moveTo>
                  <a:cubicBezTo>
                    <a:pt x="167" y="0"/>
                    <a:pt x="100" y="0"/>
                    <a:pt x="100" y="33"/>
                  </a:cubicBezTo>
                  <a:lnTo>
                    <a:pt x="34" y="167"/>
                  </a:lnTo>
                  <a:cubicBezTo>
                    <a:pt x="0" y="200"/>
                    <a:pt x="34" y="234"/>
                    <a:pt x="67" y="234"/>
                  </a:cubicBezTo>
                  <a:lnTo>
                    <a:pt x="1835" y="1234"/>
                  </a:lnTo>
                  <a:cubicBezTo>
                    <a:pt x="1846" y="1245"/>
                    <a:pt x="1857" y="1249"/>
                    <a:pt x="1868" y="1249"/>
                  </a:cubicBezTo>
                  <a:cubicBezTo>
                    <a:pt x="1891" y="1249"/>
                    <a:pt x="1913" y="1234"/>
                    <a:pt x="1935" y="1234"/>
                  </a:cubicBezTo>
                  <a:lnTo>
                    <a:pt x="2002" y="1101"/>
                  </a:lnTo>
                  <a:cubicBezTo>
                    <a:pt x="2002" y="1068"/>
                    <a:pt x="2002" y="1034"/>
                    <a:pt x="1968" y="1001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82"/>
            <p:cNvSpPr/>
            <p:nvPr/>
          </p:nvSpPr>
          <p:spPr>
            <a:xfrm>
              <a:off x="3611075" y="2294550"/>
              <a:ext cx="26725" cy="23250"/>
            </a:xfrm>
            <a:custGeom>
              <a:avLst/>
              <a:gdLst/>
              <a:ahLst/>
              <a:cxnLst/>
              <a:rect l="l" t="t" r="r" b="b"/>
              <a:pathLst>
                <a:path w="1069" h="930" extrusionOk="0">
                  <a:moveTo>
                    <a:pt x="515" y="1"/>
                  </a:moveTo>
                  <a:cubicBezTo>
                    <a:pt x="352" y="1"/>
                    <a:pt x="200" y="82"/>
                    <a:pt x="134" y="235"/>
                  </a:cubicBezTo>
                  <a:cubicBezTo>
                    <a:pt x="1" y="469"/>
                    <a:pt x="68" y="736"/>
                    <a:pt x="301" y="869"/>
                  </a:cubicBezTo>
                  <a:cubicBezTo>
                    <a:pt x="374" y="911"/>
                    <a:pt x="451" y="930"/>
                    <a:pt x="526" y="930"/>
                  </a:cubicBezTo>
                  <a:cubicBezTo>
                    <a:pt x="689" y="930"/>
                    <a:pt x="843" y="840"/>
                    <a:pt x="935" y="702"/>
                  </a:cubicBezTo>
                  <a:cubicBezTo>
                    <a:pt x="1068" y="469"/>
                    <a:pt x="968" y="202"/>
                    <a:pt x="768" y="69"/>
                  </a:cubicBezTo>
                  <a:cubicBezTo>
                    <a:pt x="688" y="23"/>
                    <a:pt x="600" y="1"/>
                    <a:pt x="51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82"/>
            <p:cNvSpPr/>
            <p:nvPr/>
          </p:nvSpPr>
          <p:spPr>
            <a:xfrm>
              <a:off x="3682800" y="2412175"/>
              <a:ext cx="17550" cy="54225"/>
            </a:xfrm>
            <a:custGeom>
              <a:avLst/>
              <a:gdLst/>
              <a:ahLst/>
              <a:cxnLst/>
              <a:rect l="l" t="t" r="r" b="b"/>
              <a:pathLst>
                <a:path w="702" h="2169" extrusionOk="0">
                  <a:moveTo>
                    <a:pt x="501" y="0"/>
                  </a:moveTo>
                  <a:cubicBezTo>
                    <a:pt x="468" y="0"/>
                    <a:pt x="434" y="34"/>
                    <a:pt x="434" y="67"/>
                  </a:cubicBezTo>
                  <a:lnTo>
                    <a:pt x="1" y="2068"/>
                  </a:lnTo>
                  <a:cubicBezTo>
                    <a:pt x="1" y="2102"/>
                    <a:pt x="1" y="2135"/>
                    <a:pt x="34" y="2135"/>
                  </a:cubicBezTo>
                  <a:lnTo>
                    <a:pt x="167" y="2168"/>
                  </a:lnTo>
                  <a:cubicBezTo>
                    <a:pt x="201" y="2168"/>
                    <a:pt x="234" y="2168"/>
                    <a:pt x="267" y="2135"/>
                  </a:cubicBezTo>
                  <a:lnTo>
                    <a:pt x="701" y="100"/>
                  </a:lnTo>
                  <a:cubicBezTo>
                    <a:pt x="701" y="67"/>
                    <a:pt x="668" y="34"/>
                    <a:pt x="634" y="34"/>
                  </a:cubicBez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82"/>
            <p:cNvSpPr/>
            <p:nvPr/>
          </p:nvSpPr>
          <p:spPr>
            <a:xfrm>
              <a:off x="3673625" y="2451000"/>
              <a:ext cx="25875" cy="23275"/>
            </a:xfrm>
            <a:custGeom>
              <a:avLst/>
              <a:gdLst/>
              <a:ahLst/>
              <a:cxnLst/>
              <a:rect l="l" t="t" r="r" b="b"/>
              <a:pathLst>
                <a:path w="1035" h="931" extrusionOk="0">
                  <a:moveTo>
                    <a:pt x="494" y="0"/>
                  </a:moveTo>
                  <a:cubicBezTo>
                    <a:pt x="292" y="0"/>
                    <a:pt x="96" y="150"/>
                    <a:pt x="67" y="349"/>
                  </a:cubicBezTo>
                  <a:cubicBezTo>
                    <a:pt x="1" y="615"/>
                    <a:pt x="167" y="849"/>
                    <a:pt x="401" y="916"/>
                  </a:cubicBezTo>
                  <a:cubicBezTo>
                    <a:pt x="441" y="926"/>
                    <a:pt x="480" y="930"/>
                    <a:pt x="518" y="930"/>
                  </a:cubicBezTo>
                  <a:cubicBezTo>
                    <a:pt x="734" y="930"/>
                    <a:pt x="911" y="776"/>
                    <a:pt x="968" y="549"/>
                  </a:cubicBezTo>
                  <a:cubicBezTo>
                    <a:pt x="1035" y="315"/>
                    <a:pt x="868" y="48"/>
                    <a:pt x="601" y="15"/>
                  </a:cubicBezTo>
                  <a:cubicBezTo>
                    <a:pt x="566" y="5"/>
                    <a:pt x="530" y="0"/>
                    <a:pt x="49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82"/>
            <p:cNvSpPr/>
            <p:nvPr/>
          </p:nvSpPr>
          <p:spPr>
            <a:xfrm>
              <a:off x="3631925" y="2284575"/>
              <a:ext cx="165150" cy="144675"/>
            </a:xfrm>
            <a:custGeom>
              <a:avLst/>
              <a:gdLst/>
              <a:ahLst/>
              <a:cxnLst/>
              <a:rect l="l" t="t" r="r" b="b"/>
              <a:pathLst>
                <a:path w="6606" h="5787" extrusionOk="0">
                  <a:moveTo>
                    <a:pt x="3275" y="0"/>
                  </a:moveTo>
                  <a:cubicBezTo>
                    <a:pt x="2264" y="0"/>
                    <a:pt x="1287" y="521"/>
                    <a:pt x="768" y="1468"/>
                  </a:cubicBezTo>
                  <a:cubicBezTo>
                    <a:pt x="1" y="2869"/>
                    <a:pt x="468" y="4637"/>
                    <a:pt x="1869" y="5404"/>
                  </a:cubicBezTo>
                  <a:cubicBezTo>
                    <a:pt x="2322" y="5664"/>
                    <a:pt x="2815" y="5787"/>
                    <a:pt x="3299" y="5787"/>
                  </a:cubicBezTo>
                  <a:cubicBezTo>
                    <a:pt x="4310" y="5787"/>
                    <a:pt x="5286" y="5251"/>
                    <a:pt x="5805" y="4304"/>
                  </a:cubicBezTo>
                  <a:cubicBezTo>
                    <a:pt x="6605" y="2903"/>
                    <a:pt x="6105" y="1135"/>
                    <a:pt x="4704" y="368"/>
                  </a:cubicBezTo>
                  <a:cubicBezTo>
                    <a:pt x="4251" y="119"/>
                    <a:pt x="3759" y="0"/>
                    <a:pt x="327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82"/>
            <p:cNvSpPr/>
            <p:nvPr/>
          </p:nvSpPr>
          <p:spPr>
            <a:xfrm>
              <a:off x="3715325" y="2305450"/>
              <a:ext cx="20050" cy="17850"/>
            </a:xfrm>
            <a:custGeom>
              <a:avLst/>
              <a:gdLst/>
              <a:ahLst/>
              <a:cxnLst/>
              <a:rect l="l" t="t" r="r" b="b"/>
              <a:pathLst>
                <a:path w="802" h="714" extrusionOk="0">
                  <a:moveTo>
                    <a:pt x="429" y="1"/>
                  </a:moveTo>
                  <a:cubicBezTo>
                    <a:pt x="300" y="1"/>
                    <a:pt x="169" y="52"/>
                    <a:pt x="101" y="166"/>
                  </a:cubicBezTo>
                  <a:cubicBezTo>
                    <a:pt x="0" y="366"/>
                    <a:pt x="67" y="567"/>
                    <a:pt x="234" y="667"/>
                  </a:cubicBezTo>
                  <a:cubicBezTo>
                    <a:pt x="287" y="699"/>
                    <a:pt x="348" y="714"/>
                    <a:pt x="408" y="714"/>
                  </a:cubicBezTo>
                  <a:cubicBezTo>
                    <a:pt x="537" y="714"/>
                    <a:pt x="666" y="647"/>
                    <a:pt x="734" y="533"/>
                  </a:cubicBezTo>
                  <a:cubicBezTo>
                    <a:pt x="801" y="366"/>
                    <a:pt x="768" y="133"/>
                    <a:pt x="601" y="33"/>
                  </a:cubicBezTo>
                  <a:cubicBezTo>
                    <a:pt x="548" y="12"/>
                    <a:pt x="489" y="1"/>
                    <a:pt x="42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82"/>
            <p:cNvSpPr/>
            <p:nvPr/>
          </p:nvSpPr>
          <p:spPr>
            <a:xfrm>
              <a:off x="3740350" y="2319275"/>
              <a:ext cx="23375" cy="19875"/>
            </a:xfrm>
            <a:custGeom>
              <a:avLst/>
              <a:gdLst/>
              <a:ahLst/>
              <a:cxnLst/>
              <a:rect l="l" t="t" r="r" b="b"/>
              <a:pathLst>
                <a:path w="935" h="795" extrusionOk="0">
                  <a:moveTo>
                    <a:pt x="477" y="1"/>
                  </a:moveTo>
                  <a:cubicBezTo>
                    <a:pt x="335" y="1"/>
                    <a:pt x="203" y="76"/>
                    <a:pt x="134" y="214"/>
                  </a:cubicBezTo>
                  <a:cubicBezTo>
                    <a:pt x="0" y="414"/>
                    <a:pt x="100" y="647"/>
                    <a:pt x="267" y="747"/>
                  </a:cubicBezTo>
                  <a:cubicBezTo>
                    <a:pt x="331" y="780"/>
                    <a:pt x="399" y="794"/>
                    <a:pt x="464" y="794"/>
                  </a:cubicBezTo>
                  <a:cubicBezTo>
                    <a:pt x="603" y="794"/>
                    <a:pt x="733" y="727"/>
                    <a:pt x="801" y="614"/>
                  </a:cubicBezTo>
                  <a:cubicBezTo>
                    <a:pt x="934" y="414"/>
                    <a:pt x="867" y="147"/>
                    <a:pt x="667" y="47"/>
                  </a:cubicBezTo>
                  <a:cubicBezTo>
                    <a:pt x="605" y="16"/>
                    <a:pt x="540" y="1"/>
                    <a:pt x="47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82"/>
            <p:cNvSpPr/>
            <p:nvPr/>
          </p:nvSpPr>
          <p:spPr>
            <a:xfrm>
              <a:off x="3723675" y="2342125"/>
              <a:ext cx="15850" cy="14200"/>
            </a:xfrm>
            <a:custGeom>
              <a:avLst/>
              <a:gdLst/>
              <a:ahLst/>
              <a:cxnLst/>
              <a:rect l="l" t="t" r="r" b="b"/>
              <a:pathLst>
                <a:path w="634" h="568" extrusionOk="0">
                  <a:moveTo>
                    <a:pt x="327" y="0"/>
                  </a:moveTo>
                  <a:cubicBezTo>
                    <a:pt x="234" y="0"/>
                    <a:pt x="145" y="45"/>
                    <a:pt x="100" y="134"/>
                  </a:cubicBezTo>
                  <a:cubicBezTo>
                    <a:pt x="0" y="267"/>
                    <a:pt x="67" y="467"/>
                    <a:pt x="200" y="534"/>
                  </a:cubicBezTo>
                  <a:cubicBezTo>
                    <a:pt x="245" y="556"/>
                    <a:pt x="293" y="567"/>
                    <a:pt x="340" y="567"/>
                  </a:cubicBezTo>
                  <a:cubicBezTo>
                    <a:pt x="434" y="567"/>
                    <a:pt x="523" y="523"/>
                    <a:pt x="567" y="434"/>
                  </a:cubicBezTo>
                  <a:cubicBezTo>
                    <a:pt x="634" y="300"/>
                    <a:pt x="600" y="134"/>
                    <a:pt x="467" y="34"/>
                  </a:cubicBezTo>
                  <a:cubicBezTo>
                    <a:pt x="423" y="11"/>
                    <a:pt x="374" y="0"/>
                    <a:pt x="32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82"/>
            <p:cNvSpPr/>
            <p:nvPr/>
          </p:nvSpPr>
          <p:spPr>
            <a:xfrm>
              <a:off x="3745350" y="2343475"/>
              <a:ext cx="24200" cy="21225"/>
            </a:xfrm>
            <a:custGeom>
              <a:avLst/>
              <a:gdLst/>
              <a:ahLst/>
              <a:cxnLst/>
              <a:rect l="l" t="t" r="r" b="b"/>
              <a:pathLst>
                <a:path w="968" h="849" extrusionOk="0">
                  <a:moveTo>
                    <a:pt x="503" y="0"/>
                  </a:moveTo>
                  <a:cubicBezTo>
                    <a:pt x="351" y="0"/>
                    <a:pt x="203" y="75"/>
                    <a:pt x="134" y="213"/>
                  </a:cubicBezTo>
                  <a:cubicBezTo>
                    <a:pt x="0" y="413"/>
                    <a:pt x="67" y="680"/>
                    <a:pt x="267" y="780"/>
                  </a:cubicBezTo>
                  <a:cubicBezTo>
                    <a:pt x="336" y="826"/>
                    <a:pt x="412" y="848"/>
                    <a:pt x="489" y="848"/>
                  </a:cubicBezTo>
                  <a:cubicBezTo>
                    <a:pt x="635" y="848"/>
                    <a:pt x="780" y="767"/>
                    <a:pt x="868" y="613"/>
                  </a:cubicBezTo>
                  <a:cubicBezTo>
                    <a:pt x="968" y="413"/>
                    <a:pt x="901" y="180"/>
                    <a:pt x="701" y="46"/>
                  </a:cubicBezTo>
                  <a:cubicBezTo>
                    <a:pt x="639" y="15"/>
                    <a:pt x="571" y="0"/>
                    <a:pt x="50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82"/>
            <p:cNvSpPr/>
            <p:nvPr/>
          </p:nvSpPr>
          <p:spPr>
            <a:xfrm>
              <a:off x="3678625" y="2364675"/>
              <a:ext cx="19200" cy="16200"/>
            </a:xfrm>
            <a:custGeom>
              <a:avLst/>
              <a:gdLst/>
              <a:ahLst/>
              <a:cxnLst/>
              <a:rect l="l" t="t" r="r" b="b"/>
              <a:pathLst>
                <a:path w="768" h="648" extrusionOk="0">
                  <a:moveTo>
                    <a:pt x="371" y="0"/>
                  </a:moveTo>
                  <a:cubicBezTo>
                    <a:pt x="254" y="0"/>
                    <a:pt x="146" y="52"/>
                    <a:pt x="101" y="166"/>
                  </a:cubicBezTo>
                  <a:cubicBezTo>
                    <a:pt x="1" y="332"/>
                    <a:pt x="67" y="533"/>
                    <a:pt x="201" y="599"/>
                  </a:cubicBezTo>
                  <a:cubicBezTo>
                    <a:pt x="256" y="633"/>
                    <a:pt x="316" y="648"/>
                    <a:pt x="374" y="648"/>
                  </a:cubicBezTo>
                  <a:cubicBezTo>
                    <a:pt x="490" y="648"/>
                    <a:pt x="601" y="588"/>
                    <a:pt x="668" y="499"/>
                  </a:cubicBezTo>
                  <a:cubicBezTo>
                    <a:pt x="768" y="332"/>
                    <a:pt x="701" y="132"/>
                    <a:pt x="534" y="32"/>
                  </a:cubicBezTo>
                  <a:cubicBezTo>
                    <a:pt x="482" y="11"/>
                    <a:pt x="426" y="0"/>
                    <a:pt x="37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82"/>
            <p:cNvSpPr/>
            <p:nvPr/>
          </p:nvSpPr>
          <p:spPr>
            <a:xfrm>
              <a:off x="3709475" y="2363000"/>
              <a:ext cx="18375" cy="15800"/>
            </a:xfrm>
            <a:custGeom>
              <a:avLst/>
              <a:gdLst/>
              <a:ahLst/>
              <a:cxnLst/>
              <a:rect l="l" t="t" r="r" b="b"/>
              <a:pathLst>
                <a:path w="735" h="632" extrusionOk="0">
                  <a:moveTo>
                    <a:pt x="372" y="0"/>
                  </a:moveTo>
                  <a:cubicBezTo>
                    <a:pt x="255" y="0"/>
                    <a:pt x="147" y="52"/>
                    <a:pt x="101" y="166"/>
                  </a:cubicBezTo>
                  <a:cubicBezTo>
                    <a:pt x="1" y="333"/>
                    <a:pt x="68" y="500"/>
                    <a:pt x="201" y="600"/>
                  </a:cubicBezTo>
                  <a:cubicBezTo>
                    <a:pt x="254" y="621"/>
                    <a:pt x="310" y="632"/>
                    <a:pt x="364" y="632"/>
                  </a:cubicBezTo>
                  <a:cubicBezTo>
                    <a:pt x="481" y="632"/>
                    <a:pt x="589" y="580"/>
                    <a:pt x="635" y="466"/>
                  </a:cubicBezTo>
                  <a:cubicBezTo>
                    <a:pt x="735" y="333"/>
                    <a:pt x="668" y="133"/>
                    <a:pt x="535" y="33"/>
                  </a:cubicBezTo>
                  <a:cubicBezTo>
                    <a:pt x="482" y="11"/>
                    <a:pt x="426" y="0"/>
                    <a:pt x="37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82"/>
            <p:cNvSpPr/>
            <p:nvPr/>
          </p:nvSpPr>
          <p:spPr>
            <a:xfrm>
              <a:off x="3656950" y="2344775"/>
              <a:ext cx="14200" cy="13225"/>
            </a:xfrm>
            <a:custGeom>
              <a:avLst/>
              <a:gdLst/>
              <a:ahLst/>
              <a:cxnLst/>
              <a:rect l="l" t="t" r="r" b="b"/>
              <a:pathLst>
                <a:path w="568" h="529" extrusionOk="0">
                  <a:moveTo>
                    <a:pt x="290" y="1"/>
                  </a:moveTo>
                  <a:cubicBezTo>
                    <a:pt x="198" y="1"/>
                    <a:pt x="115" y="56"/>
                    <a:pt x="67" y="128"/>
                  </a:cubicBezTo>
                  <a:cubicBezTo>
                    <a:pt x="0" y="261"/>
                    <a:pt x="34" y="428"/>
                    <a:pt x="167" y="495"/>
                  </a:cubicBezTo>
                  <a:cubicBezTo>
                    <a:pt x="201" y="517"/>
                    <a:pt x="241" y="528"/>
                    <a:pt x="283" y="528"/>
                  </a:cubicBezTo>
                  <a:cubicBezTo>
                    <a:pt x="367" y="528"/>
                    <a:pt x="456" y="484"/>
                    <a:pt x="501" y="395"/>
                  </a:cubicBezTo>
                  <a:cubicBezTo>
                    <a:pt x="568" y="261"/>
                    <a:pt x="534" y="94"/>
                    <a:pt x="401" y="28"/>
                  </a:cubicBezTo>
                  <a:cubicBezTo>
                    <a:pt x="363" y="9"/>
                    <a:pt x="326" y="1"/>
                    <a:pt x="29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82"/>
            <p:cNvSpPr/>
            <p:nvPr/>
          </p:nvSpPr>
          <p:spPr>
            <a:xfrm>
              <a:off x="3695300" y="2389500"/>
              <a:ext cx="16725" cy="15350"/>
            </a:xfrm>
            <a:custGeom>
              <a:avLst/>
              <a:gdLst/>
              <a:ahLst/>
              <a:cxnLst/>
              <a:rect l="l" t="t" r="r" b="b"/>
              <a:pathLst>
                <a:path w="669" h="614" extrusionOk="0">
                  <a:moveTo>
                    <a:pt x="337" y="0"/>
                  </a:moveTo>
                  <a:cubicBezTo>
                    <a:pt x="194" y="0"/>
                    <a:pt x="63" y="95"/>
                    <a:pt x="34" y="240"/>
                  </a:cubicBezTo>
                  <a:cubicBezTo>
                    <a:pt x="1" y="407"/>
                    <a:pt x="101" y="574"/>
                    <a:pt x="268" y="607"/>
                  </a:cubicBezTo>
                  <a:cubicBezTo>
                    <a:pt x="289" y="611"/>
                    <a:pt x="311" y="613"/>
                    <a:pt x="332" y="613"/>
                  </a:cubicBezTo>
                  <a:cubicBezTo>
                    <a:pt x="475" y="613"/>
                    <a:pt x="606" y="519"/>
                    <a:pt x="635" y="374"/>
                  </a:cubicBezTo>
                  <a:cubicBezTo>
                    <a:pt x="668" y="207"/>
                    <a:pt x="568" y="40"/>
                    <a:pt x="401" y="7"/>
                  </a:cubicBezTo>
                  <a:cubicBezTo>
                    <a:pt x="380" y="2"/>
                    <a:pt x="358" y="0"/>
                    <a:pt x="33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82"/>
            <p:cNvSpPr/>
            <p:nvPr/>
          </p:nvSpPr>
          <p:spPr>
            <a:xfrm>
              <a:off x="3722825" y="2382825"/>
              <a:ext cx="14200" cy="12850"/>
            </a:xfrm>
            <a:custGeom>
              <a:avLst/>
              <a:gdLst/>
              <a:ahLst/>
              <a:cxnLst/>
              <a:rect l="l" t="t" r="r" b="b"/>
              <a:pathLst>
                <a:path w="568" h="514" extrusionOk="0">
                  <a:moveTo>
                    <a:pt x="280" y="0"/>
                  </a:moveTo>
                  <a:cubicBezTo>
                    <a:pt x="160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252" y="511"/>
                    <a:pt x="269" y="514"/>
                    <a:pt x="287" y="514"/>
                  </a:cubicBezTo>
                  <a:cubicBezTo>
                    <a:pt x="401" y="514"/>
                    <a:pt x="505" y="423"/>
                    <a:pt x="534" y="307"/>
                  </a:cubicBezTo>
                  <a:cubicBezTo>
                    <a:pt x="568" y="174"/>
                    <a:pt x="468" y="40"/>
                    <a:pt x="334" y="7"/>
                  </a:cubicBezTo>
                  <a:cubicBezTo>
                    <a:pt x="317" y="2"/>
                    <a:pt x="299" y="0"/>
                    <a:pt x="28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82"/>
            <p:cNvSpPr/>
            <p:nvPr/>
          </p:nvSpPr>
          <p:spPr>
            <a:xfrm>
              <a:off x="3742850" y="2371300"/>
              <a:ext cx="14200" cy="13200"/>
            </a:xfrm>
            <a:custGeom>
              <a:avLst/>
              <a:gdLst/>
              <a:ahLst/>
              <a:cxnLst/>
              <a:rect l="l" t="t" r="r" b="b"/>
              <a:pathLst>
                <a:path w="568" h="528" extrusionOk="0">
                  <a:moveTo>
                    <a:pt x="284" y="1"/>
                  </a:moveTo>
                  <a:cubicBezTo>
                    <a:pt x="200" y="1"/>
                    <a:pt x="111" y="45"/>
                    <a:pt x="67" y="134"/>
                  </a:cubicBezTo>
                  <a:cubicBezTo>
                    <a:pt x="0" y="268"/>
                    <a:pt x="34" y="434"/>
                    <a:pt x="167" y="501"/>
                  </a:cubicBezTo>
                  <a:cubicBezTo>
                    <a:pt x="204" y="520"/>
                    <a:pt x="242" y="528"/>
                    <a:pt x="277" y="528"/>
                  </a:cubicBezTo>
                  <a:cubicBezTo>
                    <a:pt x="370" y="528"/>
                    <a:pt x="453" y="473"/>
                    <a:pt x="501" y="401"/>
                  </a:cubicBezTo>
                  <a:cubicBezTo>
                    <a:pt x="567" y="268"/>
                    <a:pt x="534" y="101"/>
                    <a:pt x="401" y="34"/>
                  </a:cubicBezTo>
                  <a:cubicBezTo>
                    <a:pt x="367" y="12"/>
                    <a:pt x="326" y="1"/>
                    <a:pt x="28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82"/>
            <p:cNvSpPr/>
            <p:nvPr/>
          </p:nvSpPr>
          <p:spPr>
            <a:xfrm>
              <a:off x="3663625" y="2382150"/>
              <a:ext cx="14200" cy="12525"/>
            </a:xfrm>
            <a:custGeom>
              <a:avLst/>
              <a:gdLst/>
              <a:ahLst/>
              <a:cxnLst/>
              <a:rect l="l" t="t" r="r" b="b"/>
              <a:pathLst>
                <a:path w="568" h="501" extrusionOk="0">
                  <a:moveTo>
                    <a:pt x="270" y="0"/>
                  </a:moveTo>
                  <a:cubicBezTo>
                    <a:pt x="186" y="0"/>
                    <a:pt x="112" y="45"/>
                    <a:pt x="67" y="134"/>
                  </a:cubicBezTo>
                  <a:cubicBezTo>
                    <a:pt x="0" y="234"/>
                    <a:pt x="34" y="401"/>
                    <a:pt x="167" y="467"/>
                  </a:cubicBezTo>
                  <a:cubicBezTo>
                    <a:pt x="200" y="490"/>
                    <a:pt x="241" y="501"/>
                    <a:pt x="283" y="501"/>
                  </a:cubicBezTo>
                  <a:cubicBezTo>
                    <a:pt x="367" y="501"/>
                    <a:pt x="456" y="456"/>
                    <a:pt x="501" y="367"/>
                  </a:cubicBezTo>
                  <a:cubicBezTo>
                    <a:pt x="567" y="234"/>
                    <a:pt x="534" y="100"/>
                    <a:pt x="401" y="34"/>
                  </a:cubicBezTo>
                  <a:cubicBezTo>
                    <a:pt x="356" y="12"/>
                    <a:pt x="312" y="0"/>
                    <a:pt x="27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82"/>
            <p:cNvSpPr/>
            <p:nvPr/>
          </p:nvSpPr>
          <p:spPr>
            <a:xfrm>
              <a:off x="3688650" y="2340625"/>
              <a:ext cx="15850" cy="14025"/>
            </a:xfrm>
            <a:custGeom>
              <a:avLst/>
              <a:gdLst/>
              <a:ahLst/>
              <a:cxnLst/>
              <a:rect l="l" t="t" r="r" b="b"/>
              <a:pathLst>
                <a:path w="634" h="561" extrusionOk="0">
                  <a:moveTo>
                    <a:pt x="349" y="1"/>
                  </a:moveTo>
                  <a:cubicBezTo>
                    <a:pt x="236" y="1"/>
                    <a:pt x="116" y="63"/>
                    <a:pt x="67" y="160"/>
                  </a:cubicBezTo>
                  <a:cubicBezTo>
                    <a:pt x="0" y="294"/>
                    <a:pt x="33" y="461"/>
                    <a:pt x="167" y="527"/>
                  </a:cubicBezTo>
                  <a:cubicBezTo>
                    <a:pt x="211" y="549"/>
                    <a:pt x="263" y="561"/>
                    <a:pt x="315" y="561"/>
                  </a:cubicBezTo>
                  <a:cubicBezTo>
                    <a:pt x="419" y="561"/>
                    <a:pt x="523" y="516"/>
                    <a:pt x="567" y="427"/>
                  </a:cubicBezTo>
                  <a:cubicBezTo>
                    <a:pt x="634" y="294"/>
                    <a:pt x="600" y="127"/>
                    <a:pt x="467" y="27"/>
                  </a:cubicBezTo>
                  <a:cubicBezTo>
                    <a:pt x="431" y="9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82"/>
            <p:cNvSpPr/>
            <p:nvPr/>
          </p:nvSpPr>
          <p:spPr>
            <a:xfrm>
              <a:off x="3685300" y="2308100"/>
              <a:ext cx="19200" cy="16325"/>
            </a:xfrm>
            <a:custGeom>
              <a:avLst/>
              <a:gdLst/>
              <a:ahLst/>
              <a:cxnLst/>
              <a:rect l="l" t="t" r="r" b="b"/>
              <a:pathLst>
                <a:path w="768" h="653" extrusionOk="0">
                  <a:moveTo>
                    <a:pt x="396" y="1"/>
                  </a:moveTo>
                  <a:cubicBezTo>
                    <a:pt x="270" y="1"/>
                    <a:pt x="150" y="63"/>
                    <a:pt x="101" y="160"/>
                  </a:cubicBezTo>
                  <a:cubicBezTo>
                    <a:pt x="1" y="327"/>
                    <a:pt x="67" y="527"/>
                    <a:pt x="234" y="627"/>
                  </a:cubicBezTo>
                  <a:cubicBezTo>
                    <a:pt x="277" y="645"/>
                    <a:pt x="323" y="653"/>
                    <a:pt x="367" y="653"/>
                  </a:cubicBezTo>
                  <a:cubicBezTo>
                    <a:pt x="495" y="653"/>
                    <a:pt x="618" y="584"/>
                    <a:pt x="668" y="461"/>
                  </a:cubicBezTo>
                  <a:cubicBezTo>
                    <a:pt x="768" y="294"/>
                    <a:pt x="701" y="94"/>
                    <a:pt x="534" y="27"/>
                  </a:cubicBezTo>
                  <a:cubicBezTo>
                    <a:pt x="490" y="9"/>
                    <a:pt x="443" y="1"/>
                    <a:pt x="39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82"/>
            <p:cNvSpPr/>
            <p:nvPr/>
          </p:nvSpPr>
          <p:spPr>
            <a:xfrm>
              <a:off x="3706150" y="2325600"/>
              <a:ext cx="14200" cy="12675"/>
            </a:xfrm>
            <a:custGeom>
              <a:avLst/>
              <a:gdLst/>
              <a:ahLst/>
              <a:cxnLst/>
              <a:rect l="l" t="t" r="r" b="b"/>
              <a:pathLst>
                <a:path w="568" h="507" extrusionOk="0">
                  <a:moveTo>
                    <a:pt x="285" y="1"/>
                  </a:moveTo>
                  <a:cubicBezTo>
                    <a:pt x="185" y="1"/>
                    <a:pt x="91" y="55"/>
                    <a:pt x="67" y="128"/>
                  </a:cubicBezTo>
                  <a:cubicBezTo>
                    <a:pt x="1" y="261"/>
                    <a:pt x="34" y="428"/>
                    <a:pt x="167" y="494"/>
                  </a:cubicBezTo>
                  <a:cubicBezTo>
                    <a:pt x="199" y="502"/>
                    <a:pt x="232" y="506"/>
                    <a:pt x="265" y="506"/>
                  </a:cubicBezTo>
                  <a:cubicBezTo>
                    <a:pt x="372" y="506"/>
                    <a:pt x="475" y="463"/>
                    <a:pt x="501" y="361"/>
                  </a:cubicBezTo>
                  <a:cubicBezTo>
                    <a:pt x="568" y="228"/>
                    <a:pt x="534" y="94"/>
                    <a:pt x="401" y="27"/>
                  </a:cubicBezTo>
                  <a:cubicBezTo>
                    <a:pt x="364" y="9"/>
                    <a:pt x="324" y="1"/>
                    <a:pt x="28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82"/>
            <p:cNvSpPr/>
            <p:nvPr/>
          </p:nvSpPr>
          <p:spPr>
            <a:xfrm>
              <a:off x="3661125" y="2324775"/>
              <a:ext cx="15875" cy="13850"/>
            </a:xfrm>
            <a:custGeom>
              <a:avLst/>
              <a:gdLst/>
              <a:ahLst/>
              <a:cxnLst/>
              <a:rect l="l" t="t" r="r" b="b"/>
              <a:pathLst>
                <a:path w="635" h="554" extrusionOk="0">
                  <a:moveTo>
                    <a:pt x="322" y="1"/>
                  </a:moveTo>
                  <a:cubicBezTo>
                    <a:pt x="218" y="1"/>
                    <a:pt x="116" y="63"/>
                    <a:pt x="67" y="161"/>
                  </a:cubicBezTo>
                  <a:cubicBezTo>
                    <a:pt x="0" y="294"/>
                    <a:pt x="67" y="461"/>
                    <a:pt x="200" y="527"/>
                  </a:cubicBezTo>
                  <a:cubicBezTo>
                    <a:pt x="236" y="545"/>
                    <a:pt x="274" y="554"/>
                    <a:pt x="312" y="554"/>
                  </a:cubicBezTo>
                  <a:cubicBezTo>
                    <a:pt x="416" y="554"/>
                    <a:pt x="518" y="492"/>
                    <a:pt x="567" y="394"/>
                  </a:cubicBezTo>
                  <a:cubicBezTo>
                    <a:pt x="634" y="261"/>
                    <a:pt x="601" y="94"/>
                    <a:pt x="434" y="27"/>
                  </a:cubicBezTo>
                  <a:cubicBezTo>
                    <a:pt x="398" y="9"/>
                    <a:pt x="360" y="1"/>
                    <a:pt x="32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1" name="Google Shape;5081;p82"/>
          <p:cNvGrpSpPr/>
          <p:nvPr/>
        </p:nvGrpSpPr>
        <p:grpSpPr>
          <a:xfrm>
            <a:off x="4828731" y="4378060"/>
            <a:ext cx="569768" cy="719959"/>
            <a:chOff x="5972775" y="3245275"/>
            <a:chExt cx="626325" cy="791425"/>
          </a:xfrm>
        </p:grpSpPr>
        <p:sp>
          <p:nvSpPr>
            <p:cNvPr id="5082" name="Google Shape;5082;p82"/>
            <p:cNvSpPr/>
            <p:nvPr/>
          </p:nvSpPr>
          <p:spPr>
            <a:xfrm>
              <a:off x="6018650" y="3306150"/>
              <a:ext cx="535400" cy="730550"/>
            </a:xfrm>
            <a:custGeom>
              <a:avLst/>
              <a:gdLst/>
              <a:ahLst/>
              <a:cxnLst/>
              <a:rect l="l" t="t" r="r" b="b"/>
              <a:pathLst>
                <a:path w="21416" h="29222" extrusionOk="0">
                  <a:moveTo>
                    <a:pt x="1" y="0"/>
                  </a:moveTo>
                  <a:lnTo>
                    <a:pt x="1" y="26819"/>
                  </a:lnTo>
                  <a:cubicBezTo>
                    <a:pt x="1" y="28154"/>
                    <a:pt x="1101" y="29221"/>
                    <a:pt x="2436" y="29221"/>
                  </a:cubicBezTo>
                  <a:lnTo>
                    <a:pt x="18981" y="29221"/>
                  </a:lnTo>
                  <a:cubicBezTo>
                    <a:pt x="20315" y="29221"/>
                    <a:pt x="21416" y="28154"/>
                    <a:pt x="21416" y="26819"/>
                  </a:cubicBezTo>
                  <a:lnTo>
                    <a:pt x="214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82"/>
            <p:cNvSpPr/>
            <p:nvPr/>
          </p:nvSpPr>
          <p:spPr>
            <a:xfrm>
              <a:off x="6039500" y="3635250"/>
              <a:ext cx="492875" cy="379750"/>
            </a:xfrm>
            <a:custGeom>
              <a:avLst/>
              <a:gdLst/>
              <a:ahLst/>
              <a:cxnLst/>
              <a:rect l="l" t="t" r="r" b="b"/>
              <a:pathLst>
                <a:path w="19715" h="15190" extrusionOk="0">
                  <a:moveTo>
                    <a:pt x="5382" y="1"/>
                  </a:moveTo>
                  <a:cubicBezTo>
                    <a:pt x="2933" y="1"/>
                    <a:pt x="970" y="441"/>
                    <a:pt x="0" y="713"/>
                  </a:cubicBezTo>
                  <a:lnTo>
                    <a:pt x="0" y="13389"/>
                  </a:lnTo>
                  <a:cubicBezTo>
                    <a:pt x="0" y="14389"/>
                    <a:pt x="834" y="15190"/>
                    <a:pt x="1835" y="15190"/>
                  </a:cubicBezTo>
                  <a:lnTo>
                    <a:pt x="17913" y="15190"/>
                  </a:lnTo>
                  <a:cubicBezTo>
                    <a:pt x="18914" y="15190"/>
                    <a:pt x="19715" y="14389"/>
                    <a:pt x="19715" y="13389"/>
                  </a:cubicBezTo>
                  <a:lnTo>
                    <a:pt x="19715" y="1714"/>
                  </a:lnTo>
                  <a:cubicBezTo>
                    <a:pt x="19068" y="1828"/>
                    <a:pt x="18238" y="1918"/>
                    <a:pt x="17250" y="1918"/>
                  </a:cubicBezTo>
                  <a:cubicBezTo>
                    <a:pt x="15636" y="1918"/>
                    <a:pt x="13599" y="1678"/>
                    <a:pt x="11242" y="913"/>
                  </a:cubicBezTo>
                  <a:cubicBezTo>
                    <a:pt x="9162" y="229"/>
                    <a:pt x="7146" y="1"/>
                    <a:pt x="538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82"/>
            <p:cNvSpPr/>
            <p:nvPr/>
          </p:nvSpPr>
          <p:spPr>
            <a:xfrm>
              <a:off x="5972775" y="3245275"/>
              <a:ext cx="626325" cy="60900"/>
            </a:xfrm>
            <a:custGeom>
              <a:avLst/>
              <a:gdLst/>
              <a:ahLst/>
              <a:cxnLst/>
              <a:rect l="l" t="t" r="r" b="b"/>
              <a:pathLst>
                <a:path w="25053" h="2436" extrusionOk="0">
                  <a:moveTo>
                    <a:pt x="1235" y="0"/>
                  </a:moveTo>
                  <a:cubicBezTo>
                    <a:pt x="568" y="0"/>
                    <a:pt x="1" y="567"/>
                    <a:pt x="1" y="1234"/>
                  </a:cubicBezTo>
                  <a:cubicBezTo>
                    <a:pt x="1" y="1901"/>
                    <a:pt x="568" y="2435"/>
                    <a:pt x="1235" y="2435"/>
                  </a:cubicBezTo>
                  <a:lnTo>
                    <a:pt x="23851" y="2435"/>
                  </a:lnTo>
                  <a:cubicBezTo>
                    <a:pt x="24518" y="2435"/>
                    <a:pt x="25052" y="1901"/>
                    <a:pt x="25052" y="1234"/>
                  </a:cubicBezTo>
                  <a:cubicBezTo>
                    <a:pt x="25052" y="567"/>
                    <a:pt x="24518" y="0"/>
                    <a:pt x="23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82"/>
            <p:cNvSpPr/>
            <p:nvPr/>
          </p:nvSpPr>
          <p:spPr>
            <a:xfrm>
              <a:off x="6056175" y="3947425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82"/>
            <p:cNvSpPr/>
            <p:nvPr/>
          </p:nvSpPr>
          <p:spPr>
            <a:xfrm>
              <a:off x="6056175" y="3973275"/>
              <a:ext cx="59225" cy="10050"/>
            </a:xfrm>
            <a:custGeom>
              <a:avLst/>
              <a:gdLst/>
              <a:ahLst/>
              <a:cxnLst/>
              <a:rect l="l" t="t" r="r" b="b"/>
              <a:pathLst>
                <a:path w="2369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101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82"/>
            <p:cNvSpPr/>
            <p:nvPr/>
          </p:nvSpPr>
          <p:spPr>
            <a:xfrm>
              <a:off x="6056175" y="3355350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34"/>
                    <a:pt x="2369" y="200"/>
                  </a:cubicBezTo>
                  <a:cubicBezTo>
                    <a:pt x="2369" y="100"/>
                    <a:pt x="2269" y="0"/>
                    <a:pt x="216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82"/>
            <p:cNvSpPr/>
            <p:nvPr/>
          </p:nvSpPr>
          <p:spPr>
            <a:xfrm>
              <a:off x="6056175" y="338120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0"/>
                  </a:cubicBezTo>
                  <a:cubicBezTo>
                    <a:pt x="1702" y="100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82"/>
            <p:cNvSpPr/>
            <p:nvPr/>
          </p:nvSpPr>
          <p:spPr>
            <a:xfrm>
              <a:off x="6056175" y="340705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0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82"/>
            <p:cNvSpPr/>
            <p:nvPr/>
          </p:nvSpPr>
          <p:spPr>
            <a:xfrm>
              <a:off x="6056175" y="3432900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101"/>
                    <a:pt x="2269" y="0"/>
                    <a:pt x="216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82"/>
            <p:cNvSpPr/>
            <p:nvPr/>
          </p:nvSpPr>
          <p:spPr>
            <a:xfrm>
              <a:off x="6056175" y="345875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67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7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82"/>
            <p:cNvSpPr/>
            <p:nvPr/>
          </p:nvSpPr>
          <p:spPr>
            <a:xfrm>
              <a:off x="6056175" y="348460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67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7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82"/>
            <p:cNvSpPr/>
            <p:nvPr/>
          </p:nvSpPr>
          <p:spPr>
            <a:xfrm>
              <a:off x="6056175" y="3509625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34"/>
                    <a:pt x="2369" y="200"/>
                  </a:cubicBezTo>
                  <a:cubicBezTo>
                    <a:pt x="2369" y="100"/>
                    <a:pt x="2269" y="0"/>
                    <a:pt x="216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82"/>
            <p:cNvSpPr/>
            <p:nvPr/>
          </p:nvSpPr>
          <p:spPr>
            <a:xfrm>
              <a:off x="6056175" y="353547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34"/>
                    <a:pt x="1702" y="201"/>
                  </a:cubicBezTo>
                  <a:cubicBezTo>
                    <a:pt x="1702" y="100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82"/>
            <p:cNvSpPr/>
            <p:nvPr/>
          </p:nvSpPr>
          <p:spPr>
            <a:xfrm>
              <a:off x="6056175" y="356132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34"/>
                    <a:pt x="1702" y="201"/>
                  </a:cubicBezTo>
                  <a:cubicBezTo>
                    <a:pt x="1702" y="101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82"/>
            <p:cNvSpPr/>
            <p:nvPr/>
          </p:nvSpPr>
          <p:spPr>
            <a:xfrm>
              <a:off x="6056175" y="3587175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101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82"/>
            <p:cNvSpPr/>
            <p:nvPr/>
          </p:nvSpPr>
          <p:spPr>
            <a:xfrm>
              <a:off x="6056175" y="361302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82"/>
            <p:cNvSpPr/>
            <p:nvPr/>
          </p:nvSpPr>
          <p:spPr>
            <a:xfrm>
              <a:off x="6056175" y="363887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67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7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82"/>
            <p:cNvSpPr/>
            <p:nvPr/>
          </p:nvSpPr>
          <p:spPr>
            <a:xfrm>
              <a:off x="6056175" y="3664725"/>
              <a:ext cx="59225" cy="10050"/>
            </a:xfrm>
            <a:custGeom>
              <a:avLst/>
              <a:gdLst/>
              <a:ahLst/>
              <a:cxnLst/>
              <a:rect l="l" t="t" r="r" b="b"/>
              <a:pathLst>
                <a:path w="2369" h="402" extrusionOk="0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68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82"/>
            <p:cNvSpPr/>
            <p:nvPr/>
          </p:nvSpPr>
          <p:spPr>
            <a:xfrm>
              <a:off x="6056175" y="3690575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8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82"/>
            <p:cNvSpPr/>
            <p:nvPr/>
          </p:nvSpPr>
          <p:spPr>
            <a:xfrm>
              <a:off x="6056175" y="371560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34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82"/>
            <p:cNvSpPr/>
            <p:nvPr/>
          </p:nvSpPr>
          <p:spPr>
            <a:xfrm>
              <a:off x="6056175" y="3741450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34"/>
                    <a:pt x="2369" y="201"/>
                  </a:cubicBezTo>
                  <a:cubicBezTo>
                    <a:pt x="2369" y="101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82"/>
            <p:cNvSpPr/>
            <p:nvPr/>
          </p:nvSpPr>
          <p:spPr>
            <a:xfrm>
              <a:off x="6056175" y="376730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82"/>
            <p:cNvSpPr/>
            <p:nvPr/>
          </p:nvSpPr>
          <p:spPr>
            <a:xfrm>
              <a:off x="6056175" y="3793150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82"/>
            <p:cNvSpPr/>
            <p:nvPr/>
          </p:nvSpPr>
          <p:spPr>
            <a:xfrm>
              <a:off x="6056175" y="3819000"/>
              <a:ext cx="59225" cy="10050"/>
            </a:xfrm>
            <a:custGeom>
              <a:avLst/>
              <a:gdLst/>
              <a:ahLst/>
              <a:cxnLst/>
              <a:rect l="l" t="t" r="r" b="b"/>
              <a:pathLst>
                <a:path w="2369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68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82"/>
            <p:cNvSpPr/>
            <p:nvPr/>
          </p:nvSpPr>
          <p:spPr>
            <a:xfrm>
              <a:off x="6056175" y="3844850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8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82"/>
            <p:cNvSpPr/>
            <p:nvPr/>
          </p:nvSpPr>
          <p:spPr>
            <a:xfrm>
              <a:off x="6056175" y="387072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00"/>
                    <a:pt x="101" y="400"/>
                    <a:pt x="201" y="400"/>
                  </a:cubicBezTo>
                  <a:lnTo>
                    <a:pt x="1502" y="400"/>
                  </a:lnTo>
                  <a:cubicBezTo>
                    <a:pt x="1635" y="400"/>
                    <a:pt x="1702" y="300"/>
                    <a:pt x="1702" y="200"/>
                  </a:cubicBezTo>
                  <a:cubicBezTo>
                    <a:pt x="1702" y="67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82"/>
            <p:cNvSpPr/>
            <p:nvPr/>
          </p:nvSpPr>
          <p:spPr>
            <a:xfrm>
              <a:off x="6056175" y="3895725"/>
              <a:ext cx="59225" cy="10050"/>
            </a:xfrm>
            <a:custGeom>
              <a:avLst/>
              <a:gdLst/>
              <a:ahLst/>
              <a:cxnLst/>
              <a:rect l="l" t="t" r="r" b="b"/>
              <a:pathLst>
                <a:path w="2369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34"/>
                    <a:pt x="2369" y="201"/>
                  </a:cubicBezTo>
                  <a:cubicBezTo>
                    <a:pt x="2369" y="101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82"/>
            <p:cNvSpPr/>
            <p:nvPr/>
          </p:nvSpPr>
          <p:spPr>
            <a:xfrm>
              <a:off x="6056175" y="3921575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34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4" name="Google Shape;5114;p8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5115" name="Google Shape;5115;p83"/>
          <p:cNvSpPr txBox="1">
            <a:spLocks noGrp="1"/>
          </p:cNvSpPr>
          <p:nvPr>
            <p:ph type="body" idx="1"/>
          </p:nvPr>
        </p:nvSpPr>
        <p:spPr>
          <a:xfrm>
            <a:off x="720000" y="1819175"/>
            <a:ext cx="37182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Photos</a:t>
            </a:r>
            <a:endParaRPr sz="16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Doctor taking coronavirus test sample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Front view of medical control for covid19 concept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People in protective equipment disinfecting a dangerous area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Person wearing protective equipment with copy space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100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Woman wearing a medical protective equipment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5116" name="Google Shape;5116;p83"/>
          <p:cNvSpPr txBox="1"/>
          <p:nvPr/>
        </p:nvSpPr>
        <p:spPr>
          <a:xfrm>
            <a:off x="713225" y="1326313"/>
            <a:ext cx="77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Did you like the resources on this template? Get them for free at our other websites:</a:t>
            </a:r>
            <a:endParaRPr/>
          </a:p>
        </p:txBody>
      </p:sp>
      <p:sp>
        <p:nvSpPr>
          <p:cNvPr id="5117" name="Google Shape;5117;p83"/>
          <p:cNvSpPr txBox="1">
            <a:spLocks noGrp="1"/>
          </p:cNvSpPr>
          <p:nvPr>
            <p:ph type="body" idx="2"/>
          </p:nvPr>
        </p:nvSpPr>
        <p:spPr>
          <a:xfrm>
            <a:off x="4438200" y="1819175"/>
            <a:ext cx="39927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Vectors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Hand drawn epidemiology illustration I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Hand drawn epidemiology illustration II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10"/>
              </a:rPr>
              <a:t>Hand drawn epidemiology illustration III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11"/>
              </a:rPr>
              <a:t>Hand drawn epidemiology illustration IV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Hand drawn urology illustration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Icons</a:t>
            </a:r>
            <a:endParaRPr sz="16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13"/>
              </a:rPr>
              <a:t>Icon Pack: Vaccination | Flat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1" name="Google Shape;5511;p89"/>
          <p:cNvGrpSpPr/>
          <p:nvPr/>
        </p:nvGrpSpPr>
        <p:grpSpPr>
          <a:xfrm>
            <a:off x="722059" y="974193"/>
            <a:ext cx="2492868" cy="1379876"/>
            <a:chOff x="2654821" y="2311071"/>
            <a:chExt cx="2279715" cy="1262120"/>
          </a:xfrm>
        </p:grpSpPr>
        <p:grpSp>
          <p:nvGrpSpPr>
            <p:cNvPr id="5512" name="Google Shape;5512;p89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5513" name="Google Shape;5513;p89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14" name="Google Shape;5514;p89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5" name="Google Shape;5515;p89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5516" name="Google Shape;5516;p89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517" name="Google Shape;5517;p89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5518" name="Google Shape;5518;p89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519" name="Google Shape;5519;p89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0" name="Google Shape;5520;p89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1" name="Google Shape;5521;p89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2" name="Google Shape;5522;p89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5523" name="Google Shape;5523;p89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524" name="Google Shape;5524;p89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5525" name="Google Shape;5525;p89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26" name="Google Shape;5526;p89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7" name="Google Shape;5527;p89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5528" name="Google Shape;5528;p89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29" name="Google Shape;5529;p89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89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89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89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89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4" name="Google Shape;5534;p89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5535" name="Google Shape;5535;p89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89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537" name="Google Shape;5537;p89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5538" name="Google Shape;5538;p89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89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40" name="Google Shape;5540;p89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541" name="Google Shape;5541;p89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5542" name="Google Shape;5542;p89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89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544" name="Google Shape;5544;p89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5545" name="Google Shape;5545;p89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46" name="Google Shape;5546;p89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47" name="Google Shape;5547;p89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5548" name="Google Shape;5548;p89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549" name="Google Shape;5549;p89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5550" name="Google Shape;5550;p89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1" name="Google Shape;5551;p89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552" name="Google Shape;5552;p89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5553" name="Google Shape;5553;p89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54" name="Google Shape;5554;p89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5555" name="Google Shape;5555;p89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5556" name="Google Shape;5556;p89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57" name="Google Shape;5557;p89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58" name="Google Shape;5558;p89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5559" name="Google Shape;5559;p89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60" name="Google Shape;5560;p89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61" name="Google Shape;5561;p89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89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89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5564" name="Google Shape;5564;p89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5565" name="Google Shape;5565;p89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89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89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89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89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89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89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89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89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89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89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89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89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89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89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89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5581" name="Google Shape;5581;p89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89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89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89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89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89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89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89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89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89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89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89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89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89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89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89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89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89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89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89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601" name="Google Shape;5601;p89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602" name="Google Shape;5602;p89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03" name="Google Shape;5603;p89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5604" name="Google Shape;5604;p89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89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06" name="Google Shape;5606;p89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07" name="Google Shape;5607;p89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5608" name="Google Shape;5608;p89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89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89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89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12" name="Google Shape;5612;p89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89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89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89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89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89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89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19" name="Google Shape;5619;p89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5620" name="Google Shape;5620;p89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89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89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89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24" name="Google Shape;5624;p89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89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89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89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89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89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89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89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89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89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89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89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89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89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89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89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89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89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89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89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89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89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89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89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89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89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89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89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89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3" name="Google Shape;5653;p89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5654" name="Google Shape;5654;p89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89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56" name="Google Shape;5656;p89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7" name="Google Shape;5657;p89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5658" name="Google Shape;5658;p89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5659" name="Google Shape;5659;p89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60" name="Google Shape;5660;p89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5661" name="Google Shape;5661;p89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89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63" name="Google Shape;5663;p89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89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89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89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89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89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89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89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71" name="Google Shape;5671;p89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5672" name="Google Shape;5672;p89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89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89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89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76" name="Google Shape;5676;p89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89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89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89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89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89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89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89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84" name="Google Shape;5684;p89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5685" name="Google Shape;5685;p89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89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89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89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89" name="Google Shape;5689;p89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89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89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89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89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89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89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89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89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89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89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89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89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89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89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89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89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706" name="Google Shape;5706;p89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89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89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89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89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89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89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89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89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89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89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89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718" name="Google Shape;5718;p89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89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89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89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89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89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89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89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89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89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89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89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89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31" name="Google Shape;5731;p89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5732" name="Google Shape;5732;p89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89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34" name="Google Shape;5734;p89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89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89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89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89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89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89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89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89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743" name="Google Shape;5743;p89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89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89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89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89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89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89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89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89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89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753" name="Google Shape;5753;p89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89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89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89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89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89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759" name="Google Shape;5759;p89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89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89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8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8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89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89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89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89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89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9" name="Google Shape;5769;p89"/>
          <p:cNvGrpSpPr/>
          <p:nvPr/>
        </p:nvGrpSpPr>
        <p:grpSpPr>
          <a:xfrm>
            <a:off x="719116" y="2869970"/>
            <a:ext cx="2622876" cy="1333540"/>
            <a:chOff x="238125" y="1038125"/>
            <a:chExt cx="7146800" cy="3633625"/>
          </a:xfrm>
        </p:grpSpPr>
        <p:sp>
          <p:nvSpPr>
            <p:cNvPr id="5770" name="Google Shape;5770;p89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89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89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89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89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89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89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89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89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89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89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89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89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89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89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89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89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89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89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89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89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89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89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89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89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89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89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89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89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89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89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89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89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89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89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89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89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89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89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89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89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89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89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89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89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89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89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89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89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89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89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89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89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89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89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89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89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89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89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89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89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89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89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89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89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89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89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89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89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89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89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89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89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89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89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89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89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89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89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89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89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89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89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89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89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89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89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89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89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89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89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89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89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89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89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89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89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89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89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89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89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89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89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89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89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89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89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89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89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89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89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89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89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89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89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89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89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89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89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89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89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89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89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89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89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89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89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89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89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89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89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89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89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89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89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89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89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89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89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89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89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89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89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89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89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89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89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89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89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89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89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89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89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89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89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89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89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89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89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89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89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89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89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89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89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89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89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89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89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89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89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89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89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89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89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89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89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89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89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89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89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89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89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89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89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89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89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89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89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89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89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89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89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89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89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89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89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89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89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89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89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89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89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89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89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89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89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89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89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89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89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89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89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89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89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89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89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89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89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89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89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89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89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89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89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89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89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89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89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89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89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89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89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89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89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89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89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89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89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89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89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89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89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89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89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89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89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89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89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89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89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89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89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89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89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89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89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89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89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89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89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89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89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89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89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89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89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89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89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89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89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89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89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89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89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89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89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89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89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89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89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89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89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89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89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89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89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89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89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89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89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89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89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89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89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89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89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89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89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89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89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89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89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89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89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89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89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89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89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89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89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89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89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89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89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89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89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89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89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89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89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89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89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89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89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89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89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89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89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89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89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89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89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89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89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89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89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89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89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89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89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89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89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89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89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89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89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89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89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89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89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89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89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89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89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89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89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89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89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89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89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89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89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89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89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89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89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89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89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89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89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89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89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89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89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89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89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89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89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89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89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89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89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89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89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89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89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89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89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89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89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89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89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89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89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89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89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89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89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89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89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89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89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89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89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89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89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89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89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89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89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89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89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89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89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89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89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89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89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89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89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89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89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89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89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89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89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89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89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89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89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89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89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89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89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89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89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89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89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89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89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89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89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89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89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89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89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89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89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89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89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89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89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89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89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89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89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89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89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89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89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89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89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89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89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89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89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89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89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89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89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89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89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89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89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89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89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89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89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89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89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89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89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89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89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89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89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89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89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89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89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89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89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89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89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89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89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89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89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89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89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89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89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89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89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89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89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89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89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89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89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89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89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89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89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89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89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89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89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89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89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89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89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89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89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89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89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89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89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89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89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89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89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89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89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89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89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89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89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89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89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89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89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89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89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89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89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89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89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89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89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89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89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89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89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89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89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89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89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89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89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89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89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89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89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89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89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89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89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89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89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89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89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89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89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89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89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89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89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89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89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89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89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89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89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89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89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89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89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89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89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89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89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89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89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89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89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89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89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89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89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89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89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89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89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89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89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89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89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89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89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89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89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89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89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89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89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89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89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89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89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89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89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89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89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89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89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89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89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89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89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89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89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89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89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89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89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89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89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89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89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89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89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89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89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89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89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89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89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89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89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89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89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89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89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89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89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89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89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89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89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89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89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89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89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89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89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89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89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89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89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89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89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89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89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89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89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89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89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89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89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89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89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89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89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89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89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89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89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89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89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89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89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89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89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89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89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89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89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89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89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89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89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89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89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89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89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89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89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89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89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89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89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89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89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89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89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89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89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89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89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89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89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89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89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89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89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89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89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89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89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89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89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89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89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89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89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89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89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89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89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89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89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89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89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89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89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89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89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89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89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89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89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89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89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89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89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89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89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89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89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89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89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89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89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89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89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89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89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89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89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89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89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89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89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89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89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89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89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89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89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89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89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89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89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89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89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89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89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89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89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89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89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89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89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89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89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89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89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89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89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89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89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89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89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89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89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89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89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89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89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89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89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89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89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89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89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89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89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89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89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89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89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89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89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89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89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89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89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89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89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89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89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89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89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89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89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89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89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89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89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89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89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89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89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89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89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89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89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89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89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89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89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89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89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89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89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89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89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89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89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89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89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89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89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89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89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89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89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89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89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89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89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89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89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89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89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89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89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89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89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89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89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89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89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89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89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89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89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89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89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89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89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89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89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89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89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89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89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89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89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89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89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89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89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89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89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89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89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89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89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89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89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89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89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89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89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89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89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89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89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89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89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89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89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89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89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89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89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89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89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89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89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89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89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89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89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89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89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89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89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89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89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89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89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89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89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89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89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89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89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89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89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89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89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89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89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89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89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89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89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89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89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89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89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89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89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89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89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89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89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89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89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89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89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89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89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89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89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89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89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89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89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89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89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89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89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89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89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89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89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89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89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89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89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89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89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89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89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89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89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89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89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89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89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89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89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89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89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89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89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89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89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89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89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89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89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89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89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89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89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89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89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89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89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89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89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89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89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89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89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89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89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89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89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89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89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89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89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89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89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89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89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89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89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89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89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89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89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89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89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89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89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89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89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89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89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89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89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89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89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89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89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89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89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89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89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89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89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89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89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89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89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89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89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89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89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89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89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89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89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89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89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89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89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89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89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89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89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89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89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89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89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89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89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89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89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89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89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89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89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89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89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89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89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89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89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89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89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89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89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89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89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89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89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89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89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89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89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89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89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89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89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89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89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89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89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89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89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89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89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89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89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89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89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89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89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89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89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89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89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89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89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89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89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89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89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89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89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89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89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89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89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89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89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89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89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89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89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89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89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89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89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89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89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89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89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89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89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89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89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89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89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89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89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89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89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89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89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89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89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89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89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89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89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89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89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89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89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89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89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89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89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89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89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89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89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89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89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89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89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89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89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89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89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89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89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89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89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89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89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89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89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89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89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89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89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89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89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89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89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89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89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89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89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89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89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89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89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89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89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89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89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89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89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89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89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89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89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89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89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89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89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89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89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89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89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89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89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89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89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89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89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89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89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89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89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89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89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89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89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89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89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89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89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89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89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89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89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89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89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89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89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89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89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89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89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89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89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89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89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89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89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89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89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89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89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89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89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89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89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89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89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89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89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89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89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89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89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89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89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89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89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89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89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89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89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89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89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89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89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89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89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89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89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89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89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89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89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89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89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89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89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89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89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89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89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89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89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89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89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89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89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89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89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89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89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89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89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89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89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89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89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89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89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89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89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89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89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89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89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89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89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89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89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89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89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89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89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89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89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89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89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89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89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89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89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89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89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89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89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89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89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89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89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89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89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89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89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89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89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89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89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89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89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89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89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89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89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89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89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89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89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89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89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89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89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89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89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89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89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89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89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89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89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89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89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89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89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89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89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89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89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89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89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89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89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89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89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89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89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89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89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89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89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89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89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89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89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89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89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89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89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89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89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89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89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89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89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89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89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89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89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89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89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89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89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89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89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89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89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89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89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89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89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89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89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89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89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89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89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89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89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89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89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89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89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89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89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89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89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89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89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89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89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89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89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89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89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89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89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89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89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89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89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89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89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89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89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89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89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89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89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89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89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89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89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89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89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89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89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89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89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89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89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89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89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89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89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89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89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89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89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89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89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89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89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89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89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89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89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89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89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89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89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89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89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89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89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89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89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89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89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89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89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89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89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89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89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89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89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89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89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89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89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89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89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89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89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89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89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89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89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89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89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89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89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89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89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89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89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89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89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89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89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89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89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89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89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89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89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89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2" name="Google Shape;7342;p89"/>
          <p:cNvGrpSpPr/>
          <p:nvPr/>
        </p:nvGrpSpPr>
        <p:grpSpPr>
          <a:xfrm>
            <a:off x="5834044" y="1012080"/>
            <a:ext cx="2590840" cy="1380235"/>
            <a:chOff x="233350" y="949250"/>
            <a:chExt cx="7137300" cy="3802300"/>
          </a:xfrm>
        </p:grpSpPr>
        <p:sp>
          <p:nvSpPr>
            <p:cNvPr id="7343" name="Google Shape;7343;p8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8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8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8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8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8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8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8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8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8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8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8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8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8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8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8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8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8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8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8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8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8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8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8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8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8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8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8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8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8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8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8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8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8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8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8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8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8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8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8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8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8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8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8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8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8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8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8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8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8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8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4" name="Google Shape;7394;p89"/>
          <p:cNvGrpSpPr/>
          <p:nvPr/>
        </p:nvGrpSpPr>
        <p:grpSpPr>
          <a:xfrm>
            <a:off x="7648473" y="3056853"/>
            <a:ext cx="104231" cy="320340"/>
            <a:chOff x="7564426" y="3224343"/>
            <a:chExt cx="119985" cy="368801"/>
          </a:xfrm>
        </p:grpSpPr>
        <p:sp>
          <p:nvSpPr>
            <p:cNvPr id="7395" name="Google Shape;7395;p89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89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7" name="Google Shape;7397;p89"/>
          <p:cNvGrpSpPr/>
          <p:nvPr/>
        </p:nvGrpSpPr>
        <p:grpSpPr>
          <a:xfrm>
            <a:off x="7347962" y="3050954"/>
            <a:ext cx="189489" cy="332132"/>
            <a:chOff x="8370831" y="3202002"/>
            <a:chExt cx="218129" cy="382376"/>
          </a:xfrm>
        </p:grpSpPr>
        <p:sp>
          <p:nvSpPr>
            <p:cNvPr id="7398" name="Google Shape;7398;p89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89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89"/>
          <p:cNvGrpSpPr/>
          <p:nvPr/>
        </p:nvGrpSpPr>
        <p:grpSpPr>
          <a:xfrm>
            <a:off x="8071351" y="3462086"/>
            <a:ext cx="309429" cy="267000"/>
            <a:chOff x="6742064" y="3750480"/>
            <a:chExt cx="399315" cy="344560"/>
          </a:xfrm>
        </p:grpSpPr>
        <p:sp>
          <p:nvSpPr>
            <p:cNvPr id="7401" name="Google Shape;7401;p89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89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3" name="Google Shape;7403;p89"/>
          <p:cNvGrpSpPr/>
          <p:nvPr/>
        </p:nvGrpSpPr>
        <p:grpSpPr>
          <a:xfrm>
            <a:off x="7610370" y="3813134"/>
            <a:ext cx="180437" cy="281608"/>
            <a:chOff x="7248525" y="3739696"/>
            <a:chExt cx="230531" cy="359790"/>
          </a:xfrm>
        </p:grpSpPr>
        <p:sp>
          <p:nvSpPr>
            <p:cNvPr id="7404" name="Google Shape;7404;p89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89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6" name="Google Shape;7406;p89"/>
          <p:cNvGrpSpPr/>
          <p:nvPr/>
        </p:nvGrpSpPr>
        <p:grpSpPr>
          <a:xfrm>
            <a:off x="7856289" y="3456358"/>
            <a:ext cx="162896" cy="278710"/>
            <a:chOff x="7601242" y="3729267"/>
            <a:chExt cx="222566" cy="380803"/>
          </a:xfrm>
        </p:grpSpPr>
        <p:sp>
          <p:nvSpPr>
            <p:cNvPr id="7407" name="Google Shape;7407;p89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89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9" name="Google Shape;7409;p89"/>
          <p:cNvSpPr/>
          <p:nvPr/>
        </p:nvSpPr>
        <p:spPr>
          <a:xfrm>
            <a:off x="7822315" y="3068715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0" name="Google Shape;7410;p89"/>
          <p:cNvGrpSpPr/>
          <p:nvPr/>
        </p:nvGrpSpPr>
        <p:grpSpPr>
          <a:xfrm>
            <a:off x="7345935" y="3457498"/>
            <a:ext cx="193543" cy="275990"/>
            <a:chOff x="8304647" y="3738687"/>
            <a:chExt cx="225076" cy="320956"/>
          </a:xfrm>
        </p:grpSpPr>
        <p:sp>
          <p:nvSpPr>
            <p:cNvPr id="7411" name="Google Shape;7411;p89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89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89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4" name="Google Shape;7414;p89"/>
          <p:cNvGrpSpPr/>
          <p:nvPr/>
        </p:nvGrpSpPr>
        <p:grpSpPr>
          <a:xfrm>
            <a:off x="7618427" y="3457498"/>
            <a:ext cx="178492" cy="275990"/>
            <a:chOff x="8615101" y="3738687"/>
            <a:chExt cx="207573" cy="320956"/>
          </a:xfrm>
        </p:grpSpPr>
        <p:sp>
          <p:nvSpPr>
            <p:cNvPr id="7415" name="Google Shape;7415;p89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89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89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8" name="Google Shape;7418;p89"/>
          <p:cNvSpPr/>
          <p:nvPr/>
        </p:nvSpPr>
        <p:spPr>
          <a:xfrm>
            <a:off x="8114867" y="3047381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9" name="Google Shape;7419;p89"/>
          <p:cNvGrpSpPr/>
          <p:nvPr/>
        </p:nvGrpSpPr>
        <p:grpSpPr>
          <a:xfrm>
            <a:off x="6013132" y="3578986"/>
            <a:ext cx="557671" cy="511283"/>
            <a:chOff x="6015419" y="3716859"/>
            <a:chExt cx="557671" cy="511283"/>
          </a:xfrm>
        </p:grpSpPr>
        <p:sp>
          <p:nvSpPr>
            <p:cNvPr id="7420" name="Google Shape;7420;p89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21" name="Google Shape;7421;p89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7422" name="Google Shape;7422;p89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89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89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89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89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89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89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89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89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89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32" name="Google Shape;7432;p89"/>
          <p:cNvGrpSpPr/>
          <p:nvPr/>
        </p:nvGrpSpPr>
        <p:grpSpPr>
          <a:xfrm>
            <a:off x="6642017" y="2935755"/>
            <a:ext cx="576302" cy="511871"/>
            <a:chOff x="6644304" y="3073628"/>
            <a:chExt cx="576302" cy="511871"/>
          </a:xfrm>
        </p:grpSpPr>
        <p:sp>
          <p:nvSpPr>
            <p:cNvPr id="7433" name="Google Shape;7433;p89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34" name="Google Shape;7434;p89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7435" name="Google Shape;7435;p89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89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89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89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89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40" name="Google Shape;7440;p89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89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89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3" name="Google Shape;7443;p89"/>
          <p:cNvSpPr/>
          <p:nvPr/>
        </p:nvSpPr>
        <p:spPr>
          <a:xfrm>
            <a:off x="6986052" y="2952384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4" name="Google Shape;7444;p89"/>
          <p:cNvGrpSpPr/>
          <p:nvPr/>
        </p:nvGrpSpPr>
        <p:grpSpPr>
          <a:xfrm>
            <a:off x="6649868" y="3578750"/>
            <a:ext cx="560631" cy="511352"/>
            <a:chOff x="6652154" y="3716623"/>
            <a:chExt cx="560631" cy="511352"/>
          </a:xfrm>
        </p:grpSpPr>
        <p:sp>
          <p:nvSpPr>
            <p:cNvPr id="7445" name="Google Shape;7445;p89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46" name="Google Shape;7446;p89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7447" name="Google Shape;7447;p89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89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89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89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89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89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89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89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89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89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89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89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89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60" name="Google Shape;7460;p89"/>
          <p:cNvGrpSpPr/>
          <p:nvPr/>
        </p:nvGrpSpPr>
        <p:grpSpPr>
          <a:xfrm>
            <a:off x="7843959" y="3860159"/>
            <a:ext cx="187557" cy="187557"/>
            <a:chOff x="8565775" y="671075"/>
            <a:chExt cx="441000" cy="441000"/>
          </a:xfrm>
        </p:grpSpPr>
        <p:sp>
          <p:nvSpPr>
            <p:cNvPr id="7461" name="Google Shape;7461;p89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89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3" name="Google Shape;7463;p89"/>
          <p:cNvSpPr/>
          <p:nvPr/>
        </p:nvSpPr>
        <p:spPr>
          <a:xfrm>
            <a:off x="8145173" y="3856079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4" name="Google Shape;7464;p89"/>
          <p:cNvSpPr/>
          <p:nvPr/>
        </p:nvSpPr>
        <p:spPr>
          <a:xfrm flipH="1">
            <a:off x="7353412" y="3822535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65" name="Google Shape;7465;p89"/>
          <p:cNvGrpSpPr/>
          <p:nvPr/>
        </p:nvGrpSpPr>
        <p:grpSpPr>
          <a:xfrm>
            <a:off x="5997814" y="2938377"/>
            <a:ext cx="587871" cy="512373"/>
            <a:chOff x="6000100" y="3076250"/>
            <a:chExt cx="587871" cy="512373"/>
          </a:xfrm>
        </p:grpSpPr>
        <p:sp>
          <p:nvSpPr>
            <p:cNvPr id="7466" name="Google Shape;7466;p89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67" name="Google Shape;7467;p89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7468" name="Google Shape;7468;p89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89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89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89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89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89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89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75" name="Google Shape;7475;p89"/>
          <p:cNvGrpSpPr/>
          <p:nvPr/>
        </p:nvGrpSpPr>
        <p:grpSpPr>
          <a:xfrm>
            <a:off x="3416805" y="919691"/>
            <a:ext cx="2310381" cy="1488888"/>
            <a:chOff x="229225" y="549050"/>
            <a:chExt cx="7161750" cy="4615275"/>
          </a:xfrm>
        </p:grpSpPr>
        <p:sp>
          <p:nvSpPr>
            <p:cNvPr id="7476" name="Google Shape;7476;p89"/>
            <p:cNvSpPr/>
            <p:nvPr/>
          </p:nvSpPr>
          <p:spPr>
            <a:xfrm>
              <a:off x="627425" y="2326500"/>
              <a:ext cx="1488625" cy="1368700"/>
            </a:xfrm>
            <a:custGeom>
              <a:avLst/>
              <a:gdLst/>
              <a:ahLst/>
              <a:cxnLst/>
              <a:rect l="l" t="t" r="r" b="b"/>
              <a:pathLst>
                <a:path w="59545" h="54748" extrusionOk="0">
                  <a:moveTo>
                    <a:pt x="5992" y="0"/>
                  </a:moveTo>
                  <a:cubicBezTo>
                    <a:pt x="5592" y="0"/>
                    <a:pt x="5194" y="84"/>
                    <a:pt x="4807" y="273"/>
                  </a:cubicBezTo>
                  <a:cubicBezTo>
                    <a:pt x="3416" y="951"/>
                    <a:pt x="2616" y="2256"/>
                    <a:pt x="1629" y="3414"/>
                  </a:cubicBezTo>
                  <a:cubicBezTo>
                    <a:pt x="852" y="4326"/>
                    <a:pt x="353" y="4825"/>
                    <a:pt x="1" y="5082"/>
                  </a:cubicBezTo>
                  <a:cubicBezTo>
                    <a:pt x="973" y="4476"/>
                    <a:pt x="1889" y="3789"/>
                    <a:pt x="2683" y="2859"/>
                  </a:cubicBezTo>
                  <a:cubicBezTo>
                    <a:pt x="3861" y="1479"/>
                    <a:pt x="4985" y="934"/>
                    <a:pt x="6056" y="934"/>
                  </a:cubicBezTo>
                  <a:cubicBezTo>
                    <a:pt x="8542" y="934"/>
                    <a:pt x="10743" y="3871"/>
                    <a:pt x="12680" y="6136"/>
                  </a:cubicBezTo>
                  <a:cubicBezTo>
                    <a:pt x="14851" y="8677"/>
                    <a:pt x="17660" y="9566"/>
                    <a:pt x="19112" y="12886"/>
                  </a:cubicBezTo>
                  <a:cubicBezTo>
                    <a:pt x="19886" y="14656"/>
                    <a:pt x="21431" y="16154"/>
                    <a:pt x="22490" y="17759"/>
                  </a:cubicBezTo>
                  <a:cubicBezTo>
                    <a:pt x="23507" y="19301"/>
                    <a:pt x="22210" y="21616"/>
                    <a:pt x="21901" y="23187"/>
                  </a:cubicBezTo>
                  <a:cubicBezTo>
                    <a:pt x="21566" y="24879"/>
                    <a:pt x="21916" y="26316"/>
                    <a:pt x="22776" y="27760"/>
                  </a:cubicBezTo>
                  <a:cubicBezTo>
                    <a:pt x="24514" y="30679"/>
                    <a:pt x="27294" y="32974"/>
                    <a:pt x="29136" y="35907"/>
                  </a:cubicBezTo>
                  <a:cubicBezTo>
                    <a:pt x="30216" y="37625"/>
                    <a:pt x="31619" y="39943"/>
                    <a:pt x="33709" y="40555"/>
                  </a:cubicBezTo>
                  <a:cubicBezTo>
                    <a:pt x="37012" y="41522"/>
                    <a:pt x="36839" y="43208"/>
                    <a:pt x="38490" y="45526"/>
                  </a:cubicBezTo>
                  <a:cubicBezTo>
                    <a:pt x="39359" y="46751"/>
                    <a:pt x="41187" y="47189"/>
                    <a:pt x="42538" y="47536"/>
                  </a:cubicBezTo>
                  <a:cubicBezTo>
                    <a:pt x="45670" y="48335"/>
                    <a:pt x="48040" y="48044"/>
                    <a:pt x="50679" y="50252"/>
                  </a:cubicBezTo>
                  <a:cubicBezTo>
                    <a:pt x="52448" y="51733"/>
                    <a:pt x="54940" y="54748"/>
                    <a:pt x="57473" y="54748"/>
                  </a:cubicBezTo>
                  <a:cubicBezTo>
                    <a:pt x="58135" y="54748"/>
                    <a:pt x="58800" y="54542"/>
                    <a:pt x="59455" y="54049"/>
                  </a:cubicBezTo>
                  <a:cubicBezTo>
                    <a:pt x="59544" y="53982"/>
                    <a:pt x="59491" y="53846"/>
                    <a:pt x="59403" y="53846"/>
                  </a:cubicBezTo>
                  <a:cubicBezTo>
                    <a:pt x="59385" y="53846"/>
                    <a:pt x="59366" y="53852"/>
                    <a:pt x="59346" y="53864"/>
                  </a:cubicBezTo>
                  <a:cubicBezTo>
                    <a:pt x="58755" y="54244"/>
                    <a:pt x="58163" y="54408"/>
                    <a:pt x="57572" y="54408"/>
                  </a:cubicBezTo>
                  <a:cubicBezTo>
                    <a:pt x="54047" y="54408"/>
                    <a:pt x="50535" y="48579"/>
                    <a:pt x="47269" y="47917"/>
                  </a:cubicBezTo>
                  <a:cubicBezTo>
                    <a:pt x="45419" y="47542"/>
                    <a:pt x="43551" y="47397"/>
                    <a:pt x="41712" y="46930"/>
                  </a:cubicBezTo>
                  <a:cubicBezTo>
                    <a:pt x="39192" y="46286"/>
                    <a:pt x="37838" y="44461"/>
                    <a:pt x="37933" y="41909"/>
                  </a:cubicBezTo>
                  <a:cubicBezTo>
                    <a:pt x="37933" y="41831"/>
                    <a:pt x="37890" y="41759"/>
                    <a:pt x="37823" y="41718"/>
                  </a:cubicBezTo>
                  <a:cubicBezTo>
                    <a:pt x="35210" y="39842"/>
                    <a:pt x="32422" y="39726"/>
                    <a:pt x="30285" y="36848"/>
                  </a:cubicBezTo>
                  <a:cubicBezTo>
                    <a:pt x="28562" y="34524"/>
                    <a:pt x="27280" y="32096"/>
                    <a:pt x="25270" y="29980"/>
                  </a:cubicBezTo>
                  <a:cubicBezTo>
                    <a:pt x="22199" y="26746"/>
                    <a:pt x="21708" y="24203"/>
                    <a:pt x="23307" y="20008"/>
                  </a:cubicBezTo>
                  <a:cubicBezTo>
                    <a:pt x="23853" y="18579"/>
                    <a:pt x="22929" y="17375"/>
                    <a:pt x="22063" y="16264"/>
                  </a:cubicBezTo>
                  <a:cubicBezTo>
                    <a:pt x="20565" y="14327"/>
                    <a:pt x="19600" y="11647"/>
                    <a:pt x="17969" y="9875"/>
                  </a:cubicBezTo>
                  <a:cubicBezTo>
                    <a:pt x="15969" y="7695"/>
                    <a:pt x="13347" y="6457"/>
                    <a:pt x="11563" y="4003"/>
                  </a:cubicBezTo>
                  <a:cubicBezTo>
                    <a:pt x="10516" y="2565"/>
                    <a:pt x="8210" y="0"/>
                    <a:pt x="5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89"/>
            <p:cNvSpPr/>
            <p:nvPr/>
          </p:nvSpPr>
          <p:spPr>
            <a:xfrm>
              <a:off x="229225" y="2394575"/>
              <a:ext cx="390500" cy="214975"/>
            </a:xfrm>
            <a:custGeom>
              <a:avLst/>
              <a:gdLst/>
              <a:ahLst/>
              <a:cxnLst/>
              <a:rect l="l" t="t" r="r" b="b"/>
              <a:pathLst>
                <a:path w="15620" h="8599" extrusionOk="0">
                  <a:moveTo>
                    <a:pt x="10697" y="0"/>
                  </a:moveTo>
                  <a:cubicBezTo>
                    <a:pt x="10637" y="0"/>
                    <a:pt x="10578" y="28"/>
                    <a:pt x="10538" y="93"/>
                  </a:cubicBezTo>
                  <a:cubicBezTo>
                    <a:pt x="8310" y="3760"/>
                    <a:pt x="4308" y="3234"/>
                    <a:pt x="1551" y="5832"/>
                  </a:cubicBezTo>
                  <a:cubicBezTo>
                    <a:pt x="1110" y="6251"/>
                    <a:pt x="1" y="7083"/>
                    <a:pt x="469" y="7888"/>
                  </a:cubicBezTo>
                  <a:cubicBezTo>
                    <a:pt x="766" y="8395"/>
                    <a:pt x="1409" y="8598"/>
                    <a:pt x="2237" y="8598"/>
                  </a:cubicBezTo>
                  <a:cubicBezTo>
                    <a:pt x="4937" y="8598"/>
                    <a:pt x="9598" y="6438"/>
                    <a:pt x="10637" y="5599"/>
                  </a:cubicBezTo>
                  <a:cubicBezTo>
                    <a:pt x="12224" y="4317"/>
                    <a:pt x="13988" y="3529"/>
                    <a:pt x="15620" y="2550"/>
                  </a:cubicBezTo>
                  <a:lnTo>
                    <a:pt x="15620" y="2550"/>
                  </a:lnTo>
                  <a:cubicBezTo>
                    <a:pt x="15532" y="2588"/>
                    <a:pt x="15458" y="2604"/>
                    <a:pt x="15393" y="2604"/>
                  </a:cubicBezTo>
                  <a:cubicBezTo>
                    <a:pt x="15081" y="2604"/>
                    <a:pt x="14984" y="2237"/>
                    <a:pt x="14587" y="2237"/>
                  </a:cubicBezTo>
                  <a:cubicBezTo>
                    <a:pt x="14382" y="2237"/>
                    <a:pt x="14098" y="2334"/>
                    <a:pt x="13662" y="2631"/>
                  </a:cubicBezTo>
                  <a:cubicBezTo>
                    <a:pt x="12184" y="3638"/>
                    <a:pt x="10966" y="4940"/>
                    <a:pt x="9387" y="5809"/>
                  </a:cubicBezTo>
                  <a:cubicBezTo>
                    <a:pt x="7854" y="6652"/>
                    <a:pt x="6052" y="7132"/>
                    <a:pt x="4375" y="7605"/>
                  </a:cubicBezTo>
                  <a:cubicBezTo>
                    <a:pt x="3510" y="7973"/>
                    <a:pt x="2866" y="8157"/>
                    <a:pt x="2443" y="8157"/>
                  </a:cubicBezTo>
                  <a:cubicBezTo>
                    <a:pt x="1498" y="8157"/>
                    <a:pt x="1657" y="7238"/>
                    <a:pt x="2920" y="5399"/>
                  </a:cubicBezTo>
                  <a:cubicBezTo>
                    <a:pt x="4274" y="4782"/>
                    <a:pt x="5642" y="4187"/>
                    <a:pt x="7019" y="3618"/>
                  </a:cubicBezTo>
                  <a:cubicBezTo>
                    <a:pt x="8751" y="2893"/>
                    <a:pt x="9932" y="1837"/>
                    <a:pt x="10870" y="289"/>
                  </a:cubicBezTo>
                  <a:cubicBezTo>
                    <a:pt x="10963" y="139"/>
                    <a:pt x="10830" y="0"/>
                    <a:pt x="10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89"/>
            <p:cNvSpPr/>
            <p:nvPr/>
          </p:nvSpPr>
          <p:spPr>
            <a:xfrm>
              <a:off x="619700" y="2453625"/>
              <a:ext cx="7750" cy="4700"/>
            </a:xfrm>
            <a:custGeom>
              <a:avLst/>
              <a:gdLst/>
              <a:ahLst/>
              <a:cxnLst/>
              <a:rect l="l" t="t" r="r" b="b"/>
              <a:pathLst>
                <a:path w="310" h="188" extrusionOk="0">
                  <a:moveTo>
                    <a:pt x="310" y="0"/>
                  </a:moveTo>
                  <a:lnTo>
                    <a:pt x="310" y="0"/>
                  </a:lnTo>
                  <a:cubicBezTo>
                    <a:pt x="208" y="64"/>
                    <a:pt x="105" y="127"/>
                    <a:pt x="1" y="188"/>
                  </a:cubicBezTo>
                  <a:cubicBezTo>
                    <a:pt x="110" y="136"/>
                    <a:pt x="214" y="72"/>
                    <a:pt x="3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89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extrusionOk="0">
                  <a:moveTo>
                    <a:pt x="0" y="0"/>
                  </a:moveTo>
                  <a:lnTo>
                    <a:pt x="0" y="6"/>
                  </a:lnTo>
                  <a:cubicBezTo>
                    <a:pt x="3" y="6"/>
                    <a:pt x="3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89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fill="none" extrusionOk="0">
                  <a:moveTo>
                    <a:pt x="0" y="6"/>
                  </a:moveTo>
                  <a:cubicBezTo>
                    <a:pt x="3" y="6"/>
                    <a:pt x="3" y="0"/>
                    <a:pt x="0" y="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89"/>
            <p:cNvSpPr/>
            <p:nvPr/>
          </p:nvSpPr>
          <p:spPr>
            <a:xfrm>
              <a:off x="974450" y="2255775"/>
              <a:ext cx="21025" cy="28625"/>
            </a:xfrm>
            <a:custGeom>
              <a:avLst/>
              <a:gdLst/>
              <a:ahLst/>
              <a:cxnLst/>
              <a:rect l="l" t="t" r="r" b="b"/>
              <a:pathLst>
                <a:path w="841" h="1145" extrusionOk="0">
                  <a:moveTo>
                    <a:pt x="840" y="1"/>
                  </a:moveTo>
                  <a:lnTo>
                    <a:pt x="840" y="1"/>
                  </a:lnTo>
                  <a:cubicBezTo>
                    <a:pt x="560" y="382"/>
                    <a:pt x="277" y="763"/>
                    <a:pt x="0" y="1144"/>
                  </a:cubicBezTo>
                  <a:cubicBezTo>
                    <a:pt x="136" y="980"/>
                    <a:pt x="269" y="812"/>
                    <a:pt x="399" y="642"/>
                  </a:cubicBezTo>
                  <a:cubicBezTo>
                    <a:pt x="546" y="422"/>
                    <a:pt x="693" y="209"/>
                    <a:pt x="8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89"/>
            <p:cNvSpPr/>
            <p:nvPr/>
          </p:nvSpPr>
          <p:spPr>
            <a:xfrm>
              <a:off x="277475" y="1782875"/>
              <a:ext cx="1282325" cy="813425"/>
            </a:xfrm>
            <a:custGeom>
              <a:avLst/>
              <a:gdLst/>
              <a:ahLst/>
              <a:cxnLst/>
              <a:rect l="l" t="t" r="r" b="b"/>
              <a:pathLst>
                <a:path w="51293" h="32537" extrusionOk="0">
                  <a:moveTo>
                    <a:pt x="11877" y="434"/>
                  </a:moveTo>
                  <a:lnTo>
                    <a:pt x="11877" y="434"/>
                  </a:lnTo>
                  <a:cubicBezTo>
                    <a:pt x="12001" y="437"/>
                    <a:pt x="12122" y="455"/>
                    <a:pt x="12243" y="463"/>
                  </a:cubicBezTo>
                  <a:cubicBezTo>
                    <a:pt x="11524" y="1147"/>
                    <a:pt x="10742" y="1765"/>
                    <a:pt x="9934" y="2351"/>
                  </a:cubicBezTo>
                  <a:cubicBezTo>
                    <a:pt x="10095" y="2149"/>
                    <a:pt x="10214" y="1999"/>
                    <a:pt x="10263" y="1939"/>
                  </a:cubicBezTo>
                  <a:cubicBezTo>
                    <a:pt x="10788" y="1462"/>
                    <a:pt x="11314" y="1000"/>
                    <a:pt x="11842" y="587"/>
                  </a:cubicBezTo>
                  <a:cubicBezTo>
                    <a:pt x="11894" y="544"/>
                    <a:pt x="11894" y="489"/>
                    <a:pt x="11877" y="434"/>
                  </a:cubicBezTo>
                  <a:close/>
                  <a:moveTo>
                    <a:pt x="13814" y="729"/>
                  </a:moveTo>
                  <a:cubicBezTo>
                    <a:pt x="13918" y="758"/>
                    <a:pt x="14016" y="792"/>
                    <a:pt x="14117" y="827"/>
                  </a:cubicBezTo>
                  <a:cubicBezTo>
                    <a:pt x="13300" y="1399"/>
                    <a:pt x="12503" y="2034"/>
                    <a:pt x="11721" y="2704"/>
                  </a:cubicBezTo>
                  <a:cubicBezTo>
                    <a:pt x="12411" y="2071"/>
                    <a:pt x="13095" y="1439"/>
                    <a:pt x="13782" y="801"/>
                  </a:cubicBezTo>
                  <a:cubicBezTo>
                    <a:pt x="13799" y="781"/>
                    <a:pt x="13811" y="755"/>
                    <a:pt x="13814" y="729"/>
                  </a:cubicBezTo>
                  <a:close/>
                  <a:moveTo>
                    <a:pt x="33552" y="2467"/>
                  </a:moveTo>
                  <a:lnTo>
                    <a:pt x="33552" y="2467"/>
                  </a:lnTo>
                  <a:cubicBezTo>
                    <a:pt x="33694" y="2490"/>
                    <a:pt x="33832" y="2522"/>
                    <a:pt x="33971" y="2551"/>
                  </a:cubicBezTo>
                  <a:cubicBezTo>
                    <a:pt x="33437" y="3082"/>
                    <a:pt x="32926" y="3636"/>
                    <a:pt x="32423" y="4199"/>
                  </a:cubicBezTo>
                  <a:cubicBezTo>
                    <a:pt x="32807" y="3682"/>
                    <a:pt x="33186" y="3157"/>
                    <a:pt x="33541" y="2605"/>
                  </a:cubicBezTo>
                  <a:cubicBezTo>
                    <a:pt x="33567" y="2565"/>
                    <a:pt x="33572" y="2513"/>
                    <a:pt x="33552" y="2467"/>
                  </a:cubicBezTo>
                  <a:close/>
                  <a:moveTo>
                    <a:pt x="11597" y="1523"/>
                  </a:moveTo>
                  <a:cubicBezTo>
                    <a:pt x="11132" y="1910"/>
                    <a:pt x="10139" y="2741"/>
                    <a:pt x="9919" y="2940"/>
                  </a:cubicBezTo>
                  <a:cubicBezTo>
                    <a:pt x="9391" y="3431"/>
                    <a:pt x="8851" y="3899"/>
                    <a:pt x="8317" y="4364"/>
                  </a:cubicBezTo>
                  <a:cubicBezTo>
                    <a:pt x="8499" y="4141"/>
                    <a:pt x="8799" y="3769"/>
                    <a:pt x="9117" y="3376"/>
                  </a:cubicBezTo>
                  <a:cubicBezTo>
                    <a:pt x="9140" y="3356"/>
                    <a:pt x="9166" y="3339"/>
                    <a:pt x="9192" y="3321"/>
                  </a:cubicBezTo>
                  <a:cubicBezTo>
                    <a:pt x="9757" y="2932"/>
                    <a:pt x="10511" y="2424"/>
                    <a:pt x="11042" y="1982"/>
                  </a:cubicBezTo>
                  <a:lnTo>
                    <a:pt x="11597" y="1523"/>
                  </a:lnTo>
                  <a:close/>
                  <a:moveTo>
                    <a:pt x="33099" y="2553"/>
                  </a:moveTo>
                  <a:lnTo>
                    <a:pt x="33099" y="2553"/>
                  </a:lnTo>
                  <a:cubicBezTo>
                    <a:pt x="32227" y="3365"/>
                    <a:pt x="31398" y="4219"/>
                    <a:pt x="30607" y="5111"/>
                  </a:cubicBezTo>
                  <a:cubicBezTo>
                    <a:pt x="31095" y="4465"/>
                    <a:pt x="31520" y="3769"/>
                    <a:pt x="31820" y="2992"/>
                  </a:cubicBezTo>
                  <a:cubicBezTo>
                    <a:pt x="31832" y="2963"/>
                    <a:pt x="31832" y="2929"/>
                    <a:pt x="31820" y="2900"/>
                  </a:cubicBezTo>
                  <a:cubicBezTo>
                    <a:pt x="32239" y="2758"/>
                    <a:pt x="32666" y="2643"/>
                    <a:pt x="33099" y="2553"/>
                  </a:cubicBezTo>
                  <a:close/>
                  <a:moveTo>
                    <a:pt x="18328" y="3141"/>
                  </a:moveTo>
                  <a:lnTo>
                    <a:pt x="18328" y="3141"/>
                  </a:lnTo>
                  <a:cubicBezTo>
                    <a:pt x="18504" y="3256"/>
                    <a:pt x="18679" y="3371"/>
                    <a:pt x="18854" y="3483"/>
                  </a:cubicBezTo>
                  <a:cubicBezTo>
                    <a:pt x="18118" y="3991"/>
                    <a:pt x="17428" y="4560"/>
                    <a:pt x="16790" y="5186"/>
                  </a:cubicBezTo>
                  <a:cubicBezTo>
                    <a:pt x="17324" y="4505"/>
                    <a:pt x="17838" y="3825"/>
                    <a:pt x="18328" y="3141"/>
                  </a:cubicBezTo>
                  <a:close/>
                  <a:moveTo>
                    <a:pt x="9345" y="781"/>
                  </a:moveTo>
                  <a:lnTo>
                    <a:pt x="9345" y="781"/>
                  </a:lnTo>
                  <a:cubicBezTo>
                    <a:pt x="7592" y="2227"/>
                    <a:pt x="5799" y="3581"/>
                    <a:pt x="4284" y="5256"/>
                  </a:cubicBezTo>
                  <a:cubicBezTo>
                    <a:pt x="4982" y="3064"/>
                    <a:pt x="7012" y="1448"/>
                    <a:pt x="9345" y="781"/>
                  </a:cubicBezTo>
                  <a:close/>
                  <a:moveTo>
                    <a:pt x="19980" y="4164"/>
                  </a:moveTo>
                  <a:cubicBezTo>
                    <a:pt x="20229" y="4306"/>
                    <a:pt x="20477" y="4439"/>
                    <a:pt x="20731" y="4566"/>
                  </a:cubicBezTo>
                  <a:cubicBezTo>
                    <a:pt x="20258" y="4716"/>
                    <a:pt x="19767" y="5120"/>
                    <a:pt x="19308" y="5582"/>
                  </a:cubicBezTo>
                  <a:cubicBezTo>
                    <a:pt x="19611" y="5149"/>
                    <a:pt x="19799" y="4745"/>
                    <a:pt x="19749" y="4430"/>
                  </a:cubicBezTo>
                  <a:cubicBezTo>
                    <a:pt x="19813" y="4375"/>
                    <a:pt x="19871" y="4317"/>
                    <a:pt x="19934" y="4263"/>
                  </a:cubicBezTo>
                  <a:cubicBezTo>
                    <a:pt x="19960" y="4237"/>
                    <a:pt x="19977" y="4202"/>
                    <a:pt x="19980" y="4164"/>
                  </a:cubicBezTo>
                  <a:close/>
                  <a:moveTo>
                    <a:pt x="11493" y="446"/>
                  </a:moveTo>
                  <a:lnTo>
                    <a:pt x="11493" y="446"/>
                  </a:lnTo>
                  <a:cubicBezTo>
                    <a:pt x="11106" y="743"/>
                    <a:pt x="10739" y="1064"/>
                    <a:pt x="10396" y="1407"/>
                  </a:cubicBezTo>
                  <a:cubicBezTo>
                    <a:pt x="9789" y="1761"/>
                    <a:pt x="8270" y="3050"/>
                    <a:pt x="8271" y="3050"/>
                  </a:cubicBezTo>
                  <a:cubicBezTo>
                    <a:pt x="8271" y="3050"/>
                    <a:pt x="8271" y="3050"/>
                    <a:pt x="8271" y="3050"/>
                  </a:cubicBezTo>
                  <a:lnTo>
                    <a:pt x="8271" y="3050"/>
                  </a:lnTo>
                  <a:cubicBezTo>
                    <a:pt x="7583" y="3633"/>
                    <a:pt x="4587" y="6182"/>
                    <a:pt x="4258" y="6182"/>
                  </a:cubicBezTo>
                  <a:cubicBezTo>
                    <a:pt x="4124" y="6182"/>
                    <a:pt x="4431" y="5760"/>
                    <a:pt x="5514" y="4615"/>
                  </a:cubicBezTo>
                  <a:cubicBezTo>
                    <a:pt x="6917" y="3131"/>
                    <a:pt x="8704" y="2083"/>
                    <a:pt x="10113" y="590"/>
                  </a:cubicBezTo>
                  <a:cubicBezTo>
                    <a:pt x="10569" y="507"/>
                    <a:pt x="11031" y="457"/>
                    <a:pt x="11493" y="446"/>
                  </a:cubicBezTo>
                  <a:close/>
                  <a:moveTo>
                    <a:pt x="21236" y="4794"/>
                  </a:moveTo>
                  <a:cubicBezTo>
                    <a:pt x="21473" y="4895"/>
                    <a:pt x="21713" y="4987"/>
                    <a:pt x="21958" y="5071"/>
                  </a:cubicBezTo>
                  <a:cubicBezTo>
                    <a:pt x="21343" y="5426"/>
                    <a:pt x="20748" y="5813"/>
                    <a:pt x="20180" y="6237"/>
                  </a:cubicBezTo>
                  <a:cubicBezTo>
                    <a:pt x="20538" y="5761"/>
                    <a:pt x="20901" y="5290"/>
                    <a:pt x="21236" y="4794"/>
                  </a:cubicBezTo>
                  <a:close/>
                  <a:moveTo>
                    <a:pt x="38151" y="4089"/>
                  </a:moveTo>
                  <a:cubicBezTo>
                    <a:pt x="38327" y="4179"/>
                    <a:pt x="38503" y="4265"/>
                    <a:pt x="38677" y="4355"/>
                  </a:cubicBezTo>
                  <a:cubicBezTo>
                    <a:pt x="37891" y="5146"/>
                    <a:pt x="37123" y="5963"/>
                    <a:pt x="36367" y="6794"/>
                  </a:cubicBezTo>
                  <a:cubicBezTo>
                    <a:pt x="36953" y="5865"/>
                    <a:pt x="37545" y="4961"/>
                    <a:pt x="38148" y="4101"/>
                  </a:cubicBezTo>
                  <a:cubicBezTo>
                    <a:pt x="38151" y="4098"/>
                    <a:pt x="38148" y="4095"/>
                    <a:pt x="38151" y="4089"/>
                  </a:cubicBezTo>
                  <a:close/>
                  <a:moveTo>
                    <a:pt x="38957" y="4502"/>
                  </a:moveTo>
                  <a:cubicBezTo>
                    <a:pt x="39144" y="4600"/>
                    <a:pt x="39335" y="4698"/>
                    <a:pt x="39520" y="4800"/>
                  </a:cubicBezTo>
                  <a:cubicBezTo>
                    <a:pt x="38769" y="5481"/>
                    <a:pt x="38056" y="6203"/>
                    <a:pt x="37386" y="6965"/>
                  </a:cubicBezTo>
                  <a:cubicBezTo>
                    <a:pt x="37912" y="6122"/>
                    <a:pt x="38434" y="5299"/>
                    <a:pt x="38957" y="4502"/>
                  </a:cubicBezTo>
                  <a:close/>
                  <a:moveTo>
                    <a:pt x="8106" y="4055"/>
                  </a:moveTo>
                  <a:lnTo>
                    <a:pt x="8106" y="4055"/>
                  </a:lnTo>
                  <a:cubicBezTo>
                    <a:pt x="7809" y="4407"/>
                    <a:pt x="7509" y="4756"/>
                    <a:pt x="7188" y="5094"/>
                  </a:cubicBezTo>
                  <a:cubicBezTo>
                    <a:pt x="6949" y="5344"/>
                    <a:pt x="4827" y="7325"/>
                    <a:pt x="4569" y="7325"/>
                  </a:cubicBezTo>
                  <a:cubicBezTo>
                    <a:pt x="4497" y="7325"/>
                    <a:pt x="4573" y="7168"/>
                    <a:pt x="4881" y="6768"/>
                  </a:cubicBezTo>
                  <a:cubicBezTo>
                    <a:pt x="5118" y="6471"/>
                    <a:pt x="5375" y="6188"/>
                    <a:pt x="5655" y="5928"/>
                  </a:cubicBezTo>
                  <a:cubicBezTo>
                    <a:pt x="6256" y="5498"/>
                    <a:pt x="6842" y="5025"/>
                    <a:pt x="7416" y="4525"/>
                  </a:cubicBezTo>
                  <a:cubicBezTo>
                    <a:pt x="7644" y="4366"/>
                    <a:pt x="7875" y="4208"/>
                    <a:pt x="8106" y="4055"/>
                  </a:cubicBezTo>
                  <a:close/>
                  <a:moveTo>
                    <a:pt x="40472" y="5302"/>
                  </a:moveTo>
                  <a:lnTo>
                    <a:pt x="40472" y="5302"/>
                  </a:lnTo>
                  <a:cubicBezTo>
                    <a:pt x="40712" y="5429"/>
                    <a:pt x="40952" y="5559"/>
                    <a:pt x="41194" y="5686"/>
                  </a:cubicBezTo>
                  <a:cubicBezTo>
                    <a:pt x="40596" y="6231"/>
                    <a:pt x="40060" y="6829"/>
                    <a:pt x="39549" y="7450"/>
                  </a:cubicBezTo>
                  <a:cubicBezTo>
                    <a:pt x="39918" y="6812"/>
                    <a:pt x="40262" y="6159"/>
                    <a:pt x="40539" y="5466"/>
                  </a:cubicBezTo>
                  <a:cubicBezTo>
                    <a:pt x="40568" y="5400"/>
                    <a:pt x="40527" y="5337"/>
                    <a:pt x="40472" y="5302"/>
                  </a:cubicBezTo>
                  <a:close/>
                  <a:moveTo>
                    <a:pt x="12624" y="492"/>
                  </a:moveTo>
                  <a:cubicBezTo>
                    <a:pt x="12907" y="527"/>
                    <a:pt x="13187" y="576"/>
                    <a:pt x="13464" y="645"/>
                  </a:cubicBezTo>
                  <a:cubicBezTo>
                    <a:pt x="12688" y="1321"/>
                    <a:pt x="11952" y="2028"/>
                    <a:pt x="11227" y="2753"/>
                  </a:cubicBezTo>
                  <a:cubicBezTo>
                    <a:pt x="10878" y="3050"/>
                    <a:pt x="10569" y="3321"/>
                    <a:pt x="10442" y="3437"/>
                  </a:cubicBezTo>
                  <a:cubicBezTo>
                    <a:pt x="9414" y="4378"/>
                    <a:pt x="8366" y="5299"/>
                    <a:pt x="7312" y="6211"/>
                  </a:cubicBezTo>
                  <a:cubicBezTo>
                    <a:pt x="6438" y="6972"/>
                    <a:pt x="5536" y="7689"/>
                    <a:pt x="5385" y="7689"/>
                  </a:cubicBezTo>
                  <a:cubicBezTo>
                    <a:pt x="5279" y="7689"/>
                    <a:pt x="5548" y="7330"/>
                    <a:pt x="6469" y="6376"/>
                  </a:cubicBezTo>
                  <a:cubicBezTo>
                    <a:pt x="8438" y="4332"/>
                    <a:pt x="10794" y="2810"/>
                    <a:pt x="12593" y="582"/>
                  </a:cubicBezTo>
                  <a:cubicBezTo>
                    <a:pt x="12613" y="556"/>
                    <a:pt x="12621" y="524"/>
                    <a:pt x="12624" y="492"/>
                  </a:cubicBezTo>
                  <a:close/>
                  <a:moveTo>
                    <a:pt x="32609" y="3487"/>
                  </a:moveTo>
                  <a:cubicBezTo>
                    <a:pt x="32663" y="3487"/>
                    <a:pt x="32190" y="4108"/>
                    <a:pt x="30659" y="5946"/>
                  </a:cubicBezTo>
                  <a:cubicBezTo>
                    <a:pt x="30033" y="6696"/>
                    <a:pt x="29363" y="7412"/>
                    <a:pt x="28682" y="8120"/>
                  </a:cubicBezTo>
                  <a:cubicBezTo>
                    <a:pt x="29233" y="7407"/>
                    <a:pt x="29788" y="6693"/>
                    <a:pt x="30345" y="5983"/>
                  </a:cubicBezTo>
                  <a:cubicBezTo>
                    <a:pt x="30860" y="5329"/>
                    <a:pt x="32516" y="3487"/>
                    <a:pt x="32609" y="3487"/>
                  </a:cubicBezTo>
                  <a:close/>
                  <a:moveTo>
                    <a:pt x="15096" y="1217"/>
                  </a:moveTo>
                  <a:cubicBezTo>
                    <a:pt x="15422" y="1367"/>
                    <a:pt x="15745" y="1534"/>
                    <a:pt x="16063" y="1716"/>
                  </a:cubicBezTo>
                  <a:lnTo>
                    <a:pt x="16054" y="1716"/>
                  </a:lnTo>
                  <a:cubicBezTo>
                    <a:pt x="14131" y="3044"/>
                    <a:pt x="12673" y="4762"/>
                    <a:pt x="11034" y="6408"/>
                  </a:cubicBezTo>
                  <a:cubicBezTo>
                    <a:pt x="10442" y="7002"/>
                    <a:pt x="9838" y="7577"/>
                    <a:pt x="9229" y="8148"/>
                  </a:cubicBezTo>
                  <a:cubicBezTo>
                    <a:pt x="11239" y="5865"/>
                    <a:pt x="13378" y="3760"/>
                    <a:pt x="15096" y="1217"/>
                  </a:cubicBezTo>
                  <a:close/>
                  <a:moveTo>
                    <a:pt x="16517" y="2708"/>
                  </a:moveTo>
                  <a:cubicBezTo>
                    <a:pt x="16768" y="2708"/>
                    <a:pt x="14815" y="4967"/>
                    <a:pt x="14411" y="5368"/>
                  </a:cubicBezTo>
                  <a:cubicBezTo>
                    <a:pt x="13311" y="6462"/>
                    <a:pt x="12090" y="7441"/>
                    <a:pt x="10956" y="8501"/>
                  </a:cubicBezTo>
                  <a:lnTo>
                    <a:pt x="10953" y="8504"/>
                  </a:lnTo>
                  <a:cubicBezTo>
                    <a:pt x="12451" y="6754"/>
                    <a:pt x="13906" y="4950"/>
                    <a:pt x="15624" y="3402"/>
                  </a:cubicBezTo>
                  <a:cubicBezTo>
                    <a:pt x="16177" y="2904"/>
                    <a:pt x="16443" y="2708"/>
                    <a:pt x="16517" y="2708"/>
                  </a:cubicBezTo>
                  <a:close/>
                  <a:moveTo>
                    <a:pt x="5537" y="6985"/>
                  </a:moveTo>
                  <a:lnTo>
                    <a:pt x="5537" y="6985"/>
                  </a:lnTo>
                  <a:cubicBezTo>
                    <a:pt x="5078" y="7482"/>
                    <a:pt x="4656" y="8013"/>
                    <a:pt x="4269" y="8573"/>
                  </a:cubicBezTo>
                  <a:cubicBezTo>
                    <a:pt x="4229" y="8423"/>
                    <a:pt x="4194" y="8275"/>
                    <a:pt x="4162" y="8128"/>
                  </a:cubicBezTo>
                  <a:cubicBezTo>
                    <a:pt x="4624" y="7750"/>
                    <a:pt x="5081" y="7369"/>
                    <a:pt x="5537" y="6985"/>
                  </a:cubicBezTo>
                  <a:close/>
                  <a:moveTo>
                    <a:pt x="41503" y="5839"/>
                  </a:moveTo>
                  <a:cubicBezTo>
                    <a:pt x="42089" y="6128"/>
                    <a:pt x="42692" y="6376"/>
                    <a:pt x="43310" y="6584"/>
                  </a:cubicBezTo>
                  <a:cubicBezTo>
                    <a:pt x="42571" y="7288"/>
                    <a:pt x="41873" y="8021"/>
                    <a:pt x="41214" y="8789"/>
                  </a:cubicBezTo>
                  <a:cubicBezTo>
                    <a:pt x="41659" y="8076"/>
                    <a:pt x="42063" y="7337"/>
                    <a:pt x="42381" y="6549"/>
                  </a:cubicBezTo>
                  <a:cubicBezTo>
                    <a:pt x="42424" y="6437"/>
                    <a:pt x="42321" y="6351"/>
                    <a:pt x="42220" y="6351"/>
                  </a:cubicBezTo>
                  <a:cubicBezTo>
                    <a:pt x="42181" y="6351"/>
                    <a:pt x="42142" y="6364"/>
                    <a:pt x="42112" y="6393"/>
                  </a:cubicBezTo>
                  <a:cubicBezTo>
                    <a:pt x="41434" y="7063"/>
                    <a:pt x="40793" y="7770"/>
                    <a:pt x="40189" y="8509"/>
                  </a:cubicBezTo>
                  <a:cubicBezTo>
                    <a:pt x="40689" y="7637"/>
                    <a:pt x="41142" y="6754"/>
                    <a:pt x="41503" y="5839"/>
                  </a:cubicBezTo>
                  <a:close/>
                  <a:moveTo>
                    <a:pt x="35383" y="2914"/>
                  </a:moveTo>
                  <a:cubicBezTo>
                    <a:pt x="36237" y="3191"/>
                    <a:pt x="37060" y="3564"/>
                    <a:pt x="37874" y="3959"/>
                  </a:cubicBezTo>
                  <a:cubicBezTo>
                    <a:pt x="36523" y="5126"/>
                    <a:pt x="35256" y="6439"/>
                    <a:pt x="34046" y="7842"/>
                  </a:cubicBezTo>
                  <a:cubicBezTo>
                    <a:pt x="34967" y="6477"/>
                    <a:pt x="35873" y="5094"/>
                    <a:pt x="36731" y="3662"/>
                  </a:cubicBezTo>
                  <a:cubicBezTo>
                    <a:pt x="36787" y="3568"/>
                    <a:pt x="36709" y="3470"/>
                    <a:pt x="36618" y="3470"/>
                  </a:cubicBezTo>
                  <a:cubicBezTo>
                    <a:pt x="36597" y="3470"/>
                    <a:pt x="36575" y="3475"/>
                    <a:pt x="36555" y="3486"/>
                  </a:cubicBezTo>
                  <a:cubicBezTo>
                    <a:pt x="36130" y="3717"/>
                    <a:pt x="35746" y="4014"/>
                    <a:pt x="35414" y="4364"/>
                  </a:cubicBezTo>
                  <a:cubicBezTo>
                    <a:pt x="35582" y="4014"/>
                    <a:pt x="35761" y="3665"/>
                    <a:pt x="35905" y="3313"/>
                  </a:cubicBezTo>
                  <a:cubicBezTo>
                    <a:pt x="35947" y="3209"/>
                    <a:pt x="35847" y="3124"/>
                    <a:pt x="35752" y="3124"/>
                  </a:cubicBezTo>
                  <a:cubicBezTo>
                    <a:pt x="35715" y="3124"/>
                    <a:pt x="35678" y="3137"/>
                    <a:pt x="35651" y="3165"/>
                  </a:cubicBezTo>
                  <a:cubicBezTo>
                    <a:pt x="33676" y="5261"/>
                    <a:pt x="31817" y="7493"/>
                    <a:pt x="30016" y="9783"/>
                  </a:cubicBezTo>
                  <a:cubicBezTo>
                    <a:pt x="31465" y="7562"/>
                    <a:pt x="33292" y="4011"/>
                    <a:pt x="35313" y="2998"/>
                  </a:cubicBezTo>
                  <a:cubicBezTo>
                    <a:pt x="35345" y="2981"/>
                    <a:pt x="35371" y="2949"/>
                    <a:pt x="35383" y="2914"/>
                  </a:cubicBezTo>
                  <a:close/>
                  <a:moveTo>
                    <a:pt x="8551" y="5542"/>
                  </a:moveTo>
                  <a:lnTo>
                    <a:pt x="8551" y="5542"/>
                  </a:lnTo>
                  <a:cubicBezTo>
                    <a:pt x="8256" y="5859"/>
                    <a:pt x="7962" y="6174"/>
                    <a:pt x="7670" y="6491"/>
                  </a:cubicBezTo>
                  <a:cubicBezTo>
                    <a:pt x="6492" y="7655"/>
                    <a:pt x="5326" y="8812"/>
                    <a:pt x="4151" y="9904"/>
                  </a:cubicBezTo>
                  <a:cubicBezTo>
                    <a:pt x="4290" y="9580"/>
                    <a:pt x="4376" y="9289"/>
                    <a:pt x="4367" y="9041"/>
                  </a:cubicBezTo>
                  <a:cubicBezTo>
                    <a:pt x="5797" y="7912"/>
                    <a:pt x="7182" y="6737"/>
                    <a:pt x="8551" y="5542"/>
                  </a:cubicBezTo>
                  <a:close/>
                  <a:moveTo>
                    <a:pt x="28465" y="5063"/>
                  </a:moveTo>
                  <a:cubicBezTo>
                    <a:pt x="28540" y="5063"/>
                    <a:pt x="28546" y="5140"/>
                    <a:pt x="28500" y="5264"/>
                  </a:cubicBezTo>
                  <a:cubicBezTo>
                    <a:pt x="27839" y="5946"/>
                    <a:pt x="27218" y="6665"/>
                    <a:pt x="26641" y="7421"/>
                  </a:cubicBezTo>
                  <a:cubicBezTo>
                    <a:pt x="25321" y="8680"/>
                    <a:pt x="23970" y="9878"/>
                    <a:pt x="22677" y="11165"/>
                  </a:cubicBezTo>
                  <a:cubicBezTo>
                    <a:pt x="22966" y="10790"/>
                    <a:pt x="23254" y="10415"/>
                    <a:pt x="23549" y="10048"/>
                  </a:cubicBezTo>
                  <a:cubicBezTo>
                    <a:pt x="24984" y="8573"/>
                    <a:pt x="26401" y="7083"/>
                    <a:pt x="27752" y="5547"/>
                  </a:cubicBezTo>
                  <a:cubicBezTo>
                    <a:pt x="28141" y="5201"/>
                    <a:pt x="28365" y="5063"/>
                    <a:pt x="28465" y="5063"/>
                  </a:cubicBezTo>
                  <a:close/>
                  <a:moveTo>
                    <a:pt x="22183" y="6180"/>
                  </a:moveTo>
                  <a:cubicBezTo>
                    <a:pt x="21386" y="7753"/>
                    <a:pt x="19611" y="9104"/>
                    <a:pt x="18384" y="10360"/>
                  </a:cubicBezTo>
                  <a:cubicBezTo>
                    <a:pt x="18084" y="10666"/>
                    <a:pt x="17795" y="10984"/>
                    <a:pt x="17503" y="11298"/>
                  </a:cubicBezTo>
                  <a:cubicBezTo>
                    <a:pt x="17723" y="11041"/>
                    <a:pt x="17948" y="10787"/>
                    <a:pt x="18164" y="10524"/>
                  </a:cubicBezTo>
                  <a:cubicBezTo>
                    <a:pt x="19184" y="9280"/>
                    <a:pt x="21519" y="7487"/>
                    <a:pt x="22183" y="6180"/>
                  </a:cubicBezTo>
                  <a:close/>
                  <a:moveTo>
                    <a:pt x="22839" y="7063"/>
                  </a:moveTo>
                  <a:lnTo>
                    <a:pt x="22839" y="7063"/>
                  </a:lnTo>
                  <a:cubicBezTo>
                    <a:pt x="21638" y="8561"/>
                    <a:pt x="20203" y="9970"/>
                    <a:pt x="18765" y="11336"/>
                  </a:cubicBezTo>
                  <a:lnTo>
                    <a:pt x="18765" y="11336"/>
                  </a:lnTo>
                  <a:cubicBezTo>
                    <a:pt x="20102" y="9884"/>
                    <a:pt x="21456" y="8454"/>
                    <a:pt x="22839" y="7063"/>
                  </a:cubicBezTo>
                  <a:close/>
                  <a:moveTo>
                    <a:pt x="29092" y="4055"/>
                  </a:moveTo>
                  <a:lnTo>
                    <a:pt x="29092" y="4055"/>
                  </a:lnTo>
                  <a:cubicBezTo>
                    <a:pt x="28910" y="4205"/>
                    <a:pt x="28722" y="4349"/>
                    <a:pt x="28543" y="4499"/>
                  </a:cubicBezTo>
                  <a:cubicBezTo>
                    <a:pt x="28518" y="4452"/>
                    <a:pt x="28470" y="4426"/>
                    <a:pt x="28422" y="4426"/>
                  </a:cubicBezTo>
                  <a:cubicBezTo>
                    <a:pt x="28388" y="4426"/>
                    <a:pt x="28354" y="4439"/>
                    <a:pt x="28327" y="4465"/>
                  </a:cubicBezTo>
                  <a:cubicBezTo>
                    <a:pt x="25812" y="6523"/>
                    <a:pt x="23427" y="8951"/>
                    <a:pt x="21115" y="11443"/>
                  </a:cubicBezTo>
                  <a:lnTo>
                    <a:pt x="21115" y="11443"/>
                  </a:lnTo>
                  <a:cubicBezTo>
                    <a:pt x="22873" y="9528"/>
                    <a:pt x="24565" y="7562"/>
                    <a:pt x="25991" y="5406"/>
                  </a:cubicBezTo>
                  <a:cubicBezTo>
                    <a:pt x="26023" y="5360"/>
                    <a:pt x="26023" y="5299"/>
                    <a:pt x="25991" y="5250"/>
                  </a:cubicBezTo>
                  <a:cubicBezTo>
                    <a:pt x="27077" y="4996"/>
                    <a:pt x="28078" y="4534"/>
                    <a:pt x="29092" y="4055"/>
                  </a:cubicBezTo>
                  <a:close/>
                  <a:moveTo>
                    <a:pt x="39768" y="4929"/>
                  </a:moveTo>
                  <a:lnTo>
                    <a:pt x="39768" y="4929"/>
                  </a:lnTo>
                  <a:cubicBezTo>
                    <a:pt x="39998" y="5053"/>
                    <a:pt x="40228" y="5171"/>
                    <a:pt x="40457" y="5294"/>
                  </a:cubicBezTo>
                  <a:lnTo>
                    <a:pt x="40457" y="5294"/>
                  </a:lnTo>
                  <a:cubicBezTo>
                    <a:pt x="40433" y="5281"/>
                    <a:pt x="40405" y="5274"/>
                    <a:pt x="40378" y="5274"/>
                  </a:cubicBezTo>
                  <a:cubicBezTo>
                    <a:pt x="40343" y="5274"/>
                    <a:pt x="40309" y="5287"/>
                    <a:pt x="40285" y="5319"/>
                  </a:cubicBezTo>
                  <a:cubicBezTo>
                    <a:pt x="38648" y="7424"/>
                    <a:pt x="37074" y="9578"/>
                    <a:pt x="35504" y="11731"/>
                  </a:cubicBezTo>
                  <a:cubicBezTo>
                    <a:pt x="37017" y="9508"/>
                    <a:pt x="38451" y="7242"/>
                    <a:pt x="39765" y="4961"/>
                  </a:cubicBezTo>
                  <a:cubicBezTo>
                    <a:pt x="39771" y="4950"/>
                    <a:pt x="39765" y="4941"/>
                    <a:pt x="39768" y="4929"/>
                  </a:cubicBezTo>
                  <a:close/>
                  <a:moveTo>
                    <a:pt x="24530" y="6379"/>
                  </a:moveTo>
                  <a:cubicBezTo>
                    <a:pt x="24650" y="6379"/>
                    <a:pt x="21572" y="10289"/>
                    <a:pt x="21086" y="10793"/>
                  </a:cubicBezTo>
                  <a:cubicBezTo>
                    <a:pt x="20754" y="11139"/>
                    <a:pt x="20428" y="11486"/>
                    <a:pt x="20102" y="11835"/>
                  </a:cubicBezTo>
                  <a:cubicBezTo>
                    <a:pt x="20566" y="11290"/>
                    <a:pt x="21023" y="10738"/>
                    <a:pt x="21450" y="10169"/>
                  </a:cubicBezTo>
                  <a:cubicBezTo>
                    <a:pt x="22365" y="8951"/>
                    <a:pt x="23266" y="7733"/>
                    <a:pt x="24296" y="6607"/>
                  </a:cubicBezTo>
                  <a:cubicBezTo>
                    <a:pt x="24441" y="6449"/>
                    <a:pt x="24514" y="6379"/>
                    <a:pt x="24530" y="6379"/>
                  </a:cubicBezTo>
                  <a:close/>
                  <a:moveTo>
                    <a:pt x="35282" y="4813"/>
                  </a:moveTo>
                  <a:cubicBezTo>
                    <a:pt x="35377" y="4813"/>
                    <a:pt x="33831" y="7827"/>
                    <a:pt x="33737" y="7975"/>
                  </a:cubicBezTo>
                  <a:cubicBezTo>
                    <a:pt x="33471" y="8388"/>
                    <a:pt x="33191" y="8792"/>
                    <a:pt x="32911" y="9196"/>
                  </a:cubicBezTo>
                  <a:cubicBezTo>
                    <a:pt x="32172" y="10112"/>
                    <a:pt x="31453" y="11053"/>
                    <a:pt x="30749" y="12011"/>
                  </a:cubicBezTo>
                  <a:cubicBezTo>
                    <a:pt x="30864" y="11835"/>
                    <a:pt x="30971" y="11650"/>
                    <a:pt x="31090" y="11480"/>
                  </a:cubicBezTo>
                  <a:cubicBezTo>
                    <a:pt x="32097" y="10011"/>
                    <a:pt x="33021" y="8527"/>
                    <a:pt x="33930" y="7014"/>
                  </a:cubicBezTo>
                  <a:cubicBezTo>
                    <a:pt x="34170" y="6639"/>
                    <a:pt x="34392" y="6260"/>
                    <a:pt x="34612" y="5882"/>
                  </a:cubicBezTo>
                  <a:cubicBezTo>
                    <a:pt x="34646" y="5822"/>
                    <a:pt x="34681" y="5767"/>
                    <a:pt x="34716" y="5709"/>
                  </a:cubicBezTo>
                  <a:cubicBezTo>
                    <a:pt x="35091" y="5065"/>
                    <a:pt x="35255" y="4813"/>
                    <a:pt x="35282" y="4813"/>
                  </a:cubicBezTo>
                  <a:close/>
                  <a:moveTo>
                    <a:pt x="8429" y="7438"/>
                  </a:moveTo>
                  <a:lnTo>
                    <a:pt x="8429" y="7438"/>
                  </a:lnTo>
                  <a:cubicBezTo>
                    <a:pt x="7506" y="8498"/>
                    <a:pt x="6570" y="9552"/>
                    <a:pt x="5563" y="10539"/>
                  </a:cubicBezTo>
                  <a:cubicBezTo>
                    <a:pt x="4438" y="11641"/>
                    <a:pt x="3992" y="12059"/>
                    <a:pt x="3963" y="12059"/>
                  </a:cubicBezTo>
                  <a:cubicBezTo>
                    <a:pt x="3878" y="12059"/>
                    <a:pt x="7167" y="8675"/>
                    <a:pt x="7789" y="8071"/>
                  </a:cubicBezTo>
                  <a:cubicBezTo>
                    <a:pt x="8002" y="7863"/>
                    <a:pt x="8213" y="7649"/>
                    <a:pt x="8429" y="7438"/>
                  </a:cubicBezTo>
                  <a:close/>
                  <a:moveTo>
                    <a:pt x="13144" y="1921"/>
                  </a:moveTo>
                  <a:cubicBezTo>
                    <a:pt x="13171" y="1921"/>
                    <a:pt x="10818" y="4559"/>
                    <a:pt x="10528" y="4860"/>
                  </a:cubicBezTo>
                  <a:cubicBezTo>
                    <a:pt x="8083" y="7395"/>
                    <a:pt x="5482" y="9768"/>
                    <a:pt x="3057" y="12323"/>
                  </a:cubicBezTo>
                  <a:cubicBezTo>
                    <a:pt x="3169" y="11841"/>
                    <a:pt x="3449" y="11298"/>
                    <a:pt x="3724" y="10773"/>
                  </a:cubicBezTo>
                  <a:lnTo>
                    <a:pt x="3724" y="10770"/>
                  </a:lnTo>
                  <a:cubicBezTo>
                    <a:pt x="4206" y="10366"/>
                    <a:pt x="4673" y="9950"/>
                    <a:pt x="5130" y="9526"/>
                  </a:cubicBezTo>
                  <a:cubicBezTo>
                    <a:pt x="6371" y="8429"/>
                    <a:pt x="7633" y="7360"/>
                    <a:pt x="8871" y="6260"/>
                  </a:cubicBezTo>
                  <a:cubicBezTo>
                    <a:pt x="10176" y="5106"/>
                    <a:pt x="11363" y="3855"/>
                    <a:pt x="12535" y="2574"/>
                  </a:cubicBezTo>
                  <a:cubicBezTo>
                    <a:pt x="12962" y="2107"/>
                    <a:pt x="13137" y="1921"/>
                    <a:pt x="13144" y="1921"/>
                  </a:cubicBezTo>
                  <a:close/>
                  <a:moveTo>
                    <a:pt x="16302" y="1852"/>
                  </a:moveTo>
                  <a:cubicBezTo>
                    <a:pt x="16467" y="1947"/>
                    <a:pt x="16629" y="2045"/>
                    <a:pt x="16790" y="2146"/>
                  </a:cubicBezTo>
                  <a:cubicBezTo>
                    <a:pt x="13089" y="4727"/>
                    <a:pt x="10722" y="8657"/>
                    <a:pt x="7485" y="11754"/>
                  </a:cubicBezTo>
                  <a:cubicBezTo>
                    <a:pt x="6459" y="12735"/>
                    <a:pt x="6019" y="13111"/>
                    <a:pt x="5946" y="13111"/>
                  </a:cubicBezTo>
                  <a:cubicBezTo>
                    <a:pt x="5729" y="13111"/>
                    <a:pt x="8813" y="9739"/>
                    <a:pt x="9356" y="9150"/>
                  </a:cubicBezTo>
                  <a:cubicBezTo>
                    <a:pt x="11623" y="6705"/>
                    <a:pt x="14172" y="4603"/>
                    <a:pt x="16271" y="1996"/>
                  </a:cubicBezTo>
                  <a:cubicBezTo>
                    <a:pt x="16299" y="1956"/>
                    <a:pt x="16311" y="1904"/>
                    <a:pt x="16302" y="1855"/>
                  </a:cubicBezTo>
                  <a:lnTo>
                    <a:pt x="16302" y="1852"/>
                  </a:lnTo>
                  <a:close/>
                  <a:moveTo>
                    <a:pt x="38847" y="7685"/>
                  </a:moveTo>
                  <a:cubicBezTo>
                    <a:pt x="38877" y="7685"/>
                    <a:pt x="36215" y="11407"/>
                    <a:pt x="35862" y="11844"/>
                  </a:cubicBezTo>
                  <a:cubicBezTo>
                    <a:pt x="35449" y="12349"/>
                    <a:pt x="35056" y="12872"/>
                    <a:pt x="34661" y="13388"/>
                  </a:cubicBezTo>
                  <a:cubicBezTo>
                    <a:pt x="35963" y="11604"/>
                    <a:pt x="37259" y="9811"/>
                    <a:pt x="38578" y="8036"/>
                  </a:cubicBezTo>
                  <a:cubicBezTo>
                    <a:pt x="38761" y="7790"/>
                    <a:pt x="38842" y="7685"/>
                    <a:pt x="38847" y="7685"/>
                  </a:cubicBezTo>
                  <a:close/>
                  <a:moveTo>
                    <a:pt x="13960" y="2085"/>
                  </a:moveTo>
                  <a:cubicBezTo>
                    <a:pt x="14178" y="2085"/>
                    <a:pt x="11694" y="4989"/>
                    <a:pt x="11334" y="5386"/>
                  </a:cubicBezTo>
                  <a:cubicBezTo>
                    <a:pt x="9948" y="6919"/>
                    <a:pt x="8574" y="8452"/>
                    <a:pt x="7226" y="10011"/>
                  </a:cubicBezTo>
                  <a:cubicBezTo>
                    <a:pt x="6025" y="11131"/>
                    <a:pt x="4838" y="12265"/>
                    <a:pt x="3735" y="13495"/>
                  </a:cubicBezTo>
                  <a:cubicBezTo>
                    <a:pt x="3695" y="13541"/>
                    <a:pt x="3686" y="13605"/>
                    <a:pt x="3706" y="13663"/>
                  </a:cubicBezTo>
                  <a:cubicBezTo>
                    <a:pt x="3276" y="13492"/>
                    <a:pt x="3074" y="13230"/>
                    <a:pt x="3022" y="12909"/>
                  </a:cubicBezTo>
                  <a:cubicBezTo>
                    <a:pt x="6420" y="10646"/>
                    <a:pt x="8811" y="7444"/>
                    <a:pt x="11507" y="4424"/>
                  </a:cubicBezTo>
                  <a:cubicBezTo>
                    <a:pt x="12047" y="3830"/>
                    <a:pt x="12613" y="3264"/>
                    <a:pt x="13207" y="2721"/>
                  </a:cubicBezTo>
                  <a:cubicBezTo>
                    <a:pt x="13680" y="2268"/>
                    <a:pt x="13905" y="2085"/>
                    <a:pt x="13960" y="2085"/>
                  </a:cubicBezTo>
                  <a:close/>
                  <a:moveTo>
                    <a:pt x="15072" y="2758"/>
                  </a:moveTo>
                  <a:cubicBezTo>
                    <a:pt x="15144" y="2758"/>
                    <a:pt x="13384" y="4726"/>
                    <a:pt x="13190" y="4927"/>
                  </a:cubicBezTo>
                  <a:cubicBezTo>
                    <a:pt x="12197" y="5946"/>
                    <a:pt x="11135" y="6910"/>
                    <a:pt x="10110" y="7900"/>
                  </a:cubicBezTo>
                  <a:cubicBezTo>
                    <a:pt x="8207" y="9736"/>
                    <a:pt x="6553" y="11815"/>
                    <a:pt x="4702" y="13709"/>
                  </a:cubicBezTo>
                  <a:cubicBezTo>
                    <a:pt x="4665" y="13746"/>
                    <a:pt x="4650" y="13801"/>
                    <a:pt x="4665" y="13856"/>
                  </a:cubicBezTo>
                  <a:cubicBezTo>
                    <a:pt x="4431" y="13839"/>
                    <a:pt x="4200" y="13804"/>
                    <a:pt x="3972" y="13746"/>
                  </a:cubicBezTo>
                  <a:cubicBezTo>
                    <a:pt x="5363" y="12713"/>
                    <a:pt x="6472" y="11425"/>
                    <a:pt x="7566" y="10106"/>
                  </a:cubicBezTo>
                  <a:cubicBezTo>
                    <a:pt x="7742" y="9944"/>
                    <a:pt x="7918" y="9780"/>
                    <a:pt x="8092" y="9618"/>
                  </a:cubicBezTo>
                  <a:cubicBezTo>
                    <a:pt x="10182" y="7684"/>
                    <a:pt x="12180" y="5715"/>
                    <a:pt x="14154" y="3665"/>
                  </a:cubicBezTo>
                  <a:cubicBezTo>
                    <a:pt x="14791" y="3005"/>
                    <a:pt x="15047" y="2758"/>
                    <a:pt x="15072" y="2758"/>
                  </a:cubicBezTo>
                  <a:close/>
                  <a:moveTo>
                    <a:pt x="7474" y="12115"/>
                  </a:moveTo>
                  <a:lnTo>
                    <a:pt x="7474" y="12115"/>
                  </a:lnTo>
                  <a:cubicBezTo>
                    <a:pt x="6980" y="12678"/>
                    <a:pt x="6501" y="13256"/>
                    <a:pt x="6039" y="13839"/>
                  </a:cubicBezTo>
                  <a:cubicBezTo>
                    <a:pt x="5719" y="13862"/>
                    <a:pt x="5430" y="13874"/>
                    <a:pt x="5169" y="13874"/>
                  </a:cubicBezTo>
                  <a:cubicBezTo>
                    <a:pt x="5140" y="13874"/>
                    <a:pt x="5112" y="13874"/>
                    <a:pt x="5083" y="13873"/>
                  </a:cubicBezTo>
                  <a:cubicBezTo>
                    <a:pt x="5950" y="13357"/>
                    <a:pt x="6732" y="12759"/>
                    <a:pt x="7474" y="12115"/>
                  </a:cubicBezTo>
                  <a:close/>
                  <a:moveTo>
                    <a:pt x="17255" y="2441"/>
                  </a:moveTo>
                  <a:cubicBezTo>
                    <a:pt x="17486" y="2588"/>
                    <a:pt x="17714" y="2738"/>
                    <a:pt x="17945" y="2888"/>
                  </a:cubicBezTo>
                  <a:cubicBezTo>
                    <a:pt x="15869" y="4609"/>
                    <a:pt x="13964" y="6474"/>
                    <a:pt x="12090" y="8411"/>
                  </a:cubicBezTo>
                  <a:cubicBezTo>
                    <a:pt x="11103" y="9433"/>
                    <a:pt x="10121" y="10461"/>
                    <a:pt x="9125" y="11477"/>
                  </a:cubicBezTo>
                  <a:cubicBezTo>
                    <a:pt x="8828" y="11780"/>
                    <a:pt x="6625" y="14032"/>
                    <a:pt x="6250" y="14266"/>
                  </a:cubicBezTo>
                  <a:cubicBezTo>
                    <a:pt x="6238" y="14252"/>
                    <a:pt x="6227" y="14237"/>
                    <a:pt x="6212" y="14226"/>
                  </a:cubicBezTo>
                  <a:cubicBezTo>
                    <a:pt x="6253" y="14159"/>
                    <a:pt x="6296" y="14096"/>
                    <a:pt x="6345" y="14032"/>
                  </a:cubicBezTo>
                  <a:lnTo>
                    <a:pt x="6391" y="14029"/>
                  </a:lnTo>
                  <a:cubicBezTo>
                    <a:pt x="6463" y="14018"/>
                    <a:pt x="6478" y="13943"/>
                    <a:pt x="6458" y="13885"/>
                  </a:cubicBezTo>
                  <a:cubicBezTo>
                    <a:pt x="6541" y="13775"/>
                    <a:pt x="6648" y="13642"/>
                    <a:pt x="6778" y="13487"/>
                  </a:cubicBezTo>
                  <a:cubicBezTo>
                    <a:pt x="9968" y="9627"/>
                    <a:pt x="14645" y="6722"/>
                    <a:pt x="17255" y="2441"/>
                  </a:cubicBezTo>
                  <a:close/>
                  <a:moveTo>
                    <a:pt x="19400" y="4748"/>
                  </a:moveTo>
                  <a:lnTo>
                    <a:pt x="19400" y="4748"/>
                  </a:lnTo>
                  <a:cubicBezTo>
                    <a:pt x="19106" y="5654"/>
                    <a:pt x="16946" y="7528"/>
                    <a:pt x="16522" y="7993"/>
                  </a:cubicBezTo>
                  <a:cubicBezTo>
                    <a:pt x="14928" y="9742"/>
                    <a:pt x="13297" y="11454"/>
                    <a:pt x="11674" y="13175"/>
                  </a:cubicBezTo>
                  <a:cubicBezTo>
                    <a:pt x="11181" y="13700"/>
                    <a:pt x="10664" y="14223"/>
                    <a:pt x="10144" y="14751"/>
                  </a:cubicBezTo>
                  <a:cubicBezTo>
                    <a:pt x="13095" y="11287"/>
                    <a:pt x="15979" y="7770"/>
                    <a:pt x="19400" y="4748"/>
                  </a:cubicBezTo>
                  <a:close/>
                  <a:moveTo>
                    <a:pt x="20035" y="5595"/>
                  </a:moveTo>
                  <a:lnTo>
                    <a:pt x="20035" y="5595"/>
                  </a:lnTo>
                  <a:cubicBezTo>
                    <a:pt x="19660" y="5937"/>
                    <a:pt x="19004" y="6827"/>
                    <a:pt x="18297" y="7770"/>
                  </a:cubicBezTo>
                  <a:cubicBezTo>
                    <a:pt x="16617" y="9286"/>
                    <a:pt x="15084" y="11041"/>
                    <a:pt x="13606" y="12857"/>
                  </a:cubicBezTo>
                  <a:cubicBezTo>
                    <a:pt x="13043" y="13383"/>
                    <a:pt x="12483" y="13905"/>
                    <a:pt x="11923" y="14431"/>
                  </a:cubicBezTo>
                  <a:cubicBezTo>
                    <a:pt x="11729" y="14612"/>
                    <a:pt x="11539" y="14800"/>
                    <a:pt x="11345" y="14982"/>
                  </a:cubicBezTo>
                  <a:cubicBezTo>
                    <a:pt x="14092" y="11733"/>
                    <a:pt x="16871" y="8450"/>
                    <a:pt x="20035" y="5595"/>
                  </a:cubicBezTo>
                  <a:close/>
                  <a:moveTo>
                    <a:pt x="43095" y="7399"/>
                  </a:moveTo>
                  <a:cubicBezTo>
                    <a:pt x="43114" y="7399"/>
                    <a:pt x="43114" y="7423"/>
                    <a:pt x="43088" y="7476"/>
                  </a:cubicBezTo>
                  <a:cubicBezTo>
                    <a:pt x="41748" y="10230"/>
                    <a:pt x="38913" y="12638"/>
                    <a:pt x="36944" y="15164"/>
                  </a:cubicBezTo>
                  <a:cubicBezTo>
                    <a:pt x="37196" y="14765"/>
                    <a:pt x="37444" y="14367"/>
                    <a:pt x="37698" y="13972"/>
                  </a:cubicBezTo>
                  <a:cubicBezTo>
                    <a:pt x="38711" y="12384"/>
                    <a:pt x="39823" y="10880"/>
                    <a:pt x="41004" y="9410"/>
                  </a:cubicBezTo>
                  <a:lnTo>
                    <a:pt x="41004" y="9410"/>
                  </a:lnTo>
                  <a:cubicBezTo>
                    <a:pt x="41001" y="9413"/>
                    <a:pt x="41000" y="9415"/>
                    <a:pt x="41001" y="9415"/>
                  </a:cubicBezTo>
                  <a:cubicBezTo>
                    <a:pt x="41016" y="9415"/>
                    <a:pt x="42914" y="7399"/>
                    <a:pt x="43095" y="7399"/>
                  </a:cubicBezTo>
                  <a:close/>
                  <a:moveTo>
                    <a:pt x="37289" y="4570"/>
                  </a:moveTo>
                  <a:cubicBezTo>
                    <a:pt x="37379" y="4570"/>
                    <a:pt x="36232" y="6345"/>
                    <a:pt x="35937" y="6780"/>
                  </a:cubicBezTo>
                  <a:cubicBezTo>
                    <a:pt x="35504" y="7415"/>
                    <a:pt x="35088" y="8056"/>
                    <a:pt x="34667" y="8697"/>
                  </a:cubicBezTo>
                  <a:cubicBezTo>
                    <a:pt x="33304" y="10268"/>
                    <a:pt x="31979" y="11873"/>
                    <a:pt x="30688" y="13478"/>
                  </a:cubicBezTo>
                  <a:cubicBezTo>
                    <a:pt x="29883" y="14474"/>
                    <a:pt x="29043" y="15479"/>
                    <a:pt x="28211" y="16498"/>
                  </a:cubicBezTo>
                  <a:cubicBezTo>
                    <a:pt x="28598" y="15966"/>
                    <a:pt x="28985" y="15435"/>
                    <a:pt x="29378" y="14913"/>
                  </a:cubicBezTo>
                  <a:cubicBezTo>
                    <a:pt x="31321" y="12323"/>
                    <a:pt x="33411" y="9852"/>
                    <a:pt x="35296" y="7219"/>
                  </a:cubicBezTo>
                  <a:cubicBezTo>
                    <a:pt x="36725" y="5222"/>
                    <a:pt x="37235" y="4570"/>
                    <a:pt x="37289" y="4570"/>
                  </a:cubicBezTo>
                  <a:close/>
                  <a:moveTo>
                    <a:pt x="20053" y="12597"/>
                  </a:moveTo>
                  <a:lnTo>
                    <a:pt x="20053" y="12597"/>
                  </a:lnTo>
                  <a:cubicBezTo>
                    <a:pt x="18395" y="14402"/>
                    <a:pt x="16770" y="16218"/>
                    <a:pt x="15153" y="17933"/>
                  </a:cubicBezTo>
                  <a:lnTo>
                    <a:pt x="15153" y="17935"/>
                  </a:lnTo>
                  <a:cubicBezTo>
                    <a:pt x="15104" y="17987"/>
                    <a:pt x="15055" y="18039"/>
                    <a:pt x="15003" y="18091"/>
                  </a:cubicBezTo>
                  <a:cubicBezTo>
                    <a:pt x="16617" y="16212"/>
                    <a:pt x="18346" y="14410"/>
                    <a:pt x="20053" y="12597"/>
                  </a:cubicBezTo>
                  <a:close/>
                  <a:moveTo>
                    <a:pt x="17446" y="3783"/>
                  </a:moveTo>
                  <a:cubicBezTo>
                    <a:pt x="13499" y="9349"/>
                    <a:pt x="8288" y="13946"/>
                    <a:pt x="3753" y="19018"/>
                  </a:cubicBezTo>
                  <a:cubicBezTo>
                    <a:pt x="3767" y="18911"/>
                    <a:pt x="3781" y="18804"/>
                    <a:pt x="3807" y="18695"/>
                  </a:cubicBezTo>
                  <a:cubicBezTo>
                    <a:pt x="4148" y="17269"/>
                    <a:pt x="5410" y="16065"/>
                    <a:pt x="6117" y="14754"/>
                  </a:cubicBezTo>
                  <a:cubicBezTo>
                    <a:pt x="7947" y="13152"/>
                    <a:pt x="9665" y="11448"/>
                    <a:pt x="11357" y="9690"/>
                  </a:cubicBezTo>
                  <a:cubicBezTo>
                    <a:pt x="13181" y="7799"/>
                    <a:pt x="15993" y="5827"/>
                    <a:pt x="17446" y="3783"/>
                  </a:cubicBezTo>
                  <a:close/>
                  <a:moveTo>
                    <a:pt x="19212" y="3708"/>
                  </a:moveTo>
                  <a:cubicBezTo>
                    <a:pt x="19371" y="3809"/>
                    <a:pt x="19533" y="3907"/>
                    <a:pt x="19695" y="4003"/>
                  </a:cubicBezTo>
                  <a:cubicBezTo>
                    <a:pt x="19689" y="4006"/>
                    <a:pt x="19686" y="4003"/>
                    <a:pt x="19680" y="4009"/>
                  </a:cubicBezTo>
                  <a:cubicBezTo>
                    <a:pt x="14165" y="8704"/>
                    <a:pt x="10109" y="14743"/>
                    <a:pt x="5040" y="19875"/>
                  </a:cubicBezTo>
                  <a:lnTo>
                    <a:pt x="5040" y="19875"/>
                  </a:lnTo>
                  <a:cubicBezTo>
                    <a:pt x="7502" y="17382"/>
                    <a:pt x="9537" y="14550"/>
                    <a:pt x="11871" y="11936"/>
                  </a:cubicBezTo>
                  <a:cubicBezTo>
                    <a:pt x="14328" y="9185"/>
                    <a:pt x="16952" y="6627"/>
                    <a:pt x="19212" y="3708"/>
                  </a:cubicBezTo>
                  <a:close/>
                  <a:moveTo>
                    <a:pt x="25451" y="5365"/>
                  </a:moveTo>
                  <a:lnTo>
                    <a:pt x="25451" y="5365"/>
                  </a:lnTo>
                  <a:cubicBezTo>
                    <a:pt x="22916" y="6881"/>
                    <a:pt x="21378" y="9791"/>
                    <a:pt x="19403" y="11910"/>
                  </a:cubicBezTo>
                  <a:cubicBezTo>
                    <a:pt x="16779" y="14722"/>
                    <a:pt x="14342" y="17686"/>
                    <a:pt x="11755" y="20524"/>
                  </a:cubicBezTo>
                  <a:lnTo>
                    <a:pt x="11755" y="20524"/>
                  </a:lnTo>
                  <a:cubicBezTo>
                    <a:pt x="13132" y="18548"/>
                    <a:pt x="14386" y="16474"/>
                    <a:pt x="15956" y="14618"/>
                  </a:cubicBezTo>
                  <a:cubicBezTo>
                    <a:pt x="18407" y="11728"/>
                    <a:pt x="22071" y="9225"/>
                    <a:pt x="23996" y="5920"/>
                  </a:cubicBezTo>
                  <a:cubicBezTo>
                    <a:pt x="24146" y="5770"/>
                    <a:pt x="24294" y="5617"/>
                    <a:pt x="24447" y="5472"/>
                  </a:cubicBezTo>
                  <a:cubicBezTo>
                    <a:pt x="24784" y="5461"/>
                    <a:pt x="25119" y="5426"/>
                    <a:pt x="25451" y="5365"/>
                  </a:cubicBezTo>
                  <a:close/>
                  <a:moveTo>
                    <a:pt x="34392" y="2634"/>
                  </a:moveTo>
                  <a:cubicBezTo>
                    <a:pt x="34586" y="2680"/>
                    <a:pt x="34773" y="2735"/>
                    <a:pt x="34961" y="2790"/>
                  </a:cubicBezTo>
                  <a:cubicBezTo>
                    <a:pt x="33636" y="3596"/>
                    <a:pt x="32383" y="5960"/>
                    <a:pt x="31523" y="7118"/>
                  </a:cubicBezTo>
                  <a:cubicBezTo>
                    <a:pt x="29279" y="10141"/>
                    <a:pt x="27149" y="13247"/>
                    <a:pt x="24929" y="16287"/>
                  </a:cubicBezTo>
                  <a:cubicBezTo>
                    <a:pt x="24181" y="17315"/>
                    <a:pt x="21886" y="20124"/>
                    <a:pt x="21401" y="20779"/>
                  </a:cubicBezTo>
                  <a:cubicBezTo>
                    <a:pt x="23003" y="18614"/>
                    <a:pt x="24455" y="16339"/>
                    <a:pt x="25835" y="14029"/>
                  </a:cubicBezTo>
                  <a:cubicBezTo>
                    <a:pt x="28298" y="9910"/>
                    <a:pt x="32140" y="6812"/>
                    <a:pt x="34392" y="2634"/>
                  </a:cubicBezTo>
                  <a:close/>
                  <a:moveTo>
                    <a:pt x="17438" y="5317"/>
                  </a:moveTo>
                  <a:cubicBezTo>
                    <a:pt x="17460" y="5317"/>
                    <a:pt x="17420" y="5380"/>
                    <a:pt x="17298" y="5527"/>
                  </a:cubicBezTo>
                  <a:cubicBezTo>
                    <a:pt x="12979" y="10735"/>
                    <a:pt x="8173" y="15479"/>
                    <a:pt x="4021" y="20854"/>
                  </a:cubicBezTo>
                  <a:cubicBezTo>
                    <a:pt x="4001" y="20883"/>
                    <a:pt x="3992" y="20921"/>
                    <a:pt x="3998" y="20958"/>
                  </a:cubicBezTo>
                  <a:cubicBezTo>
                    <a:pt x="3822" y="20537"/>
                    <a:pt x="3724" y="20086"/>
                    <a:pt x="3709" y="19633"/>
                  </a:cubicBezTo>
                  <a:cubicBezTo>
                    <a:pt x="6261" y="17179"/>
                    <a:pt x="8712" y="14638"/>
                    <a:pt x="11109" y="12031"/>
                  </a:cubicBezTo>
                  <a:cubicBezTo>
                    <a:pt x="12416" y="10608"/>
                    <a:pt x="13724" y="9179"/>
                    <a:pt x="14948" y="7681"/>
                  </a:cubicBezTo>
                  <a:cubicBezTo>
                    <a:pt x="15223" y="7347"/>
                    <a:pt x="17315" y="5317"/>
                    <a:pt x="17438" y="5317"/>
                  </a:cubicBezTo>
                  <a:close/>
                  <a:moveTo>
                    <a:pt x="14521" y="14179"/>
                  </a:moveTo>
                  <a:lnTo>
                    <a:pt x="14521" y="14179"/>
                  </a:lnTo>
                  <a:cubicBezTo>
                    <a:pt x="12419" y="16599"/>
                    <a:pt x="10320" y="19006"/>
                    <a:pt x="7994" y="21221"/>
                  </a:cubicBezTo>
                  <a:cubicBezTo>
                    <a:pt x="10072" y="19160"/>
                    <a:pt x="12197" y="16541"/>
                    <a:pt x="14290" y="14419"/>
                  </a:cubicBezTo>
                  <a:cubicBezTo>
                    <a:pt x="14368" y="14341"/>
                    <a:pt x="14443" y="14260"/>
                    <a:pt x="14521" y="14179"/>
                  </a:cubicBezTo>
                  <a:close/>
                  <a:moveTo>
                    <a:pt x="29661" y="6214"/>
                  </a:moveTo>
                  <a:lnTo>
                    <a:pt x="29661" y="6214"/>
                  </a:lnTo>
                  <a:cubicBezTo>
                    <a:pt x="28439" y="7672"/>
                    <a:pt x="27282" y="9194"/>
                    <a:pt x="26141" y="10718"/>
                  </a:cubicBezTo>
                  <a:cubicBezTo>
                    <a:pt x="25925" y="10943"/>
                    <a:pt x="25702" y="11165"/>
                    <a:pt x="25486" y="11393"/>
                  </a:cubicBezTo>
                  <a:cubicBezTo>
                    <a:pt x="24094" y="12869"/>
                    <a:pt x="22977" y="14523"/>
                    <a:pt x="21915" y="16215"/>
                  </a:cubicBezTo>
                  <a:cubicBezTo>
                    <a:pt x="20688" y="17751"/>
                    <a:pt x="19449" y="19275"/>
                    <a:pt x="18179" y="20779"/>
                  </a:cubicBezTo>
                  <a:cubicBezTo>
                    <a:pt x="18009" y="20978"/>
                    <a:pt x="17832" y="21169"/>
                    <a:pt x="17659" y="21368"/>
                  </a:cubicBezTo>
                  <a:cubicBezTo>
                    <a:pt x="20370" y="17722"/>
                    <a:pt x="22778" y="13793"/>
                    <a:pt x="25639" y="10288"/>
                  </a:cubicBezTo>
                  <a:cubicBezTo>
                    <a:pt x="26831" y="8830"/>
                    <a:pt x="28361" y="7603"/>
                    <a:pt x="29661" y="6214"/>
                  </a:cubicBezTo>
                  <a:close/>
                  <a:moveTo>
                    <a:pt x="31404" y="10507"/>
                  </a:moveTo>
                  <a:cubicBezTo>
                    <a:pt x="30527" y="11812"/>
                    <a:pt x="29626" y="13105"/>
                    <a:pt x="28734" y="14405"/>
                  </a:cubicBezTo>
                  <a:cubicBezTo>
                    <a:pt x="28445" y="14823"/>
                    <a:pt x="28182" y="15250"/>
                    <a:pt x="27923" y="15681"/>
                  </a:cubicBezTo>
                  <a:cubicBezTo>
                    <a:pt x="26863" y="17020"/>
                    <a:pt x="25798" y="18357"/>
                    <a:pt x="24689" y="19656"/>
                  </a:cubicBezTo>
                  <a:cubicBezTo>
                    <a:pt x="24144" y="20298"/>
                    <a:pt x="22870" y="21427"/>
                    <a:pt x="22565" y="21427"/>
                  </a:cubicBezTo>
                  <a:cubicBezTo>
                    <a:pt x="22340" y="21427"/>
                    <a:pt x="22640" y="20815"/>
                    <a:pt x="24141" y="18949"/>
                  </a:cubicBezTo>
                  <a:cubicBezTo>
                    <a:pt x="25033" y="17837"/>
                    <a:pt x="26037" y="16801"/>
                    <a:pt x="26973" y="15724"/>
                  </a:cubicBezTo>
                  <a:cubicBezTo>
                    <a:pt x="28376" y="14107"/>
                    <a:pt x="29938" y="12349"/>
                    <a:pt x="31404" y="10507"/>
                  </a:cubicBezTo>
                  <a:close/>
                  <a:moveTo>
                    <a:pt x="15708" y="9401"/>
                  </a:moveTo>
                  <a:cubicBezTo>
                    <a:pt x="14074" y="11188"/>
                    <a:pt x="12517" y="13059"/>
                    <a:pt x="10956" y="14893"/>
                  </a:cubicBezTo>
                  <a:cubicBezTo>
                    <a:pt x="10090" y="15912"/>
                    <a:pt x="9232" y="16937"/>
                    <a:pt x="8369" y="17956"/>
                  </a:cubicBezTo>
                  <a:cubicBezTo>
                    <a:pt x="7950" y="18403"/>
                    <a:pt x="7546" y="18862"/>
                    <a:pt x="7142" y="19324"/>
                  </a:cubicBezTo>
                  <a:cubicBezTo>
                    <a:pt x="6530" y="19965"/>
                    <a:pt x="5883" y="20563"/>
                    <a:pt x="5153" y="21079"/>
                  </a:cubicBezTo>
                  <a:cubicBezTo>
                    <a:pt x="4806" y="21422"/>
                    <a:pt x="4616" y="21593"/>
                    <a:pt x="4584" y="21593"/>
                  </a:cubicBezTo>
                  <a:cubicBezTo>
                    <a:pt x="4552" y="21593"/>
                    <a:pt x="4677" y="21423"/>
                    <a:pt x="4959" y="21082"/>
                  </a:cubicBezTo>
                  <a:cubicBezTo>
                    <a:pt x="5924" y="19847"/>
                    <a:pt x="7024" y="18700"/>
                    <a:pt x="8086" y="17546"/>
                  </a:cubicBezTo>
                  <a:cubicBezTo>
                    <a:pt x="10606" y="14812"/>
                    <a:pt x="13179" y="12127"/>
                    <a:pt x="15708" y="9401"/>
                  </a:cubicBezTo>
                  <a:close/>
                  <a:moveTo>
                    <a:pt x="12053" y="14794"/>
                  </a:moveTo>
                  <a:lnTo>
                    <a:pt x="12053" y="14794"/>
                  </a:lnTo>
                  <a:cubicBezTo>
                    <a:pt x="10243" y="17069"/>
                    <a:pt x="8455" y="19330"/>
                    <a:pt x="6504" y="21209"/>
                  </a:cubicBezTo>
                  <a:cubicBezTo>
                    <a:pt x="5963" y="21589"/>
                    <a:pt x="5639" y="21779"/>
                    <a:pt x="5529" y="21779"/>
                  </a:cubicBezTo>
                  <a:cubicBezTo>
                    <a:pt x="5353" y="21779"/>
                    <a:pt x="5730" y="21292"/>
                    <a:pt x="6651" y="20326"/>
                  </a:cubicBezTo>
                  <a:cubicBezTo>
                    <a:pt x="7656" y="19451"/>
                    <a:pt x="8545" y="18429"/>
                    <a:pt x="9397" y="17378"/>
                  </a:cubicBezTo>
                  <a:lnTo>
                    <a:pt x="9521" y="17248"/>
                  </a:lnTo>
                  <a:cubicBezTo>
                    <a:pt x="10344" y="16408"/>
                    <a:pt x="11192" y="15597"/>
                    <a:pt x="12053" y="14794"/>
                  </a:cubicBezTo>
                  <a:close/>
                  <a:moveTo>
                    <a:pt x="29871" y="7239"/>
                  </a:moveTo>
                  <a:cubicBezTo>
                    <a:pt x="26089" y="12092"/>
                    <a:pt x="22859" y="17462"/>
                    <a:pt x="18603" y="21865"/>
                  </a:cubicBezTo>
                  <a:cubicBezTo>
                    <a:pt x="20506" y="19893"/>
                    <a:pt x="21857" y="17344"/>
                    <a:pt x="23381" y="14936"/>
                  </a:cubicBezTo>
                  <a:cubicBezTo>
                    <a:pt x="24574" y="13423"/>
                    <a:pt x="25760" y="11899"/>
                    <a:pt x="26935" y="10371"/>
                  </a:cubicBezTo>
                  <a:cubicBezTo>
                    <a:pt x="27917" y="9318"/>
                    <a:pt x="28910" y="8290"/>
                    <a:pt x="29871" y="7239"/>
                  </a:cubicBezTo>
                  <a:close/>
                  <a:moveTo>
                    <a:pt x="5713" y="21056"/>
                  </a:moveTo>
                  <a:lnTo>
                    <a:pt x="5713" y="21056"/>
                  </a:lnTo>
                  <a:cubicBezTo>
                    <a:pt x="5407" y="21449"/>
                    <a:pt x="5104" y="21842"/>
                    <a:pt x="4812" y="22249"/>
                  </a:cubicBezTo>
                  <a:cubicBezTo>
                    <a:pt x="4694" y="22107"/>
                    <a:pt x="4581" y="21960"/>
                    <a:pt x="4477" y="21807"/>
                  </a:cubicBezTo>
                  <a:cubicBezTo>
                    <a:pt x="4907" y="21587"/>
                    <a:pt x="5320" y="21336"/>
                    <a:pt x="5713" y="21056"/>
                  </a:cubicBezTo>
                  <a:close/>
                  <a:moveTo>
                    <a:pt x="32943" y="11333"/>
                  </a:moveTo>
                  <a:cubicBezTo>
                    <a:pt x="32689" y="11728"/>
                    <a:pt x="32432" y="12121"/>
                    <a:pt x="32178" y="12517"/>
                  </a:cubicBezTo>
                  <a:cubicBezTo>
                    <a:pt x="30307" y="15378"/>
                    <a:pt x="28315" y="18155"/>
                    <a:pt x="26205" y="20854"/>
                  </a:cubicBezTo>
                  <a:cubicBezTo>
                    <a:pt x="25889" y="21257"/>
                    <a:pt x="24779" y="22414"/>
                    <a:pt x="24526" y="22414"/>
                  </a:cubicBezTo>
                  <a:cubicBezTo>
                    <a:pt x="24384" y="22414"/>
                    <a:pt x="24513" y="22050"/>
                    <a:pt x="25203" y="20981"/>
                  </a:cubicBezTo>
                  <a:cubicBezTo>
                    <a:pt x="25252" y="20903"/>
                    <a:pt x="25316" y="20828"/>
                    <a:pt x="25368" y="20750"/>
                  </a:cubicBezTo>
                  <a:cubicBezTo>
                    <a:pt x="25642" y="20398"/>
                    <a:pt x="25899" y="20028"/>
                    <a:pt x="26153" y="19656"/>
                  </a:cubicBezTo>
                  <a:cubicBezTo>
                    <a:pt x="27097" y="18438"/>
                    <a:pt x="28168" y="17269"/>
                    <a:pt x="29098" y="16065"/>
                  </a:cubicBezTo>
                  <a:cubicBezTo>
                    <a:pt x="30348" y="14448"/>
                    <a:pt x="31638" y="12886"/>
                    <a:pt x="32943" y="11333"/>
                  </a:cubicBezTo>
                  <a:close/>
                  <a:moveTo>
                    <a:pt x="22992" y="5342"/>
                  </a:moveTo>
                  <a:cubicBezTo>
                    <a:pt x="23127" y="5368"/>
                    <a:pt x="23263" y="5403"/>
                    <a:pt x="23401" y="5420"/>
                  </a:cubicBezTo>
                  <a:cubicBezTo>
                    <a:pt x="23586" y="5443"/>
                    <a:pt x="23762" y="5452"/>
                    <a:pt x="23938" y="5464"/>
                  </a:cubicBezTo>
                  <a:cubicBezTo>
                    <a:pt x="21785" y="7571"/>
                    <a:pt x="19850" y="9933"/>
                    <a:pt x="17850" y="12208"/>
                  </a:cubicBezTo>
                  <a:cubicBezTo>
                    <a:pt x="17096" y="12926"/>
                    <a:pt x="16363" y="13634"/>
                    <a:pt x="15685" y="14344"/>
                  </a:cubicBezTo>
                  <a:cubicBezTo>
                    <a:pt x="15136" y="14930"/>
                    <a:pt x="14625" y="15551"/>
                    <a:pt x="14154" y="16200"/>
                  </a:cubicBezTo>
                  <a:cubicBezTo>
                    <a:pt x="13505" y="16885"/>
                    <a:pt x="12864" y="17575"/>
                    <a:pt x="12211" y="18256"/>
                  </a:cubicBezTo>
                  <a:cubicBezTo>
                    <a:pt x="11490" y="19006"/>
                    <a:pt x="10765" y="19754"/>
                    <a:pt x="10038" y="20499"/>
                  </a:cubicBezTo>
                  <a:cubicBezTo>
                    <a:pt x="9964" y="20572"/>
                    <a:pt x="8039" y="22810"/>
                    <a:pt x="7971" y="22810"/>
                  </a:cubicBezTo>
                  <a:cubicBezTo>
                    <a:pt x="7950" y="22810"/>
                    <a:pt x="8102" y="22603"/>
                    <a:pt x="8531" y="22064"/>
                  </a:cubicBezTo>
                  <a:cubicBezTo>
                    <a:pt x="11062" y="18882"/>
                    <a:pt x="13981" y="15900"/>
                    <a:pt x="16686" y="12863"/>
                  </a:cubicBezTo>
                  <a:cubicBezTo>
                    <a:pt x="18811" y="10475"/>
                    <a:pt x="21519" y="8290"/>
                    <a:pt x="22983" y="5412"/>
                  </a:cubicBezTo>
                  <a:cubicBezTo>
                    <a:pt x="22989" y="5388"/>
                    <a:pt x="22992" y="5365"/>
                    <a:pt x="22992" y="5342"/>
                  </a:cubicBezTo>
                  <a:close/>
                  <a:moveTo>
                    <a:pt x="16608" y="19087"/>
                  </a:moveTo>
                  <a:lnTo>
                    <a:pt x="16608" y="19087"/>
                  </a:lnTo>
                  <a:cubicBezTo>
                    <a:pt x="15713" y="20375"/>
                    <a:pt x="14810" y="21657"/>
                    <a:pt x="13871" y="22913"/>
                  </a:cubicBezTo>
                  <a:cubicBezTo>
                    <a:pt x="14735" y="21605"/>
                    <a:pt x="15656" y="20335"/>
                    <a:pt x="16608" y="19087"/>
                  </a:cubicBezTo>
                  <a:close/>
                  <a:moveTo>
                    <a:pt x="21192" y="5840"/>
                  </a:moveTo>
                  <a:cubicBezTo>
                    <a:pt x="21454" y="5840"/>
                    <a:pt x="19325" y="8486"/>
                    <a:pt x="18649" y="9274"/>
                  </a:cubicBezTo>
                  <a:cubicBezTo>
                    <a:pt x="17194" y="10978"/>
                    <a:pt x="15604" y="12568"/>
                    <a:pt x="14036" y="14165"/>
                  </a:cubicBezTo>
                  <a:cubicBezTo>
                    <a:pt x="11204" y="17046"/>
                    <a:pt x="8383" y="19901"/>
                    <a:pt x="5883" y="23083"/>
                  </a:cubicBezTo>
                  <a:cubicBezTo>
                    <a:pt x="5851" y="23123"/>
                    <a:pt x="5837" y="23175"/>
                    <a:pt x="5843" y="23227"/>
                  </a:cubicBezTo>
                  <a:cubicBezTo>
                    <a:pt x="5597" y="23034"/>
                    <a:pt x="5366" y="22826"/>
                    <a:pt x="5147" y="22604"/>
                  </a:cubicBezTo>
                  <a:cubicBezTo>
                    <a:pt x="7806" y="20871"/>
                    <a:pt x="9599" y="18247"/>
                    <a:pt x="11735" y="15938"/>
                  </a:cubicBezTo>
                  <a:cubicBezTo>
                    <a:pt x="14388" y="13071"/>
                    <a:pt x="16865" y="10048"/>
                    <a:pt x="19611" y="7271"/>
                  </a:cubicBezTo>
                  <a:cubicBezTo>
                    <a:pt x="20637" y="6231"/>
                    <a:pt x="21092" y="5840"/>
                    <a:pt x="21192" y="5840"/>
                  </a:cubicBezTo>
                  <a:close/>
                  <a:moveTo>
                    <a:pt x="10875" y="18845"/>
                  </a:moveTo>
                  <a:lnTo>
                    <a:pt x="10875" y="18845"/>
                  </a:lnTo>
                  <a:cubicBezTo>
                    <a:pt x="9420" y="20447"/>
                    <a:pt x="7985" y="22067"/>
                    <a:pt x="6738" y="23834"/>
                  </a:cubicBezTo>
                  <a:cubicBezTo>
                    <a:pt x="6501" y="23692"/>
                    <a:pt x="6270" y="23539"/>
                    <a:pt x="6045" y="23375"/>
                  </a:cubicBezTo>
                  <a:cubicBezTo>
                    <a:pt x="6079" y="23372"/>
                    <a:pt x="6114" y="23357"/>
                    <a:pt x="6140" y="23337"/>
                  </a:cubicBezTo>
                  <a:cubicBezTo>
                    <a:pt x="7838" y="21945"/>
                    <a:pt x="9388" y="20427"/>
                    <a:pt x="10875" y="18845"/>
                  </a:cubicBezTo>
                  <a:close/>
                  <a:moveTo>
                    <a:pt x="13421" y="17245"/>
                  </a:moveTo>
                  <a:lnTo>
                    <a:pt x="13421" y="17245"/>
                  </a:lnTo>
                  <a:cubicBezTo>
                    <a:pt x="12526" y="18579"/>
                    <a:pt x="11700" y="19971"/>
                    <a:pt x="10808" y="21273"/>
                  </a:cubicBezTo>
                  <a:cubicBezTo>
                    <a:pt x="10549" y="21651"/>
                    <a:pt x="10320" y="21980"/>
                    <a:pt x="10127" y="22269"/>
                  </a:cubicBezTo>
                  <a:cubicBezTo>
                    <a:pt x="9477" y="22944"/>
                    <a:pt x="8822" y="23614"/>
                    <a:pt x="8141" y="24264"/>
                  </a:cubicBezTo>
                  <a:cubicBezTo>
                    <a:pt x="8031" y="24371"/>
                    <a:pt x="8100" y="24503"/>
                    <a:pt x="8207" y="24555"/>
                  </a:cubicBezTo>
                  <a:cubicBezTo>
                    <a:pt x="7817" y="24405"/>
                    <a:pt x="7439" y="24232"/>
                    <a:pt x="7075" y="24033"/>
                  </a:cubicBezTo>
                  <a:cubicBezTo>
                    <a:pt x="9249" y="21842"/>
                    <a:pt x="11342" y="19552"/>
                    <a:pt x="13421" y="17245"/>
                  </a:cubicBezTo>
                  <a:close/>
                  <a:moveTo>
                    <a:pt x="36996" y="11067"/>
                  </a:moveTo>
                  <a:lnTo>
                    <a:pt x="36996" y="11067"/>
                  </a:lnTo>
                  <a:cubicBezTo>
                    <a:pt x="35928" y="12765"/>
                    <a:pt x="34900" y="14491"/>
                    <a:pt x="33685" y="16053"/>
                  </a:cubicBezTo>
                  <a:cubicBezTo>
                    <a:pt x="31375" y="19017"/>
                    <a:pt x="28916" y="22122"/>
                    <a:pt x="26790" y="25026"/>
                  </a:cubicBezTo>
                  <a:lnTo>
                    <a:pt x="26790" y="25026"/>
                  </a:lnTo>
                  <a:cubicBezTo>
                    <a:pt x="29341" y="21490"/>
                    <a:pt x="31718" y="17889"/>
                    <a:pt x="34349" y="14387"/>
                  </a:cubicBezTo>
                  <a:cubicBezTo>
                    <a:pt x="35192" y="13267"/>
                    <a:pt x="36110" y="12176"/>
                    <a:pt x="36996" y="11067"/>
                  </a:cubicBezTo>
                  <a:close/>
                  <a:moveTo>
                    <a:pt x="38197" y="12736"/>
                  </a:moveTo>
                  <a:lnTo>
                    <a:pt x="38197" y="12736"/>
                  </a:lnTo>
                  <a:cubicBezTo>
                    <a:pt x="34988" y="17396"/>
                    <a:pt x="32331" y="22480"/>
                    <a:pt x="28403" y="26629"/>
                  </a:cubicBezTo>
                  <a:lnTo>
                    <a:pt x="28403" y="26629"/>
                  </a:lnTo>
                  <a:cubicBezTo>
                    <a:pt x="31159" y="23716"/>
                    <a:pt x="33241" y="19230"/>
                    <a:pt x="35634" y="15912"/>
                  </a:cubicBezTo>
                  <a:cubicBezTo>
                    <a:pt x="36422" y="14815"/>
                    <a:pt x="37314" y="13778"/>
                    <a:pt x="38197" y="12736"/>
                  </a:cubicBezTo>
                  <a:close/>
                  <a:moveTo>
                    <a:pt x="31860" y="23903"/>
                  </a:moveTo>
                  <a:cubicBezTo>
                    <a:pt x="31297" y="24980"/>
                    <a:pt x="30642" y="26007"/>
                    <a:pt x="29900" y="26969"/>
                  </a:cubicBezTo>
                  <a:cubicBezTo>
                    <a:pt x="30033" y="25895"/>
                    <a:pt x="30527" y="25040"/>
                    <a:pt x="31378" y="24402"/>
                  </a:cubicBezTo>
                  <a:cubicBezTo>
                    <a:pt x="31546" y="24241"/>
                    <a:pt x="31699" y="24067"/>
                    <a:pt x="31860" y="23903"/>
                  </a:cubicBezTo>
                  <a:close/>
                  <a:moveTo>
                    <a:pt x="25272" y="9269"/>
                  </a:moveTo>
                  <a:lnTo>
                    <a:pt x="25272" y="9269"/>
                  </a:lnTo>
                  <a:cubicBezTo>
                    <a:pt x="24695" y="10080"/>
                    <a:pt x="24126" y="10900"/>
                    <a:pt x="23540" y="11699"/>
                  </a:cubicBezTo>
                  <a:cubicBezTo>
                    <a:pt x="19954" y="16599"/>
                    <a:pt x="15809" y="21042"/>
                    <a:pt x="12142" y="25875"/>
                  </a:cubicBezTo>
                  <a:cubicBezTo>
                    <a:pt x="11476" y="26754"/>
                    <a:pt x="11194" y="27094"/>
                    <a:pt x="11156" y="27094"/>
                  </a:cubicBezTo>
                  <a:cubicBezTo>
                    <a:pt x="11105" y="27094"/>
                    <a:pt x="11484" y="26496"/>
                    <a:pt x="11963" y="25768"/>
                  </a:cubicBezTo>
                  <a:cubicBezTo>
                    <a:pt x="15046" y="22176"/>
                    <a:pt x="17645" y="18152"/>
                    <a:pt x="20405" y="14260"/>
                  </a:cubicBezTo>
                  <a:lnTo>
                    <a:pt x="20405" y="14257"/>
                  </a:lnTo>
                  <a:cubicBezTo>
                    <a:pt x="21840" y="12439"/>
                    <a:pt x="23569" y="10862"/>
                    <a:pt x="25272" y="9269"/>
                  </a:cubicBezTo>
                  <a:close/>
                  <a:moveTo>
                    <a:pt x="9114" y="24766"/>
                  </a:moveTo>
                  <a:cubicBezTo>
                    <a:pt x="8848" y="25113"/>
                    <a:pt x="8580" y="25462"/>
                    <a:pt x="8320" y="25820"/>
                  </a:cubicBezTo>
                  <a:cubicBezTo>
                    <a:pt x="7612" y="26781"/>
                    <a:pt x="6911" y="27734"/>
                    <a:pt x="6180" y="28664"/>
                  </a:cubicBezTo>
                  <a:cubicBezTo>
                    <a:pt x="7032" y="27327"/>
                    <a:pt x="8034" y="26025"/>
                    <a:pt x="9114" y="24766"/>
                  </a:cubicBezTo>
                  <a:close/>
                  <a:moveTo>
                    <a:pt x="21560" y="12092"/>
                  </a:moveTo>
                  <a:cubicBezTo>
                    <a:pt x="21161" y="12620"/>
                    <a:pt x="20769" y="13152"/>
                    <a:pt x="20382" y="13689"/>
                  </a:cubicBezTo>
                  <a:cubicBezTo>
                    <a:pt x="17281" y="17323"/>
                    <a:pt x="14382" y="21241"/>
                    <a:pt x="11943" y="25367"/>
                  </a:cubicBezTo>
                  <a:cubicBezTo>
                    <a:pt x="11366" y="26068"/>
                    <a:pt x="10779" y="26758"/>
                    <a:pt x="10167" y="27425"/>
                  </a:cubicBezTo>
                  <a:cubicBezTo>
                    <a:pt x="9293" y="28378"/>
                    <a:pt x="8320" y="29229"/>
                    <a:pt x="7341" y="30072"/>
                  </a:cubicBezTo>
                  <a:cubicBezTo>
                    <a:pt x="6932" y="30425"/>
                    <a:pt x="6725" y="30569"/>
                    <a:pt x="6660" y="30569"/>
                  </a:cubicBezTo>
                  <a:cubicBezTo>
                    <a:pt x="6376" y="30569"/>
                    <a:pt x="8779" y="27840"/>
                    <a:pt x="8785" y="27840"/>
                  </a:cubicBezTo>
                  <a:lnTo>
                    <a:pt x="8785" y="27840"/>
                  </a:lnTo>
                  <a:cubicBezTo>
                    <a:pt x="8785" y="27840"/>
                    <a:pt x="8785" y="27840"/>
                    <a:pt x="8785" y="27841"/>
                  </a:cubicBezTo>
                  <a:cubicBezTo>
                    <a:pt x="10598" y="25626"/>
                    <a:pt x="12200" y="23273"/>
                    <a:pt x="13857" y="20944"/>
                  </a:cubicBezTo>
                  <a:cubicBezTo>
                    <a:pt x="16120" y="17762"/>
                    <a:pt x="18817" y="14907"/>
                    <a:pt x="21560" y="12092"/>
                  </a:cubicBezTo>
                  <a:close/>
                  <a:moveTo>
                    <a:pt x="11328" y="1"/>
                  </a:moveTo>
                  <a:cubicBezTo>
                    <a:pt x="8630" y="1"/>
                    <a:pt x="6960" y="1767"/>
                    <a:pt x="4281" y="4020"/>
                  </a:cubicBezTo>
                  <a:cubicBezTo>
                    <a:pt x="3314" y="4831"/>
                    <a:pt x="2439" y="5593"/>
                    <a:pt x="2808" y="6927"/>
                  </a:cubicBezTo>
                  <a:cubicBezTo>
                    <a:pt x="3441" y="9225"/>
                    <a:pt x="3614" y="9552"/>
                    <a:pt x="2396" y="11627"/>
                  </a:cubicBezTo>
                  <a:cubicBezTo>
                    <a:pt x="1241" y="13602"/>
                    <a:pt x="3998" y="14073"/>
                    <a:pt x="5618" y="14073"/>
                  </a:cubicBezTo>
                  <a:cubicBezTo>
                    <a:pt x="5703" y="14073"/>
                    <a:pt x="5785" y="14072"/>
                    <a:pt x="5863" y="14070"/>
                  </a:cubicBezTo>
                  <a:lnTo>
                    <a:pt x="5863" y="14070"/>
                  </a:lnTo>
                  <a:cubicBezTo>
                    <a:pt x="5531" y="14497"/>
                    <a:pt x="5196" y="14924"/>
                    <a:pt x="4887" y="15360"/>
                  </a:cubicBezTo>
                  <a:cubicBezTo>
                    <a:pt x="4791" y="15494"/>
                    <a:pt x="4918" y="15619"/>
                    <a:pt x="5050" y="15619"/>
                  </a:cubicBezTo>
                  <a:cubicBezTo>
                    <a:pt x="5092" y="15619"/>
                    <a:pt x="5134" y="15606"/>
                    <a:pt x="5170" y="15577"/>
                  </a:cubicBezTo>
                  <a:cubicBezTo>
                    <a:pt x="5199" y="15551"/>
                    <a:pt x="5228" y="15522"/>
                    <a:pt x="5260" y="15496"/>
                  </a:cubicBezTo>
                  <a:lnTo>
                    <a:pt x="5260" y="15496"/>
                  </a:lnTo>
                  <a:cubicBezTo>
                    <a:pt x="4391" y="16740"/>
                    <a:pt x="3282" y="18103"/>
                    <a:pt x="3302" y="19512"/>
                  </a:cubicBezTo>
                  <a:cubicBezTo>
                    <a:pt x="3299" y="19515"/>
                    <a:pt x="3296" y="19517"/>
                    <a:pt x="3293" y="19520"/>
                  </a:cubicBezTo>
                  <a:cubicBezTo>
                    <a:pt x="3221" y="19601"/>
                    <a:pt x="3233" y="19725"/>
                    <a:pt x="3319" y="19789"/>
                  </a:cubicBezTo>
                  <a:cubicBezTo>
                    <a:pt x="3328" y="19878"/>
                    <a:pt x="3343" y="19968"/>
                    <a:pt x="3360" y="20054"/>
                  </a:cubicBezTo>
                  <a:cubicBezTo>
                    <a:pt x="3582" y="20996"/>
                    <a:pt x="4035" y="21801"/>
                    <a:pt x="4633" y="22480"/>
                  </a:cubicBezTo>
                  <a:cubicBezTo>
                    <a:pt x="4610" y="22511"/>
                    <a:pt x="4584" y="22543"/>
                    <a:pt x="4561" y="22578"/>
                  </a:cubicBezTo>
                  <a:cubicBezTo>
                    <a:pt x="4473" y="22703"/>
                    <a:pt x="4597" y="22852"/>
                    <a:pt x="4728" y="22852"/>
                  </a:cubicBezTo>
                  <a:cubicBezTo>
                    <a:pt x="4756" y="22852"/>
                    <a:pt x="4785" y="22845"/>
                    <a:pt x="4812" y="22829"/>
                  </a:cubicBezTo>
                  <a:cubicBezTo>
                    <a:pt x="4850" y="22809"/>
                    <a:pt x="4878" y="22783"/>
                    <a:pt x="4913" y="22760"/>
                  </a:cubicBezTo>
                  <a:cubicBezTo>
                    <a:pt x="5450" y="23288"/>
                    <a:pt x="6062" y="23733"/>
                    <a:pt x="6735" y="24073"/>
                  </a:cubicBezTo>
                  <a:cubicBezTo>
                    <a:pt x="6771" y="24117"/>
                    <a:pt x="6827" y="24146"/>
                    <a:pt x="6885" y="24146"/>
                  </a:cubicBezTo>
                  <a:cubicBezTo>
                    <a:pt x="6888" y="24146"/>
                    <a:pt x="6891" y="24145"/>
                    <a:pt x="6894" y="24145"/>
                  </a:cubicBezTo>
                  <a:cubicBezTo>
                    <a:pt x="7353" y="24371"/>
                    <a:pt x="7832" y="24558"/>
                    <a:pt x="8323" y="24705"/>
                  </a:cubicBezTo>
                  <a:cubicBezTo>
                    <a:pt x="8328" y="24707"/>
                    <a:pt x="8333" y="24708"/>
                    <a:pt x="8338" y="24708"/>
                  </a:cubicBezTo>
                  <a:cubicBezTo>
                    <a:pt x="8390" y="24708"/>
                    <a:pt x="8404" y="24631"/>
                    <a:pt x="8349" y="24607"/>
                  </a:cubicBezTo>
                  <a:cubicBezTo>
                    <a:pt x="8326" y="24599"/>
                    <a:pt x="8300" y="24587"/>
                    <a:pt x="8274" y="24578"/>
                  </a:cubicBezTo>
                  <a:lnTo>
                    <a:pt x="8274" y="24578"/>
                  </a:lnTo>
                  <a:cubicBezTo>
                    <a:pt x="8277" y="24579"/>
                    <a:pt x="8281" y="24579"/>
                    <a:pt x="8285" y="24579"/>
                  </a:cubicBezTo>
                  <a:cubicBezTo>
                    <a:pt x="8332" y="24579"/>
                    <a:pt x="8377" y="24561"/>
                    <a:pt x="8412" y="24526"/>
                  </a:cubicBezTo>
                  <a:cubicBezTo>
                    <a:pt x="8793" y="24171"/>
                    <a:pt x="9157" y="23802"/>
                    <a:pt x="9503" y="23418"/>
                  </a:cubicBezTo>
                  <a:cubicBezTo>
                    <a:pt x="9685" y="23285"/>
                    <a:pt x="10084" y="22895"/>
                    <a:pt x="10762" y="22205"/>
                  </a:cubicBezTo>
                  <a:cubicBezTo>
                    <a:pt x="12324" y="20612"/>
                    <a:pt x="13773" y="18903"/>
                    <a:pt x="15237" y="17219"/>
                  </a:cubicBezTo>
                  <a:cubicBezTo>
                    <a:pt x="15265" y="17183"/>
                    <a:pt x="15298" y="17150"/>
                    <a:pt x="15328" y="17114"/>
                  </a:cubicBezTo>
                  <a:lnTo>
                    <a:pt x="15328" y="17114"/>
                  </a:lnTo>
                  <a:cubicBezTo>
                    <a:pt x="14882" y="17638"/>
                    <a:pt x="14436" y="18159"/>
                    <a:pt x="13996" y="18692"/>
                  </a:cubicBezTo>
                  <a:cubicBezTo>
                    <a:pt x="13141" y="19722"/>
                    <a:pt x="12289" y="20759"/>
                    <a:pt x="11444" y="21795"/>
                  </a:cubicBezTo>
                  <a:cubicBezTo>
                    <a:pt x="9117" y="24258"/>
                    <a:pt x="6827" y="26894"/>
                    <a:pt x="5280" y="29763"/>
                  </a:cubicBezTo>
                  <a:cubicBezTo>
                    <a:pt x="4855" y="30266"/>
                    <a:pt x="4422" y="30762"/>
                    <a:pt x="3965" y="31245"/>
                  </a:cubicBezTo>
                  <a:lnTo>
                    <a:pt x="3965" y="31245"/>
                  </a:lnTo>
                  <a:cubicBezTo>
                    <a:pt x="4642" y="30526"/>
                    <a:pt x="5406" y="28683"/>
                    <a:pt x="5932" y="27705"/>
                  </a:cubicBezTo>
                  <a:cubicBezTo>
                    <a:pt x="5992" y="27593"/>
                    <a:pt x="5894" y="27467"/>
                    <a:pt x="5791" y="27467"/>
                  </a:cubicBezTo>
                  <a:cubicBezTo>
                    <a:pt x="5756" y="27467"/>
                    <a:pt x="5720" y="27482"/>
                    <a:pt x="5690" y="27517"/>
                  </a:cubicBezTo>
                  <a:cubicBezTo>
                    <a:pt x="4838" y="28485"/>
                    <a:pt x="4018" y="29475"/>
                    <a:pt x="3184" y="30459"/>
                  </a:cubicBezTo>
                  <a:cubicBezTo>
                    <a:pt x="2661" y="31077"/>
                    <a:pt x="2424" y="31317"/>
                    <a:pt x="2369" y="31317"/>
                  </a:cubicBezTo>
                  <a:cubicBezTo>
                    <a:pt x="2193" y="31317"/>
                    <a:pt x="3886" y="28860"/>
                    <a:pt x="4102" y="28461"/>
                  </a:cubicBezTo>
                  <a:cubicBezTo>
                    <a:pt x="4170" y="28336"/>
                    <a:pt x="4070" y="28230"/>
                    <a:pt x="3964" y="28230"/>
                  </a:cubicBezTo>
                  <a:cubicBezTo>
                    <a:pt x="3916" y="28230"/>
                    <a:pt x="3866" y="28252"/>
                    <a:pt x="3830" y="28303"/>
                  </a:cubicBezTo>
                  <a:cubicBezTo>
                    <a:pt x="3213" y="29686"/>
                    <a:pt x="2240" y="30676"/>
                    <a:pt x="909" y="31273"/>
                  </a:cubicBezTo>
                  <a:cubicBezTo>
                    <a:pt x="1405" y="30592"/>
                    <a:pt x="1890" y="29905"/>
                    <a:pt x="2367" y="29209"/>
                  </a:cubicBezTo>
                  <a:cubicBezTo>
                    <a:pt x="2443" y="29101"/>
                    <a:pt x="2343" y="28999"/>
                    <a:pt x="2240" y="28999"/>
                  </a:cubicBezTo>
                  <a:cubicBezTo>
                    <a:pt x="2195" y="28999"/>
                    <a:pt x="2150" y="29018"/>
                    <a:pt x="2118" y="29065"/>
                  </a:cubicBezTo>
                  <a:cubicBezTo>
                    <a:pt x="1356" y="30136"/>
                    <a:pt x="643" y="31109"/>
                    <a:pt x="54" y="32287"/>
                  </a:cubicBezTo>
                  <a:cubicBezTo>
                    <a:pt x="1" y="32396"/>
                    <a:pt x="84" y="32537"/>
                    <a:pt x="193" y="32537"/>
                  </a:cubicBezTo>
                  <a:cubicBezTo>
                    <a:pt x="220" y="32537"/>
                    <a:pt x="248" y="32528"/>
                    <a:pt x="277" y="32509"/>
                  </a:cubicBezTo>
                  <a:cubicBezTo>
                    <a:pt x="1388" y="31750"/>
                    <a:pt x="2300" y="30716"/>
                    <a:pt x="2728" y="30179"/>
                  </a:cubicBezTo>
                  <a:lnTo>
                    <a:pt x="2728" y="30179"/>
                  </a:lnTo>
                  <a:cubicBezTo>
                    <a:pt x="2474" y="30537"/>
                    <a:pt x="2032" y="31193"/>
                    <a:pt x="1342" y="32284"/>
                  </a:cubicBezTo>
                  <a:cubicBezTo>
                    <a:pt x="1259" y="32410"/>
                    <a:pt x="1373" y="32534"/>
                    <a:pt x="1493" y="32534"/>
                  </a:cubicBezTo>
                  <a:cubicBezTo>
                    <a:pt x="1533" y="32534"/>
                    <a:pt x="1573" y="32520"/>
                    <a:pt x="1607" y="32489"/>
                  </a:cubicBezTo>
                  <a:cubicBezTo>
                    <a:pt x="2894" y="31321"/>
                    <a:pt x="3973" y="30032"/>
                    <a:pt x="5074" y="28691"/>
                  </a:cubicBezTo>
                  <a:lnTo>
                    <a:pt x="5074" y="28691"/>
                  </a:lnTo>
                  <a:cubicBezTo>
                    <a:pt x="4236" y="29712"/>
                    <a:pt x="3578" y="31012"/>
                    <a:pt x="2944" y="32168"/>
                  </a:cubicBezTo>
                  <a:cubicBezTo>
                    <a:pt x="2866" y="32311"/>
                    <a:pt x="2981" y="32444"/>
                    <a:pt x="3109" y="32444"/>
                  </a:cubicBezTo>
                  <a:cubicBezTo>
                    <a:pt x="3152" y="32444"/>
                    <a:pt x="3196" y="32428"/>
                    <a:pt x="3236" y="32394"/>
                  </a:cubicBezTo>
                  <a:cubicBezTo>
                    <a:pt x="3727" y="31963"/>
                    <a:pt x="4194" y="31507"/>
                    <a:pt x="4656" y="31040"/>
                  </a:cubicBezTo>
                  <a:lnTo>
                    <a:pt x="4656" y="31040"/>
                  </a:lnTo>
                  <a:cubicBezTo>
                    <a:pt x="4575" y="31224"/>
                    <a:pt x="4489" y="31406"/>
                    <a:pt x="4414" y="31591"/>
                  </a:cubicBezTo>
                  <a:cubicBezTo>
                    <a:pt x="4386" y="31659"/>
                    <a:pt x="4441" y="31703"/>
                    <a:pt x="4499" y="31703"/>
                  </a:cubicBezTo>
                  <a:cubicBezTo>
                    <a:pt x="4537" y="31703"/>
                    <a:pt x="4577" y="31684"/>
                    <a:pt x="4596" y="31640"/>
                  </a:cubicBezTo>
                  <a:cubicBezTo>
                    <a:pt x="4743" y="31294"/>
                    <a:pt x="4902" y="30950"/>
                    <a:pt x="5072" y="30606"/>
                  </a:cubicBezTo>
                  <a:cubicBezTo>
                    <a:pt x="7947" y="27595"/>
                    <a:pt x="10349" y="24004"/>
                    <a:pt x="12887" y="20695"/>
                  </a:cubicBezTo>
                  <a:cubicBezTo>
                    <a:pt x="14146" y="19411"/>
                    <a:pt x="15387" y="18169"/>
                    <a:pt x="16507" y="16977"/>
                  </a:cubicBezTo>
                  <a:cubicBezTo>
                    <a:pt x="18419" y="14947"/>
                    <a:pt x="20411" y="13004"/>
                    <a:pt x="22371" y="11035"/>
                  </a:cubicBezTo>
                  <a:lnTo>
                    <a:pt x="22371" y="11035"/>
                  </a:lnTo>
                  <a:lnTo>
                    <a:pt x="22354" y="11056"/>
                  </a:lnTo>
                  <a:cubicBezTo>
                    <a:pt x="20387" y="13042"/>
                    <a:pt x="18407" y="15017"/>
                    <a:pt x="16551" y="17090"/>
                  </a:cubicBezTo>
                  <a:cubicBezTo>
                    <a:pt x="12466" y="21648"/>
                    <a:pt x="9160" y="26891"/>
                    <a:pt x="5260" y="31617"/>
                  </a:cubicBezTo>
                  <a:cubicBezTo>
                    <a:pt x="5175" y="31718"/>
                    <a:pt x="5249" y="31885"/>
                    <a:pt x="5363" y="31885"/>
                  </a:cubicBezTo>
                  <a:cubicBezTo>
                    <a:pt x="5388" y="31885"/>
                    <a:pt x="5416" y="31876"/>
                    <a:pt x="5444" y="31857"/>
                  </a:cubicBezTo>
                  <a:cubicBezTo>
                    <a:pt x="7598" y="30321"/>
                    <a:pt x="9480" y="28548"/>
                    <a:pt x="11204" y="26634"/>
                  </a:cubicBezTo>
                  <a:lnTo>
                    <a:pt x="11204" y="26634"/>
                  </a:lnTo>
                  <a:cubicBezTo>
                    <a:pt x="10855" y="27258"/>
                    <a:pt x="10511" y="27884"/>
                    <a:pt x="10182" y="28516"/>
                  </a:cubicBezTo>
                  <a:cubicBezTo>
                    <a:pt x="10114" y="28647"/>
                    <a:pt x="10216" y="28757"/>
                    <a:pt x="10326" y="28757"/>
                  </a:cubicBezTo>
                  <a:cubicBezTo>
                    <a:pt x="10376" y="28757"/>
                    <a:pt x="10427" y="28734"/>
                    <a:pt x="10465" y="28681"/>
                  </a:cubicBezTo>
                  <a:cubicBezTo>
                    <a:pt x="13669" y="24212"/>
                    <a:pt x="17307" y="20101"/>
                    <a:pt x="20780" y="15845"/>
                  </a:cubicBezTo>
                  <a:cubicBezTo>
                    <a:pt x="22856" y="13302"/>
                    <a:pt x="24660" y="10507"/>
                    <a:pt x="26687" y="7915"/>
                  </a:cubicBezTo>
                  <a:cubicBezTo>
                    <a:pt x="27784" y="6841"/>
                    <a:pt x="28818" y="5720"/>
                    <a:pt x="29718" y="4496"/>
                  </a:cubicBezTo>
                  <a:lnTo>
                    <a:pt x="29718" y="4496"/>
                  </a:lnTo>
                  <a:cubicBezTo>
                    <a:pt x="30281" y="5163"/>
                    <a:pt x="30128" y="5712"/>
                    <a:pt x="29259" y="6136"/>
                  </a:cubicBezTo>
                  <a:cubicBezTo>
                    <a:pt x="28460" y="7002"/>
                    <a:pt x="27567" y="7796"/>
                    <a:pt x="26722" y="8616"/>
                  </a:cubicBezTo>
                  <a:cubicBezTo>
                    <a:pt x="25408" y="9892"/>
                    <a:pt x="24273" y="11376"/>
                    <a:pt x="23173" y="12840"/>
                  </a:cubicBezTo>
                  <a:cubicBezTo>
                    <a:pt x="19726" y="17413"/>
                    <a:pt x="16761" y="22609"/>
                    <a:pt x="12682" y="26643"/>
                  </a:cubicBezTo>
                  <a:cubicBezTo>
                    <a:pt x="12557" y="26765"/>
                    <a:pt x="12675" y="26939"/>
                    <a:pt x="12810" y="26939"/>
                  </a:cubicBezTo>
                  <a:cubicBezTo>
                    <a:pt x="12849" y="26939"/>
                    <a:pt x="12891" y="26924"/>
                    <a:pt x="12927" y="26888"/>
                  </a:cubicBezTo>
                  <a:cubicBezTo>
                    <a:pt x="15595" y="24269"/>
                    <a:pt x="18058" y="21475"/>
                    <a:pt x="20431" y="18599"/>
                  </a:cubicBezTo>
                  <a:lnTo>
                    <a:pt x="20431" y="18599"/>
                  </a:lnTo>
                  <a:cubicBezTo>
                    <a:pt x="19565" y="19991"/>
                    <a:pt x="18670" y="21365"/>
                    <a:pt x="17630" y="22647"/>
                  </a:cubicBezTo>
                  <a:cubicBezTo>
                    <a:pt x="17513" y="22791"/>
                    <a:pt x="17621" y="22960"/>
                    <a:pt x="17762" y="22960"/>
                  </a:cubicBezTo>
                  <a:cubicBezTo>
                    <a:pt x="17805" y="22960"/>
                    <a:pt x="17850" y="22945"/>
                    <a:pt x="17893" y="22910"/>
                  </a:cubicBezTo>
                  <a:cubicBezTo>
                    <a:pt x="20771" y="20594"/>
                    <a:pt x="22680" y="17245"/>
                    <a:pt x="24995" y="14413"/>
                  </a:cubicBezTo>
                  <a:cubicBezTo>
                    <a:pt x="25394" y="13925"/>
                    <a:pt x="25775" y="13429"/>
                    <a:pt x="26161" y="12935"/>
                  </a:cubicBezTo>
                  <a:lnTo>
                    <a:pt x="26161" y="12935"/>
                  </a:lnTo>
                  <a:cubicBezTo>
                    <a:pt x="24279" y="15949"/>
                    <a:pt x="22452" y="19024"/>
                    <a:pt x="20105" y="21674"/>
                  </a:cubicBezTo>
                  <a:cubicBezTo>
                    <a:pt x="19980" y="21814"/>
                    <a:pt x="20100" y="21997"/>
                    <a:pt x="20244" y="21997"/>
                  </a:cubicBezTo>
                  <a:cubicBezTo>
                    <a:pt x="20287" y="21997"/>
                    <a:pt x="20332" y="21981"/>
                    <a:pt x="20373" y="21943"/>
                  </a:cubicBezTo>
                  <a:cubicBezTo>
                    <a:pt x="21124" y="21250"/>
                    <a:pt x="21822" y="20522"/>
                    <a:pt x="22498" y="19774"/>
                  </a:cubicBezTo>
                  <a:lnTo>
                    <a:pt x="22498" y="19774"/>
                  </a:lnTo>
                  <a:cubicBezTo>
                    <a:pt x="21941" y="20516"/>
                    <a:pt x="21383" y="21253"/>
                    <a:pt x="20821" y="21986"/>
                  </a:cubicBezTo>
                  <a:cubicBezTo>
                    <a:pt x="20781" y="22038"/>
                    <a:pt x="20839" y="22102"/>
                    <a:pt x="20892" y="22102"/>
                  </a:cubicBezTo>
                  <a:cubicBezTo>
                    <a:pt x="20909" y="22102"/>
                    <a:pt x="20926" y="22095"/>
                    <a:pt x="20939" y="22078"/>
                  </a:cubicBezTo>
                  <a:cubicBezTo>
                    <a:pt x="25662" y="16275"/>
                    <a:pt x="30033" y="10123"/>
                    <a:pt x="34874" y="4430"/>
                  </a:cubicBezTo>
                  <a:lnTo>
                    <a:pt x="34874" y="4430"/>
                  </a:lnTo>
                  <a:cubicBezTo>
                    <a:pt x="32646" y="7051"/>
                    <a:pt x="30628" y="10294"/>
                    <a:pt x="28578" y="13120"/>
                  </a:cubicBezTo>
                  <a:cubicBezTo>
                    <a:pt x="26340" y="16209"/>
                    <a:pt x="23422" y="18781"/>
                    <a:pt x="21623" y="22165"/>
                  </a:cubicBezTo>
                  <a:cubicBezTo>
                    <a:pt x="21567" y="22268"/>
                    <a:pt x="21647" y="22386"/>
                    <a:pt x="21748" y="22386"/>
                  </a:cubicBezTo>
                  <a:cubicBezTo>
                    <a:pt x="21772" y="22386"/>
                    <a:pt x="21797" y="22379"/>
                    <a:pt x="21822" y="22364"/>
                  </a:cubicBezTo>
                  <a:cubicBezTo>
                    <a:pt x="23817" y="21186"/>
                    <a:pt x="25330" y="19466"/>
                    <a:pt x="26753" y="17661"/>
                  </a:cubicBezTo>
                  <a:lnTo>
                    <a:pt x="26753" y="17661"/>
                  </a:lnTo>
                  <a:cubicBezTo>
                    <a:pt x="25457" y="19512"/>
                    <a:pt x="24164" y="21325"/>
                    <a:pt x="22830" y="22996"/>
                  </a:cubicBezTo>
                  <a:cubicBezTo>
                    <a:pt x="22739" y="23112"/>
                    <a:pt x="22824" y="23247"/>
                    <a:pt x="22936" y="23247"/>
                  </a:cubicBezTo>
                  <a:cubicBezTo>
                    <a:pt x="22969" y="23247"/>
                    <a:pt x="23004" y="23235"/>
                    <a:pt x="23038" y="23207"/>
                  </a:cubicBezTo>
                  <a:cubicBezTo>
                    <a:pt x="23427" y="22878"/>
                    <a:pt x="23797" y="22532"/>
                    <a:pt x="24146" y="22162"/>
                  </a:cubicBezTo>
                  <a:lnTo>
                    <a:pt x="24146" y="22162"/>
                  </a:lnTo>
                  <a:cubicBezTo>
                    <a:pt x="23901" y="22586"/>
                    <a:pt x="23667" y="23019"/>
                    <a:pt x="23451" y="23455"/>
                  </a:cubicBezTo>
                  <a:cubicBezTo>
                    <a:pt x="23404" y="23552"/>
                    <a:pt x="23478" y="23688"/>
                    <a:pt x="23578" y="23688"/>
                  </a:cubicBezTo>
                  <a:cubicBezTo>
                    <a:pt x="23603" y="23688"/>
                    <a:pt x="23629" y="23680"/>
                    <a:pt x="23656" y="23660"/>
                  </a:cubicBezTo>
                  <a:cubicBezTo>
                    <a:pt x="28552" y="20034"/>
                    <a:pt x="31907" y="14058"/>
                    <a:pt x="35232" y="8622"/>
                  </a:cubicBezTo>
                  <a:cubicBezTo>
                    <a:pt x="35440" y="8374"/>
                    <a:pt x="35648" y="8131"/>
                    <a:pt x="35853" y="7883"/>
                  </a:cubicBezTo>
                  <a:lnTo>
                    <a:pt x="35853" y="7883"/>
                  </a:lnTo>
                  <a:cubicBezTo>
                    <a:pt x="35828" y="7913"/>
                    <a:pt x="35816" y="7926"/>
                    <a:pt x="35816" y="7926"/>
                  </a:cubicBezTo>
                  <a:cubicBezTo>
                    <a:pt x="35809" y="7926"/>
                    <a:pt x="37809" y="5484"/>
                    <a:pt x="37928" y="5484"/>
                  </a:cubicBezTo>
                  <a:cubicBezTo>
                    <a:pt x="37949" y="5484"/>
                    <a:pt x="37909" y="5564"/>
                    <a:pt x="37785" y="5752"/>
                  </a:cubicBezTo>
                  <a:cubicBezTo>
                    <a:pt x="36803" y="7242"/>
                    <a:pt x="35813" y="8723"/>
                    <a:pt x="34814" y="10201"/>
                  </a:cubicBezTo>
                  <a:lnTo>
                    <a:pt x="34776" y="10256"/>
                  </a:lnTo>
                  <a:cubicBezTo>
                    <a:pt x="33818" y="11578"/>
                    <a:pt x="32900" y="12944"/>
                    <a:pt x="31985" y="14309"/>
                  </a:cubicBezTo>
                  <a:cubicBezTo>
                    <a:pt x="30942" y="15793"/>
                    <a:pt x="29894" y="17271"/>
                    <a:pt x="28838" y="18747"/>
                  </a:cubicBezTo>
                  <a:cubicBezTo>
                    <a:pt x="28800" y="18802"/>
                    <a:pt x="28760" y="18859"/>
                    <a:pt x="28719" y="18917"/>
                  </a:cubicBezTo>
                  <a:cubicBezTo>
                    <a:pt x="29155" y="18328"/>
                    <a:pt x="29594" y="17742"/>
                    <a:pt x="30042" y="17162"/>
                  </a:cubicBezTo>
                  <a:lnTo>
                    <a:pt x="30042" y="17162"/>
                  </a:lnTo>
                  <a:cubicBezTo>
                    <a:pt x="29470" y="17979"/>
                    <a:pt x="28881" y="18776"/>
                    <a:pt x="28278" y="19558"/>
                  </a:cubicBezTo>
                  <a:cubicBezTo>
                    <a:pt x="27305" y="21004"/>
                    <a:pt x="26271" y="22630"/>
                    <a:pt x="24995" y="23681"/>
                  </a:cubicBezTo>
                  <a:cubicBezTo>
                    <a:pt x="26049" y="22812"/>
                    <a:pt x="26849" y="21495"/>
                    <a:pt x="27642" y="20386"/>
                  </a:cubicBezTo>
                  <a:cubicBezTo>
                    <a:pt x="27720" y="20280"/>
                    <a:pt x="27801" y="20170"/>
                    <a:pt x="27879" y="20063"/>
                  </a:cubicBezTo>
                  <a:lnTo>
                    <a:pt x="27879" y="20063"/>
                  </a:lnTo>
                  <a:cubicBezTo>
                    <a:pt x="26644" y="21608"/>
                    <a:pt x="25313" y="23051"/>
                    <a:pt x="23800" y="24293"/>
                  </a:cubicBezTo>
                  <a:cubicBezTo>
                    <a:pt x="23695" y="24378"/>
                    <a:pt x="23794" y="24546"/>
                    <a:pt x="23905" y="24546"/>
                  </a:cubicBezTo>
                  <a:cubicBezTo>
                    <a:pt x="23929" y="24546"/>
                    <a:pt x="23953" y="24538"/>
                    <a:pt x="23976" y="24521"/>
                  </a:cubicBezTo>
                  <a:cubicBezTo>
                    <a:pt x="28335" y="21201"/>
                    <a:pt x="31705" y="16151"/>
                    <a:pt x="34788" y="11180"/>
                  </a:cubicBezTo>
                  <a:cubicBezTo>
                    <a:pt x="35406" y="10438"/>
                    <a:pt x="34950" y="11056"/>
                    <a:pt x="35931" y="9751"/>
                  </a:cubicBezTo>
                  <a:cubicBezTo>
                    <a:pt x="36224" y="9364"/>
                    <a:pt x="38672" y="5974"/>
                    <a:pt x="38816" y="5974"/>
                  </a:cubicBezTo>
                  <a:cubicBezTo>
                    <a:pt x="38839" y="5974"/>
                    <a:pt x="38801" y="6064"/>
                    <a:pt x="38682" y="6272"/>
                  </a:cubicBezTo>
                  <a:cubicBezTo>
                    <a:pt x="34814" y="13053"/>
                    <a:pt x="29788" y="19494"/>
                    <a:pt x="24553" y="25263"/>
                  </a:cubicBezTo>
                  <a:cubicBezTo>
                    <a:pt x="24456" y="25369"/>
                    <a:pt x="24551" y="25514"/>
                    <a:pt x="24662" y="25514"/>
                  </a:cubicBezTo>
                  <a:cubicBezTo>
                    <a:pt x="24696" y="25514"/>
                    <a:pt x="24730" y="25501"/>
                    <a:pt x="24761" y="25470"/>
                  </a:cubicBezTo>
                  <a:cubicBezTo>
                    <a:pt x="26693" y="23513"/>
                    <a:pt x="28474" y="21440"/>
                    <a:pt x="30177" y="19307"/>
                  </a:cubicBezTo>
                  <a:lnTo>
                    <a:pt x="30177" y="19307"/>
                  </a:lnTo>
                  <a:cubicBezTo>
                    <a:pt x="28653" y="21637"/>
                    <a:pt x="27313" y="24105"/>
                    <a:pt x="25408" y="26114"/>
                  </a:cubicBezTo>
                  <a:cubicBezTo>
                    <a:pt x="25299" y="26230"/>
                    <a:pt x="25403" y="26385"/>
                    <a:pt x="25525" y="26385"/>
                  </a:cubicBezTo>
                  <a:cubicBezTo>
                    <a:pt x="25561" y="26385"/>
                    <a:pt x="25599" y="26372"/>
                    <a:pt x="25633" y="26339"/>
                  </a:cubicBezTo>
                  <a:cubicBezTo>
                    <a:pt x="30844" y="21325"/>
                    <a:pt x="35030" y="14904"/>
                    <a:pt x="38899" y="8824"/>
                  </a:cubicBezTo>
                  <a:cubicBezTo>
                    <a:pt x="39997" y="7100"/>
                    <a:pt x="40461" y="6501"/>
                    <a:pt x="40567" y="6501"/>
                  </a:cubicBezTo>
                  <a:cubicBezTo>
                    <a:pt x="40772" y="6501"/>
                    <a:pt x="39658" y="8712"/>
                    <a:pt x="39185" y="9401"/>
                  </a:cubicBezTo>
                  <a:cubicBezTo>
                    <a:pt x="38021" y="11093"/>
                    <a:pt x="36722" y="12684"/>
                    <a:pt x="35570" y="14387"/>
                  </a:cubicBezTo>
                  <a:cubicBezTo>
                    <a:pt x="34831" y="15481"/>
                    <a:pt x="34112" y="16587"/>
                    <a:pt x="33393" y="17690"/>
                  </a:cubicBezTo>
                  <a:cubicBezTo>
                    <a:pt x="30965" y="20638"/>
                    <a:pt x="28107" y="23600"/>
                    <a:pt x="26453" y="26900"/>
                  </a:cubicBezTo>
                  <a:cubicBezTo>
                    <a:pt x="26391" y="27024"/>
                    <a:pt x="26488" y="27152"/>
                    <a:pt x="26601" y="27152"/>
                  </a:cubicBezTo>
                  <a:cubicBezTo>
                    <a:pt x="26639" y="27152"/>
                    <a:pt x="26680" y="27137"/>
                    <a:pt x="26716" y="27102"/>
                  </a:cubicBezTo>
                  <a:cubicBezTo>
                    <a:pt x="28003" y="25837"/>
                    <a:pt x="29155" y="24440"/>
                    <a:pt x="30238" y="22985"/>
                  </a:cubicBezTo>
                  <a:lnTo>
                    <a:pt x="30238" y="22985"/>
                  </a:lnTo>
                  <a:cubicBezTo>
                    <a:pt x="29236" y="24550"/>
                    <a:pt x="28260" y="26114"/>
                    <a:pt x="27325" y="27659"/>
                  </a:cubicBezTo>
                  <a:cubicBezTo>
                    <a:pt x="27256" y="27775"/>
                    <a:pt x="27356" y="27890"/>
                    <a:pt x="27464" y="27890"/>
                  </a:cubicBezTo>
                  <a:cubicBezTo>
                    <a:pt x="27501" y="27890"/>
                    <a:pt x="27538" y="27877"/>
                    <a:pt x="27570" y="27846"/>
                  </a:cubicBezTo>
                  <a:cubicBezTo>
                    <a:pt x="30021" y="25534"/>
                    <a:pt x="31979" y="22878"/>
                    <a:pt x="33803" y="20112"/>
                  </a:cubicBezTo>
                  <a:lnTo>
                    <a:pt x="33803" y="20112"/>
                  </a:lnTo>
                  <a:cubicBezTo>
                    <a:pt x="33448" y="20759"/>
                    <a:pt x="33108" y="21414"/>
                    <a:pt x="32776" y="22081"/>
                  </a:cubicBezTo>
                  <a:cubicBezTo>
                    <a:pt x="31012" y="24030"/>
                    <a:pt x="29196" y="25976"/>
                    <a:pt x="28272" y="28340"/>
                  </a:cubicBezTo>
                  <a:cubicBezTo>
                    <a:pt x="28228" y="28448"/>
                    <a:pt x="28334" y="28550"/>
                    <a:pt x="28436" y="28550"/>
                  </a:cubicBezTo>
                  <a:cubicBezTo>
                    <a:pt x="28462" y="28550"/>
                    <a:pt x="28488" y="28543"/>
                    <a:pt x="28511" y="28528"/>
                  </a:cubicBezTo>
                  <a:cubicBezTo>
                    <a:pt x="30509" y="27208"/>
                    <a:pt x="31658" y="25170"/>
                    <a:pt x="32677" y="23057"/>
                  </a:cubicBezTo>
                  <a:cubicBezTo>
                    <a:pt x="32845" y="22875"/>
                    <a:pt x="33024" y="22705"/>
                    <a:pt x="33188" y="22523"/>
                  </a:cubicBezTo>
                  <a:cubicBezTo>
                    <a:pt x="34895" y="20707"/>
                    <a:pt x="36153" y="18380"/>
                    <a:pt x="37574" y="16348"/>
                  </a:cubicBezTo>
                  <a:cubicBezTo>
                    <a:pt x="39739" y="13253"/>
                    <a:pt x="42164" y="10348"/>
                    <a:pt x="44309" y="7239"/>
                  </a:cubicBezTo>
                  <a:cubicBezTo>
                    <a:pt x="44394" y="7114"/>
                    <a:pt x="44278" y="6994"/>
                    <a:pt x="44159" y="6994"/>
                  </a:cubicBezTo>
                  <a:cubicBezTo>
                    <a:pt x="44108" y="6994"/>
                    <a:pt x="44057" y="7016"/>
                    <a:pt x="44020" y="7069"/>
                  </a:cubicBezTo>
                  <a:cubicBezTo>
                    <a:pt x="41272" y="11050"/>
                    <a:pt x="38223" y="14806"/>
                    <a:pt x="35486" y="18796"/>
                  </a:cubicBezTo>
                  <a:cubicBezTo>
                    <a:pt x="34915" y="19630"/>
                    <a:pt x="34248" y="20427"/>
                    <a:pt x="33555" y="21212"/>
                  </a:cubicBezTo>
                  <a:cubicBezTo>
                    <a:pt x="33723" y="20860"/>
                    <a:pt x="33893" y="20511"/>
                    <a:pt x="34066" y="20167"/>
                  </a:cubicBezTo>
                  <a:cubicBezTo>
                    <a:pt x="36621" y="15178"/>
                    <a:pt x="41263" y="11636"/>
                    <a:pt x="43790" y="6734"/>
                  </a:cubicBezTo>
                  <a:cubicBezTo>
                    <a:pt x="45805" y="7366"/>
                    <a:pt x="47944" y="7733"/>
                    <a:pt x="49910" y="8408"/>
                  </a:cubicBezTo>
                  <a:cubicBezTo>
                    <a:pt x="49927" y="8414"/>
                    <a:pt x="49944" y="8417"/>
                    <a:pt x="49962" y="8417"/>
                  </a:cubicBezTo>
                  <a:cubicBezTo>
                    <a:pt x="50042" y="8417"/>
                    <a:pt x="50120" y="8357"/>
                    <a:pt x="50141" y="8278"/>
                  </a:cubicBezTo>
                  <a:cubicBezTo>
                    <a:pt x="51293" y="4101"/>
                    <a:pt x="45617" y="6702"/>
                    <a:pt x="44191" y="3760"/>
                  </a:cubicBezTo>
                  <a:cubicBezTo>
                    <a:pt x="44160" y="3706"/>
                    <a:pt x="44102" y="3676"/>
                    <a:pt x="44043" y="3676"/>
                  </a:cubicBezTo>
                  <a:cubicBezTo>
                    <a:pt x="44014" y="3676"/>
                    <a:pt x="43984" y="3683"/>
                    <a:pt x="43957" y="3700"/>
                  </a:cubicBezTo>
                  <a:cubicBezTo>
                    <a:pt x="43634" y="3913"/>
                    <a:pt x="43688" y="3850"/>
                    <a:pt x="43504" y="4190"/>
                  </a:cubicBezTo>
                  <a:cubicBezTo>
                    <a:pt x="43449" y="4290"/>
                    <a:pt x="43514" y="4424"/>
                    <a:pt x="43636" y="4424"/>
                  </a:cubicBezTo>
                  <a:cubicBezTo>
                    <a:pt x="43637" y="4424"/>
                    <a:pt x="43638" y="4424"/>
                    <a:pt x="43639" y="4424"/>
                  </a:cubicBezTo>
                  <a:lnTo>
                    <a:pt x="43824" y="4421"/>
                  </a:lnTo>
                  <a:cubicBezTo>
                    <a:pt x="43974" y="4416"/>
                    <a:pt x="44015" y="4185"/>
                    <a:pt x="43862" y="4153"/>
                  </a:cubicBezTo>
                  <a:lnTo>
                    <a:pt x="43862" y="4153"/>
                  </a:lnTo>
                  <a:cubicBezTo>
                    <a:pt x="44376" y="4257"/>
                    <a:pt x="44881" y="5409"/>
                    <a:pt x="45562" y="5608"/>
                  </a:cubicBezTo>
                  <a:cubicBezTo>
                    <a:pt x="46131" y="5775"/>
                    <a:pt x="46662" y="5862"/>
                    <a:pt x="47248" y="5917"/>
                  </a:cubicBezTo>
                  <a:cubicBezTo>
                    <a:pt x="47609" y="5940"/>
                    <a:pt x="47970" y="5960"/>
                    <a:pt x="48331" y="5980"/>
                  </a:cubicBezTo>
                  <a:cubicBezTo>
                    <a:pt x="48445" y="5968"/>
                    <a:pt x="48550" y="5962"/>
                    <a:pt x="48646" y="5962"/>
                  </a:cubicBezTo>
                  <a:cubicBezTo>
                    <a:pt x="49543" y="5962"/>
                    <a:pt x="49591" y="6514"/>
                    <a:pt x="48787" y="7623"/>
                  </a:cubicBezTo>
                  <a:cubicBezTo>
                    <a:pt x="45325" y="6422"/>
                    <a:pt x="42063" y="5715"/>
                    <a:pt x="38746" y="4020"/>
                  </a:cubicBezTo>
                  <a:cubicBezTo>
                    <a:pt x="37623" y="3446"/>
                    <a:pt x="36480" y="2995"/>
                    <a:pt x="35290" y="2689"/>
                  </a:cubicBezTo>
                  <a:cubicBezTo>
                    <a:pt x="35276" y="2680"/>
                    <a:pt x="35258" y="2678"/>
                    <a:pt x="35241" y="2675"/>
                  </a:cubicBezTo>
                  <a:cubicBezTo>
                    <a:pt x="34970" y="2605"/>
                    <a:pt x="34695" y="2548"/>
                    <a:pt x="34421" y="2493"/>
                  </a:cubicBezTo>
                  <a:cubicBezTo>
                    <a:pt x="34407" y="2404"/>
                    <a:pt x="34327" y="2333"/>
                    <a:pt x="34239" y="2333"/>
                  </a:cubicBezTo>
                  <a:cubicBezTo>
                    <a:pt x="34198" y="2333"/>
                    <a:pt x="34156" y="2349"/>
                    <a:pt x="34118" y="2386"/>
                  </a:cubicBezTo>
                  <a:cubicBezTo>
                    <a:pt x="34104" y="2403"/>
                    <a:pt x="34089" y="2421"/>
                    <a:pt x="34072" y="2435"/>
                  </a:cubicBezTo>
                  <a:cubicBezTo>
                    <a:pt x="33876" y="2403"/>
                    <a:pt x="33682" y="2360"/>
                    <a:pt x="33480" y="2337"/>
                  </a:cubicBezTo>
                  <a:cubicBezTo>
                    <a:pt x="33483" y="2239"/>
                    <a:pt x="33415" y="2126"/>
                    <a:pt x="33292" y="2126"/>
                  </a:cubicBezTo>
                  <a:cubicBezTo>
                    <a:pt x="33281" y="2126"/>
                    <a:pt x="33270" y="2127"/>
                    <a:pt x="33258" y="2129"/>
                  </a:cubicBezTo>
                  <a:cubicBezTo>
                    <a:pt x="32233" y="2305"/>
                    <a:pt x="31286" y="2683"/>
                    <a:pt x="30362" y="3111"/>
                  </a:cubicBezTo>
                  <a:cubicBezTo>
                    <a:pt x="30333" y="3111"/>
                    <a:pt x="30307" y="3116"/>
                    <a:pt x="30287" y="3131"/>
                  </a:cubicBezTo>
                  <a:cubicBezTo>
                    <a:pt x="30270" y="3142"/>
                    <a:pt x="30255" y="3157"/>
                    <a:pt x="30238" y="3168"/>
                  </a:cubicBezTo>
                  <a:cubicBezTo>
                    <a:pt x="28405" y="4029"/>
                    <a:pt x="26649" y="5077"/>
                    <a:pt x="24545" y="5192"/>
                  </a:cubicBezTo>
                  <a:cubicBezTo>
                    <a:pt x="24535" y="5193"/>
                    <a:pt x="24525" y="5193"/>
                    <a:pt x="24516" y="5193"/>
                  </a:cubicBezTo>
                  <a:cubicBezTo>
                    <a:pt x="24497" y="5193"/>
                    <a:pt x="24477" y="5192"/>
                    <a:pt x="24458" y="5192"/>
                  </a:cubicBezTo>
                  <a:cubicBezTo>
                    <a:pt x="24422" y="5155"/>
                    <a:pt x="24374" y="5136"/>
                    <a:pt x="24326" y="5136"/>
                  </a:cubicBezTo>
                  <a:cubicBezTo>
                    <a:pt x="24281" y="5136"/>
                    <a:pt x="24236" y="5153"/>
                    <a:pt x="24201" y="5186"/>
                  </a:cubicBezTo>
                  <a:lnTo>
                    <a:pt x="24198" y="5192"/>
                  </a:lnTo>
                  <a:cubicBezTo>
                    <a:pt x="22466" y="5175"/>
                    <a:pt x="20858" y="4352"/>
                    <a:pt x="19299" y="3382"/>
                  </a:cubicBezTo>
                  <a:cubicBezTo>
                    <a:pt x="19270" y="3344"/>
                    <a:pt x="19227" y="3319"/>
                    <a:pt x="19181" y="3310"/>
                  </a:cubicBezTo>
                  <a:cubicBezTo>
                    <a:pt x="18958" y="3168"/>
                    <a:pt x="18736" y="3027"/>
                    <a:pt x="18517" y="2885"/>
                  </a:cubicBezTo>
                  <a:cubicBezTo>
                    <a:pt x="18531" y="2865"/>
                    <a:pt x="18546" y="2845"/>
                    <a:pt x="18560" y="2825"/>
                  </a:cubicBezTo>
                  <a:cubicBezTo>
                    <a:pt x="18656" y="2687"/>
                    <a:pt x="18529" y="2564"/>
                    <a:pt x="18397" y="2564"/>
                  </a:cubicBezTo>
                  <a:cubicBezTo>
                    <a:pt x="18355" y="2564"/>
                    <a:pt x="18313" y="2577"/>
                    <a:pt x="18277" y="2605"/>
                  </a:cubicBezTo>
                  <a:cubicBezTo>
                    <a:pt x="18248" y="2629"/>
                    <a:pt x="18222" y="2654"/>
                    <a:pt x="18193" y="2678"/>
                  </a:cubicBezTo>
                  <a:cubicBezTo>
                    <a:pt x="17933" y="2510"/>
                    <a:pt x="17677" y="2343"/>
                    <a:pt x="17417" y="2178"/>
                  </a:cubicBezTo>
                  <a:cubicBezTo>
                    <a:pt x="17437" y="2141"/>
                    <a:pt x="17463" y="2106"/>
                    <a:pt x="17483" y="2068"/>
                  </a:cubicBezTo>
                  <a:cubicBezTo>
                    <a:pt x="17553" y="1947"/>
                    <a:pt x="17451" y="1795"/>
                    <a:pt x="17327" y="1795"/>
                  </a:cubicBezTo>
                  <a:cubicBezTo>
                    <a:pt x="17298" y="1795"/>
                    <a:pt x="17267" y="1804"/>
                    <a:pt x="17238" y="1823"/>
                  </a:cubicBezTo>
                  <a:cubicBezTo>
                    <a:pt x="17174" y="1863"/>
                    <a:pt x="17119" y="1913"/>
                    <a:pt x="17059" y="1953"/>
                  </a:cubicBezTo>
                  <a:cubicBezTo>
                    <a:pt x="16340" y="1505"/>
                    <a:pt x="15621" y="1101"/>
                    <a:pt x="14902" y="813"/>
                  </a:cubicBezTo>
                  <a:cubicBezTo>
                    <a:pt x="13495" y="249"/>
                    <a:pt x="12339" y="1"/>
                    <a:pt x="1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89"/>
            <p:cNvSpPr/>
            <p:nvPr/>
          </p:nvSpPr>
          <p:spPr>
            <a:xfrm>
              <a:off x="1982300" y="2504500"/>
              <a:ext cx="64825" cy="112625"/>
            </a:xfrm>
            <a:custGeom>
              <a:avLst/>
              <a:gdLst/>
              <a:ahLst/>
              <a:cxnLst/>
              <a:rect l="l" t="t" r="r" b="b"/>
              <a:pathLst>
                <a:path w="2593" h="450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463"/>
                    <a:pt x="125" y="922"/>
                    <a:pt x="197" y="1369"/>
                  </a:cubicBezTo>
                  <a:cubicBezTo>
                    <a:pt x="425" y="2833"/>
                    <a:pt x="1040" y="3722"/>
                    <a:pt x="2275" y="4478"/>
                  </a:cubicBezTo>
                  <a:cubicBezTo>
                    <a:pt x="2305" y="4496"/>
                    <a:pt x="2333" y="4504"/>
                    <a:pt x="2360" y="4504"/>
                  </a:cubicBezTo>
                  <a:cubicBezTo>
                    <a:pt x="2501" y="4504"/>
                    <a:pt x="2593" y="4290"/>
                    <a:pt x="2443" y="4195"/>
                  </a:cubicBezTo>
                  <a:cubicBezTo>
                    <a:pt x="927" y="3243"/>
                    <a:pt x="399" y="166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89"/>
            <p:cNvSpPr/>
            <p:nvPr/>
          </p:nvSpPr>
          <p:spPr>
            <a:xfrm>
              <a:off x="1965925" y="2438400"/>
              <a:ext cx="16400" cy="66125"/>
            </a:xfrm>
            <a:custGeom>
              <a:avLst/>
              <a:gdLst/>
              <a:ahLst/>
              <a:cxnLst/>
              <a:rect l="l" t="t" r="r" b="b"/>
              <a:pathLst>
                <a:path w="656" h="2645" extrusionOk="0">
                  <a:moveTo>
                    <a:pt x="0" y="0"/>
                  </a:moveTo>
                  <a:lnTo>
                    <a:pt x="0" y="0"/>
                  </a:lnTo>
                  <a:cubicBezTo>
                    <a:pt x="263" y="858"/>
                    <a:pt x="445" y="1761"/>
                    <a:pt x="655" y="2645"/>
                  </a:cubicBezTo>
                  <a:cubicBezTo>
                    <a:pt x="525" y="1738"/>
                    <a:pt x="358" y="83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89"/>
            <p:cNvSpPr/>
            <p:nvPr/>
          </p:nvSpPr>
          <p:spPr>
            <a:xfrm>
              <a:off x="1646825" y="2096200"/>
              <a:ext cx="445350" cy="351225"/>
            </a:xfrm>
            <a:custGeom>
              <a:avLst/>
              <a:gdLst/>
              <a:ahLst/>
              <a:cxnLst/>
              <a:rect l="l" t="t" r="r" b="b"/>
              <a:pathLst>
                <a:path w="17814" h="14049" extrusionOk="0">
                  <a:moveTo>
                    <a:pt x="14905" y="1"/>
                  </a:moveTo>
                  <a:cubicBezTo>
                    <a:pt x="14856" y="1"/>
                    <a:pt x="14804" y="43"/>
                    <a:pt x="14825" y="96"/>
                  </a:cubicBezTo>
                  <a:cubicBezTo>
                    <a:pt x="15383" y="1444"/>
                    <a:pt x="15165" y="4172"/>
                    <a:pt x="13744" y="4172"/>
                  </a:cubicBezTo>
                  <a:cubicBezTo>
                    <a:pt x="13466" y="4172"/>
                    <a:pt x="13142" y="4068"/>
                    <a:pt x="12770" y="3829"/>
                  </a:cubicBezTo>
                  <a:cubicBezTo>
                    <a:pt x="11886" y="3260"/>
                    <a:pt x="11136" y="2637"/>
                    <a:pt x="10128" y="2322"/>
                  </a:cubicBezTo>
                  <a:cubicBezTo>
                    <a:pt x="10111" y="2316"/>
                    <a:pt x="10095" y="2314"/>
                    <a:pt x="10079" y="2314"/>
                  </a:cubicBezTo>
                  <a:cubicBezTo>
                    <a:pt x="10004" y="2314"/>
                    <a:pt x="9946" y="2371"/>
                    <a:pt x="9917" y="2440"/>
                  </a:cubicBezTo>
                  <a:cubicBezTo>
                    <a:pt x="8916" y="4868"/>
                    <a:pt x="1" y="10772"/>
                    <a:pt x="5616" y="14026"/>
                  </a:cubicBezTo>
                  <a:cubicBezTo>
                    <a:pt x="5642" y="14041"/>
                    <a:pt x="5670" y="14048"/>
                    <a:pt x="5698" y="14048"/>
                  </a:cubicBezTo>
                  <a:cubicBezTo>
                    <a:pt x="5771" y="14048"/>
                    <a:pt x="5841" y="14000"/>
                    <a:pt x="5864" y="13925"/>
                  </a:cubicBezTo>
                  <a:cubicBezTo>
                    <a:pt x="6325" y="12116"/>
                    <a:pt x="7798" y="11147"/>
                    <a:pt x="9301" y="11147"/>
                  </a:cubicBezTo>
                  <a:cubicBezTo>
                    <a:pt x="10415" y="11147"/>
                    <a:pt x="11545" y="11679"/>
                    <a:pt x="12293" y="12793"/>
                  </a:cubicBezTo>
                  <a:cubicBezTo>
                    <a:pt x="12481" y="13076"/>
                    <a:pt x="12637" y="13376"/>
                    <a:pt x="12767" y="13688"/>
                  </a:cubicBezTo>
                  <a:cubicBezTo>
                    <a:pt x="12262" y="12037"/>
                    <a:pt x="11430" y="10576"/>
                    <a:pt x="9360" y="9877"/>
                  </a:cubicBezTo>
                  <a:cubicBezTo>
                    <a:pt x="9169" y="9813"/>
                    <a:pt x="8983" y="9784"/>
                    <a:pt x="8801" y="9784"/>
                  </a:cubicBezTo>
                  <a:cubicBezTo>
                    <a:pt x="8010" y="9784"/>
                    <a:pt x="7314" y="10328"/>
                    <a:pt x="6765" y="10859"/>
                  </a:cubicBezTo>
                  <a:cubicBezTo>
                    <a:pt x="6338" y="11275"/>
                    <a:pt x="6058" y="12123"/>
                    <a:pt x="5844" y="12640"/>
                  </a:cubicBezTo>
                  <a:cubicBezTo>
                    <a:pt x="4158" y="12504"/>
                    <a:pt x="3736" y="11514"/>
                    <a:pt x="4571" y="9672"/>
                  </a:cubicBezTo>
                  <a:cubicBezTo>
                    <a:pt x="5015" y="8252"/>
                    <a:pt x="5861" y="7094"/>
                    <a:pt x="7108" y="6199"/>
                  </a:cubicBezTo>
                  <a:cubicBezTo>
                    <a:pt x="8076" y="5466"/>
                    <a:pt x="9282" y="4868"/>
                    <a:pt x="9779" y="3667"/>
                  </a:cubicBezTo>
                  <a:cubicBezTo>
                    <a:pt x="9933" y="3293"/>
                    <a:pt x="10198" y="3147"/>
                    <a:pt x="10530" y="3147"/>
                  </a:cubicBezTo>
                  <a:cubicBezTo>
                    <a:pt x="11743" y="3147"/>
                    <a:pt x="13853" y="5099"/>
                    <a:pt x="14739" y="5099"/>
                  </a:cubicBezTo>
                  <a:cubicBezTo>
                    <a:pt x="17813" y="5099"/>
                    <a:pt x="15510" y="1135"/>
                    <a:pt x="14967" y="38"/>
                  </a:cubicBezTo>
                  <a:cubicBezTo>
                    <a:pt x="14954" y="12"/>
                    <a:pt x="14930" y="1"/>
                    <a:pt x="14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89"/>
            <p:cNvSpPr/>
            <p:nvPr/>
          </p:nvSpPr>
          <p:spPr>
            <a:xfrm>
              <a:off x="2029925" y="2223150"/>
              <a:ext cx="265325" cy="386075"/>
            </a:xfrm>
            <a:custGeom>
              <a:avLst/>
              <a:gdLst/>
              <a:ahLst/>
              <a:cxnLst/>
              <a:rect l="l" t="t" r="r" b="b"/>
              <a:pathLst>
                <a:path w="10613" h="15443" extrusionOk="0">
                  <a:moveTo>
                    <a:pt x="4356" y="1"/>
                  </a:moveTo>
                  <a:cubicBezTo>
                    <a:pt x="3578" y="1"/>
                    <a:pt x="2813" y="172"/>
                    <a:pt x="2120" y="550"/>
                  </a:cubicBezTo>
                  <a:cubicBezTo>
                    <a:pt x="2068" y="578"/>
                    <a:pt x="2036" y="633"/>
                    <a:pt x="2036" y="694"/>
                  </a:cubicBezTo>
                  <a:cubicBezTo>
                    <a:pt x="2178" y="1944"/>
                    <a:pt x="1193" y="3708"/>
                    <a:pt x="1606" y="4900"/>
                  </a:cubicBezTo>
                  <a:cubicBezTo>
                    <a:pt x="2215" y="6653"/>
                    <a:pt x="3927" y="7998"/>
                    <a:pt x="2986" y="10175"/>
                  </a:cubicBezTo>
                  <a:cubicBezTo>
                    <a:pt x="2157" y="12095"/>
                    <a:pt x="99" y="13120"/>
                    <a:pt x="1037" y="15392"/>
                  </a:cubicBezTo>
                  <a:cubicBezTo>
                    <a:pt x="1051" y="15427"/>
                    <a:pt x="1082" y="15443"/>
                    <a:pt x="1112" y="15443"/>
                  </a:cubicBezTo>
                  <a:cubicBezTo>
                    <a:pt x="1159" y="15443"/>
                    <a:pt x="1204" y="15407"/>
                    <a:pt x="1184" y="15351"/>
                  </a:cubicBezTo>
                  <a:cubicBezTo>
                    <a:pt x="1" y="12040"/>
                    <a:pt x="4964" y="10550"/>
                    <a:pt x="3110" y="7019"/>
                  </a:cubicBezTo>
                  <a:cubicBezTo>
                    <a:pt x="2003" y="4915"/>
                    <a:pt x="1291" y="301"/>
                    <a:pt x="4621" y="301"/>
                  </a:cubicBezTo>
                  <a:cubicBezTo>
                    <a:pt x="4799" y="301"/>
                    <a:pt x="4989" y="314"/>
                    <a:pt x="5192" y="342"/>
                  </a:cubicBezTo>
                  <a:cubicBezTo>
                    <a:pt x="7646" y="680"/>
                    <a:pt x="10247" y="3185"/>
                    <a:pt x="10137" y="5732"/>
                  </a:cubicBezTo>
                  <a:cubicBezTo>
                    <a:pt x="10133" y="5843"/>
                    <a:pt x="10217" y="5898"/>
                    <a:pt x="10304" y="5898"/>
                  </a:cubicBezTo>
                  <a:cubicBezTo>
                    <a:pt x="10390" y="5898"/>
                    <a:pt x="10479" y="5843"/>
                    <a:pt x="10484" y="5732"/>
                  </a:cubicBezTo>
                  <a:cubicBezTo>
                    <a:pt x="10612" y="2607"/>
                    <a:pt x="7390" y="1"/>
                    <a:pt x="4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89"/>
            <p:cNvSpPr/>
            <p:nvPr/>
          </p:nvSpPr>
          <p:spPr>
            <a:xfrm>
              <a:off x="2287025" y="2324375"/>
              <a:ext cx="290100" cy="308650"/>
            </a:xfrm>
            <a:custGeom>
              <a:avLst/>
              <a:gdLst/>
              <a:ahLst/>
              <a:cxnLst/>
              <a:rect l="l" t="t" r="r" b="b"/>
              <a:pathLst>
                <a:path w="11604" h="12346" extrusionOk="0">
                  <a:moveTo>
                    <a:pt x="2880" y="0"/>
                  </a:moveTo>
                  <a:cubicBezTo>
                    <a:pt x="1456" y="0"/>
                    <a:pt x="1" y="1150"/>
                    <a:pt x="659" y="1931"/>
                  </a:cubicBezTo>
                  <a:cubicBezTo>
                    <a:pt x="666" y="1940"/>
                    <a:pt x="674" y="1943"/>
                    <a:pt x="682" y="1943"/>
                  </a:cubicBezTo>
                  <a:cubicBezTo>
                    <a:pt x="707" y="1943"/>
                    <a:pt x="729" y="1911"/>
                    <a:pt x="716" y="1885"/>
                  </a:cubicBezTo>
                  <a:cubicBezTo>
                    <a:pt x="844" y="903"/>
                    <a:pt x="1265" y="412"/>
                    <a:pt x="1980" y="412"/>
                  </a:cubicBezTo>
                  <a:cubicBezTo>
                    <a:pt x="2621" y="412"/>
                    <a:pt x="3498" y="806"/>
                    <a:pt x="4611" y="1593"/>
                  </a:cubicBezTo>
                  <a:cubicBezTo>
                    <a:pt x="4799" y="2052"/>
                    <a:pt x="4923" y="2549"/>
                    <a:pt x="5090" y="3017"/>
                  </a:cubicBezTo>
                  <a:cubicBezTo>
                    <a:pt x="5338" y="3724"/>
                    <a:pt x="5806" y="4298"/>
                    <a:pt x="6280" y="4867"/>
                  </a:cubicBezTo>
                  <a:cubicBezTo>
                    <a:pt x="8101" y="7064"/>
                    <a:pt x="11465" y="8851"/>
                    <a:pt x="10838" y="12160"/>
                  </a:cubicBezTo>
                  <a:cubicBezTo>
                    <a:pt x="10817" y="12273"/>
                    <a:pt x="10905" y="12346"/>
                    <a:pt x="10991" y="12346"/>
                  </a:cubicBezTo>
                  <a:cubicBezTo>
                    <a:pt x="11047" y="12346"/>
                    <a:pt x="11102" y="12314"/>
                    <a:pt x="11124" y="12241"/>
                  </a:cubicBezTo>
                  <a:cubicBezTo>
                    <a:pt x="11603" y="10635"/>
                    <a:pt x="10925" y="9365"/>
                    <a:pt x="9940" y="8115"/>
                  </a:cubicBezTo>
                  <a:cubicBezTo>
                    <a:pt x="8090" y="5771"/>
                    <a:pt x="5939" y="4463"/>
                    <a:pt x="4926" y="1507"/>
                  </a:cubicBezTo>
                  <a:cubicBezTo>
                    <a:pt x="4547" y="399"/>
                    <a:pt x="3719" y="0"/>
                    <a:pt x="28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89"/>
            <p:cNvSpPr/>
            <p:nvPr/>
          </p:nvSpPr>
          <p:spPr>
            <a:xfrm>
              <a:off x="2000425" y="3668900"/>
              <a:ext cx="255750" cy="503975"/>
            </a:xfrm>
            <a:custGeom>
              <a:avLst/>
              <a:gdLst/>
              <a:ahLst/>
              <a:cxnLst/>
              <a:rect l="l" t="t" r="r" b="b"/>
              <a:pathLst>
                <a:path w="10230" h="20159" extrusionOk="0">
                  <a:moveTo>
                    <a:pt x="5137" y="0"/>
                  </a:moveTo>
                  <a:cubicBezTo>
                    <a:pt x="5120" y="0"/>
                    <a:pt x="5104" y="9"/>
                    <a:pt x="5098" y="30"/>
                  </a:cubicBezTo>
                  <a:cubicBezTo>
                    <a:pt x="4157" y="2406"/>
                    <a:pt x="3199" y="4239"/>
                    <a:pt x="1732" y="6352"/>
                  </a:cubicBezTo>
                  <a:cubicBezTo>
                    <a:pt x="1132" y="7215"/>
                    <a:pt x="1045" y="9144"/>
                    <a:pt x="1683" y="9998"/>
                  </a:cubicBezTo>
                  <a:cubicBezTo>
                    <a:pt x="3057" y="11846"/>
                    <a:pt x="3323" y="14404"/>
                    <a:pt x="4535" y="16127"/>
                  </a:cubicBezTo>
                  <a:cubicBezTo>
                    <a:pt x="5913" y="18082"/>
                    <a:pt x="7778" y="19014"/>
                    <a:pt x="9865" y="20135"/>
                  </a:cubicBezTo>
                  <a:cubicBezTo>
                    <a:pt x="9895" y="20151"/>
                    <a:pt x="9925" y="20158"/>
                    <a:pt x="9954" y="20158"/>
                  </a:cubicBezTo>
                  <a:cubicBezTo>
                    <a:pt x="10119" y="20158"/>
                    <a:pt x="10229" y="19913"/>
                    <a:pt x="10050" y="19817"/>
                  </a:cubicBezTo>
                  <a:cubicBezTo>
                    <a:pt x="7220" y="18296"/>
                    <a:pt x="5425" y="17646"/>
                    <a:pt x="4498" y="13627"/>
                  </a:cubicBezTo>
                  <a:cubicBezTo>
                    <a:pt x="4215" y="12406"/>
                    <a:pt x="3949" y="11881"/>
                    <a:pt x="3086" y="10994"/>
                  </a:cubicBezTo>
                  <a:cubicBezTo>
                    <a:pt x="0" y="7819"/>
                    <a:pt x="2564" y="6023"/>
                    <a:pt x="4111" y="3913"/>
                  </a:cubicBezTo>
                  <a:cubicBezTo>
                    <a:pt x="4974" y="2738"/>
                    <a:pt x="4925" y="1441"/>
                    <a:pt x="5179" y="53"/>
                  </a:cubicBezTo>
                  <a:cubicBezTo>
                    <a:pt x="5188" y="21"/>
                    <a:pt x="5162" y="0"/>
                    <a:pt x="5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89"/>
            <p:cNvSpPr/>
            <p:nvPr/>
          </p:nvSpPr>
          <p:spPr>
            <a:xfrm>
              <a:off x="2105800" y="4171775"/>
              <a:ext cx="307475" cy="989675"/>
            </a:xfrm>
            <a:custGeom>
              <a:avLst/>
              <a:gdLst/>
              <a:ahLst/>
              <a:cxnLst/>
              <a:rect l="l" t="t" r="r" b="b"/>
              <a:pathLst>
                <a:path w="12299" h="39587" extrusionOk="0">
                  <a:moveTo>
                    <a:pt x="6182" y="0"/>
                  </a:moveTo>
                  <a:cubicBezTo>
                    <a:pt x="6141" y="0"/>
                    <a:pt x="6100" y="27"/>
                    <a:pt x="6097" y="80"/>
                  </a:cubicBezTo>
                  <a:cubicBezTo>
                    <a:pt x="5586" y="10621"/>
                    <a:pt x="0" y="20861"/>
                    <a:pt x="2344" y="31436"/>
                  </a:cubicBezTo>
                  <a:cubicBezTo>
                    <a:pt x="3197" y="35281"/>
                    <a:pt x="5317" y="39586"/>
                    <a:pt x="8757" y="39586"/>
                  </a:cubicBezTo>
                  <a:cubicBezTo>
                    <a:pt x="9777" y="39586"/>
                    <a:pt x="10914" y="39207"/>
                    <a:pt x="12169" y="38324"/>
                  </a:cubicBezTo>
                  <a:cubicBezTo>
                    <a:pt x="12298" y="38236"/>
                    <a:pt x="12220" y="38045"/>
                    <a:pt x="12099" y="38045"/>
                  </a:cubicBezTo>
                  <a:cubicBezTo>
                    <a:pt x="12074" y="38045"/>
                    <a:pt x="12048" y="38052"/>
                    <a:pt x="12022" y="38070"/>
                  </a:cubicBezTo>
                  <a:cubicBezTo>
                    <a:pt x="10779" y="38909"/>
                    <a:pt x="9675" y="39272"/>
                    <a:pt x="8698" y="39272"/>
                  </a:cubicBezTo>
                  <a:cubicBezTo>
                    <a:pt x="3795" y="39272"/>
                    <a:pt x="2075" y="30121"/>
                    <a:pt x="1972" y="25844"/>
                  </a:cubicBezTo>
                  <a:cubicBezTo>
                    <a:pt x="1764" y="17157"/>
                    <a:pt x="6239" y="8863"/>
                    <a:pt x="6262" y="80"/>
                  </a:cubicBezTo>
                  <a:cubicBezTo>
                    <a:pt x="6262" y="27"/>
                    <a:pt x="6222" y="0"/>
                    <a:pt x="6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89"/>
            <p:cNvSpPr/>
            <p:nvPr/>
          </p:nvSpPr>
          <p:spPr>
            <a:xfrm>
              <a:off x="2271275" y="4054625"/>
              <a:ext cx="651325" cy="1046350"/>
            </a:xfrm>
            <a:custGeom>
              <a:avLst/>
              <a:gdLst/>
              <a:ahLst/>
              <a:cxnLst/>
              <a:rect l="l" t="t" r="r" b="b"/>
              <a:pathLst>
                <a:path w="26053" h="41854" extrusionOk="0">
                  <a:moveTo>
                    <a:pt x="25847" y="1"/>
                  </a:moveTo>
                  <a:cubicBezTo>
                    <a:pt x="25779" y="1"/>
                    <a:pt x="25712" y="37"/>
                    <a:pt x="25687" y="121"/>
                  </a:cubicBezTo>
                  <a:cubicBezTo>
                    <a:pt x="24722" y="3227"/>
                    <a:pt x="24272" y="6247"/>
                    <a:pt x="21474" y="8381"/>
                  </a:cubicBezTo>
                  <a:cubicBezTo>
                    <a:pt x="20034" y="9475"/>
                    <a:pt x="18622" y="10049"/>
                    <a:pt x="17407" y="11438"/>
                  </a:cubicBezTo>
                  <a:cubicBezTo>
                    <a:pt x="16209" y="12807"/>
                    <a:pt x="15709" y="15041"/>
                    <a:pt x="14918" y="16620"/>
                  </a:cubicBezTo>
                  <a:cubicBezTo>
                    <a:pt x="13934" y="18583"/>
                    <a:pt x="12040" y="19389"/>
                    <a:pt x="10478" y="20723"/>
                  </a:cubicBezTo>
                  <a:cubicBezTo>
                    <a:pt x="10442" y="20752"/>
                    <a:pt x="10476" y="20808"/>
                    <a:pt x="10516" y="20808"/>
                  </a:cubicBezTo>
                  <a:cubicBezTo>
                    <a:pt x="10525" y="20808"/>
                    <a:pt x="10533" y="20806"/>
                    <a:pt x="10541" y="20801"/>
                  </a:cubicBezTo>
                  <a:cubicBezTo>
                    <a:pt x="10556" y="20792"/>
                    <a:pt x="10573" y="20780"/>
                    <a:pt x="10588" y="20772"/>
                  </a:cubicBezTo>
                  <a:lnTo>
                    <a:pt x="10588" y="20772"/>
                  </a:lnTo>
                  <a:cubicBezTo>
                    <a:pt x="10651" y="23676"/>
                    <a:pt x="8411" y="24404"/>
                    <a:pt x="6687" y="25914"/>
                  </a:cubicBezTo>
                  <a:cubicBezTo>
                    <a:pt x="4715" y="27637"/>
                    <a:pt x="4496" y="30287"/>
                    <a:pt x="2117" y="31806"/>
                  </a:cubicBezTo>
                  <a:cubicBezTo>
                    <a:pt x="2045" y="31855"/>
                    <a:pt x="2016" y="31968"/>
                    <a:pt x="2088" y="32031"/>
                  </a:cubicBezTo>
                  <a:cubicBezTo>
                    <a:pt x="4020" y="33746"/>
                    <a:pt x="3367" y="33122"/>
                    <a:pt x="2423" y="34422"/>
                  </a:cubicBezTo>
                  <a:cubicBezTo>
                    <a:pt x="1675" y="35455"/>
                    <a:pt x="1436" y="36474"/>
                    <a:pt x="1395" y="37736"/>
                  </a:cubicBezTo>
                  <a:cubicBezTo>
                    <a:pt x="1323" y="39918"/>
                    <a:pt x="2715" y="41604"/>
                    <a:pt x="4819" y="41853"/>
                  </a:cubicBezTo>
                  <a:cubicBezTo>
                    <a:pt x="4822" y="41853"/>
                    <a:pt x="4824" y="41853"/>
                    <a:pt x="4827" y="41853"/>
                  </a:cubicBezTo>
                  <a:cubicBezTo>
                    <a:pt x="4892" y="41853"/>
                    <a:pt x="4904" y="41740"/>
                    <a:pt x="4837" y="41726"/>
                  </a:cubicBezTo>
                  <a:cubicBezTo>
                    <a:pt x="1459" y="41027"/>
                    <a:pt x="1" y="34664"/>
                    <a:pt x="4199" y="33821"/>
                  </a:cubicBezTo>
                  <a:cubicBezTo>
                    <a:pt x="4303" y="33798"/>
                    <a:pt x="4340" y="33651"/>
                    <a:pt x="4262" y="33581"/>
                  </a:cubicBezTo>
                  <a:cubicBezTo>
                    <a:pt x="168" y="29938"/>
                    <a:pt x="11009" y="25102"/>
                    <a:pt x="10879" y="20757"/>
                  </a:cubicBezTo>
                  <a:cubicBezTo>
                    <a:pt x="10879" y="20705"/>
                    <a:pt x="10845" y="20659"/>
                    <a:pt x="10795" y="20639"/>
                  </a:cubicBezTo>
                  <a:cubicBezTo>
                    <a:pt x="12164" y="19784"/>
                    <a:pt x="13397" y="18976"/>
                    <a:pt x="14517" y="17781"/>
                  </a:cubicBezTo>
                  <a:cubicBezTo>
                    <a:pt x="16324" y="15847"/>
                    <a:pt x="16564" y="12899"/>
                    <a:pt x="18348" y="10875"/>
                  </a:cubicBezTo>
                  <a:cubicBezTo>
                    <a:pt x="19713" y="9328"/>
                    <a:pt x="22110" y="8932"/>
                    <a:pt x="23319" y="7183"/>
                  </a:cubicBezTo>
                  <a:cubicBezTo>
                    <a:pt x="24777" y="5081"/>
                    <a:pt x="25265" y="2627"/>
                    <a:pt x="26013" y="211"/>
                  </a:cubicBezTo>
                  <a:cubicBezTo>
                    <a:pt x="26053" y="84"/>
                    <a:pt x="25950" y="1"/>
                    <a:pt x="258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89"/>
            <p:cNvSpPr/>
            <p:nvPr/>
          </p:nvSpPr>
          <p:spPr>
            <a:xfrm>
              <a:off x="1583375" y="3415625"/>
              <a:ext cx="27825" cy="21875"/>
            </a:xfrm>
            <a:custGeom>
              <a:avLst/>
              <a:gdLst/>
              <a:ahLst/>
              <a:cxnLst/>
              <a:rect l="l" t="t" r="r" b="b"/>
              <a:pathLst>
                <a:path w="1113" h="875" extrusionOk="0">
                  <a:moveTo>
                    <a:pt x="1082" y="1"/>
                  </a:moveTo>
                  <a:cubicBezTo>
                    <a:pt x="1078" y="1"/>
                    <a:pt x="1073" y="2"/>
                    <a:pt x="1069" y="4"/>
                  </a:cubicBezTo>
                  <a:cubicBezTo>
                    <a:pt x="347" y="379"/>
                    <a:pt x="662" y="154"/>
                    <a:pt x="59" y="734"/>
                  </a:cubicBezTo>
                  <a:cubicBezTo>
                    <a:pt x="1" y="792"/>
                    <a:pt x="56" y="874"/>
                    <a:pt x="120" y="874"/>
                  </a:cubicBezTo>
                  <a:cubicBezTo>
                    <a:pt x="139" y="874"/>
                    <a:pt x="159" y="867"/>
                    <a:pt x="177" y="850"/>
                  </a:cubicBezTo>
                  <a:cubicBezTo>
                    <a:pt x="445" y="599"/>
                    <a:pt x="769" y="316"/>
                    <a:pt x="1112" y="16"/>
                  </a:cubicBezTo>
                  <a:cubicBezTo>
                    <a:pt x="1104" y="9"/>
                    <a:pt x="1093" y="1"/>
                    <a:pt x="10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89"/>
            <p:cNvSpPr/>
            <p:nvPr/>
          </p:nvSpPr>
          <p:spPr>
            <a:xfrm>
              <a:off x="1611100" y="3392825"/>
              <a:ext cx="26300" cy="24650"/>
            </a:xfrm>
            <a:custGeom>
              <a:avLst/>
              <a:gdLst/>
              <a:ahLst/>
              <a:cxnLst/>
              <a:rect l="l" t="t" r="r" b="b"/>
              <a:pathLst>
                <a:path w="1052" h="986" extrusionOk="0">
                  <a:moveTo>
                    <a:pt x="1051" y="1"/>
                  </a:moveTo>
                  <a:cubicBezTo>
                    <a:pt x="690" y="327"/>
                    <a:pt x="338" y="633"/>
                    <a:pt x="3" y="928"/>
                  </a:cubicBezTo>
                  <a:cubicBezTo>
                    <a:pt x="18" y="945"/>
                    <a:pt x="26" y="968"/>
                    <a:pt x="1" y="985"/>
                  </a:cubicBezTo>
                  <a:cubicBezTo>
                    <a:pt x="315" y="792"/>
                    <a:pt x="673" y="440"/>
                    <a:pt x="10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89"/>
            <p:cNvSpPr/>
            <p:nvPr/>
          </p:nvSpPr>
          <p:spPr>
            <a:xfrm>
              <a:off x="2233600" y="3828000"/>
              <a:ext cx="18275" cy="19275"/>
            </a:xfrm>
            <a:custGeom>
              <a:avLst/>
              <a:gdLst/>
              <a:ahLst/>
              <a:cxnLst/>
              <a:rect l="l" t="t" r="r" b="b"/>
              <a:pathLst>
                <a:path w="731" h="771" extrusionOk="0">
                  <a:moveTo>
                    <a:pt x="731" y="0"/>
                  </a:moveTo>
                  <a:lnTo>
                    <a:pt x="731" y="0"/>
                  </a:lnTo>
                  <a:cubicBezTo>
                    <a:pt x="488" y="257"/>
                    <a:pt x="246" y="514"/>
                    <a:pt x="1" y="770"/>
                  </a:cubicBezTo>
                  <a:cubicBezTo>
                    <a:pt x="246" y="517"/>
                    <a:pt x="488" y="257"/>
                    <a:pt x="7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89"/>
            <p:cNvSpPr/>
            <p:nvPr/>
          </p:nvSpPr>
          <p:spPr>
            <a:xfrm>
              <a:off x="2564525" y="3930825"/>
              <a:ext cx="88525" cy="91100"/>
            </a:xfrm>
            <a:custGeom>
              <a:avLst/>
              <a:gdLst/>
              <a:ahLst/>
              <a:cxnLst/>
              <a:rect l="l" t="t" r="r" b="b"/>
              <a:pathLst>
                <a:path w="3541" h="3644" extrusionOk="0">
                  <a:moveTo>
                    <a:pt x="3540" y="1"/>
                  </a:moveTo>
                  <a:lnTo>
                    <a:pt x="3540" y="1"/>
                  </a:lnTo>
                  <a:cubicBezTo>
                    <a:pt x="2565" y="858"/>
                    <a:pt x="1568" y="1707"/>
                    <a:pt x="754" y="2714"/>
                  </a:cubicBezTo>
                  <a:cubicBezTo>
                    <a:pt x="500" y="3023"/>
                    <a:pt x="252" y="3335"/>
                    <a:pt x="1" y="3644"/>
                  </a:cubicBezTo>
                  <a:cubicBezTo>
                    <a:pt x="1187" y="2429"/>
                    <a:pt x="2394" y="1239"/>
                    <a:pt x="3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89"/>
            <p:cNvSpPr/>
            <p:nvPr/>
          </p:nvSpPr>
          <p:spPr>
            <a:xfrm>
              <a:off x="1589325" y="3178675"/>
              <a:ext cx="1345850" cy="1985650"/>
            </a:xfrm>
            <a:custGeom>
              <a:avLst/>
              <a:gdLst/>
              <a:ahLst/>
              <a:cxnLst/>
              <a:rect l="l" t="t" r="r" b="b"/>
              <a:pathLst>
                <a:path w="53834" h="79426" extrusionOk="0">
                  <a:moveTo>
                    <a:pt x="11761" y="7120"/>
                  </a:moveTo>
                  <a:lnTo>
                    <a:pt x="11761" y="7120"/>
                  </a:lnTo>
                  <a:cubicBezTo>
                    <a:pt x="11141" y="7764"/>
                    <a:pt x="10523" y="8411"/>
                    <a:pt x="9908" y="9061"/>
                  </a:cubicBezTo>
                  <a:cubicBezTo>
                    <a:pt x="10101" y="8708"/>
                    <a:pt x="10295" y="8359"/>
                    <a:pt x="10474" y="7981"/>
                  </a:cubicBezTo>
                  <a:cubicBezTo>
                    <a:pt x="10485" y="7949"/>
                    <a:pt x="10488" y="7917"/>
                    <a:pt x="10482" y="7886"/>
                  </a:cubicBezTo>
                  <a:cubicBezTo>
                    <a:pt x="10950" y="7490"/>
                    <a:pt x="11383" y="7196"/>
                    <a:pt x="11761" y="7120"/>
                  </a:cubicBezTo>
                  <a:close/>
                  <a:moveTo>
                    <a:pt x="12197" y="7152"/>
                  </a:moveTo>
                  <a:cubicBezTo>
                    <a:pt x="12310" y="7198"/>
                    <a:pt x="12411" y="7268"/>
                    <a:pt x="12492" y="7360"/>
                  </a:cubicBezTo>
                  <a:lnTo>
                    <a:pt x="12489" y="7360"/>
                  </a:lnTo>
                  <a:cubicBezTo>
                    <a:pt x="11447" y="8371"/>
                    <a:pt x="10508" y="9453"/>
                    <a:pt x="9593" y="10562"/>
                  </a:cubicBezTo>
                  <a:cubicBezTo>
                    <a:pt x="10488" y="9456"/>
                    <a:pt x="11386" y="8319"/>
                    <a:pt x="12197" y="7152"/>
                  </a:cubicBezTo>
                  <a:close/>
                  <a:moveTo>
                    <a:pt x="4783" y="7161"/>
                  </a:moveTo>
                  <a:cubicBezTo>
                    <a:pt x="4893" y="8065"/>
                    <a:pt x="5485" y="8775"/>
                    <a:pt x="6380" y="9254"/>
                  </a:cubicBezTo>
                  <a:cubicBezTo>
                    <a:pt x="5548" y="10074"/>
                    <a:pt x="4743" y="10920"/>
                    <a:pt x="3917" y="11748"/>
                  </a:cubicBezTo>
                  <a:cubicBezTo>
                    <a:pt x="4726" y="10934"/>
                    <a:pt x="5150" y="10005"/>
                    <a:pt x="5626" y="8951"/>
                  </a:cubicBezTo>
                  <a:cubicBezTo>
                    <a:pt x="5682" y="8824"/>
                    <a:pt x="5594" y="8710"/>
                    <a:pt x="5485" y="8710"/>
                  </a:cubicBezTo>
                  <a:cubicBezTo>
                    <a:pt x="5447" y="8710"/>
                    <a:pt x="5407" y="8724"/>
                    <a:pt x="5369" y="8755"/>
                  </a:cubicBezTo>
                  <a:cubicBezTo>
                    <a:pt x="4319" y="9627"/>
                    <a:pt x="3316" y="10553"/>
                    <a:pt x="2365" y="11530"/>
                  </a:cubicBezTo>
                  <a:lnTo>
                    <a:pt x="2365" y="11530"/>
                  </a:lnTo>
                  <a:cubicBezTo>
                    <a:pt x="3389" y="10473"/>
                    <a:pt x="4254" y="9523"/>
                    <a:pt x="5087" y="8304"/>
                  </a:cubicBezTo>
                  <a:cubicBezTo>
                    <a:pt x="5170" y="8182"/>
                    <a:pt x="5056" y="8069"/>
                    <a:pt x="4939" y="8069"/>
                  </a:cubicBezTo>
                  <a:cubicBezTo>
                    <a:pt x="4902" y="8069"/>
                    <a:pt x="4864" y="8081"/>
                    <a:pt x="4832" y="8108"/>
                  </a:cubicBezTo>
                  <a:cubicBezTo>
                    <a:pt x="3831" y="8945"/>
                    <a:pt x="2543" y="10120"/>
                    <a:pt x="1790" y="10865"/>
                  </a:cubicBezTo>
                  <a:cubicBezTo>
                    <a:pt x="2976" y="9690"/>
                    <a:pt x="3946" y="8555"/>
                    <a:pt x="4783" y="7161"/>
                  </a:cubicBezTo>
                  <a:close/>
                  <a:moveTo>
                    <a:pt x="9094" y="8988"/>
                  </a:moveTo>
                  <a:lnTo>
                    <a:pt x="9094" y="8988"/>
                  </a:lnTo>
                  <a:cubicBezTo>
                    <a:pt x="8447" y="9699"/>
                    <a:pt x="7809" y="10415"/>
                    <a:pt x="7177" y="11145"/>
                  </a:cubicBezTo>
                  <a:cubicBezTo>
                    <a:pt x="6471" y="11964"/>
                    <a:pt x="6161" y="12269"/>
                    <a:pt x="6091" y="12269"/>
                  </a:cubicBezTo>
                  <a:cubicBezTo>
                    <a:pt x="5908" y="12269"/>
                    <a:pt x="7399" y="10137"/>
                    <a:pt x="7673" y="9707"/>
                  </a:cubicBezTo>
                  <a:cubicBezTo>
                    <a:pt x="7699" y="9661"/>
                    <a:pt x="7699" y="9609"/>
                    <a:pt x="7673" y="9563"/>
                  </a:cubicBezTo>
                  <a:cubicBezTo>
                    <a:pt x="8167" y="9511"/>
                    <a:pt x="8646" y="9283"/>
                    <a:pt x="9094" y="8988"/>
                  </a:cubicBezTo>
                  <a:close/>
                  <a:moveTo>
                    <a:pt x="6689" y="9407"/>
                  </a:moveTo>
                  <a:cubicBezTo>
                    <a:pt x="6712" y="9419"/>
                    <a:pt x="6732" y="9430"/>
                    <a:pt x="6758" y="9442"/>
                  </a:cubicBezTo>
                  <a:cubicBezTo>
                    <a:pt x="6949" y="9520"/>
                    <a:pt x="7154" y="9563"/>
                    <a:pt x="7361" y="9569"/>
                  </a:cubicBezTo>
                  <a:cubicBezTo>
                    <a:pt x="6513" y="10510"/>
                    <a:pt x="5667" y="11451"/>
                    <a:pt x="4795" y="12375"/>
                  </a:cubicBezTo>
                  <a:cubicBezTo>
                    <a:pt x="5522" y="11604"/>
                    <a:pt x="6137" y="10316"/>
                    <a:pt x="6689" y="9407"/>
                  </a:cubicBezTo>
                  <a:close/>
                  <a:moveTo>
                    <a:pt x="9308" y="12320"/>
                  </a:moveTo>
                  <a:cubicBezTo>
                    <a:pt x="9288" y="12342"/>
                    <a:pt x="9269" y="12364"/>
                    <a:pt x="9250" y="12386"/>
                  </a:cubicBezTo>
                  <a:cubicBezTo>
                    <a:pt x="9269" y="12364"/>
                    <a:pt x="9288" y="12342"/>
                    <a:pt x="9308" y="12320"/>
                  </a:cubicBezTo>
                  <a:close/>
                  <a:moveTo>
                    <a:pt x="12685" y="7623"/>
                  </a:moveTo>
                  <a:cubicBezTo>
                    <a:pt x="12803" y="7839"/>
                    <a:pt x="12910" y="8128"/>
                    <a:pt x="12994" y="8506"/>
                  </a:cubicBezTo>
                  <a:cubicBezTo>
                    <a:pt x="13104" y="8977"/>
                    <a:pt x="13086" y="9312"/>
                    <a:pt x="13014" y="9595"/>
                  </a:cubicBezTo>
                  <a:cubicBezTo>
                    <a:pt x="12985" y="9567"/>
                    <a:pt x="12949" y="9554"/>
                    <a:pt x="12914" y="9554"/>
                  </a:cubicBezTo>
                  <a:cubicBezTo>
                    <a:pt x="12871" y="9554"/>
                    <a:pt x="12829" y="9573"/>
                    <a:pt x="12801" y="9609"/>
                  </a:cubicBezTo>
                  <a:cubicBezTo>
                    <a:pt x="11833" y="10680"/>
                    <a:pt x="10734" y="12014"/>
                    <a:pt x="10035" y="13039"/>
                  </a:cubicBezTo>
                  <a:lnTo>
                    <a:pt x="10035" y="13036"/>
                  </a:lnTo>
                  <a:cubicBezTo>
                    <a:pt x="11037" y="11569"/>
                    <a:pt x="12082" y="10184"/>
                    <a:pt x="12954" y="8627"/>
                  </a:cubicBezTo>
                  <a:cubicBezTo>
                    <a:pt x="13020" y="8509"/>
                    <a:pt x="12918" y="8382"/>
                    <a:pt x="12807" y="8382"/>
                  </a:cubicBezTo>
                  <a:cubicBezTo>
                    <a:pt x="12769" y="8382"/>
                    <a:pt x="12730" y="8397"/>
                    <a:pt x="12697" y="8431"/>
                  </a:cubicBezTo>
                  <a:cubicBezTo>
                    <a:pt x="11770" y="9395"/>
                    <a:pt x="10928" y="10424"/>
                    <a:pt x="10065" y="11441"/>
                  </a:cubicBezTo>
                  <a:lnTo>
                    <a:pt x="10065" y="11441"/>
                  </a:lnTo>
                  <a:cubicBezTo>
                    <a:pt x="11067" y="10247"/>
                    <a:pt x="11942" y="9052"/>
                    <a:pt x="12685" y="7623"/>
                  </a:cubicBezTo>
                  <a:close/>
                  <a:moveTo>
                    <a:pt x="12347" y="11156"/>
                  </a:moveTo>
                  <a:cubicBezTo>
                    <a:pt x="12335" y="11270"/>
                    <a:pt x="12398" y="11389"/>
                    <a:pt x="12518" y="11512"/>
                  </a:cubicBezTo>
                  <a:cubicBezTo>
                    <a:pt x="11420" y="12648"/>
                    <a:pt x="11008" y="13093"/>
                    <a:pt x="10985" y="13093"/>
                  </a:cubicBezTo>
                  <a:cubicBezTo>
                    <a:pt x="10952" y="13093"/>
                    <a:pt x="11680" y="12221"/>
                    <a:pt x="12347" y="11156"/>
                  </a:cubicBezTo>
                  <a:close/>
                  <a:moveTo>
                    <a:pt x="12812" y="11753"/>
                  </a:moveTo>
                  <a:lnTo>
                    <a:pt x="12812" y="11753"/>
                  </a:lnTo>
                  <a:cubicBezTo>
                    <a:pt x="12946" y="11839"/>
                    <a:pt x="13081" y="11916"/>
                    <a:pt x="13225" y="11988"/>
                  </a:cubicBezTo>
                  <a:cubicBezTo>
                    <a:pt x="12318" y="13025"/>
                    <a:pt x="11983" y="13427"/>
                    <a:pt x="11949" y="13427"/>
                  </a:cubicBezTo>
                  <a:cubicBezTo>
                    <a:pt x="11902" y="13427"/>
                    <a:pt x="12424" y="12668"/>
                    <a:pt x="12812" y="11753"/>
                  </a:cubicBezTo>
                  <a:close/>
                  <a:moveTo>
                    <a:pt x="13505" y="12129"/>
                  </a:moveTo>
                  <a:cubicBezTo>
                    <a:pt x="13768" y="12251"/>
                    <a:pt x="14054" y="12366"/>
                    <a:pt x="14342" y="12476"/>
                  </a:cubicBezTo>
                  <a:cubicBezTo>
                    <a:pt x="13238" y="13481"/>
                    <a:pt x="12656" y="14171"/>
                    <a:pt x="12565" y="14171"/>
                  </a:cubicBezTo>
                  <a:cubicBezTo>
                    <a:pt x="12482" y="14171"/>
                    <a:pt x="12802" y="13604"/>
                    <a:pt x="13502" y="12190"/>
                  </a:cubicBezTo>
                  <a:lnTo>
                    <a:pt x="13499" y="12190"/>
                  </a:lnTo>
                  <a:cubicBezTo>
                    <a:pt x="13505" y="12170"/>
                    <a:pt x="13508" y="12150"/>
                    <a:pt x="13505" y="12129"/>
                  </a:cubicBezTo>
                  <a:close/>
                  <a:moveTo>
                    <a:pt x="14692" y="12603"/>
                  </a:moveTo>
                  <a:cubicBezTo>
                    <a:pt x="15182" y="12776"/>
                    <a:pt x="15650" y="12918"/>
                    <a:pt x="16005" y="13013"/>
                  </a:cubicBezTo>
                  <a:cubicBezTo>
                    <a:pt x="15973" y="13016"/>
                    <a:pt x="15942" y="13030"/>
                    <a:pt x="15921" y="13056"/>
                  </a:cubicBezTo>
                  <a:cubicBezTo>
                    <a:pt x="14855" y="14300"/>
                    <a:pt x="14198" y="15091"/>
                    <a:pt x="14116" y="15091"/>
                  </a:cubicBezTo>
                  <a:cubicBezTo>
                    <a:pt x="14046" y="15091"/>
                    <a:pt x="14415" y="14487"/>
                    <a:pt x="15335" y="13053"/>
                  </a:cubicBezTo>
                  <a:cubicBezTo>
                    <a:pt x="15416" y="12927"/>
                    <a:pt x="15295" y="12789"/>
                    <a:pt x="15173" y="12789"/>
                  </a:cubicBezTo>
                  <a:cubicBezTo>
                    <a:pt x="15133" y="12789"/>
                    <a:pt x="15092" y="12804"/>
                    <a:pt x="15058" y="12840"/>
                  </a:cubicBezTo>
                  <a:cubicBezTo>
                    <a:pt x="13912" y="14072"/>
                    <a:pt x="13332" y="14734"/>
                    <a:pt x="13279" y="14734"/>
                  </a:cubicBezTo>
                  <a:cubicBezTo>
                    <a:pt x="13226" y="14734"/>
                    <a:pt x="13708" y="14060"/>
                    <a:pt x="14686" y="12620"/>
                  </a:cubicBezTo>
                  <a:cubicBezTo>
                    <a:pt x="14692" y="12614"/>
                    <a:pt x="14686" y="12609"/>
                    <a:pt x="14692" y="12603"/>
                  </a:cubicBezTo>
                  <a:close/>
                  <a:moveTo>
                    <a:pt x="16909" y="14381"/>
                  </a:moveTo>
                  <a:cubicBezTo>
                    <a:pt x="16949" y="14609"/>
                    <a:pt x="17004" y="14837"/>
                    <a:pt x="17073" y="15060"/>
                  </a:cubicBezTo>
                  <a:cubicBezTo>
                    <a:pt x="17045" y="15066"/>
                    <a:pt x="17016" y="15080"/>
                    <a:pt x="16995" y="15100"/>
                  </a:cubicBezTo>
                  <a:cubicBezTo>
                    <a:pt x="16677" y="15495"/>
                    <a:pt x="15297" y="17216"/>
                    <a:pt x="15096" y="17216"/>
                  </a:cubicBezTo>
                  <a:cubicBezTo>
                    <a:pt x="15009" y="17216"/>
                    <a:pt x="15142" y="16895"/>
                    <a:pt x="15676" y="16007"/>
                  </a:cubicBezTo>
                  <a:cubicBezTo>
                    <a:pt x="15667" y="15940"/>
                    <a:pt x="15653" y="15874"/>
                    <a:pt x="15636" y="15810"/>
                  </a:cubicBezTo>
                  <a:cubicBezTo>
                    <a:pt x="16089" y="15360"/>
                    <a:pt x="16513" y="14881"/>
                    <a:pt x="16909" y="14381"/>
                  </a:cubicBezTo>
                  <a:close/>
                  <a:moveTo>
                    <a:pt x="17212" y="15444"/>
                  </a:moveTo>
                  <a:cubicBezTo>
                    <a:pt x="17264" y="15568"/>
                    <a:pt x="17322" y="15686"/>
                    <a:pt x="17388" y="15802"/>
                  </a:cubicBezTo>
                  <a:cubicBezTo>
                    <a:pt x="16695" y="16567"/>
                    <a:pt x="16297" y="17063"/>
                    <a:pt x="16124" y="17289"/>
                  </a:cubicBezTo>
                  <a:cubicBezTo>
                    <a:pt x="16305" y="17026"/>
                    <a:pt x="16701" y="16411"/>
                    <a:pt x="17212" y="15444"/>
                  </a:cubicBezTo>
                  <a:close/>
                  <a:moveTo>
                    <a:pt x="27835" y="15386"/>
                  </a:moveTo>
                  <a:cubicBezTo>
                    <a:pt x="27854" y="15386"/>
                    <a:pt x="27872" y="15386"/>
                    <a:pt x="27891" y="15386"/>
                  </a:cubicBezTo>
                  <a:cubicBezTo>
                    <a:pt x="27065" y="16001"/>
                    <a:pt x="26398" y="16760"/>
                    <a:pt x="25778" y="17566"/>
                  </a:cubicBezTo>
                  <a:cubicBezTo>
                    <a:pt x="26193" y="16884"/>
                    <a:pt x="26566" y="16177"/>
                    <a:pt x="26898" y="15449"/>
                  </a:cubicBezTo>
                  <a:cubicBezTo>
                    <a:pt x="27209" y="15409"/>
                    <a:pt x="27522" y="15386"/>
                    <a:pt x="27835" y="15386"/>
                  </a:cubicBezTo>
                  <a:close/>
                  <a:moveTo>
                    <a:pt x="17683" y="16220"/>
                  </a:moveTo>
                  <a:cubicBezTo>
                    <a:pt x="17838" y="16402"/>
                    <a:pt x="18020" y="16558"/>
                    <a:pt x="18225" y="16682"/>
                  </a:cubicBezTo>
                  <a:cubicBezTo>
                    <a:pt x="17465" y="17490"/>
                    <a:pt x="17132" y="17836"/>
                    <a:pt x="17052" y="17836"/>
                  </a:cubicBezTo>
                  <a:cubicBezTo>
                    <a:pt x="16942" y="17836"/>
                    <a:pt x="17297" y="17201"/>
                    <a:pt x="17683" y="16220"/>
                  </a:cubicBezTo>
                  <a:close/>
                  <a:moveTo>
                    <a:pt x="30899" y="16047"/>
                  </a:moveTo>
                  <a:cubicBezTo>
                    <a:pt x="31165" y="16137"/>
                    <a:pt x="31436" y="16232"/>
                    <a:pt x="31710" y="16333"/>
                  </a:cubicBezTo>
                  <a:cubicBezTo>
                    <a:pt x="30983" y="16919"/>
                    <a:pt x="30293" y="17554"/>
                    <a:pt x="29649" y="18235"/>
                  </a:cubicBezTo>
                  <a:cubicBezTo>
                    <a:pt x="30111" y="17534"/>
                    <a:pt x="30530" y="16803"/>
                    <a:pt x="30899" y="16047"/>
                  </a:cubicBezTo>
                  <a:close/>
                  <a:moveTo>
                    <a:pt x="18592" y="16867"/>
                  </a:moveTo>
                  <a:cubicBezTo>
                    <a:pt x="18690" y="16907"/>
                    <a:pt x="18791" y="16939"/>
                    <a:pt x="18892" y="16968"/>
                  </a:cubicBezTo>
                  <a:cubicBezTo>
                    <a:pt x="18047" y="17809"/>
                    <a:pt x="17614" y="18385"/>
                    <a:pt x="17611" y="18385"/>
                  </a:cubicBezTo>
                  <a:cubicBezTo>
                    <a:pt x="17609" y="18385"/>
                    <a:pt x="17932" y="17948"/>
                    <a:pt x="18592" y="16867"/>
                  </a:cubicBezTo>
                  <a:close/>
                  <a:moveTo>
                    <a:pt x="19400" y="17063"/>
                  </a:moveTo>
                  <a:cubicBezTo>
                    <a:pt x="19579" y="17084"/>
                    <a:pt x="19758" y="17094"/>
                    <a:pt x="19938" y="17094"/>
                  </a:cubicBezTo>
                  <a:cubicBezTo>
                    <a:pt x="19982" y="17094"/>
                    <a:pt x="20026" y="17093"/>
                    <a:pt x="20070" y="17092"/>
                  </a:cubicBezTo>
                  <a:lnTo>
                    <a:pt x="20070" y="17092"/>
                  </a:lnTo>
                  <a:cubicBezTo>
                    <a:pt x="19363" y="17840"/>
                    <a:pt x="18947" y="18357"/>
                    <a:pt x="18733" y="18651"/>
                  </a:cubicBezTo>
                  <a:cubicBezTo>
                    <a:pt x="18898" y="18354"/>
                    <a:pt x="19149" y="17823"/>
                    <a:pt x="19400" y="17063"/>
                  </a:cubicBezTo>
                  <a:close/>
                  <a:moveTo>
                    <a:pt x="32097" y="16474"/>
                  </a:moveTo>
                  <a:cubicBezTo>
                    <a:pt x="32242" y="16529"/>
                    <a:pt x="32386" y="16587"/>
                    <a:pt x="32530" y="16645"/>
                  </a:cubicBezTo>
                  <a:cubicBezTo>
                    <a:pt x="31523" y="17638"/>
                    <a:pt x="30605" y="18712"/>
                    <a:pt x="29718" y="19806"/>
                  </a:cubicBezTo>
                  <a:lnTo>
                    <a:pt x="29716" y="19806"/>
                  </a:lnTo>
                  <a:cubicBezTo>
                    <a:pt x="30515" y="18700"/>
                    <a:pt x="31309" y="17592"/>
                    <a:pt x="32097" y="16474"/>
                  </a:cubicBezTo>
                  <a:close/>
                  <a:moveTo>
                    <a:pt x="34502" y="17563"/>
                  </a:moveTo>
                  <a:cubicBezTo>
                    <a:pt x="34733" y="17690"/>
                    <a:pt x="34958" y="17823"/>
                    <a:pt x="35178" y="17964"/>
                  </a:cubicBezTo>
                  <a:cubicBezTo>
                    <a:pt x="34170" y="18544"/>
                    <a:pt x="33281" y="19260"/>
                    <a:pt x="32467" y="20057"/>
                  </a:cubicBezTo>
                  <a:cubicBezTo>
                    <a:pt x="33142" y="19220"/>
                    <a:pt x="33821" y="18388"/>
                    <a:pt x="34502" y="17563"/>
                  </a:cubicBezTo>
                  <a:close/>
                  <a:moveTo>
                    <a:pt x="26283" y="15559"/>
                  </a:moveTo>
                  <a:cubicBezTo>
                    <a:pt x="24767" y="17118"/>
                    <a:pt x="23474" y="18853"/>
                    <a:pt x="22048" y="20496"/>
                  </a:cubicBezTo>
                  <a:cubicBezTo>
                    <a:pt x="22628" y="19823"/>
                    <a:pt x="24141" y="17722"/>
                    <a:pt x="24808" y="16278"/>
                  </a:cubicBezTo>
                  <a:cubicBezTo>
                    <a:pt x="24866" y="16157"/>
                    <a:pt x="24773" y="16035"/>
                    <a:pt x="24664" y="16035"/>
                  </a:cubicBezTo>
                  <a:cubicBezTo>
                    <a:pt x="24627" y="16035"/>
                    <a:pt x="24589" y="16049"/>
                    <a:pt x="24554" y="16082"/>
                  </a:cubicBezTo>
                  <a:cubicBezTo>
                    <a:pt x="23797" y="16792"/>
                    <a:pt x="23139" y="17525"/>
                    <a:pt x="22487" y="18331"/>
                  </a:cubicBezTo>
                  <a:cubicBezTo>
                    <a:pt x="22057" y="18857"/>
                    <a:pt x="21853" y="19060"/>
                    <a:pt x="21793" y="19060"/>
                  </a:cubicBezTo>
                  <a:cubicBezTo>
                    <a:pt x="21611" y="19060"/>
                    <a:pt x="22774" y="17173"/>
                    <a:pt x="22928" y="16899"/>
                  </a:cubicBezTo>
                  <a:cubicBezTo>
                    <a:pt x="22976" y="16815"/>
                    <a:pt x="22905" y="16739"/>
                    <a:pt x="22832" y="16739"/>
                  </a:cubicBezTo>
                  <a:cubicBezTo>
                    <a:pt x="22799" y="16739"/>
                    <a:pt x="22766" y="16754"/>
                    <a:pt x="22743" y="16792"/>
                  </a:cubicBezTo>
                  <a:cubicBezTo>
                    <a:pt x="22738" y="16798"/>
                    <a:pt x="22735" y="16806"/>
                    <a:pt x="22732" y="16812"/>
                  </a:cubicBezTo>
                  <a:cubicBezTo>
                    <a:pt x="22697" y="16779"/>
                    <a:pt x="22654" y="16758"/>
                    <a:pt x="22609" y="16758"/>
                  </a:cubicBezTo>
                  <a:cubicBezTo>
                    <a:pt x="22568" y="16758"/>
                    <a:pt x="22526" y="16776"/>
                    <a:pt x="22489" y="16821"/>
                  </a:cubicBezTo>
                  <a:cubicBezTo>
                    <a:pt x="22046" y="17363"/>
                    <a:pt x="21336" y="18652"/>
                    <a:pt x="21231" y="18652"/>
                  </a:cubicBezTo>
                  <a:cubicBezTo>
                    <a:pt x="21174" y="18652"/>
                    <a:pt x="21293" y="18280"/>
                    <a:pt x="21721" y="17219"/>
                  </a:cubicBezTo>
                  <a:cubicBezTo>
                    <a:pt x="21775" y="17084"/>
                    <a:pt x="21656" y="16991"/>
                    <a:pt x="21539" y="16991"/>
                  </a:cubicBezTo>
                  <a:cubicBezTo>
                    <a:pt x="21493" y="16991"/>
                    <a:pt x="21448" y="17006"/>
                    <a:pt x="21413" y="17037"/>
                  </a:cubicBezTo>
                  <a:cubicBezTo>
                    <a:pt x="20307" y="18026"/>
                    <a:pt x="19823" y="18755"/>
                    <a:pt x="19732" y="18904"/>
                  </a:cubicBezTo>
                  <a:lnTo>
                    <a:pt x="19732" y="18904"/>
                  </a:lnTo>
                  <a:cubicBezTo>
                    <a:pt x="19799" y="18784"/>
                    <a:pt x="20066" y="18272"/>
                    <a:pt x="20428" y="17219"/>
                  </a:cubicBezTo>
                  <a:cubicBezTo>
                    <a:pt x="20443" y="17167"/>
                    <a:pt x="20434" y="17112"/>
                    <a:pt x="20399" y="17072"/>
                  </a:cubicBezTo>
                  <a:cubicBezTo>
                    <a:pt x="20956" y="17020"/>
                    <a:pt x="21508" y="16922"/>
                    <a:pt x="22051" y="16778"/>
                  </a:cubicBezTo>
                  <a:cubicBezTo>
                    <a:pt x="23465" y="16422"/>
                    <a:pt x="24863" y="15851"/>
                    <a:pt x="26283" y="15559"/>
                  </a:cubicBezTo>
                  <a:close/>
                  <a:moveTo>
                    <a:pt x="28723" y="16523"/>
                  </a:moveTo>
                  <a:cubicBezTo>
                    <a:pt x="28745" y="16523"/>
                    <a:pt x="28603" y="16792"/>
                    <a:pt x="28183" y="17514"/>
                  </a:cubicBezTo>
                  <a:lnTo>
                    <a:pt x="28185" y="17517"/>
                  </a:lnTo>
                  <a:cubicBezTo>
                    <a:pt x="27265" y="19096"/>
                    <a:pt x="26035" y="20505"/>
                    <a:pt x="24886" y="21934"/>
                  </a:cubicBezTo>
                  <a:cubicBezTo>
                    <a:pt x="25668" y="20834"/>
                    <a:pt x="26433" y="19742"/>
                    <a:pt x="27201" y="18738"/>
                  </a:cubicBezTo>
                  <a:cubicBezTo>
                    <a:pt x="27442" y="18421"/>
                    <a:pt x="28664" y="16523"/>
                    <a:pt x="28723" y="16523"/>
                  </a:cubicBezTo>
                  <a:close/>
                  <a:moveTo>
                    <a:pt x="35027" y="19757"/>
                  </a:moveTo>
                  <a:cubicBezTo>
                    <a:pt x="35073" y="19757"/>
                    <a:pt x="34147" y="20878"/>
                    <a:pt x="33509" y="21613"/>
                  </a:cubicBezTo>
                  <a:cubicBezTo>
                    <a:pt x="33157" y="21977"/>
                    <a:pt x="32816" y="22352"/>
                    <a:pt x="32490" y="22739"/>
                  </a:cubicBezTo>
                  <a:cubicBezTo>
                    <a:pt x="32190" y="23065"/>
                    <a:pt x="31884" y="23393"/>
                    <a:pt x="31586" y="23722"/>
                  </a:cubicBezTo>
                  <a:lnTo>
                    <a:pt x="31586" y="23722"/>
                  </a:lnTo>
                  <a:cubicBezTo>
                    <a:pt x="32440" y="22682"/>
                    <a:pt x="33289" y="21662"/>
                    <a:pt x="34147" y="20701"/>
                  </a:cubicBezTo>
                  <a:cubicBezTo>
                    <a:pt x="34758" y="20016"/>
                    <a:pt x="35005" y="19757"/>
                    <a:pt x="35027" y="19757"/>
                  </a:cubicBezTo>
                  <a:close/>
                  <a:moveTo>
                    <a:pt x="28429" y="23607"/>
                  </a:moveTo>
                  <a:lnTo>
                    <a:pt x="28429" y="23607"/>
                  </a:lnTo>
                  <a:cubicBezTo>
                    <a:pt x="28323" y="23750"/>
                    <a:pt x="28217" y="23892"/>
                    <a:pt x="28112" y="24035"/>
                  </a:cubicBezTo>
                  <a:lnTo>
                    <a:pt x="28112" y="24035"/>
                  </a:lnTo>
                  <a:cubicBezTo>
                    <a:pt x="28197" y="23922"/>
                    <a:pt x="28281" y="23809"/>
                    <a:pt x="28364" y="23695"/>
                  </a:cubicBezTo>
                  <a:cubicBezTo>
                    <a:pt x="28386" y="23665"/>
                    <a:pt x="28407" y="23636"/>
                    <a:pt x="28429" y="23607"/>
                  </a:cubicBezTo>
                  <a:close/>
                  <a:moveTo>
                    <a:pt x="30141" y="16890"/>
                  </a:moveTo>
                  <a:cubicBezTo>
                    <a:pt x="28459" y="18908"/>
                    <a:pt x="26575" y="21742"/>
                    <a:pt x="24666" y="23960"/>
                  </a:cubicBezTo>
                  <a:cubicBezTo>
                    <a:pt x="24533" y="24115"/>
                    <a:pt x="24400" y="24271"/>
                    <a:pt x="24268" y="24427"/>
                  </a:cubicBezTo>
                  <a:lnTo>
                    <a:pt x="24268" y="24427"/>
                  </a:lnTo>
                  <a:cubicBezTo>
                    <a:pt x="26238" y="21929"/>
                    <a:pt x="28099" y="19336"/>
                    <a:pt x="30141" y="16890"/>
                  </a:cubicBezTo>
                  <a:close/>
                  <a:moveTo>
                    <a:pt x="40836" y="23328"/>
                  </a:moveTo>
                  <a:cubicBezTo>
                    <a:pt x="41041" y="23357"/>
                    <a:pt x="41246" y="23397"/>
                    <a:pt x="41445" y="23452"/>
                  </a:cubicBezTo>
                  <a:cubicBezTo>
                    <a:pt x="40868" y="23943"/>
                    <a:pt x="40354" y="24489"/>
                    <a:pt x="39872" y="25063"/>
                  </a:cubicBezTo>
                  <a:cubicBezTo>
                    <a:pt x="40233" y="24561"/>
                    <a:pt x="40574" y="24047"/>
                    <a:pt x="40859" y="23496"/>
                  </a:cubicBezTo>
                  <a:cubicBezTo>
                    <a:pt x="40885" y="23441"/>
                    <a:pt x="40877" y="23374"/>
                    <a:pt x="40836" y="23328"/>
                  </a:cubicBezTo>
                  <a:close/>
                  <a:moveTo>
                    <a:pt x="34630" y="18645"/>
                  </a:moveTo>
                  <a:cubicBezTo>
                    <a:pt x="34743" y="18645"/>
                    <a:pt x="34589" y="18938"/>
                    <a:pt x="33971" y="19725"/>
                  </a:cubicBezTo>
                  <a:lnTo>
                    <a:pt x="33971" y="19728"/>
                  </a:lnTo>
                  <a:cubicBezTo>
                    <a:pt x="33024" y="20929"/>
                    <a:pt x="31849" y="21974"/>
                    <a:pt x="30816" y="23106"/>
                  </a:cubicBezTo>
                  <a:cubicBezTo>
                    <a:pt x="30030" y="23966"/>
                    <a:pt x="29219" y="24803"/>
                    <a:pt x="28399" y="25632"/>
                  </a:cubicBezTo>
                  <a:cubicBezTo>
                    <a:pt x="29513" y="24102"/>
                    <a:pt x="30593" y="22543"/>
                    <a:pt x="31823" y="21099"/>
                  </a:cubicBezTo>
                  <a:cubicBezTo>
                    <a:pt x="32167" y="20699"/>
                    <a:pt x="34330" y="18645"/>
                    <a:pt x="34630" y="18645"/>
                  </a:cubicBezTo>
                  <a:close/>
                  <a:moveTo>
                    <a:pt x="35657" y="20447"/>
                  </a:moveTo>
                  <a:cubicBezTo>
                    <a:pt x="35605" y="20537"/>
                    <a:pt x="35674" y="20614"/>
                    <a:pt x="35755" y="20629"/>
                  </a:cubicBezTo>
                  <a:cubicBezTo>
                    <a:pt x="34597" y="22459"/>
                    <a:pt x="32201" y="24310"/>
                    <a:pt x="30934" y="25664"/>
                  </a:cubicBezTo>
                  <a:cubicBezTo>
                    <a:pt x="30587" y="26030"/>
                    <a:pt x="30247" y="26403"/>
                    <a:pt x="29909" y="26772"/>
                  </a:cubicBezTo>
                  <a:cubicBezTo>
                    <a:pt x="30198" y="26325"/>
                    <a:pt x="30481" y="25874"/>
                    <a:pt x="30778" y="25433"/>
                  </a:cubicBezTo>
                  <a:cubicBezTo>
                    <a:pt x="31185" y="24826"/>
                    <a:pt x="31615" y="24240"/>
                    <a:pt x="32060" y="23666"/>
                  </a:cubicBezTo>
                  <a:lnTo>
                    <a:pt x="32060" y="23669"/>
                  </a:lnTo>
                  <a:cubicBezTo>
                    <a:pt x="32611" y="23088"/>
                    <a:pt x="33160" y="22508"/>
                    <a:pt x="33682" y="21908"/>
                  </a:cubicBezTo>
                  <a:cubicBezTo>
                    <a:pt x="34441" y="21357"/>
                    <a:pt x="35494" y="20728"/>
                    <a:pt x="35657" y="20447"/>
                  </a:cubicBezTo>
                  <a:close/>
                  <a:moveTo>
                    <a:pt x="46186" y="25459"/>
                  </a:moveTo>
                  <a:cubicBezTo>
                    <a:pt x="46325" y="25548"/>
                    <a:pt x="46454" y="25646"/>
                    <a:pt x="46579" y="25753"/>
                  </a:cubicBezTo>
                  <a:cubicBezTo>
                    <a:pt x="46177" y="26180"/>
                    <a:pt x="45785" y="26614"/>
                    <a:pt x="45386" y="27044"/>
                  </a:cubicBezTo>
                  <a:cubicBezTo>
                    <a:pt x="45718" y="26550"/>
                    <a:pt x="45987" y="26019"/>
                    <a:pt x="46186" y="25459"/>
                  </a:cubicBezTo>
                  <a:close/>
                  <a:moveTo>
                    <a:pt x="31064" y="17263"/>
                  </a:moveTo>
                  <a:cubicBezTo>
                    <a:pt x="31197" y="17263"/>
                    <a:pt x="29285" y="19885"/>
                    <a:pt x="29080" y="20170"/>
                  </a:cubicBezTo>
                  <a:cubicBezTo>
                    <a:pt x="28108" y="21518"/>
                    <a:pt x="27109" y="22846"/>
                    <a:pt x="26104" y="24171"/>
                  </a:cubicBezTo>
                  <a:cubicBezTo>
                    <a:pt x="25772" y="24532"/>
                    <a:pt x="25434" y="24884"/>
                    <a:pt x="25085" y="25228"/>
                  </a:cubicBezTo>
                  <a:cubicBezTo>
                    <a:pt x="24354" y="25941"/>
                    <a:pt x="23607" y="26648"/>
                    <a:pt x="22899" y="27387"/>
                  </a:cubicBezTo>
                  <a:cubicBezTo>
                    <a:pt x="25604" y="24194"/>
                    <a:pt x="27957" y="20698"/>
                    <a:pt x="30749" y="17571"/>
                  </a:cubicBezTo>
                  <a:cubicBezTo>
                    <a:pt x="30942" y="17355"/>
                    <a:pt x="31039" y="17263"/>
                    <a:pt x="31064" y="17263"/>
                  </a:cubicBezTo>
                  <a:close/>
                  <a:moveTo>
                    <a:pt x="28367" y="15406"/>
                  </a:moveTo>
                  <a:cubicBezTo>
                    <a:pt x="28650" y="15432"/>
                    <a:pt x="28933" y="15478"/>
                    <a:pt x="29210" y="15545"/>
                  </a:cubicBezTo>
                  <a:cubicBezTo>
                    <a:pt x="27536" y="17771"/>
                    <a:pt x="25778" y="19930"/>
                    <a:pt x="24109" y="22159"/>
                  </a:cubicBezTo>
                  <a:cubicBezTo>
                    <a:pt x="23301" y="23244"/>
                    <a:pt x="22533" y="24350"/>
                    <a:pt x="21701" y="25418"/>
                  </a:cubicBezTo>
                  <a:cubicBezTo>
                    <a:pt x="21037" y="26279"/>
                    <a:pt x="19337" y="27217"/>
                    <a:pt x="18875" y="27996"/>
                  </a:cubicBezTo>
                  <a:cubicBezTo>
                    <a:pt x="21577" y="23438"/>
                    <a:pt x="25931" y="20184"/>
                    <a:pt x="28367" y="15418"/>
                  </a:cubicBezTo>
                  <a:cubicBezTo>
                    <a:pt x="28367" y="15415"/>
                    <a:pt x="28367" y="15412"/>
                    <a:pt x="28367" y="15406"/>
                  </a:cubicBezTo>
                  <a:close/>
                  <a:moveTo>
                    <a:pt x="44162" y="24509"/>
                  </a:moveTo>
                  <a:lnTo>
                    <a:pt x="44162" y="24509"/>
                  </a:lnTo>
                  <a:cubicBezTo>
                    <a:pt x="44748" y="24725"/>
                    <a:pt x="45343" y="24962"/>
                    <a:pt x="45868" y="25262"/>
                  </a:cubicBezTo>
                  <a:cubicBezTo>
                    <a:pt x="45161" y="25843"/>
                    <a:pt x="44485" y="26463"/>
                    <a:pt x="43847" y="27122"/>
                  </a:cubicBezTo>
                  <a:cubicBezTo>
                    <a:pt x="44272" y="26475"/>
                    <a:pt x="44662" y="25805"/>
                    <a:pt x="44965" y="25075"/>
                  </a:cubicBezTo>
                  <a:cubicBezTo>
                    <a:pt x="45008" y="24969"/>
                    <a:pt x="44911" y="24894"/>
                    <a:pt x="44817" y="24894"/>
                  </a:cubicBezTo>
                  <a:cubicBezTo>
                    <a:pt x="44780" y="24894"/>
                    <a:pt x="44744" y="24905"/>
                    <a:pt x="44716" y="24930"/>
                  </a:cubicBezTo>
                  <a:cubicBezTo>
                    <a:pt x="43536" y="25993"/>
                    <a:pt x="42430" y="27148"/>
                    <a:pt x="41362" y="28349"/>
                  </a:cubicBezTo>
                  <a:cubicBezTo>
                    <a:pt x="42312" y="27073"/>
                    <a:pt x="43250" y="25797"/>
                    <a:pt x="44165" y="24512"/>
                  </a:cubicBezTo>
                  <a:lnTo>
                    <a:pt x="44162" y="24509"/>
                  </a:lnTo>
                  <a:close/>
                  <a:moveTo>
                    <a:pt x="47332" y="26781"/>
                  </a:moveTo>
                  <a:cubicBezTo>
                    <a:pt x="47401" y="26951"/>
                    <a:pt x="47450" y="27133"/>
                    <a:pt x="47476" y="27318"/>
                  </a:cubicBezTo>
                  <a:cubicBezTo>
                    <a:pt x="47482" y="27353"/>
                    <a:pt x="47497" y="27384"/>
                    <a:pt x="47517" y="27413"/>
                  </a:cubicBezTo>
                  <a:cubicBezTo>
                    <a:pt x="47055" y="27754"/>
                    <a:pt x="46602" y="28109"/>
                    <a:pt x="46163" y="28490"/>
                  </a:cubicBezTo>
                  <a:cubicBezTo>
                    <a:pt x="46567" y="27930"/>
                    <a:pt x="46963" y="27361"/>
                    <a:pt x="47332" y="26781"/>
                  </a:cubicBezTo>
                  <a:close/>
                  <a:moveTo>
                    <a:pt x="29551" y="15623"/>
                  </a:moveTo>
                  <a:lnTo>
                    <a:pt x="29551" y="15623"/>
                  </a:lnTo>
                  <a:cubicBezTo>
                    <a:pt x="29571" y="15628"/>
                    <a:pt x="29589" y="15628"/>
                    <a:pt x="29609" y="15634"/>
                  </a:cubicBezTo>
                  <a:cubicBezTo>
                    <a:pt x="29900" y="15727"/>
                    <a:pt x="30221" y="15828"/>
                    <a:pt x="30553" y="15937"/>
                  </a:cubicBezTo>
                  <a:cubicBezTo>
                    <a:pt x="26882" y="20151"/>
                    <a:pt x="23875" y="24900"/>
                    <a:pt x="19962" y="28909"/>
                  </a:cubicBezTo>
                  <a:lnTo>
                    <a:pt x="19962" y="28909"/>
                  </a:lnTo>
                  <a:cubicBezTo>
                    <a:pt x="21381" y="27416"/>
                    <a:pt x="22850" y="25260"/>
                    <a:pt x="24164" y="23395"/>
                  </a:cubicBezTo>
                  <a:cubicBezTo>
                    <a:pt x="26014" y="20770"/>
                    <a:pt x="28151" y="18559"/>
                    <a:pt x="29551" y="15637"/>
                  </a:cubicBezTo>
                  <a:cubicBezTo>
                    <a:pt x="29554" y="15631"/>
                    <a:pt x="29551" y="15628"/>
                    <a:pt x="29551" y="15623"/>
                  </a:cubicBezTo>
                  <a:close/>
                  <a:moveTo>
                    <a:pt x="37050" y="23522"/>
                  </a:moveTo>
                  <a:cubicBezTo>
                    <a:pt x="37125" y="23522"/>
                    <a:pt x="36886" y="23893"/>
                    <a:pt x="36119" y="24876"/>
                  </a:cubicBezTo>
                  <a:cubicBezTo>
                    <a:pt x="34970" y="26348"/>
                    <a:pt x="33550" y="27679"/>
                    <a:pt x="32178" y="29021"/>
                  </a:cubicBezTo>
                  <a:cubicBezTo>
                    <a:pt x="32701" y="28334"/>
                    <a:pt x="33220" y="27647"/>
                    <a:pt x="33752" y="26966"/>
                  </a:cubicBezTo>
                  <a:cubicBezTo>
                    <a:pt x="34141" y="26463"/>
                    <a:pt x="36839" y="23522"/>
                    <a:pt x="37050" y="23522"/>
                  </a:cubicBezTo>
                  <a:close/>
                  <a:moveTo>
                    <a:pt x="50236" y="27581"/>
                  </a:moveTo>
                  <a:cubicBezTo>
                    <a:pt x="50499" y="27618"/>
                    <a:pt x="50756" y="27673"/>
                    <a:pt x="51013" y="27742"/>
                  </a:cubicBezTo>
                  <a:cubicBezTo>
                    <a:pt x="50314" y="28340"/>
                    <a:pt x="49624" y="28964"/>
                    <a:pt x="48940" y="29604"/>
                  </a:cubicBezTo>
                  <a:cubicBezTo>
                    <a:pt x="49422" y="28981"/>
                    <a:pt x="49867" y="28320"/>
                    <a:pt x="50236" y="27592"/>
                  </a:cubicBezTo>
                  <a:cubicBezTo>
                    <a:pt x="50239" y="27589"/>
                    <a:pt x="50236" y="27584"/>
                    <a:pt x="50236" y="27581"/>
                  </a:cubicBezTo>
                  <a:close/>
                  <a:moveTo>
                    <a:pt x="41731" y="23536"/>
                  </a:moveTo>
                  <a:lnTo>
                    <a:pt x="41731" y="23536"/>
                  </a:lnTo>
                  <a:cubicBezTo>
                    <a:pt x="41887" y="23588"/>
                    <a:pt x="42037" y="23651"/>
                    <a:pt x="42185" y="23727"/>
                  </a:cubicBezTo>
                  <a:cubicBezTo>
                    <a:pt x="42635" y="23963"/>
                    <a:pt x="43221" y="24168"/>
                    <a:pt x="43842" y="24391"/>
                  </a:cubicBezTo>
                  <a:cubicBezTo>
                    <a:pt x="42029" y="26004"/>
                    <a:pt x="40501" y="27930"/>
                    <a:pt x="38966" y="29850"/>
                  </a:cubicBezTo>
                  <a:cubicBezTo>
                    <a:pt x="40337" y="28066"/>
                    <a:pt x="41552" y="26212"/>
                    <a:pt x="42485" y="24255"/>
                  </a:cubicBezTo>
                  <a:cubicBezTo>
                    <a:pt x="42535" y="24149"/>
                    <a:pt x="42454" y="23997"/>
                    <a:pt x="42346" y="23997"/>
                  </a:cubicBezTo>
                  <a:cubicBezTo>
                    <a:pt x="42318" y="23997"/>
                    <a:pt x="42289" y="24007"/>
                    <a:pt x="42260" y="24030"/>
                  </a:cubicBezTo>
                  <a:cubicBezTo>
                    <a:pt x="41460" y="24645"/>
                    <a:pt x="40721" y="25340"/>
                    <a:pt x="40016" y="26082"/>
                  </a:cubicBezTo>
                  <a:cubicBezTo>
                    <a:pt x="40600" y="25268"/>
                    <a:pt x="41171" y="24448"/>
                    <a:pt x="41720" y="23602"/>
                  </a:cubicBezTo>
                  <a:cubicBezTo>
                    <a:pt x="41728" y="23582"/>
                    <a:pt x="41734" y="23559"/>
                    <a:pt x="41731" y="23536"/>
                  </a:cubicBezTo>
                  <a:close/>
                  <a:moveTo>
                    <a:pt x="35435" y="18137"/>
                  </a:moveTo>
                  <a:cubicBezTo>
                    <a:pt x="36416" y="18804"/>
                    <a:pt x="37216" y="19610"/>
                    <a:pt x="37623" y="20585"/>
                  </a:cubicBezTo>
                  <a:cubicBezTo>
                    <a:pt x="37609" y="20581"/>
                    <a:pt x="37595" y="20578"/>
                    <a:pt x="37582" y="20578"/>
                  </a:cubicBezTo>
                  <a:cubicBezTo>
                    <a:pt x="37546" y="20578"/>
                    <a:pt x="37513" y="20594"/>
                    <a:pt x="37490" y="20623"/>
                  </a:cubicBezTo>
                  <a:cubicBezTo>
                    <a:pt x="36492" y="21765"/>
                    <a:pt x="35505" y="22935"/>
                    <a:pt x="34521" y="24108"/>
                  </a:cubicBezTo>
                  <a:lnTo>
                    <a:pt x="34521" y="24108"/>
                  </a:lnTo>
                  <a:cubicBezTo>
                    <a:pt x="35467" y="22835"/>
                    <a:pt x="36364" y="21550"/>
                    <a:pt x="37184" y="20259"/>
                  </a:cubicBezTo>
                  <a:cubicBezTo>
                    <a:pt x="37247" y="20157"/>
                    <a:pt x="37150" y="20044"/>
                    <a:pt x="37052" y="20044"/>
                  </a:cubicBezTo>
                  <a:cubicBezTo>
                    <a:pt x="37019" y="20044"/>
                    <a:pt x="36986" y="20057"/>
                    <a:pt x="36959" y="20086"/>
                  </a:cubicBezTo>
                  <a:cubicBezTo>
                    <a:pt x="33983" y="23371"/>
                    <a:pt x="30917" y="26602"/>
                    <a:pt x="27905" y="29873"/>
                  </a:cubicBezTo>
                  <a:cubicBezTo>
                    <a:pt x="27940" y="29821"/>
                    <a:pt x="27978" y="29769"/>
                    <a:pt x="28009" y="29714"/>
                  </a:cubicBezTo>
                  <a:cubicBezTo>
                    <a:pt x="28321" y="29241"/>
                    <a:pt x="28627" y="28761"/>
                    <a:pt x="28933" y="28282"/>
                  </a:cubicBezTo>
                  <a:cubicBezTo>
                    <a:pt x="29970" y="27156"/>
                    <a:pt x="31003" y="26027"/>
                    <a:pt x="32051" y="24910"/>
                  </a:cubicBezTo>
                  <a:cubicBezTo>
                    <a:pt x="33463" y="23406"/>
                    <a:pt x="35885" y="21688"/>
                    <a:pt x="36564" y="19690"/>
                  </a:cubicBezTo>
                  <a:cubicBezTo>
                    <a:pt x="36587" y="19624"/>
                    <a:pt x="36555" y="19552"/>
                    <a:pt x="36491" y="19526"/>
                  </a:cubicBezTo>
                  <a:lnTo>
                    <a:pt x="36633" y="19283"/>
                  </a:lnTo>
                  <a:cubicBezTo>
                    <a:pt x="36684" y="19197"/>
                    <a:pt x="36609" y="19084"/>
                    <a:pt x="36519" y="19084"/>
                  </a:cubicBezTo>
                  <a:cubicBezTo>
                    <a:pt x="36497" y="19084"/>
                    <a:pt x="36475" y="19090"/>
                    <a:pt x="36454" y="19104"/>
                  </a:cubicBezTo>
                  <a:cubicBezTo>
                    <a:pt x="35957" y="19442"/>
                    <a:pt x="35478" y="19806"/>
                    <a:pt x="35022" y="20196"/>
                  </a:cubicBezTo>
                  <a:cubicBezTo>
                    <a:pt x="35299" y="19800"/>
                    <a:pt x="35550" y="19390"/>
                    <a:pt x="35778" y="18966"/>
                  </a:cubicBezTo>
                  <a:cubicBezTo>
                    <a:pt x="35832" y="18860"/>
                    <a:pt x="35746" y="18749"/>
                    <a:pt x="35651" y="18749"/>
                  </a:cubicBezTo>
                  <a:cubicBezTo>
                    <a:pt x="35619" y="18749"/>
                    <a:pt x="35585" y="18762"/>
                    <a:pt x="35556" y="18793"/>
                  </a:cubicBezTo>
                  <a:cubicBezTo>
                    <a:pt x="34461" y="19921"/>
                    <a:pt x="33387" y="21073"/>
                    <a:pt x="32326" y="22240"/>
                  </a:cubicBezTo>
                  <a:lnTo>
                    <a:pt x="32326" y="22240"/>
                  </a:lnTo>
                  <a:cubicBezTo>
                    <a:pt x="33471" y="20939"/>
                    <a:pt x="34527" y="19583"/>
                    <a:pt x="35435" y="18137"/>
                  </a:cubicBezTo>
                  <a:close/>
                  <a:moveTo>
                    <a:pt x="24629" y="24520"/>
                  </a:moveTo>
                  <a:lnTo>
                    <a:pt x="24629" y="24520"/>
                  </a:lnTo>
                  <a:cubicBezTo>
                    <a:pt x="23428" y="26163"/>
                    <a:pt x="22215" y="27777"/>
                    <a:pt x="20884" y="29203"/>
                  </a:cubicBezTo>
                  <a:lnTo>
                    <a:pt x="20887" y="29203"/>
                  </a:lnTo>
                  <a:cubicBezTo>
                    <a:pt x="20437" y="29685"/>
                    <a:pt x="20246" y="29877"/>
                    <a:pt x="20228" y="29877"/>
                  </a:cubicBezTo>
                  <a:cubicBezTo>
                    <a:pt x="20159" y="29877"/>
                    <a:pt x="22437" y="27259"/>
                    <a:pt x="22700" y="26925"/>
                  </a:cubicBezTo>
                  <a:cubicBezTo>
                    <a:pt x="23347" y="26117"/>
                    <a:pt x="23982" y="25317"/>
                    <a:pt x="24629" y="24520"/>
                  </a:cubicBezTo>
                  <a:close/>
                  <a:moveTo>
                    <a:pt x="51440" y="27884"/>
                  </a:moveTo>
                  <a:cubicBezTo>
                    <a:pt x="51715" y="27988"/>
                    <a:pt x="51977" y="28123"/>
                    <a:pt x="52223" y="28285"/>
                  </a:cubicBezTo>
                  <a:cubicBezTo>
                    <a:pt x="51481" y="28935"/>
                    <a:pt x="50745" y="29602"/>
                    <a:pt x="50014" y="30289"/>
                  </a:cubicBezTo>
                  <a:cubicBezTo>
                    <a:pt x="50540" y="29518"/>
                    <a:pt x="51016" y="28712"/>
                    <a:pt x="51440" y="27884"/>
                  </a:cubicBezTo>
                  <a:close/>
                  <a:moveTo>
                    <a:pt x="24837" y="25805"/>
                  </a:moveTo>
                  <a:lnTo>
                    <a:pt x="24837" y="25805"/>
                  </a:lnTo>
                  <a:cubicBezTo>
                    <a:pt x="23973" y="26908"/>
                    <a:pt x="23099" y="28002"/>
                    <a:pt x="22215" y="29088"/>
                  </a:cubicBezTo>
                  <a:cubicBezTo>
                    <a:pt x="21690" y="29726"/>
                    <a:pt x="21158" y="30364"/>
                    <a:pt x="20624" y="30996"/>
                  </a:cubicBezTo>
                  <a:cubicBezTo>
                    <a:pt x="21245" y="30257"/>
                    <a:pt x="21785" y="29070"/>
                    <a:pt x="22449" y="28291"/>
                  </a:cubicBezTo>
                  <a:cubicBezTo>
                    <a:pt x="23200" y="27419"/>
                    <a:pt x="24014" y="26611"/>
                    <a:pt x="24837" y="25805"/>
                  </a:cubicBezTo>
                  <a:close/>
                  <a:moveTo>
                    <a:pt x="32839" y="16772"/>
                  </a:moveTo>
                  <a:cubicBezTo>
                    <a:pt x="33041" y="16855"/>
                    <a:pt x="33243" y="16945"/>
                    <a:pt x="33446" y="17037"/>
                  </a:cubicBezTo>
                  <a:cubicBezTo>
                    <a:pt x="33428" y="17046"/>
                    <a:pt x="33411" y="17043"/>
                    <a:pt x="33394" y="17060"/>
                  </a:cubicBezTo>
                  <a:cubicBezTo>
                    <a:pt x="31490" y="19021"/>
                    <a:pt x="30034" y="21400"/>
                    <a:pt x="28429" y="23607"/>
                  </a:cubicBezTo>
                  <a:lnTo>
                    <a:pt x="28429" y="23607"/>
                  </a:lnTo>
                  <a:cubicBezTo>
                    <a:pt x="30050" y="21417"/>
                    <a:pt x="31696" y="19247"/>
                    <a:pt x="33613" y="17277"/>
                  </a:cubicBezTo>
                  <a:cubicBezTo>
                    <a:pt x="33653" y="17234"/>
                    <a:pt x="33662" y="17173"/>
                    <a:pt x="33636" y="17121"/>
                  </a:cubicBezTo>
                  <a:lnTo>
                    <a:pt x="33636" y="17121"/>
                  </a:lnTo>
                  <a:cubicBezTo>
                    <a:pt x="33835" y="17216"/>
                    <a:pt x="34035" y="17314"/>
                    <a:pt x="34231" y="17418"/>
                  </a:cubicBezTo>
                  <a:cubicBezTo>
                    <a:pt x="31812" y="19442"/>
                    <a:pt x="30030" y="21968"/>
                    <a:pt x="27986" y="24353"/>
                  </a:cubicBezTo>
                  <a:lnTo>
                    <a:pt x="27983" y="24353"/>
                  </a:lnTo>
                  <a:cubicBezTo>
                    <a:pt x="27804" y="24561"/>
                    <a:pt x="27611" y="24757"/>
                    <a:pt x="27426" y="24962"/>
                  </a:cubicBezTo>
                  <a:cubicBezTo>
                    <a:pt x="27655" y="24653"/>
                    <a:pt x="27883" y="24344"/>
                    <a:pt x="28112" y="24035"/>
                  </a:cubicBezTo>
                  <a:lnTo>
                    <a:pt x="28112" y="24035"/>
                  </a:lnTo>
                  <a:cubicBezTo>
                    <a:pt x="27814" y="24431"/>
                    <a:pt x="27506" y="24820"/>
                    <a:pt x="27201" y="25210"/>
                  </a:cubicBezTo>
                  <a:cubicBezTo>
                    <a:pt x="26967" y="25464"/>
                    <a:pt x="26739" y="25724"/>
                    <a:pt x="26502" y="25973"/>
                  </a:cubicBezTo>
                  <a:cubicBezTo>
                    <a:pt x="26696" y="25771"/>
                    <a:pt x="26889" y="25566"/>
                    <a:pt x="27083" y="25361"/>
                  </a:cubicBezTo>
                  <a:lnTo>
                    <a:pt x="27083" y="25361"/>
                  </a:lnTo>
                  <a:cubicBezTo>
                    <a:pt x="26292" y="26368"/>
                    <a:pt x="25486" y="27361"/>
                    <a:pt x="24655" y="28334"/>
                  </a:cubicBezTo>
                  <a:cubicBezTo>
                    <a:pt x="24086" y="28998"/>
                    <a:pt x="23029" y="29801"/>
                    <a:pt x="22215" y="30589"/>
                  </a:cubicBezTo>
                  <a:cubicBezTo>
                    <a:pt x="23358" y="29304"/>
                    <a:pt x="24559" y="28019"/>
                    <a:pt x="25769" y="26743"/>
                  </a:cubicBezTo>
                  <a:lnTo>
                    <a:pt x="25769" y="26743"/>
                  </a:lnTo>
                  <a:cubicBezTo>
                    <a:pt x="24375" y="28175"/>
                    <a:pt x="22954" y="29587"/>
                    <a:pt x="21620" y="31083"/>
                  </a:cubicBezTo>
                  <a:cubicBezTo>
                    <a:pt x="24577" y="25765"/>
                    <a:pt x="30143" y="22344"/>
                    <a:pt x="32839" y="16772"/>
                  </a:cubicBezTo>
                  <a:close/>
                  <a:moveTo>
                    <a:pt x="46743" y="28437"/>
                  </a:moveTo>
                  <a:cubicBezTo>
                    <a:pt x="46787" y="28437"/>
                    <a:pt x="46560" y="28734"/>
                    <a:pt x="45871" y="29524"/>
                  </a:cubicBezTo>
                  <a:lnTo>
                    <a:pt x="45776" y="29630"/>
                  </a:lnTo>
                  <a:cubicBezTo>
                    <a:pt x="45126" y="30228"/>
                    <a:pt x="44485" y="30834"/>
                    <a:pt x="43856" y="31449"/>
                  </a:cubicBezTo>
                  <a:cubicBezTo>
                    <a:pt x="43951" y="31325"/>
                    <a:pt x="44041" y="31195"/>
                    <a:pt x="44139" y="31071"/>
                  </a:cubicBezTo>
                  <a:cubicBezTo>
                    <a:pt x="44471" y="30651"/>
                    <a:pt x="46622" y="28437"/>
                    <a:pt x="46743" y="28437"/>
                  </a:cubicBezTo>
                  <a:close/>
                  <a:moveTo>
                    <a:pt x="53574" y="30410"/>
                  </a:moveTo>
                  <a:cubicBezTo>
                    <a:pt x="53606" y="30612"/>
                    <a:pt x="53617" y="30817"/>
                    <a:pt x="53614" y="31025"/>
                  </a:cubicBezTo>
                  <a:cubicBezTo>
                    <a:pt x="53603" y="31031"/>
                    <a:pt x="53588" y="31028"/>
                    <a:pt x="53577" y="31036"/>
                  </a:cubicBezTo>
                  <a:cubicBezTo>
                    <a:pt x="53311" y="31239"/>
                    <a:pt x="53054" y="31455"/>
                    <a:pt x="52800" y="31674"/>
                  </a:cubicBezTo>
                  <a:cubicBezTo>
                    <a:pt x="53080" y="31267"/>
                    <a:pt x="53337" y="30846"/>
                    <a:pt x="53574" y="30410"/>
                  </a:cubicBezTo>
                  <a:close/>
                  <a:moveTo>
                    <a:pt x="53138" y="29235"/>
                  </a:moveTo>
                  <a:cubicBezTo>
                    <a:pt x="53259" y="29425"/>
                    <a:pt x="53363" y="29630"/>
                    <a:pt x="53444" y="29844"/>
                  </a:cubicBezTo>
                  <a:cubicBezTo>
                    <a:pt x="53484" y="29954"/>
                    <a:pt x="53496" y="30072"/>
                    <a:pt x="53522" y="30188"/>
                  </a:cubicBezTo>
                  <a:cubicBezTo>
                    <a:pt x="53495" y="30171"/>
                    <a:pt x="53465" y="30163"/>
                    <a:pt x="53435" y="30163"/>
                  </a:cubicBezTo>
                  <a:cubicBezTo>
                    <a:pt x="53397" y="30163"/>
                    <a:pt x="53359" y="30176"/>
                    <a:pt x="53328" y="30202"/>
                  </a:cubicBezTo>
                  <a:cubicBezTo>
                    <a:pt x="52581" y="30826"/>
                    <a:pt x="51859" y="31484"/>
                    <a:pt x="51152" y="32162"/>
                  </a:cubicBezTo>
                  <a:cubicBezTo>
                    <a:pt x="51899" y="31250"/>
                    <a:pt x="52584" y="30289"/>
                    <a:pt x="53138" y="29235"/>
                  </a:cubicBezTo>
                  <a:close/>
                  <a:moveTo>
                    <a:pt x="28740" y="24633"/>
                  </a:moveTo>
                  <a:lnTo>
                    <a:pt x="28425" y="25069"/>
                  </a:lnTo>
                  <a:cubicBezTo>
                    <a:pt x="27689" y="26088"/>
                    <a:pt x="26863" y="27052"/>
                    <a:pt x="26020" y="28008"/>
                  </a:cubicBezTo>
                  <a:cubicBezTo>
                    <a:pt x="24854" y="29163"/>
                    <a:pt x="23688" y="30318"/>
                    <a:pt x="22553" y="31504"/>
                  </a:cubicBezTo>
                  <a:cubicBezTo>
                    <a:pt x="21862" y="32228"/>
                    <a:pt x="21595" y="32501"/>
                    <a:pt x="21586" y="32501"/>
                  </a:cubicBezTo>
                  <a:cubicBezTo>
                    <a:pt x="21563" y="32501"/>
                    <a:pt x="23290" y="30645"/>
                    <a:pt x="23797" y="30098"/>
                  </a:cubicBezTo>
                  <a:cubicBezTo>
                    <a:pt x="24874" y="28938"/>
                    <a:pt x="25980" y="27815"/>
                    <a:pt x="27031" y="26631"/>
                  </a:cubicBezTo>
                  <a:cubicBezTo>
                    <a:pt x="27611" y="25973"/>
                    <a:pt x="28177" y="25306"/>
                    <a:pt x="28740" y="24633"/>
                  </a:cubicBezTo>
                  <a:close/>
                  <a:moveTo>
                    <a:pt x="30533" y="25320"/>
                  </a:moveTo>
                  <a:lnTo>
                    <a:pt x="30533" y="25320"/>
                  </a:lnTo>
                  <a:cubicBezTo>
                    <a:pt x="30059" y="26004"/>
                    <a:pt x="29597" y="26706"/>
                    <a:pt x="29138" y="27416"/>
                  </a:cubicBezTo>
                  <a:cubicBezTo>
                    <a:pt x="29002" y="27627"/>
                    <a:pt x="28867" y="27838"/>
                    <a:pt x="28731" y="28048"/>
                  </a:cubicBezTo>
                  <a:cubicBezTo>
                    <a:pt x="27126" y="29798"/>
                    <a:pt x="25506" y="31539"/>
                    <a:pt x="23841" y="33236"/>
                  </a:cubicBezTo>
                  <a:lnTo>
                    <a:pt x="23838" y="33236"/>
                  </a:lnTo>
                  <a:cubicBezTo>
                    <a:pt x="26107" y="30820"/>
                    <a:pt x="28174" y="28063"/>
                    <a:pt x="30310" y="25568"/>
                  </a:cubicBezTo>
                  <a:cubicBezTo>
                    <a:pt x="30382" y="25485"/>
                    <a:pt x="30458" y="25404"/>
                    <a:pt x="30533" y="25320"/>
                  </a:cubicBezTo>
                  <a:close/>
                  <a:moveTo>
                    <a:pt x="43821" y="26129"/>
                  </a:moveTo>
                  <a:lnTo>
                    <a:pt x="43821" y="26129"/>
                  </a:lnTo>
                  <a:cubicBezTo>
                    <a:pt x="42722" y="27272"/>
                    <a:pt x="42046" y="28981"/>
                    <a:pt x="40845" y="30199"/>
                  </a:cubicBezTo>
                  <a:cubicBezTo>
                    <a:pt x="39852" y="31210"/>
                    <a:pt x="38888" y="32220"/>
                    <a:pt x="37938" y="33245"/>
                  </a:cubicBezTo>
                  <a:cubicBezTo>
                    <a:pt x="39220" y="31617"/>
                    <a:pt x="40481" y="29980"/>
                    <a:pt x="41760" y="28395"/>
                  </a:cubicBezTo>
                  <a:lnTo>
                    <a:pt x="41757" y="28395"/>
                  </a:lnTo>
                  <a:cubicBezTo>
                    <a:pt x="42404" y="27604"/>
                    <a:pt x="43094" y="26847"/>
                    <a:pt x="43821" y="26129"/>
                  </a:cubicBezTo>
                  <a:close/>
                  <a:moveTo>
                    <a:pt x="46448" y="27726"/>
                  </a:moveTo>
                  <a:cubicBezTo>
                    <a:pt x="46467" y="27726"/>
                    <a:pt x="46001" y="28267"/>
                    <a:pt x="44676" y="29757"/>
                  </a:cubicBezTo>
                  <a:cubicBezTo>
                    <a:pt x="43614" y="30953"/>
                    <a:pt x="42534" y="32125"/>
                    <a:pt x="41448" y="33288"/>
                  </a:cubicBezTo>
                  <a:cubicBezTo>
                    <a:pt x="42006" y="32653"/>
                    <a:pt x="42563" y="32024"/>
                    <a:pt x="43111" y="31380"/>
                  </a:cubicBezTo>
                  <a:lnTo>
                    <a:pt x="43108" y="31380"/>
                  </a:lnTo>
                  <a:cubicBezTo>
                    <a:pt x="43695" y="30690"/>
                    <a:pt x="46402" y="27726"/>
                    <a:pt x="46448" y="27726"/>
                  </a:cubicBezTo>
                  <a:close/>
                  <a:moveTo>
                    <a:pt x="31523" y="23128"/>
                  </a:moveTo>
                  <a:cubicBezTo>
                    <a:pt x="28721" y="26244"/>
                    <a:pt x="25999" y="29445"/>
                    <a:pt x="23205" y="32552"/>
                  </a:cubicBezTo>
                  <a:cubicBezTo>
                    <a:pt x="22795" y="33104"/>
                    <a:pt x="22244" y="33531"/>
                    <a:pt x="21609" y="33794"/>
                  </a:cubicBezTo>
                  <a:cubicBezTo>
                    <a:pt x="22178" y="32930"/>
                    <a:pt x="22821" y="32119"/>
                    <a:pt x="23532" y="31366"/>
                  </a:cubicBezTo>
                  <a:cubicBezTo>
                    <a:pt x="24467" y="30315"/>
                    <a:pt x="25463" y="29330"/>
                    <a:pt x="26372" y="28256"/>
                  </a:cubicBezTo>
                  <a:cubicBezTo>
                    <a:pt x="26424" y="28196"/>
                    <a:pt x="26468" y="28132"/>
                    <a:pt x="26517" y="28074"/>
                  </a:cubicBezTo>
                  <a:cubicBezTo>
                    <a:pt x="28224" y="26457"/>
                    <a:pt x="29941" y="24836"/>
                    <a:pt x="31523" y="23128"/>
                  </a:cubicBezTo>
                  <a:close/>
                  <a:moveTo>
                    <a:pt x="44038" y="31631"/>
                  </a:moveTo>
                  <a:cubicBezTo>
                    <a:pt x="43244" y="32546"/>
                    <a:pt x="42450" y="33461"/>
                    <a:pt x="41656" y="34377"/>
                  </a:cubicBezTo>
                  <a:lnTo>
                    <a:pt x="41653" y="34377"/>
                  </a:lnTo>
                  <a:cubicBezTo>
                    <a:pt x="42026" y="33877"/>
                    <a:pt x="42407" y="33386"/>
                    <a:pt x="42773" y="32887"/>
                  </a:cubicBezTo>
                  <a:cubicBezTo>
                    <a:pt x="43189" y="32463"/>
                    <a:pt x="43617" y="32047"/>
                    <a:pt x="44038" y="31631"/>
                  </a:cubicBezTo>
                  <a:close/>
                  <a:moveTo>
                    <a:pt x="53493" y="32064"/>
                  </a:moveTo>
                  <a:lnTo>
                    <a:pt x="53493" y="32064"/>
                  </a:lnTo>
                  <a:cubicBezTo>
                    <a:pt x="53276" y="32985"/>
                    <a:pt x="52838" y="33897"/>
                    <a:pt x="52402" y="34697"/>
                  </a:cubicBezTo>
                  <a:lnTo>
                    <a:pt x="52402" y="34694"/>
                  </a:lnTo>
                  <a:cubicBezTo>
                    <a:pt x="52101" y="34818"/>
                    <a:pt x="51807" y="34960"/>
                    <a:pt x="51524" y="35116"/>
                  </a:cubicBezTo>
                  <a:cubicBezTo>
                    <a:pt x="52335" y="34137"/>
                    <a:pt x="53028" y="33118"/>
                    <a:pt x="53493" y="32064"/>
                  </a:cubicBezTo>
                  <a:close/>
                  <a:moveTo>
                    <a:pt x="41373" y="25104"/>
                  </a:moveTo>
                  <a:cubicBezTo>
                    <a:pt x="41579" y="25104"/>
                    <a:pt x="39508" y="28176"/>
                    <a:pt x="39072" y="28704"/>
                  </a:cubicBezTo>
                  <a:cubicBezTo>
                    <a:pt x="38059" y="29939"/>
                    <a:pt x="37046" y="31169"/>
                    <a:pt x="35998" y="32376"/>
                  </a:cubicBezTo>
                  <a:cubicBezTo>
                    <a:pt x="35163" y="33340"/>
                    <a:pt x="34312" y="34290"/>
                    <a:pt x="33457" y="35234"/>
                  </a:cubicBezTo>
                  <a:cubicBezTo>
                    <a:pt x="34358" y="33944"/>
                    <a:pt x="35285" y="32668"/>
                    <a:pt x="36275" y="31435"/>
                  </a:cubicBezTo>
                  <a:cubicBezTo>
                    <a:pt x="37715" y="29636"/>
                    <a:pt x="39078" y="27765"/>
                    <a:pt x="40542" y="25993"/>
                  </a:cubicBezTo>
                  <a:cubicBezTo>
                    <a:pt x="41067" y="25356"/>
                    <a:pt x="41313" y="25104"/>
                    <a:pt x="41373" y="25104"/>
                  </a:cubicBezTo>
                  <a:close/>
                  <a:moveTo>
                    <a:pt x="46818" y="25981"/>
                  </a:moveTo>
                  <a:cubicBezTo>
                    <a:pt x="46954" y="26123"/>
                    <a:pt x="47069" y="26282"/>
                    <a:pt x="47170" y="26452"/>
                  </a:cubicBezTo>
                  <a:cubicBezTo>
                    <a:pt x="44078" y="29550"/>
                    <a:pt x="40966" y="32763"/>
                    <a:pt x="37920" y="36057"/>
                  </a:cubicBezTo>
                  <a:cubicBezTo>
                    <a:pt x="40807" y="32630"/>
                    <a:pt x="43744" y="29244"/>
                    <a:pt x="46818" y="25981"/>
                  </a:cubicBezTo>
                  <a:close/>
                  <a:moveTo>
                    <a:pt x="37710" y="20834"/>
                  </a:moveTo>
                  <a:cubicBezTo>
                    <a:pt x="37817" y="21131"/>
                    <a:pt x="37880" y="21443"/>
                    <a:pt x="37906" y="21760"/>
                  </a:cubicBezTo>
                  <a:cubicBezTo>
                    <a:pt x="37871" y="21763"/>
                    <a:pt x="37837" y="21778"/>
                    <a:pt x="37814" y="21804"/>
                  </a:cubicBezTo>
                  <a:cubicBezTo>
                    <a:pt x="35140" y="24636"/>
                    <a:pt x="32790" y="27728"/>
                    <a:pt x="30426" y="30811"/>
                  </a:cubicBezTo>
                  <a:cubicBezTo>
                    <a:pt x="29621" y="31689"/>
                    <a:pt x="25190" y="36479"/>
                    <a:pt x="24922" y="36479"/>
                  </a:cubicBezTo>
                  <a:cubicBezTo>
                    <a:pt x="24831" y="36479"/>
                    <a:pt x="25226" y="35918"/>
                    <a:pt x="26421" y="34449"/>
                  </a:cubicBezTo>
                  <a:lnTo>
                    <a:pt x="26421" y="34452"/>
                  </a:lnTo>
                  <a:cubicBezTo>
                    <a:pt x="30180" y="29830"/>
                    <a:pt x="34756" y="26088"/>
                    <a:pt x="37710" y="20834"/>
                  </a:cubicBezTo>
                  <a:close/>
                  <a:moveTo>
                    <a:pt x="37860" y="22511"/>
                  </a:moveTo>
                  <a:cubicBezTo>
                    <a:pt x="37857" y="22549"/>
                    <a:pt x="37874" y="22586"/>
                    <a:pt x="37906" y="22606"/>
                  </a:cubicBezTo>
                  <a:cubicBezTo>
                    <a:pt x="38328" y="22933"/>
                    <a:pt x="38804" y="23071"/>
                    <a:pt x="39306" y="23152"/>
                  </a:cubicBezTo>
                  <a:cubicBezTo>
                    <a:pt x="37242" y="25361"/>
                    <a:pt x="35342" y="27696"/>
                    <a:pt x="33269" y="29885"/>
                  </a:cubicBezTo>
                  <a:cubicBezTo>
                    <a:pt x="33887" y="29111"/>
                    <a:pt x="34494" y="28326"/>
                    <a:pt x="35097" y="27540"/>
                  </a:cubicBezTo>
                  <a:cubicBezTo>
                    <a:pt x="36272" y="26123"/>
                    <a:pt x="37427" y="24691"/>
                    <a:pt x="38489" y="23175"/>
                  </a:cubicBezTo>
                  <a:cubicBezTo>
                    <a:pt x="38563" y="23069"/>
                    <a:pt x="38451" y="22940"/>
                    <a:pt x="38345" y="22940"/>
                  </a:cubicBezTo>
                  <a:cubicBezTo>
                    <a:pt x="38310" y="22940"/>
                    <a:pt x="38276" y="22954"/>
                    <a:pt x="38250" y="22987"/>
                  </a:cubicBezTo>
                  <a:cubicBezTo>
                    <a:pt x="37025" y="24526"/>
                    <a:pt x="35836" y="26091"/>
                    <a:pt x="34635" y="27641"/>
                  </a:cubicBezTo>
                  <a:cubicBezTo>
                    <a:pt x="33304" y="29235"/>
                    <a:pt x="31901" y="30944"/>
                    <a:pt x="31503" y="31426"/>
                  </a:cubicBezTo>
                  <a:cubicBezTo>
                    <a:pt x="31205" y="31787"/>
                    <a:pt x="30960" y="32099"/>
                    <a:pt x="30726" y="32405"/>
                  </a:cubicBezTo>
                  <a:cubicBezTo>
                    <a:pt x="29487" y="33574"/>
                    <a:pt x="28295" y="34738"/>
                    <a:pt x="27239" y="36019"/>
                  </a:cubicBezTo>
                  <a:cubicBezTo>
                    <a:pt x="27036" y="36210"/>
                    <a:pt x="26840" y="36406"/>
                    <a:pt x="26632" y="36591"/>
                  </a:cubicBezTo>
                  <a:cubicBezTo>
                    <a:pt x="26038" y="37117"/>
                    <a:pt x="25762" y="37323"/>
                    <a:pt x="25694" y="37323"/>
                  </a:cubicBezTo>
                  <a:cubicBezTo>
                    <a:pt x="25460" y="37323"/>
                    <a:pt x="27632" y="34939"/>
                    <a:pt x="27761" y="34781"/>
                  </a:cubicBezTo>
                  <a:cubicBezTo>
                    <a:pt x="28376" y="34027"/>
                    <a:pt x="29205" y="32930"/>
                    <a:pt x="29796" y="32159"/>
                  </a:cubicBezTo>
                  <a:cubicBezTo>
                    <a:pt x="30123" y="31732"/>
                    <a:pt x="30446" y="31305"/>
                    <a:pt x="30769" y="30878"/>
                  </a:cubicBezTo>
                  <a:cubicBezTo>
                    <a:pt x="31471" y="30121"/>
                    <a:pt x="32167" y="29359"/>
                    <a:pt x="32862" y="28594"/>
                  </a:cubicBezTo>
                  <a:cubicBezTo>
                    <a:pt x="34678" y="26585"/>
                    <a:pt x="36864" y="25040"/>
                    <a:pt x="37860" y="22511"/>
                  </a:cubicBezTo>
                  <a:close/>
                  <a:moveTo>
                    <a:pt x="28575" y="35142"/>
                  </a:moveTo>
                  <a:cubicBezTo>
                    <a:pt x="27504" y="36380"/>
                    <a:pt x="26098" y="37936"/>
                    <a:pt x="25942" y="38245"/>
                  </a:cubicBezTo>
                  <a:cubicBezTo>
                    <a:pt x="26234" y="37665"/>
                    <a:pt x="26600" y="37116"/>
                    <a:pt x="27002" y="36585"/>
                  </a:cubicBezTo>
                  <a:cubicBezTo>
                    <a:pt x="27542" y="36120"/>
                    <a:pt x="28067" y="35638"/>
                    <a:pt x="28575" y="35142"/>
                  </a:cubicBezTo>
                  <a:close/>
                  <a:moveTo>
                    <a:pt x="39745" y="23207"/>
                  </a:moveTo>
                  <a:cubicBezTo>
                    <a:pt x="40040" y="23239"/>
                    <a:pt x="40334" y="23265"/>
                    <a:pt x="40634" y="23299"/>
                  </a:cubicBezTo>
                  <a:cubicBezTo>
                    <a:pt x="40628" y="23305"/>
                    <a:pt x="40623" y="23302"/>
                    <a:pt x="40617" y="23308"/>
                  </a:cubicBezTo>
                  <a:cubicBezTo>
                    <a:pt x="38336" y="25846"/>
                    <a:pt x="36027" y="28499"/>
                    <a:pt x="33815" y="31233"/>
                  </a:cubicBezTo>
                  <a:cubicBezTo>
                    <a:pt x="33544" y="31504"/>
                    <a:pt x="33281" y="31773"/>
                    <a:pt x="33044" y="32038"/>
                  </a:cubicBezTo>
                  <a:cubicBezTo>
                    <a:pt x="31898" y="33317"/>
                    <a:pt x="30764" y="34608"/>
                    <a:pt x="29617" y="35884"/>
                  </a:cubicBezTo>
                  <a:cubicBezTo>
                    <a:pt x="28849" y="36730"/>
                    <a:pt x="28070" y="37561"/>
                    <a:pt x="27273" y="38378"/>
                  </a:cubicBezTo>
                  <a:cubicBezTo>
                    <a:pt x="27874" y="37656"/>
                    <a:pt x="28471" y="36935"/>
                    <a:pt x="29063" y="36207"/>
                  </a:cubicBezTo>
                  <a:cubicBezTo>
                    <a:pt x="32588" y="31914"/>
                    <a:pt x="37161" y="28178"/>
                    <a:pt x="39745" y="23207"/>
                  </a:cubicBezTo>
                  <a:close/>
                  <a:moveTo>
                    <a:pt x="38919" y="26276"/>
                  </a:moveTo>
                  <a:lnTo>
                    <a:pt x="38919" y="26276"/>
                  </a:lnTo>
                  <a:cubicBezTo>
                    <a:pt x="38065" y="27431"/>
                    <a:pt x="37268" y="28637"/>
                    <a:pt x="36338" y="29737"/>
                  </a:cubicBezTo>
                  <a:cubicBezTo>
                    <a:pt x="33656" y="32919"/>
                    <a:pt x="30963" y="36089"/>
                    <a:pt x="28217" y="39218"/>
                  </a:cubicBezTo>
                  <a:cubicBezTo>
                    <a:pt x="27980" y="39489"/>
                    <a:pt x="27878" y="39603"/>
                    <a:pt x="27874" y="39603"/>
                  </a:cubicBezTo>
                  <a:cubicBezTo>
                    <a:pt x="27853" y="39603"/>
                    <a:pt x="30352" y="36681"/>
                    <a:pt x="30533" y="36461"/>
                  </a:cubicBezTo>
                  <a:cubicBezTo>
                    <a:pt x="31130" y="35742"/>
                    <a:pt x="31823" y="34735"/>
                    <a:pt x="32354" y="33990"/>
                  </a:cubicBezTo>
                  <a:cubicBezTo>
                    <a:pt x="34046" y="31637"/>
                    <a:pt x="36650" y="29209"/>
                    <a:pt x="38550" y="26700"/>
                  </a:cubicBezTo>
                  <a:cubicBezTo>
                    <a:pt x="38674" y="26562"/>
                    <a:pt x="38798" y="26417"/>
                    <a:pt x="38919" y="26276"/>
                  </a:cubicBezTo>
                  <a:close/>
                  <a:moveTo>
                    <a:pt x="48665" y="27473"/>
                  </a:moveTo>
                  <a:cubicBezTo>
                    <a:pt x="49060" y="27473"/>
                    <a:pt x="49455" y="27493"/>
                    <a:pt x="49850" y="27532"/>
                  </a:cubicBezTo>
                  <a:cubicBezTo>
                    <a:pt x="45565" y="31140"/>
                    <a:pt x="41743" y="35546"/>
                    <a:pt x="38013" y="39836"/>
                  </a:cubicBezTo>
                  <a:cubicBezTo>
                    <a:pt x="39722" y="37806"/>
                    <a:pt x="41454" y="35800"/>
                    <a:pt x="43259" y="33843"/>
                  </a:cubicBezTo>
                  <a:cubicBezTo>
                    <a:pt x="45066" y="31888"/>
                    <a:pt x="47300" y="29991"/>
                    <a:pt x="48507" y="27589"/>
                  </a:cubicBezTo>
                  <a:cubicBezTo>
                    <a:pt x="48527" y="27555"/>
                    <a:pt x="48530" y="27511"/>
                    <a:pt x="48516" y="27474"/>
                  </a:cubicBezTo>
                  <a:cubicBezTo>
                    <a:pt x="48565" y="27473"/>
                    <a:pt x="48615" y="27473"/>
                    <a:pt x="48665" y="27473"/>
                  </a:cubicBezTo>
                  <a:close/>
                  <a:moveTo>
                    <a:pt x="34771" y="32783"/>
                  </a:moveTo>
                  <a:lnTo>
                    <a:pt x="34771" y="32783"/>
                  </a:lnTo>
                  <a:cubicBezTo>
                    <a:pt x="34560" y="33066"/>
                    <a:pt x="34349" y="33349"/>
                    <a:pt x="34138" y="33623"/>
                  </a:cubicBezTo>
                  <a:cubicBezTo>
                    <a:pt x="33151" y="34899"/>
                    <a:pt x="32239" y="36224"/>
                    <a:pt x="31341" y="37564"/>
                  </a:cubicBezTo>
                  <a:cubicBezTo>
                    <a:pt x="30980" y="37959"/>
                    <a:pt x="30616" y="38358"/>
                    <a:pt x="30253" y="38756"/>
                  </a:cubicBezTo>
                  <a:cubicBezTo>
                    <a:pt x="29554" y="39527"/>
                    <a:pt x="28500" y="40647"/>
                    <a:pt x="27954" y="41464"/>
                  </a:cubicBezTo>
                  <a:cubicBezTo>
                    <a:pt x="29135" y="39695"/>
                    <a:pt x="30489" y="38040"/>
                    <a:pt x="31823" y="36383"/>
                  </a:cubicBezTo>
                  <a:cubicBezTo>
                    <a:pt x="32796" y="35173"/>
                    <a:pt x="33786" y="33978"/>
                    <a:pt x="34771" y="32783"/>
                  </a:cubicBezTo>
                  <a:close/>
                  <a:moveTo>
                    <a:pt x="51159" y="29727"/>
                  </a:moveTo>
                  <a:cubicBezTo>
                    <a:pt x="51208" y="29727"/>
                    <a:pt x="50752" y="30319"/>
                    <a:pt x="49466" y="31888"/>
                  </a:cubicBezTo>
                  <a:cubicBezTo>
                    <a:pt x="45715" y="36461"/>
                    <a:pt x="41223" y="40376"/>
                    <a:pt x="37187" y="44698"/>
                  </a:cubicBezTo>
                  <a:cubicBezTo>
                    <a:pt x="37447" y="44380"/>
                    <a:pt x="37698" y="44057"/>
                    <a:pt x="37961" y="43745"/>
                  </a:cubicBezTo>
                  <a:cubicBezTo>
                    <a:pt x="39208" y="42264"/>
                    <a:pt x="40484" y="40841"/>
                    <a:pt x="41801" y="39455"/>
                  </a:cubicBezTo>
                  <a:cubicBezTo>
                    <a:pt x="43004" y="38268"/>
                    <a:pt x="44237" y="37062"/>
                    <a:pt x="45427" y="35820"/>
                  </a:cubicBezTo>
                  <a:cubicBezTo>
                    <a:pt x="45620" y="35638"/>
                    <a:pt x="45805" y="35451"/>
                    <a:pt x="45998" y="35266"/>
                  </a:cubicBezTo>
                  <a:cubicBezTo>
                    <a:pt x="46841" y="34470"/>
                    <a:pt x="51020" y="29727"/>
                    <a:pt x="51159" y="29727"/>
                  </a:cubicBezTo>
                  <a:close/>
                  <a:moveTo>
                    <a:pt x="51261" y="39302"/>
                  </a:moveTo>
                  <a:lnTo>
                    <a:pt x="51261" y="39305"/>
                  </a:lnTo>
                  <a:cubicBezTo>
                    <a:pt x="51091" y="39686"/>
                    <a:pt x="50863" y="40053"/>
                    <a:pt x="50612" y="40411"/>
                  </a:cubicBezTo>
                  <a:cubicBezTo>
                    <a:pt x="50060" y="40754"/>
                    <a:pt x="49601" y="41378"/>
                    <a:pt x="49220" y="41880"/>
                  </a:cubicBezTo>
                  <a:cubicBezTo>
                    <a:pt x="49093" y="42047"/>
                    <a:pt x="48963" y="42221"/>
                    <a:pt x="48833" y="42400"/>
                  </a:cubicBezTo>
                  <a:cubicBezTo>
                    <a:pt x="47938" y="43234"/>
                    <a:pt x="46963" y="44013"/>
                    <a:pt x="46094" y="44764"/>
                  </a:cubicBezTo>
                  <a:cubicBezTo>
                    <a:pt x="47453" y="43404"/>
                    <a:pt x="48738" y="41995"/>
                    <a:pt x="49812" y="40509"/>
                  </a:cubicBezTo>
                  <a:cubicBezTo>
                    <a:pt x="50499" y="39983"/>
                    <a:pt x="51198" y="39446"/>
                    <a:pt x="51261" y="39302"/>
                  </a:cubicBezTo>
                  <a:close/>
                  <a:moveTo>
                    <a:pt x="45451" y="26309"/>
                  </a:moveTo>
                  <a:cubicBezTo>
                    <a:pt x="45585" y="26309"/>
                    <a:pt x="45384" y="26692"/>
                    <a:pt x="44523" y="27791"/>
                  </a:cubicBezTo>
                  <a:cubicBezTo>
                    <a:pt x="43899" y="28585"/>
                    <a:pt x="43233" y="29345"/>
                    <a:pt x="42545" y="30087"/>
                  </a:cubicBezTo>
                  <a:cubicBezTo>
                    <a:pt x="42690" y="29960"/>
                    <a:pt x="42834" y="29830"/>
                    <a:pt x="42978" y="29700"/>
                  </a:cubicBezTo>
                  <a:lnTo>
                    <a:pt x="42978" y="29700"/>
                  </a:lnTo>
                  <a:cubicBezTo>
                    <a:pt x="40559" y="32422"/>
                    <a:pt x="38200" y="35199"/>
                    <a:pt x="35868" y="37997"/>
                  </a:cubicBezTo>
                  <a:cubicBezTo>
                    <a:pt x="34416" y="39741"/>
                    <a:pt x="32966" y="41487"/>
                    <a:pt x="31523" y="43240"/>
                  </a:cubicBezTo>
                  <a:cubicBezTo>
                    <a:pt x="30501" y="44435"/>
                    <a:pt x="29499" y="45636"/>
                    <a:pt x="28512" y="46846"/>
                  </a:cubicBezTo>
                  <a:lnTo>
                    <a:pt x="28509" y="46846"/>
                  </a:lnTo>
                  <a:cubicBezTo>
                    <a:pt x="31967" y="42449"/>
                    <a:pt x="35484" y="38075"/>
                    <a:pt x="39009" y="33730"/>
                  </a:cubicBezTo>
                  <a:lnTo>
                    <a:pt x="39009" y="33730"/>
                  </a:lnTo>
                  <a:cubicBezTo>
                    <a:pt x="38928" y="33811"/>
                    <a:pt x="38853" y="33892"/>
                    <a:pt x="38775" y="33970"/>
                  </a:cubicBezTo>
                  <a:cubicBezTo>
                    <a:pt x="39387" y="33196"/>
                    <a:pt x="39996" y="32419"/>
                    <a:pt x="40594" y="31634"/>
                  </a:cubicBezTo>
                  <a:cubicBezTo>
                    <a:pt x="41448" y="30494"/>
                    <a:pt x="42323" y="29368"/>
                    <a:pt x="43218" y="28262"/>
                  </a:cubicBezTo>
                  <a:cubicBezTo>
                    <a:pt x="43496" y="27919"/>
                    <a:pt x="45177" y="26309"/>
                    <a:pt x="45451" y="26309"/>
                  </a:cubicBezTo>
                  <a:close/>
                  <a:moveTo>
                    <a:pt x="40464" y="31083"/>
                  </a:moveTo>
                  <a:cubicBezTo>
                    <a:pt x="39098" y="32861"/>
                    <a:pt x="37793" y="34686"/>
                    <a:pt x="36405" y="36383"/>
                  </a:cubicBezTo>
                  <a:cubicBezTo>
                    <a:pt x="33229" y="40275"/>
                    <a:pt x="29329" y="43722"/>
                    <a:pt x="26349" y="47735"/>
                  </a:cubicBezTo>
                  <a:lnTo>
                    <a:pt x="26346" y="47735"/>
                  </a:lnTo>
                  <a:cubicBezTo>
                    <a:pt x="29609" y="43344"/>
                    <a:pt x="33512" y="38774"/>
                    <a:pt x="37178" y="34489"/>
                  </a:cubicBezTo>
                  <a:cubicBezTo>
                    <a:pt x="38195" y="33303"/>
                    <a:pt x="39344" y="32203"/>
                    <a:pt x="40464" y="31083"/>
                  </a:cubicBezTo>
                  <a:close/>
                  <a:moveTo>
                    <a:pt x="39462" y="36398"/>
                  </a:moveTo>
                  <a:lnTo>
                    <a:pt x="39462" y="36398"/>
                  </a:lnTo>
                  <a:cubicBezTo>
                    <a:pt x="38567" y="37648"/>
                    <a:pt x="37681" y="38892"/>
                    <a:pt x="36780" y="40079"/>
                  </a:cubicBezTo>
                  <a:cubicBezTo>
                    <a:pt x="36685" y="40191"/>
                    <a:pt x="36587" y="40304"/>
                    <a:pt x="36491" y="40416"/>
                  </a:cubicBezTo>
                  <a:cubicBezTo>
                    <a:pt x="35637" y="41430"/>
                    <a:pt x="34794" y="42443"/>
                    <a:pt x="33951" y="43456"/>
                  </a:cubicBezTo>
                  <a:cubicBezTo>
                    <a:pt x="32369" y="45180"/>
                    <a:pt x="30703" y="46825"/>
                    <a:pt x="29115" y="48546"/>
                  </a:cubicBezTo>
                  <a:cubicBezTo>
                    <a:pt x="29349" y="48260"/>
                    <a:pt x="29586" y="47977"/>
                    <a:pt x="29820" y="47694"/>
                  </a:cubicBezTo>
                  <a:cubicBezTo>
                    <a:pt x="32981" y="43872"/>
                    <a:pt x="36130" y="40055"/>
                    <a:pt x="39462" y="36398"/>
                  </a:cubicBezTo>
                  <a:close/>
                  <a:moveTo>
                    <a:pt x="47601" y="40916"/>
                  </a:moveTo>
                  <a:cubicBezTo>
                    <a:pt x="46977" y="41663"/>
                    <a:pt x="46362" y="42420"/>
                    <a:pt x="45704" y="43116"/>
                  </a:cubicBezTo>
                  <a:cubicBezTo>
                    <a:pt x="43524" y="45422"/>
                    <a:pt x="41269" y="47593"/>
                    <a:pt x="39110" y="49886"/>
                  </a:cubicBezTo>
                  <a:cubicBezTo>
                    <a:pt x="41394" y="47287"/>
                    <a:pt x="43807" y="44807"/>
                    <a:pt x="46197" y="42307"/>
                  </a:cubicBezTo>
                  <a:cubicBezTo>
                    <a:pt x="46642" y="41837"/>
                    <a:pt x="47118" y="41378"/>
                    <a:pt x="47601" y="40916"/>
                  </a:cubicBezTo>
                  <a:close/>
                  <a:moveTo>
                    <a:pt x="50764" y="28467"/>
                  </a:moveTo>
                  <a:cubicBezTo>
                    <a:pt x="50889" y="28467"/>
                    <a:pt x="50535" y="29024"/>
                    <a:pt x="49113" y="30673"/>
                  </a:cubicBezTo>
                  <a:cubicBezTo>
                    <a:pt x="48086" y="31868"/>
                    <a:pt x="46991" y="33014"/>
                    <a:pt x="45935" y="34186"/>
                  </a:cubicBezTo>
                  <a:cubicBezTo>
                    <a:pt x="43273" y="37145"/>
                    <a:pt x="40571" y="40067"/>
                    <a:pt x="37863" y="42983"/>
                  </a:cubicBezTo>
                  <a:cubicBezTo>
                    <a:pt x="35723" y="45290"/>
                    <a:pt x="33535" y="47576"/>
                    <a:pt x="31578" y="50044"/>
                  </a:cubicBezTo>
                  <a:cubicBezTo>
                    <a:pt x="32389" y="48878"/>
                    <a:pt x="33180" y="47744"/>
                    <a:pt x="33988" y="46722"/>
                  </a:cubicBezTo>
                  <a:cubicBezTo>
                    <a:pt x="38778" y="40641"/>
                    <a:pt x="44546" y="35555"/>
                    <a:pt x="49503" y="29651"/>
                  </a:cubicBezTo>
                  <a:lnTo>
                    <a:pt x="49503" y="29648"/>
                  </a:lnTo>
                  <a:cubicBezTo>
                    <a:pt x="50004" y="29052"/>
                    <a:pt x="50635" y="28467"/>
                    <a:pt x="50764" y="28467"/>
                  </a:cubicBezTo>
                  <a:close/>
                  <a:moveTo>
                    <a:pt x="51865" y="35768"/>
                  </a:moveTo>
                  <a:lnTo>
                    <a:pt x="51865" y="35768"/>
                  </a:lnTo>
                  <a:cubicBezTo>
                    <a:pt x="51287" y="37018"/>
                    <a:pt x="49399" y="38548"/>
                    <a:pt x="48420" y="39536"/>
                  </a:cubicBezTo>
                  <a:cubicBezTo>
                    <a:pt x="44800" y="43194"/>
                    <a:pt x="41275" y="46932"/>
                    <a:pt x="37903" y="50818"/>
                  </a:cubicBezTo>
                  <a:cubicBezTo>
                    <a:pt x="40213" y="48055"/>
                    <a:pt x="42545" y="45316"/>
                    <a:pt x="44939" y="42610"/>
                  </a:cubicBezTo>
                  <a:cubicBezTo>
                    <a:pt x="46004" y="41407"/>
                    <a:pt x="46960" y="40102"/>
                    <a:pt x="47961" y="38846"/>
                  </a:cubicBezTo>
                  <a:cubicBezTo>
                    <a:pt x="48360" y="38456"/>
                    <a:pt x="48767" y="38055"/>
                    <a:pt x="49177" y="37648"/>
                  </a:cubicBezTo>
                  <a:cubicBezTo>
                    <a:pt x="50213" y="36868"/>
                    <a:pt x="51862" y="35771"/>
                    <a:pt x="51865" y="35768"/>
                  </a:cubicBezTo>
                  <a:close/>
                  <a:moveTo>
                    <a:pt x="38457" y="37076"/>
                  </a:moveTo>
                  <a:lnTo>
                    <a:pt x="38457" y="37076"/>
                  </a:lnTo>
                  <a:cubicBezTo>
                    <a:pt x="33954" y="42099"/>
                    <a:pt x="29759" y="47414"/>
                    <a:pt x="25359" y="52539"/>
                  </a:cubicBezTo>
                  <a:cubicBezTo>
                    <a:pt x="25355" y="52539"/>
                    <a:pt x="25350" y="52540"/>
                    <a:pt x="25347" y="52540"/>
                  </a:cubicBezTo>
                  <a:cubicBezTo>
                    <a:pt x="25255" y="52540"/>
                    <a:pt x="25287" y="52410"/>
                    <a:pt x="25498" y="52091"/>
                  </a:cubicBezTo>
                  <a:cubicBezTo>
                    <a:pt x="27028" y="49788"/>
                    <a:pt x="28751" y="47619"/>
                    <a:pt x="30492" y="45477"/>
                  </a:cubicBezTo>
                  <a:cubicBezTo>
                    <a:pt x="32877" y="42535"/>
                    <a:pt x="35689" y="39824"/>
                    <a:pt x="38457" y="37076"/>
                  </a:cubicBezTo>
                  <a:close/>
                  <a:moveTo>
                    <a:pt x="45672" y="38092"/>
                  </a:moveTo>
                  <a:lnTo>
                    <a:pt x="45672" y="38092"/>
                  </a:lnTo>
                  <a:cubicBezTo>
                    <a:pt x="43438" y="40728"/>
                    <a:pt x="41269" y="43433"/>
                    <a:pt x="38980" y="45942"/>
                  </a:cubicBezTo>
                  <a:lnTo>
                    <a:pt x="38977" y="45942"/>
                  </a:lnTo>
                  <a:cubicBezTo>
                    <a:pt x="36457" y="48705"/>
                    <a:pt x="33948" y="51479"/>
                    <a:pt x="31425" y="54242"/>
                  </a:cubicBezTo>
                  <a:cubicBezTo>
                    <a:pt x="33688" y="51528"/>
                    <a:pt x="35937" y="48806"/>
                    <a:pt x="38290" y="46153"/>
                  </a:cubicBezTo>
                  <a:cubicBezTo>
                    <a:pt x="40709" y="43430"/>
                    <a:pt x="43215" y="40783"/>
                    <a:pt x="45672" y="38092"/>
                  </a:cubicBezTo>
                  <a:close/>
                  <a:moveTo>
                    <a:pt x="36402" y="45099"/>
                  </a:moveTo>
                  <a:lnTo>
                    <a:pt x="36402" y="45099"/>
                  </a:lnTo>
                  <a:cubicBezTo>
                    <a:pt x="33847" y="48153"/>
                    <a:pt x="31529" y="51416"/>
                    <a:pt x="28919" y="54421"/>
                  </a:cubicBezTo>
                  <a:lnTo>
                    <a:pt x="28922" y="54421"/>
                  </a:lnTo>
                  <a:cubicBezTo>
                    <a:pt x="28422" y="54996"/>
                    <a:pt x="27853" y="55527"/>
                    <a:pt x="27262" y="56047"/>
                  </a:cubicBezTo>
                  <a:cubicBezTo>
                    <a:pt x="30325" y="52415"/>
                    <a:pt x="33249" y="48676"/>
                    <a:pt x="36402" y="45099"/>
                  </a:cubicBezTo>
                  <a:close/>
                  <a:moveTo>
                    <a:pt x="35905" y="43878"/>
                  </a:moveTo>
                  <a:lnTo>
                    <a:pt x="35905" y="43878"/>
                  </a:lnTo>
                  <a:cubicBezTo>
                    <a:pt x="32102" y="48671"/>
                    <a:pt x="28737" y="54690"/>
                    <a:pt x="23971" y="58300"/>
                  </a:cubicBezTo>
                  <a:lnTo>
                    <a:pt x="23971" y="58300"/>
                  </a:lnTo>
                  <a:cubicBezTo>
                    <a:pt x="26099" y="56687"/>
                    <a:pt x="27945" y="53210"/>
                    <a:pt x="29638" y="51095"/>
                  </a:cubicBezTo>
                  <a:cubicBezTo>
                    <a:pt x="31633" y="48604"/>
                    <a:pt x="33760" y="46236"/>
                    <a:pt x="35905" y="43878"/>
                  </a:cubicBezTo>
                  <a:close/>
                  <a:moveTo>
                    <a:pt x="50926" y="38378"/>
                  </a:moveTo>
                  <a:lnTo>
                    <a:pt x="50926" y="38381"/>
                  </a:lnTo>
                  <a:cubicBezTo>
                    <a:pt x="50762" y="38730"/>
                    <a:pt x="50577" y="39071"/>
                    <a:pt x="50366" y="39397"/>
                  </a:cubicBezTo>
                  <a:cubicBezTo>
                    <a:pt x="47476" y="41805"/>
                    <a:pt x="44832" y="44689"/>
                    <a:pt x="42343" y="47640"/>
                  </a:cubicBezTo>
                  <a:cubicBezTo>
                    <a:pt x="40250" y="49816"/>
                    <a:pt x="38157" y="51996"/>
                    <a:pt x="36107" y="54219"/>
                  </a:cubicBezTo>
                  <a:cubicBezTo>
                    <a:pt x="34742" y="55700"/>
                    <a:pt x="33437" y="57236"/>
                    <a:pt x="32164" y="58795"/>
                  </a:cubicBezTo>
                  <a:cubicBezTo>
                    <a:pt x="33321" y="57291"/>
                    <a:pt x="34453" y="55795"/>
                    <a:pt x="35594" y="54418"/>
                  </a:cubicBezTo>
                  <a:cubicBezTo>
                    <a:pt x="38120" y="51378"/>
                    <a:pt x="40680" y="48483"/>
                    <a:pt x="43518" y="45725"/>
                  </a:cubicBezTo>
                  <a:cubicBezTo>
                    <a:pt x="44728" y="44550"/>
                    <a:pt x="45891" y="43329"/>
                    <a:pt x="47049" y="42099"/>
                  </a:cubicBezTo>
                  <a:cubicBezTo>
                    <a:pt x="47719" y="41401"/>
                    <a:pt x="48348" y="40662"/>
                    <a:pt x="48934" y="39891"/>
                  </a:cubicBezTo>
                  <a:cubicBezTo>
                    <a:pt x="49376" y="39100"/>
                    <a:pt x="50040" y="38595"/>
                    <a:pt x="50926" y="38378"/>
                  </a:cubicBezTo>
                  <a:close/>
                  <a:moveTo>
                    <a:pt x="52491" y="28481"/>
                  </a:moveTo>
                  <a:cubicBezTo>
                    <a:pt x="52667" y="28629"/>
                    <a:pt x="52829" y="28799"/>
                    <a:pt x="52970" y="28984"/>
                  </a:cubicBezTo>
                  <a:cubicBezTo>
                    <a:pt x="52942" y="28987"/>
                    <a:pt x="52918" y="28998"/>
                    <a:pt x="52898" y="29018"/>
                  </a:cubicBezTo>
                  <a:cubicBezTo>
                    <a:pt x="47782" y="34911"/>
                    <a:pt x="41881" y="40041"/>
                    <a:pt x="36907" y="46057"/>
                  </a:cubicBezTo>
                  <a:lnTo>
                    <a:pt x="36907" y="46055"/>
                  </a:lnTo>
                  <a:cubicBezTo>
                    <a:pt x="34600" y="48843"/>
                    <a:pt x="32216" y="51566"/>
                    <a:pt x="29955" y="54389"/>
                  </a:cubicBezTo>
                  <a:cubicBezTo>
                    <a:pt x="29011" y="55564"/>
                    <a:pt x="28056" y="56725"/>
                    <a:pt x="27071" y="57865"/>
                  </a:cubicBezTo>
                  <a:cubicBezTo>
                    <a:pt x="26741" y="58251"/>
                    <a:pt x="23985" y="60925"/>
                    <a:pt x="23972" y="60925"/>
                  </a:cubicBezTo>
                  <a:cubicBezTo>
                    <a:pt x="23968" y="60925"/>
                    <a:pt x="24203" y="60691"/>
                    <a:pt x="24811" y="60097"/>
                  </a:cubicBezTo>
                  <a:cubicBezTo>
                    <a:pt x="29811" y="55201"/>
                    <a:pt x="33330" y="49337"/>
                    <a:pt x="38056" y="44204"/>
                  </a:cubicBezTo>
                  <a:cubicBezTo>
                    <a:pt x="42895" y="38947"/>
                    <a:pt x="48302" y="34316"/>
                    <a:pt x="52491" y="28481"/>
                  </a:cubicBezTo>
                  <a:close/>
                  <a:moveTo>
                    <a:pt x="36145" y="56202"/>
                  </a:moveTo>
                  <a:lnTo>
                    <a:pt x="36145" y="56202"/>
                  </a:lnTo>
                  <a:cubicBezTo>
                    <a:pt x="35533" y="56979"/>
                    <a:pt x="34924" y="57759"/>
                    <a:pt x="34329" y="58555"/>
                  </a:cubicBezTo>
                  <a:cubicBezTo>
                    <a:pt x="32490" y="61030"/>
                    <a:pt x="30388" y="63192"/>
                    <a:pt x="28292" y="65357"/>
                  </a:cubicBezTo>
                  <a:cubicBezTo>
                    <a:pt x="28543" y="65014"/>
                    <a:pt x="28795" y="64673"/>
                    <a:pt x="29043" y="64324"/>
                  </a:cubicBezTo>
                  <a:cubicBezTo>
                    <a:pt x="31546" y="61771"/>
                    <a:pt x="33873" y="59011"/>
                    <a:pt x="36145" y="56202"/>
                  </a:cubicBezTo>
                  <a:close/>
                  <a:moveTo>
                    <a:pt x="45279" y="41626"/>
                  </a:moveTo>
                  <a:lnTo>
                    <a:pt x="45279" y="41626"/>
                  </a:lnTo>
                  <a:cubicBezTo>
                    <a:pt x="43025" y="44351"/>
                    <a:pt x="40643" y="46973"/>
                    <a:pt x="38330" y="49649"/>
                  </a:cubicBezTo>
                  <a:cubicBezTo>
                    <a:pt x="36237" y="52074"/>
                    <a:pt x="34355" y="54762"/>
                    <a:pt x="32297" y="57265"/>
                  </a:cubicBezTo>
                  <a:cubicBezTo>
                    <a:pt x="30743" y="58957"/>
                    <a:pt x="29147" y="60594"/>
                    <a:pt x="27493" y="62196"/>
                  </a:cubicBezTo>
                  <a:cubicBezTo>
                    <a:pt x="27288" y="62384"/>
                    <a:pt x="27088" y="62577"/>
                    <a:pt x="26889" y="62773"/>
                  </a:cubicBezTo>
                  <a:cubicBezTo>
                    <a:pt x="26061" y="63567"/>
                    <a:pt x="25223" y="64358"/>
                    <a:pt x="24363" y="65149"/>
                  </a:cubicBezTo>
                  <a:cubicBezTo>
                    <a:pt x="23635" y="65819"/>
                    <a:pt x="23337" y="66083"/>
                    <a:pt x="23321" y="66083"/>
                  </a:cubicBezTo>
                  <a:cubicBezTo>
                    <a:pt x="23267" y="66083"/>
                    <a:pt x="26645" y="62857"/>
                    <a:pt x="27111" y="62343"/>
                  </a:cubicBezTo>
                  <a:cubicBezTo>
                    <a:pt x="29508" y="59699"/>
                    <a:pt x="31843" y="57002"/>
                    <a:pt x="34115" y="54251"/>
                  </a:cubicBezTo>
                  <a:cubicBezTo>
                    <a:pt x="37718" y="49880"/>
                    <a:pt x="41440" y="45763"/>
                    <a:pt x="45279" y="41626"/>
                  </a:cubicBezTo>
                  <a:close/>
                  <a:moveTo>
                    <a:pt x="35137" y="54433"/>
                  </a:moveTo>
                  <a:lnTo>
                    <a:pt x="35137" y="54433"/>
                  </a:lnTo>
                  <a:cubicBezTo>
                    <a:pt x="32963" y="57031"/>
                    <a:pt x="30787" y="59621"/>
                    <a:pt x="28691" y="62291"/>
                  </a:cubicBezTo>
                  <a:cubicBezTo>
                    <a:pt x="27524" y="63778"/>
                    <a:pt x="26240" y="65169"/>
                    <a:pt x="24851" y="66451"/>
                  </a:cubicBezTo>
                  <a:cubicBezTo>
                    <a:pt x="24334" y="66929"/>
                    <a:pt x="24066" y="67115"/>
                    <a:pt x="23963" y="67115"/>
                  </a:cubicBezTo>
                  <a:cubicBezTo>
                    <a:pt x="23636" y="67115"/>
                    <a:pt x="24979" y="65234"/>
                    <a:pt x="25238" y="64941"/>
                  </a:cubicBezTo>
                  <a:lnTo>
                    <a:pt x="25238" y="64941"/>
                  </a:lnTo>
                  <a:cubicBezTo>
                    <a:pt x="25221" y="64962"/>
                    <a:pt x="25212" y="64988"/>
                    <a:pt x="25212" y="65014"/>
                  </a:cubicBezTo>
                  <a:cubicBezTo>
                    <a:pt x="25088" y="65276"/>
                    <a:pt x="24998" y="65553"/>
                    <a:pt x="24943" y="65839"/>
                  </a:cubicBezTo>
                  <a:cubicBezTo>
                    <a:pt x="24923" y="65963"/>
                    <a:pt x="25027" y="66043"/>
                    <a:pt x="25121" y="66043"/>
                  </a:cubicBezTo>
                  <a:cubicBezTo>
                    <a:pt x="25183" y="66043"/>
                    <a:pt x="25241" y="66008"/>
                    <a:pt x="25255" y="65926"/>
                  </a:cubicBezTo>
                  <a:cubicBezTo>
                    <a:pt x="25567" y="64121"/>
                    <a:pt x="27724" y="62545"/>
                    <a:pt x="28988" y="61327"/>
                  </a:cubicBezTo>
                  <a:cubicBezTo>
                    <a:pt x="30429" y="59935"/>
                    <a:pt x="31673" y="58376"/>
                    <a:pt x="32937" y="56826"/>
                  </a:cubicBezTo>
                  <a:cubicBezTo>
                    <a:pt x="33677" y="56038"/>
                    <a:pt x="34410" y="55241"/>
                    <a:pt x="35137" y="54433"/>
                  </a:cubicBezTo>
                  <a:close/>
                  <a:moveTo>
                    <a:pt x="39615" y="50942"/>
                  </a:moveTo>
                  <a:lnTo>
                    <a:pt x="38284" y="52585"/>
                  </a:lnTo>
                  <a:cubicBezTo>
                    <a:pt x="38073" y="52845"/>
                    <a:pt x="37868" y="53110"/>
                    <a:pt x="37658" y="53373"/>
                  </a:cubicBezTo>
                  <a:cubicBezTo>
                    <a:pt x="35022" y="56306"/>
                    <a:pt x="32484" y="59332"/>
                    <a:pt x="30079" y="62334"/>
                  </a:cubicBezTo>
                  <a:cubicBezTo>
                    <a:pt x="29822" y="62658"/>
                    <a:pt x="29580" y="62990"/>
                    <a:pt x="29329" y="63319"/>
                  </a:cubicBezTo>
                  <a:cubicBezTo>
                    <a:pt x="27533" y="65025"/>
                    <a:pt x="25613" y="66575"/>
                    <a:pt x="23988" y="68244"/>
                  </a:cubicBezTo>
                  <a:cubicBezTo>
                    <a:pt x="29060" y="63036"/>
                    <a:pt x="33567" y="57377"/>
                    <a:pt x="38544" y="52045"/>
                  </a:cubicBezTo>
                  <a:cubicBezTo>
                    <a:pt x="38888" y="51678"/>
                    <a:pt x="39248" y="51312"/>
                    <a:pt x="39615" y="50942"/>
                  </a:cubicBezTo>
                  <a:close/>
                  <a:moveTo>
                    <a:pt x="42456" y="49352"/>
                  </a:moveTo>
                  <a:lnTo>
                    <a:pt x="42456" y="49354"/>
                  </a:lnTo>
                  <a:lnTo>
                    <a:pt x="42644" y="50021"/>
                  </a:lnTo>
                  <a:cubicBezTo>
                    <a:pt x="41997" y="51075"/>
                    <a:pt x="41235" y="52051"/>
                    <a:pt x="40372" y="52937"/>
                  </a:cubicBezTo>
                  <a:cubicBezTo>
                    <a:pt x="39543" y="53852"/>
                    <a:pt x="38634" y="54701"/>
                    <a:pt x="37776" y="55587"/>
                  </a:cubicBezTo>
                  <a:cubicBezTo>
                    <a:pt x="35539" y="57900"/>
                    <a:pt x="33685" y="60674"/>
                    <a:pt x="31670" y="63183"/>
                  </a:cubicBezTo>
                  <a:cubicBezTo>
                    <a:pt x="30541" y="64592"/>
                    <a:pt x="29372" y="65986"/>
                    <a:pt x="28185" y="67361"/>
                  </a:cubicBezTo>
                  <a:cubicBezTo>
                    <a:pt x="27215" y="68146"/>
                    <a:pt x="26179" y="68853"/>
                    <a:pt x="25189" y="69613"/>
                  </a:cubicBezTo>
                  <a:cubicBezTo>
                    <a:pt x="24761" y="69939"/>
                    <a:pt x="24294" y="70300"/>
                    <a:pt x="23890" y="70713"/>
                  </a:cubicBezTo>
                  <a:cubicBezTo>
                    <a:pt x="24776" y="69774"/>
                    <a:pt x="25619" y="68816"/>
                    <a:pt x="26416" y="67823"/>
                  </a:cubicBezTo>
                  <a:cubicBezTo>
                    <a:pt x="27400" y="66905"/>
                    <a:pt x="28474" y="65926"/>
                    <a:pt x="29271" y="65164"/>
                  </a:cubicBezTo>
                  <a:cubicBezTo>
                    <a:pt x="34205" y="60449"/>
                    <a:pt x="37791" y="54361"/>
                    <a:pt x="42456" y="49352"/>
                  </a:cubicBezTo>
                  <a:close/>
                  <a:moveTo>
                    <a:pt x="18508" y="0"/>
                  </a:moveTo>
                  <a:cubicBezTo>
                    <a:pt x="18472" y="0"/>
                    <a:pt x="18437" y="14"/>
                    <a:pt x="18410" y="47"/>
                  </a:cubicBezTo>
                  <a:cubicBezTo>
                    <a:pt x="17942" y="622"/>
                    <a:pt x="17960" y="951"/>
                    <a:pt x="18084" y="1676"/>
                  </a:cubicBezTo>
                  <a:cubicBezTo>
                    <a:pt x="18144" y="2036"/>
                    <a:pt x="18427" y="2620"/>
                    <a:pt x="18566" y="2946"/>
                  </a:cubicBezTo>
                  <a:cubicBezTo>
                    <a:pt x="18220" y="3072"/>
                    <a:pt x="17917" y="3135"/>
                    <a:pt x="17656" y="3135"/>
                  </a:cubicBezTo>
                  <a:cubicBezTo>
                    <a:pt x="17140" y="3135"/>
                    <a:pt x="16791" y="2888"/>
                    <a:pt x="16609" y="2397"/>
                  </a:cubicBezTo>
                  <a:cubicBezTo>
                    <a:pt x="16493" y="2146"/>
                    <a:pt x="16380" y="1898"/>
                    <a:pt x="16271" y="1647"/>
                  </a:cubicBezTo>
                  <a:cubicBezTo>
                    <a:pt x="15915" y="845"/>
                    <a:pt x="15291" y="235"/>
                    <a:pt x="14600" y="235"/>
                  </a:cubicBezTo>
                  <a:cubicBezTo>
                    <a:pt x="14249" y="235"/>
                    <a:pt x="13880" y="392"/>
                    <a:pt x="13519" y="763"/>
                  </a:cubicBezTo>
                  <a:cubicBezTo>
                    <a:pt x="12929" y="1370"/>
                    <a:pt x="12390" y="1570"/>
                    <a:pt x="11791" y="1570"/>
                  </a:cubicBezTo>
                  <a:cubicBezTo>
                    <a:pt x="11326" y="1570"/>
                    <a:pt x="10826" y="1450"/>
                    <a:pt x="10237" y="1306"/>
                  </a:cubicBezTo>
                  <a:cubicBezTo>
                    <a:pt x="10211" y="1300"/>
                    <a:pt x="10182" y="1297"/>
                    <a:pt x="10153" y="1297"/>
                  </a:cubicBezTo>
                  <a:cubicBezTo>
                    <a:pt x="9796" y="1297"/>
                    <a:pt x="9215" y="1727"/>
                    <a:pt x="8978" y="1860"/>
                  </a:cubicBezTo>
                  <a:cubicBezTo>
                    <a:pt x="7457" y="2715"/>
                    <a:pt x="5369" y="4254"/>
                    <a:pt x="4884" y="6032"/>
                  </a:cubicBezTo>
                  <a:cubicBezTo>
                    <a:pt x="4838" y="6202"/>
                    <a:pt x="4806" y="6379"/>
                    <a:pt x="4789" y="6555"/>
                  </a:cubicBezTo>
                  <a:cubicBezTo>
                    <a:pt x="4246" y="7087"/>
                    <a:pt x="1928" y="9139"/>
                    <a:pt x="1802" y="9139"/>
                  </a:cubicBezTo>
                  <a:cubicBezTo>
                    <a:pt x="1761" y="9139"/>
                    <a:pt x="1950" y="8924"/>
                    <a:pt x="2503" y="8373"/>
                  </a:cubicBezTo>
                  <a:cubicBezTo>
                    <a:pt x="3744" y="7135"/>
                    <a:pt x="4653" y="6130"/>
                    <a:pt x="5404" y="4531"/>
                  </a:cubicBezTo>
                  <a:cubicBezTo>
                    <a:pt x="5456" y="4419"/>
                    <a:pt x="5367" y="4297"/>
                    <a:pt x="5267" y="4297"/>
                  </a:cubicBezTo>
                  <a:cubicBezTo>
                    <a:pt x="5232" y="4297"/>
                    <a:pt x="5196" y="4311"/>
                    <a:pt x="5164" y="4346"/>
                  </a:cubicBezTo>
                  <a:cubicBezTo>
                    <a:pt x="4304" y="5284"/>
                    <a:pt x="3031" y="7294"/>
                    <a:pt x="1925" y="8567"/>
                  </a:cubicBezTo>
                  <a:cubicBezTo>
                    <a:pt x="2855" y="7735"/>
                    <a:pt x="3787" y="6829"/>
                    <a:pt x="4339" y="5974"/>
                  </a:cubicBezTo>
                  <a:lnTo>
                    <a:pt x="4339" y="5974"/>
                  </a:lnTo>
                  <a:cubicBezTo>
                    <a:pt x="3259" y="7759"/>
                    <a:pt x="1195" y="9052"/>
                    <a:pt x="69" y="10839"/>
                  </a:cubicBezTo>
                  <a:cubicBezTo>
                    <a:pt x="1" y="10950"/>
                    <a:pt x="100" y="11076"/>
                    <a:pt x="211" y="11076"/>
                  </a:cubicBezTo>
                  <a:cubicBezTo>
                    <a:pt x="236" y="11076"/>
                    <a:pt x="261" y="11070"/>
                    <a:pt x="285" y="11055"/>
                  </a:cubicBezTo>
                  <a:cubicBezTo>
                    <a:pt x="1495" y="10354"/>
                    <a:pt x="2332" y="9600"/>
                    <a:pt x="3311" y="8576"/>
                  </a:cubicBezTo>
                  <a:cubicBezTo>
                    <a:pt x="3917" y="7940"/>
                    <a:pt x="4167" y="7687"/>
                    <a:pt x="4181" y="7687"/>
                  </a:cubicBezTo>
                  <a:cubicBezTo>
                    <a:pt x="4233" y="7687"/>
                    <a:pt x="1057" y="11142"/>
                    <a:pt x="632" y="11558"/>
                  </a:cubicBezTo>
                  <a:cubicBezTo>
                    <a:pt x="512" y="11675"/>
                    <a:pt x="622" y="11826"/>
                    <a:pt x="751" y="11826"/>
                  </a:cubicBezTo>
                  <a:cubicBezTo>
                    <a:pt x="787" y="11826"/>
                    <a:pt x="825" y="11814"/>
                    <a:pt x="860" y="11786"/>
                  </a:cubicBezTo>
                  <a:cubicBezTo>
                    <a:pt x="1943" y="10934"/>
                    <a:pt x="3002" y="10062"/>
                    <a:pt x="4059" y="9182"/>
                  </a:cubicBezTo>
                  <a:lnTo>
                    <a:pt x="4059" y="9182"/>
                  </a:lnTo>
                  <a:cubicBezTo>
                    <a:pt x="3022" y="10048"/>
                    <a:pt x="2119" y="11532"/>
                    <a:pt x="1359" y="12669"/>
                  </a:cubicBezTo>
                  <a:cubicBezTo>
                    <a:pt x="1284" y="12784"/>
                    <a:pt x="1396" y="12915"/>
                    <a:pt x="1509" y="12915"/>
                  </a:cubicBezTo>
                  <a:cubicBezTo>
                    <a:pt x="1547" y="12915"/>
                    <a:pt x="1585" y="12900"/>
                    <a:pt x="1616" y="12866"/>
                  </a:cubicBezTo>
                  <a:cubicBezTo>
                    <a:pt x="2361" y="12019"/>
                    <a:pt x="4416" y="9962"/>
                    <a:pt x="4720" y="9962"/>
                  </a:cubicBezTo>
                  <a:cubicBezTo>
                    <a:pt x="4892" y="9962"/>
                    <a:pt x="4504" y="10620"/>
                    <a:pt x="3002" y="12528"/>
                  </a:cubicBezTo>
                  <a:cubicBezTo>
                    <a:pt x="2902" y="12652"/>
                    <a:pt x="2995" y="12802"/>
                    <a:pt x="3118" y="12802"/>
                  </a:cubicBezTo>
                  <a:cubicBezTo>
                    <a:pt x="3155" y="12802"/>
                    <a:pt x="3195" y="12788"/>
                    <a:pt x="3233" y="12756"/>
                  </a:cubicBezTo>
                  <a:cubicBezTo>
                    <a:pt x="4152" y="11974"/>
                    <a:pt x="4977" y="11147"/>
                    <a:pt x="5811" y="10269"/>
                  </a:cubicBezTo>
                  <a:lnTo>
                    <a:pt x="5811" y="10269"/>
                  </a:lnTo>
                  <a:cubicBezTo>
                    <a:pt x="5023" y="11103"/>
                    <a:pt x="4431" y="12345"/>
                    <a:pt x="3839" y="13316"/>
                  </a:cubicBezTo>
                  <a:cubicBezTo>
                    <a:pt x="3766" y="13435"/>
                    <a:pt x="3872" y="13558"/>
                    <a:pt x="3985" y="13558"/>
                  </a:cubicBezTo>
                  <a:cubicBezTo>
                    <a:pt x="4023" y="13558"/>
                    <a:pt x="4061" y="13544"/>
                    <a:pt x="4093" y="13512"/>
                  </a:cubicBezTo>
                  <a:cubicBezTo>
                    <a:pt x="5024" y="12608"/>
                    <a:pt x="5903" y="11677"/>
                    <a:pt x="6770" y="10715"/>
                  </a:cubicBezTo>
                  <a:lnTo>
                    <a:pt x="6770" y="10715"/>
                  </a:lnTo>
                  <a:cubicBezTo>
                    <a:pt x="6080" y="11481"/>
                    <a:pt x="5556" y="12400"/>
                    <a:pt x="5023" y="13316"/>
                  </a:cubicBezTo>
                  <a:cubicBezTo>
                    <a:pt x="4954" y="13437"/>
                    <a:pt x="5056" y="13557"/>
                    <a:pt x="5169" y="13557"/>
                  </a:cubicBezTo>
                  <a:cubicBezTo>
                    <a:pt x="5207" y="13557"/>
                    <a:pt x="5246" y="13543"/>
                    <a:pt x="5280" y="13512"/>
                  </a:cubicBezTo>
                  <a:cubicBezTo>
                    <a:pt x="6767" y="12132"/>
                    <a:pt x="8057" y="10617"/>
                    <a:pt x="9397" y="9095"/>
                  </a:cubicBezTo>
                  <a:cubicBezTo>
                    <a:pt x="9406" y="9085"/>
                    <a:pt x="9411" y="9081"/>
                    <a:pt x="9412" y="9081"/>
                  </a:cubicBezTo>
                  <a:cubicBezTo>
                    <a:pt x="9438" y="9081"/>
                    <a:pt x="8635" y="10227"/>
                    <a:pt x="8005" y="11177"/>
                  </a:cubicBezTo>
                  <a:cubicBezTo>
                    <a:pt x="7416" y="11867"/>
                    <a:pt x="6845" y="12568"/>
                    <a:pt x="6314" y="13313"/>
                  </a:cubicBezTo>
                  <a:cubicBezTo>
                    <a:pt x="6231" y="13431"/>
                    <a:pt x="6349" y="13560"/>
                    <a:pt x="6467" y="13560"/>
                  </a:cubicBezTo>
                  <a:cubicBezTo>
                    <a:pt x="6504" y="13560"/>
                    <a:pt x="6542" y="13547"/>
                    <a:pt x="6573" y="13515"/>
                  </a:cubicBezTo>
                  <a:cubicBezTo>
                    <a:pt x="7532" y="12548"/>
                    <a:pt x="8389" y="11486"/>
                    <a:pt x="9137" y="10351"/>
                  </a:cubicBezTo>
                  <a:cubicBezTo>
                    <a:pt x="9905" y="9543"/>
                    <a:pt x="10739" y="8726"/>
                    <a:pt x="11233" y="8013"/>
                  </a:cubicBezTo>
                  <a:lnTo>
                    <a:pt x="11233" y="8013"/>
                  </a:lnTo>
                  <a:cubicBezTo>
                    <a:pt x="9865" y="9999"/>
                    <a:pt x="8251" y="11702"/>
                    <a:pt x="6969" y="13749"/>
                  </a:cubicBezTo>
                  <a:cubicBezTo>
                    <a:pt x="6898" y="13861"/>
                    <a:pt x="7005" y="13989"/>
                    <a:pt x="7114" y="13989"/>
                  </a:cubicBezTo>
                  <a:cubicBezTo>
                    <a:pt x="7150" y="13989"/>
                    <a:pt x="7187" y="13975"/>
                    <a:pt x="7217" y="13940"/>
                  </a:cubicBezTo>
                  <a:cubicBezTo>
                    <a:pt x="8741" y="12159"/>
                    <a:pt x="10156" y="10294"/>
                    <a:pt x="11720" y="8547"/>
                  </a:cubicBezTo>
                  <a:lnTo>
                    <a:pt x="11720" y="8547"/>
                  </a:lnTo>
                  <a:cubicBezTo>
                    <a:pt x="10701" y="9685"/>
                    <a:pt x="9353" y="11838"/>
                    <a:pt x="8262" y="13316"/>
                  </a:cubicBezTo>
                  <a:cubicBezTo>
                    <a:pt x="8179" y="13430"/>
                    <a:pt x="8292" y="13549"/>
                    <a:pt x="8407" y="13549"/>
                  </a:cubicBezTo>
                  <a:cubicBezTo>
                    <a:pt x="8443" y="13549"/>
                    <a:pt x="8480" y="13537"/>
                    <a:pt x="8511" y="13509"/>
                  </a:cubicBezTo>
                  <a:cubicBezTo>
                    <a:pt x="9806" y="12307"/>
                    <a:pt x="10882" y="10966"/>
                    <a:pt x="12012" y="9616"/>
                  </a:cubicBezTo>
                  <a:lnTo>
                    <a:pt x="12012" y="9616"/>
                  </a:lnTo>
                  <a:cubicBezTo>
                    <a:pt x="10954" y="10880"/>
                    <a:pt x="9976" y="12544"/>
                    <a:pt x="9010" y="13960"/>
                  </a:cubicBezTo>
                  <a:cubicBezTo>
                    <a:pt x="8928" y="14077"/>
                    <a:pt x="9047" y="14213"/>
                    <a:pt x="9163" y="14213"/>
                  </a:cubicBezTo>
                  <a:cubicBezTo>
                    <a:pt x="9201" y="14213"/>
                    <a:pt x="9239" y="14198"/>
                    <a:pt x="9270" y="14162"/>
                  </a:cubicBezTo>
                  <a:cubicBezTo>
                    <a:pt x="10196" y="13074"/>
                    <a:pt x="11132" y="11991"/>
                    <a:pt x="12076" y="10920"/>
                  </a:cubicBezTo>
                  <a:lnTo>
                    <a:pt x="12076" y="10920"/>
                  </a:lnTo>
                  <a:cubicBezTo>
                    <a:pt x="11645" y="11409"/>
                    <a:pt x="10502" y="13475"/>
                    <a:pt x="9867" y="14387"/>
                  </a:cubicBezTo>
                  <a:cubicBezTo>
                    <a:pt x="9785" y="14508"/>
                    <a:pt x="9904" y="14646"/>
                    <a:pt x="10024" y="14646"/>
                  </a:cubicBezTo>
                  <a:cubicBezTo>
                    <a:pt x="10064" y="14646"/>
                    <a:pt x="10104" y="14631"/>
                    <a:pt x="10136" y="14595"/>
                  </a:cubicBezTo>
                  <a:cubicBezTo>
                    <a:pt x="10929" y="13707"/>
                    <a:pt x="11575" y="13007"/>
                    <a:pt x="11722" y="13007"/>
                  </a:cubicBezTo>
                  <a:cubicBezTo>
                    <a:pt x="11840" y="13007"/>
                    <a:pt x="11640" y="13453"/>
                    <a:pt x="10944" y="14604"/>
                  </a:cubicBezTo>
                  <a:cubicBezTo>
                    <a:pt x="10871" y="14727"/>
                    <a:pt x="10985" y="14864"/>
                    <a:pt x="11101" y="14864"/>
                  </a:cubicBezTo>
                  <a:cubicBezTo>
                    <a:pt x="11140" y="14864"/>
                    <a:pt x="11180" y="14849"/>
                    <a:pt x="11213" y="14811"/>
                  </a:cubicBezTo>
                  <a:cubicBezTo>
                    <a:pt x="12109" y="13788"/>
                    <a:pt x="12477" y="13403"/>
                    <a:pt x="12539" y="13403"/>
                  </a:cubicBezTo>
                  <a:cubicBezTo>
                    <a:pt x="12640" y="13403"/>
                    <a:pt x="11931" y="14422"/>
                    <a:pt x="11374" y="15357"/>
                  </a:cubicBezTo>
                  <a:cubicBezTo>
                    <a:pt x="11299" y="15485"/>
                    <a:pt x="11411" y="15616"/>
                    <a:pt x="11531" y="15616"/>
                  </a:cubicBezTo>
                  <a:cubicBezTo>
                    <a:pt x="11571" y="15616"/>
                    <a:pt x="11611" y="15602"/>
                    <a:pt x="11646" y="15568"/>
                  </a:cubicBezTo>
                  <a:cubicBezTo>
                    <a:pt x="12816" y="14430"/>
                    <a:pt x="13344" y="13850"/>
                    <a:pt x="13393" y="13850"/>
                  </a:cubicBezTo>
                  <a:cubicBezTo>
                    <a:pt x="13447" y="13850"/>
                    <a:pt x="12915" y="14558"/>
                    <a:pt x="12018" y="16004"/>
                  </a:cubicBezTo>
                  <a:cubicBezTo>
                    <a:pt x="11938" y="16134"/>
                    <a:pt x="12053" y="16262"/>
                    <a:pt x="12176" y="16262"/>
                  </a:cubicBezTo>
                  <a:cubicBezTo>
                    <a:pt x="12217" y="16262"/>
                    <a:pt x="12259" y="16248"/>
                    <a:pt x="12295" y="16215"/>
                  </a:cubicBezTo>
                  <a:cubicBezTo>
                    <a:pt x="13509" y="15081"/>
                    <a:pt x="14055" y="14349"/>
                    <a:pt x="14085" y="14349"/>
                  </a:cubicBezTo>
                  <a:cubicBezTo>
                    <a:pt x="14113" y="14349"/>
                    <a:pt x="13709" y="14960"/>
                    <a:pt x="12988" y="16434"/>
                  </a:cubicBezTo>
                  <a:cubicBezTo>
                    <a:pt x="12926" y="16561"/>
                    <a:pt x="13030" y="16704"/>
                    <a:pt x="13147" y="16704"/>
                  </a:cubicBezTo>
                  <a:cubicBezTo>
                    <a:pt x="13187" y="16704"/>
                    <a:pt x="13229" y="16687"/>
                    <a:pt x="13265" y="16648"/>
                  </a:cubicBezTo>
                  <a:cubicBezTo>
                    <a:pt x="14426" y="15382"/>
                    <a:pt x="14947" y="14741"/>
                    <a:pt x="14992" y="14741"/>
                  </a:cubicBezTo>
                  <a:cubicBezTo>
                    <a:pt x="15040" y="14741"/>
                    <a:pt x="14516" y="15513"/>
                    <a:pt x="13632" y="17081"/>
                  </a:cubicBezTo>
                  <a:cubicBezTo>
                    <a:pt x="13567" y="17196"/>
                    <a:pt x="13666" y="17355"/>
                    <a:pt x="13786" y="17355"/>
                  </a:cubicBezTo>
                  <a:cubicBezTo>
                    <a:pt x="13816" y="17355"/>
                    <a:pt x="13847" y="17345"/>
                    <a:pt x="13877" y="17323"/>
                  </a:cubicBezTo>
                  <a:cubicBezTo>
                    <a:pt x="14334" y="16982"/>
                    <a:pt x="14772" y="16616"/>
                    <a:pt x="15191" y="16229"/>
                  </a:cubicBezTo>
                  <a:lnTo>
                    <a:pt x="15191" y="16229"/>
                  </a:lnTo>
                  <a:cubicBezTo>
                    <a:pt x="14804" y="16847"/>
                    <a:pt x="14464" y="17491"/>
                    <a:pt x="14172" y="18157"/>
                  </a:cubicBezTo>
                  <a:cubicBezTo>
                    <a:pt x="14112" y="18295"/>
                    <a:pt x="14207" y="18425"/>
                    <a:pt x="14326" y="18425"/>
                  </a:cubicBezTo>
                  <a:cubicBezTo>
                    <a:pt x="14367" y="18425"/>
                    <a:pt x="14411" y="18409"/>
                    <a:pt x="14452" y="18374"/>
                  </a:cubicBezTo>
                  <a:cubicBezTo>
                    <a:pt x="15174" y="17759"/>
                    <a:pt x="15644" y="17291"/>
                    <a:pt x="15916" y="16994"/>
                  </a:cubicBezTo>
                  <a:lnTo>
                    <a:pt x="15916" y="16994"/>
                  </a:lnTo>
                  <a:cubicBezTo>
                    <a:pt x="15676" y="17314"/>
                    <a:pt x="15301" y="17860"/>
                    <a:pt x="14816" y="18694"/>
                  </a:cubicBezTo>
                  <a:cubicBezTo>
                    <a:pt x="14740" y="18826"/>
                    <a:pt x="14858" y="18969"/>
                    <a:pt x="14982" y="18969"/>
                  </a:cubicBezTo>
                  <a:cubicBezTo>
                    <a:pt x="15023" y="18969"/>
                    <a:pt x="15066" y="18953"/>
                    <a:pt x="15102" y="18914"/>
                  </a:cubicBezTo>
                  <a:cubicBezTo>
                    <a:pt x="15919" y="18020"/>
                    <a:pt x="16588" y="17268"/>
                    <a:pt x="16742" y="17268"/>
                  </a:cubicBezTo>
                  <a:cubicBezTo>
                    <a:pt x="16862" y="17268"/>
                    <a:pt x="16672" y="17720"/>
                    <a:pt x="16002" y="18908"/>
                  </a:cubicBezTo>
                  <a:cubicBezTo>
                    <a:pt x="15925" y="19049"/>
                    <a:pt x="16038" y="19179"/>
                    <a:pt x="16164" y="19179"/>
                  </a:cubicBezTo>
                  <a:cubicBezTo>
                    <a:pt x="16206" y="19179"/>
                    <a:pt x="16250" y="19165"/>
                    <a:pt x="16288" y="19130"/>
                  </a:cubicBezTo>
                  <a:cubicBezTo>
                    <a:pt x="17293" y="18241"/>
                    <a:pt x="17689" y="17751"/>
                    <a:pt x="17696" y="17751"/>
                  </a:cubicBezTo>
                  <a:lnTo>
                    <a:pt x="17696" y="17751"/>
                  </a:lnTo>
                  <a:cubicBezTo>
                    <a:pt x="17704" y="17751"/>
                    <a:pt x="17263" y="18316"/>
                    <a:pt x="16649" y="19555"/>
                  </a:cubicBezTo>
                  <a:cubicBezTo>
                    <a:pt x="16585" y="19686"/>
                    <a:pt x="16697" y="19839"/>
                    <a:pt x="16818" y="19839"/>
                  </a:cubicBezTo>
                  <a:cubicBezTo>
                    <a:pt x="16859" y="19839"/>
                    <a:pt x="16901" y="19821"/>
                    <a:pt x="16938" y="19777"/>
                  </a:cubicBezTo>
                  <a:cubicBezTo>
                    <a:pt x="17472" y="19128"/>
                    <a:pt x="18003" y="18475"/>
                    <a:pt x="18534" y="17823"/>
                  </a:cubicBezTo>
                  <a:lnTo>
                    <a:pt x="18534" y="17823"/>
                  </a:lnTo>
                  <a:cubicBezTo>
                    <a:pt x="18404" y="18692"/>
                    <a:pt x="18052" y="19511"/>
                    <a:pt x="17512" y="20204"/>
                  </a:cubicBezTo>
                  <a:cubicBezTo>
                    <a:pt x="17426" y="20350"/>
                    <a:pt x="17545" y="20469"/>
                    <a:pt x="17671" y="20469"/>
                  </a:cubicBezTo>
                  <a:cubicBezTo>
                    <a:pt x="17728" y="20469"/>
                    <a:pt x="17787" y="20445"/>
                    <a:pt x="17830" y="20389"/>
                  </a:cubicBezTo>
                  <a:cubicBezTo>
                    <a:pt x="19068" y="18767"/>
                    <a:pt x="19550" y="18201"/>
                    <a:pt x="19643" y="18201"/>
                  </a:cubicBezTo>
                  <a:cubicBezTo>
                    <a:pt x="19768" y="18201"/>
                    <a:pt x="19186" y="19232"/>
                    <a:pt x="18803" y="20095"/>
                  </a:cubicBezTo>
                  <a:cubicBezTo>
                    <a:pt x="18737" y="20244"/>
                    <a:pt x="18848" y="20369"/>
                    <a:pt x="18969" y="20369"/>
                  </a:cubicBezTo>
                  <a:cubicBezTo>
                    <a:pt x="19023" y="20369"/>
                    <a:pt x="19080" y="20344"/>
                    <a:pt x="19123" y="20282"/>
                  </a:cubicBezTo>
                  <a:cubicBezTo>
                    <a:pt x="20019" y="18858"/>
                    <a:pt x="20534" y="18146"/>
                    <a:pt x="20667" y="18146"/>
                  </a:cubicBezTo>
                  <a:cubicBezTo>
                    <a:pt x="20787" y="18146"/>
                    <a:pt x="20597" y="18723"/>
                    <a:pt x="20096" y="19878"/>
                  </a:cubicBezTo>
                  <a:cubicBezTo>
                    <a:pt x="20027" y="20013"/>
                    <a:pt x="20144" y="20164"/>
                    <a:pt x="20267" y="20164"/>
                  </a:cubicBezTo>
                  <a:cubicBezTo>
                    <a:pt x="20310" y="20164"/>
                    <a:pt x="20353" y="20146"/>
                    <a:pt x="20391" y="20103"/>
                  </a:cubicBezTo>
                  <a:cubicBezTo>
                    <a:pt x="21023" y="19370"/>
                    <a:pt x="21594" y="18596"/>
                    <a:pt x="22183" y="17831"/>
                  </a:cubicBezTo>
                  <a:lnTo>
                    <a:pt x="22183" y="17831"/>
                  </a:lnTo>
                  <a:cubicBezTo>
                    <a:pt x="21823" y="18513"/>
                    <a:pt x="21493" y="19200"/>
                    <a:pt x="21190" y="19933"/>
                  </a:cubicBezTo>
                  <a:cubicBezTo>
                    <a:pt x="21148" y="20033"/>
                    <a:pt x="21249" y="20123"/>
                    <a:pt x="21344" y="20123"/>
                  </a:cubicBezTo>
                  <a:cubicBezTo>
                    <a:pt x="21380" y="20123"/>
                    <a:pt x="21415" y="20110"/>
                    <a:pt x="21441" y="20080"/>
                  </a:cubicBezTo>
                  <a:cubicBezTo>
                    <a:pt x="22157" y="19249"/>
                    <a:pt x="23699" y="17898"/>
                    <a:pt x="24092" y="17063"/>
                  </a:cubicBezTo>
                  <a:lnTo>
                    <a:pt x="24092" y="17063"/>
                  </a:lnTo>
                  <a:cubicBezTo>
                    <a:pt x="23364" y="18614"/>
                    <a:pt x="22091" y="19942"/>
                    <a:pt x="21184" y="21394"/>
                  </a:cubicBezTo>
                  <a:cubicBezTo>
                    <a:pt x="21106" y="21519"/>
                    <a:pt x="21222" y="21655"/>
                    <a:pt x="21343" y="21655"/>
                  </a:cubicBezTo>
                  <a:cubicBezTo>
                    <a:pt x="21383" y="21655"/>
                    <a:pt x="21424" y="21640"/>
                    <a:pt x="21459" y="21605"/>
                  </a:cubicBezTo>
                  <a:cubicBezTo>
                    <a:pt x="22856" y="20173"/>
                    <a:pt x="24057" y="18596"/>
                    <a:pt x="25324" y="17049"/>
                  </a:cubicBezTo>
                  <a:cubicBezTo>
                    <a:pt x="25854" y="16402"/>
                    <a:pt x="26101" y="16153"/>
                    <a:pt x="26169" y="16153"/>
                  </a:cubicBezTo>
                  <a:cubicBezTo>
                    <a:pt x="26370" y="16153"/>
                    <a:pt x="24971" y="18365"/>
                    <a:pt x="24675" y="18813"/>
                  </a:cubicBezTo>
                  <a:cubicBezTo>
                    <a:pt x="22683" y="21812"/>
                    <a:pt x="20041" y="24362"/>
                    <a:pt x="17853" y="27217"/>
                  </a:cubicBezTo>
                  <a:cubicBezTo>
                    <a:pt x="17768" y="27330"/>
                    <a:pt x="17889" y="27466"/>
                    <a:pt x="18006" y="27466"/>
                  </a:cubicBezTo>
                  <a:cubicBezTo>
                    <a:pt x="18045" y="27466"/>
                    <a:pt x="18083" y="27451"/>
                    <a:pt x="18113" y="27416"/>
                  </a:cubicBezTo>
                  <a:cubicBezTo>
                    <a:pt x="19995" y="25257"/>
                    <a:pt x="21828" y="23054"/>
                    <a:pt x="23644" y="20840"/>
                  </a:cubicBezTo>
                  <a:cubicBezTo>
                    <a:pt x="24132" y="20245"/>
                    <a:pt x="24793" y="19483"/>
                    <a:pt x="25252" y="18868"/>
                  </a:cubicBezTo>
                  <a:cubicBezTo>
                    <a:pt x="25627" y="18367"/>
                    <a:pt x="27242" y="16311"/>
                    <a:pt x="27444" y="16311"/>
                  </a:cubicBezTo>
                  <a:cubicBezTo>
                    <a:pt x="27509" y="16311"/>
                    <a:pt x="27424" y="16530"/>
                    <a:pt x="27097" y="17092"/>
                  </a:cubicBezTo>
                  <a:cubicBezTo>
                    <a:pt x="24623" y="21351"/>
                    <a:pt x="20593" y="24474"/>
                    <a:pt x="18069" y="28727"/>
                  </a:cubicBezTo>
                  <a:cubicBezTo>
                    <a:pt x="18001" y="28839"/>
                    <a:pt x="18099" y="28976"/>
                    <a:pt x="18214" y="28976"/>
                  </a:cubicBezTo>
                  <a:cubicBezTo>
                    <a:pt x="18240" y="28976"/>
                    <a:pt x="18268" y="28969"/>
                    <a:pt x="18295" y="28952"/>
                  </a:cubicBezTo>
                  <a:cubicBezTo>
                    <a:pt x="20033" y="27878"/>
                    <a:pt x="21502" y="26339"/>
                    <a:pt x="22845" y="24665"/>
                  </a:cubicBezTo>
                  <a:lnTo>
                    <a:pt x="22845" y="24665"/>
                  </a:lnTo>
                  <a:cubicBezTo>
                    <a:pt x="21589" y="26429"/>
                    <a:pt x="20373" y="28222"/>
                    <a:pt x="18959" y="29879"/>
                  </a:cubicBezTo>
                  <a:cubicBezTo>
                    <a:pt x="18854" y="30001"/>
                    <a:pt x="18954" y="30158"/>
                    <a:pt x="19077" y="30158"/>
                  </a:cubicBezTo>
                  <a:cubicBezTo>
                    <a:pt x="19114" y="30158"/>
                    <a:pt x="19153" y="30144"/>
                    <a:pt x="19190" y="30110"/>
                  </a:cubicBezTo>
                  <a:cubicBezTo>
                    <a:pt x="20350" y="29017"/>
                    <a:pt x="21426" y="27854"/>
                    <a:pt x="22454" y="26648"/>
                  </a:cubicBezTo>
                  <a:lnTo>
                    <a:pt x="22454" y="26648"/>
                  </a:lnTo>
                  <a:cubicBezTo>
                    <a:pt x="21371" y="28012"/>
                    <a:pt x="20317" y="29399"/>
                    <a:pt x="19259" y="30774"/>
                  </a:cubicBezTo>
                  <a:cubicBezTo>
                    <a:pt x="19169" y="30890"/>
                    <a:pt x="19287" y="31011"/>
                    <a:pt x="19405" y="31011"/>
                  </a:cubicBezTo>
                  <a:cubicBezTo>
                    <a:pt x="19442" y="31011"/>
                    <a:pt x="19479" y="30999"/>
                    <a:pt x="19510" y="30970"/>
                  </a:cubicBezTo>
                  <a:cubicBezTo>
                    <a:pt x="20287" y="30260"/>
                    <a:pt x="21011" y="29506"/>
                    <a:pt x="21716" y="28735"/>
                  </a:cubicBezTo>
                  <a:lnTo>
                    <a:pt x="21716" y="28735"/>
                  </a:lnTo>
                  <a:cubicBezTo>
                    <a:pt x="20919" y="29717"/>
                    <a:pt x="20235" y="30777"/>
                    <a:pt x="19790" y="32001"/>
                  </a:cubicBezTo>
                  <a:cubicBezTo>
                    <a:pt x="19753" y="32103"/>
                    <a:pt x="19850" y="32193"/>
                    <a:pt x="19943" y="32193"/>
                  </a:cubicBezTo>
                  <a:cubicBezTo>
                    <a:pt x="19979" y="32193"/>
                    <a:pt x="20015" y="32179"/>
                    <a:pt x="20041" y="32148"/>
                  </a:cubicBezTo>
                  <a:cubicBezTo>
                    <a:pt x="22282" y="29558"/>
                    <a:pt x="24421" y="26891"/>
                    <a:pt x="26491" y="24171"/>
                  </a:cubicBezTo>
                  <a:cubicBezTo>
                    <a:pt x="26953" y="23701"/>
                    <a:pt x="27406" y="23218"/>
                    <a:pt x="27836" y="22716"/>
                  </a:cubicBezTo>
                  <a:cubicBezTo>
                    <a:pt x="28812" y="21573"/>
                    <a:pt x="29704" y="20323"/>
                    <a:pt x="30637" y="19145"/>
                  </a:cubicBezTo>
                  <a:cubicBezTo>
                    <a:pt x="31377" y="18210"/>
                    <a:pt x="31886" y="17640"/>
                    <a:pt x="31993" y="17640"/>
                  </a:cubicBezTo>
                  <a:cubicBezTo>
                    <a:pt x="32090" y="17640"/>
                    <a:pt x="31860" y="18103"/>
                    <a:pt x="31179" y="19179"/>
                  </a:cubicBezTo>
                  <a:cubicBezTo>
                    <a:pt x="28214" y="23868"/>
                    <a:pt x="23477" y="27070"/>
                    <a:pt x="20832" y="31992"/>
                  </a:cubicBezTo>
                  <a:cubicBezTo>
                    <a:pt x="20769" y="32064"/>
                    <a:pt x="20702" y="32133"/>
                    <a:pt x="20642" y="32209"/>
                  </a:cubicBezTo>
                  <a:cubicBezTo>
                    <a:pt x="20616" y="32243"/>
                    <a:pt x="20624" y="32292"/>
                    <a:pt x="20659" y="32312"/>
                  </a:cubicBezTo>
                  <a:cubicBezTo>
                    <a:pt x="20627" y="32376"/>
                    <a:pt x="20590" y="32439"/>
                    <a:pt x="20558" y="32503"/>
                  </a:cubicBezTo>
                  <a:cubicBezTo>
                    <a:pt x="20498" y="32617"/>
                    <a:pt x="20591" y="32730"/>
                    <a:pt x="20694" y="32730"/>
                  </a:cubicBezTo>
                  <a:cubicBezTo>
                    <a:pt x="20729" y="32730"/>
                    <a:pt x="20766" y="32718"/>
                    <a:pt x="20798" y="32688"/>
                  </a:cubicBezTo>
                  <a:cubicBezTo>
                    <a:pt x="23309" y="30419"/>
                    <a:pt x="25333" y="27794"/>
                    <a:pt x="27302" y="25141"/>
                  </a:cubicBezTo>
                  <a:cubicBezTo>
                    <a:pt x="29533" y="22798"/>
                    <a:pt x="31721" y="20500"/>
                    <a:pt x="33541" y="18306"/>
                  </a:cubicBezTo>
                  <a:lnTo>
                    <a:pt x="33541" y="18306"/>
                  </a:lnTo>
                  <a:cubicBezTo>
                    <a:pt x="31298" y="21011"/>
                    <a:pt x="29141" y="23776"/>
                    <a:pt x="26849" y="26440"/>
                  </a:cubicBezTo>
                  <a:cubicBezTo>
                    <a:pt x="24816" y="28805"/>
                    <a:pt x="22495" y="30852"/>
                    <a:pt x="20789" y="33482"/>
                  </a:cubicBezTo>
                  <a:cubicBezTo>
                    <a:pt x="20728" y="33577"/>
                    <a:pt x="20820" y="33683"/>
                    <a:pt x="20913" y="33683"/>
                  </a:cubicBezTo>
                  <a:cubicBezTo>
                    <a:pt x="20943" y="33683"/>
                    <a:pt x="20974" y="33672"/>
                    <a:pt x="21000" y="33643"/>
                  </a:cubicBezTo>
                  <a:cubicBezTo>
                    <a:pt x="21649" y="32904"/>
                    <a:pt x="22331" y="32183"/>
                    <a:pt x="23035" y="31467"/>
                  </a:cubicBezTo>
                  <a:lnTo>
                    <a:pt x="23035" y="31467"/>
                  </a:lnTo>
                  <a:cubicBezTo>
                    <a:pt x="22241" y="32448"/>
                    <a:pt x="21502" y="33464"/>
                    <a:pt x="20899" y="34561"/>
                  </a:cubicBezTo>
                  <a:cubicBezTo>
                    <a:pt x="20850" y="34647"/>
                    <a:pt x="20923" y="34763"/>
                    <a:pt x="21011" y="34763"/>
                  </a:cubicBezTo>
                  <a:cubicBezTo>
                    <a:pt x="21033" y="34763"/>
                    <a:pt x="21056" y="34756"/>
                    <a:pt x="21078" y="34740"/>
                  </a:cubicBezTo>
                  <a:cubicBezTo>
                    <a:pt x="22345" y="33848"/>
                    <a:pt x="23543" y="32809"/>
                    <a:pt x="24686" y="31677"/>
                  </a:cubicBezTo>
                  <a:lnTo>
                    <a:pt x="24686" y="31677"/>
                  </a:lnTo>
                  <a:cubicBezTo>
                    <a:pt x="23685" y="32867"/>
                    <a:pt x="22694" y="34068"/>
                    <a:pt x="21747" y="35309"/>
                  </a:cubicBezTo>
                  <a:cubicBezTo>
                    <a:pt x="21671" y="35412"/>
                    <a:pt x="21774" y="35521"/>
                    <a:pt x="21879" y="35521"/>
                  </a:cubicBezTo>
                  <a:cubicBezTo>
                    <a:pt x="21913" y="35521"/>
                    <a:pt x="21947" y="35509"/>
                    <a:pt x="21976" y="35482"/>
                  </a:cubicBezTo>
                  <a:cubicBezTo>
                    <a:pt x="23985" y="33600"/>
                    <a:pt x="25873" y="31602"/>
                    <a:pt x="27741" y="29584"/>
                  </a:cubicBezTo>
                  <a:lnTo>
                    <a:pt x="27741" y="29584"/>
                  </a:lnTo>
                  <a:cubicBezTo>
                    <a:pt x="27342" y="30191"/>
                    <a:pt x="26935" y="30794"/>
                    <a:pt x="26517" y="31392"/>
                  </a:cubicBezTo>
                  <a:cubicBezTo>
                    <a:pt x="25093" y="32959"/>
                    <a:pt x="23682" y="34535"/>
                    <a:pt x="22313" y="36144"/>
                  </a:cubicBezTo>
                  <a:cubicBezTo>
                    <a:pt x="22217" y="36246"/>
                    <a:pt x="22309" y="36383"/>
                    <a:pt x="22416" y="36383"/>
                  </a:cubicBezTo>
                  <a:cubicBezTo>
                    <a:pt x="22447" y="36383"/>
                    <a:pt x="22480" y="36371"/>
                    <a:pt x="22510" y="36343"/>
                  </a:cubicBezTo>
                  <a:cubicBezTo>
                    <a:pt x="24040" y="35035"/>
                    <a:pt x="25293" y="33565"/>
                    <a:pt x="26447" y="31986"/>
                  </a:cubicBezTo>
                  <a:cubicBezTo>
                    <a:pt x="26603" y="31825"/>
                    <a:pt x="26756" y="31663"/>
                    <a:pt x="26912" y="31501"/>
                  </a:cubicBezTo>
                  <a:cubicBezTo>
                    <a:pt x="28832" y="29495"/>
                    <a:pt x="30778" y="27520"/>
                    <a:pt x="32643" y="25459"/>
                  </a:cubicBezTo>
                  <a:cubicBezTo>
                    <a:pt x="33798" y="24180"/>
                    <a:pt x="34895" y="22846"/>
                    <a:pt x="36027" y="21547"/>
                  </a:cubicBezTo>
                  <a:lnTo>
                    <a:pt x="36027" y="21547"/>
                  </a:lnTo>
                  <a:cubicBezTo>
                    <a:pt x="35192" y="22771"/>
                    <a:pt x="34289" y="23946"/>
                    <a:pt x="33324" y="25066"/>
                  </a:cubicBezTo>
                  <a:cubicBezTo>
                    <a:pt x="29970" y="29131"/>
                    <a:pt x="26081" y="32682"/>
                    <a:pt x="22931" y="36926"/>
                  </a:cubicBezTo>
                  <a:cubicBezTo>
                    <a:pt x="22852" y="37031"/>
                    <a:pt x="22957" y="37139"/>
                    <a:pt x="23064" y="37139"/>
                  </a:cubicBezTo>
                  <a:cubicBezTo>
                    <a:pt x="23099" y="37139"/>
                    <a:pt x="23133" y="37128"/>
                    <a:pt x="23162" y="37102"/>
                  </a:cubicBezTo>
                  <a:cubicBezTo>
                    <a:pt x="25896" y="34637"/>
                    <a:pt x="28275" y="31888"/>
                    <a:pt x="30619" y="29059"/>
                  </a:cubicBezTo>
                  <a:cubicBezTo>
                    <a:pt x="32478" y="26804"/>
                    <a:pt x="35342" y="24443"/>
                    <a:pt x="36760" y="21916"/>
                  </a:cubicBezTo>
                  <a:lnTo>
                    <a:pt x="36760" y="21916"/>
                  </a:lnTo>
                  <a:cubicBezTo>
                    <a:pt x="33394" y="27918"/>
                    <a:pt x="27397" y="32079"/>
                    <a:pt x="23566" y="37783"/>
                  </a:cubicBezTo>
                  <a:cubicBezTo>
                    <a:pt x="23490" y="37894"/>
                    <a:pt x="23596" y="38009"/>
                    <a:pt x="23705" y="38009"/>
                  </a:cubicBezTo>
                  <a:cubicBezTo>
                    <a:pt x="23740" y="38009"/>
                    <a:pt x="23776" y="37997"/>
                    <a:pt x="23806" y="37968"/>
                  </a:cubicBezTo>
                  <a:cubicBezTo>
                    <a:pt x="25431" y="36429"/>
                    <a:pt x="27008" y="34841"/>
                    <a:pt x="28555" y="33228"/>
                  </a:cubicBezTo>
                  <a:lnTo>
                    <a:pt x="28555" y="33228"/>
                  </a:lnTo>
                  <a:cubicBezTo>
                    <a:pt x="27201" y="34957"/>
                    <a:pt x="25821" y="36663"/>
                    <a:pt x="24346" y="38291"/>
                  </a:cubicBezTo>
                  <a:cubicBezTo>
                    <a:pt x="24253" y="38391"/>
                    <a:pt x="24336" y="38558"/>
                    <a:pt x="24451" y="38558"/>
                  </a:cubicBezTo>
                  <a:cubicBezTo>
                    <a:pt x="24476" y="38558"/>
                    <a:pt x="24503" y="38550"/>
                    <a:pt x="24531" y="38531"/>
                  </a:cubicBezTo>
                  <a:cubicBezTo>
                    <a:pt x="25180" y="38078"/>
                    <a:pt x="25801" y="37593"/>
                    <a:pt x="26407" y="37096"/>
                  </a:cubicBezTo>
                  <a:lnTo>
                    <a:pt x="26407" y="37096"/>
                  </a:lnTo>
                  <a:cubicBezTo>
                    <a:pt x="25905" y="37792"/>
                    <a:pt x="25460" y="38525"/>
                    <a:pt x="25073" y="39290"/>
                  </a:cubicBezTo>
                  <a:cubicBezTo>
                    <a:pt x="25013" y="39412"/>
                    <a:pt x="25105" y="39516"/>
                    <a:pt x="25210" y="39516"/>
                  </a:cubicBezTo>
                  <a:cubicBezTo>
                    <a:pt x="25246" y="39516"/>
                    <a:pt x="25283" y="39505"/>
                    <a:pt x="25316" y="39478"/>
                  </a:cubicBezTo>
                  <a:cubicBezTo>
                    <a:pt x="27663" y="37581"/>
                    <a:pt x="29199" y="35026"/>
                    <a:pt x="30971" y="32621"/>
                  </a:cubicBezTo>
                  <a:cubicBezTo>
                    <a:pt x="31098" y="32477"/>
                    <a:pt x="31223" y="32327"/>
                    <a:pt x="31353" y="32183"/>
                  </a:cubicBezTo>
                  <a:cubicBezTo>
                    <a:pt x="31838" y="31750"/>
                    <a:pt x="32317" y="31325"/>
                    <a:pt x="32764" y="30904"/>
                  </a:cubicBezTo>
                  <a:cubicBezTo>
                    <a:pt x="34681" y="29100"/>
                    <a:pt x="37873" y="26288"/>
                    <a:pt x="39028" y="23985"/>
                  </a:cubicBezTo>
                  <a:lnTo>
                    <a:pt x="39028" y="23985"/>
                  </a:lnTo>
                  <a:cubicBezTo>
                    <a:pt x="37371" y="27290"/>
                    <a:pt x="34130" y="29943"/>
                    <a:pt x="31664" y="32644"/>
                  </a:cubicBezTo>
                  <a:cubicBezTo>
                    <a:pt x="29661" y="34844"/>
                    <a:pt x="27781" y="37200"/>
                    <a:pt x="26043" y="39614"/>
                  </a:cubicBezTo>
                  <a:cubicBezTo>
                    <a:pt x="25962" y="39723"/>
                    <a:pt x="26074" y="39842"/>
                    <a:pt x="26185" y="39842"/>
                  </a:cubicBezTo>
                  <a:cubicBezTo>
                    <a:pt x="26221" y="39842"/>
                    <a:pt x="26256" y="39830"/>
                    <a:pt x="26286" y="39801"/>
                  </a:cubicBezTo>
                  <a:cubicBezTo>
                    <a:pt x="28004" y="38084"/>
                    <a:pt x="29641" y="36297"/>
                    <a:pt x="31266" y="34492"/>
                  </a:cubicBezTo>
                  <a:lnTo>
                    <a:pt x="31266" y="34492"/>
                  </a:lnTo>
                  <a:cubicBezTo>
                    <a:pt x="29756" y="36490"/>
                    <a:pt x="28315" y="38522"/>
                    <a:pt x="27010" y="40581"/>
                  </a:cubicBezTo>
                  <a:cubicBezTo>
                    <a:pt x="26939" y="40693"/>
                    <a:pt x="27047" y="40820"/>
                    <a:pt x="27156" y="40820"/>
                  </a:cubicBezTo>
                  <a:cubicBezTo>
                    <a:pt x="27192" y="40820"/>
                    <a:pt x="27229" y="40806"/>
                    <a:pt x="27259" y="40771"/>
                  </a:cubicBezTo>
                  <a:cubicBezTo>
                    <a:pt x="30019" y="37659"/>
                    <a:pt x="32727" y="34501"/>
                    <a:pt x="35415" y="31325"/>
                  </a:cubicBezTo>
                  <a:cubicBezTo>
                    <a:pt x="35876" y="30777"/>
                    <a:pt x="37323" y="29137"/>
                    <a:pt x="37739" y="28562"/>
                  </a:cubicBezTo>
                  <a:cubicBezTo>
                    <a:pt x="38097" y="28066"/>
                    <a:pt x="40639" y="24587"/>
                    <a:pt x="40714" y="24587"/>
                  </a:cubicBezTo>
                  <a:cubicBezTo>
                    <a:pt x="40724" y="24587"/>
                    <a:pt x="40689" y="24651"/>
                    <a:pt x="40597" y="24795"/>
                  </a:cubicBezTo>
                  <a:cubicBezTo>
                    <a:pt x="39826" y="25993"/>
                    <a:pt x="38992" y="27145"/>
                    <a:pt x="38137" y="28279"/>
                  </a:cubicBezTo>
                  <a:cubicBezTo>
                    <a:pt x="37733" y="28790"/>
                    <a:pt x="37334" y="29307"/>
                    <a:pt x="36945" y="29830"/>
                  </a:cubicBezTo>
                  <a:cubicBezTo>
                    <a:pt x="33567" y="34097"/>
                    <a:pt x="29828" y="38098"/>
                    <a:pt x="26797" y="42628"/>
                  </a:cubicBezTo>
                  <a:cubicBezTo>
                    <a:pt x="26721" y="42741"/>
                    <a:pt x="26832" y="42868"/>
                    <a:pt x="26944" y="42868"/>
                  </a:cubicBezTo>
                  <a:cubicBezTo>
                    <a:pt x="26981" y="42868"/>
                    <a:pt x="27018" y="42854"/>
                    <a:pt x="27048" y="42821"/>
                  </a:cubicBezTo>
                  <a:cubicBezTo>
                    <a:pt x="27937" y="41814"/>
                    <a:pt x="28887" y="40809"/>
                    <a:pt x="29860" y="39798"/>
                  </a:cubicBezTo>
                  <a:lnTo>
                    <a:pt x="29860" y="39798"/>
                  </a:lnTo>
                  <a:cubicBezTo>
                    <a:pt x="29747" y="39972"/>
                    <a:pt x="29635" y="40142"/>
                    <a:pt x="29522" y="40315"/>
                  </a:cubicBezTo>
                  <a:cubicBezTo>
                    <a:pt x="28465" y="41588"/>
                    <a:pt x="27469" y="42919"/>
                    <a:pt x="26580" y="44351"/>
                  </a:cubicBezTo>
                  <a:cubicBezTo>
                    <a:pt x="26509" y="44465"/>
                    <a:pt x="26619" y="44597"/>
                    <a:pt x="26728" y="44597"/>
                  </a:cubicBezTo>
                  <a:cubicBezTo>
                    <a:pt x="26765" y="44597"/>
                    <a:pt x="26802" y="44582"/>
                    <a:pt x="26831" y="44545"/>
                  </a:cubicBezTo>
                  <a:cubicBezTo>
                    <a:pt x="28108" y="42971"/>
                    <a:pt x="29277" y="41326"/>
                    <a:pt x="30423" y="39663"/>
                  </a:cubicBezTo>
                  <a:cubicBezTo>
                    <a:pt x="30769" y="39270"/>
                    <a:pt x="31119" y="38886"/>
                    <a:pt x="31465" y="38499"/>
                  </a:cubicBezTo>
                  <a:cubicBezTo>
                    <a:pt x="34531" y="35093"/>
                    <a:pt x="37990" y="32076"/>
                    <a:pt x="40773" y="28412"/>
                  </a:cubicBezTo>
                  <a:cubicBezTo>
                    <a:pt x="41518" y="27344"/>
                    <a:pt x="42332" y="26322"/>
                    <a:pt x="43204" y="25352"/>
                  </a:cubicBezTo>
                  <a:lnTo>
                    <a:pt x="43204" y="25352"/>
                  </a:lnTo>
                  <a:cubicBezTo>
                    <a:pt x="42000" y="26706"/>
                    <a:pt x="40986" y="28297"/>
                    <a:pt x="39840" y="29720"/>
                  </a:cubicBezTo>
                  <a:cubicBezTo>
                    <a:pt x="37695" y="32376"/>
                    <a:pt x="35435" y="34940"/>
                    <a:pt x="33272" y="37584"/>
                  </a:cubicBezTo>
                  <a:cubicBezTo>
                    <a:pt x="32579" y="38433"/>
                    <a:pt x="31913" y="39302"/>
                    <a:pt x="31254" y="40177"/>
                  </a:cubicBezTo>
                  <a:cubicBezTo>
                    <a:pt x="29130" y="42244"/>
                    <a:pt x="26881" y="44386"/>
                    <a:pt x="26023" y="47085"/>
                  </a:cubicBezTo>
                  <a:cubicBezTo>
                    <a:pt x="25990" y="47192"/>
                    <a:pt x="26090" y="47290"/>
                    <a:pt x="26188" y="47290"/>
                  </a:cubicBezTo>
                  <a:cubicBezTo>
                    <a:pt x="26226" y="47290"/>
                    <a:pt x="26263" y="47276"/>
                    <a:pt x="26292" y="47241"/>
                  </a:cubicBezTo>
                  <a:cubicBezTo>
                    <a:pt x="27175" y="46176"/>
                    <a:pt x="28061" y="45108"/>
                    <a:pt x="28948" y="44034"/>
                  </a:cubicBezTo>
                  <a:lnTo>
                    <a:pt x="28948" y="44034"/>
                  </a:lnTo>
                  <a:cubicBezTo>
                    <a:pt x="27750" y="45616"/>
                    <a:pt x="26580" y="47218"/>
                    <a:pt x="25501" y="48878"/>
                  </a:cubicBezTo>
                  <a:cubicBezTo>
                    <a:pt x="25420" y="49001"/>
                    <a:pt x="25527" y="49109"/>
                    <a:pt x="25641" y="49109"/>
                  </a:cubicBezTo>
                  <a:cubicBezTo>
                    <a:pt x="25690" y="49109"/>
                    <a:pt x="25741" y="49089"/>
                    <a:pt x="25778" y="49040"/>
                  </a:cubicBezTo>
                  <a:cubicBezTo>
                    <a:pt x="28047" y="45991"/>
                    <a:pt x="30726" y="43222"/>
                    <a:pt x="33316" y="40396"/>
                  </a:cubicBezTo>
                  <a:lnTo>
                    <a:pt x="33316" y="40396"/>
                  </a:lnTo>
                  <a:cubicBezTo>
                    <a:pt x="30481" y="43904"/>
                    <a:pt x="27568" y="47351"/>
                    <a:pt x="24958" y="51032"/>
                  </a:cubicBezTo>
                  <a:cubicBezTo>
                    <a:pt x="24897" y="51116"/>
                    <a:pt x="24949" y="51205"/>
                    <a:pt x="25024" y="51248"/>
                  </a:cubicBezTo>
                  <a:cubicBezTo>
                    <a:pt x="24938" y="51361"/>
                    <a:pt x="24848" y="51471"/>
                    <a:pt x="24764" y="51583"/>
                  </a:cubicBezTo>
                  <a:cubicBezTo>
                    <a:pt x="24687" y="51685"/>
                    <a:pt x="24785" y="51783"/>
                    <a:pt x="24887" y="51783"/>
                  </a:cubicBezTo>
                  <a:cubicBezTo>
                    <a:pt x="24929" y="51783"/>
                    <a:pt x="24973" y="51766"/>
                    <a:pt x="25004" y="51725"/>
                  </a:cubicBezTo>
                  <a:cubicBezTo>
                    <a:pt x="26973" y="49164"/>
                    <a:pt x="29072" y="46730"/>
                    <a:pt x="31234" y="44348"/>
                  </a:cubicBezTo>
                  <a:lnTo>
                    <a:pt x="31234" y="44348"/>
                  </a:lnTo>
                  <a:cubicBezTo>
                    <a:pt x="28774" y="47178"/>
                    <a:pt x="26427" y="50114"/>
                    <a:pt x="24317" y="53298"/>
                  </a:cubicBezTo>
                  <a:cubicBezTo>
                    <a:pt x="24237" y="53420"/>
                    <a:pt x="24347" y="53527"/>
                    <a:pt x="24461" y="53527"/>
                  </a:cubicBezTo>
                  <a:cubicBezTo>
                    <a:pt x="24482" y="53527"/>
                    <a:pt x="24504" y="53523"/>
                    <a:pt x="24525" y="53515"/>
                  </a:cubicBezTo>
                  <a:lnTo>
                    <a:pt x="24525" y="53515"/>
                  </a:lnTo>
                  <a:cubicBezTo>
                    <a:pt x="24502" y="53544"/>
                    <a:pt x="24479" y="53569"/>
                    <a:pt x="24455" y="53595"/>
                  </a:cubicBezTo>
                  <a:cubicBezTo>
                    <a:pt x="24349" y="53704"/>
                    <a:pt x="24449" y="53852"/>
                    <a:pt x="24563" y="53852"/>
                  </a:cubicBezTo>
                  <a:cubicBezTo>
                    <a:pt x="24598" y="53852"/>
                    <a:pt x="24634" y="53838"/>
                    <a:pt x="24666" y="53806"/>
                  </a:cubicBezTo>
                  <a:cubicBezTo>
                    <a:pt x="24998" y="53518"/>
                    <a:pt x="25322" y="53209"/>
                    <a:pt x="25651" y="52911"/>
                  </a:cubicBezTo>
                  <a:cubicBezTo>
                    <a:pt x="28050" y="51453"/>
                    <a:pt x="29871" y="49144"/>
                    <a:pt x="31612" y="46831"/>
                  </a:cubicBezTo>
                  <a:cubicBezTo>
                    <a:pt x="33538" y="44654"/>
                    <a:pt x="35391" y="42388"/>
                    <a:pt x="37184" y="40128"/>
                  </a:cubicBezTo>
                  <a:cubicBezTo>
                    <a:pt x="40270" y="36631"/>
                    <a:pt x="43357" y="33106"/>
                    <a:pt x="46322" y="29524"/>
                  </a:cubicBezTo>
                  <a:cubicBezTo>
                    <a:pt x="46812" y="29104"/>
                    <a:pt x="47268" y="28742"/>
                    <a:pt x="47378" y="28742"/>
                  </a:cubicBezTo>
                  <a:cubicBezTo>
                    <a:pt x="47457" y="28742"/>
                    <a:pt x="47358" y="28929"/>
                    <a:pt x="46965" y="29414"/>
                  </a:cubicBezTo>
                  <a:cubicBezTo>
                    <a:pt x="45779" y="30883"/>
                    <a:pt x="44324" y="32232"/>
                    <a:pt x="43048" y="33629"/>
                  </a:cubicBezTo>
                  <a:cubicBezTo>
                    <a:pt x="39915" y="37059"/>
                    <a:pt x="36948" y="40587"/>
                    <a:pt x="34017" y="44190"/>
                  </a:cubicBezTo>
                  <a:cubicBezTo>
                    <a:pt x="32432" y="46138"/>
                    <a:pt x="30752" y="48026"/>
                    <a:pt x="29176" y="49990"/>
                  </a:cubicBezTo>
                  <a:cubicBezTo>
                    <a:pt x="29023" y="50160"/>
                    <a:pt x="28875" y="50336"/>
                    <a:pt x="28722" y="50506"/>
                  </a:cubicBezTo>
                  <a:cubicBezTo>
                    <a:pt x="26909" y="52527"/>
                    <a:pt x="24684" y="54522"/>
                    <a:pt x="23459" y="56965"/>
                  </a:cubicBezTo>
                  <a:cubicBezTo>
                    <a:pt x="23411" y="57064"/>
                    <a:pt x="23489" y="57203"/>
                    <a:pt x="23591" y="57203"/>
                  </a:cubicBezTo>
                  <a:cubicBezTo>
                    <a:pt x="23617" y="57203"/>
                    <a:pt x="23643" y="57195"/>
                    <a:pt x="23670" y="57175"/>
                  </a:cubicBezTo>
                  <a:cubicBezTo>
                    <a:pt x="25249" y="55983"/>
                    <a:pt x="26202" y="54375"/>
                    <a:pt x="27386" y="52807"/>
                  </a:cubicBezTo>
                  <a:cubicBezTo>
                    <a:pt x="28567" y="51248"/>
                    <a:pt x="29805" y="49730"/>
                    <a:pt x="31049" y="48220"/>
                  </a:cubicBezTo>
                  <a:cubicBezTo>
                    <a:pt x="35504" y="43081"/>
                    <a:pt x="40065" y="38029"/>
                    <a:pt x="44766" y="33118"/>
                  </a:cubicBezTo>
                  <a:cubicBezTo>
                    <a:pt x="45909" y="31926"/>
                    <a:pt x="47026" y="30707"/>
                    <a:pt x="48166" y="29515"/>
                  </a:cubicBezTo>
                  <a:cubicBezTo>
                    <a:pt x="48860" y="28790"/>
                    <a:pt x="49163" y="28508"/>
                    <a:pt x="49215" y="28508"/>
                  </a:cubicBezTo>
                  <a:cubicBezTo>
                    <a:pt x="49373" y="28508"/>
                    <a:pt x="47169" y="31143"/>
                    <a:pt x="46538" y="31752"/>
                  </a:cubicBezTo>
                  <a:cubicBezTo>
                    <a:pt x="43882" y="34319"/>
                    <a:pt x="41457" y="37114"/>
                    <a:pt x="39049" y="39914"/>
                  </a:cubicBezTo>
                  <a:cubicBezTo>
                    <a:pt x="33633" y="46205"/>
                    <a:pt x="28298" y="52530"/>
                    <a:pt x="22940" y="58870"/>
                  </a:cubicBezTo>
                  <a:cubicBezTo>
                    <a:pt x="22844" y="58982"/>
                    <a:pt x="22925" y="59140"/>
                    <a:pt x="23049" y="59140"/>
                  </a:cubicBezTo>
                  <a:cubicBezTo>
                    <a:pt x="23075" y="59140"/>
                    <a:pt x="23102" y="59134"/>
                    <a:pt x="23130" y="59118"/>
                  </a:cubicBezTo>
                  <a:cubicBezTo>
                    <a:pt x="24822" y="58200"/>
                    <a:pt x="26289" y="56855"/>
                    <a:pt x="27625" y="55325"/>
                  </a:cubicBezTo>
                  <a:lnTo>
                    <a:pt x="27625" y="55325"/>
                  </a:lnTo>
                  <a:cubicBezTo>
                    <a:pt x="27348" y="55723"/>
                    <a:pt x="27057" y="56110"/>
                    <a:pt x="26754" y="56482"/>
                  </a:cubicBezTo>
                  <a:cubicBezTo>
                    <a:pt x="25192" y="57819"/>
                    <a:pt x="23549" y="59110"/>
                    <a:pt x="22585" y="60839"/>
                  </a:cubicBezTo>
                  <a:cubicBezTo>
                    <a:pt x="22516" y="60959"/>
                    <a:pt x="22620" y="61089"/>
                    <a:pt x="22733" y="61089"/>
                  </a:cubicBezTo>
                  <a:cubicBezTo>
                    <a:pt x="22771" y="61089"/>
                    <a:pt x="22811" y="61074"/>
                    <a:pt x="22845" y="61038"/>
                  </a:cubicBezTo>
                  <a:cubicBezTo>
                    <a:pt x="23895" y="59927"/>
                    <a:pt x="24909" y="58783"/>
                    <a:pt x="25905" y="57631"/>
                  </a:cubicBezTo>
                  <a:cubicBezTo>
                    <a:pt x="27368" y="56286"/>
                    <a:pt x="28864" y="54984"/>
                    <a:pt x="30189" y="53457"/>
                  </a:cubicBezTo>
                  <a:cubicBezTo>
                    <a:pt x="30735" y="52830"/>
                    <a:pt x="31260" y="52184"/>
                    <a:pt x="31783" y="51534"/>
                  </a:cubicBezTo>
                  <a:lnTo>
                    <a:pt x="31783" y="51534"/>
                  </a:lnTo>
                  <a:cubicBezTo>
                    <a:pt x="31324" y="52195"/>
                    <a:pt x="30865" y="52856"/>
                    <a:pt x="30394" y="53512"/>
                  </a:cubicBezTo>
                  <a:cubicBezTo>
                    <a:pt x="28139" y="56659"/>
                    <a:pt x="25157" y="58939"/>
                    <a:pt x="22720" y="61884"/>
                  </a:cubicBezTo>
                  <a:cubicBezTo>
                    <a:pt x="22631" y="61992"/>
                    <a:pt x="22713" y="62174"/>
                    <a:pt x="22832" y="62174"/>
                  </a:cubicBezTo>
                  <a:cubicBezTo>
                    <a:pt x="22860" y="62174"/>
                    <a:pt x="22890" y="62164"/>
                    <a:pt x="22920" y="62141"/>
                  </a:cubicBezTo>
                  <a:cubicBezTo>
                    <a:pt x="30663" y="56228"/>
                    <a:pt x="35695" y="47082"/>
                    <a:pt x="42577" y="40229"/>
                  </a:cubicBezTo>
                  <a:cubicBezTo>
                    <a:pt x="44575" y="38239"/>
                    <a:pt x="46584" y="36262"/>
                    <a:pt x="48556" y="34244"/>
                  </a:cubicBezTo>
                  <a:cubicBezTo>
                    <a:pt x="49247" y="33537"/>
                    <a:pt x="52165" y="30343"/>
                    <a:pt x="52253" y="30343"/>
                  </a:cubicBezTo>
                  <a:cubicBezTo>
                    <a:pt x="52290" y="30343"/>
                    <a:pt x="51826" y="30908"/>
                    <a:pt x="50485" y="32463"/>
                  </a:cubicBezTo>
                  <a:cubicBezTo>
                    <a:pt x="46861" y="36663"/>
                    <a:pt x="42927" y="40673"/>
                    <a:pt x="39136" y="44724"/>
                  </a:cubicBezTo>
                  <a:cubicBezTo>
                    <a:pt x="35299" y="48823"/>
                    <a:pt x="31999" y="53367"/>
                    <a:pt x="28318" y="57603"/>
                  </a:cubicBezTo>
                  <a:cubicBezTo>
                    <a:pt x="28261" y="57669"/>
                    <a:pt x="28197" y="57744"/>
                    <a:pt x="28136" y="57813"/>
                  </a:cubicBezTo>
                  <a:cubicBezTo>
                    <a:pt x="26205" y="59904"/>
                    <a:pt x="24262" y="61985"/>
                    <a:pt x="22284" y="64035"/>
                  </a:cubicBezTo>
                  <a:cubicBezTo>
                    <a:pt x="22168" y="64155"/>
                    <a:pt x="22282" y="64324"/>
                    <a:pt x="22410" y="64324"/>
                  </a:cubicBezTo>
                  <a:cubicBezTo>
                    <a:pt x="22447" y="64324"/>
                    <a:pt x="22486" y="64309"/>
                    <a:pt x="22521" y="64274"/>
                  </a:cubicBezTo>
                  <a:cubicBezTo>
                    <a:pt x="23026" y="63763"/>
                    <a:pt x="23514" y="63241"/>
                    <a:pt x="24008" y="62721"/>
                  </a:cubicBezTo>
                  <a:lnTo>
                    <a:pt x="24008" y="62721"/>
                  </a:lnTo>
                  <a:cubicBezTo>
                    <a:pt x="23921" y="62817"/>
                    <a:pt x="23829" y="62918"/>
                    <a:pt x="23754" y="62998"/>
                  </a:cubicBezTo>
                  <a:cubicBezTo>
                    <a:pt x="25792" y="60882"/>
                    <a:pt x="27787" y="58723"/>
                    <a:pt x="29776" y="56560"/>
                  </a:cubicBezTo>
                  <a:cubicBezTo>
                    <a:pt x="33740" y="52259"/>
                    <a:pt x="37635" y="47894"/>
                    <a:pt x="41587" y="43580"/>
                  </a:cubicBezTo>
                  <a:cubicBezTo>
                    <a:pt x="45285" y="39553"/>
                    <a:pt x="48478" y="35061"/>
                    <a:pt x="52485" y="31325"/>
                  </a:cubicBezTo>
                  <a:lnTo>
                    <a:pt x="52485" y="31325"/>
                  </a:lnTo>
                  <a:cubicBezTo>
                    <a:pt x="49399" y="34206"/>
                    <a:pt x="46047" y="38846"/>
                    <a:pt x="42889" y="42330"/>
                  </a:cubicBezTo>
                  <a:cubicBezTo>
                    <a:pt x="38980" y="46644"/>
                    <a:pt x="35342" y="51248"/>
                    <a:pt x="31575" y="55689"/>
                  </a:cubicBezTo>
                  <a:cubicBezTo>
                    <a:pt x="31119" y="56228"/>
                    <a:pt x="30637" y="56742"/>
                    <a:pt x="30166" y="57265"/>
                  </a:cubicBezTo>
                  <a:cubicBezTo>
                    <a:pt x="29791" y="57663"/>
                    <a:pt x="29418" y="58067"/>
                    <a:pt x="29037" y="58463"/>
                  </a:cubicBezTo>
                  <a:cubicBezTo>
                    <a:pt x="26932" y="60643"/>
                    <a:pt x="24100" y="62765"/>
                    <a:pt x="22691" y="65475"/>
                  </a:cubicBezTo>
                  <a:cubicBezTo>
                    <a:pt x="22629" y="65596"/>
                    <a:pt x="22733" y="65732"/>
                    <a:pt x="22844" y="65732"/>
                  </a:cubicBezTo>
                  <a:cubicBezTo>
                    <a:pt x="22882" y="65732"/>
                    <a:pt x="22921" y="65716"/>
                    <a:pt x="22954" y="65678"/>
                  </a:cubicBezTo>
                  <a:cubicBezTo>
                    <a:pt x="24444" y="63977"/>
                    <a:pt x="25939" y="62288"/>
                    <a:pt x="27443" y="60605"/>
                  </a:cubicBezTo>
                  <a:cubicBezTo>
                    <a:pt x="31150" y="56814"/>
                    <a:pt x="34670" y="52859"/>
                    <a:pt x="38091" y="48806"/>
                  </a:cubicBezTo>
                  <a:cubicBezTo>
                    <a:pt x="41818" y="44392"/>
                    <a:pt x="45646" y="40064"/>
                    <a:pt x="49572" y="35823"/>
                  </a:cubicBezTo>
                  <a:cubicBezTo>
                    <a:pt x="50141" y="35217"/>
                    <a:pt x="50675" y="34582"/>
                    <a:pt x="51175" y="33921"/>
                  </a:cubicBezTo>
                  <a:cubicBezTo>
                    <a:pt x="51753" y="33195"/>
                    <a:pt x="52015" y="32929"/>
                    <a:pt x="52083" y="32929"/>
                  </a:cubicBezTo>
                  <a:cubicBezTo>
                    <a:pt x="52251" y="32929"/>
                    <a:pt x="51233" y="34555"/>
                    <a:pt x="50886" y="34896"/>
                  </a:cubicBezTo>
                  <a:cubicBezTo>
                    <a:pt x="49154" y="36608"/>
                    <a:pt x="47632" y="38534"/>
                    <a:pt x="46016" y="40353"/>
                  </a:cubicBezTo>
                  <a:cubicBezTo>
                    <a:pt x="38024" y="49343"/>
                    <a:pt x="30186" y="58489"/>
                    <a:pt x="22071" y="67384"/>
                  </a:cubicBezTo>
                  <a:cubicBezTo>
                    <a:pt x="21960" y="67504"/>
                    <a:pt x="22069" y="67668"/>
                    <a:pt x="22194" y="67668"/>
                  </a:cubicBezTo>
                  <a:cubicBezTo>
                    <a:pt x="22231" y="67668"/>
                    <a:pt x="22270" y="67653"/>
                    <a:pt x="22305" y="67618"/>
                  </a:cubicBezTo>
                  <a:cubicBezTo>
                    <a:pt x="23393" y="66532"/>
                    <a:pt x="24470" y="65455"/>
                    <a:pt x="25544" y="64390"/>
                  </a:cubicBezTo>
                  <a:lnTo>
                    <a:pt x="25544" y="64390"/>
                  </a:lnTo>
                  <a:cubicBezTo>
                    <a:pt x="25477" y="64494"/>
                    <a:pt x="25434" y="64601"/>
                    <a:pt x="25376" y="64708"/>
                  </a:cubicBezTo>
                  <a:cubicBezTo>
                    <a:pt x="24701" y="65539"/>
                    <a:pt x="23119" y="67505"/>
                    <a:pt x="22729" y="67932"/>
                  </a:cubicBezTo>
                  <a:cubicBezTo>
                    <a:pt x="22634" y="68035"/>
                    <a:pt x="22718" y="68195"/>
                    <a:pt x="22836" y="68195"/>
                  </a:cubicBezTo>
                  <a:cubicBezTo>
                    <a:pt x="22861" y="68195"/>
                    <a:pt x="22887" y="68188"/>
                    <a:pt x="22914" y="68172"/>
                  </a:cubicBezTo>
                  <a:cubicBezTo>
                    <a:pt x="25163" y="66786"/>
                    <a:pt x="27132" y="64878"/>
                    <a:pt x="28953" y="62779"/>
                  </a:cubicBezTo>
                  <a:lnTo>
                    <a:pt x="28953" y="62779"/>
                  </a:lnTo>
                  <a:lnTo>
                    <a:pt x="28633" y="63180"/>
                  </a:lnTo>
                  <a:cubicBezTo>
                    <a:pt x="26629" y="65675"/>
                    <a:pt x="23991" y="67476"/>
                    <a:pt x="22053" y="70008"/>
                  </a:cubicBezTo>
                  <a:cubicBezTo>
                    <a:pt x="21976" y="70109"/>
                    <a:pt x="22085" y="70247"/>
                    <a:pt x="22196" y="70247"/>
                  </a:cubicBezTo>
                  <a:cubicBezTo>
                    <a:pt x="22221" y="70247"/>
                    <a:pt x="22247" y="70240"/>
                    <a:pt x="22270" y="70225"/>
                  </a:cubicBezTo>
                  <a:cubicBezTo>
                    <a:pt x="24057" y="68940"/>
                    <a:pt x="25734" y="67522"/>
                    <a:pt x="27334" y="66010"/>
                  </a:cubicBezTo>
                  <a:lnTo>
                    <a:pt x="27334" y="66010"/>
                  </a:lnTo>
                  <a:cubicBezTo>
                    <a:pt x="26927" y="66564"/>
                    <a:pt x="26514" y="67112"/>
                    <a:pt x="26098" y="67658"/>
                  </a:cubicBezTo>
                  <a:cubicBezTo>
                    <a:pt x="25044" y="68784"/>
                    <a:pt x="24017" y="69936"/>
                    <a:pt x="23049" y="71163"/>
                  </a:cubicBezTo>
                  <a:cubicBezTo>
                    <a:pt x="22959" y="71280"/>
                    <a:pt x="23050" y="71432"/>
                    <a:pt x="23163" y="71432"/>
                  </a:cubicBezTo>
                  <a:cubicBezTo>
                    <a:pt x="23198" y="71432"/>
                    <a:pt x="23235" y="71417"/>
                    <a:pt x="23269" y="71382"/>
                  </a:cubicBezTo>
                  <a:cubicBezTo>
                    <a:pt x="23459" y="71192"/>
                    <a:pt x="23630" y="70993"/>
                    <a:pt x="23815" y="70799"/>
                  </a:cubicBezTo>
                  <a:lnTo>
                    <a:pt x="23815" y="70799"/>
                  </a:lnTo>
                  <a:cubicBezTo>
                    <a:pt x="23428" y="71215"/>
                    <a:pt x="23113" y="71680"/>
                    <a:pt x="22980" y="72222"/>
                  </a:cubicBezTo>
                  <a:cubicBezTo>
                    <a:pt x="22968" y="72278"/>
                    <a:pt x="23014" y="72315"/>
                    <a:pt x="23058" y="72315"/>
                  </a:cubicBezTo>
                  <a:cubicBezTo>
                    <a:pt x="23086" y="72315"/>
                    <a:pt x="23114" y="72299"/>
                    <a:pt x="23125" y="72263"/>
                  </a:cubicBezTo>
                  <a:cubicBezTo>
                    <a:pt x="23589" y="70585"/>
                    <a:pt x="25732" y="69468"/>
                    <a:pt x="27172" y="68501"/>
                  </a:cubicBezTo>
                  <a:lnTo>
                    <a:pt x="27172" y="68501"/>
                  </a:lnTo>
                  <a:cubicBezTo>
                    <a:pt x="26831" y="68885"/>
                    <a:pt x="26494" y="69278"/>
                    <a:pt x="26144" y="69659"/>
                  </a:cubicBezTo>
                  <a:cubicBezTo>
                    <a:pt x="25555" y="70245"/>
                    <a:pt x="24972" y="70840"/>
                    <a:pt x="24409" y="71452"/>
                  </a:cubicBezTo>
                  <a:cubicBezTo>
                    <a:pt x="24314" y="71550"/>
                    <a:pt x="24224" y="71648"/>
                    <a:pt x="24132" y="71749"/>
                  </a:cubicBezTo>
                  <a:cubicBezTo>
                    <a:pt x="23800" y="72118"/>
                    <a:pt x="23471" y="72494"/>
                    <a:pt x="23156" y="72886"/>
                  </a:cubicBezTo>
                  <a:cubicBezTo>
                    <a:pt x="23087" y="72970"/>
                    <a:pt x="23116" y="73097"/>
                    <a:pt x="23217" y="73143"/>
                  </a:cubicBezTo>
                  <a:cubicBezTo>
                    <a:pt x="23182" y="73224"/>
                    <a:pt x="23145" y="73302"/>
                    <a:pt x="23116" y="73386"/>
                  </a:cubicBezTo>
                  <a:cubicBezTo>
                    <a:pt x="23079" y="73502"/>
                    <a:pt x="23175" y="73578"/>
                    <a:pt x="23270" y="73578"/>
                  </a:cubicBezTo>
                  <a:cubicBezTo>
                    <a:pt x="23333" y="73578"/>
                    <a:pt x="23395" y="73545"/>
                    <a:pt x="23419" y="73470"/>
                  </a:cubicBezTo>
                  <a:cubicBezTo>
                    <a:pt x="23483" y="73282"/>
                    <a:pt x="23560" y="73100"/>
                    <a:pt x="23653" y="72924"/>
                  </a:cubicBezTo>
                  <a:cubicBezTo>
                    <a:pt x="25573" y="71668"/>
                    <a:pt x="27192" y="70057"/>
                    <a:pt x="28942" y="68573"/>
                  </a:cubicBezTo>
                  <a:cubicBezTo>
                    <a:pt x="29324" y="68208"/>
                    <a:pt x="29525" y="68025"/>
                    <a:pt x="29542" y="68025"/>
                  </a:cubicBezTo>
                  <a:cubicBezTo>
                    <a:pt x="29562" y="68025"/>
                    <a:pt x="29343" y="68265"/>
                    <a:pt x="28884" y="68744"/>
                  </a:cubicBezTo>
                  <a:cubicBezTo>
                    <a:pt x="28223" y="69465"/>
                    <a:pt x="27519" y="70150"/>
                    <a:pt x="26826" y="70842"/>
                  </a:cubicBezTo>
                  <a:cubicBezTo>
                    <a:pt x="25671" y="71994"/>
                    <a:pt x="24542" y="73158"/>
                    <a:pt x="23480" y="74393"/>
                  </a:cubicBezTo>
                  <a:cubicBezTo>
                    <a:pt x="23375" y="74516"/>
                    <a:pt x="23472" y="74660"/>
                    <a:pt x="23595" y="74660"/>
                  </a:cubicBezTo>
                  <a:cubicBezTo>
                    <a:pt x="23631" y="74660"/>
                    <a:pt x="23669" y="74647"/>
                    <a:pt x="23705" y="74619"/>
                  </a:cubicBezTo>
                  <a:cubicBezTo>
                    <a:pt x="25732" y="72987"/>
                    <a:pt x="27851" y="71212"/>
                    <a:pt x="29609" y="69292"/>
                  </a:cubicBezTo>
                  <a:lnTo>
                    <a:pt x="29609" y="69292"/>
                  </a:lnTo>
                  <a:cubicBezTo>
                    <a:pt x="27819" y="71250"/>
                    <a:pt x="25928" y="73103"/>
                    <a:pt x="24224" y="75141"/>
                  </a:cubicBezTo>
                  <a:cubicBezTo>
                    <a:pt x="24109" y="75264"/>
                    <a:pt x="24220" y="75429"/>
                    <a:pt x="24351" y="75429"/>
                  </a:cubicBezTo>
                  <a:cubicBezTo>
                    <a:pt x="24390" y="75429"/>
                    <a:pt x="24430" y="75415"/>
                    <a:pt x="24467" y="75381"/>
                  </a:cubicBezTo>
                  <a:cubicBezTo>
                    <a:pt x="25368" y="74636"/>
                    <a:pt x="26266" y="73903"/>
                    <a:pt x="27236" y="73244"/>
                  </a:cubicBezTo>
                  <a:cubicBezTo>
                    <a:pt x="27292" y="73206"/>
                    <a:pt x="27328" y="73189"/>
                    <a:pt x="27348" y="73189"/>
                  </a:cubicBezTo>
                  <a:cubicBezTo>
                    <a:pt x="27537" y="73189"/>
                    <a:pt x="26299" y="74703"/>
                    <a:pt x="25936" y="75138"/>
                  </a:cubicBezTo>
                  <a:cubicBezTo>
                    <a:pt x="25700" y="75389"/>
                    <a:pt x="25480" y="75655"/>
                    <a:pt x="25278" y="75932"/>
                  </a:cubicBezTo>
                  <a:cubicBezTo>
                    <a:pt x="25196" y="76047"/>
                    <a:pt x="25317" y="76185"/>
                    <a:pt x="25434" y="76185"/>
                  </a:cubicBezTo>
                  <a:cubicBezTo>
                    <a:pt x="25473" y="76185"/>
                    <a:pt x="25511" y="76170"/>
                    <a:pt x="25541" y="76134"/>
                  </a:cubicBezTo>
                  <a:cubicBezTo>
                    <a:pt x="25997" y="75583"/>
                    <a:pt x="26453" y="75052"/>
                    <a:pt x="26881" y="74500"/>
                  </a:cubicBezTo>
                  <a:cubicBezTo>
                    <a:pt x="27279" y="74222"/>
                    <a:pt x="27657" y="73973"/>
                    <a:pt x="27733" y="73973"/>
                  </a:cubicBezTo>
                  <a:cubicBezTo>
                    <a:pt x="27770" y="73973"/>
                    <a:pt x="27739" y="74028"/>
                    <a:pt x="27611" y="74162"/>
                  </a:cubicBezTo>
                  <a:cubicBezTo>
                    <a:pt x="26811" y="75003"/>
                    <a:pt x="25960" y="75773"/>
                    <a:pt x="25197" y="76654"/>
                  </a:cubicBezTo>
                  <a:cubicBezTo>
                    <a:pt x="25101" y="76762"/>
                    <a:pt x="25189" y="76948"/>
                    <a:pt x="25312" y="76948"/>
                  </a:cubicBezTo>
                  <a:cubicBezTo>
                    <a:pt x="25340" y="76948"/>
                    <a:pt x="25370" y="76938"/>
                    <a:pt x="25399" y="76917"/>
                  </a:cubicBezTo>
                  <a:cubicBezTo>
                    <a:pt x="26267" y="76281"/>
                    <a:pt x="27117" y="75629"/>
                    <a:pt x="28017" y="75038"/>
                  </a:cubicBezTo>
                  <a:lnTo>
                    <a:pt x="28017" y="75038"/>
                  </a:lnTo>
                  <a:cubicBezTo>
                    <a:pt x="27241" y="75550"/>
                    <a:pt x="26524" y="76337"/>
                    <a:pt x="25838" y="76972"/>
                  </a:cubicBezTo>
                  <a:cubicBezTo>
                    <a:pt x="25718" y="77085"/>
                    <a:pt x="25829" y="77266"/>
                    <a:pt x="25966" y="77266"/>
                  </a:cubicBezTo>
                  <a:cubicBezTo>
                    <a:pt x="25993" y="77266"/>
                    <a:pt x="26021" y="77259"/>
                    <a:pt x="26049" y="77243"/>
                  </a:cubicBezTo>
                  <a:cubicBezTo>
                    <a:pt x="26875" y="76755"/>
                    <a:pt x="27905" y="76238"/>
                    <a:pt x="28529" y="75548"/>
                  </a:cubicBezTo>
                  <a:lnTo>
                    <a:pt x="28529" y="75548"/>
                  </a:lnTo>
                  <a:cubicBezTo>
                    <a:pt x="27801" y="76354"/>
                    <a:pt x="26857" y="76995"/>
                    <a:pt x="26058" y="77731"/>
                  </a:cubicBezTo>
                  <a:cubicBezTo>
                    <a:pt x="25943" y="77839"/>
                    <a:pt x="26049" y="78018"/>
                    <a:pt x="26179" y="78018"/>
                  </a:cubicBezTo>
                  <a:cubicBezTo>
                    <a:pt x="26205" y="78018"/>
                    <a:pt x="26233" y="78011"/>
                    <a:pt x="26260" y="77994"/>
                  </a:cubicBezTo>
                  <a:cubicBezTo>
                    <a:pt x="27094" y="77462"/>
                    <a:pt x="27908" y="76905"/>
                    <a:pt x="28731" y="76357"/>
                  </a:cubicBezTo>
                  <a:lnTo>
                    <a:pt x="28731" y="76357"/>
                  </a:lnTo>
                  <a:cubicBezTo>
                    <a:pt x="28035" y="76821"/>
                    <a:pt x="27357" y="78054"/>
                    <a:pt x="26808" y="78698"/>
                  </a:cubicBezTo>
                  <a:cubicBezTo>
                    <a:pt x="26700" y="78826"/>
                    <a:pt x="26805" y="78992"/>
                    <a:pt x="26935" y="78992"/>
                  </a:cubicBezTo>
                  <a:cubicBezTo>
                    <a:pt x="26974" y="78992"/>
                    <a:pt x="27015" y="78977"/>
                    <a:pt x="27054" y="78940"/>
                  </a:cubicBezTo>
                  <a:cubicBezTo>
                    <a:pt x="27879" y="78173"/>
                    <a:pt x="28766" y="77474"/>
                    <a:pt x="29707" y="76847"/>
                  </a:cubicBezTo>
                  <a:lnTo>
                    <a:pt x="29707" y="76847"/>
                  </a:lnTo>
                  <a:cubicBezTo>
                    <a:pt x="29164" y="77211"/>
                    <a:pt x="28650" y="77994"/>
                    <a:pt x="28209" y="78479"/>
                  </a:cubicBezTo>
                  <a:cubicBezTo>
                    <a:pt x="28102" y="78594"/>
                    <a:pt x="28199" y="78787"/>
                    <a:pt x="28331" y="78787"/>
                  </a:cubicBezTo>
                  <a:cubicBezTo>
                    <a:pt x="28360" y="78787"/>
                    <a:pt x="28391" y="78778"/>
                    <a:pt x="28422" y="78756"/>
                  </a:cubicBezTo>
                  <a:cubicBezTo>
                    <a:pt x="28959" y="78363"/>
                    <a:pt x="29534" y="77962"/>
                    <a:pt x="30048" y="77540"/>
                  </a:cubicBezTo>
                  <a:cubicBezTo>
                    <a:pt x="30163" y="77445"/>
                    <a:pt x="30221" y="77404"/>
                    <a:pt x="30237" y="77404"/>
                  </a:cubicBezTo>
                  <a:cubicBezTo>
                    <a:pt x="30332" y="77404"/>
                    <a:pt x="28763" y="78986"/>
                    <a:pt x="28636" y="79122"/>
                  </a:cubicBezTo>
                  <a:cubicBezTo>
                    <a:pt x="28513" y="79254"/>
                    <a:pt x="28630" y="79426"/>
                    <a:pt x="28769" y="79426"/>
                  </a:cubicBezTo>
                  <a:cubicBezTo>
                    <a:pt x="28809" y="79426"/>
                    <a:pt x="28851" y="79411"/>
                    <a:pt x="28890" y="79376"/>
                  </a:cubicBezTo>
                  <a:cubicBezTo>
                    <a:pt x="29098" y="79186"/>
                    <a:pt x="29311" y="79001"/>
                    <a:pt x="29522" y="78813"/>
                  </a:cubicBezTo>
                  <a:cubicBezTo>
                    <a:pt x="29565" y="78790"/>
                    <a:pt x="29603" y="78756"/>
                    <a:pt x="29632" y="78715"/>
                  </a:cubicBezTo>
                  <a:cubicBezTo>
                    <a:pt x="29874" y="78499"/>
                    <a:pt x="30114" y="78282"/>
                    <a:pt x="30359" y="78071"/>
                  </a:cubicBezTo>
                  <a:cubicBezTo>
                    <a:pt x="30876" y="77617"/>
                    <a:pt x="31134" y="77446"/>
                    <a:pt x="31230" y="77446"/>
                  </a:cubicBezTo>
                  <a:cubicBezTo>
                    <a:pt x="31484" y="77446"/>
                    <a:pt x="30615" y="78637"/>
                    <a:pt x="30437" y="78940"/>
                  </a:cubicBezTo>
                  <a:cubicBezTo>
                    <a:pt x="30360" y="79072"/>
                    <a:pt x="30481" y="79219"/>
                    <a:pt x="30605" y="79219"/>
                  </a:cubicBezTo>
                  <a:cubicBezTo>
                    <a:pt x="30646" y="79219"/>
                    <a:pt x="30688" y="79202"/>
                    <a:pt x="30723" y="79163"/>
                  </a:cubicBezTo>
                  <a:cubicBezTo>
                    <a:pt x="30954" y="78770"/>
                    <a:pt x="31306" y="78464"/>
                    <a:pt x="31725" y="78294"/>
                  </a:cubicBezTo>
                  <a:lnTo>
                    <a:pt x="31725" y="78294"/>
                  </a:lnTo>
                  <a:cubicBezTo>
                    <a:pt x="31654" y="78427"/>
                    <a:pt x="31775" y="78582"/>
                    <a:pt x="31898" y="78582"/>
                  </a:cubicBezTo>
                  <a:cubicBezTo>
                    <a:pt x="31941" y="78582"/>
                    <a:pt x="31984" y="78563"/>
                    <a:pt x="32019" y="78519"/>
                  </a:cubicBezTo>
                  <a:cubicBezTo>
                    <a:pt x="32245" y="78210"/>
                    <a:pt x="32496" y="77918"/>
                    <a:pt x="32773" y="77656"/>
                  </a:cubicBezTo>
                  <a:cubicBezTo>
                    <a:pt x="32902" y="77523"/>
                    <a:pt x="32776" y="77336"/>
                    <a:pt x="32635" y="77336"/>
                  </a:cubicBezTo>
                  <a:cubicBezTo>
                    <a:pt x="32593" y="77336"/>
                    <a:pt x="32549" y="77353"/>
                    <a:pt x="32510" y="77393"/>
                  </a:cubicBezTo>
                  <a:cubicBezTo>
                    <a:pt x="32504" y="77399"/>
                    <a:pt x="32502" y="77405"/>
                    <a:pt x="32499" y="77410"/>
                  </a:cubicBezTo>
                  <a:cubicBezTo>
                    <a:pt x="32492" y="77314"/>
                    <a:pt x="32402" y="77226"/>
                    <a:pt x="32310" y="77226"/>
                  </a:cubicBezTo>
                  <a:cubicBezTo>
                    <a:pt x="32281" y="77226"/>
                    <a:pt x="32251" y="77234"/>
                    <a:pt x="32224" y="77254"/>
                  </a:cubicBezTo>
                  <a:cubicBezTo>
                    <a:pt x="31492" y="77814"/>
                    <a:pt x="31678" y="77653"/>
                    <a:pt x="31009" y="78291"/>
                  </a:cubicBezTo>
                  <a:lnTo>
                    <a:pt x="31009" y="78291"/>
                  </a:lnTo>
                  <a:cubicBezTo>
                    <a:pt x="31174" y="78133"/>
                    <a:pt x="31703" y="77445"/>
                    <a:pt x="31936" y="76969"/>
                  </a:cubicBezTo>
                  <a:cubicBezTo>
                    <a:pt x="31996" y="76845"/>
                    <a:pt x="31904" y="76696"/>
                    <a:pt x="31781" y="76696"/>
                  </a:cubicBezTo>
                  <a:cubicBezTo>
                    <a:pt x="31752" y="76696"/>
                    <a:pt x="31721" y="76705"/>
                    <a:pt x="31690" y="76723"/>
                  </a:cubicBezTo>
                  <a:cubicBezTo>
                    <a:pt x="31199" y="77024"/>
                    <a:pt x="30726" y="77353"/>
                    <a:pt x="30279" y="77711"/>
                  </a:cubicBezTo>
                  <a:cubicBezTo>
                    <a:pt x="30475" y="77428"/>
                    <a:pt x="30668" y="77142"/>
                    <a:pt x="30856" y="76859"/>
                  </a:cubicBezTo>
                  <a:cubicBezTo>
                    <a:pt x="30945" y="76724"/>
                    <a:pt x="30824" y="76604"/>
                    <a:pt x="30697" y="76604"/>
                  </a:cubicBezTo>
                  <a:cubicBezTo>
                    <a:pt x="30656" y="76604"/>
                    <a:pt x="30614" y="76616"/>
                    <a:pt x="30579" y="76645"/>
                  </a:cubicBezTo>
                  <a:cubicBezTo>
                    <a:pt x="29370" y="77634"/>
                    <a:pt x="28953" y="77994"/>
                    <a:pt x="28947" y="77994"/>
                  </a:cubicBezTo>
                  <a:cubicBezTo>
                    <a:pt x="28938" y="77994"/>
                    <a:pt x="29987" y="77069"/>
                    <a:pt x="30530" y="76322"/>
                  </a:cubicBezTo>
                  <a:cubicBezTo>
                    <a:pt x="30617" y="76204"/>
                    <a:pt x="30497" y="76060"/>
                    <a:pt x="30373" y="76060"/>
                  </a:cubicBezTo>
                  <a:cubicBezTo>
                    <a:pt x="30346" y="76060"/>
                    <a:pt x="30318" y="76067"/>
                    <a:pt x="30293" y="76082"/>
                  </a:cubicBezTo>
                  <a:cubicBezTo>
                    <a:pt x="29629" y="76487"/>
                    <a:pt x="28965" y="76905"/>
                    <a:pt x="28347" y="77381"/>
                  </a:cubicBezTo>
                  <a:cubicBezTo>
                    <a:pt x="28774" y="76856"/>
                    <a:pt x="29196" y="76328"/>
                    <a:pt x="29638" y="75814"/>
                  </a:cubicBezTo>
                  <a:cubicBezTo>
                    <a:pt x="29735" y="75698"/>
                    <a:pt x="29651" y="75525"/>
                    <a:pt x="29521" y="75525"/>
                  </a:cubicBezTo>
                  <a:cubicBezTo>
                    <a:pt x="29493" y="75525"/>
                    <a:pt x="29463" y="75533"/>
                    <a:pt x="29433" y="75551"/>
                  </a:cubicBezTo>
                  <a:cubicBezTo>
                    <a:pt x="28522" y="76094"/>
                    <a:pt x="27591" y="76760"/>
                    <a:pt x="26908" y="77398"/>
                  </a:cubicBezTo>
                  <a:lnTo>
                    <a:pt x="26908" y="77398"/>
                  </a:lnTo>
                  <a:cubicBezTo>
                    <a:pt x="27716" y="76643"/>
                    <a:pt x="28564" y="75987"/>
                    <a:pt x="29306" y="75159"/>
                  </a:cubicBezTo>
                  <a:cubicBezTo>
                    <a:pt x="29401" y="75054"/>
                    <a:pt x="29318" y="74888"/>
                    <a:pt x="29196" y="74888"/>
                  </a:cubicBezTo>
                  <a:cubicBezTo>
                    <a:pt x="29171" y="74888"/>
                    <a:pt x="29143" y="74896"/>
                    <a:pt x="29115" y="74913"/>
                  </a:cubicBezTo>
                  <a:cubicBezTo>
                    <a:pt x="28312" y="75413"/>
                    <a:pt x="27524" y="75932"/>
                    <a:pt x="26730" y="76446"/>
                  </a:cubicBezTo>
                  <a:cubicBezTo>
                    <a:pt x="27181" y="76155"/>
                    <a:pt x="28191" y="75280"/>
                    <a:pt x="28774" y="74627"/>
                  </a:cubicBezTo>
                  <a:cubicBezTo>
                    <a:pt x="28883" y="74512"/>
                    <a:pt x="28786" y="74343"/>
                    <a:pt x="28653" y="74343"/>
                  </a:cubicBezTo>
                  <a:cubicBezTo>
                    <a:pt x="28627" y="74343"/>
                    <a:pt x="28600" y="74350"/>
                    <a:pt x="28572" y="74365"/>
                  </a:cubicBezTo>
                  <a:cubicBezTo>
                    <a:pt x="27602" y="74878"/>
                    <a:pt x="26751" y="75496"/>
                    <a:pt x="25879" y="76155"/>
                  </a:cubicBezTo>
                  <a:cubicBezTo>
                    <a:pt x="26612" y="75600"/>
                    <a:pt x="27666" y="74593"/>
                    <a:pt x="28448" y="73764"/>
                  </a:cubicBezTo>
                  <a:cubicBezTo>
                    <a:pt x="28563" y="73645"/>
                    <a:pt x="28461" y="73487"/>
                    <a:pt x="28327" y="73487"/>
                  </a:cubicBezTo>
                  <a:cubicBezTo>
                    <a:pt x="28302" y="73487"/>
                    <a:pt x="28275" y="73492"/>
                    <a:pt x="28249" y="73504"/>
                  </a:cubicBezTo>
                  <a:cubicBezTo>
                    <a:pt x="27868" y="73686"/>
                    <a:pt x="27501" y="73894"/>
                    <a:pt x="27152" y="74131"/>
                  </a:cubicBezTo>
                  <a:cubicBezTo>
                    <a:pt x="27481" y="73695"/>
                    <a:pt x="27778" y="73239"/>
                    <a:pt x="28047" y="72762"/>
                  </a:cubicBezTo>
                  <a:cubicBezTo>
                    <a:pt x="28113" y="72642"/>
                    <a:pt x="28017" y="72510"/>
                    <a:pt x="27898" y="72510"/>
                  </a:cubicBezTo>
                  <a:cubicBezTo>
                    <a:pt x="27871" y="72510"/>
                    <a:pt x="27843" y="72517"/>
                    <a:pt x="27816" y="72531"/>
                  </a:cubicBezTo>
                  <a:cubicBezTo>
                    <a:pt x="27074" y="72956"/>
                    <a:pt x="26361" y="73429"/>
                    <a:pt x="25682" y="73952"/>
                  </a:cubicBezTo>
                  <a:cubicBezTo>
                    <a:pt x="25703" y="73929"/>
                    <a:pt x="25720" y="73914"/>
                    <a:pt x="25740" y="73888"/>
                  </a:cubicBezTo>
                  <a:cubicBezTo>
                    <a:pt x="27267" y="72142"/>
                    <a:pt x="28927" y="70516"/>
                    <a:pt x="30495" y="68804"/>
                  </a:cubicBezTo>
                  <a:cubicBezTo>
                    <a:pt x="30592" y="68698"/>
                    <a:pt x="30502" y="68521"/>
                    <a:pt x="30382" y="68521"/>
                  </a:cubicBezTo>
                  <a:cubicBezTo>
                    <a:pt x="30355" y="68521"/>
                    <a:pt x="30327" y="68530"/>
                    <a:pt x="30299" y="68550"/>
                  </a:cubicBezTo>
                  <a:cubicBezTo>
                    <a:pt x="28153" y="70130"/>
                    <a:pt x="26285" y="72013"/>
                    <a:pt x="24275" y="73754"/>
                  </a:cubicBezTo>
                  <a:lnTo>
                    <a:pt x="24275" y="73754"/>
                  </a:lnTo>
                  <a:cubicBezTo>
                    <a:pt x="26219" y="72069"/>
                    <a:pt x="28519" y="69651"/>
                    <a:pt x="30380" y="67505"/>
                  </a:cubicBezTo>
                  <a:cubicBezTo>
                    <a:pt x="30467" y="67404"/>
                    <a:pt x="30389" y="67241"/>
                    <a:pt x="30275" y="67241"/>
                  </a:cubicBezTo>
                  <a:cubicBezTo>
                    <a:pt x="30250" y="67241"/>
                    <a:pt x="30222" y="67249"/>
                    <a:pt x="30195" y="67268"/>
                  </a:cubicBezTo>
                  <a:cubicBezTo>
                    <a:pt x="28223" y="68631"/>
                    <a:pt x="26546" y="70346"/>
                    <a:pt x="24666" y="71824"/>
                  </a:cubicBezTo>
                  <a:cubicBezTo>
                    <a:pt x="26358" y="70389"/>
                    <a:pt x="28021" y="68322"/>
                    <a:pt x="29464" y="66746"/>
                  </a:cubicBezTo>
                  <a:cubicBezTo>
                    <a:pt x="29655" y="66541"/>
                    <a:pt x="29785" y="66388"/>
                    <a:pt x="29871" y="66275"/>
                  </a:cubicBezTo>
                  <a:cubicBezTo>
                    <a:pt x="30149" y="65981"/>
                    <a:pt x="30403" y="65660"/>
                    <a:pt x="30628" y="65325"/>
                  </a:cubicBezTo>
                  <a:cubicBezTo>
                    <a:pt x="30700" y="65210"/>
                    <a:pt x="30587" y="65080"/>
                    <a:pt x="30478" y="65077"/>
                  </a:cubicBezTo>
                  <a:cubicBezTo>
                    <a:pt x="32051" y="63186"/>
                    <a:pt x="33596" y="61272"/>
                    <a:pt x="35117" y="59338"/>
                  </a:cubicBezTo>
                  <a:cubicBezTo>
                    <a:pt x="37903" y="55792"/>
                    <a:pt x="42522" y="52550"/>
                    <a:pt x="43677" y="48041"/>
                  </a:cubicBezTo>
                  <a:cubicBezTo>
                    <a:pt x="43704" y="47933"/>
                    <a:pt x="43615" y="47841"/>
                    <a:pt x="43520" y="47841"/>
                  </a:cubicBezTo>
                  <a:cubicBezTo>
                    <a:pt x="43484" y="47841"/>
                    <a:pt x="43446" y="47855"/>
                    <a:pt x="43414" y="47888"/>
                  </a:cubicBezTo>
                  <a:cubicBezTo>
                    <a:pt x="41206" y="50206"/>
                    <a:pt x="39098" y="52579"/>
                    <a:pt x="37086" y="55045"/>
                  </a:cubicBezTo>
                  <a:cubicBezTo>
                    <a:pt x="37892" y="54043"/>
                    <a:pt x="38694" y="53041"/>
                    <a:pt x="39497" y="52039"/>
                  </a:cubicBezTo>
                  <a:cubicBezTo>
                    <a:pt x="41645" y="49588"/>
                    <a:pt x="43920" y="47204"/>
                    <a:pt x="46261" y="44972"/>
                  </a:cubicBezTo>
                  <a:cubicBezTo>
                    <a:pt x="47012" y="44256"/>
                    <a:pt x="47782" y="43572"/>
                    <a:pt x="48524" y="42870"/>
                  </a:cubicBezTo>
                  <a:lnTo>
                    <a:pt x="48524" y="42870"/>
                  </a:lnTo>
                  <a:cubicBezTo>
                    <a:pt x="48386" y="43087"/>
                    <a:pt x="48279" y="43318"/>
                    <a:pt x="48198" y="43563"/>
                  </a:cubicBezTo>
                  <a:cubicBezTo>
                    <a:pt x="48183" y="43612"/>
                    <a:pt x="48225" y="43648"/>
                    <a:pt x="48268" y="43648"/>
                  </a:cubicBezTo>
                  <a:cubicBezTo>
                    <a:pt x="48290" y="43648"/>
                    <a:pt x="48313" y="43638"/>
                    <a:pt x="48328" y="43615"/>
                  </a:cubicBezTo>
                  <a:cubicBezTo>
                    <a:pt x="48672" y="43072"/>
                    <a:pt x="49004" y="42538"/>
                    <a:pt x="49402" y="42030"/>
                  </a:cubicBezTo>
                  <a:cubicBezTo>
                    <a:pt x="49835" y="41482"/>
                    <a:pt x="50366" y="41049"/>
                    <a:pt x="50825" y="40535"/>
                  </a:cubicBezTo>
                  <a:cubicBezTo>
                    <a:pt x="50869" y="40486"/>
                    <a:pt x="50863" y="40411"/>
                    <a:pt x="50811" y="40373"/>
                  </a:cubicBezTo>
                  <a:cubicBezTo>
                    <a:pt x="51253" y="39781"/>
                    <a:pt x="51634" y="39149"/>
                    <a:pt x="51948" y="38482"/>
                  </a:cubicBezTo>
                  <a:cubicBezTo>
                    <a:pt x="51992" y="38387"/>
                    <a:pt x="51920" y="38252"/>
                    <a:pt x="51824" y="38252"/>
                  </a:cubicBezTo>
                  <a:cubicBezTo>
                    <a:pt x="51800" y="38252"/>
                    <a:pt x="51775" y="38260"/>
                    <a:pt x="51749" y="38280"/>
                  </a:cubicBezTo>
                  <a:cubicBezTo>
                    <a:pt x="51409" y="38537"/>
                    <a:pt x="51082" y="38817"/>
                    <a:pt x="50750" y="39088"/>
                  </a:cubicBezTo>
                  <a:cubicBezTo>
                    <a:pt x="51068" y="38577"/>
                    <a:pt x="51357" y="38046"/>
                    <a:pt x="51616" y="37503"/>
                  </a:cubicBezTo>
                  <a:cubicBezTo>
                    <a:pt x="51661" y="37413"/>
                    <a:pt x="51594" y="37303"/>
                    <a:pt x="51504" y="37303"/>
                  </a:cubicBezTo>
                  <a:cubicBezTo>
                    <a:pt x="51482" y="37303"/>
                    <a:pt x="51458" y="37310"/>
                    <a:pt x="51435" y="37324"/>
                  </a:cubicBezTo>
                  <a:cubicBezTo>
                    <a:pt x="51166" y="37486"/>
                    <a:pt x="50906" y="37659"/>
                    <a:pt x="50655" y="37847"/>
                  </a:cubicBezTo>
                  <a:cubicBezTo>
                    <a:pt x="51435" y="36952"/>
                    <a:pt x="52125" y="35996"/>
                    <a:pt x="52612" y="34937"/>
                  </a:cubicBezTo>
                  <a:cubicBezTo>
                    <a:pt x="52618" y="34917"/>
                    <a:pt x="52621" y="34896"/>
                    <a:pt x="52621" y="34876"/>
                  </a:cubicBezTo>
                  <a:cubicBezTo>
                    <a:pt x="53210" y="33742"/>
                    <a:pt x="53626" y="32561"/>
                    <a:pt x="53730" y="31467"/>
                  </a:cubicBezTo>
                  <a:cubicBezTo>
                    <a:pt x="53756" y="31389"/>
                    <a:pt x="53790" y="31311"/>
                    <a:pt x="53813" y="31233"/>
                  </a:cubicBezTo>
                  <a:cubicBezTo>
                    <a:pt x="53834" y="31166"/>
                    <a:pt x="53813" y="31097"/>
                    <a:pt x="53761" y="31057"/>
                  </a:cubicBezTo>
                  <a:cubicBezTo>
                    <a:pt x="53793" y="29581"/>
                    <a:pt x="53184" y="28314"/>
                    <a:pt x="51547" y="27621"/>
                  </a:cubicBezTo>
                  <a:cubicBezTo>
                    <a:pt x="51545" y="27526"/>
                    <a:pt x="51467" y="27464"/>
                    <a:pt x="51386" y="27464"/>
                  </a:cubicBezTo>
                  <a:cubicBezTo>
                    <a:pt x="51350" y="27464"/>
                    <a:pt x="51312" y="27477"/>
                    <a:pt x="51282" y="27506"/>
                  </a:cubicBezTo>
                  <a:lnTo>
                    <a:pt x="51270" y="27517"/>
                  </a:lnTo>
                  <a:cubicBezTo>
                    <a:pt x="50889" y="27379"/>
                    <a:pt x="50499" y="27272"/>
                    <a:pt x="50101" y="27205"/>
                  </a:cubicBezTo>
                  <a:cubicBezTo>
                    <a:pt x="48851" y="26989"/>
                    <a:pt x="48074" y="27162"/>
                    <a:pt x="47436" y="25987"/>
                  </a:cubicBezTo>
                  <a:cubicBezTo>
                    <a:pt x="47072" y="25314"/>
                    <a:pt x="45796" y="24884"/>
                    <a:pt x="45150" y="24596"/>
                  </a:cubicBezTo>
                  <a:cubicBezTo>
                    <a:pt x="43778" y="23986"/>
                    <a:pt x="42407" y="23412"/>
                    <a:pt x="41041" y="22777"/>
                  </a:cubicBezTo>
                  <a:cubicBezTo>
                    <a:pt x="40746" y="22638"/>
                    <a:pt x="40430" y="22604"/>
                    <a:pt x="40109" y="22604"/>
                  </a:cubicBezTo>
                  <a:cubicBezTo>
                    <a:pt x="39797" y="22604"/>
                    <a:pt x="39480" y="22637"/>
                    <a:pt x="39172" y="22637"/>
                  </a:cubicBezTo>
                  <a:cubicBezTo>
                    <a:pt x="38806" y="22637"/>
                    <a:pt x="38452" y="22591"/>
                    <a:pt x="38137" y="22390"/>
                  </a:cubicBezTo>
                  <a:cubicBezTo>
                    <a:pt x="38608" y="19012"/>
                    <a:pt x="34930" y="17335"/>
                    <a:pt x="32253" y="16215"/>
                  </a:cubicBezTo>
                  <a:cubicBezTo>
                    <a:pt x="32260" y="16127"/>
                    <a:pt x="32183" y="16036"/>
                    <a:pt x="32099" y="16036"/>
                  </a:cubicBezTo>
                  <a:cubicBezTo>
                    <a:pt x="32074" y="16036"/>
                    <a:pt x="32049" y="16044"/>
                    <a:pt x="32025" y="16062"/>
                  </a:cubicBezTo>
                  <a:cubicBezTo>
                    <a:pt x="32008" y="16076"/>
                    <a:pt x="31996" y="16090"/>
                    <a:pt x="31979" y="16102"/>
                  </a:cubicBezTo>
                  <a:cubicBezTo>
                    <a:pt x="30672" y="15557"/>
                    <a:pt x="29263" y="14981"/>
                    <a:pt x="27830" y="14981"/>
                  </a:cubicBezTo>
                  <a:cubicBezTo>
                    <a:pt x="27509" y="14981"/>
                    <a:pt x="27188" y="15010"/>
                    <a:pt x="26866" y="15074"/>
                  </a:cubicBezTo>
                  <a:cubicBezTo>
                    <a:pt x="26863" y="15074"/>
                    <a:pt x="26860" y="15074"/>
                    <a:pt x="26857" y="15077"/>
                  </a:cubicBezTo>
                  <a:cubicBezTo>
                    <a:pt x="26842" y="15072"/>
                    <a:pt x="26825" y="15069"/>
                    <a:pt x="26809" y="15069"/>
                  </a:cubicBezTo>
                  <a:cubicBezTo>
                    <a:pt x="26771" y="15069"/>
                    <a:pt x="26734" y="15083"/>
                    <a:pt x="26707" y="15112"/>
                  </a:cubicBezTo>
                  <a:cubicBezTo>
                    <a:pt x="25097" y="15479"/>
                    <a:pt x="22400" y="16711"/>
                    <a:pt x="20274" y="16711"/>
                  </a:cubicBezTo>
                  <a:cubicBezTo>
                    <a:pt x="18746" y="16711"/>
                    <a:pt x="17513" y="16074"/>
                    <a:pt x="17195" y="14020"/>
                  </a:cubicBezTo>
                  <a:cubicBezTo>
                    <a:pt x="17224" y="13986"/>
                    <a:pt x="17252" y="13954"/>
                    <a:pt x="17278" y="13916"/>
                  </a:cubicBezTo>
                  <a:cubicBezTo>
                    <a:pt x="17369" y="13795"/>
                    <a:pt x="17239" y="13653"/>
                    <a:pt x="17117" y="13653"/>
                  </a:cubicBezTo>
                  <a:cubicBezTo>
                    <a:pt x="17111" y="13653"/>
                    <a:pt x="17105" y="13653"/>
                    <a:pt x="17099" y="13654"/>
                  </a:cubicBezTo>
                  <a:cubicBezTo>
                    <a:pt x="17063" y="13609"/>
                    <a:pt x="17009" y="13587"/>
                    <a:pt x="16958" y="13587"/>
                  </a:cubicBezTo>
                  <a:cubicBezTo>
                    <a:pt x="16883" y="13587"/>
                    <a:pt x="16817" y="13635"/>
                    <a:pt x="16825" y="13735"/>
                  </a:cubicBezTo>
                  <a:cubicBezTo>
                    <a:pt x="16831" y="13792"/>
                    <a:pt x="16840" y="13844"/>
                    <a:pt x="16845" y="13899"/>
                  </a:cubicBezTo>
                  <a:cubicBezTo>
                    <a:pt x="16389" y="14471"/>
                    <a:pt x="15962" y="15040"/>
                    <a:pt x="15569" y="15626"/>
                  </a:cubicBezTo>
                  <a:cubicBezTo>
                    <a:pt x="15513" y="15531"/>
                    <a:pt x="15440" y="15484"/>
                    <a:pt x="15348" y="15484"/>
                  </a:cubicBezTo>
                  <a:cubicBezTo>
                    <a:pt x="15181" y="15484"/>
                    <a:pt x="14954" y="15643"/>
                    <a:pt x="14669" y="15960"/>
                  </a:cubicBezTo>
                  <a:cubicBezTo>
                    <a:pt x="15229" y="15091"/>
                    <a:pt x="15742" y="14194"/>
                    <a:pt x="16202" y="13270"/>
                  </a:cubicBezTo>
                  <a:cubicBezTo>
                    <a:pt x="16239" y="13195"/>
                    <a:pt x="16219" y="13105"/>
                    <a:pt x="16155" y="13053"/>
                  </a:cubicBezTo>
                  <a:lnTo>
                    <a:pt x="16155" y="13053"/>
                  </a:lnTo>
                  <a:cubicBezTo>
                    <a:pt x="16323" y="13094"/>
                    <a:pt x="16453" y="13123"/>
                    <a:pt x="16531" y="13134"/>
                  </a:cubicBezTo>
                  <a:cubicBezTo>
                    <a:pt x="16534" y="13135"/>
                    <a:pt x="16538" y="13135"/>
                    <a:pt x="16541" y="13135"/>
                  </a:cubicBezTo>
                  <a:cubicBezTo>
                    <a:pt x="16606" y="13135"/>
                    <a:pt x="16631" y="13038"/>
                    <a:pt x="16559" y="13022"/>
                  </a:cubicBezTo>
                  <a:cubicBezTo>
                    <a:pt x="15255" y="12736"/>
                    <a:pt x="14054" y="11933"/>
                    <a:pt x="12870" y="11324"/>
                  </a:cubicBezTo>
                  <a:cubicBezTo>
                    <a:pt x="12607" y="11185"/>
                    <a:pt x="13202" y="10677"/>
                    <a:pt x="13294" y="10518"/>
                  </a:cubicBezTo>
                  <a:cubicBezTo>
                    <a:pt x="13834" y="9600"/>
                    <a:pt x="13268" y="7926"/>
                    <a:pt x="12873" y="7060"/>
                  </a:cubicBezTo>
                  <a:cubicBezTo>
                    <a:pt x="12709" y="6700"/>
                    <a:pt x="12450" y="6555"/>
                    <a:pt x="12131" y="6555"/>
                  </a:cubicBezTo>
                  <a:cubicBezTo>
                    <a:pt x="10839" y="6555"/>
                    <a:pt x="8583" y="8959"/>
                    <a:pt x="7890" y="9170"/>
                  </a:cubicBezTo>
                  <a:cubicBezTo>
                    <a:pt x="7655" y="9242"/>
                    <a:pt x="7435" y="9275"/>
                    <a:pt x="7232" y="9275"/>
                  </a:cubicBezTo>
                  <a:cubicBezTo>
                    <a:pt x="7028" y="9275"/>
                    <a:pt x="6840" y="9242"/>
                    <a:pt x="6669" y="9185"/>
                  </a:cubicBezTo>
                  <a:cubicBezTo>
                    <a:pt x="6640" y="9162"/>
                    <a:pt x="6605" y="9147"/>
                    <a:pt x="6570" y="9144"/>
                  </a:cubicBezTo>
                  <a:cubicBezTo>
                    <a:pt x="5286" y="8613"/>
                    <a:pt x="4934" y="6537"/>
                    <a:pt x="5595" y="5354"/>
                  </a:cubicBezTo>
                  <a:cubicBezTo>
                    <a:pt x="6218" y="4236"/>
                    <a:pt x="7387" y="3350"/>
                    <a:pt x="8404" y="2628"/>
                  </a:cubicBezTo>
                  <a:cubicBezTo>
                    <a:pt x="9226" y="2045"/>
                    <a:pt x="9825" y="1881"/>
                    <a:pt x="10478" y="1881"/>
                  </a:cubicBezTo>
                  <a:cubicBezTo>
                    <a:pt x="11023" y="1881"/>
                    <a:pt x="11604" y="1995"/>
                    <a:pt x="12385" y="2074"/>
                  </a:cubicBezTo>
                  <a:cubicBezTo>
                    <a:pt x="12413" y="2077"/>
                    <a:pt x="12441" y="2079"/>
                    <a:pt x="12467" y="2079"/>
                  </a:cubicBezTo>
                  <a:cubicBezTo>
                    <a:pt x="12786" y="2079"/>
                    <a:pt x="12994" y="1865"/>
                    <a:pt x="13231" y="1684"/>
                  </a:cubicBezTo>
                  <a:cubicBezTo>
                    <a:pt x="13713" y="1310"/>
                    <a:pt x="14164" y="1142"/>
                    <a:pt x="14573" y="1142"/>
                  </a:cubicBezTo>
                  <a:cubicBezTo>
                    <a:pt x="15317" y="1142"/>
                    <a:pt x="15921" y="1697"/>
                    <a:pt x="16320" y="2565"/>
                  </a:cubicBezTo>
                  <a:cubicBezTo>
                    <a:pt x="16713" y="3429"/>
                    <a:pt x="17287" y="3754"/>
                    <a:pt x="18014" y="3754"/>
                  </a:cubicBezTo>
                  <a:cubicBezTo>
                    <a:pt x="18317" y="3754"/>
                    <a:pt x="18646" y="3698"/>
                    <a:pt x="18999" y="3601"/>
                  </a:cubicBezTo>
                  <a:cubicBezTo>
                    <a:pt x="19114" y="3569"/>
                    <a:pt x="19140" y="3451"/>
                    <a:pt x="19100" y="3356"/>
                  </a:cubicBezTo>
                  <a:cubicBezTo>
                    <a:pt x="18728" y="2475"/>
                    <a:pt x="17942" y="1217"/>
                    <a:pt x="18647" y="229"/>
                  </a:cubicBezTo>
                  <a:cubicBezTo>
                    <a:pt x="18723" y="125"/>
                    <a:pt x="18613" y="0"/>
                    <a:pt x="185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89"/>
            <p:cNvSpPr/>
            <p:nvPr/>
          </p:nvSpPr>
          <p:spPr>
            <a:xfrm>
              <a:off x="2003525" y="3325225"/>
              <a:ext cx="305325" cy="147250"/>
            </a:xfrm>
            <a:custGeom>
              <a:avLst/>
              <a:gdLst/>
              <a:ahLst/>
              <a:cxnLst/>
              <a:rect l="l" t="t" r="r" b="b"/>
              <a:pathLst>
                <a:path w="12213" h="5890" extrusionOk="0">
                  <a:moveTo>
                    <a:pt x="2191" y="1056"/>
                  </a:moveTo>
                  <a:cubicBezTo>
                    <a:pt x="2082" y="1388"/>
                    <a:pt x="1975" y="1723"/>
                    <a:pt x="1836" y="2047"/>
                  </a:cubicBezTo>
                  <a:cubicBezTo>
                    <a:pt x="1698" y="1937"/>
                    <a:pt x="1559" y="1824"/>
                    <a:pt x="1423" y="1706"/>
                  </a:cubicBezTo>
                  <a:cubicBezTo>
                    <a:pt x="1672" y="1478"/>
                    <a:pt x="1929" y="1264"/>
                    <a:pt x="2191" y="1056"/>
                  </a:cubicBezTo>
                  <a:close/>
                  <a:moveTo>
                    <a:pt x="3459" y="1256"/>
                  </a:moveTo>
                  <a:lnTo>
                    <a:pt x="3459" y="1256"/>
                  </a:lnTo>
                  <a:cubicBezTo>
                    <a:pt x="3245" y="1746"/>
                    <a:pt x="3008" y="2223"/>
                    <a:pt x="2887" y="2751"/>
                  </a:cubicBezTo>
                  <a:cubicBezTo>
                    <a:pt x="2884" y="2765"/>
                    <a:pt x="2890" y="2774"/>
                    <a:pt x="2890" y="2786"/>
                  </a:cubicBezTo>
                  <a:cubicBezTo>
                    <a:pt x="2607" y="2621"/>
                    <a:pt x="2339" y="2439"/>
                    <a:pt x="2079" y="2237"/>
                  </a:cubicBezTo>
                  <a:cubicBezTo>
                    <a:pt x="2541" y="1911"/>
                    <a:pt x="2988" y="1567"/>
                    <a:pt x="3459" y="1256"/>
                  </a:cubicBezTo>
                  <a:close/>
                  <a:moveTo>
                    <a:pt x="4207" y="1986"/>
                  </a:moveTo>
                  <a:lnTo>
                    <a:pt x="4207" y="1986"/>
                  </a:lnTo>
                  <a:cubicBezTo>
                    <a:pt x="4065" y="2358"/>
                    <a:pt x="3883" y="2711"/>
                    <a:pt x="3658" y="3037"/>
                  </a:cubicBezTo>
                  <a:cubicBezTo>
                    <a:pt x="3641" y="3062"/>
                    <a:pt x="3635" y="3093"/>
                    <a:pt x="3638" y="3123"/>
                  </a:cubicBezTo>
                  <a:lnTo>
                    <a:pt x="3638" y="3123"/>
                  </a:lnTo>
                  <a:cubicBezTo>
                    <a:pt x="3462" y="3066"/>
                    <a:pt x="3288" y="2994"/>
                    <a:pt x="3124" y="2907"/>
                  </a:cubicBezTo>
                  <a:cubicBezTo>
                    <a:pt x="3130" y="2904"/>
                    <a:pt x="3138" y="2904"/>
                    <a:pt x="3144" y="2901"/>
                  </a:cubicBezTo>
                  <a:cubicBezTo>
                    <a:pt x="3505" y="2604"/>
                    <a:pt x="3854" y="2292"/>
                    <a:pt x="4207" y="1986"/>
                  </a:cubicBezTo>
                  <a:close/>
                  <a:moveTo>
                    <a:pt x="2837" y="346"/>
                  </a:moveTo>
                  <a:cubicBezTo>
                    <a:pt x="3987" y="346"/>
                    <a:pt x="5059" y="1056"/>
                    <a:pt x="6187" y="1992"/>
                  </a:cubicBezTo>
                  <a:cubicBezTo>
                    <a:pt x="6496" y="2243"/>
                    <a:pt x="6834" y="2581"/>
                    <a:pt x="7197" y="2846"/>
                  </a:cubicBezTo>
                  <a:cubicBezTo>
                    <a:pt x="7013" y="2953"/>
                    <a:pt x="6822" y="3066"/>
                    <a:pt x="6629" y="3164"/>
                  </a:cubicBezTo>
                  <a:cubicBezTo>
                    <a:pt x="6588" y="3051"/>
                    <a:pt x="6551" y="2947"/>
                    <a:pt x="6519" y="2846"/>
                  </a:cubicBezTo>
                  <a:cubicBezTo>
                    <a:pt x="6548" y="2731"/>
                    <a:pt x="6574" y="2618"/>
                    <a:pt x="6609" y="2503"/>
                  </a:cubicBezTo>
                  <a:cubicBezTo>
                    <a:pt x="6637" y="2408"/>
                    <a:pt x="6561" y="2342"/>
                    <a:pt x="6481" y="2342"/>
                  </a:cubicBezTo>
                  <a:cubicBezTo>
                    <a:pt x="6449" y="2342"/>
                    <a:pt x="6416" y="2353"/>
                    <a:pt x="6389" y="2376"/>
                  </a:cubicBezTo>
                  <a:cubicBezTo>
                    <a:pt x="6152" y="2578"/>
                    <a:pt x="5910" y="2745"/>
                    <a:pt x="5676" y="2927"/>
                  </a:cubicBezTo>
                  <a:cubicBezTo>
                    <a:pt x="5748" y="2765"/>
                    <a:pt x="5823" y="2604"/>
                    <a:pt x="5919" y="2410"/>
                  </a:cubicBezTo>
                  <a:cubicBezTo>
                    <a:pt x="5951" y="2346"/>
                    <a:pt x="5902" y="2259"/>
                    <a:pt x="5837" y="2259"/>
                  </a:cubicBezTo>
                  <a:cubicBezTo>
                    <a:pt x="5821" y="2259"/>
                    <a:pt x="5803" y="2265"/>
                    <a:pt x="5786" y="2278"/>
                  </a:cubicBezTo>
                  <a:cubicBezTo>
                    <a:pt x="5485" y="2488"/>
                    <a:pt x="5200" y="2716"/>
                    <a:pt x="4925" y="2959"/>
                  </a:cubicBezTo>
                  <a:cubicBezTo>
                    <a:pt x="4876" y="3006"/>
                    <a:pt x="4923" y="3071"/>
                    <a:pt x="4976" y="3071"/>
                  </a:cubicBezTo>
                  <a:cubicBezTo>
                    <a:pt x="4991" y="3071"/>
                    <a:pt x="5007" y="3066"/>
                    <a:pt x="5021" y="3054"/>
                  </a:cubicBezTo>
                  <a:cubicBezTo>
                    <a:pt x="5359" y="2774"/>
                    <a:pt x="5518" y="2668"/>
                    <a:pt x="5569" y="2668"/>
                  </a:cubicBezTo>
                  <a:cubicBezTo>
                    <a:pt x="5642" y="2668"/>
                    <a:pt x="5496" y="2884"/>
                    <a:pt x="5347" y="3115"/>
                  </a:cubicBezTo>
                  <a:cubicBezTo>
                    <a:pt x="5136" y="3187"/>
                    <a:pt x="4917" y="3233"/>
                    <a:pt x="4694" y="3248"/>
                  </a:cubicBezTo>
                  <a:cubicBezTo>
                    <a:pt x="4729" y="3239"/>
                    <a:pt x="4755" y="3219"/>
                    <a:pt x="4772" y="3187"/>
                  </a:cubicBezTo>
                  <a:cubicBezTo>
                    <a:pt x="5000" y="2763"/>
                    <a:pt x="5214" y="2330"/>
                    <a:pt x="5431" y="1899"/>
                  </a:cubicBezTo>
                  <a:cubicBezTo>
                    <a:pt x="5484" y="1790"/>
                    <a:pt x="5389" y="1661"/>
                    <a:pt x="5288" y="1661"/>
                  </a:cubicBezTo>
                  <a:cubicBezTo>
                    <a:pt x="5253" y="1661"/>
                    <a:pt x="5218" y="1676"/>
                    <a:pt x="5188" y="1712"/>
                  </a:cubicBezTo>
                  <a:cubicBezTo>
                    <a:pt x="4914" y="2041"/>
                    <a:pt x="4605" y="2335"/>
                    <a:pt x="4267" y="2595"/>
                  </a:cubicBezTo>
                  <a:cubicBezTo>
                    <a:pt x="4446" y="2260"/>
                    <a:pt x="4590" y="1905"/>
                    <a:pt x="4689" y="1539"/>
                  </a:cubicBezTo>
                  <a:cubicBezTo>
                    <a:pt x="4717" y="1427"/>
                    <a:pt x="4635" y="1353"/>
                    <a:pt x="4544" y="1353"/>
                  </a:cubicBezTo>
                  <a:cubicBezTo>
                    <a:pt x="4507" y="1353"/>
                    <a:pt x="4470" y="1365"/>
                    <a:pt x="4437" y="1391"/>
                  </a:cubicBezTo>
                  <a:cubicBezTo>
                    <a:pt x="4062" y="1697"/>
                    <a:pt x="3698" y="2021"/>
                    <a:pt x="3332" y="2335"/>
                  </a:cubicBezTo>
                  <a:cubicBezTo>
                    <a:pt x="3508" y="1845"/>
                    <a:pt x="3753" y="1383"/>
                    <a:pt x="3938" y="892"/>
                  </a:cubicBezTo>
                  <a:cubicBezTo>
                    <a:pt x="3977" y="786"/>
                    <a:pt x="3879" y="701"/>
                    <a:pt x="3784" y="701"/>
                  </a:cubicBezTo>
                  <a:cubicBezTo>
                    <a:pt x="3759" y="701"/>
                    <a:pt x="3735" y="706"/>
                    <a:pt x="3713" y="719"/>
                  </a:cubicBezTo>
                  <a:cubicBezTo>
                    <a:pt x="3190" y="1007"/>
                    <a:pt x="2731" y="1377"/>
                    <a:pt x="2258" y="1732"/>
                  </a:cubicBezTo>
                  <a:cubicBezTo>
                    <a:pt x="2373" y="1388"/>
                    <a:pt x="2480" y="1045"/>
                    <a:pt x="2622" y="710"/>
                  </a:cubicBezTo>
                  <a:cubicBezTo>
                    <a:pt x="2661" y="618"/>
                    <a:pt x="2595" y="482"/>
                    <a:pt x="2500" y="482"/>
                  </a:cubicBezTo>
                  <a:cubicBezTo>
                    <a:pt x="2475" y="482"/>
                    <a:pt x="2449" y="490"/>
                    <a:pt x="2422" y="511"/>
                  </a:cubicBezTo>
                  <a:cubicBezTo>
                    <a:pt x="2203" y="675"/>
                    <a:pt x="1986" y="846"/>
                    <a:pt x="1773" y="1019"/>
                  </a:cubicBezTo>
                  <a:cubicBezTo>
                    <a:pt x="1888" y="840"/>
                    <a:pt x="2015" y="670"/>
                    <a:pt x="2151" y="508"/>
                  </a:cubicBezTo>
                  <a:cubicBezTo>
                    <a:pt x="2171" y="485"/>
                    <a:pt x="2180" y="456"/>
                    <a:pt x="2180" y="424"/>
                  </a:cubicBezTo>
                  <a:cubicBezTo>
                    <a:pt x="2402" y="371"/>
                    <a:pt x="2621" y="346"/>
                    <a:pt x="2837" y="346"/>
                  </a:cubicBezTo>
                  <a:close/>
                  <a:moveTo>
                    <a:pt x="7555" y="3074"/>
                  </a:moveTo>
                  <a:cubicBezTo>
                    <a:pt x="7729" y="3170"/>
                    <a:pt x="7919" y="3236"/>
                    <a:pt x="8113" y="3268"/>
                  </a:cubicBezTo>
                  <a:cubicBezTo>
                    <a:pt x="8156" y="3274"/>
                    <a:pt x="8196" y="3276"/>
                    <a:pt x="8240" y="3282"/>
                  </a:cubicBezTo>
                  <a:cubicBezTo>
                    <a:pt x="7940" y="3452"/>
                    <a:pt x="7334" y="3745"/>
                    <a:pt x="7247" y="3924"/>
                  </a:cubicBezTo>
                  <a:lnTo>
                    <a:pt x="7247" y="3924"/>
                  </a:lnTo>
                  <a:cubicBezTo>
                    <a:pt x="7391" y="3622"/>
                    <a:pt x="7420" y="3357"/>
                    <a:pt x="7555" y="3074"/>
                  </a:cubicBezTo>
                  <a:close/>
                  <a:moveTo>
                    <a:pt x="8551" y="3314"/>
                  </a:moveTo>
                  <a:lnTo>
                    <a:pt x="8551" y="3314"/>
                  </a:lnTo>
                  <a:cubicBezTo>
                    <a:pt x="8736" y="3334"/>
                    <a:pt x="8921" y="3357"/>
                    <a:pt x="9106" y="3375"/>
                  </a:cubicBezTo>
                  <a:cubicBezTo>
                    <a:pt x="8777" y="3637"/>
                    <a:pt x="8456" y="3915"/>
                    <a:pt x="8147" y="4203"/>
                  </a:cubicBezTo>
                  <a:cubicBezTo>
                    <a:pt x="8289" y="3940"/>
                    <a:pt x="8422" y="3678"/>
                    <a:pt x="8543" y="3401"/>
                  </a:cubicBezTo>
                  <a:cubicBezTo>
                    <a:pt x="8554" y="3375"/>
                    <a:pt x="8557" y="3343"/>
                    <a:pt x="8551" y="3314"/>
                  </a:cubicBezTo>
                  <a:close/>
                  <a:moveTo>
                    <a:pt x="8078" y="3710"/>
                  </a:moveTo>
                  <a:lnTo>
                    <a:pt x="8078" y="3710"/>
                  </a:lnTo>
                  <a:cubicBezTo>
                    <a:pt x="7902" y="4059"/>
                    <a:pt x="7714" y="4400"/>
                    <a:pt x="7512" y="4737"/>
                  </a:cubicBezTo>
                  <a:cubicBezTo>
                    <a:pt x="7371" y="4564"/>
                    <a:pt x="7241" y="4379"/>
                    <a:pt x="7125" y="4186"/>
                  </a:cubicBezTo>
                  <a:cubicBezTo>
                    <a:pt x="7457" y="4059"/>
                    <a:pt x="7778" y="3900"/>
                    <a:pt x="8078" y="3710"/>
                  </a:cubicBezTo>
                  <a:close/>
                  <a:moveTo>
                    <a:pt x="9524" y="3427"/>
                  </a:moveTo>
                  <a:cubicBezTo>
                    <a:pt x="9813" y="3455"/>
                    <a:pt x="10102" y="3484"/>
                    <a:pt x="10388" y="3542"/>
                  </a:cubicBezTo>
                  <a:cubicBezTo>
                    <a:pt x="10407" y="3545"/>
                    <a:pt x="10418" y="3553"/>
                    <a:pt x="10437" y="3559"/>
                  </a:cubicBezTo>
                  <a:lnTo>
                    <a:pt x="10437" y="3559"/>
                  </a:lnTo>
                  <a:cubicBezTo>
                    <a:pt x="9892" y="3945"/>
                    <a:pt x="9417" y="4409"/>
                    <a:pt x="8924" y="4853"/>
                  </a:cubicBezTo>
                  <a:cubicBezTo>
                    <a:pt x="9166" y="4397"/>
                    <a:pt x="9394" y="3938"/>
                    <a:pt x="9524" y="3427"/>
                  </a:cubicBezTo>
                  <a:close/>
                  <a:moveTo>
                    <a:pt x="10731" y="3646"/>
                  </a:moveTo>
                  <a:lnTo>
                    <a:pt x="10731" y="3646"/>
                  </a:lnTo>
                  <a:cubicBezTo>
                    <a:pt x="10922" y="3730"/>
                    <a:pt x="11031" y="3842"/>
                    <a:pt x="11072" y="3972"/>
                  </a:cubicBezTo>
                  <a:cubicBezTo>
                    <a:pt x="11054" y="3972"/>
                    <a:pt x="11037" y="3978"/>
                    <a:pt x="11020" y="3990"/>
                  </a:cubicBezTo>
                  <a:cubicBezTo>
                    <a:pt x="10659" y="4290"/>
                    <a:pt x="10341" y="4639"/>
                    <a:pt x="10007" y="4965"/>
                  </a:cubicBezTo>
                  <a:cubicBezTo>
                    <a:pt x="10252" y="4558"/>
                    <a:pt x="10494" y="4154"/>
                    <a:pt x="10720" y="3736"/>
                  </a:cubicBezTo>
                  <a:cubicBezTo>
                    <a:pt x="10731" y="3707"/>
                    <a:pt x="10737" y="3678"/>
                    <a:pt x="10731" y="3646"/>
                  </a:cubicBezTo>
                  <a:close/>
                  <a:moveTo>
                    <a:pt x="9086" y="3790"/>
                  </a:moveTo>
                  <a:lnTo>
                    <a:pt x="9086" y="3790"/>
                  </a:lnTo>
                  <a:cubicBezTo>
                    <a:pt x="8869" y="4348"/>
                    <a:pt x="8551" y="4861"/>
                    <a:pt x="8289" y="5404"/>
                  </a:cubicBezTo>
                  <a:cubicBezTo>
                    <a:pt x="8087" y="5292"/>
                    <a:pt x="7899" y="5150"/>
                    <a:pt x="7737" y="4986"/>
                  </a:cubicBezTo>
                  <a:lnTo>
                    <a:pt x="7737" y="4983"/>
                  </a:lnTo>
                  <a:cubicBezTo>
                    <a:pt x="8191" y="4587"/>
                    <a:pt x="8627" y="4174"/>
                    <a:pt x="9086" y="3790"/>
                  </a:cubicBezTo>
                  <a:close/>
                  <a:moveTo>
                    <a:pt x="10018" y="4301"/>
                  </a:moveTo>
                  <a:cubicBezTo>
                    <a:pt x="9761" y="4734"/>
                    <a:pt x="9501" y="5162"/>
                    <a:pt x="9262" y="5606"/>
                  </a:cubicBezTo>
                  <a:cubicBezTo>
                    <a:pt x="9202" y="5613"/>
                    <a:pt x="9142" y="5617"/>
                    <a:pt x="9082" y="5617"/>
                  </a:cubicBezTo>
                  <a:cubicBezTo>
                    <a:pt x="8919" y="5617"/>
                    <a:pt x="8757" y="5591"/>
                    <a:pt x="8603" y="5543"/>
                  </a:cubicBezTo>
                  <a:lnTo>
                    <a:pt x="8603" y="5540"/>
                  </a:lnTo>
                  <a:cubicBezTo>
                    <a:pt x="9097" y="5150"/>
                    <a:pt x="9542" y="4708"/>
                    <a:pt x="10018" y="4301"/>
                  </a:cubicBezTo>
                  <a:close/>
                  <a:moveTo>
                    <a:pt x="2955" y="0"/>
                  </a:moveTo>
                  <a:cubicBezTo>
                    <a:pt x="2104" y="0"/>
                    <a:pt x="1362" y="380"/>
                    <a:pt x="609" y="1016"/>
                  </a:cubicBezTo>
                  <a:cubicBezTo>
                    <a:pt x="505" y="929"/>
                    <a:pt x="401" y="843"/>
                    <a:pt x="298" y="759"/>
                  </a:cubicBezTo>
                  <a:cubicBezTo>
                    <a:pt x="263" y="733"/>
                    <a:pt x="228" y="721"/>
                    <a:pt x="195" y="721"/>
                  </a:cubicBezTo>
                  <a:cubicBezTo>
                    <a:pt x="83" y="721"/>
                    <a:pt x="1" y="851"/>
                    <a:pt x="90" y="967"/>
                  </a:cubicBezTo>
                  <a:cubicBezTo>
                    <a:pt x="165" y="1062"/>
                    <a:pt x="260" y="1157"/>
                    <a:pt x="344" y="1256"/>
                  </a:cubicBezTo>
                  <a:cubicBezTo>
                    <a:pt x="300" y="1314"/>
                    <a:pt x="351" y="1381"/>
                    <a:pt x="413" y="1381"/>
                  </a:cubicBezTo>
                  <a:cubicBezTo>
                    <a:pt x="424" y="1381"/>
                    <a:pt x="436" y="1379"/>
                    <a:pt x="448" y="1374"/>
                  </a:cubicBezTo>
                  <a:cubicBezTo>
                    <a:pt x="1161" y="2168"/>
                    <a:pt x="2122" y="2942"/>
                    <a:pt x="3066" y="3308"/>
                  </a:cubicBezTo>
                  <a:cubicBezTo>
                    <a:pt x="3274" y="3392"/>
                    <a:pt x="4334" y="3467"/>
                    <a:pt x="5188" y="3490"/>
                  </a:cubicBezTo>
                  <a:cubicBezTo>
                    <a:pt x="5212" y="3536"/>
                    <a:pt x="5257" y="3569"/>
                    <a:pt x="5304" y="3569"/>
                  </a:cubicBezTo>
                  <a:cubicBezTo>
                    <a:pt x="5332" y="3569"/>
                    <a:pt x="5360" y="3557"/>
                    <a:pt x="5384" y="3531"/>
                  </a:cubicBezTo>
                  <a:cubicBezTo>
                    <a:pt x="5399" y="3516"/>
                    <a:pt x="5413" y="3507"/>
                    <a:pt x="5425" y="3493"/>
                  </a:cubicBezTo>
                  <a:cubicBezTo>
                    <a:pt x="5483" y="3494"/>
                    <a:pt x="5539" y="3494"/>
                    <a:pt x="5593" y="3494"/>
                  </a:cubicBezTo>
                  <a:cubicBezTo>
                    <a:pt x="5768" y="3494"/>
                    <a:pt x="5921" y="3490"/>
                    <a:pt x="6043" y="3481"/>
                  </a:cubicBezTo>
                  <a:lnTo>
                    <a:pt x="6043" y="3481"/>
                  </a:lnTo>
                  <a:cubicBezTo>
                    <a:pt x="5991" y="3578"/>
                    <a:pt x="6066" y="3683"/>
                    <a:pt x="6160" y="3683"/>
                  </a:cubicBezTo>
                  <a:cubicBezTo>
                    <a:pt x="6181" y="3683"/>
                    <a:pt x="6203" y="3678"/>
                    <a:pt x="6225" y="3666"/>
                  </a:cubicBezTo>
                  <a:cubicBezTo>
                    <a:pt x="6288" y="3634"/>
                    <a:pt x="6346" y="3606"/>
                    <a:pt x="6406" y="3577"/>
                  </a:cubicBezTo>
                  <a:cubicBezTo>
                    <a:pt x="6658" y="4091"/>
                    <a:pt x="7001" y="4555"/>
                    <a:pt x="7420" y="4948"/>
                  </a:cubicBezTo>
                  <a:cubicBezTo>
                    <a:pt x="7420" y="5025"/>
                    <a:pt x="7484" y="5088"/>
                    <a:pt x="7560" y="5088"/>
                  </a:cubicBezTo>
                  <a:cubicBezTo>
                    <a:pt x="7566" y="5088"/>
                    <a:pt x="7572" y="5088"/>
                    <a:pt x="7579" y="5087"/>
                  </a:cubicBezTo>
                  <a:cubicBezTo>
                    <a:pt x="7798" y="5274"/>
                    <a:pt x="8040" y="5439"/>
                    <a:pt x="8300" y="5572"/>
                  </a:cubicBezTo>
                  <a:cubicBezTo>
                    <a:pt x="8328" y="5613"/>
                    <a:pt x="8371" y="5638"/>
                    <a:pt x="8419" y="5638"/>
                  </a:cubicBezTo>
                  <a:cubicBezTo>
                    <a:pt x="8422" y="5638"/>
                    <a:pt x="8425" y="5638"/>
                    <a:pt x="8427" y="5638"/>
                  </a:cubicBezTo>
                  <a:cubicBezTo>
                    <a:pt x="8776" y="5799"/>
                    <a:pt x="9138" y="5890"/>
                    <a:pt x="9494" y="5890"/>
                  </a:cubicBezTo>
                  <a:cubicBezTo>
                    <a:pt x="10284" y="5890"/>
                    <a:pt x="11049" y="5444"/>
                    <a:pt x="11594" y="4324"/>
                  </a:cubicBezTo>
                  <a:cubicBezTo>
                    <a:pt x="12212" y="3054"/>
                    <a:pt x="8904" y="3005"/>
                    <a:pt x="8375" y="2962"/>
                  </a:cubicBezTo>
                  <a:cubicBezTo>
                    <a:pt x="8139" y="2942"/>
                    <a:pt x="7913" y="2864"/>
                    <a:pt x="7694" y="2765"/>
                  </a:cubicBezTo>
                  <a:cubicBezTo>
                    <a:pt x="7678" y="2703"/>
                    <a:pt x="7621" y="2663"/>
                    <a:pt x="7560" y="2663"/>
                  </a:cubicBezTo>
                  <a:cubicBezTo>
                    <a:pt x="7542" y="2663"/>
                    <a:pt x="7524" y="2666"/>
                    <a:pt x="7506" y="2673"/>
                  </a:cubicBezTo>
                  <a:cubicBezTo>
                    <a:pt x="6392" y="2084"/>
                    <a:pt x="5428" y="745"/>
                    <a:pt x="4290" y="286"/>
                  </a:cubicBezTo>
                  <a:cubicBezTo>
                    <a:pt x="3810" y="90"/>
                    <a:pt x="3370" y="0"/>
                    <a:pt x="2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89"/>
            <p:cNvSpPr/>
            <p:nvPr/>
          </p:nvSpPr>
          <p:spPr>
            <a:xfrm>
              <a:off x="2053850" y="2646725"/>
              <a:ext cx="613050" cy="516425"/>
            </a:xfrm>
            <a:custGeom>
              <a:avLst/>
              <a:gdLst/>
              <a:ahLst/>
              <a:cxnLst/>
              <a:rect l="l" t="t" r="r" b="b"/>
              <a:pathLst>
                <a:path w="24522" h="20657" extrusionOk="0">
                  <a:moveTo>
                    <a:pt x="19439" y="1"/>
                  </a:moveTo>
                  <a:cubicBezTo>
                    <a:pt x="19306" y="1"/>
                    <a:pt x="19174" y="135"/>
                    <a:pt x="19267" y="276"/>
                  </a:cubicBezTo>
                  <a:cubicBezTo>
                    <a:pt x="19695" y="920"/>
                    <a:pt x="19787" y="1223"/>
                    <a:pt x="20540" y="1538"/>
                  </a:cubicBezTo>
                  <a:cubicBezTo>
                    <a:pt x="22247" y="2257"/>
                    <a:pt x="21776" y="4864"/>
                    <a:pt x="19934" y="4968"/>
                  </a:cubicBezTo>
                  <a:cubicBezTo>
                    <a:pt x="19054" y="5017"/>
                    <a:pt x="18410" y="5173"/>
                    <a:pt x="17463" y="5256"/>
                  </a:cubicBezTo>
                  <a:cubicBezTo>
                    <a:pt x="15849" y="5395"/>
                    <a:pt x="14294" y="7939"/>
                    <a:pt x="12733" y="7939"/>
                  </a:cubicBezTo>
                  <a:cubicBezTo>
                    <a:pt x="12381" y="7939"/>
                    <a:pt x="12030" y="7810"/>
                    <a:pt x="11677" y="7497"/>
                  </a:cubicBezTo>
                  <a:cubicBezTo>
                    <a:pt x="11499" y="7337"/>
                    <a:pt x="11301" y="7269"/>
                    <a:pt x="11097" y="7269"/>
                  </a:cubicBezTo>
                  <a:cubicBezTo>
                    <a:pt x="10235" y="7269"/>
                    <a:pt x="9245" y="8464"/>
                    <a:pt x="8995" y="9012"/>
                  </a:cubicBezTo>
                  <a:cubicBezTo>
                    <a:pt x="8138" y="10886"/>
                    <a:pt x="6258" y="12249"/>
                    <a:pt x="5029" y="13888"/>
                  </a:cubicBezTo>
                  <a:cubicBezTo>
                    <a:pt x="3377" y="16097"/>
                    <a:pt x="2153" y="18519"/>
                    <a:pt x="77" y="20482"/>
                  </a:cubicBezTo>
                  <a:cubicBezTo>
                    <a:pt x="1" y="20554"/>
                    <a:pt x="74" y="20657"/>
                    <a:pt x="157" y="20657"/>
                  </a:cubicBezTo>
                  <a:cubicBezTo>
                    <a:pt x="181" y="20657"/>
                    <a:pt x="205" y="20649"/>
                    <a:pt x="227" y="20630"/>
                  </a:cubicBezTo>
                  <a:cubicBezTo>
                    <a:pt x="1977" y="19114"/>
                    <a:pt x="3371" y="18831"/>
                    <a:pt x="4457" y="16801"/>
                  </a:cubicBezTo>
                  <a:cubicBezTo>
                    <a:pt x="5828" y="14232"/>
                    <a:pt x="7159" y="12162"/>
                    <a:pt x="8969" y="9884"/>
                  </a:cubicBezTo>
                  <a:cubicBezTo>
                    <a:pt x="9584" y="9110"/>
                    <a:pt x="10372" y="8741"/>
                    <a:pt x="11188" y="8741"/>
                  </a:cubicBezTo>
                  <a:cubicBezTo>
                    <a:pt x="11789" y="8741"/>
                    <a:pt x="12407" y="8941"/>
                    <a:pt x="12982" y="9327"/>
                  </a:cubicBezTo>
                  <a:cubicBezTo>
                    <a:pt x="13035" y="9363"/>
                    <a:pt x="13101" y="9378"/>
                    <a:pt x="13174" y="9378"/>
                  </a:cubicBezTo>
                  <a:cubicBezTo>
                    <a:pt x="13496" y="9378"/>
                    <a:pt x="13956" y="9075"/>
                    <a:pt x="14074" y="8882"/>
                  </a:cubicBezTo>
                  <a:cubicBezTo>
                    <a:pt x="15638" y="6284"/>
                    <a:pt x="17985" y="5455"/>
                    <a:pt x="20740" y="5300"/>
                  </a:cubicBezTo>
                  <a:cubicBezTo>
                    <a:pt x="21326" y="5268"/>
                    <a:pt x="22651" y="5199"/>
                    <a:pt x="22994" y="4575"/>
                  </a:cubicBezTo>
                  <a:cubicBezTo>
                    <a:pt x="24522" y="1821"/>
                    <a:pt x="20725" y="1789"/>
                    <a:pt x="19593" y="86"/>
                  </a:cubicBezTo>
                  <a:cubicBezTo>
                    <a:pt x="19554" y="26"/>
                    <a:pt x="19496" y="1"/>
                    <a:pt x="19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89"/>
            <p:cNvSpPr/>
            <p:nvPr/>
          </p:nvSpPr>
          <p:spPr>
            <a:xfrm>
              <a:off x="2878850" y="956500"/>
              <a:ext cx="59000" cy="79050"/>
            </a:xfrm>
            <a:custGeom>
              <a:avLst/>
              <a:gdLst/>
              <a:ahLst/>
              <a:cxnLst/>
              <a:rect l="l" t="t" r="r" b="b"/>
              <a:pathLst>
                <a:path w="2360" h="3162" extrusionOk="0">
                  <a:moveTo>
                    <a:pt x="2359" y="0"/>
                  </a:moveTo>
                  <a:lnTo>
                    <a:pt x="2359" y="0"/>
                  </a:lnTo>
                  <a:cubicBezTo>
                    <a:pt x="1542" y="1034"/>
                    <a:pt x="757" y="2087"/>
                    <a:pt x="1" y="3161"/>
                  </a:cubicBezTo>
                  <a:cubicBezTo>
                    <a:pt x="780" y="2113"/>
                    <a:pt x="1568" y="1063"/>
                    <a:pt x="2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89"/>
            <p:cNvSpPr/>
            <p:nvPr/>
          </p:nvSpPr>
          <p:spPr>
            <a:xfrm>
              <a:off x="2591950" y="1603975"/>
              <a:ext cx="3275" cy="3925"/>
            </a:xfrm>
            <a:custGeom>
              <a:avLst/>
              <a:gdLst/>
              <a:ahLst/>
              <a:cxnLst/>
              <a:rect l="l" t="t" r="r" b="b"/>
              <a:pathLst>
                <a:path w="131" h="157" extrusionOk="0">
                  <a:moveTo>
                    <a:pt x="131" y="0"/>
                  </a:moveTo>
                  <a:cubicBezTo>
                    <a:pt x="88" y="52"/>
                    <a:pt x="47" y="104"/>
                    <a:pt x="1" y="156"/>
                  </a:cubicBezTo>
                  <a:cubicBezTo>
                    <a:pt x="47" y="107"/>
                    <a:pt x="90" y="55"/>
                    <a:pt x="1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89"/>
            <p:cNvSpPr/>
            <p:nvPr/>
          </p:nvSpPr>
          <p:spPr>
            <a:xfrm>
              <a:off x="2741575" y="1422025"/>
              <a:ext cx="117325" cy="137075"/>
            </a:xfrm>
            <a:custGeom>
              <a:avLst/>
              <a:gdLst/>
              <a:ahLst/>
              <a:cxnLst/>
              <a:rect l="l" t="t" r="r" b="b"/>
              <a:pathLst>
                <a:path w="4693" h="5483" extrusionOk="0">
                  <a:moveTo>
                    <a:pt x="4692" y="0"/>
                  </a:moveTo>
                  <a:lnTo>
                    <a:pt x="4692" y="0"/>
                  </a:lnTo>
                  <a:cubicBezTo>
                    <a:pt x="3061" y="1779"/>
                    <a:pt x="1476" y="3592"/>
                    <a:pt x="1" y="5483"/>
                  </a:cubicBezTo>
                  <a:cubicBezTo>
                    <a:pt x="1568" y="3661"/>
                    <a:pt x="3130" y="1834"/>
                    <a:pt x="4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89"/>
            <p:cNvSpPr/>
            <p:nvPr/>
          </p:nvSpPr>
          <p:spPr>
            <a:xfrm>
              <a:off x="2753550" y="1723425"/>
              <a:ext cx="46075" cy="54600"/>
            </a:xfrm>
            <a:custGeom>
              <a:avLst/>
              <a:gdLst/>
              <a:ahLst/>
              <a:cxnLst/>
              <a:rect l="l" t="t" r="r" b="b"/>
              <a:pathLst>
                <a:path w="1843" h="2184" extrusionOk="0">
                  <a:moveTo>
                    <a:pt x="1843" y="0"/>
                  </a:moveTo>
                  <a:cubicBezTo>
                    <a:pt x="1511" y="379"/>
                    <a:pt x="1185" y="766"/>
                    <a:pt x="853" y="1141"/>
                  </a:cubicBezTo>
                  <a:cubicBezTo>
                    <a:pt x="573" y="1490"/>
                    <a:pt x="287" y="1834"/>
                    <a:pt x="1" y="2183"/>
                  </a:cubicBezTo>
                  <a:cubicBezTo>
                    <a:pt x="362" y="1799"/>
                    <a:pt x="717" y="1406"/>
                    <a:pt x="1055" y="996"/>
                  </a:cubicBezTo>
                  <a:cubicBezTo>
                    <a:pt x="1323" y="670"/>
                    <a:pt x="1577" y="330"/>
                    <a:pt x="18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89"/>
            <p:cNvSpPr/>
            <p:nvPr/>
          </p:nvSpPr>
          <p:spPr>
            <a:xfrm>
              <a:off x="3013825" y="1258700"/>
              <a:ext cx="106550" cy="113700"/>
            </a:xfrm>
            <a:custGeom>
              <a:avLst/>
              <a:gdLst/>
              <a:ahLst/>
              <a:cxnLst/>
              <a:rect l="l" t="t" r="r" b="b"/>
              <a:pathLst>
                <a:path w="4262" h="4548" extrusionOk="0">
                  <a:moveTo>
                    <a:pt x="4262" y="0"/>
                  </a:moveTo>
                  <a:lnTo>
                    <a:pt x="4262" y="0"/>
                  </a:lnTo>
                  <a:cubicBezTo>
                    <a:pt x="3179" y="1103"/>
                    <a:pt x="2076" y="2191"/>
                    <a:pt x="1063" y="3346"/>
                  </a:cubicBezTo>
                  <a:cubicBezTo>
                    <a:pt x="711" y="3744"/>
                    <a:pt x="353" y="4146"/>
                    <a:pt x="0" y="4547"/>
                  </a:cubicBezTo>
                  <a:cubicBezTo>
                    <a:pt x="953" y="3603"/>
                    <a:pt x="1941" y="2636"/>
                    <a:pt x="2908" y="1649"/>
                  </a:cubicBezTo>
                  <a:cubicBezTo>
                    <a:pt x="3358" y="1097"/>
                    <a:pt x="3808" y="549"/>
                    <a:pt x="42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89"/>
            <p:cNvSpPr/>
            <p:nvPr/>
          </p:nvSpPr>
          <p:spPr>
            <a:xfrm>
              <a:off x="3189500" y="1467850"/>
              <a:ext cx="5950" cy="5300"/>
            </a:xfrm>
            <a:custGeom>
              <a:avLst/>
              <a:gdLst/>
              <a:ahLst/>
              <a:cxnLst/>
              <a:rect l="l" t="t" r="r" b="b"/>
              <a:pathLst>
                <a:path w="238" h="212" extrusionOk="0">
                  <a:moveTo>
                    <a:pt x="237" y="1"/>
                  </a:moveTo>
                  <a:lnTo>
                    <a:pt x="237" y="1"/>
                  </a:lnTo>
                  <a:cubicBezTo>
                    <a:pt x="142" y="53"/>
                    <a:pt x="64" y="125"/>
                    <a:pt x="0" y="211"/>
                  </a:cubicBezTo>
                  <a:cubicBezTo>
                    <a:pt x="78" y="139"/>
                    <a:pt x="159" y="73"/>
                    <a:pt x="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89"/>
            <p:cNvSpPr/>
            <p:nvPr/>
          </p:nvSpPr>
          <p:spPr>
            <a:xfrm>
              <a:off x="1570450" y="549050"/>
              <a:ext cx="1813800" cy="1774475"/>
            </a:xfrm>
            <a:custGeom>
              <a:avLst/>
              <a:gdLst/>
              <a:ahLst/>
              <a:cxnLst/>
              <a:rect l="l" t="t" r="r" b="b"/>
              <a:pathLst>
                <a:path w="72552" h="70979" extrusionOk="0">
                  <a:moveTo>
                    <a:pt x="55353" y="377"/>
                  </a:moveTo>
                  <a:cubicBezTo>
                    <a:pt x="54860" y="734"/>
                    <a:pt x="54375" y="1110"/>
                    <a:pt x="53899" y="1499"/>
                  </a:cubicBezTo>
                  <a:cubicBezTo>
                    <a:pt x="54156" y="1153"/>
                    <a:pt x="54424" y="812"/>
                    <a:pt x="54664" y="454"/>
                  </a:cubicBezTo>
                  <a:cubicBezTo>
                    <a:pt x="54891" y="417"/>
                    <a:pt x="55121" y="394"/>
                    <a:pt x="55353" y="377"/>
                  </a:cubicBezTo>
                  <a:close/>
                  <a:moveTo>
                    <a:pt x="58324" y="682"/>
                  </a:moveTo>
                  <a:cubicBezTo>
                    <a:pt x="58503" y="734"/>
                    <a:pt x="58680" y="795"/>
                    <a:pt x="58856" y="861"/>
                  </a:cubicBezTo>
                  <a:cubicBezTo>
                    <a:pt x="58313" y="1208"/>
                    <a:pt x="57796" y="1583"/>
                    <a:pt x="57276" y="1958"/>
                  </a:cubicBezTo>
                  <a:cubicBezTo>
                    <a:pt x="57629" y="1534"/>
                    <a:pt x="57984" y="1115"/>
                    <a:pt x="58324" y="682"/>
                  </a:cubicBezTo>
                  <a:close/>
                  <a:moveTo>
                    <a:pt x="54008" y="584"/>
                  </a:moveTo>
                  <a:lnTo>
                    <a:pt x="54008" y="584"/>
                  </a:lnTo>
                  <a:cubicBezTo>
                    <a:pt x="52694" y="1778"/>
                    <a:pt x="52147" y="2227"/>
                    <a:pt x="52096" y="2227"/>
                  </a:cubicBezTo>
                  <a:cubicBezTo>
                    <a:pt x="52037" y="2227"/>
                    <a:pt x="52626" y="1642"/>
                    <a:pt x="53457" y="910"/>
                  </a:cubicBezTo>
                  <a:cubicBezTo>
                    <a:pt x="53509" y="870"/>
                    <a:pt x="53523" y="795"/>
                    <a:pt x="53492" y="737"/>
                  </a:cubicBezTo>
                  <a:lnTo>
                    <a:pt x="53486" y="737"/>
                  </a:lnTo>
                  <a:cubicBezTo>
                    <a:pt x="53656" y="679"/>
                    <a:pt x="53832" y="630"/>
                    <a:pt x="54008" y="584"/>
                  </a:cubicBezTo>
                  <a:close/>
                  <a:moveTo>
                    <a:pt x="55946" y="353"/>
                  </a:moveTo>
                  <a:cubicBezTo>
                    <a:pt x="56234" y="353"/>
                    <a:pt x="56523" y="368"/>
                    <a:pt x="56812" y="394"/>
                  </a:cubicBezTo>
                  <a:cubicBezTo>
                    <a:pt x="56041" y="1026"/>
                    <a:pt x="55279" y="1681"/>
                    <a:pt x="54525" y="2357"/>
                  </a:cubicBezTo>
                  <a:cubicBezTo>
                    <a:pt x="55016" y="1699"/>
                    <a:pt x="55495" y="1035"/>
                    <a:pt x="55946" y="353"/>
                  </a:cubicBezTo>
                  <a:close/>
                  <a:moveTo>
                    <a:pt x="52802" y="1027"/>
                  </a:moveTo>
                  <a:lnTo>
                    <a:pt x="52802" y="1027"/>
                  </a:lnTo>
                  <a:cubicBezTo>
                    <a:pt x="52127" y="1588"/>
                    <a:pt x="51523" y="2216"/>
                    <a:pt x="51023" y="2946"/>
                  </a:cubicBezTo>
                  <a:cubicBezTo>
                    <a:pt x="51253" y="2111"/>
                    <a:pt x="51914" y="1466"/>
                    <a:pt x="52802" y="1027"/>
                  </a:cubicBezTo>
                  <a:close/>
                  <a:moveTo>
                    <a:pt x="57242" y="446"/>
                  </a:moveTo>
                  <a:cubicBezTo>
                    <a:pt x="57476" y="480"/>
                    <a:pt x="57707" y="526"/>
                    <a:pt x="57935" y="578"/>
                  </a:cubicBezTo>
                  <a:cubicBezTo>
                    <a:pt x="57086" y="1395"/>
                    <a:pt x="56226" y="2198"/>
                    <a:pt x="55359" y="2992"/>
                  </a:cubicBezTo>
                  <a:cubicBezTo>
                    <a:pt x="56009" y="2158"/>
                    <a:pt x="56638" y="1309"/>
                    <a:pt x="57242" y="446"/>
                  </a:cubicBezTo>
                  <a:close/>
                  <a:moveTo>
                    <a:pt x="53570" y="1414"/>
                  </a:moveTo>
                  <a:cubicBezTo>
                    <a:pt x="53627" y="1414"/>
                    <a:pt x="53228" y="1840"/>
                    <a:pt x="52507" y="2663"/>
                  </a:cubicBezTo>
                  <a:cubicBezTo>
                    <a:pt x="52441" y="2738"/>
                    <a:pt x="52369" y="2807"/>
                    <a:pt x="52302" y="2882"/>
                  </a:cubicBezTo>
                  <a:cubicBezTo>
                    <a:pt x="51858" y="3289"/>
                    <a:pt x="51424" y="3711"/>
                    <a:pt x="50997" y="4138"/>
                  </a:cubicBezTo>
                  <a:cubicBezTo>
                    <a:pt x="50942" y="3855"/>
                    <a:pt x="50931" y="3566"/>
                    <a:pt x="50965" y="3278"/>
                  </a:cubicBezTo>
                  <a:lnTo>
                    <a:pt x="50965" y="3278"/>
                  </a:lnTo>
                  <a:cubicBezTo>
                    <a:pt x="50997" y="3308"/>
                    <a:pt x="51038" y="3323"/>
                    <a:pt x="51080" y="3323"/>
                  </a:cubicBezTo>
                  <a:cubicBezTo>
                    <a:pt x="51121" y="3323"/>
                    <a:pt x="51163" y="3308"/>
                    <a:pt x="51196" y="3278"/>
                  </a:cubicBezTo>
                  <a:cubicBezTo>
                    <a:pt x="52786" y="2018"/>
                    <a:pt x="53501" y="1414"/>
                    <a:pt x="53570" y="1414"/>
                  </a:cubicBezTo>
                  <a:close/>
                  <a:moveTo>
                    <a:pt x="47666" y="3252"/>
                  </a:moveTo>
                  <a:cubicBezTo>
                    <a:pt x="47775" y="3252"/>
                    <a:pt x="47888" y="3263"/>
                    <a:pt x="47995" y="3286"/>
                  </a:cubicBezTo>
                  <a:cubicBezTo>
                    <a:pt x="47429" y="3846"/>
                    <a:pt x="46269" y="4974"/>
                    <a:pt x="46201" y="4974"/>
                  </a:cubicBezTo>
                  <a:cubicBezTo>
                    <a:pt x="46165" y="4974"/>
                    <a:pt x="46448" y="4644"/>
                    <a:pt x="47319" y="3714"/>
                  </a:cubicBezTo>
                  <a:cubicBezTo>
                    <a:pt x="47585" y="3431"/>
                    <a:pt x="47547" y="3361"/>
                    <a:pt x="47469" y="3315"/>
                  </a:cubicBezTo>
                  <a:lnTo>
                    <a:pt x="47469" y="3315"/>
                  </a:lnTo>
                  <a:cubicBezTo>
                    <a:pt x="47491" y="3326"/>
                    <a:pt x="47514" y="3332"/>
                    <a:pt x="47536" y="3332"/>
                  </a:cubicBezTo>
                  <a:cubicBezTo>
                    <a:pt x="47589" y="3332"/>
                    <a:pt x="47639" y="3302"/>
                    <a:pt x="47666" y="3252"/>
                  </a:cubicBezTo>
                  <a:close/>
                  <a:moveTo>
                    <a:pt x="48413" y="3425"/>
                  </a:moveTo>
                  <a:cubicBezTo>
                    <a:pt x="48578" y="3500"/>
                    <a:pt x="48740" y="3587"/>
                    <a:pt x="48893" y="3688"/>
                  </a:cubicBezTo>
                  <a:cubicBezTo>
                    <a:pt x="47835" y="4793"/>
                    <a:pt x="47293" y="5332"/>
                    <a:pt x="47198" y="5332"/>
                  </a:cubicBezTo>
                  <a:cubicBezTo>
                    <a:pt x="47095" y="5332"/>
                    <a:pt x="47529" y="4684"/>
                    <a:pt x="48410" y="3425"/>
                  </a:cubicBezTo>
                  <a:close/>
                  <a:moveTo>
                    <a:pt x="24572" y="4280"/>
                  </a:moveTo>
                  <a:lnTo>
                    <a:pt x="24572" y="4280"/>
                  </a:lnTo>
                  <a:cubicBezTo>
                    <a:pt x="23923" y="4770"/>
                    <a:pt x="23305" y="5296"/>
                    <a:pt x="22713" y="5856"/>
                  </a:cubicBezTo>
                  <a:cubicBezTo>
                    <a:pt x="23063" y="5411"/>
                    <a:pt x="23397" y="4958"/>
                    <a:pt x="23732" y="4502"/>
                  </a:cubicBezTo>
                  <a:cubicBezTo>
                    <a:pt x="24012" y="4430"/>
                    <a:pt x="24287" y="4340"/>
                    <a:pt x="24572" y="4280"/>
                  </a:cubicBezTo>
                  <a:close/>
                  <a:moveTo>
                    <a:pt x="47036" y="3431"/>
                  </a:moveTo>
                  <a:lnTo>
                    <a:pt x="47036" y="3431"/>
                  </a:lnTo>
                  <a:cubicBezTo>
                    <a:pt x="46401" y="4245"/>
                    <a:pt x="45783" y="4952"/>
                    <a:pt x="45206" y="5870"/>
                  </a:cubicBezTo>
                  <a:cubicBezTo>
                    <a:pt x="45198" y="5890"/>
                    <a:pt x="45192" y="5912"/>
                    <a:pt x="45194" y="5936"/>
                  </a:cubicBezTo>
                  <a:lnTo>
                    <a:pt x="45194" y="5936"/>
                  </a:lnTo>
                  <a:cubicBezTo>
                    <a:pt x="45123" y="5859"/>
                    <a:pt x="45057" y="5780"/>
                    <a:pt x="44984" y="5706"/>
                  </a:cubicBezTo>
                  <a:cubicBezTo>
                    <a:pt x="44989" y="5700"/>
                    <a:pt x="44995" y="5697"/>
                    <a:pt x="44998" y="5688"/>
                  </a:cubicBezTo>
                  <a:cubicBezTo>
                    <a:pt x="45150" y="5016"/>
                    <a:pt x="45144" y="4277"/>
                    <a:pt x="45947" y="4277"/>
                  </a:cubicBezTo>
                  <a:cubicBezTo>
                    <a:pt x="46016" y="4277"/>
                    <a:pt x="46091" y="4283"/>
                    <a:pt x="46173" y="4294"/>
                  </a:cubicBezTo>
                  <a:cubicBezTo>
                    <a:pt x="46185" y="4295"/>
                    <a:pt x="46197" y="4296"/>
                    <a:pt x="46210" y="4296"/>
                  </a:cubicBezTo>
                  <a:cubicBezTo>
                    <a:pt x="46272" y="4296"/>
                    <a:pt x="46335" y="4276"/>
                    <a:pt x="46366" y="4216"/>
                  </a:cubicBezTo>
                  <a:cubicBezTo>
                    <a:pt x="46563" y="3826"/>
                    <a:pt x="46791" y="3581"/>
                    <a:pt x="47036" y="3431"/>
                  </a:cubicBezTo>
                  <a:close/>
                  <a:moveTo>
                    <a:pt x="49181" y="3887"/>
                  </a:moveTo>
                  <a:cubicBezTo>
                    <a:pt x="49334" y="4002"/>
                    <a:pt x="49479" y="4127"/>
                    <a:pt x="49617" y="4251"/>
                  </a:cubicBezTo>
                  <a:cubicBezTo>
                    <a:pt x="48205" y="5470"/>
                    <a:pt x="47619" y="6029"/>
                    <a:pt x="47574" y="6029"/>
                  </a:cubicBezTo>
                  <a:cubicBezTo>
                    <a:pt x="47521" y="6029"/>
                    <a:pt x="48210" y="5263"/>
                    <a:pt x="49181" y="3896"/>
                  </a:cubicBezTo>
                  <a:cubicBezTo>
                    <a:pt x="49181" y="3893"/>
                    <a:pt x="49178" y="3890"/>
                    <a:pt x="49181" y="3887"/>
                  </a:cubicBezTo>
                  <a:close/>
                  <a:moveTo>
                    <a:pt x="63247" y="4479"/>
                  </a:moveTo>
                  <a:cubicBezTo>
                    <a:pt x="63388" y="4496"/>
                    <a:pt x="63527" y="4525"/>
                    <a:pt x="63662" y="4562"/>
                  </a:cubicBezTo>
                  <a:cubicBezTo>
                    <a:pt x="63154" y="5056"/>
                    <a:pt x="62655" y="5558"/>
                    <a:pt x="62161" y="6067"/>
                  </a:cubicBezTo>
                  <a:cubicBezTo>
                    <a:pt x="62539" y="5556"/>
                    <a:pt x="62906" y="5030"/>
                    <a:pt x="63247" y="4479"/>
                  </a:cubicBezTo>
                  <a:close/>
                  <a:moveTo>
                    <a:pt x="61572" y="3110"/>
                  </a:moveTo>
                  <a:cubicBezTo>
                    <a:pt x="61647" y="3249"/>
                    <a:pt x="61728" y="3382"/>
                    <a:pt x="61792" y="3529"/>
                  </a:cubicBezTo>
                  <a:cubicBezTo>
                    <a:pt x="60928" y="4453"/>
                    <a:pt x="60077" y="5385"/>
                    <a:pt x="59222" y="6318"/>
                  </a:cubicBezTo>
                  <a:cubicBezTo>
                    <a:pt x="60054" y="5284"/>
                    <a:pt x="60848" y="4225"/>
                    <a:pt x="61572" y="3110"/>
                  </a:cubicBezTo>
                  <a:close/>
                  <a:moveTo>
                    <a:pt x="47285" y="4438"/>
                  </a:moveTo>
                  <a:cubicBezTo>
                    <a:pt x="47328" y="4438"/>
                    <a:pt x="46817" y="5090"/>
                    <a:pt x="45965" y="6517"/>
                  </a:cubicBezTo>
                  <a:cubicBezTo>
                    <a:pt x="45881" y="6656"/>
                    <a:pt x="45996" y="6778"/>
                    <a:pt x="46122" y="6778"/>
                  </a:cubicBezTo>
                  <a:cubicBezTo>
                    <a:pt x="46164" y="6778"/>
                    <a:pt x="46208" y="6764"/>
                    <a:pt x="46245" y="6733"/>
                  </a:cubicBezTo>
                  <a:cubicBezTo>
                    <a:pt x="46493" y="6549"/>
                    <a:pt x="46722" y="6344"/>
                    <a:pt x="46955" y="6142"/>
                  </a:cubicBezTo>
                  <a:lnTo>
                    <a:pt x="46955" y="6142"/>
                  </a:lnTo>
                  <a:cubicBezTo>
                    <a:pt x="46656" y="6459"/>
                    <a:pt x="46368" y="6787"/>
                    <a:pt x="46091" y="7124"/>
                  </a:cubicBezTo>
                  <a:lnTo>
                    <a:pt x="46091" y="7124"/>
                  </a:lnTo>
                  <a:cubicBezTo>
                    <a:pt x="45875" y="6776"/>
                    <a:pt x="45636" y="6444"/>
                    <a:pt x="45370" y="6130"/>
                  </a:cubicBezTo>
                  <a:cubicBezTo>
                    <a:pt x="45414" y="6130"/>
                    <a:pt x="45457" y="6116"/>
                    <a:pt x="45489" y="6087"/>
                  </a:cubicBezTo>
                  <a:cubicBezTo>
                    <a:pt x="46705" y="5023"/>
                    <a:pt x="47244" y="4438"/>
                    <a:pt x="47285" y="4438"/>
                  </a:cubicBezTo>
                  <a:close/>
                  <a:moveTo>
                    <a:pt x="32910" y="5752"/>
                  </a:moveTo>
                  <a:cubicBezTo>
                    <a:pt x="33095" y="5977"/>
                    <a:pt x="33265" y="6214"/>
                    <a:pt x="33421" y="6462"/>
                  </a:cubicBezTo>
                  <a:lnTo>
                    <a:pt x="33424" y="6462"/>
                  </a:lnTo>
                  <a:cubicBezTo>
                    <a:pt x="33410" y="6468"/>
                    <a:pt x="33395" y="6468"/>
                    <a:pt x="33384" y="6479"/>
                  </a:cubicBezTo>
                  <a:cubicBezTo>
                    <a:pt x="33098" y="6811"/>
                    <a:pt x="32823" y="7155"/>
                    <a:pt x="32543" y="7490"/>
                  </a:cubicBezTo>
                  <a:cubicBezTo>
                    <a:pt x="32766" y="6912"/>
                    <a:pt x="32896" y="6332"/>
                    <a:pt x="32910" y="5752"/>
                  </a:cubicBezTo>
                  <a:close/>
                  <a:moveTo>
                    <a:pt x="32246" y="5076"/>
                  </a:moveTo>
                  <a:cubicBezTo>
                    <a:pt x="32373" y="5183"/>
                    <a:pt x="32500" y="5302"/>
                    <a:pt x="32619" y="5426"/>
                  </a:cubicBezTo>
                  <a:cubicBezTo>
                    <a:pt x="31949" y="6162"/>
                    <a:pt x="31348" y="6953"/>
                    <a:pt x="30788" y="7773"/>
                  </a:cubicBezTo>
                  <a:cubicBezTo>
                    <a:pt x="31308" y="6898"/>
                    <a:pt x="31793" y="5997"/>
                    <a:pt x="32243" y="5076"/>
                  </a:cubicBezTo>
                  <a:close/>
                  <a:moveTo>
                    <a:pt x="60905" y="2192"/>
                  </a:moveTo>
                  <a:cubicBezTo>
                    <a:pt x="61076" y="2365"/>
                    <a:pt x="61232" y="2553"/>
                    <a:pt x="61373" y="2752"/>
                  </a:cubicBezTo>
                  <a:cubicBezTo>
                    <a:pt x="59635" y="4404"/>
                    <a:pt x="57969" y="6121"/>
                    <a:pt x="56347" y="7877"/>
                  </a:cubicBezTo>
                  <a:cubicBezTo>
                    <a:pt x="57923" y="6029"/>
                    <a:pt x="59468" y="4153"/>
                    <a:pt x="60905" y="2192"/>
                  </a:cubicBezTo>
                  <a:close/>
                  <a:moveTo>
                    <a:pt x="19191" y="6165"/>
                  </a:moveTo>
                  <a:cubicBezTo>
                    <a:pt x="18539" y="6757"/>
                    <a:pt x="17880" y="7351"/>
                    <a:pt x="17234" y="7960"/>
                  </a:cubicBezTo>
                  <a:cubicBezTo>
                    <a:pt x="17701" y="7383"/>
                    <a:pt x="18062" y="6927"/>
                    <a:pt x="18215" y="6733"/>
                  </a:cubicBezTo>
                  <a:cubicBezTo>
                    <a:pt x="18235" y="6702"/>
                    <a:pt x="18247" y="6667"/>
                    <a:pt x="18247" y="6630"/>
                  </a:cubicBezTo>
                  <a:lnTo>
                    <a:pt x="18244" y="6630"/>
                  </a:lnTo>
                  <a:cubicBezTo>
                    <a:pt x="18559" y="6471"/>
                    <a:pt x="18873" y="6315"/>
                    <a:pt x="19191" y="6165"/>
                  </a:cubicBezTo>
                  <a:close/>
                  <a:moveTo>
                    <a:pt x="15360" y="8272"/>
                  </a:moveTo>
                  <a:lnTo>
                    <a:pt x="15360" y="8272"/>
                  </a:lnTo>
                  <a:cubicBezTo>
                    <a:pt x="15358" y="8274"/>
                    <a:pt x="15356" y="8276"/>
                    <a:pt x="15354" y="8279"/>
                  </a:cubicBezTo>
                  <a:lnTo>
                    <a:pt x="15354" y="8279"/>
                  </a:lnTo>
                  <a:cubicBezTo>
                    <a:pt x="15356" y="8276"/>
                    <a:pt x="15358" y="8274"/>
                    <a:pt x="15360" y="8272"/>
                  </a:cubicBezTo>
                  <a:close/>
                  <a:moveTo>
                    <a:pt x="43179" y="7239"/>
                  </a:moveTo>
                  <a:lnTo>
                    <a:pt x="43179" y="7239"/>
                  </a:lnTo>
                  <a:cubicBezTo>
                    <a:pt x="42911" y="7628"/>
                    <a:pt x="42642" y="8012"/>
                    <a:pt x="42371" y="8399"/>
                  </a:cubicBezTo>
                  <a:cubicBezTo>
                    <a:pt x="42293" y="7787"/>
                    <a:pt x="42495" y="7299"/>
                    <a:pt x="43179" y="7239"/>
                  </a:cubicBezTo>
                  <a:close/>
                  <a:moveTo>
                    <a:pt x="55960" y="1588"/>
                  </a:moveTo>
                  <a:cubicBezTo>
                    <a:pt x="56013" y="1588"/>
                    <a:pt x="55782" y="1923"/>
                    <a:pt x="55100" y="2787"/>
                  </a:cubicBezTo>
                  <a:cubicBezTo>
                    <a:pt x="54632" y="3379"/>
                    <a:pt x="54147" y="3956"/>
                    <a:pt x="53668" y="4539"/>
                  </a:cubicBezTo>
                  <a:cubicBezTo>
                    <a:pt x="52227" y="5850"/>
                    <a:pt x="50792" y="7161"/>
                    <a:pt x="49386" y="8500"/>
                  </a:cubicBezTo>
                  <a:lnTo>
                    <a:pt x="49383" y="8500"/>
                  </a:lnTo>
                  <a:cubicBezTo>
                    <a:pt x="49915" y="7911"/>
                    <a:pt x="50440" y="7322"/>
                    <a:pt x="50963" y="6728"/>
                  </a:cubicBezTo>
                  <a:cubicBezTo>
                    <a:pt x="51390" y="6315"/>
                    <a:pt x="51817" y="5899"/>
                    <a:pt x="52239" y="5481"/>
                  </a:cubicBezTo>
                  <a:cubicBezTo>
                    <a:pt x="52752" y="4971"/>
                    <a:pt x="55791" y="1588"/>
                    <a:pt x="55960" y="1588"/>
                  </a:cubicBezTo>
                  <a:close/>
                  <a:moveTo>
                    <a:pt x="30629" y="4155"/>
                  </a:moveTo>
                  <a:cubicBezTo>
                    <a:pt x="30777" y="4207"/>
                    <a:pt x="30915" y="4271"/>
                    <a:pt x="31057" y="4332"/>
                  </a:cubicBezTo>
                  <a:cubicBezTo>
                    <a:pt x="29879" y="5700"/>
                    <a:pt x="28724" y="7117"/>
                    <a:pt x="27592" y="8564"/>
                  </a:cubicBezTo>
                  <a:cubicBezTo>
                    <a:pt x="28588" y="7048"/>
                    <a:pt x="29590" y="5561"/>
                    <a:pt x="30629" y="4155"/>
                  </a:cubicBezTo>
                  <a:close/>
                  <a:moveTo>
                    <a:pt x="43595" y="7262"/>
                  </a:moveTo>
                  <a:cubicBezTo>
                    <a:pt x="43687" y="7270"/>
                    <a:pt x="43759" y="7265"/>
                    <a:pt x="43863" y="7288"/>
                  </a:cubicBezTo>
                  <a:cubicBezTo>
                    <a:pt x="44210" y="7366"/>
                    <a:pt x="44550" y="7467"/>
                    <a:pt x="44880" y="7594"/>
                  </a:cubicBezTo>
                  <a:cubicBezTo>
                    <a:pt x="44530" y="7845"/>
                    <a:pt x="44195" y="8108"/>
                    <a:pt x="43872" y="8382"/>
                  </a:cubicBezTo>
                  <a:cubicBezTo>
                    <a:pt x="44060" y="8142"/>
                    <a:pt x="44250" y="7906"/>
                    <a:pt x="44435" y="7666"/>
                  </a:cubicBezTo>
                  <a:cubicBezTo>
                    <a:pt x="44532" y="7538"/>
                    <a:pt x="44401" y="7413"/>
                    <a:pt x="44273" y="7413"/>
                  </a:cubicBezTo>
                  <a:cubicBezTo>
                    <a:pt x="44233" y="7413"/>
                    <a:pt x="44193" y="7425"/>
                    <a:pt x="44161" y="7452"/>
                  </a:cubicBezTo>
                  <a:cubicBezTo>
                    <a:pt x="43368" y="8116"/>
                    <a:pt x="42733" y="8726"/>
                    <a:pt x="42565" y="8726"/>
                  </a:cubicBezTo>
                  <a:cubicBezTo>
                    <a:pt x="42451" y="8726"/>
                    <a:pt x="42550" y="8446"/>
                    <a:pt x="42959" y="7714"/>
                  </a:cubicBezTo>
                  <a:lnTo>
                    <a:pt x="42959" y="7714"/>
                  </a:lnTo>
                  <a:cubicBezTo>
                    <a:pt x="42891" y="7837"/>
                    <a:pt x="42999" y="7952"/>
                    <a:pt x="43107" y="7952"/>
                  </a:cubicBezTo>
                  <a:cubicBezTo>
                    <a:pt x="43156" y="7952"/>
                    <a:pt x="43204" y="7929"/>
                    <a:pt x="43237" y="7874"/>
                  </a:cubicBezTo>
                  <a:lnTo>
                    <a:pt x="43595" y="7262"/>
                  </a:lnTo>
                  <a:close/>
                  <a:moveTo>
                    <a:pt x="33612" y="6774"/>
                  </a:moveTo>
                  <a:cubicBezTo>
                    <a:pt x="33840" y="7172"/>
                    <a:pt x="34045" y="7559"/>
                    <a:pt x="34253" y="7940"/>
                  </a:cubicBezTo>
                  <a:cubicBezTo>
                    <a:pt x="34248" y="7940"/>
                    <a:pt x="34243" y="7940"/>
                    <a:pt x="34238" y="7940"/>
                  </a:cubicBezTo>
                  <a:cubicBezTo>
                    <a:pt x="34214" y="7940"/>
                    <a:pt x="34191" y="7946"/>
                    <a:pt x="34172" y="7958"/>
                  </a:cubicBezTo>
                  <a:cubicBezTo>
                    <a:pt x="33799" y="8232"/>
                    <a:pt x="33447" y="8529"/>
                    <a:pt x="33109" y="8844"/>
                  </a:cubicBezTo>
                  <a:cubicBezTo>
                    <a:pt x="33369" y="8454"/>
                    <a:pt x="33629" y="8067"/>
                    <a:pt x="33880" y="7669"/>
                  </a:cubicBezTo>
                  <a:cubicBezTo>
                    <a:pt x="33969" y="7528"/>
                    <a:pt x="33848" y="7401"/>
                    <a:pt x="33717" y="7401"/>
                  </a:cubicBezTo>
                  <a:cubicBezTo>
                    <a:pt x="33674" y="7401"/>
                    <a:pt x="33629" y="7415"/>
                    <a:pt x="33591" y="7447"/>
                  </a:cubicBezTo>
                  <a:cubicBezTo>
                    <a:pt x="33274" y="7709"/>
                    <a:pt x="32988" y="7998"/>
                    <a:pt x="32691" y="8275"/>
                  </a:cubicBezTo>
                  <a:cubicBezTo>
                    <a:pt x="33000" y="7776"/>
                    <a:pt x="33314" y="7279"/>
                    <a:pt x="33612" y="6774"/>
                  </a:cubicBezTo>
                  <a:close/>
                  <a:moveTo>
                    <a:pt x="15626" y="8027"/>
                  </a:moveTo>
                  <a:cubicBezTo>
                    <a:pt x="15444" y="8223"/>
                    <a:pt x="15253" y="8420"/>
                    <a:pt x="15080" y="8619"/>
                  </a:cubicBezTo>
                  <a:cubicBezTo>
                    <a:pt x="15217" y="8446"/>
                    <a:pt x="15313" y="8323"/>
                    <a:pt x="15354" y="8279"/>
                  </a:cubicBezTo>
                  <a:lnTo>
                    <a:pt x="15354" y="8279"/>
                  </a:lnTo>
                  <a:cubicBezTo>
                    <a:pt x="15111" y="8530"/>
                    <a:pt x="14718" y="8920"/>
                    <a:pt x="14300" y="9338"/>
                  </a:cubicBezTo>
                  <a:cubicBezTo>
                    <a:pt x="14286" y="9320"/>
                    <a:pt x="14269" y="9303"/>
                    <a:pt x="14251" y="9286"/>
                  </a:cubicBezTo>
                  <a:cubicBezTo>
                    <a:pt x="14471" y="8980"/>
                    <a:pt x="14667" y="8700"/>
                    <a:pt x="14832" y="8474"/>
                  </a:cubicBezTo>
                  <a:lnTo>
                    <a:pt x="14829" y="8474"/>
                  </a:lnTo>
                  <a:cubicBezTo>
                    <a:pt x="15103" y="8316"/>
                    <a:pt x="15372" y="8165"/>
                    <a:pt x="15626" y="8027"/>
                  </a:cubicBezTo>
                  <a:close/>
                  <a:moveTo>
                    <a:pt x="61901" y="3916"/>
                  </a:moveTo>
                  <a:cubicBezTo>
                    <a:pt x="61948" y="4072"/>
                    <a:pt x="62008" y="4222"/>
                    <a:pt x="62040" y="4392"/>
                  </a:cubicBezTo>
                  <a:cubicBezTo>
                    <a:pt x="60507" y="6113"/>
                    <a:pt x="58934" y="7779"/>
                    <a:pt x="57346" y="9427"/>
                  </a:cubicBezTo>
                  <a:cubicBezTo>
                    <a:pt x="58858" y="7585"/>
                    <a:pt x="60366" y="5737"/>
                    <a:pt x="61901" y="3916"/>
                  </a:cubicBezTo>
                  <a:close/>
                  <a:moveTo>
                    <a:pt x="38929" y="8428"/>
                  </a:moveTo>
                  <a:cubicBezTo>
                    <a:pt x="38470" y="8956"/>
                    <a:pt x="38032" y="9496"/>
                    <a:pt x="37610" y="10054"/>
                  </a:cubicBezTo>
                  <a:cubicBezTo>
                    <a:pt x="37821" y="9652"/>
                    <a:pt x="38020" y="9239"/>
                    <a:pt x="38196" y="8809"/>
                  </a:cubicBezTo>
                  <a:cubicBezTo>
                    <a:pt x="38225" y="8737"/>
                    <a:pt x="38188" y="8674"/>
                    <a:pt x="38133" y="8636"/>
                  </a:cubicBezTo>
                  <a:cubicBezTo>
                    <a:pt x="38393" y="8549"/>
                    <a:pt x="38658" y="8480"/>
                    <a:pt x="38927" y="8428"/>
                  </a:cubicBezTo>
                  <a:close/>
                  <a:moveTo>
                    <a:pt x="26634" y="3916"/>
                  </a:moveTo>
                  <a:cubicBezTo>
                    <a:pt x="24720" y="6055"/>
                    <a:pt x="22863" y="8238"/>
                    <a:pt x="21062" y="10466"/>
                  </a:cubicBezTo>
                  <a:cubicBezTo>
                    <a:pt x="22707" y="8362"/>
                    <a:pt x="24327" y="6237"/>
                    <a:pt x="25898" y="4109"/>
                  </a:cubicBezTo>
                  <a:cubicBezTo>
                    <a:pt x="25915" y="4083"/>
                    <a:pt x="25924" y="4051"/>
                    <a:pt x="25921" y="4023"/>
                  </a:cubicBezTo>
                  <a:cubicBezTo>
                    <a:pt x="26157" y="3982"/>
                    <a:pt x="26397" y="3948"/>
                    <a:pt x="26634" y="3916"/>
                  </a:cubicBezTo>
                  <a:close/>
                  <a:moveTo>
                    <a:pt x="62147" y="5400"/>
                  </a:moveTo>
                  <a:lnTo>
                    <a:pt x="62147" y="5400"/>
                  </a:lnTo>
                  <a:cubicBezTo>
                    <a:pt x="60842" y="6635"/>
                    <a:pt x="59159" y="9182"/>
                    <a:pt x="57588" y="10770"/>
                  </a:cubicBezTo>
                  <a:cubicBezTo>
                    <a:pt x="57539" y="10819"/>
                    <a:pt x="57493" y="10871"/>
                    <a:pt x="57444" y="10923"/>
                  </a:cubicBezTo>
                  <a:cubicBezTo>
                    <a:pt x="58639" y="9531"/>
                    <a:pt x="59800" y="8113"/>
                    <a:pt x="60900" y="6641"/>
                  </a:cubicBezTo>
                  <a:cubicBezTo>
                    <a:pt x="61315" y="6225"/>
                    <a:pt x="61720" y="5804"/>
                    <a:pt x="62147" y="5400"/>
                  </a:cubicBezTo>
                  <a:close/>
                  <a:moveTo>
                    <a:pt x="65230" y="8330"/>
                  </a:moveTo>
                  <a:cubicBezTo>
                    <a:pt x="65242" y="8598"/>
                    <a:pt x="65250" y="8867"/>
                    <a:pt x="65268" y="9133"/>
                  </a:cubicBezTo>
                  <a:lnTo>
                    <a:pt x="65268" y="9130"/>
                  </a:lnTo>
                  <a:cubicBezTo>
                    <a:pt x="65268" y="9150"/>
                    <a:pt x="65271" y="9173"/>
                    <a:pt x="65273" y="9193"/>
                  </a:cubicBezTo>
                  <a:cubicBezTo>
                    <a:pt x="64575" y="9750"/>
                    <a:pt x="63902" y="10345"/>
                    <a:pt x="63241" y="10963"/>
                  </a:cubicBezTo>
                  <a:cubicBezTo>
                    <a:pt x="63937" y="10103"/>
                    <a:pt x="64612" y="9231"/>
                    <a:pt x="65230" y="8330"/>
                  </a:cubicBezTo>
                  <a:close/>
                  <a:moveTo>
                    <a:pt x="19096" y="7322"/>
                  </a:moveTo>
                  <a:cubicBezTo>
                    <a:pt x="17941" y="8627"/>
                    <a:pt x="16812" y="9955"/>
                    <a:pt x="15675" y="11278"/>
                  </a:cubicBezTo>
                  <a:lnTo>
                    <a:pt x="15672" y="11278"/>
                  </a:lnTo>
                  <a:cubicBezTo>
                    <a:pt x="16679" y="9857"/>
                    <a:pt x="17866" y="8558"/>
                    <a:pt x="19096" y="7322"/>
                  </a:cubicBezTo>
                  <a:close/>
                  <a:moveTo>
                    <a:pt x="40558" y="8495"/>
                  </a:moveTo>
                  <a:cubicBezTo>
                    <a:pt x="40795" y="8570"/>
                    <a:pt x="41023" y="8668"/>
                    <a:pt x="41239" y="8795"/>
                  </a:cubicBezTo>
                  <a:cubicBezTo>
                    <a:pt x="40494" y="9646"/>
                    <a:pt x="39749" y="10498"/>
                    <a:pt x="39007" y="11353"/>
                  </a:cubicBezTo>
                  <a:cubicBezTo>
                    <a:pt x="39579" y="10443"/>
                    <a:pt x="40093" y="9499"/>
                    <a:pt x="40555" y="8526"/>
                  </a:cubicBezTo>
                  <a:cubicBezTo>
                    <a:pt x="40558" y="8518"/>
                    <a:pt x="40555" y="8506"/>
                    <a:pt x="40558" y="8495"/>
                  </a:cubicBezTo>
                  <a:close/>
                  <a:moveTo>
                    <a:pt x="34397" y="8203"/>
                  </a:moveTo>
                  <a:cubicBezTo>
                    <a:pt x="34417" y="8243"/>
                    <a:pt x="34443" y="8281"/>
                    <a:pt x="34463" y="8321"/>
                  </a:cubicBezTo>
                  <a:cubicBezTo>
                    <a:pt x="33802" y="9058"/>
                    <a:pt x="32581" y="10166"/>
                    <a:pt x="31293" y="11434"/>
                  </a:cubicBezTo>
                  <a:cubicBezTo>
                    <a:pt x="31371" y="11327"/>
                    <a:pt x="31452" y="11220"/>
                    <a:pt x="31530" y="11113"/>
                  </a:cubicBezTo>
                  <a:cubicBezTo>
                    <a:pt x="32362" y="10054"/>
                    <a:pt x="33271" y="9072"/>
                    <a:pt x="34354" y="8272"/>
                  </a:cubicBezTo>
                  <a:cubicBezTo>
                    <a:pt x="34377" y="8252"/>
                    <a:pt x="34382" y="8226"/>
                    <a:pt x="34394" y="8203"/>
                  </a:cubicBezTo>
                  <a:close/>
                  <a:moveTo>
                    <a:pt x="34677" y="8691"/>
                  </a:moveTo>
                  <a:cubicBezTo>
                    <a:pt x="34813" y="8919"/>
                    <a:pt x="34963" y="9144"/>
                    <a:pt x="35124" y="9366"/>
                  </a:cubicBezTo>
                  <a:cubicBezTo>
                    <a:pt x="34359" y="10030"/>
                    <a:pt x="33638" y="10732"/>
                    <a:pt x="32948" y="11462"/>
                  </a:cubicBezTo>
                  <a:cubicBezTo>
                    <a:pt x="33537" y="10547"/>
                    <a:pt x="34108" y="9620"/>
                    <a:pt x="34677" y="8691"/>
                  </a:cubicBezTo>
                  <a:close/>
                  <a:moveTo>
                    <a:pt x="31233" y="7657"/>
                  </a:moveTo>
                  <a:cubicBezTo>
                    <a:pt x="31308" y="8682"/>
                    <a:pt x="30947" y="9491"/>
                    <a:pt x="30150" y="10077"/>
                  </a:cubicBezTo>
                  <a:cubicBezTo>
                    <a:pt x="29726" y="10547"/>
                    <a:pt x="29313" y="11029"/>
                    <a:pt x="28900" y="11511"/>
                  </a:cubicBezTo>
                  <a:cubicBezTo>
                    <a:pt x="29671" y="10233"/>
                    <a:pt x="30436" y="8945"/>
                    <a:pt x="31233" y="7657"/>
                  </a:cubicBezTo>
                  <a:close/>
                  <a:moveTo>
                    <a:pt x="48789" y="5492"/>
                  </a:moveTo>
                  <a:lnTo>
                    <a:pt x="48789" y="5492"/>
                  </a:lnTo>
                  <a:cubicBezTo>
                    <a:pt x="47666" y="7152"/>
                    <a:pt x="46228" y="8656"/>
                    <a:pt x="44888" y="10152"/>
                  </a:cubicBezTo>
                  <a:cubicBezTo>
                    <a:pt x="44400" y="10697"/>
                    <a:pt x="43938" y="11257"/>
                    <a:pt x="43459" y="11812"/>
                  </a:cubicBezTo>
                  <a:cubicBezTo>
                    <a:pt x="44343" y="10585"/>
                    <a:pt x="45145" y="9314"/>
                    <a:pt x="45789" y="7966"/>
                  </a:cubicBezTo>
                  <a:cubicBezTo>
                    <a:pt x="45974" y="8050"/>
                    <a:pt x="46161" y="8139"/>
                    <a:pt x="46346" y="8229"/>
                  </a:cubicBezTo>
                  <a:cubicBezTo>
                    <a:pt x="46375" y="8243"/>
                    <a:pt x="46404" y="8249"/>
                    <a:pt x="46432" y="8249"/>
                  </a:cubicBezTo>
                  <a:cubicBezTo>
                    <a:pt x="46559" y="8249"/>
                    <a:pt x="46663" y="8118"/>
                    <a:pt x="46592" y="7984"/>
                  </a:cubicBezTo>
                  <a:cubicBezTo>
                    <a:pt x="46493" y="7802"/>
                    <a:pt x="46392" y="7626"/>
                    <a:pt x="46288" y="7449"/>
                  </a:cubicBezTo>
                  <a:cubicBezTo>
                    <a:pt x="46629" y="7187"/>
                    <a:pt x="48682" y="5648"/>
                    <a:pt x="48789" y="5492"/>
                  </a:cubicBezTo>
                  <a:close/>
                  <a:moveTo>
                    <a:pt x="17456" y="7045"/>
                  </a:moveTo>
                  <a:lnTo>
                    <a:pt x="13660" y="11226"/>
                  </a:lnTo>
                  <a:cubicBezTo>
                    <a:pt x="12926" y="12033"/>
                    <a:pt x="12589" y="12349"/>
                    <a:pt x="12512" y="12349"/>
                  </a:cubicBezTo>
                  <a:cubicBezTo>
                    <a:pt x="12433" y="12349"/>
                    <a:pt x="12630" y="12014"/>
                    <a:pt x="12952" y="11535"/>
                  </a:cubicBezTo>
                  <a:cubicBezTo>
                    <a:pt x="14208" y="10247"/>
                    <a:pt x="15317" y="8832"/>
                    <a:pt x="16570" y="7519"/>
                  </a:cubicBezTo>
                  <a:cubicBezTo>
                    <a:pt x="16708" y="7447"/>
                    <a:pt x="16835" y="7377"/>
                    <a:pt x="16939" y="7320"/>
                  </a:cubicBezTo>
                  <a:lnTo>
                    <a:pt x="16936" y="7320"/>
                  </a:lnTo>
                  <a:cubicBezTo>
                    <a:pt x="17107" y="7224"/>
                    <a:pt x="17286" y="7141"/>
                    <a:pt x="17456" y="7045"/>
                  </a:cubicBezTo>
                  <a:close/>
                  <a:moveTo>
                    <a:pt x="13793" y="9108"/>
                  </a:moveTo>
                  <a:cubicBezTo>
                    <a:pt x="13657" y="9272"/>
                    <a:pt x="13527" y="9439"/>
                    <a:pt x="13394" y="9606"/>
                  </a:cubicBezTo>
                  <a:cubicBezTo>
                    <a:pt x="12614" y="10521"/>
                    <a:pt x="11829" y="11428"/>
                    <a:pt x="11079" y="12372"/>
                  </a:cubicBezTo>
                  <a:cubicBezTo>
                    <a:pt x="10877" y="11286"/>
                    <a:pt x="12267" y="10091"/>
                    <a:pt x="13793" y="9108"/>
                  </a:cubicBezTo>
                  <a:close/>
                  <a:moveTo>
                    <a:pt x="37832" y="8740"/>
                  </a:moveTo>
                  <a:lnTo>
                    <a:pt x="37832" y="8740"/>
                  </a:lnTo>
                  <a:cubicBezTo>
                    <a:pt x="36707" y="10004"/>
                    <a:pt x="35618" y="11295"/>
                    <a:pt x="34544" y="12600"/>
                  </a:cubicBezTo>
                  <a:cubicBezTo>
                    <a:pt x="35110" y="11641"/>
                    <a:pt x="35641" y="10671"/>
                    <a:pt x="36132" y="9710"/>
                  </a:cubicBezTo>
                  <a:cubicBezTo>
                    <a:pt x="36167" y="9644"/>
                    <a:pt x="36155" y="9563"/>
                    <a:pt x="36100" y="9514"/>
                  </a:cubicBezTo>
                  <a:cubicBezTo>
                    <a:pt x="36698" y="9216"/>
                    <a:pt x="37275" y="8945"/>
                    <a:pt x="37832" y="8740"/>
                  </a:cubicBezTo>
                  <a:close/>
                  <a:moveTo>
                    <a:pt x="42198" y="9543"/>
                  </a:moveTo>
                  <a:cubicBezTo>
                    <a:pt x="42270" y="9615"/>
                    <a:pt x="42345" y="9696"/>
                    <a:pt x="42417" y="9774"/>
                  </a:cubicBezTo>
                  <a:cubicBezTo>
                    <a:pt x="41788" y="10443"/>
                    <a:pt x="41196" y="11145"/>
                    <a:pt x="40644" y="11878"/>
                  </a:cubicBezTo>
                  <a:cubicBezTo>
                    <a:pt x="40399" y="12144"/>
                    <a:pt x="40206" y="12360"/>
                    <a:pt x="40119" y="12467"/>
                  </a:cubicBezTo>
                  <a:cubicBezTo>
                    <a:pt x="40064" y="12531"/>
                    <a:pt x="40012" y="12600"/>
                    <a:pt x="39957" y="12666"/>
                  </a:cubicBezTo>
                  <a:cubicBezTo>
                    <a:pt x="40575" y="11763"/>
                    <a:pt x="41164" y="10836"/>
                    <a:pt x="41724" y="9889"/>
                  </a:cubicBezTo>
                  <a:cubicBezTo>
                    <a:pt x="41756" y="9886"/>
                    <a:pt x="41791" y="9875"/>
                    <a:pt x="41819" y="9854"/>
                  </a:cubicBezTo>
                  <a:cubicBezTo>
                    <a:pt x="41967" y="9730"/>
                    <a:pt x="42079" y="9641"/>
                    <a:pt x="42198" y="9543"/>
                  </a:cubicBezTo>
                  <a:close/>
                  <a:moveTo>
                    <a:pt x="28314" y="3795"/>
                  </a:moveTo>
                  <a:cubicBezTo>
                    <a:pt x="28531" y="3795"/>
                    <a:pt x="28747" y="3806"/>
                    <a:pt x="28958" y="3821"/>
                  </a:cubicBezTo>
                  <a:cubicBezTo>
                    <a:pt x="26354" y="6832"/>
                    <a:pt x="23729" y="9817"/>
                    <a:pt x="21232" y="12909"/>
                  </a:cubicBezTo>
                  <a:cubicBezTo>
                    <a:pt x="21530" y="12499"/>
                    <a:pt x="21833" y="12080"/>
                    <a:pt x="22142" y="11659"/>
                  </a:cubicBezTo>
                  <a:cubicBezTo>
                    <a:pt x="24249" y="9078"/>
                    <a:pt x="26354" y="6494"/>
                    <a:pt x="28314" y="3797"/>
                  </a:cubicBezTo>
                  <a:lnTo>
                    <a:pt x="28314" y="3795"/>
                  </a:lnTo>
                  <a:close/>
                  <a:moveTo>
                    <a:pt x="12499" y="11959"/>
                  </a:moveTo>
                  <a:cubicBezTo>
                    <a:pt x="12210" y="12395"/>
                    <a:pt x="11936" y="12854"/>
                    <a:pt x="11668" y="13316"/>
                  </a:cubicBezTo>
                  <a:cubicBezTo>
                    <a:pt x="11610" y="13241"/>
                    <a:pt x="11546" y="13166"/>
                    <a:pt x="11480" y="13096"/>
                  </a:cubicBezTo>
                  <a:lnTo>
                    <a:pt x="11474" y="13096"/>
                  </a:lnTo>
                  <a:cubicBezTo>
                    <a:pt x="11387" y="13001"/>
                    <a:pt x="11310" y="12897"/>
                    <a:pt x="11243" y="12785"/>
                  </a:cubicBezTo>
                  <a:lnTo>
                    <a:pt x="11393" y="12750"/>
                  </a:lnTo>
                  <a:cubicBezTo>
                    <a:pt x="11428" y="12790"/>
                    <a:pt x="11478" y="12810"/>
                    <a:pt x="11527" y="12810"/>
                  </a:cubicBezTo>
                  <a:cubicBezTo>
                    <a:pt x="11568" y="12810"/>
                    <a:pt x="11609" y="12796"/>
                    <a:pt x="11642" y="12767"/>
                  </a:cubicBezTo>
                  <a:cubicBezTo>
                    <a:pt x="11942" y="12510"/>
                    <a:pt x="12219" y="12233"/>
                    <a:pt x="12499" y="11959"/>
                  </a:cubicBezTo>
                  <a:close/>
                  <a:moveTo>
                    <a:pt x="15129" y="11477"/>
                  </a:moveTo>
                  <a:lnTo>
                    <a:pt x="15129" y="11477"/>
                  </a:lnTo>
                  <a:cubicBezTo>
                    <a:pt x="14777" y="11988"/>
                    <a:pt x="14445" y="12510"/>
                    <a:pt x="14133" y="13044"/>
                  </a:cubicBezTo>
                  <a:cubicBezTo>
                    <a:pt x="13688" y="13539"/>
                    <a:pt x="13489" y="13739"/>
                    <a:pt x="13456" y="13739"/>
                  </a:cubicBezTo>
                  <a:cubicBezTo>
                    <a:pt x="13374" y="13739"/>
                    <a:pt x="14341" y="12484"/>
                    <a:pt x="15129" y="11477"/>
                  </a:cubicBezTo>
                  <a:close/>
                  <a:moveTo>
                    <a:pt x="39645" y="8367"/>
                  </a:moveTo>
                  <a:cubicBezTo>
                    <a:pt x="39831" y="8367"/>
                    <a:pt x="40016" y="8382"/>
                    <a:pt x="40200" y="8414"/>
                  </a:cubicBezTo>
                  <a:lnTo>
                    <a:pt x="40203" y="8414"/>
                  </a:lnTo>
                  <a:cubicBezTo>
                    <a:pt x="38687" y="10221"/>
                    <a:pt x="37269" y="12106"/>
                    <a:pt x="35843" y="13983"/>
                  </a:cubicBezTo>
                  <a:cubicBezTo>
                    <a:pt x="37157" y="12173"/>
                    <a:pt x="38401" y="10273"/>
                    <a:pt x="39438" y="8373"/>
                  </a:cubicBezTo>
                  <a:cubicBezTo>
                    <a:pt x="39507" y="8369"/>
                    <a:pt x="39576" y="8367"/>
                    <a:pt x="39645" y="8367"/>
                  </a:cubicBezTo>
                  <a:close/>
                  <a:moveTo>
                    <a:pt x="22205" y="4941"/>
                  </a:moveTo>
                  <a:cubicBezTo>
                    <a:pt x="19613" y="7380"/>
                    <a:pt x="17433" y="10149"/>
                    <a:pt x="15149" y="12880"/>
                  </a:cubicBezTo>
                  <a:cubicBezTo>
                    <a:pt x="14357" y="13828"/>
                    <a:pt x="14010" y="14176"/>
                    <a:pt x="13927" y="14176"/>
                  </a:cubicBezTo>
                  <a:cubicBezTo>
                    <a:pt x="13835" y="14176"/>
                    <a:pt x="14074" y="13739"/>
                    <a:pt x="14390" y="13218"/>
                  </a:cubicBezTo>
                  <a:cubicBezTo>
                    <a:pt x="16798" y="10567"/>
                    <a:pt x="19084" y="7816"/>
                    <a:pt x="21521" y="5189"/>
                  </a:cubicBezTo>
                  <a:cubicBezTo>
                    <a:pt x="21749" y="5105"/>
                    <a:pt x="21974" y="5019"/>
                    <a:pt x="22205" y="4941"/>
                  </a:cubicBezTo>
                  <a:close/>
                  <a:moveTo>
                    <a:pt x="15117" y="10966"/>
                  </a:moveTo>
                  <a:cubicBezTo>
                    <a:pt x="14150" y="12196"/>
                    <a:pt x="13232" y="13469"/>
                    <a:pt x="12401" y="14832"/>
                  </a:cubicBezTo>
                  <a:lnTo>
                    <a:pt x="12398" y="14832"/>
                  </a:lnTo>
                  <a:cubicBezTo>
                    <a:pt x="12329" y="14647"/>
                    <a:pt x="12259" y="14459"/>
                    <a:pt x="12181" y="14271"/>
                  </a:cubicBezTo>
                  <a:cubicBezTo>
                    <a:pt x="13163" y="13244"/>
                    <a:pt x="14150" y="12103"/>
                    <a:pt x="15117" y="10966"/>
                  </a:cubicBezTo>
                  <a:close/>
                  <a:moveTo>
                    <a:pt x="25459" y="4106"/>
                  </a:moveTo>
                  <a:cubicBezTo>
                    <a:pt x="24217" y="5717"/>
                    <a:pt x="22941" y="7296"/>
                    <a:pt x="21674" y="8887"/>
                  </a:cubicBezTo>
                  <a:cubicBezTo>
                    <a:pt x="21186" y="9401"/>
                    <a:pt x="20707" y="9921"/>
                    <a:pt x="20277" y="10443"/>
                  </a:cubicBezTo>
                  <a:cubicBezTo>
                    <a:pt x="19032" y="11945"/>
                    <a:pt x="16457" y="14476"/>
                    <a:pt x="15683" y="16044"/>
                  </a:cubicBezTo>
                  <a:cubicBezTo>
                    <a:pt x="17863" y="11630"/>
                    <a:pt x="22410" y="8512"/>
                    <a:pt x="25026" y="4317"/>
                  </a:cubicBezTo>
                  <a:cubicBezTo>
                    <a:pt x="25046" y="4277"/>
                    <a:pt x="25049" y="4230"/>
                    <a:pt x="25029" y="4187"/>
                  </a:cubicBezTo>
                  <a:cubicBezTo>
                    <a:pt x="25173" y="4158"/>
                    <a:pt x="25314" y="4132"/>
                    <a:pt x="25459" y="4106"/>
                  </a:cubicBezTo>
                  <a:close/>
                  <a:moveTo>
                    <a:pt x="13521" y="14153"/>
                  </a:moveTo>
                  <a:lnTo>
                    <a:pt x="13521" y="14153"/>
                  </a:lnTo>
                  <a:cubicBezTo>
                    <a:pt x="13336" y="14514"/>
                    <a:pt x="13149" y="14875"/>
                    <a:pt x="12984" y="15247"/>
                  </a:cubicBezTo>
                  <a:cubicBezTo>
                    <a:pt x="12928" y="15374"/>
                    <a:pt x="13026" y="15515"/>
                    <a:pt x="13140" y="15515"/>
                  </a:cubicBezTo>
                  <a:cubicBezTo>
                    <a:pt x="13179" y="15515"/>
                    <a:pt x="13220" y="15498"/>
                    <a:pt x="13258" y="15458"/>
                  </a:cubicBezTo>
                  <a:cubicBezTo>
                    <a:pt x="13515" y="15190"/>
                    <a:pt x="13755" y="14904"/>
                    <a:pt x="14006" y="14629"/>
                  </a:cubicBezTo>
                  <a:lnTo>
                    <a:pt x="14006" y="14629"/>
                  </a:lnTo>
                  <a:cubicBezTo>
                    <a:pt x="13712" y="15109"/>
                    <a:pt x="13443" y="15602"/>
                    <a:pt x="13203" y="16110"/>
                  </a:cubicBezTo>
                  <a:cubicBezTo>
                    <a:pt x="13195" y="16142"/>
                    <a:pt x="13192" y="16174"/>
                    <a:pt x="13201" y="16206"/>
                  </a:cubicBezTo>
                  <a:lnTo>
                    <a:pt x="13198" y="16206"/>
                  </a:lnTo>
                  <a:cubicBezTo>
                    <a:pt x="12894" y="15972"/>
                    <a:pt x="12701" y="15597"/>
                    <a:pt x="12531" y="15172"/>
                  </a:cubicBezTo>
                  <a:cubicBezTo>
                    <a:pt x="12560" y="15169"/>
                    <a:pt x="12588" y="15155"/>
                    <a:pt x="12612" y="15135"/>
                  </a:cubicBezTo>
                  <a:cubicBezTo>
                    <a:pt x="12920" y="14814"/>
                    <a:pt x="13218" y="14479"/>
                    <a:pt x="13521" y="14153"/>
                  </a:cubicBezTo>
                  <a:close/>
                  <a:moveTo>
                    <a:pt x="44713" y="8825"/>
                  </a:moveTo>
                  <a:cubicBezTo>
                    <a:pt x="44871" y="8825"/>
                    <a:pt x="42923" y="11924"/>
                    <a:pt x="42264" y="12738"/>
                  </a:cubicBezTo>
                  <a:cubicBezTo>
                    <a:pt x="41268" y="13968"/>
                    <a:pt x="40269" y="15181"/>
                    <a:pt x="39273" y="16399"/>
                  </a:cubicBezTo>
                  <a:cubicBezTo>
                    <a:pt x="39481" y="16108"/>
                    <a:pt x="39697" y="15825"/>
                    <a:pt x="39902" y="15527"/>
                  </a:cubicBezTo>
                  <a:cubicBezTo>
                    <a:pt x="40266" y="14993"/>
                    <a:pt x="40639" y="14465"/>
                    <a:pt x="41008" y="13934"/>
                  </a:cubicBezTo>
                  <a:cubicBezTo>
                    <a:pt x="42359" y="12354"/>
                    <a:pt x="43632" y="10718"/>
                    <a:pt x="44608" y="8913"/>
                  </a:cubicBezTo>
                  <a:cubicBezTo>
                    <a:pt x="44664" y="8853"/>
                    <a:pt x="44698" y="8825"/>
                    <a:pt x="44713" y="8825"/>
                  </a:cubicBezTo>
                  <a:close/>
                  <a:moveTo>
                    <a:pt x="15438" y="14142"/>
                  </a:moveTo>
                  <a:cubicBezTo>
                    <a:pt x="14869" y="14892"/>
                    <a:pt x="14315" y="15657"/>
                    <a:pt x="13789" y="16442"/>
                  </a:cubicBezTo>
                  <a:cubicBezTo>
                    <a:pt x="13662" y="16428"/>
                    <a:pt x="13538" y="16393"/>
                    <a:pt x="13420" y="16341"/>
                  </a:cubicBezTo>
                  <a:lnTo>
                    <a:pt x="13417" y="16341"/>
                  </a:lnTo>
                  <a:cubicBezTo>
                    <a:pt x="13434" y="16333"/>
                    <a:pt x="13455" y="16333"/>
                    <a:pt x="13469" y="16318"/>
                  </a:cubicBezTo>
                  <a:cubicBezTo>
                    <a:pt x="14139" y="15608"/>
                    <a:pt x="14788" y="14875"/>
                    <a:pt x="15438" y="14142"/>
                  </a:cubicBezTo>
                  <a:close/>
                  <a:moveTo>
                    <a:pt x="60773" y="5105"/>
                  </a:moveTo>
                  <a:cubicBezTo>
                    <a:pt x="58785" y="7283"/>
                    <a:pt x="56717" y="9710"/>
                    <a:pt x="54658" y="12216"/>
                  </a:cubicBezTo>
                  <a:cubicBezTo>
                    <a:pt x="53255" y="13671"/>
                    <a:pt x="51866" y="15135"/>
                    <a:pt x="50506" y="16630"/>
                  </a:cubicBezTo>
                  <a:cubicBezTo>
                    <a:pt x="53844" y="12715"/>
                    <a:pt x="57312" y="8893"/>
                    <a:pt x="60773" y="5105"/>
                  </a:cubicBezTo>
                  <a:close/>
                  <a:moveTo>
                    <a:pt x="18611" y="13558"/>
                  </a:moveTo>
                  <a:lnTo>
                    <a:pt x="18611" y="13558"/>
                  </a:lnTo>
                  <a:cubicBezTo>
                    <a:pt x="17970" y="14384"/>
                    <a:pt x="17329" y="15213"/>
                    <a:pt x="16700" y="16047"/>
                  </a:cubicBezTo>
                  <a:cubicBezTo>
                    <a:pt x="15895" y="17119"/>
                    <a:pt x="15586" y="17522"/>
                    <a:pt x="15578" y="17522"/>
                  </a:cubicBezTo>
                  <a:cubicBezTo>
                    <a:pt x="15565" y="17522"/>
                    <a:pt x="16339" y="16462"/>
                    <a:pt x="17060" y="15472"/>
                  </a:cubicBezTo>
                  <a:cubicBezTo>
                    <a:pt x="17580" y="14837"/>
                    <a:pt x="18097" y="14199"/>
                    <a:pt x="18611" y="13558"/>
                  </a:cubicBezTo>
                  <a:close/>
                  <a:moveTo>
                    <a:pt x="70503" y="12383"/>
                  </a:moveTo>
                  <a:cubicBezTo>
                    <a:pt x="70537" y="12383"/>
                    <a:pt x="70288" y="12690"/>
                    <a:pt x="69514" y="13555"/>
                  </a:cubicBezTo>
                  <a:cubicBezTo>
                    <a:pt x="68308" y="14907"/>
                    <a:pt x="67034" y="16200"/>
                    <a:pt x="65802" y="17531"/>
                  </a:cubicBezTo>
                  <a:cubicBezTo>
                    <a:pt x="66801" y="16428"/>
                    <a:pt x="67788" y="15308"/>
                    <a:pt x="68738" y="14156"/>
                  </a:cubicBezTo>
                  <a:cubicBezTo>
                    <a:pt x="68941" y="13909"/>
                    <a:pt x="70426" y="12383"/>
                    <a:pt x="70503" y="12383"/>
                  </a:cubicBezTo>
                  <a:close/>
                  <a:moveTo>
                    <a:pt x="24043" y="5082"/>
                  </a:moveTo>
                  <a:cubicBezTo>
                    <a:pt x="24194" y="5082"/>
                    <a:pt x="23784" y="5718"/>
                    <a:pt x="22147" y="7669"/>
                  </a:cubicBezTo>
                  <a:cubicBezTo>
                    <a:pt x="19494" y="10833"/>
                    <a:pt x="16131" y="13732"/>
                    <a:pt x="14658" y="17675"/>
                  </a:cubicBezTo>
                  <a:cubicBezTo>
                    <a:pt x="14583" y="17309"/>
                    <a:pt x="14503" y="16942"/>
                    <a:pt x="14396" y="16570"/>
                  </a:cubicBezTo>
                  <a:lnTo>
                    <a:pt x="14393" y="16570"/>
                  </a:lnTo>
                  <a:cubicBezTo>
                    <a:pt x="14373" y="16503"/>
                    <a:pt x="14315" y="16457"/>
                    <a:pt x="14246" y="16451"/>
                  </a:cubicBezTo>
                  <a:cubicBezTo>
                    <a:pt x="15709" y="14820"/>
                    <a:pt x="17037" y="13102"/>
                    <a:pt x="18357" y="11350"/>
                  </a:cubicBezTo>
                  <a:cubicBezTo>
                    <a:pt x="19500" y="9831"/>
                    <a:pt x="20658" y="8391"/>
                    <a:pt x="21928" y="6985"/>
                  </a:cubicBezTo>
                  <a:cubicBezTo>
                    <a:pt x="22490" y="6362"/>
                    <a:pt x="23830" y="5082"/>
                    <a:pt x="24043" y="5082"/>
                  </a:cubicBezTo>
                  <a:close/>
                  <a:moveTo>
                    <a:pt x="35012" y="13708"/>
                  </a:moveTo>
                  <a:cubicBezTo>
                    <a:pt x="33889" y="15345"/>
                    <a:pt x="32740" y="16965"/>
                    <a:pt x="31409" y="18446"/>
                  </a:cubicBezTo>
                  <a:cubicBezTo>
                    <a:pt x="32673" y="16977"/>
                    <a:pt x="33788" y="15244"/>
                    <a:pt x="35012" y="13708"/>
                  </a:cubicBezTo>
                  <a:close/>
                  <a:moveTo>
                    <a:pt x="34495" y="8821"/>
                  </a:moveTo>
                  <a:cubicBezTo>
                    <a:pt x="33285" y="10157"/>
                    <a:pt x="32336" y="11740"/>
                    <a:pt x="31331" y="13273"/>
                  </a:cubicBezTo>
                  <a:cubicBezTo>
                    <a:pt x="29928" y="14921"/>
                    <a:pt x="28611" y="16647"/>
                    <a:pt x="27246" y="18342"/>
                  </a:cubicBezTo>
                  <a:cubicBezTo>
                    <a:pt x="27145" y="18468"/>
                    <a:pt x="27245" y="18633"/>
                    <a:pt x="27367" y="18633"/>
                  </a:cubicBezTo>
                  <a:cubicBezTo>
                    <a:pt x="27405" y="18633"/>
                    <a:pt x="27445" y="18617"/>
                    <a:pt x="27483" y="18579"/>
                  </a:cubicBezTo>
                  <a:cubicBezTo>
                    <a:pt x="29065" y="16953"/>
                    <a:pt x="30436" y="15175"/>
                    <a:pt x="31712" y="13322"/>
                  </a:cubicBezTo>
                  <a:cubicBezTo>
                    <a:pt x="32312" y="12611"/>
                    <a:pt x="32927" y="11910"/>
                    <a:pt x="33568" y="11226"/>
                  </a:cubicBezTo>
                  <a:cubicBezTo>
                    <a:pt x="34089" y="10672"/>
                    <a:pt x="34334" y="10447"/>
                    <a:pt x="34387" y="10447"/>
                  </a:cubicBezTo>
                  <a:cubicBezTo>
                    <a:pt x="34600" y="10447"/>
                    <a:pt x="31738" y="14060"/>
                    <a:pt x="31288" y="14615"/>
                  </a:cubicBezTo>
                  <a:cubicBezTo>
                    <a:pt x="30144" y="16021"/>
                    <a:pt x="29079" y="17459"/>
                    <a:pt x="28106" y="18986"/>
                  </a:cubicBezTo>
                  <a:cubicBezTo>
                    <a:pt x="27808" y="18904"/>
                    <a:pt x="27508" y="18858"/>
                    <a:pt x="27214" y="18858"/>
                  </a:cubicBezTo>
                  <a:cubicBezTo>
                    <a:pt x="26839" y="18858"/>
                    <a:pt x="26475" y="18932"/>
                    <a:pt x="26143" y="19096"/>
                  </a:cubicBezTo>
                  <a:cubicBezTo>
                    <a:pt x="26351" y="18807"/>
                    <a:pt x="26556" y="18518"/>
                    <a:pt x="26767" y="18232"/>
                  </a:cubicBezTo>
                  <a:cubicBezTo>
                    <a:pt x="26769" y="18426"/>
                    <a:pt x="26798" y="18619"/>
                    <a:pt x="26853" y="18807"/>
                  </a:cubicBezTo>
                  <a:cubicBezTo>
                    <a:pt x="26865" y="18848"/>
                    <a:pt x="26897" y="18865"/>
                    <a:pt x="26929" y="18865"/>
                  </a:cubicBezTo>
                  <a:cubicBezTo>
                    <a:pt x="26978" y="18865"/>
                    <a:pt x="27027" y="18826"/>
                    <a:pt x="27012" y="18764"/>
                  </a:cubicBezTo>
                  <a:cubicBezTo>
                    <a:pt x="26943" y="18495"/>
                    <a:pt x="26943" y="18209"/>
                    <a:pt x="26998" y="17912"/>
                  </a:cubicBezTo>
                  <a:cubicBezTo>
                    <a:pt x="27006" y="17900"/>
                    <a:pt x="27015" y="17886"/>
                    <a:pt x="27026" y="17874"/>
                  </a:cubicBezTo>
                  <a:cubicBezTo>
                    <a:pt x="27887" y="16662"/>
                    <a:pt x="28678" y="15351"/>
                    <a:pt x="29501" y="14058"/>
                  </a:cubicBezTo>
                  <a:cubicBezTo>
                    <a:pt x="30410" y="13088"/>
                    <a:pt x="31340" y="12230"/>
                    <a:pt x="31862" y="11662"/>
                  </a:cubicBezTo>
                  <a:cubicBezTo>
                    <a:pt x="32734" y="10709"/>
                    <a:pt x="33629" y="9776"/>
                    <a:pt x="34495" y="8821"/>
                  </a:cubicBezTo>
                  <a:close/>
                  <a:moveTo>
                    <a:pt x="27858" y="3809"/>
                  </a:moveTo>
                  <a:lnTo>
                    <a:pt x="27858" y="3809"/>
                  </a:lnTo>
                  <a:cubicBezTo>
                    <a:pt x="26166" y="5986"/>
                    <a:pt x="24466" y="8154"/>
                    <a:pt x="22797" y="10342"/>
                  </a:cubicBezTo>
                  <a:cubicBezTo>
                    <a:pt x="21864" y="11471"/>
                    <a:pt x="20926" y="12594"/>
                    <a:pt x="20002" y="13723"/>
                  </a:cubicBezTo>
                  <a:cubicBezTo>
                    <a:pt x="18713" y="15295"/>
                    <a:pt x="16570" y="17387"/>
                    <a:pt x="15774" y="19265"/>
                  </a:cubicBezTo>
                  <a:lnTo>
                    <a:pt x="15774" y="19265"/>
                  </a:lnTo>
                  <a:cubicBezTo>
                    <a:pt x="18246" y="13421"/>
                    <a:pt x="23543" y="9033"/>
                    <a:pt x="27119" y="3858"/>
                  </a:cubicBezTo>
                  <a:cubicBezTo>
                    <a:pt x="27366" y="3835"/>
                    <a:pt x="27613" y="3818"/>
                    <a:pt x="27858" y="3809"/>
                  </a:cubicBezTo>
                  <a:close/>
                  <a:moveTo>
                    <a:pt x="35211" y="10545"/>
                  </a:moveTo>
                  <a:cubicBezTo>
                    <a:pt x="35436" y="10545"/>
                    <a:pt x="34014" y="12709"/>
                    <a:pt x="33805" y="13027"/>
                  </a:cubicBezTo>
                  <a:cubicBezTo>
                    <a:pt x="33098" y="14116"/>
                    <a:pt x="32362" y="15192"/>
                    <a:pt x="31631" y="16266"/>
                  </a:cubicBezTo>
                  <a:cubicBezTo>
                    <a:pt x="30829" y="17317"/>
                    <a:pt x="30038" y="18377"/>
                    <a:pt x="29267" y="19454"/>
                  </a:cubicBezTo>
                  <a:cubicBezTo>
                    <a:pt x="29252" y="19474"/>
                    <a:pt x="29258" y="19491"/>
                    <a:pt x="29255" y="19508"/>
                  </a:cubicBezTo>
                  <a:cubicBezTo>
                    <a:pt x="28998" y="19344"/>
                    <a:pt x="28727" y="19208"/>
                    <a:pt x="28441" y="19099"/>
                  </a:cubicBezTo>
                  <a:cubicBezTo>
                    <a:pt x="30485" y="16567"/>
                    <a:pt x="32232" y="13812"/>
                    <a:pt x="34377" y="11361"/>
                  </a:cubicBezTo>
                  <a:cubicBezTo>
                    <a:pt x="34892" y="10772"/>
                    <a:pt x="35138" y="10545"/>
                    <a:pt x="35211" y="10545"/>
                  </a:cubicBezTo>
                  <a:close/>
                  <a:moveTo>
                    <a:pt x="37051" y="10278"/>
                  </a:moveTo>
                  <a:cubicBezTo>
                    <a:pt x="37106" y="10278"/>
                    <a:pt x="37052" y="10428"/>
                    <a:pt x="36839" y="10793"/>
                  </a:cubicBezTo>
                  <a:cubicBezTo>
                    <a:pt x="35015" y="13931"/>
                    <a:pt x="32044" y="16988"/>
                    <a:pt x="29824" y="19936"/>
                  </a:cubicBezTo>
                  <a:cubicBezTo>
                    <a:pt x="29720" y="19843"/>
                    <a:pt x="29607" y="19757"/>
                    <a:pt x="29495" y="19673"/>
                  </a:cubicBezTo>
                  <a:cubicBezTo>
                    <a:pt x="29506" y="19664"/>
                    <a:pt x="29518" y="19667"/>
                    <a:pt x="29529" y="19659"/>
                  </a:cubicBezTo>
                  <a:cubicBezTo>
                    <a:pt x="30808" y="18178"/>
                    <a:pt x="32027" y="16552"/>
                    <a:pt x="33141" y="14858"/>
                  </a:cubicBezTo>
                  <a:cubicBezTo>
                    <a:pt x="33485" y="14422"/>
                    <a:pt x="33817" y="13974"/>
                    <a:pt x="34166" y="13544"/>
                  </a:cubicBezTo>
                  <a:cubicBezTo>
                    <a:pt x="34427" y="13217"/>
                    <a:pt x="36807" y="10278"/>
                    <a:pt x="37051" y="10278"/>
                  </a:cubicBezTo>
                  <a:close/>
                  <a:moveTo>
                    <a:pt x="53226" y="13010"/>
                  </a:moveTo>
                  <a:lnTo>
                    <a:pt x="53226" y="13010"/>
                  </a:lnTo>
                  <a:cubicBezTo>
                    <a:pt x="51228" y="15296"/>
                    <a:pt x="49265" y="17606"/>
                    <a:pt x="47336" y="19942"/>
                  </a:cubicBezTo>
                  <a:cubicBezTo>
                    <a:pt x="47403" y="19849"/>
                    <a:pt x="47466" y="19754"/>
                    <a:pt x="47533" y="19662"/>
                  </a:cubicBezTo>
                  <a:cubicBezTo>
                    <a:pt x="49251" y="17303"/>
                    <a:pt x="51225" y="15143"/>
                    <a:pt x="53226" y="13010"/>
                  </a:cubicBezTo>
                  <a:close/>
                  <a:moveTo>
                    <a:pt x="25908" y="5044"/>
                  </a:moveTo>
                  <a:cubicBezTo>
                    <a:pt x="25931" y="5044"/>
                    <a:pt x="25496" y="5615"/>
                    <a:pt x="24313" y="7117"/>
                  </a:cubicBezTo>
                  <a:cubicBezTo>
                    <a:pt x="20984" y="11350"/>
                    <a:pt x="17306" y="15126"/>
                    <a:pt x="15094" y="20103"/>
                  </a:cubicBezTo>
                  <a:cubicBezTo>
                    <a:pt x="15028" y="19760"/>
                    <a:pt x="14967" y="19413"/>
                    <a:pt x="14910" y="19067"/>
                  </a:cubicBezTo>
                  <a:lnTo>
                    <a:pt x="14907" y="19067"/>
                  </a:lnTo>
                  <a:cubicBezTo>
                    <a:pt x="16980" y="16194"/>
                    <a:pt x="19119" y="13374"/>
                    <a:pt x="21327" y="10605"/>
                  </a:cubicBezTo>
                  <a:cubicBezTo>
                    <a:pt x="22031" y="9723"/>
                    <a:pt x="25844" y="5044"/>
                    <a:pt x="25908" y="5044"/>
                  </a:cubicBezTo>
                  <a:close/>
                  <a:moveTo>
                    <a:pt x="55573" y="12002"/>
                  </a:moveTo>
                  <a:lnTo>
                    <a:pt x="55573" y="12002"/>
                  </a:lnTo>
                  <a:cubicBezTo>
                    <a:pt x="54415" y="13431"/>
                    <a:pt x="53301" y="14901"/>
                    <a:pt x="52221" y="16396"/>
                  </a:cubicBezTo>
                  <a:cubicBezTo>
                    <a:pt x="50994" y="17710"/>
                    <a:pt x="49779" y="19023"/>
                    <a:pt x="48592" y="20354"/>
                  </a:cubicBezTo>
                  <a:cubicBezTo>
                    <a:pt x="50385" y="18053"/>
                    <a:pt x="52192" y="15764"/>
                    <a:pt x="54020" y="13489"/>
                  </a:cubicBezTo>
                  <a:cubicBezTo>
                    <a:pt x="54540" y="12995"/>
                    <a:pt x="55056" y="12499"/>
                    <a:pt x="55573" y="12002"/>
                  </a:cubicBezTo>
                  <a:close/>
                  <a:moveTo>
                    <a:pt x="32154" y="18085"/>
                  </a:moveTo>
                  <a:lnTo>
                    <a:pt x="32154" y="18085"/>
                  </a:lnTo>
                  <a:cubicBezTo>
                    <a:pt x="31568" y="18908"/>
                    <a:pt x="30979" y="19722"/>
                    <a:pt x="30381" y="20530"/>
                  </a:cubicBezTo>
                  <a:cubicBezTo>
                    <a:pt x="30289" y="20412"/>
                    <a:pt x="30191" y="20297"/>
                    <a:pt x="30087" y="20187"/>
                  </a:cubicBezTo>
                  <a:cubicBezTo>
                    <a:pt x="30823" y="19534"/>
                    <a:pt x="31516" y="18833"/>
                    <a:pt x="32154" y="18085"/>
                  </a:cubicBezTo>
                  <a:close/>
                  <a:moveTo>
                    <a:pt x="31324" y="6277"/>
                  </a:moveTo>
                  <a:cubicBezTo>
                    <a:pt x="31400" y="6277"/>
                    <a:pt x="29210" y="9473"/>
                    <a:pt x="28750" y="10120"/>
                  </a:cubicBezTo>
                  <a:cubicBezTo>
                    <a:pt x="27263" y="12216"/>
                    <a:pt x="25843" y="14347"/>
                    <a:pt x="24301" y="16405"/>
                  </a:cubicBezTo>
                  <a:cubicBezTo>
                    <a:pt x="23192" y="17886"/>
                    <a:pt x="22072" y="19350"/>
                    <a:pt x="20975" y="20825"/>
                  </a:cubicBezTo>
                  <a:cubicBezTo>
                    <a:pt x="23675" y="16289"/>
                    <a:pt x="27067" y="12040"/>
                    <a:pt x="30170" y="7793"/>
                  </a:cubicBezTo>
                  <a:cubicBezTo>
                    <a:pt x="30974" y="6693"/>
                    <a:pt x="31297" y="6277"/>
                    <a:pt x="31324" y="6277"/>
                  </a:cubicBezTo>
                  <a:close/>
                  <a:moveTo>
                    <a:pt x="64049" y="4730"/>
                  </a:moveTo>
                  <a:cubicBezTo>
                    <a:pt x="64456" y="4955"/>
                    <a:pt x="64760" y="5339"/>
                    <a:pt x="64947" y="5986"/>
                  </a:cubicBezTo>
                  <a:cubicBezTo>
                    <a:pt x="65129" y="6595"/>
                    <a:pt x="65181" y="7244"/>
                    <a:pt x="65210" y="7894"/>
                  </a:cubicBezTo>
                  <a:cubicBezTo>
                    <a:pt x="63925" y="8264"/>
                    <a:pt x="62678" y="9109"/>
                    <a:pt x="61480" y="10186"/>
                  </a:cubicBezTo>
                  <a:cubicBezTo>
                    <a:pt x="62571" y="8907"/>
                    <a:pt x="63688" y="7660"/>
                    <a:pt x="64863" y="6491"/>
                  </a:cubicBezTo>
                  <a:cubicBezTo>
                    <a:pt x="64966" y="6390"/>
                    <a:pt x="64867" y="6243"/>
                    <a:pt x="64754" y="6243"/>
                  </a:cubicBezTo>
                  <a:cubicBezTo>
                    <a:pt x="64721" y="6243"/>
                    <a:pt x="64686" y="6256"/>
                    <a:pt x="64656" y="6286"/>
                  </a:cubicBezTo>
                  <a:cubicBezTo>
                    <a:pt x="62626" y="8307"/>
                    <a:pt x="60764" y="10510"/>
                    <a:pt x="58974" y="12788"/>
                  </a:cubicBezTo>
                  <a:cubicBezTo>
                    <a:pt x="57375" y="14624"/>
                    <a:pt x="55902" y="16564"/>
                    <a:pt x="54600" y="17883"/>
                  </a:cubicBezTo>
                  <a:cubicBezTo>
                    <a:pt x="53656" y="18839"/>
                    <a:pt x="52741" y="19838"/>
                    <a:pt x="51834" y="20851"/>
                  </a:cubicBezTo>
                  <a:cubicBezTo>
                    <a:pt x="53344" y="18920"/>
                    <a:pt x="54877" y="17005"/>
                    <a:pt x="56474" y="15132"/>
                  </a:cubicBezTo>
                  <a:cubicBezTo>
                    <a:pt x="59188" y="11942"/>
                    <a:pt x="61364" y="8290"/>
                    <a:pt x="64448" y="5434"/>
                  </a:cubicBezTo>
                  <a:cubicBezTo>
                    <a:pt x="64576" y="5315"/>
                    <a:pt x="64456" y="5144"/>
                    <a:pt x="64320" y="5144"/>
                  </a:cubicBezTo>
                  <a:cubicBezTo>
                    <a:pt x="64281" y="5144"/>
                    <a:pt x="64241" y="5158"/>
                    <a:pt x="64205" y="5192"/>
                  </a:cubicBezTo>
                  <a:cubicBezTo>
                    <a:pt x="63914" y="5460"/>
                    <a:pt x="63636" y="5755"/>
                    <a:pt x="63348" y="6035"/>
                  </a:cubicBezTo>
                  <a:cubicBezTo>
                    <a:pt x="63608" y="5613"/>
                    <a:pt x="63841" y="5177"/>
                    <a:pt x="64049" y="4730"/>
                  </a:cubicBezTo>
                  <a:close/>
                  <a:moveTo>
                    <a:pt x="25912" y="8601"/>
                  </a:moveTo>
                  <a:lnTo>
                    <a:pt x="25912" y="8601"/>
                  </a:lnTo>
                  <a:cubicBezTo>
                    <a:pt x="25173" y="9641"/>
                    <a:pt x="24440" y="10686"/>
                    <a:pt x="23715" y="11740"/>
                  </a:cubicBezTo>
                  <a:cubicBezTo>
                    <a:pt x="23178" y="12516"/>
                    <a:pt x="22627" y="13284"/>
                    <a:pt x="22081" y="14058"/>
                  </a:cubicBezTo>
                  <a:cubicBezTo>
                    <a:pt x="21954" y="14231"/>
                    <a:pt x="21824" y="14404"/>
                    <a:pt x="21700" y="14580"/>
                  </a:cubicBezTo>
                  <a:cubicBezTo>
                    <a:pt x="21200" y="15270"/>
                    <a:pt x="20672" y="15963"/>
                    <a:pt x="20138" y="16662"/>
                  </a:cubicBezTo>
                  <a:cubicBezTo>
                    <a:pt x="18975" y="17984"/>
                    <a:pt x="17190" y="19742"/>
                    <a:pt x="16601" y="20940"/>
                  </a:cubicBezTo>
                  <a:lnTo>
                    <a:pt x="16599" y="20940"/>
                  </a:lnTo>
                  <a:cubicBezTo>
                    <a:pt x="18871" y="16310"/>
                    <a:pt x="22621" y="12603"/>
                    <a:pt x="25912" y="8601"/>
                  </a:cubicBezTo>
                  <a:close/>
                  <a:moveTo>
                    <a:pt x="39689" y="9545"/>
                  </a:moveTo>
                  <a:lnTo>
                    <a:pt x="39689" y="9545"/>
                  </a:lnTo>
                  <a:cubicBezTo>
                    <a:pt x="39140" y="10712"/>
                    <a:pt x="38462" y="11812"/>
                    <a:pt x="37714" y="12871"/>
                  </a:cubicBezTo>
                  <a:cubicBezTo>
                    <a:pt x="35589" y="15363"/>
                    <a:pt x="33519" y="17892"/>
                    <a:pt x="31614" y="20565"/>
                  </a:cubicBezTo>
                  <a:cubicBezTo>
                    <a:pt x="31744" y="20383"/>
                    <a:pt x="31920" y="20158"/>
                    <a:pt x="32119" y="19916"/>
                  </a:cubicBezTo>
                  <a:lnTo>
                    <a:pt x="32119" y="19916"/>
                  </a:lnTo>
                  <a:cubicBezTo>
                    <a:pt x="31703" y="20464"/>
                    <a:pt x="31305" y="21021"/>
                    <a:pt x="30930" y="21590"/>
                  </a:cubicBezTo>
                  <a:cubicBezTo>
                    <a:pt x="30855" y="21330"/>
                    <a:pt x="30742" y="21082"/>
                    <a:pt x="30600" y="20851"/>
                  </a:cubicBezTo>
                  <a:cubicBezTo>
                    <a:pt x="31917" y="19471"/>
                    <a:pt x="33173" y="18051"/>
                    <a:pt x="34339" y="16535"/>
                  </a:cubicBezTo>
                  <a:cubicBezTo>
                    <a:pt x="35956" y="14433"/>
                    <a:pt x="38583" y="11895"/>
                    <a:pt x="39689" y="9545"/>
                  </a:cubicBezTo>
                  <a:close/>
                  <a:moveTo>
                    <a:pt x="29781" y="3936"/>
                  </a:moveTo>
                  <a:lnTo>
                    <a:pt x="29781" y="3936"/>
                  </a:lnTo>
                  <a:cubicBezTo>
                    <a:pt x="29948" y="3968"/>
                    <a:pt x="30113" y="4005"/>
                    <a:pt x="30271" y="4051"/>
                  </a:cubicBezTo>
                  <a:cubicBezTo>
                    <a:pt x="28940" y="5769"/>
                    <a:pt x="27687" y="7539"/>
                    <a:pt x="26484" y="9343"/>
                  </a:cubicBezTo>
                  <a:cubicBezTo>
                    <a:pt x="25869" y="10224"/>
                    <a:pt x="25254" y="11107"/>
                    <a:pt x="24642" y="11988"/>
                  </a:cubicBezTo>
                  <a:cubicBezTo>
                    <a:pt x="23106" y="14196"/>
                    <a:pt x="21527" y="16365"/>
                    <a:pt x="19913" y="18515"/>
                  </a:cubicBezTo>
                  <a:cubicBezTo>
                    <a:pt x="19116" y="19708"/>
                    <a:pt x="18261" y="20860"/>
                    <a:pt x="17346" y="21968"/>
                  </a:cubicBezTo>
                  <a:lnTo>
                    <a:pt x="17343" y="21968"/>
                  </a:lnTo>
                  <a:cubicBezTo>
                    <a:pt x="18204" y="20929"/>
                    <a:pt x="19015" y="18868"/>
                    <a:pt x="19930" y="17713"/>
                  </a:cubicBezTo>
                  <a:cubicBezTo>
                    <a:pt x="23395" y="13330"/>
                    <a:pt x="26556" y="8575"/>
                    <a:pt x="29772" y="4000"/>
                  </a:cubicBezTo>
                  <a:cubicBezTo>
                    <a:pt x="29786" y="3976"/>
                    <a:pt x="29778" y="3956"/>
                    <a:pt x="29781" y="3936"/>
                  </a:cubicBezTo>
                  <a:close/>
                  <a:moveTo>
                    <a:pt x="28226" y="4971"/>
                  </a:moveTo>
                  <a:cubicBezTo>
                    <a:pt x="28263" y="4971"/>
                    <a:pt x="28078" y="5282"/>
                    <a:pt x="27520" y="6113"/>
                  </a:cubicBezTo>
                  <a:cubicBezTo>
                    <a:pt x="23790" y="11664"/>
                    <a:pt x="18671" y="15960"/>
                    <a:pt x="15686" y="22040"/>
                  </a:cubicBezTo>
                  <a:lnTo>
                    <a:pt x="15683" y="22040"/>
                  </a:lnTo>
                  <a:cubicBezTo>
                    <a:pt x="15675" y="22066"/>
                    <a:pt x="15672" y="22092"/>
                    <a:pt x="15675" y="22121"/>
                  </a:cubicBezTo>
                  <a:cubicBezTo>
                    <a:pt x="15475" y="21628"/>
                    <a:pt x="15317" y="21117"/>
                    <a:pt x="15201" y="20597"/>
                  </a:cubicBezTo>
                  <a:cubicBezTo>
                    <a:pt x="15204" y="20594"/>
                    <a:pt x="15210" y="20594"/>
                    <a:pt x="15213" y="20591"/>
                  </a:cubicBezTo>
                  <a:cubicBezTo>
                    <a:pt x="16373" y="18934"/>
                    <a:pt x="17597" y="17329"/>
                    <a:pt x="18847" y="15744"/>
                  </a:cubicBezTo>
                  <a:lnTo>
                    <a:pt x="18847" y="15744"/>
                  </a:lnTo>
                  <a:cubicBezTo>
                    <a:pt x="17713" y="17378"/>
                    <a:pt x="16613" y="19041"/>
                    <a:pt x="15582" y="20750"/>
                  </a:cubicBezTo>
                  <a:cubicBezTo>
                    <a:pt x="15506" y="20876"/>
                    <a:pt x="15616" y="20991"/>
                    <a:pt x="15727" y="20991"/>
                  </a:cubicBezTo>
                  <a:cubicBezTo>
                    <a:pt x="15776" y="20991"/>
                    <a:pt x="15826" y="20968"/>
                    <a:pt x="15859" y="20914"/>
                  </a:cubicBezTo>
                  <a:cubicBezTo>
                    <a:pt x="17918" y="17594"/>
                    <a:pt x="20259" y="14511"/>
                    <a:pt x="22748" y="11503"/>
                  </a:cubicBezTo>
                  <a:cubicBezTo>
                    <a:pt x="23822" y="10207"/>
                    <a:pt x="24936" y="8945"/>
                    <a:pt x="26039" y="7675"/>
                  </a:cubicBezTo>
                  <a:cubicBezTo>
                    <a:pt x="26350" y="7319"/>
                    <a:pt x="28125" y="4971"/>
                    <a:pt x="28226" y="4971"/>
                  </a:cubicBezTo>
                  <a:close/>
                  <a:moveTo>
                    <a:pt x="40708" y="9785"/>
                  </a:moveTo>
                  <a:cubicBezTo>
                    <a:pt x="40258" y="10539"/>
                    <a:pt x="39755" y="11266"/>
                    <a:pt x="39238" y="11985"/>
                  </a:cubicBezTo>
                  <a:cubicBezTo>
                    <a:pt x="38852" y="12476"/>
                    <a:pt x="38479" y="12978"/>
                    <a:pt x="38115" y="13489"/>
                  </a:cubicBezTo>
                  <a:cubicBezTo>
                    <a:pt x="37593" y="14165"/>
                    <a:pt x="37062" y="14837"/>
                    <a:pt x="36533" y="15498"/>
                  </a:cubicBezTo>
                  <a:cubicBezTo>
                    <a:pt x="34749" y="17745"/>
                    <a:pt x="32893" y="19924"/>
                    <a:pt x="31207" y="22245"/>
                  </a:cubicBezTo>
                  <a:cubicBezTo>
                    <a:pt x="31149" y="22326"/>
                    <a:pt x="31094" y="22413"/>
                    <a:pt x="31034" y="22494"/>
                  </a:cubicBezTo>
                  <a:cubicBezTo>
                    <a:pt x="31048" y="22338"/>
                    <a:pt x="31045" y="22182"/>
                    <a:pt x="31025" y="22026"/>
                  </a:cubicBezTo>
                  <a:cubicBezTo>
                    <a:pt x="31039" y="22014"/>
                    <a:pt x="31057" y="22014"/>
                    <a:pt x="31068" y="21997"/>
                  </a:cubicBezTo>
                  <a:cubicBezTo>
                    <a:pt x="33375" y="18567"/>
                    <a:pt x="35973" y="15389"/>
                    <a:pt x="38667" y="12262"/>
                  </a:cubicBezTo>
                  <a:cubicBezTo>
                    <a:pt x="39264" y="11569"/>
                    <a:pt x="40260" y="10533"/>
                    <a:pt x="40708" y="9785"/>
                  </a:cubicBezTo>
                  <a:close/>
                  <a:moveTo>
                    <a:pt x="26972" y="15588"/>
                  </a:moveTo>
                  <a:lnTo>
                    <a:pt x="26972" y="15588"/>
                  </a:lnTo>
                  <a:cubicBezTo>
                    <a:pt x="26394" y="16489"/>
                    <a:pt x="25817" y="17392"/>
                    <a:pt x="25231" y="18290"/>
                  </a:cubicBezTo>
                  <a:cubicBezTo>
                    <a:pt x="24073" y="19768"/>
                    <a:pt x="22901" y="21244"/>
                    <a:pt x="21737" y="22722"/>
                  </a:cubicBezTo>
                  <a:cubicBezTo>
                    <a:pt x="22185" y="22046"/>
                    <a:pt x="22632" y="21373"/>
                    <a:pt x="23091" y="20704"/>
                  </a:cubicBezTo>
                  <a:cubicBezTo>
                    <a:pt x="24313" y="18934"/>
                    <a:pt x="25641" y="17260"/>
                    <a:pt x="26972" y="15588"/>
                  </a:cubicBezTo>
                  <a:close/>
                  <a:moveTo>
                    <a:pt x="35231" y="17635"/>
                  </a:moveTo>
                  <a:lnTo>
                    <a:pt x="35231" y="17635"/>
                  </a:lnTo>
                  <a:cubicBezTo>
                    <a:pt x="33903" y="19485"/>
                    <a:pt x="32523" y="21296"/>
                    <a:pt x="31143" y="23106"/>
                  </a:cubicBezTo>
                  <a:cubicBezTo>
                    <a:pt x="32082" y="21729"/>
                    <a:pt x="33040" y="20369"/>
                    <a:pt x="34085" y="19061"/>
                  </a:cubicBezTo>
                  <a:cubicBezTo>
                    <a:pt x="34466" y="18585"/>
                    <a:pt x="34847" y="18111"/>
                    <a:pt x="35231" y="17635"/>
                  </a:cubicBezTo>
                  <a:close/>
                  <a:moveTo>
                    <a:pt x="37197" y="16826"/>
                  </a:moveTo>
                  <a:lnTo>
                    <a:pt x="37197" y="16826"/>
                  </a:lnTo>
                  <a:cubicBezTo>
                    <a:pt x="35650" y="19044"/>
                    <a:pt x="33952" y="21117"/>
                    <a:pt x="32281" y="23201"/>
                  </a:cubicBezTo>
                  <a:cubicBezTo>
                    <a:pt x="32304" y="23166"/>
                    <a:pt x="32327" y="23129"/>
                    <a:pt x="32350" y="23094"/>
                  </a:cubicBezTo>
                  <a:cubicBezTo>
                    <a:pt x="33935" y="20975"/>
                    <a:pt x="35560" y="18896"/>
                    <a:pt x="37197" y="16826"/>
                  </a:cubicBezTo>
                  <a:close/>
                  <a:moveTo>
                    <a:pt x="60475" y="16610"/>
                  </a:moveTo>
                  <a:lnTo>
                    <a:pt x="60475" y="16610"/>
                  </a:lnTo>
                  <a:cubicBezTo>
                    <a:pt x="58934" y="18287"/>
                    <a:pt x="57450" y="20019"/>
                    <a:pt x="55937" y="21708"/>
                  </a:cubicBezTo>
                  <a:cubicBezTo>
                    <a:pt x="55333" y="22384"/>
                    <a:pt x="54742" y="23077"/>
                    <a:pt x="54144" y="23761"/>
                  </a:cubicBezTo>
                  <a:cubicBezTo>
                    <a:pt x="55553" y="22069"/>
                    <a:pt x="56959" y="20375"/>
                    <a:pt x="58431" y="18732"/>
                  </a:cubicBezTo>
                  <a:cubicBezTo>
                    <a:pt x="59075" y="18013"/>
                    <a:pt x="59771" y="17314"/>
                    <a:pt x="60475" y="16610"/>
                  </a:cubicBezTo>
                  <a:close/>
                  <a:moveTo>
                    <a:pt x="63899" y="8743"/>
                  </a:moveTo>
                  <a:lnTo>
                    <a:pt x="63899" y="8743"/>
                  </a:lnTo>
                  <a:cubicBezTo>
                    <a:pt x="63893" y="9675"/>
                    <a:pt x="63495" y="10388"/>
                    <a:pt x="62704" y="10885"/>
                  </a:cubicBezTo>
                  <a:cubicBezTo>
                    <a:pt x="60784" y="12854"/>
                    <a:pt x="58962" y="14921"/>
                    <a:pt x="57129" y="16971"/>
                  </a:cubicBezTo>
                  <a:lnTo>
                    <a:pt x="57126" y="16971"/>
                  </a:lnTo>
                  <a:cubicBezTo>
                    <a:pt x="54929" y="19431"/>
                    <a:pt x="52790" y="21939"/>
                    <a:pt x="50711" y="24497"/>
                  </a:cubicBezTo>
                  <a:cubicBezTo>
                    <a:pt x="52960" y="21475"/>
                    <a:pt x="55172" y="18302"/>
                    <a:pt x="57484" y="15216"/>
                  </a:cubicBezTo>
                  <a:cubicBezTo>
                    <a:pt x="58853" y="13798"/>
                    <a:pt x="60215" y="12375"/>
                    <a:pt x="61538" y="10902"/>
                  </a:cubicBezTo>
                  <a:cubicBezTo>
                    <a:pt x="62254" y="10106"/>
                    <a:pt x="63045" y="9384"/>
                    <a:pt x="63899" y="8743"/>
                  </a:cubicBezTo>
                  <a:close/>
                  <a:moveTo>
                    <a:pt x="65288" y="9413"/>
                  </a:moveTo>
                  <a:cubicBezTo>
                    <a:pt x="65308" y="9729"/>
                    <a:pt x="65345" y="10043"/>
                    <a:pt x="65403" y="10357"/>
                  </a:cubicBezTo>
                  <a:lnTo>
                    <a:pt x="65403" y="10357"/>
                  </a:lnTo>
                  <a:cubicBezTo>
                    <a:pt x="65380" y="10357"/>
                    <a:pt x="65357" y="10363"/>
                    <a:pt x="65340" y="10374"/>
                  </a:cubicBezTo>
                  <a:cubicBezTo>
                    <a:pt x="60383" y="14017"/>
                    <a:pt x="56405" y="19419"/>
                    <a:pt x="52374" y="24021"/>
                  </a:cubicBezTo>
                  <a:cubicBezTo>
                    <a:pt x="52164" y="24260"/>
                    <a:pt x="51964" y="24512"/>
                    <a:pt x="51756" y="24754"/>
                  </a:cubicBezTo>
                  <a:cubicBezTo>
                    <a:pt x="54003" y="21916"/>
                    <a:pt x="56301" y="18888"/>
                    <a:pt x="58749" y="16021"/>
                  </a:cubicBezTo>
                  <a:cubicBezTo>
                    <a:pt x="59880" y="14829"/>
                    <a:pt x="60998" y="13628"/>
                    <a:pt x="62063" y="12392"/>
                  </a:cubicBezTo>
                  <a:cubicBezTo>
                    <a:pt x="63105" y="11335"/>
                    <a:pt x="64173" y="10331"/>
                    <a:pt x="65288" y="9413"/>
                  </a:cubicBezTo>
                  <a:close/>
                  <a:moveTo>
                    <a:pt x="52172" y="6347"/>
                  </a:moveTo>
                  <a:cubicBezTo>
                    <a:pt x="52106" y="6427"/>
                    <a:pt x="52037" y="6505"/>
                    <a:pt x="51967" y="6583"/>
                  </a:cubicBezTo>
                  <a:cubicBezTo>
                    <a:pt x="50428" y="8168"/>
                    <a:pt x="48973" y="9831"/>
                    <a:pt x="47608" y="11569"/>
                  </a:cubicBezTo>
                  <a:cubicBezTo>
                    <a:pt x="43748" y="15897"/>
                    <a:pt x="39850" y="20196"/>
                    <a:pt x="36334" y="24841"/>
                  </a:cubicBezTo>
                  <a:cubicBezTo>
                    <a:pt x="36663" y="24356"/>
                    <a:pt x="36992" y="23871"/>
                    <a:pt x="37321" y="23386"/>
                  </a:cubicBezTo>
                  <a:cubicBezTo>
                    <a:pt x="38944" y="21264"/>
                    <a:pt x="40564" y="19136"/>
                    <a:pt x="42177" y="17000"/>
                  </a:cubicBezTo>
                  <a:cubicBezTo>
                    <a:pt x="45186" y="13030"/>
                    <a:pt x="48566" y="9652"/>
                    <a:pt x="52172" y="6347"/>
                  </a:cubicBezTo>
                  <a:close/>
                  <a:moveTo>
                    <a:pt x="71371" y="13501"/>
                  </a:moveTo>
                  <a:cubicBezTo>
                    <a:pt x="71307" y="13931"/>
                    <a:pt x="71073" y="14364"/>
                    <a:pt x="70672" y="14797"/>
                  </a:cubicBezTo>
                  <a:lnTo>
                    <a:pt x="70675" y="14797"/>
                  </a:lnTo>
                  <a:cubicBezTo>
                    <a:pt x="70415" y="15230"/>
                    <a:pt x="70132" y="15643"/>
                    <a:pt x="69846" y="16053"/>
                  </a:cubicBezTo>
                  <a:cubicBezTo>
                    <a:pt x="69834" y="16049"/>
                    <a:pt x="69822" y="16047"/>
                    <a:pt x="69810" y="16047"/>
                  </a:cubicBezTo>
                  <a:cubicBezTo>
                    <a:pt x="69775" y="16047"/>
                    <a:pt x="69740" y="16062"/>
                    <a:pt x="69717" y="16087"/>
                  </a:cubicBezTo>
                  <a:cubicBezTo>
                    <a:pt x="67462" y="18616"/>
                    <a:pt x="65230" y="21169"/>
                    <a:pt x="63022" y="23738"/>
                  </a:cubicBezTo>
                  <a:cubicBezTo>
                    <a:pt x="62410" y="24292"/>
                    <a:pt x="61795" y="24844"/>
                    <a:pt x="61177" y="25389"/>
                  </a:cubicBezTo>
                  <a:cubicBezTo>
                    <a:pt x="62219" y="24107"/>
                    <a:pt x="63284" y="22846"/>
                    <a:pt x="64416" y="21639"/>
                  </a:cubicBezTo>
                  <a:cubicBezTo>
                    <a:pt x="66890" y="18997"/>
                    <a:pt x="69439" y="16555"/>
                    <a:pt x="71371" y="13501"/>
                  </a:cubicBezTo>
                  <a:close/>
                  <a:moveTo>
                    <a:pt x="69411" y="12054"/>
                  </a:moveTo>
                  <a:cubicBezTo>
                    <a:pt x="68744" y="12863"/>
                    <a:pt x="68059" y="13657"/>
                    <a:pt x="67358" y="14430"/>
                  </a:cubicBezTo>
                  <a:cubicBezTo>
                    <a:pt x="63888" y="18348"/>
                    <a:pt x="59988" y="21850"/>
                    <a:pt x="56316" y="25572"/>
                  </a:cubicBezTo>
                  <a:lnTo>
                    <a:pt x="56316" y="25572"/>
                  </a:lnTo>
                  <a:cubicBezTo>
                    <a:pt x="58874" y="22854"/>
                    <a:pt x="61506" y="20232"/>
                    <a:pt x="63966" y="17418"/>
                  </a:cubicBezTo>
                  <a:cubicBezTo>
                    <a:pt x="64988" y="16249"/>
                    <a:pt x="66036" y="15114"/>
                    <a:pt x="67112" y="14000"/>
                  </a:cubicBezTo>
                  <a:cubicBezTo>
                    <a:pt x="67791" y="13255"/>
                    <a:pt x="68562" y="12600"/>
                    <a:pt x="69411" y="12054"/>
                  </a:cubicBezTo>
                  <a:close/>
                  <a:moveTo>
                    <a:pt x="60440" y="4124"/>
                  </a:moveTo>
                  <a:cubicBezTo>
                    <a:pt x="60626" y="4124"/>
                    <a:pt x="55900" y="9463"/>
                    <a:pt x="55365" y="10022"/>
                  </a:cubicBezTo>
                  <a:cubicBezTo>
                    <a:pt x="53209" y="12268"/>
                    <a:pt x="51147" y="14592"/>
                    <a:pt x="49181" y="17000"/>
                  </a:cubicBezTo>
                  <a:lnTo>
                    <a:pt x="49181" y="17003"/>
                  </a:lnTo>
                  <a:cubicBezTo>
                    <a:pt x="47657" y="18873"/>
                    <a:pt x="46271" y="20839"/>
                    <a:pt x="44920" y="22829"/>
                  </a:cubicBezTo>
                  <a:cubicBezTo>
                    <a:pt x="44054" y="23848"/>
                    <a:pt x="43173" y="24867"/>
                    <a:pt x="42296" y="25895"/>
                  </a:cubicBezTo>
                  <a:cubicBezTo>
                    <a:pt x="43303" y="24388"/>
                    <a:pt x="44268" y="22889"/>
                    <a:pt x="45215" y="21501"/>
                  </a:cubicBezTo>
                  <a:cubicBezTo>
                    <a:pt x="45671" y="20831"/>
                    <a:pt x="46150" y="20181"/>
                    <a:pt x="46629" y="19532"/>
                  </a:cubicBezTo>
                  <a:cubicBezTo>
                    <a:pt x="50821" y="14681"/>
                    <a:pt x="54892" y="9739"/>
                    <a:pt x="59372" y="5146"/>
                  </a:cubicBezTo>
                  <a:cubicBezTo>
                    <a:pt x="60080" y="4421"/>
                    <a:pt x="60397" y="4124"/>
                    <a:pt x="60440" y="4124"/>
                  </a:cubicBezTo>
                  <a:close/>
                  <a:moveTo>
                    <a:pt x="31420" y="4516"/>
                  </a:moveTo>
                  <a:cubicBezTo>
                    <a:pt x="31602" y="4617"/>
                    <a:pt x="31778" y="4730"/>
                    <a:pt x="31949" y="4854"/>
                  </a:cubicBezTo>
                  <a:cubicBezTo>
                    <a:pt x="29059" y="8714"/>
                    <a:pt x="26250" y="12632"/>
                    <a:pt x="23478" y="16578"/>
                  </a:cubicBezTo>
                  <a:cubicBezTo>
                    <a:pt x="22361" y="18169"/>
                    <a:pt x="21223" y="19748"/>
                    <a:pt x="20222" y="21417"/>
                  </a:cubicBezTo>
                  <a:cubicBezTo>
                    <a:pt x="19809" y="22141"/>
                    <a:pt x="19396" y="22866"/>
                    <a:pt x="18977" y="23591"/>
                  </a:cubicBezTo>
                  <a:cubicBezTo>
                    <a:pt x="18908" y="23706"/>
                    <a:pt x="18833" y="23816"/>
                    <a:pt x="18752" y="23923"/>
                  </a:cubicBezTo>
                  <a:cubicBezTo>
                    <a:pt x="18726" y="23963"/>
                    <a:pt x="18697" y="24001"/>
                    <a:pt x="18671" y="24041"/>
                  </a:cubicBezTo>
                  <a:cubicBezTo>
                    <a:pt x="17896" y="25056"/>
                    <a:pt x="16512" y="26224"/>
                    <a:pt x="16216" y="26845"/>
                  </a:cubicBezTo>
                  <a:lnTo>
                    <a:pt x="16216" y="26845"/>
                  </a:lnTo>
                  <a:cubicBezTo>
                    <a:pt x="18026" y="23044"/>
                    <a:pt x="20935" y="19745"/>
                    <a:pt x="23481" y="16431"/>
                  </a:cubicBezTo>
                  <a:cubicBezTo>
                    <a:pt x="26383" y="12652"/>
                    <a:pt x="28822" y="8512"/>
                    <a:pt x="31420" y="4516"/>
                  </a:cubicBezTo>
                  <a:close/>
                  <a:moveTo>
                    <a:pt x="30404" y="23400"/>
                  </a:moveTo>
                  <a:lnTo>
                    <a:pt x="30404" y="23400"/>
                  </a:lnTo>
                  <a:cubicBezTo>
                    <a:pt x="29578" y="24636"/>
                    <a:pt x="28802" y="25912"/>
                    <a:pt x="27979" y="27148"/>
                  </a:cubicBezTo>
                  <a:cubicBezTo>
                    <a:pt x="27808" y="27195"/>
                    <a:pt x="27674" y="27219"/>
                    <a:pt x="27575" y="27219"/>
                  </a:cubicBezTo>
                  <a:cubicBezTo>
                    <a:pt x="27174" y="27219"/>
                    <a:pt x="27373" y="26822"/>
                    <a:pt x="28173" y="26027"/>
                  </a:cubicBezTo>
                  <a:cubicBezTo>
                    <a:pt x="28655" y="25282"/>
                    <a:pt x="29148" y="24546"/>
                    <a:pt x="29654" y="23819"/>
                  </a:cubicBezTo>
                  <a:cubicBezTo>
                    <a:pt x="29662" y="23801"/>
                    <a:pt x="29665" y="23778"/>
                    <a:pt x="29662" y="23758"/>
                  </a:cubicBezTo>
                  <a:cubicBezTo>
                    <a:pt x="29899" y="23631"/>
                    <a:pt x="30144" y="23513"/>
                    <a:pt x="30404" y="23400"/>
                  </a:cubicBezTo>
                  <a:close/>
                  <a:moveTo>
                    <a:pt x="29018" y="24145"/>
                  </a:moveTo>
                  <a:cubicBezTo>
                    <a:pt x="28207" y="25199"/>
                    <a:pt x="27410" y="26267"/>
                    <a:pt x="26593" y="27321"/>
                  </a:cubicBezTo>
                  <a:cubicBezTo>
                    <a:pt x="26969" y="26056"/>
                    <a:pt x="27780" y="24974"/>
                    <a:pt x="29018" y="24145"/>
                  </a:cubicBezTo>
                  <a:close/>
                  <a:moveTo>
                    <a:pt x="57871" y="10931"/>
                  </a:moveTo>
                  <a:lnTo>
                    <a:pt x="57871" y="10931"/>
                  </a:lnTo>
                  <a:cubicBezTo>
                    <a:pt x="55305" y="14046"/>
                    <a:pt x="52885" y="17303"/>
                    <a:pt x="50454" y="20464"/>
                  </a:cubicBezTo>
                  <a:cubicBezTo>
                    <a:pt x="48653" y="22808"/>
                    <a:pt x="46889" y="25181"/>
                    <a:pt x="45160" y="27586"/>
                  </a:cubicBezTo>
                  <a:cubicBezTo>
                    <a:pt x="46436" y="25571"/>
                    <a:pt x="47712" y="23553"/>
                    <a:pt x="49080" y="21602"/>
                  </a:cubicBezTo>
                  <a:cubicBezTo>
                    <a:pt x="51445" y="18232"/>
                    <a:pt x="53890" y="14973"/>
                    <a:pt x="56783" y="12037"/>
                  </a:cubicBezTo>
                  <a:cubicBezTo>
                    <a:pt x="57147" y="11667"/>
                    <a:pt x="57510" y="11298"/>
                    <a:pt x="57871" y="10931"/>
                  </a:cubicBezTo>
                  <a:close/>
                  <a:moveTo>
                    <a:pt x="27015" y="16942"/>
                  </a:moveTo>
                  <a:cubicBezTo>
                    <a:pt x="26928" y="17170"/>
                    <a:pt x="26865" y="17404"/>
                    <a:pt x="26819" y="17643"/>
                  </a:cubicBezTo>
                  <a:cubicBezTo>
                    <a:pt x="26391" y="18287"/>
                    <a:pt x="25958" y="18928"/>
                    <a:pt x="25516" y="19566"/>
                  </a:cubicBezTo>
                  <a:cubicBezTo>
                    <a:pt x="25488" y="19598"/>
                    <a:pt x="25453" y="19618"/>
                    <a:pt x="25427" y="19653"/>
                  </a:cubicBezTo>
                  <a:cubicBezTo>
                    <a:pt x="25280" y="19835"/>
                    <a:pt x="25153" y="20034"/>
                    <a:pt x="25049" y="20245"/>
                  </a:cubicBezTo>
                  <a:cubicBezTo>
                    <a:pt x="23267" y="22777"/>
                    <a:pt x="21388" y="25254"/>
                    <a:pt x="19506" y="27722"/>
                  </a:cubicBezTo>
                  <a:cubicBezTo>
                    <a:pt x="20360" y="26302"/>
                    <a:pt x="21212" y="24873"/>
                    <a:pt x="22113" y="23478"/>
                  </a:cubicBezTo>
                  <a:cubicBezTo>
                    <a:pt x="22930" y="22352"/>
                    <a:pt x="23738" y="21223"/>
                    <a:pt x="24526" y="20080"/>
                  </a:cubicBezTo>
                  <a:cubicBezTo>
                    <a:pt x="25349" y="19023"/>
                    <a:pt x="26183" y="17987"/>
                    <a:pt x="27015" y="16942"/>
                  </a:cubicBezTo>
                  <a:close/>
                  <a:moveTo>
                    <a:pt x="30395" y="5526"/>
                  </a:moveTo>
                  <a:cubicBezTo>
                    <a:pt x="30489" y="5526"/>
                    <a:pt x="27391" y="10027"/>
                    <a:pt x="26784" y="11050"/>
                  </a:cubicBezTo>
                  <a:cubicBezTo>
                    <a:pt x="23322" y="16867"/>
                    <a:pt x="18432" y="21645"/>
                    <a:pt x="15426" y="27754"/>
                  </a:cubicBezTo>
                  <a:cubicBezTo>
                    <a:pt x="15346" y="27529"/>
                    <a:pt x="15279" y="27298"/>
                    <a:pt x="15224" y="27067"/>
                  </a:cubicBezTo>
                  <a:cubicBezTo>
                    <a:pt x="15224" y="27067"/>
                    <a:pt x="15227" y="27067"/>
                    <a:pt x="15227" y="27064"/>
                  </a:cubicBezTo>
                  <a:cubicBezTo>
                    <a:pt x="16916" y="24870"/>
                    <a:pt x="18466" y="22592"/>
                    <a:pt x="19965" y="20276"/>
                  </a:cubicBezTo>
                  <a:cubicBezTo>
                    <a:pt x="20938" y="18980"/>
                    <a:pt x="21908" y="17684"/>
                    <a:pt x="22808" y="16344"/>
                  </a:cubicBezTo>
                  <a:cubicBezTo>
                    <a:pt x="24679" y="13555"/>
                    <a:pt x="26518" y="10755"/>
                    <a:pt x="28499" y="8044"/>
                  </a:cubicBezTo>
                  <a:cubicBezTo>
                    <a:pt x="29839" y="6208"/>
                    <a:pt x="30359" y="5526"/>
                    <a:pt x="30395" y="5526"/>
                  </a:cubicBezTo>
                  <a:close/>
                  <a:moveTo>
                    <a:pt x="43780" y="12562"/>
                  </a:moveTo>
                  <a:lnTo>
                    <a:pt x="43780" y="12562"/>
                  </a:lnTo>
                  <a:cubicBezTo>
                    <a:pt x="42351" y="14390"/>
                    <a:pt x="40948" y="16200"/>
                    <a:pt x="39542" y="17898"/>
                  </a:cubicBezTo>
                  <a:cubicBezTo>
                    <a:pt x="36926" y="21059"/>
                    <a:pt x="34599" y="24477"/>
                    <a:pt x="31920" y="27575"/>
                  </a:cubicBezTo>
                  <a:cubicBezTo>
                    <a:pt x="31865" y="27638"/>
                    <a:pt x="31807" y="27699"/>
                    <a:pt x="31752" y="27762"/>
                  </a:cubicBezTo>
                  <a:cubicBezTo>
                    <a:pt x="32171" y="27197"/>
                    <a:pt x="32578" y="26631"/>
                    <a:pt x="32979" y="26056"/>
                  </a:cubicBezTo>
                  <a:cubicBezTo>
                    <a:pt x="33620" y="25291"/>
                    <a:pt x="34264" y="24526"/>
                    <a:pt x="34888" y="23747"/>
                  </a:cubicBezTo>
                  <a:cubicBezTo>
                    <a:pt x="36978" y="21128"/>
                    <a:pt x="38924" y="18397"/>
                    <a:pt x="40997" y="15767"/>
                  </a:cubicBezTo>
                  <a:cubicBezTo>
                    <a:pt x="41868" y="14661"/>
                    <a:pt x="42813" y="13605"/>
                    <a:pt x="43780" y="12562"/>
                  </a:cubicBezTo>
                  <a:close/>
                  <a:moveTo>
                    <a:pt x="29425" y="9929"/>
                  </a:moveTo>
                  <a:cubicBezTo>
                    <a:pt x="28822" y="10946"/>
                    <a:pt x="28239" y="11979"/>
                    <a:pt x="27644" y="13004"/>
                  </a:cubicBezTo>
                  <a:cubicBezTo>
                    <a:pt x="26767" y="14069"/>
                    <a:pt x="25918" y="15158"/>
                    <a:pt x="25083" y="16261"/>
                  </a:cubicBezTo>
                  <a:cubicBezTo>
                    <a:pt x="23770" y="18001"/>
                    <a:pt x="22644" y="19884"/>
                    <a:pt x="21463" y="21714"/>
                  </a:cubicBezTo>
                  <a:cubicBezTo>
                    <a:pt x="20127" y="23779"/>
                    <a:pt x="17565" y="26042"/>
                    <a:pt x="16589" y="27849"/>
                  </a:cubicBezTo>
                  <a:lnTo>
                    <a:pt x="16589" y="27849"/>
                  </a:lnTo>
                  <a:cubicBezTo>
                    <a:pt x="16815" y="27430"/>
                    <a:pt x="17052" y="27019"/>
                    <a:pt x="17289" y="26611"/>
                  </a:cubicBezTo>
                  <a:cubicBezTo>
                    <a:pt x="18409" y="25308"/>
                    <a:pt x="19269" y="23799"/>
                    <a:pt x="20129" y="22280"/>
                  </a:cubicBezTo>
                  <a:cubicBezTo>
                    <a:pt x="23135" y="18105"/>
                    <a:pt x="26579" y="14202"/>
                    <a:pt x="29425" y="9929"/>
                  </a:cubicBezTo>
                  <a:close/>
                  <a:moveTo>
                    <a:pt x="16483" y="27462"/>
                  </a:moveTo>
                  <a:lnTo>
                    <a:pt x="16483" y="27462"/>
                  </a:lnTo>
                  <a:cubicBezTo>
                    <a:pt x="16241" y="27872"/>
                    <a:pt x="16007" y="28291"/>
                    <a:pt x="15779" y="28715"/>
                  </a:cubicBezTo>
                  <a:cubicBezTo>
                    <a:pt x="15718" y="28551"/>
                    <a:pt x="15654" y="28383"/>
                    <a:pt x="15594" y="28219"/>
                  </a:cubicBezTo>
                  <a:cubicBezTo>
                    <a:pt x="15906" y="27985"/>
                    <a:pt x="16203" y="27731"/>
                    <a:pt x="16483" y="27462"/>
                  </a:cubicBezTo>
                  <a:close/>
                  <a:moveTo>
                    <a:pt x="24203" y="18654"/>
                  </a:moveTo>
                  <a:lnTo>
                    <a:pt x="24203" y="18654"/>
                  </a:lnTo>
                  <a:cubicBezTo>
                    <a:pt x="22401" y="21249"/>
                    <a:pt x="20629" y="23862"/>
                    <a:pt x="18845" y="26426"/>
                  </a:cubicBezTo>
                  <a:cubicBezTo>
                    <a:pt x="17651" y="28138"/>
                    <a:pt x="17189" y="28739"/>
                    <a:pt x="17131" y="28739"/>
                  </a:cubicBezTo>
                  <a:cubicBezTo>
                    <a:pt x="17031" y="28739"/>
                    <a:pt x="18122" y="26966"/>
                    <a:pt x="18741" y="26004"/>
                  </a:cubicBezTo>
                  <a:cubicBezTo>
                    <a:pt x="19766" y="24711"/>
                    <a:pt x="20710" y="23363"/>
                    <a:pt x="21631" y="21991"/>
                  </a:cubicBezTo>
                  <a:cubicBezTo>
                    <a:pt x="22410" y="20972"/>
                    <a:pt x="23201" y="19965"/>
                    <a:pt x="23981" y="18951"/>
                  </a:cubicBezTo>
                  <a:cubicBezTo>
                    <a:pt x="24056" y="18853"/>
                    <a:pt x="24128" y="18752"/>
                    <a:pt x="24203" y="18654"/>
                  </a:cubicBezTo>
                  <a:close/>
                  <a:moveTo>
                    <a:pt x="67014" y="25837"/>
                  </a:moveTo>
                  <a:lnTo>
                    <a:pt x="67014" y="25837"/>
                  </a:lnTo>
                  <a:cubicBezTo>
                    <a:pt x="66948" y="26388"/>
                    <a:pt x="66824" y="26934"/>
                    <a:pt x="66645" y="27459"/>
                  </a:cubicBezTo>
                  <a:cubicBezTo>
                    <a:pt x="66033" y="28011"/>
                    <a:pt x="65441" y="28579"/>
                    <a:pt x="64866" y="29163"/>
                  </a:cubicBezTo>
                  <a:cubicBezTo>
                    <a:pt x="65643" y="28077"/>
                    <a:pt x="66359" y="26969"/>
                    <a:pt x="67014" y="25837"/>
                  </a:cubicBezTo>
                  <a:close/>
                  <a:moveTo>
                    <a:pt x="27835" y="25972"/>
                  </a:moveTo>
                  <a:lnTo>
                    <a:pt x="27835" y="25972"/>
                  </a:lnTo>
                  <a:cubicBezTo>
                    <a:pt x="27220" y="26986"/>
                    <a:pt x="26720" y="28063"/>
                    <a:pt x="26345" y="29186"/>
                  </a:cubicBezTo>
                  <a:cubicBezTo>
                    <a:pt x="26339" y="28782"/>
                    <a:pt x="26371" y="28380"/>
                    <a:pt x="26440" y="27985"/>
                  </a:cubicBezTo>
                  <a:lnTo>
                    <a:pt x="26440" y="27982"/>
                  </a:lnTo>
                  <a:cubicBezTo>
                    <a:pt x="26463" y="27979"/>
                    <a:pt x="26487" y="27967"/>
                    <a:pt x="26504" y="27950"/>
                  </a:cubicBezTo>
                  <a:cubicBezTo>
                    <a:pt x="27006" y="27309"/>
                    <a:pt x="27419" y="26642"/>
                    <a:pt x="27835" y="25972"/>
                  </a:cubicBezTo>
                  <a:close/>
                  <a:moveTo>
                    <a:pt x="17138" y="27898"/>
                  </a:moveTo>
                  <a:cubicBezTo>
                    <a:pt x="16789" y="28452"/>
                    <a:pt x="16446" y="29013"/>
                    <a:pt x="16116" y="29584"/>
                  </a:cubicBezTo>
                  <a:cubicBezTo>
                    <a:pt x="16108" y="29596"/>
                    <a:pt x="16116" y="29607"/>
                    <a:pt x="16111" y="29619"/>
                  </a:cubicBezTo>
                  <a:cubicBezTo>
                    <a:pt x="16096" y="29625"/>
                    <a:pt x="16088" y="29636"/>
                    <a:pt x="16073" y="29642"/>
                  </a:cubicBezTo>
                  <a:cubicBezTo>
                    <a:pt x="16038" y="29486"/>
                    <a:pt x="15986" y="29321"/>
                    <a:pt x="15929" y="29148"/>
                  </a:cubicBezTo>
                  <a:cubicBezTo>
                    <a:pt x="16347" y="28741"/>
                    <a:pt x="16749" y="28325"/>
                    <a:pt x="17138" y="27898"/>
                  </a:cubicBezTo>
                  <a:close/>
                  <a:moveTo>
                    <a:pt x="63642" y="12098"/>
                  </a:moveTo>
                  <a:cubicBezTo>
                    <a:pt x="63380" y="12378"/>
                    <a:pt x="62476" y="13980"/>
                    <a:pt x="61855" y="14586"/>
                  </a:cubicBezTo>
                  <a:cubicBezTo>
                    <a:pt x="58890" y="17490"/>
                    <a:pt x="56179" y="20753"/>
                    <a:pt x="53558" y="23963"/>
                  </a:cubicBezTo>
                  <a:cubicBezTo>
                    <a:pt x="51898" y="25996"/>
                    <a:pt x="50108" y="27962"/>
                    <a:pt x="48315" y="29931"/>
                  </a:cubicBezTo>
                  <a:cubicBezTo>
                    <a:pt x="52247" y="24610"/>
                    <a:pt x="56303" y="19431"/>
                    <a:pt x="61073" y="14774"/>
                  </a:cubicBezTo>
                  <a:cubicBezTo>
                    <a:pt x="61956" y="13908"/>
                    <a:pt x="62788" y="12993"/>
                    <a:pt x="63642" y="12098"/>
                  </a:cubicBezTo>
                  <a:close/>
                  <a:moveTo>
                    <a:pt x="21781" y="27875"/>
                  </a:moveTo>
                  <a:lnTo>
                    <a:pt x="21781" y="27875"/>
                  </a:lnTo>
                  <a:cubicBezTo>
                    <a:pt x="21726" y="27956"/>
                    <a:pt x="21671" y="28040"/>
                    <a:pt x="21622" y="28118"/>
                  </a:cubicBezTo>
                  <a:cubicBezTo>
                    <a:pt x="21484" y="28324"/>
                    <a:pt x="20080" y="29959"/>
                    <a:pt x="20018" y="29959"/>
                  </a:cubicBezTo>
                  <a:cubicBezTo>
                    <a:pt x="19993" y="29959"/>
                    <a:pt x="20181" y="29700"/>
                    <a:pt x="20747" y="28987"/>
                  </a:cubicBezTo>
                  <a:cubicBezTo>
                    <a:pt x="21062" y="28591"/>
                    <a:pt x="21420" y="28233"/>
                    <a:pt x="21781" y="27875"/>
                  </a:cubicBezTo>
                  <a:close/>
                  <a:moveTo>
                    <a:pt x="65822" y="24324"/>
                  </a:moveTo>
                  <a:lnTo>
                    <a:pt x="65822" y="24324"/>
                  </a:lnTo>
                  <a:cubicBezTo>
                    <a:pt x="64803" y="25866"/>
                    <a:pt x="63449" y="27275"/>
                    <a:pt x="62225" y="28640"/>
                  </a:cubicBezTo>
                  <a:cubicBezTo>
                    <a:pt x="61740" y="29183"/>
                    <a:pt x="61269" y="29734"/>
                    <a:pt x="60801" y="30289"/>
                  </a:cubicBezTo>
                  <a:cubicBezTo>
                    <a:pt x="61777" y="29116"/>
                    <a:pt x="62753" y="27941"/>
                    <a:pt x="63712" y="26755"/>
                  </a:cubicBezTo>
                  <a:cubicBezTo>
                    <a:pt x="64300" y="26027"/>
                    <a:pt x="65213" y="25147"/>
                    <a:pt x="65822" y="24324"/>
                  </a:cubicBezTo>
                  <a:close/>
                  <a:moveTo>
                    <a:pt x="23227" y="24841"/>
                  </a:moveTo>
                  <a:cubicBezTo>
                    <a:pt x="23267" y="24841"/>
                    <a:pt x="23252" y="24968"/>
                    <a:pt x="23149" y="25285"/>
                  </a:cubicBezTo>
                  <a:cubicBezTo>
                    <a:pt x="22996" y="25759"/>
                    <a:pt x="22780" y="26212"/>
                    <a:pt x="22534" y="26654"/>
                  </a:cubicBezTo>
                  <a:cubicBezTo>
                    <a:pt x="21483" y="27846"/>
                    <a:pt x="20213" y="28816"/>
                    <a:pt x="19589" y="30315"/>
                  </a:cubicBezTo>
                  <a:cubicBezTo>
                    <a:pt x="19615" y="30173"/>
                    <a:pt x="19644" y="30032"/>
                    <a:pt x="19662" y="29884"/>
                  </a:cubicBezTo>
                  <a:cubicBezTo>
                    <a:pt x="19665" y="29841"/>
                    <a:pt x="19644" y="29798"/>
                    <a:pt x="19610" y="29772"/>
                  </a:cubicBezTo>
                  <a:cubicBezTo>
                    <a:pt x="20441" y="28796"/>
                    <a:pt x="21255" y="27823"/>
                    <a:pt x="22003" y="26775"/>
                  </a:cubicBezTo>
                  <a:cubicBezTo>
                    <a:pt x="22166" y="26548"/>
                    <a:pt x="23077" y="24841"/>
                    <a:pt x="23227" y="24841"/>
                  </a:cubicBezTo>
                  <a:close/>
                  <a:moveTo>
                    <a:pt x="24275" y="22554"/>
                  </a:moveTo>
                  <a:lnTo>
                    <a:pt x="24275" y="22554"/>
                  </a:lnTo>
                  <a:cubicBezTo>
                    <a:pt x="24122" y="23169"/>
                    <a:pt x="23986" y="23761"/>
                    <a:pt x="23836" y="24232"/>
                  </a:cubicBezTo>
                  <a:cubicBezTo>
                    <a:pt x="23045" y="26680"/>
                    <a:pt x="22453" y="29197"/>
                    <a:pt x="20069" y="30502"/>
                  </a:cubicBezTo>
                  <a:cubicBezTo>
                    <a:pt x="20054" y="30456"/>
                    <a:pt x="20020" y="30418"/>
                    <a:pt x="19973" y="30404"/>
                  </a:cubicBezTo>
                  <a:cubicBezTo>
                    <a:pt x="21163" y="29391"/>
                    <a:pt x="22142" y="28152"/>
                    <a:pt x="22849" y="26761"/>
                  </a:cubicBezTo>
                  <a:cubicBezTo>
                    <a:pt x="22881" y="26726"/>
                    <a:pt x="22915" y="26691"/>
                    <a:pt x="22947" y="26654"/>
                  </a:cubicBezTo>
                  <a:cubicBezTo>
                    <a:pt x="22982" y="26613"/>
                    <a:pt x="22990" y="26556"/>
                    <a:pt x="22970" y="26507"/>
                  </a:cubicBezTo>
                  <a:cubicBezTo>
                    <a:pt x="23311" y="25811"/>
                    <a:pt x="23571" y="25078"/>
                    <a:pt x="23744" y="24324"/>
                  </a:cubicBezTo>
                  <a:cubicBezTo>
                    <a:pt x="23769" y="24220"/>
                    <a:pt x="23678" y="24118"/>
                    <a:pt x="23583" y="24118"/>
                  </a:cubicBezTo>
                  <a:cubicBezTo>
                    <a:pt x="23546" y="24118"/>
                    <a:pt x="23509" y="24133"/>
                    <a:pt x="23478" y="24168"/>
                  </a:cubicBezTo>
                  <a:cubicBezTo>
                    <a:pt x="23195" y="24494"/>
                    <a:pt x="22933" y="24832"/>
                    <a:pt x="22676" y="25179"/>
                  </a:cubicBezTo>
                  <a:cubicBezTo>
                    <a:pt x="23221" y="24312"/>
                    <a:pt x="23753" y="23438"/>
                    <a:pt x="24275" y="22554"/>
                  </a:cubicBezTo>
                  <a:close/>
                  <a:moveTo>
                    <a:pt x="40986" y="10409"/>
                  </a:moveTo>
                  <a:cubicBezTo>
                    <a:pt x="41013" y="10409"/>
                    <a:pt x="40977" y="10500"/>
                    <a:pt x="40858" y="10709"/>
                  </a:cubicBezTo>
                  <a:cubicBezTo>
                    <a:pt x="40067" y="12095"/>
                    <a:pt x="39111" y="13391"/>
                    <a:pt x="38188" y="14687"/>
                  </a:cubicBezTo>
                  <a:cubicBezTo>
                    <a:pt x="37350" y="15856"/>
                    <a:pt x="36478" y="17000"/>
                    <a:pt x="35604" y="18137"/>
                  </a:cubicBezTo>
                  <a:cubicBezTo>
                    <a:pt x="35465" y="18313"/>
                    <a:pt x="35329" y="18486"/>
                    <a:pt x="35191" y="18660"/>
                  </a:cubicBezTo>
                  <a:cubicBezTo>
                    <a:pt x="32211" y="22419"/>
                    <a:pt x="28738" y="26316"/>
                    <a:pt x="26515" y="30597"/>
                  </a:cubicBezTo>
                  <a:cubicBezTo>
                    <a:pt x="26466" y="30346"/>
                    <a:pt x="26426" y="30095"/>
                    <a:pt x="26397" y="29850"/>
                  </a:cubicBezTo>
                  <a:cubicBezTo>
                    <a:pt x="26423" y="29850"/>
                    <a:pt x="26446" y="29838"/>
                    <a:pt x="26461" y="29815"/>
                  </a:cubicBezTo>
                  <a:cubicBezTo>
                    <a:pt x="26726" y="29440"/>
                    <a:pt x="26998" y="29067"/>
                    <a:pt x="27266" y="28695"/>
                  </a:cubicBezTo>
                  <a:cubicBezTo>
                    <a:pt x="27592" y="28256"/>
                    <a:pt x="27916" y="27812"/>
                    <a:pt x="28230" y="27364"/>
                  </a:cubicBezTo>
                  <a:cubicBezTo>
                    <a:pt x="31530" y="22895"/>
                    <a:pt x="35070" y="18614"/>
                    <a:pt x="38173" y="13994"/>
                  </a:cubicBezTo>
                  <a:cubicBezTo>
                    <a:pt x="38248" y="13885"/>
                    <a:pt x="40821" y="10409"/>
                    <a:pt x="40986" y="10409"/>
                  </a:cubicBezTo>
                  <a:close/>
                  <a:moveTo>
                    <a:pt x="61953" y="24956"/>
                  </a:moveTo>
                  <a:lnTo>
                    <a:pt x="61953" y="24956"/>
                  </a:lnTo>
                  <a:cubicBezTo>
                    <a:pt x="60267" y="26914"/>
                    <a:pt x="58604" y="28888"/>
                    <a:pt x="56936" y="30863"/>
                  </a:cubicBezTo>
                  <a:cubicBezTo>
                    <a:pt x="58027" y="29402"/>
                    <a:pt x="59130" y="27953"/>
                    <a:pt x="60259" y="26521"/>
                  </a:cubicBezTo>
                  <a:cubicBezTo>
                    <a:pt x="60822" y="25996"/>
                    <a:pt x="61388" y="25476"/>
                    <a:pt x="61953" y="24956"/>
                  </a:cubicBezTo>
                  <a:close/>
                  <a:moveTo>
                    <a:pt x="37740" y="17681"/>
                  </a:moveTo>
                  <a:lnTo>
                    <a:pt x="37740" y="17681"/>
                  </a:lnTo>
                  <a:cubicBezTo>
                    <a:pt x="36906" y="18931"/>
                    <a:pt x="36083" y="20187"/>
                    <a:pt x="35251" y="21440"/>
                  </a:cubicBezTo>
                  <a:cubicBezTo>
                    <a:pt x="33909" y="23189"/>
                    <a:pt x="32679" y="25011"/>
                    <a:pt x="31484" y="26859"/>
                  </a:cubicBezTo>
                  <a:cubicBezTo>
                    <a:pt x="30325" y="28409"/>
                    <a:pt x="29112" y="29902"/>
                    <a:pt x="27795" y="31306"/>
                  </a:cubicBezTo>
                  <a:lnTo>
                    <a:pt x="27795" y="31306"/>
                  </a:lnTo>
                  <a:cubicBezTo>
                    <a:pt x="29397" y="29597"/>
                    <a:pt x="30571" y="27078"/>
                    <a:pt x="31891" y="25138"/>
                  </a:cubicBezTo>
                  <a:cubicBezTo>
                    <a:pt x="33666" y="22534"/>
                    <a:pt x="35679" y="20126"/>
                    <a:pt x="37705" y="17721"/>
                  </a:cubicBezTo>
                  <a:cubicBezTo>
                    <a:pt x="37717" y="17707"/>
                    <a:pt x="37729" y="17695"/>
                    <a:pt x="37740" y="17681"/>
                  </a:cubicBezTo>
                  <a:close/>
                  <a:moveTo>
                    <a:pt x="42931" y="17964"/>
                  </a:moveTo>
                  <a:cubicBezTo>
                    <a:pt x="39604" y="22773"/>
                    <a:pt x="36443" y="27693"/>
                    <a:pt x="32904" y="31969"/>
                  </a:cubicBezTo>
                  <a:cubicBezTo>
                    <a:pt x="33895" y="30623"/>
                    <a:pt x="34830" y="29238"/>
                    <a:pt x="35774" y="27861"/>
                  </a:cubicBezTo>
                  <a:cubicBezTo>
                    <a:pt x="38083" y="24489"/>
                    <a:pt x="40444" y="21198"/>
                    <a:pt x="42931" y="17964"/>
                  </a:cubicBezTo>
                  <a:close/>
                  <a:moveTo>
                    <a:pt x="44383" y="8740"/>
                  </a:moveTo>
                  <a:cubicBezTo>
                    <a:pt x="44331" y="8858"/>
                    <a:pt x="44268" y="8977"/>
                    <a:pt x="44210" y="9095"/>
                  </a:cubicBezTo>
                  <a:cubicBezTo>
                    <a:pt x="42149" y="11370"/>
                    <a:pt x="40327" y="13864"/>
                    <a:pt x="38583" y="16428"/>
                  </a:cubicBezTo>
                  <a:cubicBezTo>
                    <a:pt x="37474" y="17612"/>
                    <a:pt x="36386" y="18761"/>
                    <a:pt x="35459" y="19864"/>
                  </a:cubicBezTo>
                  <a:cubicBezTo>
                    <a:pt x="32266" y="23669"/>
                    <a:pt x="29674" y="27904"/>
                    <a:pt x="26902" y="32015"/>
                  </a:cubicBezTo>
                  <a:cubicBezTo>
                    <a:pt x="26894" y="31989"/>
                    <a:pt x="26882" y="31969"/>
                    <a:pt x="26873" y="31943"/>
                  </a:cubicBezTo>
                  <a:cubicBezTo>
                    <a:pt x="26836" y="31833"/>
                    <a:pt x="26813" y="31732"/>
                    <a:pt x="26781" y="31628"/>
                  </a:cubicBezTo>
                  <a:cubicBezTo>
                    <a:pt x="26911" y="31487"/>
                    <a:pt x="27041" y="31342"/>
                    <a:pt x="27171" y="31201"/>
                  </a:cubicBezTo>
                  <a:cubicBezTo>
                    <a:pt x="27191" y="31178"/>
                    <a:pt x="27171" y="31147"/>
                    <a:pt x="27146" y="31147"/>
                  </a:cubicBezTo>
                  <a:cubicBezTo>
                    <a:pt x="27139" y="31147"/>
                    <a:pt x="27131" y="31149"/>
                    <a:pt x="27125" y="31155"/>
                  </a:cubicBezTo>
                  <a:cubicBezTo>
                    <a:pt x="27662" y="30667"/>
                    <a:pt x="28198" y="29717"/>
                    <a:pt x="28712" y="28758"/>
                  </a:cubicBezTo>
                  <a:cubicBezTo>
                    <a:pt x="29630" y="27503"/>
                    <a:pt x="30436" y="26166"/>
                    <a:pt x="31256" y="24829"/>
                  </a:cubicBezTo>
                  <a:cubicBezTo>
                    <a:pt x="32783" y="22834"/>
                    <a:pt x="34408" y="20909"/>
                    <a:pt x="35985" y="18960"/>
                  </a:cubicBezTo>
                  <a:cubicBezTo>
                    <a:pt x="37125" y="17551"/>
                    <a:pt x="38150" y="16079"/>
                    <a:pt x="39160" y="14575"/>
                  </a:cubicBezTo>
                  <a:cubicBezTo>
                    <a:pt x="39562" y="13974"/>
                    <a:pt x="39977" y="13382"/>
                    <a:pt x="40396" y="12790"/>
                  </a:cubicBezTo>
                  <a:cubicBezTo>
                    <a:pt x="40581" y="12559"/>
                    <a:pt x="40766" y="12326"/>
                    <a:pt x="40950" y="12092"/>
                  </a:cubicBezTo>
                  <a:cubicBezTo>
                    <a:pt x="41776" y="11281"/>
                    <a:pt x="44216" y="9118"/>
                    <a:pt x="44383" y="8740"/>
                  </a:cubicBezTo>
                  <a:close/>
                  <a:moveTo>
                    <a:pt x="57142" y="17706"/>
                  </a:moveTo>
                  <a:cubicBezTo>
                    <a:pt x="55448" y="19804"/>
                    <a:pt x="53810" y="21931"/>
                    <a:pt x="52155" y="23923"/>
                  </a:cubicBezTo>
                  <a:cubicBezTo>
                    <a:pt x="49906" y="26631"/>
                    <a:pt x="47657" y="29345"/>
                    <a:pt x="45408" y="32064"/>
                  </a:cubicBezTo>
                  <a:cubicBezTo>
                    <a:pt x="47484" y="29295"/>
                    <a:pt x="49473" y="26455"/>
                    <a:pt x="51577" y="23856"/>
                  </a:cubicBezTo>
                  <a:cubicBezTo>
                    <a:pt x="53298" y="21735"/>
                    <a:pt x="55214" y="19721"/>
                    <a:pt x="57142" y="17706"/>
                  </a:cubicBezTo>
                  <a:close/>
                  <a:moveTo>
                    <a:pt x="59089" y="954"/>
                  </a:moveTo>
                  <a:lnTo>
                    <a:pt x="59089" y="954"/>
                  </a:lnTo>
                  <a:cubicBezTo>
                    <a:pt x="59364" y="1069"/>
                    <a:pt x="59629" y="1205"/>
                    <a:pt x="59886" y="1361"/>
                  </a:cubicBezTo>
                  <a:cubicBezTo>
                    <a:pt x="59843" y="1361"/>
                    <a:pt x="59805" y="1378"/>
                    <a:pt x="59777" y="1410"/>
                  </a:cubicBezTo>
                  <a:cubicBezTo>
                    <a:pt x="55212" y="6716"/>
                    <a:pt x="50235" y="11572"/>
                    <a:pt x="45786" y="16994"/>
                  </a:cubicBezTo>
                  <a:cubicBezTo>
                    <a:pt x="41687" y="21988"/>
                    <a:pt x="38465" y="27953"/>
                    <a:pt x="34102" y="32722"/>
                  </a:cubicBezTo>
                  <a:cubicBezTo>
                    <a:pt x="38574" y="27739"/>
                    <a:pt x="41808" y="21085"/>
                    <a:pt x="45977" y="15926"/>
                  </a:cubicBezTo>
                  <a:cubicBezTo>
                    <a:pt x="48332" y="13007"/>
                    <a:pt x="50801" y="10195"/>
                    <a:pt x="53382" y="7484"/>
                  </a:cubicBezTo>
                  <a:cubicBezTo>
                    <a:pt x="55359" y="5405"/>
                    <a:pt x="57672" y="3616"/>
                    <a:pt x="59084" y="1087"/>
                  </a:cubicBezTo>
                  <a:cubicBezTo>
                    <a:pt x="59104" y="1046"/>
                    <a:pt x="59107" y="997"/>
                    <a:pt x="59089" y="954"/>
                  </a:cubicBezTo>
                  <a:close/>
                  <a:moveTo>
                    <a:pt x="29783" y="29411"/>
                  </a:moveTo>
                  <a:cubicBezTo>
                    <a:pt x="29529" y="29821"/>
                    <a:pt x="29290" y="30237"/>
                    <a:pt x="29062" y="30655"/>
                  </a:cubicBezTo>
                  <a:cubicBezTo>
                    <a:pt x="28525" y="31490"/>
                    <a:pt x="28005" y="32330"/>
                    <a:pt x="27514" y="33176"/>
                  </a:cubicBezTo>
                  <a:cubicBezTo>
                    <a:pt x="27327" y="32924"/>
                    <a:pt x="27168" y="32656"/>
                    <a:pt x="27044" y="32370"/>
                  </a:cubicBezTo>
                  <a:cubicBezTo>
                    <a:pt x="28089" y="31464"/>
                    <a:pt x="28969" y="30465"/>
                    <a:pt x="29783" y="29411"/>
                  </a:cubicBezTo>
                  <a:close/>
                  <a:moveTo>
                    <a:pt x="39946" y="18972"/>
                  </a:moveTo>
                  <a:lnTo>
                    <a:pt x="39946" y="18972"/>
                  </a:lnTo>
                  <a:cubicBezTo>
                    <a:pt x="37558" y="22104"/>
                    <a:pt x="35182" y="25248"/>
                    <a:pt x="32849" y="28418"/>
                  </a:cubicBezTo>
                  <a:cubicBezTo>
                    <a:pt x="32292" y="29215"/>
                    <a:pt x="31744" y="30020"/>
                    <a:pt x="31204" y="30828"/>
                  </a:cubicBezTo>
                  <a:cubicBezTo>
                    <a:pt x="29981" y="32638"/>
                    <a:pt x="29486" y="33269"/>
                    <a:pt x="29397" y="33269"/>
                  </a:cubicBezTo>
                  <a:cubicBezTo>
                    <a:pt x="29214" y="33269"/>
                    <a:pt x="30747" y="30605"/>
                    <a:pt x="31201" y="30035"/>
                  </a:cubicBezTo>
                  <a:cubicBezTo>
                    <a:pt x="32269" y="28692"/>
                    <a:pt x="33450" y="27445"/>
                    <a:pt x="34498" y="26085"/>
                  </a:cubicBezTo>
                  <a:cubicBezTo>
                    <a:pt x="36334" y="23709"/>
                    <a:pt x="38115" y="21322"/>
                    <a:pt x="39946" y="18972"/>
                  </a:cubicBezTo>
                  <a:close/>
                  <a:moveTo>
                    <a:pt x="20187" y="31481"/>
                  </a:moveTo>
                  <a:cubicBezTo>
                    <a:pt x="20476" y="31772"/>
                    <a:pt x="20675" y="32099"/>
                    <a:pt x="20779" y="32442"/>
                  </a:cubicBezTo>
                  <a:cubicBezTo>
                    <a:pt x="20776" y="32448"/>
                    <a:pt x="20770" y="32445"/>
                    <a:pt x="20764" y="32451"/>
                  </a:cubicBezTo>
                  <a:cubicBezTo>
                    <a:pt x="20562" y="32691"/>
                    <a:pt x="20375" y="32939"/>
                    <a:pt x="20181" y="33187"/>
                  </a:cubicBezTo>
                  <a:cubicBezTo>
                    <a:pt x="20323" y="32867"/>
                    <a:pt x="20438" y="32535"/>
                    <a:pt x="20531" y="32197"/>
                  </a:cubicBezTo>
                  <a:cubicBezTo>
                    <a:pt x="20566" y="32061"/>
                    <a:pt x="20468" y="31978"/>
                    <a:pt x="20362" y="31978"/>
                  </a:cubicBezTo>
                  <a:cubicBezTo>
                    <a:pt x="20304" y="31978"/>
                    <a:pt x="20244" y="32003"/>
                    <a:pt x="20201" y="32058"/>
                  </a:cubicBezTo>
                  <a:cubicBezTo>
                    <a:pt x="19887" y="32471"/>
                    <a:pt x="19581" y="32890"/>
                    <a:pt x="19275" y="33311"/>
                  </a:cubicBezTo>
                  <a:cubicBezTo>
                    <a:pt x="19601" y="32711"/>
                    <a:pt x="19916" y="32107"/>
                    <a:pt x="20187" y="31481"/>
                  </a:cubicBezTo>
                  <a:close/>
                  <a:moveTo>
                    <a:pt x="14638" y="29498"/>
                  </a:moveTo>
                  <a:cubicBezTo>
                    <a:pt x="14757" y="29567"/>
                    <a:pt x="14875" y="29636"/>
                    <a:pt x="14988" y="29705"/>
                  </a:cubicBezTo>
                  <a:cubicBezTo>
                    <a:pt x="14160" y="30833"/>
                    <a:pt x="13024" y="32410"/>
                    <a:pt x="12475" y="33326"/>
                  </a:cubicBezTo>
                  <a:lnTo>
                    <a:pt x="12475" y="33326"/>
                  </a:lnTo>
                  <a:cubicBezTo>
                    <a:pt x="13239" y="32051"/>
                    <a:pt x="14032" y="30856"/>
                    <a:pt x="14638" y="29498"/>
                  </a:cubicBezTo>
                  <a:close/>
                  <a:moveTo>
                    <a:pt x="63354" y="5319"/>
                  </a:moveTo>
                  <a:cubicBezTo>
                    <a:pt x="63471" y="5319"/>
                    <a:pt x="62297" y="6873"/>
                    <a:pt x="61506" y="7926"/>
                  </a:cubicBezTo>
                  <a:cubicBezTo>
                    <a:pt x="59101" y="10530"/>
                    <a:pt x="56861" y="13405"/>
                    <a:pt x="54693" y="16298"/>
                  </a:cubicBezTo>
                  <a:cubicBezTo>
                    <a:pt x="55588" y="15164"/>
                    <a:pt x="56520" y="14061"/>
                    <a:pt x="57473" y="12981"/>
                  </a:cubicBezTo>
                  <a:lnTo>
                    <a:pt x="57473" y="12981"/>
                  </a:lnTo>
                  <a:cubicBezTo>
                    <a:pt x="55316" y="15666"/>
                    <a:pt x="53235" y="18368"/>
                    <a:pt x="51188" y="21117"/>
                  </a:cubicBezTo>
                  <a:cubicBezTo>
                    <a:pt x="51563" y="20559"/>
                    <a:pt x="51944" y="20008"/>
                    <a:pt x="52334" y="19459"/>
                  </a:cubicBezTo>
                  <a:lnTo>
                    <a:pt x="52334" y="19459"/>
                  </a:lnTo>
                  <a:cubicBezTo>
                    <a:pt x="51537" y="20528"/>
                    <a:pt x="50740" y="21590"/>
                    <a:pt x="49946" y="22615"/>
                  </a:cubicBezTo>
                  <a:cubicBezTo>
                    <a:pt x="47229" y="26116"/>
                    <a:pt x="44049" y="29617"/>
                    <a:pt x="41360" y="33354"/>
                  </a:cubicBezTo>
                  <a:lnTo>
                    <a:pt x="41360" y="33354"/>
                  </a:lnTo>
                  <a:cubicBezTo>
                    <a:pt x="41610" y="32999"/>
                    <a:pt x="41858" y="32641"/>
                    <a:pt x="42102" y="32281"/>
                  </a:cubicBezTo>
                  <a:cubicBezTo>
                    <a:pt x="44054" y="29780"/>
                    <a:pt x="45858" y="27156"/>
                    <a:pt x="47738" y="24613"/>
                  </a:cubicBezTo>
                  <a:cubicBezTo>
                    <a:pt x="50657" y="20666"/>
                    <a:pt x="53737" y="16861"/>
                    <a:pt x="56768" y="13007"/>
                  </a:cubicBezTo>
                  <a:cubicBezTo>
                    <a:pt x="58108" y="11304"/>
                    <a:pt x="59453" y="9615"/>
                    <a:pt x="60853" y="7963"/>
                  </a:cubicBezTo>
                  <a:cubicBezTo>
                    <a:pt x="61543" y="7164"/>
                    <a:pt x="62262" y="6387"/>
                    <a:pt x="63004" y="5636"/>
                  </a:cubicBezTo>
                  <a:cubicBezTo>
                    <a:pt x="63217" y="5415"/>
                    <a:pt x="63325" y="5319"/>
                    <a:pt x="63354" y="5319"/>
                  </a:cubicBezTo>
                  <a:close/>
                  <a:moveTo>
                    <a:pt x="7666" y="32382"/>
                  </a:moveTo>
                  <a:lnTo>
                    <a:pt x="7666" y="32382"/>
                  </a:lnTo>
                  <a:cubicBezTo>
                    <a:pt x="7649" y="32411"/>
                    <a:pt x="7634" y="32439"/>
                    <a:pt x="7617" y="32468"/>
                  </a:cubicBezTo>
                  <a:cubicBezTo>
                    <a:pt x="7392" y="32832"/>
                    <a:pt x="7155" y="33187"/>
                    <a:pt x="6915" y="33545"/>
                  </a:cubicBezTo>
                  <a:lnTo>
                    <a:pt x="6913" y="33545"/>
                  </a:lnTo>
                  <a:cubicBezTo>
                    <a:pt x="6895" y="33522"/>
                    <a:pt x="6878" y="33499"/>
                    <a:pt x="6861" y="33479"/>
                  </a:cubicBezTo>
                  <a:cubicBezTo>
                    <a:pt x="6269" y="32743"/>
                    <a:pt x="6967" y="32439"/>
                    <a:pt x="7666" y="32382"/>
                  </a:cubicBezTo>
                  <a:close/>
                  <a:moveTo>
                    <a:pt x="18957" y="27705"/>
                  </a:moveTo>
                  <a:lnTo>
                    <a:pt x="18957" y="27705"/>
                  </a:lnTo>
                  <a:cubicBezTo>
                    <a:pt x="18311" y="28834"/>
                    <a:pt x="17658" y="29959"/>
                    <a:pt x="16971" y="31065"/>
                  </a:cubicBezTo>
                  <a:cubicBezTo>
                    <a:pt x="16350" y="31888"/>
                    <a:pt x="15738" y="32714"/>
                    <a:pt x="15129" y="33539"/>
                  </a:cubicBezTo>
                  <a:cubicBezTo>
                    <a:pt x="14913" y="33554"/>
                    <a:pt x="14696" y="33568"/>
                    <a:pt x="14479" y="33591"/>
                  </a:cubicBezTo>
                  <a:cubicBezTo>
                    <a:pt x="14494" y="33568"/>
                    <a:pt x="14505" y="33545"/>
                    <a:pt x="14520" y="33525"/>
                  </a:cubicBezTo>
                  <a:cubicBezTo>
                    <a:pt x="14527" y="33527"/>
                    <a:pt x="14535" y="33528"/>
                    <a:pt x="14542" y="33528"/>
                  </a:cubicBezTo>
                  <a:cubicBezTo>
                    <a:pt x="14580" y="33528"/>
                    <a:pt x="14614" y="33503"/>
                    <a:pt x="14624" y="33464"/>
                  </a:cubicBezTo>
                  <a:cubicBezTo>
                    <a:pt x="14661" y="33343"/>
                    <a:pt x="14725" y="33228"/>
                    <a:pt x="14771" y="33109"/>
                  </a:cubicBezTo>
                  <a:cubicBezTo>
                    <a:pt x="15080" y="32618"/>
                    <a:pt x="15357" y="32107"/>
                    <a:pt x="15602" y="31582"/>
                  </a:cubicBezTo>
                  <a:cubicBezTo>
                    <a:pt x="16561" y="30208"/>
                    <a:pt x="17903" y="28955"/>
                    <a:pt x="18957" y="27705"/>
                  </a:cubicBezTo>
                  <a:close/>
                  <a:moveTo>
                    <a:pt x="33297" y="29090"/>
                  </a:moveTo>
                  <a:cubicBezTo>
                    <a:pt x="32685" y="30020"/>
                    <a:pt x="32102" y="30964"/>
                    <a:pt x="31556" y="31957"/>
                  </a:cubicBezTo>
                  <a:cubicBezTo>
                    <a:pt x="31250" y="32780"/>
                    <a:pt x="30670" y="33329"/>
                    <a:pt x="29815" y="33603"/>
                  </a:cubicBezTo>
                  <a:cubicBezTo>
                    <a:pt x="29977" y="33245"/>
                    <a:pt x="30159" y="32896"/>
                    <a:pt x="30358" y="32558"/>
                  </a:cubicBezTo>
                  <a:cubicBezTo>
                    <a:pt x="31386" y="31487"/>
                    <a:pt x="32359" y="30312"/>
                    <a:pt x="33297" y="29090"/>
                  </a:cubicBezTo>
                  <a:close/>
                  <a:moveTo>
                    <a:pt x="8567" y="32460"/>
                  </a:moveTo>
                  <a:lnTo>
                    <a:pt x="8567" y="32460"/>
                  </a:lnTo>
                  <a:cubicBezTo>
                    <a:pt x="8671" y="32488"/>
                    <a:pt x="8766" y="32517"/>
                    <a:pt x="8861" y="32546"/>
                  </a:cubicBezTo>
                  <a:cubicBezTo>
                    <a:pt x="8570" y="32947"/>
                    <a:pt x="8220" y="33297"/>
                    <a:pt x="7848" y="33623"/>
                  </a:cubicBezTo>
                  <a:cubicBezTo>
                    <a:pt x="8067" y="33262"/>
                    <a:pt x="8313" y="32916"/>
                    <a:pt x="8550" y="32564"/>
                  </a:cubicBezTo>
                  <a:cubicBezTo>
                    <a:pt x="8567" y="32532"/>
                    <a:pt x="8576" y="32494"/>
                    <a:pt x="8567" y="32460"/>
                  </a:cubicBezTo>
                  <a:close/>
                  <a:moveTo>
                    <a:pt x="15328" y="29925"/>
                  </a:moveTo>
                  <a:cubicBezTo>
                    <a:pt x="15449" y="30003"/>
                    <a:pt x="15551" y="30075"/>
                    <a:pt x="15637" y="30136"/>
                  </a:cubicBezTo>
                  <a:cubicBezTo>
                    <a:pt x="14676" y="31328"/>
                    <a:pt x="13613" y="32442"/>
                    <a:pt x="12678" y="33629"/>
                  </a:cubicBezTo>
                  <a:cubicBezTo>
                    <a:pt x="12730" y="33562"/>
                    <a:pt x="12698" y="33464"/>
                    <a:pt x="12617" y="33441"/>
                  </a:cubicBezTo>
                  <a:cubicBezTo>
                    <a:pt x="13619" y="32347"/>
                    <a:pt x="14445" y="31132"/>
                    <a:pt x="15328" y="29925"/>
                  </a:cubicBezTo>
                  <a:close/>
                  <a:moveTo>
                    <a:pt x="23916" y="22709"/>
                  </a:moveTo>
                  <a:cubicBezTo>
                    <a:pt x="23973" y="22709"/>
                    <a:pt x="23052" y="23981"/>
                    <a:pt x="22912" y="24209"/>
                  </a:cubicBezTo>
                  <a:cubicBezTo>
                    <a:pt x="21732" y="26143"/>
                    <a:pt x="20450" y="28014"/>
                    <a:pt x="19122" y="29847"/>
                  </a:cubicBezTo>
                  <a:cubicBezTo>
                    <a:pt x="19001" y="30011"/>
                    <a:pt x="18873" y="30173"/>
                    <a:pt x="18752" y="30335"/>
                  </a:cubicBezTo>
                  <a:cubicBezTo>
                    <a:pt x="17811" y="31429"/>
                    <a:pt x="16879" y="32523"/>
                    <a:pt x="16064" y="33727"/>
                  </a:cubicBezTo>
                  <a:cubicBezTo>
                    <a:pt x="15909" y="33652"/>
                    <a:pt x="15744" y="33591"/>
                    <a:pt x="15577" y="33551"/>
                  </a:cubicBezTo>
                  <a:cubicBezTo>
                    <a:pt x="15680" y="33424"/>
                    <a:pt x="15773" y="33288"/>
                    <a:pt x="15874" y="33158"/>
                  </a:cubicBezTo>
                  <a:cubicBezTo>
                    <a:pt x="17774" y="30869"/>
                    <a:pt x="19690" y="28499"/>
                    <a:pt x="21402" y="26068"/>
                  </a:cubicBezTo>
                  <a:cubicBezTo>
                    <a:pt x="22092" y="25089"/>
                    <a:pt x="22739" y="24105"/>
                    <a:pt x="23504" y="23175"/>
                  </a:cubicBezTo>
                  <a:cubicBezTo>
                    <a:pt x="23780" y="22839"/>
                    <a:pt x="23898" y="22709"/>
                    <a:pt x="23916" y="22709"/>
                  </a:cubicBezTo>
                  <a:close/>
                  <a:moveTo>
                    <a:pt x="14918" y="31868"/>
                  </a:moveTo>
                  <a:cubicBezTo>
                    <a:pt x="14981" y="31868"/>
                    <a:pt x="15001" y="31929"/>
                    <a:pt x="14962" y="32070"/>
                  </a:cubicBezTo>
                  <a:cubicBezTo>
                    <a:pt x="14632" y="32590"/>
                    <a:pt x="14309" y="33112"/>
                    <a:pt x="13997" y="33640"/>
                  </a:cubicBezTo>
                  <a:lnTo>
                    <a:pt x="14000" y="33640"/>
                  </a:lnTo>
                  <a:cubicBezTo>
                    <a:pt x="13582" y="33687"/>
                    <a:pt x="13163" y="33727"/>
                    <a:pt x="12744" y="33753"/>
                  </a:cubicBezTo>
                  <a:cubicBezTo>
                    <a:pt x="13509" y="33047"/>
                    <a:pt x="14640" y="31868"/>
                    <a:pt x="14918" y="31868"/>
                  </a:cubicBezTo>
                  <a:close/>
                  <a:moveTo>
                    <a:pt x="18744" y="31879"/>
                  </a:moveTo>
                  <a:lnTo>
                    <a:pt x="18744" y="31879"/>
                  </a:lnTo>
                  <a:cubicBezTo>
                    <a:pt x="18576" y="32246"/>
                    <a:pt x="18391" y="32607"/>
                    <a:pt x="18201" y="32962"/>
                  </a:cubicBezTo>
                  <a:cubicBezTo>
                    <a:pt x="17932" y="33279"/>
                    <a:pt x="17618" y="33551"/>
                    <a:pt x="17263" y="33767"/>
                  </a:cubicBezTo>
                  <a:cubicBezTo>
                    <a:pt x="17280" y="33710"/>
                    <a:pt x="17289" y="33646"/>
                    <a:pt x="17306" y="33591"/>
                  </a:cubicBezTo>
                  <a:cubicBezTo>
                    <a:pt x="17704" y="32985"/>
                    <a:pt x="18209" y="32413"/>
                    <a:pt x="18744" y="31879"/>
                  </a:cubicBezTo>
                  <a:close/>
                  <a:moveTo>
                    <a:pt x="66440" y="29578"/>
                  </a:moveTo>
                  <a:cubicBezTo>
                    <a:pt x="66659" y="29907"/>
                    <a:pt x="66792" y="30176"/>
                    <a:pt x="66864" y="30398"/>
                  </a:cubicBezTo>
                  <a:cubicBezTo>
                    <a:pt x="66844" y="30404"/>
                    <a:pt x="66824" y="30404"/>
                    <a:pt x="66806" y="30424"/>
                  </a:cubicBezTo>
                  <a:cubicBezTo>
                    <a:pt x="65836" y="31550"/>
                    <a:pt x="64861" y="32667"/>
                    <a:pt x="63879" y="33779"/>
                  </a:cubicBezTo>
                  <a:cubicBezTo>
                    <a:pt x="64869" y="32445"/>
                    <a:pt x="65744" y="31054"/>
                    <a:pt x="66440" y="29578"/>
                  </a:cubicBezTo>
                  <a:close/>
                  <a:moveTo>
                    <a:pt x="53696" y="2429"/>
                  </a:moveTo>
                  <a:cubicBezTo>
                    <a:pt x="53845" y="2429"/>
                    <a:pt x="53297" y="3167"/>
                    <a:pt x="52019" y="4485"/>
                  </a:cubicBezTo>
                  <a:cubicBezTo>
                    <a:pt x="50824" y="5717"/>
                    <a:pt x="49660" y="6999"/>
                    <a:pt x="48514" y="8301"/>
                  </a:cubicBezTo>
                  <a:cubicBezTo>
                    <a:pt x="45630" y="11396"/>
                    <a:pt x="42893" y="14647"/>
                    <a:pt x="40330" y="17788"/>
                  </a:cubicBezTo>
                  <a:cubicBezTo>
                    <a:pt x="37691" y="21018"/>
                    <a:pt x="35448" y="24564"/>
                    <a:pt x="32760" y="27754"/>
                  </a:cubicBezTo>
                  <a:cubicBezTo>
                    <a:pt x="31094" y="29728"/>
                    <a:pt x="29356" y="31542"/>
                    <a:pt x="28432" y="33984"/>
                  </a:cubicBezTo>
                  <a:cubicBezTo>
                    <a:pt x="28314" y="33912"/>
                    <a:pt x="28201" y="33834"/>
                    <a:pt x="28092" y="33747"/>
                  </a:cubicBezTo>
                  <a:cubicBezTo>
                    <a:pt x="28109" y="33733"/>
                    <a:pt x="28123" y="33713"/>
                    <a:pt x="28129" y="33689"/>
                  </a:cubicBezTo>
                  <a:cubicBezTo>
                    <a:pt x="28222" y="33135"/>
                    <a:pt x="28415" y="32595"/>
                    <a:pt x="28666" y="32070"/>
                  </a:cubicBezTo>
                  <a:cubicBezTo>
                    <a:pt x="28837" y="31747"/>
                    <a:pt x="29013" y="31426"/>
                    <a:pt x="29197" y="31114"/>
                  </a:cubicBezTo>
                  <a:lnTo>
                    <a:pt x="29252" y="31031"/>
                  </a:lnTo>
                  <a:cubicBezTo>
                    <a:pt x="29815" y="30323"/>
                    <a:pt x="30447" y="29495"/>
                    <a:pt x="30794" y="29033"/>
                  </a:cubicBezTo>
                  <a:cubicBezTo>
                    <a:pt x="32027" y="27624"/>
                    <a:pt x="33418" y="26299"/>
                    <a:pt x="34388" y="25008"/>
                  </a:cubicBezTo>
                  <a:cubicBezTo>
                    <a:pt x="38208" y="19918"/>
                    <a:pt x="42382" y="15126"/>
                    <a:pt x="46416" y="10209"/>
                  </a:cubicBezTo>
                  <a:cubicBezTo>
                    <a:pt x="47270" y="9164"/>
                    <a:pt x="48142" y="8142"/>
                    <a:pt x="49037" y="7141"/>
                  </a:cubicBezTo>
                  <a:cubicBezTo>
                    <a:pt x="49969" y="6176"/>
                    <a:pt x="50882" y="5200"/>
                    <a:pt x="51754" y="4199"/>
                  </a:cubicBezTo>
                  <a:cubicBezTo>
                    <a:pt x="51771" y="4181"/>
                    <a:pt x="51785" y="4161"/>
                    <a:pt x="51803" y="4147"/>
                  </a:cubicBezTo>
                  <a:cubicBezTo>
                    <a:pt x="52931" y="2969"/>
                    <a:pt x="53569" y="2429"/>
                    <a:pt x="53696" y="2429"/>
                  </a:cubicBezTo>
                  <a:close/>
                  <a:moveTo>
                    <a:pt x="67121" y="24491"/>
                  </a:moveTo>
                  <a:lnTo>
                    <a:pt x="67121" y="24491"/>
                  </a:lnTo>
                  <a:cubicBezTo>
                    <a:pt x="67110" y="24740"/>
                    <a:pt x="67095" y="24985"/>
                    <a:pt x="67075" y="25233"/>
                  </a:cubicBezTo>
                  <a:cubicBezTo>
                    <a:pt x="67060" y="25239"/>
                    <a:pt x="67043" y="25239"/>
                    <a:pt x="67029" y="25257"/>
                  </a:cubicBezTo>
                  <a:cubicBezTo>
                    <a:pt x="64604" y="28204"/>
                    <a:pt x="62127" y="31114"/>
                    <a:pt x="59635" y="34010"/>
                  </a:cubicBezTo>
                  <a:cubicBezTo>
                    <a:pt x="60022" y="33502"/>
                    <a:pt x="60403" y="32991"/>
                    <a:pt x="60784" y="32480"/>
                  </a:cubicBezTo>
                  <a:cubicBezTo>
                    <a:pt x="63030" y="29913"/>
                    <a:pt x="65210" y="27298"/>
                    <a:pt x="67121" y="24491"/>
                  </a:cubicBezTo>
                  <a:close/>
                  <a:moveTo>
                    <a:pt x="17060" y="33314"/>
                  </a:moveTo>
                  <a:lnTo>
                    <a:pt x="17060" y="33314"/>
                  </a:lnTo>
                  <a:cubicBezTo>
                    <a:pt x="16965" y="33551"/>
                    <a:pt x="16899" y="33796"/>
                    <a:pt x="16861" y="34045"/>
                  </a:cubicBezTo>
                  <a:cubicBezTo>
                    <a:pt x="16855" y="34085"/>
                    <a:pt x="16864" y="34125"/>
                    <a:pt x="16884" y="34163"/>
                  </a:cubicBezTo>
                  <a:cubicBezTo>
                    <a:pt x="16881" y="34163"/>
                    <a:pt x="16881" y="34163"/>
                    <a:pt x="16881" y="34166"/>
                  </a:cubicBezTo>
                  <a:cubicBezTo>
                    <a:pt x="16723" y="34073"/>
                    <a:pt x="16549" y="33972"/>
                    <a:pt x="16362" y="33874"/>
                  </a:cubicBezTo>
                  <a:cubicBezTo>
                    <a:pt x="16506" y="33701"/>
                    <a:pt x="16636" y="33525"/>
                    <a:pt x="16778" y="33352"/>
                  </a:cubicBezTo>
                  <a:cubicBezTo>
                    <a:pt x="16814" y="33375"/>
                    <a:pt x="16850" y="33385"/>
                    <a:pt x="16886" y="33385"/>
                  </a:cubicBezTo>
                  <a:cubicBezTo>
                    <a:pt x="16944" y="33385"/>
                    <a:pt x="17002" y="33359"/>
                    <a:pt x="17060" y="33314"/>
                  </a:cubicBezTo>
                  <a:close/>
                  <a:moveTo>
                    <a:pt x="29769" y="33150"/>
                  </a:moveTo>
                  <a:cubicBezTo>
                    <a:pt x="29553" y="33536"/>
                    <a:pt x="29350" y="33932"/>
                    <a:pt x="29157" y="34336"/>
                  </a:cubicBezTo>
                  <a:cubicBezTo>
                    <a:pt x="29004" y="34278"/>
                    <a:pt x="28854" y="34215"/>
                    <a:pt x="28709" y="34143"/>
                  </a:cubicBezTo>
                  <a:cubicBezTo>
                    <a:pt x="29070" y="33825"/>
                    <a:pt x="29423" y="33493"/>
                    <a:pt x="29769" y="33150"/>
                  </a:cubicBezTo>
                  <a:close/>
                  <a:moveTo>
                    <a:pt x="43609" y="23005"/>
                  </a:moveTo>
                  <a:lnTo>
                    <a:pt x="43609" y="23005"/>
                  </a:lnTo>
                  <a:cubicBezTo>
                    <a:pt x="41254" y="26273"/>
                    <a:pt x="38961" y="29596"/>
                    <a:pt x="36447" y="32748"/>
                  </a:cubicBezTo>
                  <a:cubicBezTo>
                    <a:pt x="36161" y="33107"/>
                    <a:pt x="34846" y="34546"/>
                    <a:pt x="34637" y="34546"/>
                  </a:cubicBezTo>
                  <a:cubicBezTo>
                    <a:pt x="34529" y="34546"/>
                    <a:pt x="34715" y="34164"/>
                    <a:pt x="35485" y="33057"/>
                  </a:cubicBezTo>
                  <a:cubicBezTo>
                    <a:pt x="36750" y="31241"/>
                    <a:pt x="38150" y="29521"/>
                    <a:pt x="39542" y="27800"/>
                  </a:cubicBezTo>
                  <a:cubicBezTo>
                    <a:pt x="40861" y="26172"/>
                    <a:pt x="42232" y="24584"/>
                    <a:pt x="43609" y="23005"/>
                  </a:cubicBezTo>
                  <a:close/>
                  <a:moveTo>
                    <a:pt x="64792" y="12711"/>
                  </a:moveTo>
                  <a:cubicBezTo>
                    <a:pt x="64973" y="12711"/>
                    <a:pt x="62293" y="16014"/>
                    <a:pt x="61982" y="16327"/>
                  </a:cubicBezTo>
                  <a:cubicBezTo>
                    <a:pt x="60871" y="17450"/>
                    <a:pt x="59759" y="18550"/>
                    <a:pt x="58685" y="19713"/>
                  </a:cubicBezTo>
                  <a:cubicBezTo>
                    <a:pt x="55798" y="22843"/>
                    <a:pt x="53148" y="26189"/>
                    <a:pt x="50440" y="29469"/>
                  </a:cubicBezTo>
                  <a:cubicBezTo>
                    <a:pt x="48965" y="31253"/>
                    <a:pt x="47394" y="32945"/>
                    <a:pt x="45835" y="34642"/>
                  </a:cubicBezTo>
                  <a:cubicBezTo>
                    <a:pt x="47438" y="32543"/>
                    <a:pt x="48999" y="30421"/>
                    <a:pt x="50633" y="28435"/>
                  </a:cubicBezTo>
                  <a:cubicBezTo>
                    <a:pt x="55053" y="23068"/>
                    <a:pt x="59520" y="17652"/>
                    <a:pt x="64581" y="12877"/>
                  </a:cubicBezTo>
                  <a:cubicBezTo>
                    <a:pt x="64702" y="12762"/>
                    <a:pt x="64769" y="12711"/>
                    <a:pt x="64792" y="12711"/>
                  </a:cubicBezTo>
                  <a:close/>
                  <a:moveTo>
                    <a:pt x="19171" y="32794"/>
                  </a:moveTo>
                  <a:lnTo>
                    <a:pt x="19171" y="32794"/>
                  </a:lnTo>
                  <a:cubicBezTo>
                    <a:pt x="18810" y="33461"/>
                    <a:pt x="18446" y="34125"/>
                    <a:pt x="18129" y="34815"/>
                  </a:cubicBezTo>
                  <a:cubicBezTo>
                    <a:pt x="18004" y="34763"/>
                    <a:pt x="17880" y="34703"/>
                    <a:pt x="17756" y="34639"/>
                  </a:cubicBezTo>
                  <a:cubicBezTo>
                    <a:pt x="18293" y="34073"/>
                    <a:pt x="18738" y="33438"/>
                    <a:pt x="19171" y="32794"/>
                  </a:cubicBezTo>
                  <a:close/>
                  <a:moveTo>
                    <a:pt x="20860" y="33043"/>
                  </a:moveTo>
                  <a:lnTo>
                    <a:pt x="20860" y="33043"/>
                  </a:lnTo>
                  <a:cubicBezTo>
                    <a:pt x="20834" y="33614"/>
                    <a:pt x="20542" y="34186"/>
                    <a:pt x="19878" y="34654"/>
                  </a:cubicBezTo>
                  <a:cubicBezTo>
                    <a:pt x="19716" y="34769"/>
                    <a:pt x="19535" y="34856"/>
                    <a:pt x="19344" y="34914"/>
                  </a:cubicBezTo>
                  <a:cubicBezTo>
                    <a:pt x="19517" y="34671"/>
                    <a:pt x="19696" y="34431"/>
                    <a:pt x="19872" y="34192"/>
                  </a:cubicBezTo>
                  <a:cubicBezTo>
                    <a:pt x="19874" y="34293"/>
                    <a:pt x="19961" y="34370"/>
                    <a:pt x="20050" y="34370"/>
                  </a:cubicBezTo>
                  <a:cubicBezTo>
                    <a:pt x="20100" y="34370"/>
                    <a:pt x="20151" y="34345"/>
                    <a:pt x="20187" y="34284"/>
                  </a:cubicBezTo>
                  <a:cubicBezTo>
                    <a:pt x="20427" y="33880"/>
                    <a:pt x="20637" y="33458"/>
                    <a:pt x="20860" y="33043"/>
                  </a:cubicBezTo>
                  <a:close/>
                  <a:moveTo>
                    <a:pt x="19763" y="33248"/>
                  </a:moveTo>
                  <a:lnTo>
                    <a:pt x="19763" y="33248"/>
                  </a:lnTo>
                  <a:cubicBezTo>
                    <a:pt x="19535" y="33756"/>
                    <a:pt x="19272" y="34250"/>
                    <a:pt x="19015" y="34752"/>
                  </a:cubicBezTo>
                  <a:cubicBezTo>
                    <a:pt x="18972" y="34827"/>
                    <a:pt x="18992" y="34925"/>
                    <a:pt x="19067" y="34977"/>
                  </a:cubicBezTo>
                  <a:cubicBezTo>
                    <a:pt x="19008" y="34983"/>
                    <a:pt x="18949" y="34987"/>
                    <a:pt x="18890" y="34987"/>
                  </a:cubicBezTo>
                  <a:cubicBezTo>
                    <a:pt x="18761" y="34987"/>
                    <a:pt x="18632" y="34971"/>
                    <a:pt x="18507" y="34940"/>
                  </a:cubicBezTo>
                  <a:cubicBezTo>
                    <a:pt x="18931" y="34379"/>
                    <a:pt x="19347" y="33814"/>
                    <a:pt x="19763" y="33248"/>
                  </a:cubicBezTo>
                  <a:close/>
                  <a:moveTo>
                    <a:pt x="39025" y="30502"/>
                  </a:moveTo>
                  <a:cubicBezTo>
                    <a:pt x="38164" y="31689"/>
                    <a:pt x="37382" y="32901"/>
                    <a:pt x="36735" y="34146"/>
                  </a:cubicBezTo>
                  <a:cubicBezTo>
                    <a:pt x="36222" y="34733"/>
                    <a:pt x="35956" y="34999"/>
                    <a:pt x="35891" y="34999"/>
                  </a:cubicBezTo>
                  <a:cubicBezTo>
                    <a:pt x="35802" y="34999"/>
                    <a:pt x="36089" y="34502"/>
                    <a:pt x="36634" y="33652"/>
                  </a:cubicBezTo>
                  <a:cubicBezTo>
                    <a:pt x="37339" y="32552"/>
                    <a:pt x="38170" y="31516"/>
                    <a:pt x="39025" y="30502"/>
                  </a:cubicBezTo>
                  <a:close/>
                  <a:moveTo>
                    <a:pt x="57147" y="2550"/>
                  </a:moveTo>
                  <a:lnTo>
                    <a:pt x="57300" y="3093"/>
                  </a:lnTo>
                  <a:cubicBezTo>
                    <a:pt x="56667" y="3731"/>
                    <a:pt x="56026" y="4360"/>
                    <a:pt x="55374" y="4978"/>
                  </a:cubicBezTo>
                  <a:cubicBezTo>
                    <a:pt x="54234" y="6075"/>
                    <a:pt x="53151" y="7239"/>
                    <a:pt x="52060" y="8385"/>
                  </a:cubicBezTo>
                  <a:cubicBezTo>
                    <a:pt x="49453" y="11119"/>
                    <a:pt x="47059" y="14043"/>
                    <a:pt x="44686" y="16977"/>
                  </a:cubicBezTo>
                  <a:cubicBezTo>
                    <a:pt x="40018" y="22751"/>
                    <a:pt x="36216" y="29174"/>
                    <a:pt x="31660" y="35041"/>
                  </a:cubicBezTo>
                  <a:cubicBezTo>
                    <a:pt x="31657" y="35049"/>
                    <a:pt x="31657" y="35052"/>
                    <a:pt x="31654" y="35058"/>
                  </a:cubicBezTo>
                  <a:cubicBezTo>
                    <a:pt x="31553" y="35026"/>
                    <a:pt x="31449" y="34994"/>
                    <a:pt x="31348" y="34966"/>
                  </a:cubicBezTo>
                  <a:cubicBezTo>
                    <a:pt x="30814" y="34815"/>
                    <a:pt x="30309" y="34697"/>
                    <a:pt x="29838" y="34561"/>
                  </a:cubicBezTo>
                  <a:cubicBezTo>
                    <a:pt x="31262" y="33513"/>
                    <a:pt x="31986" y="31848"/>
                    <a:pt x="32855" y="30283"/>
                  </a:cubicBezTo>
                  <a:cubicBezTo>
                    <a:pt x="35026" y="26368"/>
                    <a:pt x="38240" y="22595"/>
                    <a:pt x="41098" y="19191"/>
                  </a:cubicBezTo>
                  <a:cubicBezTo>
                    <a:pt x="42088" y="18013"/>
                    <a:pt x="43116" y="16855"/>
                    <a:pt x="44155" y="15701"/>
                  </a:cubicBezTo>
                  <a:lnTo>
                    <a:pt x="44155" y="15701"/>
                  </a:lnTo>
                  <a:cubicBezTo>
                    <a:pt x="39365" y="21778"/>
                    <a:pt x="35254" y="28403"/>
                    <a:pt x="30566" y="34547"/>
                  </a:cubicBezTo>
                  <a:cubicBezTo>
                    <a:pt x="30481" y="34656"/>
                    <a:pt x="30599" y="34785"/>
                    <a:pt x="30714" y="34785"/>
                  </a:cubicBezTo>
                  <a:cubicBezTo>
                    <a:pt x="30751" y="34785"/>
                    <a:pt x="30788" y="34772"/>
                    <a:pt x="30817" y="34740"/>
                  </a:cubicBezTo>
                  <a:cubicBezTo>
                    <a:pt x="35275" y="30037"/>
                    <a:pt x="38771" y="24636"/>
                    <a:pt x="42460" y="19332"/>
                  </a:cubicBezTo>
                  <a:cubicBezTo>
                    <a:pt x="44663" y="16162"/>
                    <a:pt x="47059" y="13151"/>
                    <a:pt x="49609" y="10276"/>
                  </a:cubicBezTo>
                  <a:cubicBezTo>
                    <a:pt x="51326" y="8477"/>
                    <a:pt x="53064" y="6702"/>
                    <a:pt x="54739" y="4871"/>
                  </a:cubicBezTo>
                  <a:cubicBezTo>
                    <a:pt x="55533" y="4089"/>
                    <a:pt x="56335" y="3315"/>
                    <a:pt x="57147" y="2550"/>
                  </a:cubicBezTo>
                  <a:close/>
                  <a:moveTo>
                    <a:pt x="13477" y="29024"/>
                  </a:moveTo>
                  <a:cubicBezTo>
                    <a:pt x="13662" y="29024"/>
                    <a:pt x="13948" y="29135"/>
                    <a:pt x="14260" y="29293"/>
                  </a:cubicBezTo>
                  <a:cubicBezTo>
                    <a:pt x="12935" y="31365"/>
                    <a:pt x="11474" y="33329"/>
                    <a:pt x="9941" y="35246"/>
                  </a:cubicBezTo>
                  <a:cubicBezTo>
                    <a:pt x="10227" y="34830"/>
                    <a:pt x="10510" y="34411"/>
                    <a:pt x="10781" y="33990"/>
                  </a:cubicBezTo>
                  <a:cubicBezTo>
                    <a:pt x="11148" y="33458"/>
                    <a:pt x="11486" y="32913"/>
                    <a:pt x="11800" y="32356"/>
                  </a:cubicBezTo>
                  <a:cubicBezTo>
                    <a:pt x="12144" y="32081"/>
                    <a:pt x="12280" y="31810"/>
                    <a:pt x="12239" y="31536"/>
                  </a:cubicBezTo>
                  <a:cubicBezTo>
                    <a:pt x="12381" y="31259"/>
                    <a:pt x="12519" y="30979"/>
                    <a:pt x="12643" y="30693"/>
                  </a:cubicBezTo>
                  <a:lnTo>
                    <a:pt x="12877" y="30782"/>
                  </a:lnTo>
                  <a:cubicBezTo>
                    <a:pt x="12892" y="30788"/>
                    <a:pt x="12907" y="30791"/>
                    <a:pt x="12921" y="30791"/>
                  </a:cubicBezTo>
                  <a:cubicBezTo>
                    <a:pt x="13000" y="30791"/>
                    <a:pt x="13063" y="30711"/>
                    <a:pt x="13068" y="30635"/>
                  </a:cubicBezTo>
                  <a:cubicBezTo>
                    <a:pt x="13105" y="30150"/>
                    <a:pt x="13232" y="29677"/>
                    <a:pt x="13267" y="29192"/>
                  </a:cubicBezTo>
                  <a:cubicBezTo>
                    <a:pt x="13276" y="29074"/>
                    <a:pt x="13354" y="29024"/>
                    <a:pt x="13477" y="29024"/>
                  </a:cubicBezTo>
                  <a:close/>
                  <a:moveTo>
                    <a:pt x="60059" y="1470"/>
                  </a:moveTo>
                  <a:cubicBezTo>
                    <a:pt x="60276" y="1618"/>
                    <a:pt x="60484" y="1782"/>
                    <a:pt x="60677" y="1961"/>
                  </a:cubicBezTo>
                  <a:cubicBezTo>
                    <a:pt x="50605" y="12536"/>
                    <a:pt x="42610" y="24899"/>
                    <a:pt x="32356" y="35272"/>
                  </a:cubicBezTo>
                  <a:cubicBezTo>
                    <a:pt x="32252" y="35240"/>
                    <a:pt x="32145" y="35202"/>
                    <a:pt x="32041" y="35170"/>
                  </a:cubicBezTo>
                  <a:cubicBezTo>
                    <a:pt x="37394" y="30771"/>
                    <a:pt x="40670" y="23940"/>
                    <a:pt x="44952" y="18590"/>
                  </a:cubicBezTo>
                  <a:cubicBezTo>
                    <a:pt x="49701" y="12655"/>
                    <a:pt x="55094" y="7415"/>
                    <a:pt x="60042" y="1673"/>
                  </a:cubicBezTo>
                  <a:cubicBezTo>
                    <a:pt x="60088" y="1615"/>
                    <a:pt x="60097" y="1534"/>
                    <a:pt x="60059" y="1470"/>
                  </a:cubicBezTo>
                  <a:close/>
                  <a:moveTo>
                    <a:pt x="10467" y="32714"/>
                  </a:moveTo>
                  <a:lnTo>
                    <a:pt x="10467" y="32714"/>
                  </a:lnTo>
                  <a:cubicBezTo>
                    <a:pt x="9823" y="33637"/>
                    <a:pt x="9127" y="34524"/>
                    <a:pt x="8376" y="35367"/>
                  </a:cubicBezTo>
                  <a:cubicBezTo>
                    <a:pt x="8934" y="34530"/>
                    <a:pt x="9470" y="33698"/>
                    <a:pt x="9921" y="32786"/>
                  </a:cubicBezTo>
                  <a:cubicBezTo>
                    <a:pt x="9966" y="32790"/>
                    <a:pt x="10009" y="32791"/>
                    <a:pt x="10051" y="32791"/>
                  </a:cubicBezTo>
                  <a:cubicBezTo>
                    <a:pt x="10207" y="32791"/>
                    <a:pt x="10344" y="32766"/>
                    <a:pt x="10467" y="32714"/>
                  </a:cubicBezTo>
                  <a:close/>
                  <a:moveTo>
                    <a:pt x="9188" y="32636"/>
                  </a:moveTo>
                  <a:cubicBezTo>
                    <a:pt x="9280" y="32662"/>
                    <a:pt x="9375" y="32688"/>
                    <a:pt x="9459" y="32708"/>
                  </a:cubicBezTo>
                  <a:cubicBezTo>
                    <a:pt x="8809" y="33637"/>
                    <a:pt x="8171" y="34576"/>
                    <a:pt x="7542" y="35517"/>
                  </a:cubicBezTo>
                  <a:cubicBezTo>
                    <a:pt x="7565" y="35263"/>
                    <a:pt x="7556" y="35006"/>
                    <a:pt x="7510" y="34752"/>
                  </a:cubicBezTo>
                  <a:cubicBezTo>
                    <a:pt x="7738" y="34382"/>
                    <a:pt x="7992" y="34030"/>
                    <a:pt x="8270" y="33695"/>
                  </a:cubicBezTo>
                  <a:lnTo>
                    <a:pt x="8267" y="33695"/>
                  </a:lnTo>
                  <a:cubicBezTo>
                    <a:pt x="8596" y="33392"/>
                    <a:pt x="8893" y="33057"/>
                    <a:pt x="9153" y="32696"/>
                  </a:cubicBezTo>
                  <a:lnTo>
                    <a:pt x="9156" y="32693"/>
                  </a:lnTo>
                  <a:cubicBezTo>
                    <a:pt x="9164" y="32682"/>
                    <a:pt x="9173" y="32673"/>
                    <a:pt x="9182" y="32662"/>
                  </a:cubicBezTo>
                  <a:cubicBezTo>
                    <a:pt x="9190" y="32650"/>
                    <a:pt x="9182" y="32644"/>
                    <a:pt x="9188" y="32636"/>
                  </a:cubicBezTo>
                  <a:close/>
                  <a:moveTo>
                    <a:pt x="36435" y="31311"/>
                  </a:moveTo>
                  <a:lnTo>
                    <a:pt x="36435" y="31311"/>
                  </a:lnTo>
                  <a:cubicBezTo>
                    <a:pt x="35376" y="32717"/>
                    <a:pt x="34348" y="34148"/>
                    <a:pt x="33375" y="35627"/>
                  </a:cubicBezTo>
                  <a:cubicBezTo>
                    <a:pt x="33372" y="35632"/>
                    <a:pt x="33372" y="35635"/>
                    <a:pt x="33372" y="35641"/>
                  </a:cubicBezTo>
                  <a:cubicBezTo>
                    <a:pt x="33124" y="35537"/>
                    <a:pt x="32873" y="35442"/>
                    <a:pt x="32619" y="35355"/>
                  </a:cubicBezTo>
                  <a:cubicBezTo>
                    <a:pt x="33929" y="34042"/>
                    <a:pt x="35194" y="32685"/>
                    <a:pt x="36435" y="31311"/>
                  </a:cubicBezTo>
                  <a:close/>
                  <a:moveTo>
                    <a:pt x="52190" y="15265"/>
                  </a:moveTo>
                  <a:cubicBezTo>
                    <a:pt x="50896" y="16876"/>
                    <a:pt x="49623" y="18489"/>
                    <a:pt x="48393" y="20063"/>
                  </a:cubicBezTo>
                  <a:cubicBezTo>
                    <a:pt x="47212" y="21573"/>
                    <a:pt x="46078" y="23143"/>
                    <a:pt x="44952" y="24725"/>
                  </a:cubicBezTo>
                  <a:cubicBezTo>
                    <a:pt x="43171" y="27015"/>
                    <a:pt x="41490" y="29391"/>
                    <a:pt x="39865" y="31798"/>
                  </a:cubicBezTo>
                  <a:cubicBezTo>
                    <a:pt x="38771" y="33248"/>
                    <a:pt x="37645" y="34662"/>
                    <a:pt x="36455" y="36005"/>
                  </a:cubicBezTo>
                  <a:cubicBezTo>
                    <a:pt x="36608" y="35477"/>
                    <a:pt x="36761" y="34951"/>
                    <a:pt x="36914" y="34426"/>
                  </a:cubicBezTo>
                  <a:cubicBezTo>
                    <a:pt x="36995" y="34293"/>
                    <a:pt x="37088" y="34169"/>
                    <a:pt x="37168" y="34036"/>
                  </a:cubicBezTo>
                  <a:cubicBezTo>
                    <a:pt x="38635" y="32347"/>
                    <a:pt x="39977" y="30571"/>
                    <a:pt x="41259" y="28756"/>
                  </a:cubicBezTo>
                  <a:cubicBezTo>
                    <a:pt x="41612" y="28337"/>
                    <a:pt x="41967" y="27924"/>
                    <a:pt x="42313" y="27500"/>
                  </a:cubicBezTo>
                  <a:cubicBezTo>
                    <a:pt x="44467" y="24858"/>
                    <a:pt x="46340" y="21971"/>
                    <a:pt x="48471" y="19301"/>
                  </a:cubicBezTo>
                  <a:cubicBezTo>
                    <a:pt x="49594" y="17898"/>
                    <a:pt x="50867" y="16567"/>
                    <a:pt x="52190" y="15265"/>
                  </a:cubicBezTo>
                  <a:close/>
                  <a:moveTo>
                    <a:pt x="55850" y="16910"/>
                  </a:moveTo>
                  <a:cubicBezTo>
                    <a:pt x="52885" y="20975"/>
                    <a:pt x="50042" y="25141"/>
                    <a:pt x="46941" y="28987"/>
                  </a:cubicBezTo>
                  <a:cubicBezTo>
                    <a:pt x="45610" y="30635"/>
                    <a:pt x="44230" y="32243"/>
                    <a:pt x="42905" y="33897"/>
                  </a:cubicBezTo>
                  <a:cubicBezTo>
                    <a:pt x="42403" y="34550"/>
                    <a:pt x="41880" y="35188"/>
                    <a:pt x="41343" y="35811"/>
                  </a:cubicBezTo>
                  <a:cubicBezTo>
                    <a:pt x="41069" y="36139"/>
                    <a:pt x="40929" y="36271"/>
                    <a:pt x="40883" y="36271"/>
                  </a:cubicBezTo>
                  <a:cubicBezTo>
                    <a:pt x="40856" y="36271"/>
                    <a:pt x="40861" y="36225"/>
                    <a:pt x="40890" y="36146"/>
                  </a:cubicBezTo>
                  <a:lnTo>
                    <a:pt x="40887" y="36146"/>
                  </a:lnTo>
                  <a:cubicBezTo>
                    <a:pt x="41531" y="35179"/>
                    <a:pt x="42151" y="34189"/>
                    <a:pt x="42815" y="33204"/>
                  </a:cubicBezTo>
                  <a:cubicBezTo>
                    <a:pt x="43843" y="31680"/>
                    <a:pt x="44897" y="30170"/>
                    <a:pt x="45954" y="28666"/>
                  </a:cubicBezTo>
                  <a:cubicBezTo>
                    <a:pt x="48405" y="25407"/>
                    <a:pt x="50954" y="22179"/>
                    <a:pt x="53665" y="19234"/>
                  </a:cubicBezTo>
                  <a:cubicBezTo>
                    <a:pt x="54387" y="18449"/>
                    <a:pt x="55117" y="17678"/>
                    <a:pt x="55850" y="16910"/>
                  </a:cubicBezTo>
                  <a:close/>
                  <a:moveTo>
                    <a:pt x="50994" y="18114"/>
                  </a:moveTo>
                  <a:lnTo>
                    <a:pt x="50994" y="18114"/>
                  </a:lnTo>
                  <a:cubicBezTo>
                    <a:pt x="47042" y="23738"/>
                    <a:pt x="43384" y="29607"/>
                    <a:pt x="39057" y="34841"/>
                  </a:cubicBezTo>
                  <a:cubicBezTo>
                    <a:pt x="38701" y="35270"/>
                    <a:pt x="37633" y="36419"/>
                    <a:pt x="37411" y="36419"/>
                  </a:cubicBezTo>
                  <a:cubicBezTo>
                    <a:pt x="37280" y="36419"/>
                    <a:pt x="37445" y="36018"/>
                    <a:pt x="38225" y="34830"/>
                  </a:cubicBezTo>
                  <a:cubicBezTo>
                    <a:pt x="39175" y="33386"/>
                    <a:pt x="40154" y="31966"/>
                    <a:pt x="41132" y="30546"/>
                  </a:cubicBezTo>
                  <a:cubicBezTo>
                    <a:pt x="43653" y="26896"/>
                    <a:pt x="46349" y="23383"/>
                    <a:pt x="49274" y="20048"/>
                  </a:cubicBezTo>
                  <a:cubicBezTo>
                    <a:pt x="49842" y="19399"/>
                    <a:pt x="50417" y="18755"/>
                    <a:pt x="50994" y="18114"/>
                  </a:cubicBezTo>
                  <a:close/>
                  <a:moveTo>
                    <a:pt x="1925" y="33554"/>
                  </a:moveTo>
                  <a:cubicBezTo>
                    <a:pt x="2971" y="33554"/>
                    <a:pt x="3816" y="33809"/>
                    <a:pt x="4571" y="34252"/>
                  </a:cubicBezTo>
                  <a:cubicBezTo>
                    <a:pt x="4542" y="34255"/>
                    <a:pt x="4514" y="34264"/>
                    <a:pt x="4490" y="34281"/>
                  </a:cubicBezTo>
                  <a:cubicBezTo>
                    <a:pt x="3643" y="34959"/>
                    <a:pt x="2933" y="35723"/>
                    <a:pt x="2212" y="36531"/>
                  </a:cubicBezTo>
                  <a:lnTo>
                    <a:pt x="2212" y="36531"/>
                  </a:lnTo>
                  <a:cubicBezTo>
                    <a:pt x="2601" y="36094"/>
                    <a:pt x="3137" y="35207"/>
                    <a:pt x="3489" y="34506"/>
                  </a:cubicBezTo>
                  <a:cubicBezTo>
                    <a:pt x="3566" y="34369"/>
                    <a:pt x="3453" y="34230"/>
                    <a:pt x="3327" y="34230"/>
                  </a:cubicBezTo>
                  <a:cubicBezTo>
                    <a:pt x="3284" y="34230"/>
                    <a:pt x="3239" y="34246"/>
                    <a:pt x="3200" y="34284"/>
                  </a:cubicBezTo>
                  <a:cubicBezTo>
                    <a:pt x="2455" y="34947"/>
                    <a:pt x="2159" y="35311"/>
                    <a:pt x="2103" y="35311"/>
                  </a:cubicBezTo>
                  <a:cubicBezTo>
                    <a:pt x="2040" y="35311"/>
                    <a:pt x="2285" y="34843"/>
                    <a:pt x="2530" y="33814"/>
                  </a:cubicBezTo>
                  <a:cubicBezTo>
                    <a:pt x="2557" y="33690"/>
                    <a:pt x="2458" y="33594"/>
                    <a:pt x="2351" y="33594"/>
                  </a:cubicBezTo>
                  <a:cubicBezTo>
                    <a:pt x="2310" y="33594"/>
                    <a:pt x="2269" y="33608"/>
                    <a:pt x="2233" y="33640"/>
                  </a:cubicBezTo>
                  <a:cubicBezTo>
                    <a:pt x="1748" y="34100"/>
                    <a:pt x="1531" y="34357"/>
                    <a:pt x="1466" y="34357"/>
                  </a:cubicBezTo>
                  <a:cubicBezTo>
                    <a:pt x="1401" y="34357"/>
                    <a:pt x="1483" y="34109"/>
                    <a:pt x="1601" y="33562"/>
                  </a:cubicBezTo>
                  <a:cubicBezTo>
                    <a:pt x="1711" y="33557"/>
                    <a:pt x="1819" y="33554"/>
                    <a:pt x="1925" y="33554"/>
                  </a:cubicBezTo>
                  <a:close/>
                  <a:moveTo>
                    <a:pt x="65539" y="32604"/>
                  </a:moveTo>
                  <a:cubicBezTo>
                    <a:pt x="65533" y="32679"/>
                    <a:pt x="65533" y="32754"/>
                    <a:pt x="65542" y="32826"/>
                  </a:cubicBezTo>
                  <a:cubicBezTo>
                    <a:pt x="65574" y="32997"/>
                    <a:pt x="65614" y="33167"/>
                    <a:pt x="65663" y="33331"/>
                  </a:cubicBezTo>
                  <a:cubicBezTo>
                    <a:pt x="65164" y="33903"/>
                    <a:pt x="64658" y="34472"/>
                    <a:pt x="64153" y="35038"/>
                  </a:cubicBezTo>
                  <a:cubicBezTo>
                    <a:pt x="63504" y="35500"/>
                    <a:pt x="62912" y="36054"/>
                    <a:pt x="62358" y="36657"/>
                  </a:cubicBezTo>
                  <a:cubicBezTo>
                    <a:pt x="63437" y="35323"/>
                    <a:pt x="64497" y="33972"/>
                    <a:pt x="65539" y="32604"/>
                  </a:cubicBezTo>
                  <a:close/>
                  <a:moveTo>
                    <a:pt x="1874" y="34625"/>
                  </a:moveTo>
                  <a:cubicBezTo>
                    <a:pt x="2081" y="34625"/>
                    <a:pt x="1602" y="35525"/>
                    <a:pt x="1323" y="36198"/>
                  </a:cubicBezTo>
                  <a:cubicBezTo>
                    <a:pt x="1273" y="36319"/>
                    <a:pt x="1393" y="36423"/>
                    <a:pt x="1507" y="36423"/>
                  </a:cubicBezTo>
                  <a:cubicBezTo>
                    <a:pt x="1551" y="36423"/>
                    <a:pt x="1594" y="36408"/>
                    <a:pt x="1627" y="36371"/>
                  </a:cubicBezTo>
                  <a:cubicBezTo>
                    <a:pt x="2343" y="35567"/>
                    <a:pt x="2639" y="35252"/>
                    <a:pt x="2688" y="35252"/>
                  </a:cubicBezTo>
                  <a:cubicBezTo>
                    <a:pt x="2772" y="35252"/>
                    <a:pt x="2160" y="36140"/>
                    <a:pt x="1678" y="37090"/>
                  </a:cubicBezTo>
                  <a:cubicBezTo>
                    <a:pt x="1254" y="36758"/>
                    <a:pt x="1139" y="36074"/>
                    <a:pt x="994" y="35381"/>
                  </a:cubicBezTo>
                  <a:cubicBezTo>
                    <a:pt x="1514" y="34835"/>
                    <a:pt x="1774" y="34625"/>
                    <a:pt x="1874" y="34625"/>
                  </a:cubicBezTo>
                  <a:close/>
                  <a:moveTo>
                    <a:pt x="4799" y="34405"/>
                  </a:moveTo>
                  <a:lnTo>
                    <a:pt x="4799" y="34405"/>
                  </a:lnTo>
                  <a:cubicBezTo>
                    <a:pt x="5212" y="34677"/>
                    <a:pt x="5602" y="34983"/>
                    <a:pt x="5963" y="35321"/>
                  </a:cubicBezTo>
                  <a:cubicBezTo>
                    <a:pt x="5934" y="35323"/>
                    <a:pt x="5908" y="35335"/>
                    <a:pt x="5885" y="35352"/>
                  </a:cubicBezTo>
                  <a:cubicBezTo>
                    <a:pt x="5157" y="35982"/>
                    <a:pt x="4551" y="36822"/>
                    <a:pt x="4222" y="37382"/>
                  </a:cubicBezTo>
                  <a:cubicBezTo>
                    <a:pt x="4661" y="36631"/>
                    <a:pt x="4955" y="35820"/>
                    <a:pt x="5241" y="35000"/>
                  </a:cubicBezTo>
                  <a:cubicBezTo>
                    <a:pt x="5285" y="34871"/>
                    <a:pt x="5162" y="34755"/>
                    <a:pt x="5042" y="34755"/>
                  </a:cubicBezTo>
                  <a:cubicBezTo>
                    <a:pt x="4996" y="34755"/>
                    <a:pt x="4950" y="34772"/>
                    <a:pt x="4915" y="34812"/>
                  </a:cubicBezTo>
                  <a:cubicBezTo>
                    <a:pt x="4277" y="35534"/>
                    <a:pt x="3645" y="36259"/>
                    <a:pt x="3024" y="36995"/>
                  </a:cubicBezTo>
                  <a:cubicBezTo>
                    <a:pt x="3486" y="36447"/>
                    <a:pt x="4306" y="35419"/>
                    <a:pt x="4782" y="34506"/>
                  </a:cubicBezTo>
                  <a:cubicBezTo>
                    <a:pt x="4799" y="34475"/>
                    <a:pt x="4805" y="34440"/>
                    <a:pt x="4799" y="34405"/>
                  </a:cubicBezTo>
                  <a:close/>
                  <a:moveTo>
                    <a:pt x="36530" y="33305"/>
                  </a:moveTo>
                  <a:cubicBezTo>
                    <a:pt x="35907" y="34238"/>
                    <a:pt x="35306" y="35182"/>
                    <a:pt x="34769" y="36161"/>
                  </a:cubicBezTo>
                  <a:cubicBezTo>
                    <a:pt x="34702" y="36280"/>
                    <a:pt x="34804" y="36404"/>
                    <a:pt x="34913" y="36404"/>
                  </a:cubicBezTo>
                  <a:cubicBezTo>
                    <a:pt x="34950" y="36404"/>
                    <a:pt x="34988" y="36390"/>
                    <a:pt x="35020" y="36357"/>
                  </a:cubicBezTo>
                  <a:cubicBezTo>
                    <a:pt x="35474" y="35907"/>
                    <a:pt x="35901" y="35439"/>
                    <a:pt x="36328" y="34971"/>
                  </a:cubicBezTo>
                  <a:lnTo>
                    <a:pt x="36328" y="34971"/>
                  </a:lnTo>
                  <a:cubicBezTo>
                    <a:pt x="36057" y="35549"/>
                    <a:pt x="35820" y="36138"/>
                    <a:pt x="35615" y="36741"/>
                  </a:cubicBezTo>
                  <a:cubicBezTo>
                    <a:pt x="35578" y="36858"/>
                    <a:pt x="35671" y="36934"/>
                    <a:pt x="35768" y="36934"/>
                  </a:cubicBezTo>
                  <a:cubicBezTo>
                    <a:pt x="35808" y="36934"/>
                    <a:pt x="35848" y="36922"/>
                    <a:pt x="35881" y="36894"/>
                  </a:cubicBezTo>
                  <a:cubicBezTo>
                    <a:pt x="36669" y="36236"/>
                    <a:pt x="37324" y="35494"/>
                    <a:pt x="37928" y="34706"/>
                  </a:cubicBezTo>
                  <a:lnTo>
                    <a:pt x="37928" y="34706"/>
                  </a:lnTo>
                  <a:cubicBezTo>
                    <a:pt x="37310" y="35647"/>
                    <a:pt x="36695" y="36591"/>
                    <a:pt x="36086" y="37532"/>
                  </a:cubicBezTo>
                  <a:cubicBezTo>
                    <a:pt x="35462" y="36738"/>
                    <a:pt x="34602" y="36187"/>
                    <a:pt x="33672" y="35771"/>
                  </a:cubicBezTo>
                  <a:cubicBezTo>
                    <a:pt x="34680" y="35055"/>
                    <a:pt x="35627" y="34218"/>
                    <a:pt x="36530" y="33305"/>
                  </a:cubicBezTo>
                  <a:close/>
                  <a:moveTo>
                    <a:pt x="4125" y="35050"/>
                  </a:moveTo>
                  <a:lnTo>
                    <a:pt x="4125" y="35050"/>
                  </a:lnTo>
                  <a:cubicBezTo>
                    <a:pt x="3465" y="35698"/>
                    <a:pt x="2961" y="36802"/>
                    <a:pt x="2487" y="37627"/>
                  </a:cubicBezTo>
                  <a:cubicBezTo>
                    <a:pt x="2323" y="37521"/>
                    <a:pt x="2156" y="37414"/>
                    <a:pt x="1992" y="37305"/>
                  </a:cubicBezTo>
                  <a:lnTo>
                    <a:pt x="1992" y="37305"/>
                  </a:lnTo>
                  <a:cubicBezTo>
                    <a:pt x="2702" y="36549"/>
                    <a:pt x="3384" y="35775"/>
                    <a:pt x="4125" y="35050"/>
                  </a:cubicBezTo>
                  <a:close/>
                  <a:moveTo>
                    <a:pt x="66356" y="35967"/>
                  </a:moveTo>
                  <a:lnTo>
                    <a:pt x="66356" y="35967"/>
                  </a:lnTo>
                  <a:cubicBezTo>
                    <a:pt x="66469" y="36718"/>
                    <a:pt x="66422" y="37359"/>
                    <a:pt x="66004" y="37604"/>
                  </a:cubicBezTo>
                  <a:lnTo>
                    <a:pt x="66001" y="37601"/>
                  </a:lnTo>
                  <a:cubicBezTo>
                    <a:pt x="66027" y="37570"/>
                    <a:pt x="66053" y="37538"/>
                    <a:pt x="66079" y="37506"/>
                  </a:cubicBezTo>
                  <a:cubicBezTo>
                    <a:pt x="66162" y="37393"/>
                    <a:pt x="66054" y="37283"/>
                    <a:pt x="65942" y="37283"/>
                  </a:cubicBezTo>
                  <a:cubicBezTo>
                    <a:pt x="65894" y="37283"/>
                    <a:pt x="65846" y="37303"/>
                    <a:pt x="65810" y="37350"/>
                  </a:cubicBezTo>
                  <a:cubicBezTo>
                    <a:pt x="65649" y="37570"/>
                    <a:pt x="65478" y="37786"/>
                    <a:pt x="65311" y="38006"/>
                  </a:cubicBezTo>
                  <a:cubicBezTo>
                    <a:pt x="65689" y="37336"/>
                    <a:pt x="66041" y="36657"/>
                    <a:pt x="66356" y="35967"/>
                  </a:cubicBezTo>
                  <a:close/>
                  <a:moveTo>
                    <a:pt x="6199" y="35542"/>
                  </a:moveTo>
                  <a:cubicBezTo>
                    <a:pt x="6337" y="35677"/>
                    <a:pt x="6477" y="35809"/>
                    <a:pt x="6618" y="35950"/>
                  </a:cubicBezTo>
                  <a:cubicBezTo>
                    <a:pt x="6583" y="35956"/>
                    <a:pt x="6552" y="35970"/>
                    <a:pt x="6529" y="35993"/>
                  </a:cubicBezTo>
                  <a:cubicBezTo>
                    <a:pt x="5947" y="36638"/>
                    <a:pt x="5033" y="37437"/>
                    <a:pt x="4679" y="38223"/>
                  </a:cubicBezTo>
                  <a:lnTo>
                    <a:pt x="4679" y="38223"/>
                  </a:lnTo>
                  <a:cubicBezTo>
                    <a:pt x="5092" y="37305"/>
                    <a:pt x="5750" y="36499"/>
                    <a:pt x="6191" y="35589"/>
                  </a:cubicBezTo>
                  <a:cubicBezTo>
                    <a:pt x="6199" y="35573"/>
                    <a:pt x="6194" y="35559"/>
                    <a:pt x="6199" y="35542"/>
                  </a:cubicBezTo>
                  <a:close/>
                  <a:moveTo>
                    <a:pt x="12051" y="30950"/>
                  </a:moveTo>
                  <a:cubicBezTo>
                    <a:pt x="11722" y="31619"/>
                    <a:pt x="11373" y="32275"/>
                    <a:pt x="10992" y="32910"/>
                  </a:cubicBezTo>
                  <a:lnTo>
                    <a:pt x="10799" y="33207"/>
                  </a:lnTo>
                  <a:cubicBezTo>
                    <a:pt x="9854" y="34683"/>
                    <a:pt x="8685" y="36013"/>
                    <a:pt x="7504" y="37301"/>
                  </a:cubicBezTo>
                  <a:cubicBezTo>
                    <a:pt x="7144" y="37685"/>
                    <a:pt x="6774" y="38060"/>
                    <a:pt x="6396" y="38424"/>
                  </a:cubicBezTo>
                  <a:cubicBezTo>
                    <a:pt x="6959" y="37870"/>
                    <a:pt x="7372" y="36882"/>
                    <a:pt x="7808" y="36221"/>
                  </a:cubicBezTo>
                  <a:lnTo>
                    <a:pt x="7914" y="36060"/>
                  </a:lnTo>
                  <a:cubicBezTo>
                    <a:pt x="9514" y="34556"/>
                    <a:pt x="10833" y="32777"/>
                    <a:pt x="12051" y="30950"/>
                  </a:cubicBezTo>
                  <a:close/>
                  <a:moveTo>
                    <a:pt x="38569" y="35794"/>
                  </a:moveTo>
                  <a:cubicBezTo>
                    <a:pt x="37858" y="36672"/>
                    <a:pt x="37200" y="37581"/>
                    <a:pt x="36640" y="38540"/>
                  </a:cubicBezTo>
                  <a:cubicBezTo>
                    <a:pt x="36530" y="38251"/>
                    <a:pt x="36435" y="38029"/>
                    <a:pt x="36360" y="37904"/>
                  </a:cubicBezTo>
                  <a:cubicBezTo>
                    <a:pt x="36331" y="37861"/>
                    <a:pt x="36299" y="37824"/>
                    <a:pt x="36271" y="37783"/>
                  </a:cubicBezTo>
                  <a:cubicBezTo>
                    <a:pt x="36273" y="37783"/>
                    <a:pt x="36276" y="37783"/>
                    <a:pt x="36282" y="37780"/>
                  </a:cubicBezTo>
                  <a:cubicBezTo>
                    <a:pt x="37088" y="37171"/>
                    <a:pt x="37850" y="36507"/>
                    <a:pt x="38569" y="35794"/>
                  </a:cubicBezTo>
                  <a:close/>
                  <a:moveTo>
                    <a:pt x="4541" y="35822"/>
                  </a:moveTo>
                  <a:lnTo>
                    <a:pt x="4541" y="35822"/>
                  </a:lnTo>
                  <a:cubicBezTo>
                    <a:pt x="4108" y="36320"/>
                    <a:pt x="3828" y="37286"/>
                    <a:pt x="3486" y="37873"/>
                  </a:cubicBezTo>
                  <a:cubicBezTo>
                    <a:pt x="3404" y="38013"/>
                    <a:pt x="3533" y="38171"/>
                    <a:pt x="3665" y="38171"/>
                  </a:cubicBezTo>
                  <a:cubicBezTo>
                    <a:pt x="3709" y="38171"/>
                    <a:pt x="3754" y="38153"/>
                    <a:pt x="3792" y="38109"/>
                  </a:cubicBezTo>
                  <a:cubicBezTo>
                    <a:pt x="4329" y="37483"/>
                    <a:pt x="5189" y="36764"/>
                    <a:pt x="5541" y="36042"/>
                  </a:cubicBezTo>
                  <a:lnTo>
                    <a:pt x="5541" y="36042"/>
                  </a:lnTo>
                  <a:cubicBezTo>
                    <a:pt x="5111" y="36926"/>
                    <a:pt x="4519" y="37708"/>
                    <a:pt x="4092" y="38597"/>
                  </a:cubicBezTo>
                  <a:cubicBezTo>
                    <a:pt x="3668" y="38358"/>
                    <a:pt x="3250" y="38107"/>
                    <a:pt x="2835" y="37851"/>
                  </a:cubicBezTo>
                  <a:lnTo>
                    <a:pt x="2835" y="37851"/>
                  </a:lnTo>
                  <a:cubicBezTo>
                    <a:pt x="3393" y="37163"/>
                    <a:pt x="3960" y="36487"/>
                    <a:pt x="4541" y="35822"/>
                  </a:cubicBezTo>
                  <a:close/>
                  <a:moveTo>
                    <a:pt x="15421" y="37148"/>
                  </a:moveTo>
                  <a:cubicBezTo>
                    <a:pt x="15419" y="37150"/>
                    <a:pt x="15418" y="37150"/>
                    <a:pt x="15416" y="37150"/>
                  </a:cubicBezTo>
                  <a:cubicBezTo>
                    <a:pt x="15414" y="37150"/>
                    <a:pt x="15412" y="37150"/>
                    <a:pt x="15409" y="37151"/>
                  </a:cubicBezTo>
                  <a:cubicBezTo>
                    <a:pt x="14774" y="37587"/>
                    <a:pt x="14173" y="38072"/>
                    <a:pt x="13616" y="38603"/>
                  </a:cubicBezTo>
                  <a:cubicBezTo>
                    <a:pt x="13613" y="38606"/>
                    <a:pt x="13613" y="38606"/>
                    <a:pt x="13610" y="38606"/>
                  </a:cubicBezTo>
                  <a:cubicBezTo>
                    <a:pt x="13870" y="38176"/>
                    <a:pt x="14136" y="37751"/>
                    <a:pt x="14378" y="37307"/>
                  </a:cubicBezTo>
                  <a:cubicBezTo>
                    <a:pt x="14390" y="37284"/>
                    <a:pt x="14393" y="37258"/>
                    <a:pt x="14393" y="37232"/>
                  </a:cubicBezTo>
                  <a:cubicBezTo>
                    <a:pt x="14517" y="37217"/>
                    <a:pt x="14638" y="37206"/>
                    <a:pt x="14762" y="37191"/>
                  </a:cubicBezTo>
                  <a:cubicBezTo>
                    <a:pt x="15005" y="37165"/>
                    <a:pt x="15219" y="37154"/>
                    <a:pt x="15421" y="37148"/>
                  </a:cubicBezTo>
                  <a:close/>
                  <a:moveTo>
                    <a:pt x="43390" y="31542"/>
                  </a:moveTo>
                  <a:lnTo>
                    <a:pt x="43390" y="31542"/>
                  </a:lnTo>
                  <a:cubicBezTo>
                    <a:pt x="42125" y="33317"/>
                    <a:pt x="40896" y="35101"/>
                    <a:pt x="39697" y="36877"/>
                  </a:cubicBezTo>
                  <a:cubicBezTo>
                    <a:pt x="39054" y="37708"/>
                    <a:pt x="38482" y="38467"/>
                    <a:pt x="38335" y="38794"/>
                  </a:cubicBezTo>
                  <a:cubicBezTo>
                    <a:pt x="39544" y="36103"/>
                    <a:pt x="41456" y="33802"/>
                    <a:pt x="43390" y="31542"/>
                  </a:cubicBezTo>
                  <a:close/>
                  <a:moveTo>
                    <a:pt x="6206" y="36944"/>
                  </a:moveTo>
                  <a:lnTo>
                    <a:pt x="6206" y="36944"/>
                  </a:lnTo>
                  <a:cubicBezTo>
                    <a:pt x="6208" y="36944"/>
                    <a:pt x="6102" y="37077"/>
                    <a:pt x="5888" y="37344"/>
                  </a:cubicBezTo>
                  <a:cubicBezTo>
                    <a:pt x="5556" y="37948"/>
                    <a:pt x="5273" y="38453"/>
                    <a:pt x="5053" y="39071"/>
                  </a:cubicBezTo>
                  <a:lnTo>
                    <a:pt x="5053" y="39074"/>
                  </a:lnTo>
                  <a:cubicBezTo>
                    <a:pt x="4877" y="38996"/>
                    <a:pt x="4690" y="38935"/>
                    <a:pt x="4525" y="38846"/>
                  </a:cubicBezTo>
                  <a:cubicBezTo>
                    <a:pt x="4514" y="38837"/>
                    <a:pt x="4502" y="38831"/>
                    <a:pt x="4490" y="38825"/>
                  </a:cubicBezTo>
                  <a:cubicBezTo>
                    <a:pt x="4900" y="38476"/>
                    <a:pt x="5276" y="38086"/>
                    <a:pt x="5611" y="37665"/>
                  </a:cubicBezTo>
                  <a:cubicBezTo>
                    <a:pt x="6005" y="37185"/>
                    <a:pt x="6203" y="36944"/>
                    <a:pt x="6206" y="36944"/>
                  </a:cubicBezTo>
                  <a:close/>
                  <a:moveTo>
                    <a:pt x="15591" y="37154"/>
                  </a:moveTo>
                  <a:lnTo>
                    <a:pt x="15591" y="37154"/>
                  </a:lnTo>
                  <a:cubicBezTo>
                    <a:pt x="15839" y="37157"/>
                    <a:pt x="16088" y="37177"/>
                    <a:pt x="16333" y="37214"/>
                  </a:cubicBezTo>
                  <a:cubicBezTo>
                    <a:pt x="15989" y="37506"/>
                    <a:pt x="15660" y="37818"/>
                    <a:pt x="15351" y="38150"/>
                  </a:cubicBezTo>
                  <a:cubicBezTo>
                    <a:pt x="15037" y="38441"/>
                    <a:pt x="14762" y="38773"/>
                    <a:pt x="14529" y="39134"/>
                  </a:cubicBezTo>
                  <a:cubicBezTo>
                    <a:pt x="14904" y="38551"/>
                    <a:pt x="15325" y="38023"/>
                    <a:pt x="15678" y="37419"/>
                  </a:cubicBezTo>
                  <a:cubicBezTo>
                    <a:pt x="15738" y="37318"/>
                    <a:pt x="15678" y="37203"/>
                    <a:pt x="15591" y="37154"/>
                  </a:cubicBezTo>
                  <a:close/>
                  <a:moveTo>
                    <a:pt x="13850" y="37278"/>
                  </a:moveTo>
                  <a:lnTo>
                    <a:pt x="13850" y="37278"/>
                  </a:lnTo>
                  <a:cubicBezTo>
                    <a:pt x="13143" y="37870"/>
                    <a:pt x="12470" y="38491"/>
                    <a:pt x="11809" y="39137"/>
                  </a:cubicBezTo>
                  <a:cubicBezTo>
                    <a:pt x="12066" y="38886"/>
                    <a:pt x="12741" y="38023"/>
                    <a:pt x="13085" y="37417"/>
                  </a:cubicBezTo>
                  <a:cubicBezTo>
                    <a:pt x="13105" y="37379"/>
                    <a:pt x="13111" y="37333"/>
                    <a:pt x="13102" y="37290"/>
                  </a:cubicBezTo>
                  <a:lnTo>
                    <a:pt x="13102" y="37290"/>
                  </a:lnTo>
                  <a:cubicBezTo>
                    <a:pt x="13190" y="37294"/>
                    <a:pt x="13279" y="37296"/>
                    <a:pt x="13367" y="37296"/>
                  </a:cubicBezTo>
                  <a:cubicBezTo>
                    <a:pt x="13528" y="37296"/>
                    <a:pt x="13690" y="37289"/>
                    <a:pt x="13850" y="37278"/>
                  </a:cubicBezTo>
                  <a:close/>
                  <a:moveTo>
                    <a:pt x="16861" y="38612"/>
                  </a:moveTo>
                  <a:cubicBezTo>
                    <a:pt x="16968" y="38612"/>
                    <a:pt x="16955" y="38798"/>
                    <a:pt x="16708" y="39308"/>
                  </a:cubicBezTo>
                  <a:cubicBezTo>
                    <a:pt x="16437" y="39374"/>
                    <a:pt x="16165" y="39429"/>
                    <a:pt x="15891" y="39478"/>
                  </a:cubicBezTo>
                  <a:cubicBezTo>
                    <a:pt x="16213" y="39089"/>
                    <a:pt x="16691" y="38612"/>
                    <a:pt x="16861" y="38612"/>
                  </a:cubicBezTo>
                  <a:close/>
                  <a:moveTo>
                    <a:pt x="7782" y="37601"/>
                  </a:moveTo>
                  <a:cubicBezTo>
                    <a:pt x="7669" y="37757"/>
                    <a:pt x="7556" y="37913"/>
                    <a:pt x="7444" y="38069"/>
                  </a:cubicBezTo>
                  <a:lnTo>
                    <a:pt x="7441" y="38069"/>
                  </a:lnTo>
                  <a:cubicBezTo>
                    <a:pt x="7210" y="38225"/>
                    <a:pt x="7103" y="38372"/>
                    <a:pt x="7123" y="38511"/>
                  </a:cubicBezTo>
                  <a:cubicBezTo>
                    <a:pt x="6915" y="38799"/>
                    <a:pt x="6705" y="39088"/>
                    <a:pt x="6500" y="39377"/>
                  </a:cubicBezTo>
                  <a:cubicBezTo>
                    <a:pt x="6465" y="39429"/>
                    <a:pt x="6462" y="39498"/>
                    <a:pt x="6497" y="39550"/>
                  </a:cubicBezTo>
                  <a:cubicBezTo>
                    <a:pt x="6156" y="39472"/>
                    <a:pt x="5818" y="39374"/>
                    <a:pt x="5486" y="39258"/>
                  </a:cubicBezTo>
                  <a:cubicBezTo>
                    <a:pt x="5709" y="38941"/>
                    <a:pt x="5934" y="38618"/>
                    <a:pt x="6159" y="38291"/>
                  </a:cubicBezTo>
                  <a:lnTo>
                    <a:pt x="6159" y="38291"/>
                  </a:lnTo>
                  <a:cubicBezTo>
                    <a:pt x="6044" y="38522"/>
                    <a:pt x="5931" y="38753"/>
                    <a:pt x="5830" y="38993"/>
                  </a:cubicBezTo>
                  <a:cubicBezTo>
                    <a:pt x="5770" y="39136"/>
                    <a:pt x="5903" y="39239"/>
                    <a:pt x="6031" y="39239"/>
                  </a:cubicBezTo>
                  <a:cubicBezTo>
                    <a:pt x="6081" y="39239"/>
                    <a:pt x="6131" y="39224"/>
                    <a:pt x="6168" y="39189"/>
                  </a:cubicBezTo>
                  <a:cubicBezTo>
                    <a:pt x="6716" y="38681"/>
                    <a:pt x="7253" y="38150"/>
                    <a:pt x="7782" y="37601"/>
                  </a:cubicBezTo>
                  <a:close/>
                  <a:moveTo>
                    <a:pt x="16069" y="38133"/>
                  </a:moveTo>
                  <a:cubicBezTo>
                    <a:pt x="16174" y="38133"/>
                    <a:pt x="16057" y="38430"/>
                    <a:pt x="15551" y="39267"/>
                  </a:cubicBezTo>
                  <a:cubicBezTo>
                    <a:pt x="15493" y="39362"/>
                    <a:pt x="15536" y="39466"/>
                    <a:pt x="15608" y="39527"/>
                  </a:cubicBezTo>
                  <a:cubicBezTo>
                    <a:pt x="15305" y="39573"/>
                    <a:pt x="14999" y="39614"/>
                    <a:pt x="14693" y="39637"/>
                  </a:cubicBezTo>
                  <a:cubicBezTo>
                    <a:pt x="14531" y="39654"/>
                    <a:pt x="14361" y="39668"/>
                    <a:pt x="14197" y="39686"/>
                  </a:cubicBezTo>
                  <a:cubicBezTo>
                    <a:pt x="14867" y="39200"/>
                    <a:pt x="15868" y="38133"/>
                    <a:pt x="16069" y="38133"/>
                  </a:cubicBezTo>
                  <a:close/>
                  <a:moveTo>
                    <a:pt x="14959" y="37938"/>
                  </a:moveTo>
                  <a:cubicBezTo>
                    <a:pt x="15084" y="37938"/>
                    <a:pt x="14009" y="39205"/>
                    <a:pt x="13830" y="39484"/>
                  </a:cubicBezTo>
                  <a:cubicBezTo>
                    <a:pt x="13781" y="39562"/>
                    <a:pt x="13795" y="39660"/>
                    <a:pt x="13862" y="39720"/>
                  </a:cubicBezTo>
                  <a:cubicBezTo>
                    <a:pt x="13576" y="39749"/>
                    <a:pt x="13281" y="39775"/>
                    <a:pt x="12984" y="39798"/>
                  </a:cubicBezTo>
                  <a:cubicBezTo>
                    <a:pt x="13463" y="39313"/>
                    <a:pt x="13942" y="38831"/>
                    <a:pt x="14442" y="38364"/>
                  </a:cubicBezTo>
                  <a:cubicBezTo>
                    <a:pt x="14769" y="38058"/>
                    <a:pt x="14921" y="37938"/>
                    <a:pt x="14959" y="37938"/>
                  </a:cubicBezTo>
                  <a:close/>
                  <a:moveTo>
                    <a:pt x="10802" y="35207"/>
                  </a:moveTo>
                  <a:cubicBezTo>
                    <a:pt x="10820" y="35207"/>
                    <a:pt x="10740" y="35417"/>
                    <a:pt x="10495" y="35988"/>
                  </a:cubicBezTo>
                  <a:cubicBezTo>
                    <a:pt x="10241" y="36582"/>
                    <a:pt x="9892" y="37137"/>
                    <a:pt x="9537" y="37679"/>
                  </a:cubicBezTo>
                  <a:cubicBezTo>
                    <a:pt x="8974" y="38358"/>
                    <a:pt x="8448" y="39071"/>
                    <a:pt x="7963" y="39807"/>
                  </a:cubicBezTo>
                  <a:cubicBezTo>
                    <a:pt x="7614" y="39767"/>
                    <a:pt x="7268" y="39715"/>
                    <a:pt x="6930" y="39651"/>
                  </a:cubicBezTo>
                  <a:cubicBezTo>
                    <a:pt x="6959" y="39637"/>
                    <a:pt x="6979" y="39619"/>
                    <a:pt x="7008" y="39605"/>
                  </a:cubicBezTo>
                  <a:cubicBezTo>
                    <a:pt x="7032" y="39594"/>
                    <a:pt x="7016" y="39561"/>
                    <a:pt x="6993" y="39561"/>
                  </a:cubicBezTo>
                  <a:cubicBezTo>
                    <a:pt x="6991" y="39561"/>
                    <a:pt x="6990" y="39561"/>
                    <a:pt x="6988" y="39562"/>
                  </a:cubicBezTo>
                  <a:cubicBezTo>
                    <a:pt x="6915" y="39573"/>
                    <a:pt x="6875" y="39582"/>
                    <a:pt x="6835" y="39588"/>
                  </a:cubicBezTo>
                  <a:lnTo>
                    <a:pt x="6864" y="39550"/>
                  </a:lnTo>
                  <a:cubicBezTo>
                    <a:pt x="7071" y="39489"/>
                    <a:pt x="7450" y="39377"/>
                    <a:pt x="7580" y="39290"/>
                  </a:cubicBezTo>
                  <a:cubicBezTo>
                    <a:pt x="8128" y="38926"/>
                    <a:pt x="8576" y="38398"/>
                    <a:pt x="9011" y="37913"/>
                  </a:cubicBezTo>
                  <a:cubicBezTo>
                    <a:pt x="9274" y="37622"/>
                    <a:pt x="9629" y="37125"/>
                    <a:pt x="9863" y="36810"/>
                  </a:cubicBezTo>
                  <a:cubicBezTo>
                    <a:pt x="10123" y="36464"/>
                    <a:pt x="10757" y="35207"/>
                    <a:pt x="10802" y="35207"/>
                  </a:cubicBezTo>
                  <a:close/>
                  <a:moveTo>
                    <a:pt x="13764" y="37831"/>
                  </a:moveTo>
                  <a:cubicBezTo>
                    <a:pt x="13356" y="38194"/>
                    <a:pt x="12876" y="39093"/>
                    <a:pt x="12542" y="39703"/>
                  </a:cubicBezTo>
                  <a:cubicBezTo>
                    <a:pt x="12519" y="39744"/>
                    <a:pt x="12513" y="39790"/>
                    <a:pt x="12522" y="39833"/>
                  </a:cubicBezTo>
                  <a:cubicBezTo>
                    <a:pt x="12216" y="39856"/>
                    <a:pt x="11907" y="39876"/>
                    <a:pt x="11595" y="39891"/>
                  </a:cubicBezTo>
                  <a:cubicBezTo>
                    <a:pt x="12304" y="39185"/>
                    <a:pt x="13016" y="38493"/>
                    <a:pt x="13764" y="37831"/>
                  </a:cubicBezTo>
                  <a:close/>
                  <a:moveTo>
                    <a:pt x="10917" y="36508"/>
                  </a:moveTo>
                  <a:cubicBezTo>
                    <a:pt x="10977" y="36508"/>
                    <a:pt x="10931" y="36695"/>
                    <a:pt x="10703" y="37200"/>
                  </a:cubicBezTo>
                  <a:lnTo>
                    <a:pt x="10703" y="37197"/>
                  </a:lnTo>
                  <a:cubicBezTo>
                    <a:pt x="10406" y="37853"/>
                    <a:pt x="10028" y="38476"/>
                    <a:pt x="9647" y="39091"/>
                  </a:cubicBezTo>
                  <a:cubicBezTo>
                    <a:pt x="9499" y="39334"/>
                    <a:pt x="9352" y="39573"/>
                    <a:pt x="9208" y="39813"/>
                  </a:cubicBezTo>
                  <a:cubicBezTo>
                    <a:pt x="9196" y="39842"/>
                    <a:pt x="9193" y="39871"/>
                    <a:pt x="9196" y="39899"/>
                  </a:cubicBezTo>
                  <a:cubicBezTo>
                    <a:pt x="8928" y="39888"/>
                    <a:pt x="8659" y="39871"/>
                    <a:pt x="8394" y="39847"/>
                  </a:cubicBezTo>
                  <a:cubicBezTo>
                    <a:pt x="8838" y="39267"/>
                    <a:pt x="9263" y="38678"/>
                    <a:pt x="9658" y="38072"/>
                  </a:cubicBezTo>
                  <a:cubicBezTo>
                    <a:pt x="9670" y="38057"/>
                    <a:pt x="9681" y="38040"/>
                    <a:pt x="9693" y="38026"/>
                  </a:cubicBezTo>
                  <a:cubicBezTo>
                    <a:pt x="9925" y="37735"/>
                    <a:pt x="10765" y="36508"/>
                    <a:pt x="10917" y="36508"/>
                  </a:cubicBezTo>
                  <a:close/>
                  <a:moveTo>
                    <a:pt x="12365" y="38005"/>
                  </a:moveTo>
                  <a:cubicBezTo>
                    <a:pt x="12491" y="38005"/>
                    <a:pt x="11398" y="39439"/>
                    <a:pt x="11249" y="39703"/>
                  </a:cubicBezTo>
                  <a:cubicBezTo>
                    <a:pt x="11214" y="39767"/>
                    <a:pt x="11223" y="39847"/>
                    <a:pt x="11269" y="39902"/>
                  </a:cubicBezTo>
                  <a:cubicBezTo>
                    <a:pt x="11053" y="39911"/>
                    <a:pt x="10842" y="39917"/>
                    <a:pt x="10625" y="39920"/>
                  </a:cubicBezTo>
                  <a:cubicBezTo>
                    <a:pt x="11058" y="39339"/>
                    <a:pt x="11535" y="38791"/>
                    <a:pt x="12046" y="38277"/>
                  </a:cubicBezTo>
                  <a:cubicBezTo>
                    <a:pt x="12238" y="38085"/>
                    <a:pt x="12335" y="38005"/>
                    <a:pt x="12365" y="38005"/>
                  </a:cubicBezTo>
                  <a:close/>
                  <a:moveTo>
                    <a:pt x="11796" y="37384"/>
                  </a:moveTo>
                  <a:cubicBezTo>
                    <a:pt x="11154" y="38054"/>
                    <a:pt x="10636" y="39118"/>
                    <a:pt x="10129" y="39922"/>
                  </a:cubicBezTo>
                  <a:cubicBezTo>
                    <a:pt x="9947" y="39922"/>
                    <a:pt x="9771" y="39922"/>
                    <a:pt x="9592" y="39917"/>
                  </a:cubicBezTo>
                  <a:cubicBezTo>
                    <a:pt x="10297" y="39045"/>
                    <a:pt x="11017" y="38193"/>
                    <a:pt x="11796" y="37384"/>
                  </a:cubicBezTo>
                  <a:close/>
                  <a:moveTo>
                    <a:pt x="65978" y="28885"/>
                  </a:moveTo>
                  <a:cubicBezTo>
                    <a:pt x="65978" y="28894"/>
                    <a:pt x="65978" y="28906"/>
                    <a:pt x="65981" y="28914"/>
                  </a:cubicBezTo>
                  <a:cubicBezTo>
                    <a:pt x="65063" y="30563"/>
                    <a:pt x="63022" y="32272"/>
                    <a:pt x="61870" y="33666"/>
                  </a:cubicBezTo>
                  <a:lnTo>
                    <a:pt x="61867" y="33666"/>
                  </a:lnTo>
                  <a:cubicBezTo>
                    <a:pt x="59982" y="35950"/>
                    <a:pt x="58059" y="38213"/>
                    <a:pt x="56064" y="40402"/>
                  </a:cubicBezTo>
                  <a:cubicBezTo>
                    <a:pt x="55997" y="40474"/>
                    <a:pt x="55937" y="40549"/>
                    <a:pt x="55870" y="40621"/>
                  </a:cubicBezTo>
                  <a:cubicBezTo>
                    <a:pt x="56145" y="40255"/>
                    <a:pt x="56413" y="39894"/>
                    <a:pt x="56685" y="39539"/>
                  </a:cubicBezTo>
                  <a:cubicBezTo>
                    <a:pt x="57978" y="37844"/>
                    <a:pt x="59280" y="36155"/>
                    <a:pt x="60594" y="34472"/>
                  </a:cubicBezTo>
                  <a:cubicBezTo>
                    <a:pt x="61174" y="33811"/>
                    <a:pt x="61745" y="33141"/>
                    <a:pt x="62306" y="32462"/>
                  </a:cubicBezTo>
                  <a:cubicBezTo>
                    <a:pt x="63498" y="31325"/>
                    <a:pt x="65268" y="29933"/>
                    <a:pt x="65978" y="28885"/>
                  </a:cubicBezTo>
                  <a:close/>
                  <a:moveTo>
                    <a:pt x="40993" y="33870"/>
                  </a:moveTo>
                  <a:cubicBezTo>
                    <a:pt x="39628" y="35813"/>
                    <a:pt x="38405" y="37823"/>
                    <a:pt x="37457" y="39931"/>
                  </a:cubicBezTo>
                  <a:cubicBezTo>
                    <a:pt x="37399" y="40056"/>
                    <a:pt x="37493" y="40187"/>
                    <a:pt x="37606" y="40187"/>
                  </a:cubicBezTo>
                  <a:cubicBezTo>
                    <a:pt x="37645" y="40187"/>
                    <a:pt x="37685" y="40172"/>
                    <a:pt x="37723" y="40136"/>
                  </a:cubicBezTo>
                  <a:cubicBezTo>
                    <a:pt x="38730" y="39152"/>
                    <a:pt x="39568" y="38069"/>
                    <a:pt x="40347" y="36946"/>
                  </a:cubicBezTo>
                  <a:cubicBezTo>
                    <a:pt x="41282" y="36299"/>
                    <a:pt x="42169" y="35502"/>
                    <a:pt x="43017" y="34616"/>
                  </a:cubicBezTo>
                  <a:lnTo>
                    <a:pt x="43017" y="34616"/>
                  </a:lnTo>
                  <a:cubicBezTo>
                    <a:pt x="41300" y="36842"/>
                    <a:pt x="39475" y="38970"/>
                    <a:pt x="37373" y="40789"/>
                  </a:cubicBezTo>
                  <a:cubicBezTo>
                    <a:pt x="37157" y="40090"/>
                    <a:pt x="36963" y="39472"/>
                    <a:pt x="36796" y="38981"/>
                  </a:cubicBezTo>
                  <a:cubicBezTo>
                    <a:pt x="38334" y="37381"/>
                    <a:pt x="39708" y="35659"/>
                    <a:pt x="40993" y="33870"/>
                  </a:cubicBezTo>
                  <a:close/>
                  <a:moveTo>
                    <a:pt x="48994" y="28175"/>
                  </a:moveTo>
                  <a:lnTo>
                    <a:pt x="48994" y="28175"/>
                  </a:lnTo>
                  <a:cubicBezTo>
                    <a:pt x="47637" y="29942"/>
                    <a:pt x="46323" y="31755"/>
                    <a:pt x="45024" y="33574"/>
                  </a:cubicBezTo>
                  <a:cubicBezTo>
                    <a:pt x="43474" y="35332"/>
                    <a:pt x="41970" y="37116"/>
                    <a:pt x="40607" y="38978"/>
                  </a:cubicBezTo>
                  <a:cubicBezTo>
                    <a:pt x="40245" y="39472"/>
                    <a:pt x="38898" y="40868"/>
                    <a:pt x="38731" y="40868"/>
                  </a:cubicBezTo>
                  <a:cubicBezTo>
                    <a:pt x="38642" y="40868"/>
                    <a:pt x="38888" y="40472"/>
                    <a:pt x="39796" y="39334"/>
                  </a:cubicBezTo>
                  <a:cubicBezTo>
                    <a:pt x="40927" y="37916"/>
                    <a:pt x="42094" y="36527"/>
                    <a:pt x="43251" y="35136"/>
                  </a:cubicBezTo>
                  <a:cubicBezTo>
                    <a:pt x="45177" y="32823"/>
                    <a:pt x="47091" y="30502"/>
                    <a:pt x="48994" y="28175"/>
                  </a:cubicBezTo>
                  <a:close/>
                  <a:moveTo>
                    <a:pt x="65662" y="30178"/>
                  </a:moveTo>
                  <a:cubicBezTo>
                    <a:pt x="65773" y="30178"/>
                    <a:pt x="65661" y="30504"/>
                    <a:pt x="65141" y="31403"/>
                  </a:cubicBezTo>
                  <a:cubicBezTo>
                    <a:pt x="63735" y="33834"/>
                    <a:pt x="61503" y="35895"/>
                    <a:pt x="59577" y="37913"/>
                  </a:cubicBezTo>
                  <a:cubicBezTo>
                    <a:pt x="58567" y="38976"/>
                    <a:pt x="57559" y="40076"/>
                    <a:pt x="56563" y="41190"/>
                  </a:cubicBezTo>
                  <a:lnTo>
                    <a:pt x="56563" y="41187"/>
                  </a:lnTo>
                  <a:cubicBezTo>
                    <a:pt x="58893" y="38271"/>
                    <a:pt x="61203" y="35326"/>
                    <a:pt x="63573" y="32393"/>
                  </a:cubicBezTo>
                  <a:cubicBezTo>
                    <a:pt x="63884" y="32009"/>
                    <a:pt x="65399" y="30178"/>
                    <a:pt x="65662" y="30178"/>
                  </a:cubicBezTo>
                  <a:close/>
                  <a:moveTo>
                    <a:pt x="66244" y="26642"/>
                  </a:moveTo>
                  <a:lnTo>
                    <a:pt x="66244" y="26642"/>
                  </a:lnTo>
                  <a:cubicBezTo>
                    <a:pt x="65602" y="27787"/>
                    <a:pt x="64856" y="28915"/>
                    <a:pt x="64038" y="30029"/>
                  </a:cubicBezTo>
                  <a:cubicBezTo>
                    <a:pt x="62300" y="31882"/>
                    <a:pt x="60692" y="33848"/>
                    <a:pt x="59127" y="35858"/>
                  </a:cubicBezTo>
                  <a:lnTo>
                    <a:pt x="59124" y="35858"/>
                  </a:lnTo>
                  <a:cubicBezTo>
                    <a:pt x="57398" y="37717"/>
                    <a:pt x="55625" y="39515"/>
                    <a:pt x="53979" y="41251"/>
                  </a:cubicBezTo>
                  <a:cubicBezTo>
                    <a:pt x="54961" y="40035"/>
                    <a:pt x="55931" y="38811"/>
                    <a:pt x="56892" y="37572"/>
                  </a:cubicBezTo>
                  <a:cubicBezTo>
                    <a:pt x="58160" y="36091"/>
                    <a:pt x="59427" y="34610"/>
                    <a:pt x="60698" y="33126"/>
                  </a:cubicBezTo>
                  <a:cubicBezTo>
                    <a:pt x="62442" y="31100"/>
                    <a:pt x="64933" y="28979"/>
                    <a:pt x="66244" y="26642"/>
                  </a:cubicBezTo>
                  <a:close/>
                  <a:moveTo>
                    <a:pt x="65591" y="38130"/>
                  </a:moveTo>
                  <a:cubicBezTo>
                    <a:pt x="65623" y="38335"/>
                    <a:pt x="65675" y="38580"/>
                    <a:pt x="65727" y="38843"/>
                  </a:cubicBezTo>
                  <a:cubicBezTo>
                    <a:pt x="64819" y="39609"/>
                    <a:pt x="63949" y="40473"/>
                    <a:pt x="63113" y="41403"/>
                  </a:cubicBezTo>
                  <a:lnTo>
                    <a:pt x="63113" y="41403"/>
                  </a:lnTo>
                  <a:cubicBezTo>
                    <a:pt x="63387" y="41018"/>
                    <a:pt x="63660" y="40630"/>
                    <a:pt x="63922" y="40240"/>
                  </a:cubicBezTo>
                  <a:cubicBezTo>
                    <a:pt x="64497" y="39553"/>
                    <a:pt x="65045" y="38843"/>
                    <a:pt x="65591" y="38130"/>
                  </a:cubicBezTo>
                  <a:close/>
                  <a:moveTo>
                    <a:pt x="59855" y="31435"/>
                  </a:moveTo>
                  <a:cubicBezTo>
                    <a:pt x="58570" y="33002"/>
                    <a:pt x="57317" y="34596"/>
                    <a:pt x="56029" y="36158"/>
                  </a:cubicBezTo>
                  <a:cubicBezTo>
                    <a:pt x="54540" y="37962"/>
                    <a:pt x="53047" y="39769"/>
                    <a:pt x="51549" y="41577"/>
                  </a:cubicBezTo>
                  <a:cubicBezTo>
                    <a:pt x="54239" y="38144"/>
                    <a:pt x="57051" y="34789"/>
                    <a:pt x="59855" y="31435"/>
                  </a:cubicBezTo>
                  <a:close/>
                  <a:moveTo>
                    <a:pt x="40976" y="37495"/>
                  </a:moveTo>
                  <a:lnTo>
                    <a:pt x="40976" y="37495"/>
                  </a:lnTo>
                  <a:cubicBezTo>
                    <a:pt x="39856" y="38883"/>
                    <a:pt x="38748" y="40280"/>
                    <a:pt x="37645" y="41681"/>
                  </a:cubicBezTo>
                  <a:lnTo>
                    <a:pt x="37417" y="40936"/>
                  </a:lnTo>
                  <a:cubicBezTo>
                    <a:pt x="37425" y="40933"/>
                    <a:pt x="37434" y="40936"/>
                    <a:pt x="37440" y="40930"/>
                  </a:cubicBezTo>
                  <a:cubicBezTo>
                    <a:pt x="38696" y="39882"/>
                    <a:pt x="39856" y="38716"/>
                    <a:pt x="40976" y="37495"/>
                  </a:cubicBezTo>
                  <a:close/>
                  <a:moveTo>
                    <a:pt x="50620" y="27915"/>
                  </a:moveTo>
                  <a:cubicBezTo>
                    <a:pt x="48266" y="30770"/>
                    <a:pt x="45971" y="33679"/>
                    <a:pt x="43774" y="36631"/>
                  </a:cubicBezTo>
                  <a:cubicBezTo>
                    <a:pt x="42546" y="38286"/>
                    <a:pt x="40229" y="40425"/>
                    <a:pt x="39251" y="41857"/>
                  </a:cubicBezTo>
                  <a:lnTo>
                    <a:pt x="39251" y="41857"/>
                  </a:lnTo>
                  <a:cubicBezTo>
                    <a:pt x="40731" y="39688"/>
                    <a:pt x="42410" y="37689"/>
                    <a:pt x="44037" y="35641"/>
                  </a:cubicBezTo>
                  <a:cubicBezTo>
                    <a:pt x="46254" y="33106"/>
                    <a:pt x="48364" y="30470"/>
                    <a:pt x="50593" y="27944"/>
                  </a:cubicBezTo>
                  <a:cubicBezTo>
                    <a:pt x="50602" y="27935"/>
                    <a:pt x="50611" y="27925"/>
                    <a:pt x="50620" y="27915"/>
                  </a:cubicBezTo>
                  <a:close/>
                  <a:moveTo>
                    <a:pt x="70279" y="11347"/>
                  </a:moveTo>
                  <a:cubicBezTo>
                    <a:pt x="70453" y="11497"/>
                    <a:pt x="70614" y="11659"/>
                    <a:pt x="70765" y="11832"/>
                  </a:cubicBezTo>
                  <a:cubicBezTo>
                    <a:pt x="68071" y="14020"/>
                    <a:pt x="66030" y="17011"/>
                    <a:pt x="63616" y="19491"/>
                  </a:cubicBezTo>
                  <a:cubicBezTo>
                    <a:pt x="59621" y="23588"/>
                    <a:pt x="55648" y="27641"/>
                    <a:pt x="51959" y="32021"/>
                  </a:cubicBezTo>
                  <a:cubicBezTo>
                    <a:pt x="49305" y="35168"/>
                    <a:pt x="46883" y="38534"/>
                    <a:pt x="44014" y="41484"/>
                  </a:cubicBezTo>
                  <a:cubicBezTo>
                    <a:pt x="43731" y="41773"/>
                    <a:pt x="43396" y="42088"/>
                    <a:pt x="43038" y="42420"/>
                  </a:cubicBezTo>
                  <a:cubicBezTo>
                    <a:pt x="46846" y="37746"/>
                    <a:pt x="50189" y="32737"/>
                    <a:pt x="54193" y="28190"/>
                  </a:cubicBezTo>
                  <a:cubicBezTo>
                    <a:pt x="59335" y="22349"/>
                    <a:pt x="65380" y="17418"/>
                    <a:pt x="70279" y="11347"/>
                  </a:cubicBezTo>
                  <a:close/>
                  <a:moveTo>
                    <a:pt x="41609" y="38335"/>
                  </a:moveTo>
                  <a:lnTo>
                    <a:pt x="41609" y="38335"/>
                  </a:lnTo>
                  <a:cubicBezTo>
                    <a:pt x="40491" y="39862"/>
                    <a:pt x="39354" y="41375"/>
                    <a:pt x="38167" y="42844"/>
                  </a:cubicBezTo>
                  <a:cubicBezTo>
                    <a:pt x="38089" y="42929"/>
                    <a:pt x="38164" y="43039"/>
                    <a:pt x="38251" y="43039"/>
                  </a:cubicBezTo>
                  <a:cubicBezTo>
                    <a:pt x="38277" y="43039"/>
                    <a:pt x="38304" y="43029"/>
                    <a:pt x="38329" y="43006"/>
                  </a:cubicBezTo>
                  <a:cubicBezTo>
                    <a:pt x="39010" y="42428"/>
                    <a:pt x="39660" y="41811"/>
                    <a:pt x="40295" y="41175"/>
                  </a:cubicBezTo>
                  <a:lnTo>
                    <a:pt x="40295" y="41175"/>
                  </a:lnTo>
                  <a:cubicBezTo>
                    <a:pt x="39617" y="42094"/>
                    <a:pt x="38961" y="43032"/>
                    <a:pt x="38367" y="44025"/>
                  </a:cubicBezTo>
                  <a:cubicBezTo>
                    <a:pt x="38153" y="43352"/>
                    <a:pt x="37951" y="42694"/>
                    <a:pt x="37760" y="42068"/>
                  </a:cubicBezTo>
                  <a:lnTo>
                    <a:pt x="37763" y="42068"/>
                  </a:lnTo>
                  <a:cubicBezTo>
                    <a:pt x="39475" y="41320"/>
                    <a:pt x="40393" y="39741"/>
                    <a:pt x="41609" y="38335"/>
                  </a:cubicBezTo>
                  <a:close/>
                  <a:moveTo>
                    <a:pt x="47830" y="35023"/>
                  </a:moveTo>
                  <a:lnTo>
                    <a:pt x="47830" y="35023"/>
                  </a:lnTo>
                  <a:cubicBezTo>
                    <a:pt x="47279" y="35768"/>
                    <a:pt x="46730" y="36516"/>
                    <a:pt x="46173" y="37255"/>
                  </a:cubicBezTo>
                  <a:cubicBezTo>
                    <a:pt x="44891" y="38961"/>
                    <a:pt x="43552" y="40598"/>
                    <a:pt x="42157" y="42215"/>
                  </a:cubicBezTo>
                  <a:cubicBezTo>
                    <a:pt x="41470" y="42997"/>
                    <a:pt x="40754" y="43754"/>
                    <a:pt x="40012" y="44484"/>
                  </a:cubicBezTo>
                  <a:cubicBezTo>
                    <a:pt x="40644" y="43618"/>
                    <a:pt x="41306" y="42775"/>
                    <a:pt x="42001" y="41955"/>
                  </a:cubicBezTo>
                  <a:cubicBezTo>
                    <a:pt x="43907" y="39628"/>
                    <a:pt x="45850" y="37316"/>
                    <a:pt x="47830" y="35023"/>
                  </a:cubicBezTo>
                  <a:close/>
                  <a:moveTo>
                    <a:pt x="64716" y="35248"/>
                  </a:moveTo>
                  <a:cubicBezTo>
                    <a:pt x="63818" y="36496"/>
                    <a:pt x="62072" y="38641"/>
                    <a:pt x="61653" y="39172"/>
                  </a:cubicBezTo>
                  <a:cubicBezTo>
                    <a:pt x="60172" y="41048"/>
                    <a:pt x="58570" y="42830"/>
                    <a:pt x="56956" y="44594"/>
                  </a:cubicBezTo>
                  <a:cubicBezTo>
                    <a:pt x="58830" y="41825"/>
                    <a:pt x="60752" y="39094"/>
                    <a:pt x="62903" y="36608"/>
                  </a:cubicBezTo>
                  <a:cubicBezTo>
                    <a:pt x="63302" y="36146"/>
                    <a:pt x="64199" y="35422"/>
                    <a:pt x="64716" y="35248"/>
                  </a:cubicBezTo>
                  <a:close/>
                  <a:moveTo>
                    <a:pt x="53229" y="35809"/>
                  </a:moveTo>
                  <a:lnTo>
                    <a:pt x="53229" y="35811"/>
                  </a:lnTo>
                  <a:cubicBezTo>
                    <a:pt x="50867" y="38791"/>
                    <a:pt x="48526" y="41808"/>
                    <a:pt x="46101" y="44839"/>
                  </a:cubicBezTo>
                  <a:cubicBezTo>
                    <a:pt x="45798" y="45217"/>
                    <a:pt x="45460" y="45636"/>
                    <a:pt x="45108" y="46069"/>
                  </a:cubicBezTo>
                  <a:cubicBezTo>
                    <a:pt x="45832" y="45160"/>
                    <a:pt x="46548" y="44244"/>
                    <a:pt x="47259" y="43329"/>
                  </a:cubicBezTo>
                  <a:cubicBezTo>
                    <a:pt x="49227" y="40797"/>
                    <a:pt x="51217" y="38291"/>
                    <a:pt x="53229" y="35809"/>
                  </a:cubicBezTo>
                  <a:close/>
                  <a:moveTo>
                    <a:pt x="52112" y="30150"/>
                  </a:moveTo>
                  <a:lnTo>
                    <a:pt x="52112" y="30150"/>
                  </a:lnTo>
                  <a:cubicBezTo>
                    <a:pt x="47625" y="35451"/>
                    <a:pt x="43976" y="41360"/>
                    <a:pt x="39152" y="46424"/>
                  </a:cubicBezTo>
                  <a:cubicBezTo>
                    <a:pt x="39074" y="46190"/>
                    <a:pt x="38993" y="45956"/>
                    <a:pt x="38915" y="45722"/>
                  </a:cubicBezTo>
                  <a:lnTo>
                    <a:pt x="38915" y="45722"/>
                  </a:lnTo>
                  <a:cubicBezTo>
                    <a:pt x="38942" y="45743"/>
                    <a:pt x="38974" y="45754"/>
                    <a:pt x="39005" y="45754"/>
                  </a:cubicBezTo>
                  <a:cubicBezTo>
                    <a:pt x="39039" y="45754"/>
                    <a:pt x="39073" y="45742"/>
                    <a:pt x="39100" y="45717"/>
                  </a:cubicBezTo>
                  <a:cubicBezTo>
                    <a:pt x="43445" y="41649"/>
                    <a:pt x="46857" y="36799"/>
                    <a:pt x="50414" y="32064"/>
                  </a:cubicBezTo>
                  <a:cubicBezTo>
                    <a:pt x="50980" y="31426"/>
                    <a:pt x="51543" y="30785"/>
                    <a:pt x="52112" y="30150"/>
                  </a:cubicBezTo>
                  <a:close/>
                  <a:moveTo>
                    <a:pt x="63443" y="20083"/>
                  </a:moveTo>
                  <a:lnTo>
                    <a:pt x="63443" y="20083"/>
                  </a:lnTo>
                  <a:cubicBezTo>
                    <a:pt x="60859" y="22869"/>
                    <a:pt x="58232" y="25615"/>
                    <a:pt x="55738" y="28481"/>
                  </a:cubicBezTo>
                  <a:cubicBezTo>
                    <a:pt x="50391" y="34625"/>
                    <a:pt x="45570" y="41005"/>
                    <a:pt x="39897" y="46860"/>
                  </a:cubicBezTo>
                  <a:cubicBezTo>
                    <a:pt x="40047" y="46222"/>
                    <a:pt x="40408" y="45575"/>
                    <a:pt x="40890" y="44949"/>
                  </a:cubicBezTo>
                  <a:cubicBezTo>
                    <a:pt x="41204" y="44591"/>
                    <a:pt x="41519" y="44230"/>
                    <a:pt x="41828" y="43866"/>
                  </a:cubicBezTo>
                  <a:cubicBezTo>
                    <a:pt x="42862" y="42786"/>
                    <a:pt x="44065" y="41793"/>
                    <a:pt x="44848" y="40999"/>
                  </a:cubicBezTo>
                  <a:cubicBezTo>
                    <a:pt x="47504" y="38303"/>
                    <a:pt x="49750" y="35142"/>
                    <a:pt x="52166" y="32232"/>
                  </a:cubicBezTo>
                  <a:cubicBezTo>
                    <a:pt x="55703" y="27973"/>
                    <a:pt x="59650" y="24096"/>
                    <a:pt x="63443" y="20083"/>
                  </a:cubicBezTo>
                  <a:close/>
                  <a:moveTo>
                    <a:pt x="71027" y="12173"/>
                  </a:moveTo>
                  <a:cubicBezTo>
                    <a:pt x="71163" y="12380"/>
                    <a:pt x="71264" y="12609"/>
                    <a:pt x="71322" y="12848"/>
                  </a:cubicBezTo>
                  <a:cubicBezTo>
                    <a:pt x="66134" y="17488"/>
                    <a:pt x="61590" y="23452"/>
                    <a:pt x="56965" y="28660"/>
                  </a:cubicBezTo>
                  <a:cubicBezTo>
                    <a:pt x="55128" y="30725"/>
                    <a:pt x="53330" y="32820"/>
                    <a:pt x="51537" y="34922"/>
                  </a:cubicBezTo>
                  <a:cubicBezTo>
                    <a:pt x="54135" y="32090"/>
                    <a:pt x="56829" y="29330"/>
                    <a:pt x="59318" y="26432"/>
                  </a:cubicBezTo>
                  <a:cubicBezTo>
                    <a:pt x="62970" y="22179"/>
                    <a:pt x="66824" y="17938"/>
                    <a:pt x="70649" y="13847"/>
                  </a:cubicBezTo>
                  <a:lnTo>
                    <a:pt x="70649" y="13847"/>
                  </a:lnTo>
                  <a:cubicBezTo>
                    <a:pt x="69029" y="15579"/>
                    <a:pt x="67179" y="18365"/>
                    <a:pt x="65204" y="20380"/>
                  </a:cubicBezTo>
                  <a:cubicBezTo>
                    <a:pt x="63267" y="22364"/>
                    <a:pt x="61503" y="24460"/>
                    <a:pt x="59788" y="26625"/>
                  </a:cubicBezTo>
                  <a:cubicBezTo>
                    <a:pt x="58983" y="27347"/>
                    <a:pt x="58186" y="28068"/>
                    <a:pt x="57429" y="28808"/>
                  </a:cubicBezTo>
                  <a:cubicBezTo>
                    <a:pt x="53650" y="32494"/>
                    <a:pt x="50567" y="36744"/>
                    <a:pt x="47062" y="40664"/>
                  </a:cubicBezTo>
                  <a:cubicBezTo>
                    <a:pt x="46193" y="41640"/>
                    <a:pt x="45307" y="42579"/>
                    <a:pt x="44458" y="43534"/>
                  </a:cubicBezTo>
                  <a:cubicBezTo>
                    <a:pt x="45012" y="42827"/>
                    <a:pt x="45547" y="42105"/>
                    <a:pt x="46078" y="41389"/>
                  </a:cubicBezTo>
                  <a:cubicBezTo>
                    <a:pt x="46326" y="41057"/>
                    <a:pt x="46589" y="40731"/>
                    <a:pt x="46846" y="40402"/>
                  </a:cubicBezTo>
                  <a:lnTo>
                    <a:pt x="46846" y="40402"/>
                  </a:lnTo>
                  <a:cubicBezTo>
                    <a:pt x="45440" y="42039"/>
                    <a:pt x="44028" y="43670"/>
                    <a:pt x="42596" y="45278"/>
                  </a:cubicBezTo>
                  <a:cubicBezTo>
                    <a:pt x="42220" y="45700"/>
                    <a:pt x="40613" y="47000"/>
                    <a:pt x="40395" y="47000"/>
                  </a:cubicBezTo>
                  <a:cubicBezTo>
                    <a:pt x="40281" y="47000"/>
                    <a:pt x="40542" y="46649"/>
                    <a:pt x="41545" y="45642"/>
                  </a:cubicBezTo>
                  <a:cubicBezTo>
                    <a:pt x="43156" y="44022"/>
                    <a:pt x="44727" y="42362"/>
                    <a:pt x="46271" y="40679"/>
                  </a:cubicBezTo>
                  <a:cubicBezTo>
                    <a:pt x="49357" y="37307"/>
                    <a:pt x="51956" y="33536"/>
                    <a:pt x="54846" y="30003"/>
                  </a:cubicBezTo>
                  <a:cubicBezTo>
                    <a:pt x="59921" y="23796"/>
                    <a:pt x="66024" y="18429"/>
                    <a:pt x="71027" y="12173"/>
                  </a:cubicBezTo>
                  <a:close/>
                  <a:moveTo>
                    <a:pt x="40050" y="45867"/>
                  </a:moveTo>
                  <a:lnTo>
                    <a:pt x="40050" y="45867"/>
                  </a:lnTo>
                  <a:cubicBezTo>
                    <a:pt x="39859" y="46236"/>
                    <a:pt x="39723" y="46615"/>
                    <a:pt x="39663" y="46996"/>
                  </a:cubicBezTo>
                  <a:cubicBezTo>
                    <a:pt x="39657" y="47025"/>
                    <a:pt x="39666" y="47056"/>
                    <a:pt x="39689" y="47079"/>
                  </a:cubicBezTo>
                  <a:cubicBezTo>
                    <a:pt x="39612" y="47154"/>
                    <a:pt x="39540" y="47231"/>
                    <a:pt x="39466" y="47305"/>
                  </a:cubicBezTo>
                  <a:lnTo>
                    <a:pt x="39466" y="47305"/>
                  </a:lnTo>
                  <a:cubicBezTo>
                    <a:pt x="39397" y="47115"/>
                    <a:pt x="39328" y="46923"/>
                    <a:pt x="39259" y="46730"/>
                  </a:cubicBezTo>
                  <a:cubicBezTo>
                    <a:pt x="39530" y="46447"/>
                    <a:pt x="39784" y="46153"/>
                    <a:pt x="40050" y="45867"/>
                  </a:cubicBezTo>
                  <a:close/>
                  <a:moveTo>
                    <a:pt x="60937" y="35222"/>
                  </a:moveTo>
                  <a:lnTo>
                    <a:pt x="60937" y="35222"/>
                  </a:lnTo>
                  <a:cubicBezTo>
                    <a:pt x="58922" y="37855"/>
                    <a:pt x="57005" y="40578"/>
                    <a:pt x="54869" y="43101"/>
                  </a:cubicBezTo>
                  <a:cubicBezTo>
                    <a:pt x="53422" y="44807"/>
                    <a:pt x="51904" y="46462"/>
                    <a:pt x="50371" y="48101"/>
                  </a:cubicBezTo>
                  <a:lnTo>
                    <a:pt x="50622" y="47755"/>
                  </a:lnTo>
                  <a:cubicBezTo>
                    <a:pt x="51456" y="46684"/>
                    <a:pt x="52259" y="45593"/>
                    <a:pt x="53047" y="44510"/>
                  </a:cubicBezTo>
                  <a:cubicBezTo>
                    <a:pt x="53448" y="43990"/>
                    <a:pt x="53847" y="43471"/>
                    <a:pt x="54262" y="42963"/>
                  </a:cubicBezTo>
                  <a:cubicBezTo>
                    <a:pt x="56413" y="40324"/>
                    <a:pt x="58714" y="37803"/>
                    <a:pt x="60937" y="35222"/>
                  </a:cubicBezTo>
                  <a:close/>
                  <a:moveTo>
                    <a:pt x="58714" y="27991"/>
                  </a:moveTo>
                  <a:cubicBezTo>
                    <a:pt x="55071" y="32662"/>
                    <a:pt x="51497" y="37304"/>
                    <a:pt x="47565" y="41750"/>
                  </a:cubicBezTo>
                  <a:cubicBezTo>
                    <a:pt x="45746" y="43806"/>
                    <a:pt x="44204" y="46078"/>
                    <a:pt x="42371" y="48116"/>
                  </a:cubicBezTo>
                  <a:cubicBezTo>
                    <a:pt x="42151" y="47908"/>
                    <a:pt x="41935" y="47697"/>
                    <a:pt x="41715" y="47489"/>
                  </a:cubicBezTo>
                  <a:cubicBezTo>
                    <a:pt x="42460" y="46277"/>
                    <a:pt x="43324" y="45136"/>
                    <a:pt x="44291" y="44091"/>
                  </a:cubicBezTo>
                  <a:cubicBezTo>
                    <a:pt x="45235" y="42980"/>
                    <a:pt x="46271" y="41938"/>
                    <a:pt x="47264" y="40869"/>
                  </a:cubicBezTo>
                  <a:cubicBezTo>
                    <a:pt x="51173" y="36663"/>
                    <a:pt x="54534" y="32055"/>
                    <a:pt x="58671" y="28031"/>
                  </a:cubicBezTo>
                  <a:cubicBezTo>
                    <a:pt x="58685" y="28016"/>
                    <a:pt x="58700" y="28002"/>
                    <a:pt x="58714" y="27991"/>
                  </a:cubicBezTo>
                  <a:close/>
                  <a:moveTo>
                    <a:pt x="66036" y="34582"/>
                  </a:moveTo>
                  <a:cubicBezTo>
                    <a:pt x="66140" y="34942"/>
                    <a:pt x="66235" y="35318"/>
                    <a:pt x="66304" y="35681"/>
                  </a:cubicBezTo>
                  <a:cubicBezTo>
                    <a:pt x="66288" y="35676"/>
                    <a:pt x="66271" y="35673"/>
                    <a:pt x="66254" y="35673"/>
                  </a:cubicBezTo>
                  <a:cubicBezTo>
                    <a:pt x="66220" y="35673"/>
                    <a:pt x="66187" y="35684"/>
                    <a:pt x="66160" y="35707"/>
                  </a:cubicBezTo>
                  <a:cubicBezTo>
                    <a:pt x="65756" y="36034"/>
                    <a:pt x="65377" y="36395"/>
                    <a:pt x="64996" y="36753"/>
                  </a:cubicBezTo>
                  <a:cubicBezTo>
                    <a:pt x="65046" y="36728"/>
                    <a:pt x="65096" y="36716"/>
                    <a:pt x="65146" y="36716"/>
                  </a:cubicBezTo>
                  <a:cubicBezTo>
                    <a:pt x="65285" y="36716"/>
                    <a:pt x="65423" y="36812"/>
                    <a:pt x="65559" y="37012"/>
                  </a:cubicBezTo>
                  <a:lnTo>
                    <a:pt x="65562" y="37012"/>
                  </a:lnTo>
                  <a:cubicBezTo>
                    <a:pt x="65155" y="37907"/>
                    <a:pt x="64644" y="38762"/>
                    <a:pt x="64081" y="39596"/>
                  </a:cubicBezTo>
                  <a:cubicBezTo>
                    <a:pt x="61506" y="42807"/>
                    <a:pt x="58700" y="45835"/>
                    <a:pt x="56084" y="49019"/>
                  </a:cubicBezTo>
                  <a:cubicBezTo>
                    <a:pt x="57175" y="47533"/>
                    <a:pt x="58264" y="46063"/>
                    <a:pt x="59375" y="44654"/>
                  </a:cubicBezTo>
                  <a:cubicBezTo>
                    <a:pt x="60247" y="43543"/>
                    <a:pt x="61009" y="42339"/>
                    <a:pt x="61792" y="41167"/>
                  </a:cubicBezTo>
                  <a:cubicBezTo>
                    <a:pt x="62574" y="39977"/>
                    <a:pt x="63432" y="38837"/>
                    <a:pt x="64355" y="37754"/>
                  </a:cubicBezTo>
                  <a:cubicBezTo>
                    <a:pt x="64491" y="37396"/>
                    <a:pt x="64627" y="37139"/>
                    <a:pt x="64762" y="36963"/>
                  </a:cubicBezTo>
                  <a:lnTo>
                    <a:pt x="64762" y="36963"/>
                  </a:lnTo>
                  <a:cubicBezTo>
                    <a:pt x="64725" y="37001"/>
                    <a:pt x="64682" y="37033"/>
                    <a:pt x="64644" y="37070"/>
                  </a:cubicBezTo>
                  <a:cubicBezTo>
                    <a:pt x="65155" y="36268"/>
                    <a:pt x="65620" y="35436"/>
                    <a:pt x="66036" y="34582"/>
                  </a:cubicBezTo>
                  <a:close/>
                  <a:moveTo>
                    <a:pt x="58029" y="40401"/>
                  </a:moveTo>
                  <a:cubicBezTo>
                    <a:pt x="56729" y="41891"/>
                    <a:pt x="55431" y="43387"/>
                    <a:pt x="54158" y="44908"/>
                  </a:cubicBezTo>
                  <a:cubicBezTo>
                    <a:pt x="52862" y="46462"/>
                    <a:pt x="51583" y="48058"/>
                    <a:pt x="50296" y="49657"/>
                  </a:cubicBezTo>
                  <a:cubicBezTo>
                    <a:pt x="51364" y="48145"/>
                    <a:pt x="52449" y="46638"/>
                    <a:pt x="53630" y="45209"/>
                  </a:cubicBezTo>
                  <a:cubicBezTo>
                    <a:pt x="54978" y="43583"/>
                    <a:pt x="56496" y="42000"/>
                    <a:pt x="58029" y="40401"/>
                  </a:cubicBezTo>
                  <a:close/>
                  <a:moveTo>
                    <a:pt x="43145" y="45090"/>
                  </a:moveTo>
                  <a:lnTo>
                    <a:pt x="43145" y="45090"/>
                  </a:lnTo>
                  <a:cubicBezTo>
                    <a:pt x="42042" y="46470"/>
                    <a:pt x="41080" y="47951"/>
                    <a:pt x="40419" y="49681"/>
                  </a:cubicBezTo>
                  <a:cubicBezTo>
                    <a:pt x="40162" y="49118"/>
                    <a:pt x="39905" y="48491"/>
                    <a:pt x="39654" y="47821"/>
                  </a:cubicBezTo>
                  <a:cubicBezTo>
                    <a:pt x="41002" y="47140"/>
                    <a:pt x="42134" y="46184"/>
                    <a:pt x="43145" y="45090"/>
                  </a:cubicBezTo>
                  <a:close/>
                  <a:moveTo>
                    <a:pt x="60039" y="39729"/>
                  </a:moveTo>
                  <a:lnTo>
                    <a:pt x="60039" y="39732"/>
                  </a:lnTo>
                  <a:cubicBezTo>
                    <a:pt x="59468" y="40604"/>
                    <a:pt x="58931" y="41479"/>
                    <a:pt x="58408" y="42293"/>
                  </a:cubicBezTo>
                  <a:cubicBezTo>
                    <a:pt x="57874" y="43124"/>
                    <a:pt x="57331" y="43956"/>
                    <a:pt x="56780" y="44790"/>
                  </a:cubicBezTo>
                  <a:cubicBezTo>
                    <a:pt x="56338" y="45269"/>
                    <a:pt x="55899" y="45751"/>
                    <a:pt x="55460" y="46233"/>
                  </a:cubicBezTo>
                  <a:cubicBezTo>
                    <a:pt x="54274" y="47533"/>
                    <a:pt x="53142" y="48864"/>
                    <a:pt x="52042" y="50212"/>
                  </a:cubicBezTo>
                  <a:cubicBezTo>
                    <a:pt x="54667" y="46716"/>
                    <a:pt x="57224" y="43095"/>
                    <a:pt x="60039" y="39729"/>
                  </a:cubicBezTo>
                  <a:close/>
                  <a:moveTo>
                    <a:pt x="49935" y="39394"/>
                  </a:moveTo>
                  <a:lnTo>
                    <a:pt x="49935" y="39394"/>
                  </a:lnTo>
                  <a:cubicBezTo>
                    <a:pt x="46981" y="43179"/>
                    <a:pt x="44083" y="47007"/>
                    <a:pt x="40858" y="50570"/>
                  </a:cubicBezTo>
                  <a:cubicBezTo>
                    <a:pt x="40754" y="50376"/>
                    <a:pt x="40650" y="50174"/>
                    <a:pt x="40546" y="49958"/>
                  </a:cubicBezTo>
                  <a:cubicBezTo>
                    <a:pt x="40561" y="49952"/>
                    <a:pt x="40572" y="49958"/>
                    <a:pt x="40584" y="49946"/>
                  </a:cubicBezTo>
                  <a:cubicBezTo>
                    <a:pt x="43101" y="48136"/>
                    <a:pt x="44724" y="45633"/>
                    <a:pt x="46646" y="43243"/>
                  </a:cubicBezTo>
                  <a:cubicBezTo>
                    <a:pt x="47706" y="41926"/>
                    <a:pt x="48817" y="40659"/>
                    <a:pt x="49935" y="39394"/>
                  </a:cubicBezTo>
                  <a:close/>
                  <a:moveTo>
                    <a:pt x="67528" y="20031"/>
                  </a:moveTo>
                  <a:lnTo>
                    <a:pt x="67528" y="20031"/>
                  </a:lnTo>
                  <a:cubicBezTo>
                    <a:pt x="67130" y="21397"/>
                    <a:pt x="67173" y="22857"/>
                    <a:pt x="67127" y="24310"/>
                  </a:cubicBezTo>
                  <a:cubicBezTo>
                    <a:pt x="67100" y="24275"/>
                    <a:pt x="67060" y="24257"/>
                    <a:pt x="67019" y="24257"/>
                  </a:cubicBezTo>
                  <a:cubicBezTo>
                    <a:pt x="66986" y="24257"/>
                    <a:pt x="66952" y="24269"/>
                    <a:pt x="66925" y="24292"/>
                  </a:cubicBezTo>
                  <a:cubicBezTo>
                    <a:pt x="63798" y="27254"/>
                    <a:pt x="61116" y="30912"/>
                    <a:pt x="58532" y="34527"/>
                  </a:cubicBezTo>
                  <a:cubicBezTo>
                    <a:pt x="57588" y="35604"/>
                    <a:pt x="56644" y="36680"/>
                    <a:pt x="55715" y="37772"/>
                  </a:cubicBezTo>
                  <a:cubicBezTo>
                    <a:pt x="53578" y="40272"/>
                    <a:pt x="51347" y="42708"/>
                    <a:pt x="49326" y="45304"/>
                  </a:cubicBezTo>
                  <a:cubicBezTo>
                    <a:pt x="48358" y="46548"/>
                    <a:pt x="47674" y="47458"/>
                    <a:pt x="46724" y="48607"/>
                  </a:cubicBezTo>
                  <a:cubicBezTo>
                    <a:pt x="46534" y="48837"/>
                    <a:pt x="43793" y="51310"/>
                    <a:pt x="43624" y="51310"/>
                  </a:cubicBezTo>
                  <a:cubicBezTo>
                    <a:pt x="43588" y="51310"/>
                    <a:pt x="43671" y="51195"/>
                    <a:pt x="43924" y="50919"/>
                  </a:cubicBezTo>
                  <a:cubicBezTo>
                    <a:pt x="44242" y="50570"/>
                    <a:pt x="44545" y="50212"/>
                    <a:pt x="44859" y="49860"/>
                  </a:cubicBezTo>
                  <a:cubicBezTo>
                    <a:pt x="46008" y="48806"/>
                    <a:pt x="47010" y="47570"/>
                    <a:pt x="47960" y="46300"/>
                  </a:cubicBezTo>
                  <a:cubicBezTo>
                    <a:pt x="50743" y="43014"/>
                    <a:pt x="53445" y="39657"/>
                    <a:pt x="56226" y="36354"/>
                  </a:cubicBezTo>
                  <a:cubicBezTo>
                    <a:pt x="59906" y="31980"/>
                    <a:pt x="64173" y="27633"/>
                    <a:pt x="67141" y="22736"/>
                  </a:cubicBezTo>
                  <a:cubicBezTo>
                    <a:pt x="67202" y="22637"/>
                    <a:pt x="67110" y="22526"/>
                    <a:pt x="67016" y="22526"/>
                  </a:cubicBezTo>
                  <a:cubicBezTo>
                    <a:pt x="66984" y="22526"/>
                    <a:pt x="66952" y="22539"/>
                    <a:pt x="66925" y="22569"/>
                  </a:cubicBezTo>
                  <a:cubicBezTo>
                    <a:pt x="66532" y="23013"/>
                    <a:pt x="66151" y="23475"/>
                    <a:pt x="65761" y="23926"/>
                  </a:cubicBezTo>
                  <a:cubicBezTo>
                    <a:pt x="66495" y="22800"/>
                    <a:pt x="67095" y="21587"/>
                    <a:pt x="67473" y="20224"/>
                  </a:cubicBezTo>
                  <a:cubicBezTo>
                    <a:pt x="67482" y="20184"/>
                    <a:pt x="67473" y="20144"/>
                    <a:pt x="67444" y="20112"/>
                  </a:cubicBezTo>
                  <a:cubicBezTo>
                    <a:pt x="67473" y="20086"/>
                    <a:pt x="67499" y="20060"/>
                    <a:pt x="67528" y="20031"/>
                  </a:cubicBezTo>
                  <a:close/>
                  <a:moveTo>
                    <a:pt x="65900" y="21636"/>
                  </a:moveTo>
                  <a:lnTo>
                    <a:pt x="65900" y="21636"/>
                  </a:lnTo>
                  <a:cubicBezTo>
                    <a:pt x="61310" y="26827"/>
                    <a:pt x="57077" y="32307"/>
                    <a:pt x="52802" y="37760"/>
                  </a:cubicBezTo>
                  <a:cubicBezTo>
                    <a:pt x="49259" y="42278"/>
                    <a:pt x="44845" y="46378"/>
                    <a:pt x="41571" y="51046"/>
                  </a:cubicBezTo>
                  <a:cubicBezTo>
                    <a:pt x="41496" y="51151"/>
                    <a:pt x="41596" y="51254"/>
                    <a:pt x="41699" y="51254"/>
                  </a:cubicBezTo>
                  <a:cubicBezTo>
                    <a:pt x="41743" y="51254"/>
                    <a:pt x="41787" y="51235"/>
                    <a:pt x="41819" y="51190"/>
                  </a:cubicBezTo>
                  <a:cubicBezTo>
                    <a:pt x="45414" y="46072"/>
                    <a:pt x="50218" y="41528"/>
                    <a:pt x="54095" y="36571"/>
                  </a:cubicBezTo>
                  <a:cubicBezTo>
                    <a:pt x="56260" y="33802"/>
                    <a:pt x="58414" y="31022"/>
                    <a:pt x="60608" y="28276"/>
                  </a:cubicBezTo>
                  <a:cubicBezTo>
                    <a:pt x="61702" y="26911"/>
                    <a:pt x="62825" y="25565"/>
                    <a:pt x="63951" y="24226"/>
                  </a:cubicBezTo>
                  <a:lnTo>
                    <a:pt x="63951" y="24226"/>
                  </a:lnTo>
                  <a:cubicBezTo>
                    <a:pt x="63950" y="24228"/>
                    <a:pt x="63949" y="24228"/>
                    <a:pt x="63949" y="24228"/>
                  </a:cubicBezTo>
                  <a:cubicBezTo>
                    <a:pt x="63951" y="24228"/>
                    <a:pt x="66083" y="21685"/>
                    <a:pt x="66525" y="21685"/>
                  </a:cubicBezTo>
                  <a:cubicBezTo>
                    <a:pt x="66647" y="21685"/>
                    <a:pt x="66640" y="21880"/>
                    <a:pt x="66422" y="22378"/>
                  </a:cubicBezTo>
                  <a:cubicBezTo>
                    <a:pt x="66111" y="23094"/>
                    <a:pt x="65715" y="23801"/>
                    <a:pt x="65268" y="24500"/>
                  </a:cubicBezTo>
                  <a:cubicBezTo>
                    <a:pt x="64165" y="25785"/>
                    <a:pt x="63074" y="27081"/>
                    <a:pt x="61997" y="28386"/>
                  </a:cubicBezTo>
                  <a:cubicBezTo>
                    <a:pt x="62796" y="27572"/>
                    <a:pt x="63579" y="26743"/>
                    <a:pt x="64306" y="25880"/>
                  </a:cubicBezTo>
                  <a:lnTo>
                    <a:pt x="64306" y="25880"/>
                  </a:lnTo>
                  <a:cubicBezTo>
                    <a:pt x="63232" y="27303"/>
                    <a:pt x="61962" y="28689"/>
                    <a:pt x="60643" y="30037"/>
                  </a:cubicBezTo>
                  <a:cubicBezTo>
                    <a:pt x="58203" y="33034"/>
                    <a:pt x="55792" y="36054"/>
                    <a:pt x="53318" y="39019"/>
                  </a:cubicBezTo>
                  <a:cubicBezTo>
                    <a:pt x="51670" y="40996"/>
                    <a:pt x="50073" y="43014"/>
                    <a:pt x="48532" y="45076"/>
                  </a:cubicBezTo>
                  <a:cubicBezTo>
                    <a:pt x="48257" y="45442"/>
                    <a:pt x="47980" y="45789"/>
                    <a:pt x="47703" y="46147"/>
                  </a:cubicBezTo>
                  <a:cubicBezTo>
                    <a:pt x="46600" y="47440"/>
                    <a:pt x="45483" y="48719"/>
                    <a:pt x="44351" y="49989"/>
                  </a:cubicBezTo>
                  <a:cubicBezTo>
                    <a:pt x="44135" y="49949"/>
                    <a:pt x="43921" y="49721"/>
                    <a:pt x="43719" y="49279"/>
                  </a:cubicBezTo>
                  <a:cubicBezTo>
                    <a:pt x="44415" y="48396"/>
                    <a:pt x="45125" y="47518"/>
                    <a:pt x="45844" y="46652"/>
                  </a:cubicBezTo>
                  <a:cubicBezTo>
                    <a:pt x="49675" y="41981"/>
                    <a:pt x="53731" y="37466"/>
                    <a:pt x="57735" y="32933"/>
                  </a:cubicBezTo>
                  <a:lnTo>
                    <a:pt x="57735" y="32933"/>
                  </a:lnTo>
                  <a:cubicBezTo>
                    <a:pt x="56595" y="34062"/>
                    <a:pt x="55510" y="35162"/>
                    <a:pt x="54580" y="36227"/>
                  </a:cubicBezTo>
                  <a:cubicBezTo>
                    <a:pt x="50160" y="41308"/>
                    <a:pt x="45623" y="46267"/>
                    <a:pt x="41584" y="51665"/>
                  </a:cubicBezTo>
                  <a:lnTo>
                    <a:pt x="41584" y="51665"/>
                  </a:lnTo>
                  <a:cubicBezTo>
                    <a:pt x="41359" y="51400"/>
                    <a:pt x="41161" y="51112"/>
                    <a:pt x="40991" y="50807"/>
                  </a:cubicBezTo>
                  <a:cubicBezTo>
                    <a:pt x="41008" y="50798"/>
                    <a:pt x="41025" y="50801"/>
                    <a:pt x="41043" y="50786"/>
                  </a:cubicBezTo>
                  <a:cubicBezTo>
                    <a:pt x="45177" y="46707"/>
                    <a:pt x="48638" y="42114"/>
                    <a:pt x="52086" y="37457"/>
                  </a:cubicBezTo>
                  <a:cubicBezTo>
                    <a:pt x="56306" y="31755"/>
                    <a:pt x="60908" y="26608"/>
                    <a:pt x="65900" y="21636"/>
                  </a:cubicBezTo>
                  <a:close/>
                  <a:moveTo>
                    <a:pt x="62805" y="47351"/>
                  </a:moveTo>
                  <a:cubicBezTo>
                    <a:pt x="61760" y="48843"/>
                    <a:pt x="60542" y="50232"/>
                    <a:pt x="59355" y="51595"/>
                  </a:cubicBezTo>
                  <a:cubicBezTo>
                    <a:pt x="59323" y="51629"/>
                    <a:pt x="59294" y="51661"/>
                    <a:pt x="59266" y="51696"/>
                  </a:cubicBezTo>
                  <a:cubicBezTo>
                    <a:pt x="60149" y="50584"/>
                    <a:pt x="61047" y="49481"/>
                    <a:pt x="61982" y="48407"/>
                  </a:cubicBezTo>
                  <a:cubicBezTo>
                    <a:pt x="62248" y="48107"/>
                    <a:pt x="62531" y="47735"/>
                    <a:pt x="62805" y="47351"/>
                  </a:cubicBezTo>
                  <a:close/>
                  <a:moveTo>
                    <a:pt x="57920" y="47204"/>
                  </a:moveTo>
                  <a:cubicBezTo>
                    <a:pt x="57764" y="47409"/>
                    <a:pt x="57600" y="47611"/>
                    <a:pt x="57450" y="47818"/>
                  </a:cubicBezTo>
                  <a:cubicBezTo>
                    <a:pt x="56379" y="49285"/>
                    <a:pt x="55253" y="50705"/>
                    <a:pt x="54121" y="52126"/>
                  </a:cubicBezTo>
                  <a:cubicBezTo>
                    <a:pt x="55212" y="50645"/>
                    <a:pt x="56309" y="49172"/>
                    <a:pt x="57464" y="47746"/>
                  </a:cubicBezTo>
                  <a:cubicBezTo>
                    <a:pt x="57611" y="47562"/>
                    <a:pt x="57770" y="47385"/>
                    <a:pt x="57920" y="47204"/>
                  </a:cubicBezTo>
                  <a:close/>
                  <a:moveTo>
                    <a:pt x="43514" y="50925"/>
                  </a:moveTo>
                  <a:lnTo>
                    <a:pt x="43514" y="50925"/>
                  </a:lnTo>
                  <a:cubicBezTo>
                    <a:pt x="43196" y="51277"/>
                    <a:pt x="42885" y="51638"/>
                    <a:pt x="42567" y="51987"/>
                  </a:cubicBezTo>
                  <a:cubicBezTo>
                    <a:pt x="42518" y="52042"/>
                    <a:pt x="42518" y="52123"/>
                    <a:pt x="42570" y="52175"/>
                  </a:cubicBezTo>
                  <a:lnTo>
                    <a:pt x="42567" y="52172"/>
                  </a:lnTo>
                  <a:cubicBezTo>
                    <a:pt x="42523" y="52182"/>
                    <a:pt x="42478" y="52187"/>
                    <a:pt x="42433" y="52187"/>
                  </a:cubicBezTo>
                  <a:cubicBezTo>
                    <a:pt x="42230" y="52187"/>
                    <a:pt x="42023" y="52087"/>
                    <a:pt x="41811" y="51901"/>
                  </a:cubicBezTo>
                  <a:cubicBezTo>
                    <a:pt x="42408" y="51629"/>
                    <a:pt x="42977" y="51303"/>
                    <a:pt x="43514" y="50925"/>
                  </a:cubicBezTo>
                  <a:close/>
                  <a:moveTo>
                    <a:pt x="56670" y="37119"/>
                  </a:moveTo>
                  <a:lnTo>
                    <a:pt x="56670" y="37119"/>
                  </a:lnTo>
                  <a:cubicBezTo>
                    <a:pt x="56257" y="37694"/>
                    <a:pt x="55844" y="38265"/>
                    <a:pt x="55429" y="38825"/>
                  </a:cubicBezTo>
                  <a:cubicBezTo>
                    <a:pt x="55339" y="38944"/>
                    <a:pt x="55253" y="39059"/>
                    <a:pt x="55163" y="39178"/>
                  </a:cubicBezTo>
                  <a:lnTo>
                    <a:pt x="55051" y="39308"/>
                  </a:lnTo>
                  <a:cubicBezTo>
                    <a:pt x="51653" y="43205"/>
                    <a:pt x="48578" y="47429"/>
                    <a:pt x="45142" y="51303"/>
                  </a:cubicBezTo>
                  <a:cubicBezTo>
                    <a:pt x="44167" y="52218"/>
                    <a:pt x="43182" y="53128"/>
                    <a:pt x="42261" y="54101"/>
                  </a:cubicBezTo>
                  <a:cubicBezTo>
                    <a:pt x="42547" y="53483"/>
                    <a:pt x="42700" y="53240"/>
                    <a:pt x="42781" y="52472"/>
                  </a:cubicBezTo>
                  <a:lnTo>
                    <a:pt x="42778" y="52469"/>
                  </a:lnTo>
                  <a:cubicBezTo>
                    <a:pt x="42888" y="52400"/>
                    <a:pt x="42896" y="52247"/>
                    <a:pt x="42798" y="52166"/>
                  </a:cubicBezTo>
                  <a:cubicBezTo>
                    <a:pt x="47741" y="49398"/>
                    <a:pt x="51124" y="43572"/>
                    <a:pt x="54730" y="39348"/>
                  </a:cubicBezTo>
                  <a:cubicBezTo>
                    <a:pt x="55368" y="38603"/>
                    <a:pt x="56015" y="37858"/>
                    <a:pt x="56670" y="37119"/>
                  </a:cubicBezTo>
                  <a:close/>
                  <a:moveTo>
                    <a:pt x="64937" y="35211"/>
                  </a:moveTo>
                  <a:lnTo>
                    <a:pt x="64937" y="35211"/>
                  </a:lnTo>
                  <a:cubicBezTo>
                    <a:pt x="65201" y="35232"/>
                    <a:pt x="65198" y="35605"/>
                    <a:pt x="64589" y="36640"/>
                  </a:cubicBezTo>
                  <a:cubicBezTo>
                    <a:pt x="64202" y="37304"/>
                    <a:pt x="63738" y="37933"/>
                    <a:pt x="63247" y="38551"/>
                  </a:cubicBezTo>
                  <a:cubicBezTo>
                    <a:pt x="62857" y="38993"/>
                    <a:pt x="62479" y="39452"/>
                    <a:pt x="62106" y="39920"/>
                  </a:cubicBezTo>
                  <a:cubicBezTo>
                    <a:pt x="61688" y="40396"/>
                    <a:pt x="61266" y="40867"/>
                    <a:pt x="60856" y="41331"/>
                  </a:cubicBezTo>
                  <a:cubicBezTo>
                    <a:pt x="58809" y="43641"/>
                    <a:pt x="56823" y="45907"/>
                    <a:pt x="54978" y="48381"/>
                  </a:cubicBezTo>
                  <a:cubicBezTo>
                    <a:pt x="53411" y="50483"/>
                    <a:pt x="51745" y="52533"/>
                    <a:pt x="50076" y="54580"/>
                  </a:cubicBezTo>
                  <a:cubicBezTo>
                    <a:pt x="50515" y="53922"/>
                    <a:pt x="50951" y="53278"/>
                    <a:pt x="51404" y="52669"/>
                  </a:cubicBezTo>
                  <a:cubicBezTo>
                    <a:pt x="52914" y="50625"/>
                    <a:pt x="54346" y="48482"/>
                    <a:pt x="55784" y="46337"/>
                  </a:cubicBezTo>
                  <a:cubicBezTo>
                    <a:pt x="59014" y="42758"/>
                    <a:pt x="62229" y="39200"/>
                    <a:pt x="64937" y="35211"/>
                  </a:cubicBezTo>
                  <a:close/>
                  <a:moveTo>
                    <a:pt x="65805" y="47917"/>
                  </a:moveTo>
                  <a:cubicBezTo>
                    <a:pt x="65903" y="48289"/>
                    <a:pt x="65955" y="48673"/>
                    <a:pt x="65961" y="49057"/>
                  </a:cubicBezTo>
                  <a:cubicBezTo>
                    <a:pt x="65922" y="49022"/>
                    <a:pt x="65870" y="48998"/>
                    <a:pt x="65820" y="48998"/>
                  </a:cubicBezTo>
                  <a:cubicBezTo>
                    <a:pt x="65780" y="48998"/>
                    <a:pt x="65742" y="49013"/>
                    <a:pt x="65712" y="49048"/>
                  </a:cubicBezTo>
                  <a:cubicBezTo>
                    <a:pt x="64107" y="50994"/>
                    <a:pt x="61899" y="53055"/>
                    <a:pt x="60568" y="55102"/>
                  </a:cubicBezTo>
                  <a:cubicBezTo>
                    <a:pt x="62181" y="52617"/>
                    <a:pt x="64162" y="50388"/>
                    <a:pt x="65805" y="47917"/>
                  </a:cubicBezTo>
                  <a:close/>
                  <a:moveTo>
                    <a:pt x="65963" y="49325"/>
                  </a:moveTo>
                  <a:lnTo>
                    <a:pt x="65963" y="49325"/>
                  </a:lnTo>
                  <a:cubicBezTo>
                    <a:pt x="65894" y="51315"/>
                    <a:pt x="64684" y="53301"/>
                    <a:pt x="63001" y="54733"/>
                  </a:cubicBezTo>
                  <a:lnTo>
                    <a:pt x="63001" y="54730"/>
                  </a:lnTo>
                  <a:cubicBezTo>
                    <a:pt x="63700" y="53818"/>
                    <a:pt x="64399" y="52905"/>
                    <a:pt x="65100" y="51996"/>
                  </a:cubicBezTo>
                  <a:cubicBezTo>
                    <a:pt x="65205" y="51860"/>
                    <a:pt x="65088" y="51683"/>
                    <a:pt x="64965" y="51683"/>
                  </a:cubicBezTo>
                  <a:cubicBezTo>
                    <a:pt x="64926" y="51683"/>
                    <a:pt x="64886" y="51701"/>
                    <a:pt x="64852" y="51745"/>
                  </a:cubicBezTo>
                  <a:cubicBezTo>
                    <a:pt x="64432" y="52288"/>
                    <a:pt x="62405" y="55181"/>
                    <a:pt x="62379" y="55181"/>
                  </a:cubicBezTo>
                  <a:cubicBezTo>
                    <a:pt x="62370" y="55181"/>
                    <a:pt x="62558" y="54896"/>
                    <a:pt x="63053" y="54167"/>
                  </a:cubicBezTo>
                  <a:cubicBezTo>
                    <a:pt x="64156" y="52547"/>
                    <a:pt x="65210" y="51127"/>
                    <a:pt x="65963" y="49325"/>
                  </a:cubicBezTo>
                  <a:close/>
                  <a:moveTo>
                    <a:pt x="57854" y="37506"/>
                  </a:moveTo>
                  <a:lnTo>
                    <a:pt x="57854" y="37506"/>
                  </a:lnTo>
                  <a:cubicBezTo>
                    <a:pt x="56728" y="38973"/>
                    <a:pt x="55608" y="40445"/>
                    <a:pt x="54456" y="41889"/>
                  </a:cubicBezTo>
                  <a:cubicBezTo>
                    <a:pt x="52776" y="44002"/>
                    <a:pt x="51075" y="46095"/>
                    <a:pt x="49441" y="48243"/>
                  </a:cubicBezTo>
                  <a:lnTo>
                    <a:pt x="49438" y="48240"/>
                  </a:lnTo>
                  <a:cubicBezTo>
                    <a:pt x="47370" y="50958"/>
                    <a:pt x="43825" y="53775"/>
                    <a:pt x="42252" y="55435"/>
                  </a:cubicBezTo>
                  <a:lnTo>
                    <a:pt x="42252" y="55435"/>
                  </a:lnTo>
                  <a:cubicBezTo>
                    <a:pt x="44034" y="53550"/>
                    <a:pt x="46006" y="52132"/>
                    <a:pt x="47553" y="49995"/>
                  </a:cubicBezTo>
                  <a:cubicBezTo>
                    <a:pt x="50018" y="46594"/>
                    <a:pt x="52412" y="43349"/>
                    <a:pt x="55287" y="40263"/>
                  </a:cubicBezTo>
                  <a:cubicBezTo>
                    <a:pt x="56125" y="39360"/>
                    <a:pt x="56988" y="38439"/>
                    <a:pt x="57854" y="37506"/>
                  </a:cubicBezTo>
                  <a:close/>
                  <a:moveTo>
                    <a:pt x="52605" y="42579"/>
                  </a:moveTo>
                  <a:lnTo>
                    <a:pt x="52605" y="42579"/>
                  </a:lnTo>
                  <a:cubicBezTo>
                    <a:pt x="52317" y="42960"/>
                    <a:pt x="52028" y="43341"/>
                    <a:pt x="51739" y="43719"/>
                  </a:cubicBezTo>
                  <a:cubicBezTo>
                    <a:pt x="51147" y="44418"/>
                    <a:pt x="50587" y="45134"/>
                    <a:pt x="50042" y="45861"/>
                  </a:cubicBezTo>
                  <a:cubicBezTo>
                    <a:pt x="49750" y="46233"/>
                    <a:pt x="49458" y="46606"/>
                    <a:pt x="49164" y="46973"/>
                  </a:cubicBezTo>
                  <a:cubicBezTo>
                    <a:pt x="49305" y="46811"/>
                    <a:pt x="49447" y="46646"/>
                    <a:pt x="49588" y="46482"/>
                  </a:cubicBezTo>
                  <a:lnTo>
                    <a:pt x="49588" y="46482"/>
                  </a:lnTo>
                  <a:cubicBezTo>
                    <a:pt x="49089" y="47175"/>
                    <a:pt x="48601" y="47876"/>
                    <a:pt x="48125" y="48601"/>
                  </a:cubicBezTo>
                  <a:cubicBezTo>
                    <a:pt x="46260" y="51442"/>
                    <a:pt x="43918" y="53359"/>
                    <a:pt x="41635" y="55688"/>
                  </a:cubicBezTo>
                  <a:cubicBezTo>
                    <a:pt x="41707" y="55481"/>
                    <a:pt x="41782" y="55270"/>
                    <a:pt x="41866" y="55050"/>
                  </a:cubicBezTo>
                  <a:lnTo>
                    <a:pt x="41863" y="55050"/>
                  </a:lnTo>
                  <a:cubicBezTo>
                    <a:pt x="43840" y="53237"/>
                    <a:pt x="45619" y="51231"/>
                    <a:pt x="47322" y="49155"/>
                  </a:cubicBezTo>
                  <a:lnTo>
                    <a:pt x="47322" y="49155"/>
                  </a:lnTo>
                  <a:cubicBezTo>
                    <a:pt x="46901" y="49603"/>
                    <a:pt x="46465" y="50039"/>
                    <a:pt x="46023" y="50463"/>
                  </a:cubicBezTo>
                  <a:cubicBezTo>
                    <a:pt x="46745" y="49689"/>
                    <a:pt x="47463" y="48913"/>
                    <a:pt x="48174" y="48113"/>
                  </a:cubicBezTo>
                  <a:cubicBezTo>
                    <a:pt x="49655" y="46274"/>
                    <a:pt x="51101" y="44397"/>
                    <a:pt x="52605" y="42579"/>
                  </a:cubicBezTo>
                  <a:close/>
                  <a:moveTo>
                    <a:pt x="64871" y="48529"/>
                  </a:moveTo>
                  <a:cubicBezTo>
                    <a:pt x="65033" y="48529"/>
                    <a:pt x="62071" y="52456"/>
                    <a:pt x="62080" y="52456"/>
                  </a:cubicBezTo>
                  <a:cubicBezTo>
                    <a:pt x="62080" y="52456"/>
                    <a:pt x="62092" y="52442"/>
                    <a:pt x="62115" y="52412"/>
                  </a:cubicBezTo>
                  <a:lnTo>
                    <a:pt x="62115" y="52412"/>
                  </a:lnTo>
                  <a:cubicBezTo>
                    <a:pt x="61162" y="53642"/>
                    <a:pt x="60279" y="54895"/>
                    <a:pt x="59433" y="56199"/>
                  </a:cubicBezTo>
                  <a:cubicBezTo>
                    <a:pt x="59346" y="56332"/>
                    <a:pt x="59467" y="56462"/>
                    <a:pt x="59594" y="56462"/>
                  </a:cubicBezTo>
                  <a:cubicBezTo>
                    <a:pt x="59636" y="56462"/>
                    <a:pt x="59678" y="56448"/>
                    <a:pt x="59713" y="56416"/>
                  </a:cubicBezTo>
                  <a:cubicBezTo>
                    <a:pt x="61687" y="54628"/>
                    <a:pt x="63311" y="52604"/>
                    <a:pt x="64961" y="50521"/>
                  </a:cubicBezTo>
                  <a:lnTo>
                    <a:pt x="64961" y="50521"/>
                  </a:lnTo>
                  <a:cubicBezTo>
                    <a:pt x="63779" y="52017"/>
                    <a:pt x="62644" y="53934"/>
                    <a:pt x="61673" y="55686"/>
                  </a:cubicBezTo>
                  <a:lnTo>
                    <a:pt x="61673" y="55683"/>
                  </a:lnTo>
                  <a:cubicBezTo>
                    <a:pt x="60712" y="56257"/>
                    <a:pt x="59670" y="56653"/>
                    <a:pt x="58636" y="56791"/>
                  </a:cubicBezTo>
                  <a:cubicBezTo>
                    <a:pt x="58685" y="56710"/>
                    <a:pt x="58642" y="56612"/>
                    <a:pt x="58564" y="56560"/>
                  </a:cubicBezTo>
                  <a:cubicBezTo>
                    <a:pt x="60501" y="54268"/>
                    <a:pt x="62080" y="51707"/>
                    <a:pt x="64041" y="49421"/>
                  </a:cubicBezTo>
                  <a:cubicBezTo>
                    <a:pt x="64586" y="48783"/>
                    <a:pt x="64830" y="48529"/>
                    <a:pt x="64871" y="48529"/>
                  </a:cubicBezTo>
                  <a:close/>
                  <a:moveTo>
                    <a:pt x="44968" y="54583"/>
                  </a:moveTo>
                  <a:cubicBezTo>
                    <a:pt x="44608" y="55002"/>
                    <a:pt x="44261" y="55428"/>
                    <a:pt x="43889" y="55839"/>
                  </a:cubicBezTo>
                  <a:cubicBezTo>
                    <a:pt x="42746" y="57104"/>
                    <a:pt x="42195" y="57641"/>
                    <a:pt x="42141" y="57641"/>
                  </a:cubicBezTo>
                  <a:cubicBezTo>
                    <a:pt x="42073" y="57641"/>
                    <a:pt x="42780" y="56804"/>
                    <a:pt x="44074" y="55504"/>
                  </a:cubicBezTo>
                  <a:cubicBezTo>
                    <a:pt x="44383" y="55203"/>
                    <a:pt x="44671" y="54890"/>
                    <a:pt x="44968" y="54583"/>
                  </a:cubicBezTo>
                  <a:close/>
                  <a:moveTo>
                    <a:pt x="44810" y="54040"/>
                  </a:moveTo>
                  <a:lnTo>
                    <a:pt x="44810" y="54040"/>
                  </a:lnTo>
                  <a:cubicBezTo>
                    <a:pt x="43566" y="55400"/>
                    <a:pt x="42353" y="56783"/>
                    <a:pt x="41190" y="58200"/>
                  </a:cubicBezTo>
                  <a:cubicBezTo>
                    <a:pt x="41196" y="57611"/>
                    <a:pt x="41274" y="57025"/>
                    <a:pt x="41418" y="56453"/>
                  </a:cubicBezTo>
                  <a:lnTo>
                    <a:pt x="41415" y="56451"/>
                  </a:lnTo>
                  <a:cubicBezTo>
                    <a:pt x="42605" y="55772"/>
                    <a:pt x="43736" y="54958"/>
                    <a:pt x="44810" y="54040"/>
                  </a:cubicBezTo>
                  <a:close/>
                  <a:moveTo>
                    <a:pt x="64943" y="39709"/>
                  </a:moveTo>
                  <a:cubicBezTo>
                    <a:pt x="65081" y="39709"/>
                    <a:pt x="64998" y="40181"/>
                    <a:pt x="64693" y="41123"/>
                  </a:cubicBezTo>
                  <a:lnTo>
                    <a:pt x="64696" y="41126"/>
                  </a:lnTo>
                  <a:cubicBezTo>
                    <a:pt x="63807" y="42772"/>
                    <a:pt x="62519" y="44201"/>
                    <a:pt x="61321" y="45627"/>
                  </a:cubicBezTo>
                  <a:cubicBezTo>
                    <a:pt x="59367" y="47957"/>
                    <a:pt x="57403" y="50261"/>
                    <a:pt x="55518" y="52651"/>
                  </a:cubicBezTo>
                  <a:cubicBezTo>
                    <a:pt x="53939" y="54655"/>
                    <a:pt x="52340" y="56606"/>
                    <a:pt x="50772" y="58575"/>
                  </a:cubicBezTo>
                  <a:cubicBezTo>
                    <a:pt x="50925" y="58359"/>
                    <a:pt x="51075" y="58139"/>
                    <a:pt x="51231" y="57929"/>
                  </a:cubicBezTo>
                  <a:cubicBezTo>
                    <a:pt x="55180" y="52614"/>
                    <a:pt x="59621" y="47527"/>
                    <a:pt x="63319" y="42044"/>
                  </a:cubicBezTo>
                  <a:cubicBezTo>
                    <a:pt x="64225" y="40488"/>
                    <a:pt x="64766" y="39709"/>
                    <a:pt x="64943" y="39709"/>
                  </a:cubicBezTo>
                  <a:close/>
                  <a:moveTo>
                    <a:pt x="64318" y="45468"/>
                  </a:moveTo>
                  <a:cubicBezTo>
                    <a:pt x="64967" y="46098"/>
                    <a:pt x="65403" y="46776"/>
                    <a:pt x="65663" y="47478"/>
                  </a:cubicBezTo>
                  <a:lnTo>
                    <a:pt x="65666" y="47478"/>
                  </a:lnTo>
                  <a:cubicBezTo>
                    <a:pt x="62513" y="50067"/>
                    <a:pt x="60608" y="53656"/>
                    <a:pt x="58001" y="56748"/>
                  </a:cubicBezTo>
                  <a:cubicBezTo>
                    <a:pt x="58088" y="55963"/>
                    <a:pt x="58414" y="55224"/>
                    <a:pt x="58931" y="54629"/>
                  </a:cubicBezTo>
                  <a:cubicBezTo>
                    <a:pt x="59811" y="53214"/>
                    <a:pt x="61064" y="51924"/>
                    <a:pt x="62153" y="50653"/>
                  </a:cubicBezTo>
                  <a:cubicBezTo>
                    <a:pt x="63247" y="49375"/>
                    <a:pt x="64208" y="48049"/>
                    <a:pt x="65011" y="46565"/>
                  </a:cubicBezTo>
                  <a:cubicBezTo>
                    <a:pt x="65075" y="46447"/>
                    <a:pt x="64969" y="46311"/>
                    <a:pt x="64860" y="46311"/>
                  </a:cubicBezTo>
                  <a:cubicBezTo>
                    <a:pt x="64823" y="46311"/>
                    <a:pt x="64785" y="46326"/>
                    <a:pt x="64754" y="46363"/>
                  </a:cubicBezTo>
                  <a:cubicBezTo>
                    <a:pt x="62817" y="48644"/>
                    <a:pt x="61032" y="51032"/>
                    <a:pt x="59191" y="53385"/>
                  </a:cubicBezTo>
                  <a:cubicBezTo>
                    <a:pt x="57819" y="55134"/>
                    <a:pt x="54860" y="57221"/>
                    <a:pt x="53925" y="58769"/>
                  </a:cubicBezTo>
                  <a:cubicBezTo>
                    <a:pt x="54135" y="58420"/>
                    <a:pt x="54372" y="58090"/>
                    <a:pt x="54597" y="57753"/>
                  </a:cubicBezTo>
                  <a:cubicBezTo>
                    <a:pt x="55481" y="56598"/>
                    <a:pt x="56361" y="55440"/>
                    <a:pt x="57245" y="54282"/>
                  </a:cubicBezTo>
                  <a:cubicBezTo>
                    <a:pt x="59678" y="51410"/>
                    <a:pt x="62332" y="48708"/>
                    <a:pt x="64318" y="45468"/>
                  </a:cubicBezTo>
                  <a:close/>
                  <a:moveTo>
                    <a:pt x="51407" y="47475"/>
                  </a:moveTo>
                  <a:lnTo>
                    <a:pt x="51407" y="47475"/>
                  </a:lnTo>
                  <a:cubicBezTo>
                    <a:pt x="51367" y="47527"/>
                    <a:pt x="51326" y="47579"/>
                    <a:pt x="51286" y="47631"/>
                  </a:cubicBezTo>
                  <a:cubicBezTo>
                    <a:pt x="50018" y="49363"/>
                    <a:pt x="48832" y="51193"/>
                    <a:pt x="47585" y="52980"/>
                  </a:cubicBezTo>
                  <a:cubicBezTo>
                    <a:pt x="45613" y="55339"/>
                    <a:pt x="43566" y="57620"/>
                    <a:pt x="41337" y="59675"/>
                  </a:cubicBezTo>
                  <a:cubicBezTo>
                    <a:pt x="41282" y="59366"/>
                    <a:pt x="41242" y="59052"/>
                    <a:pt x="41222" y="58740"/>
                  </a:cubicBezTo>
                  <a:cubicBezTo>
                    <a:pt x="43722" y="56627"/>
                    <a:pt x="45818" y="54167"/>
                    <a:pt x="47781" y="51595"/>
                  </a:cubicBezTo>
                  <a:cubicBezTo>
                    <a:pt x="49017" y="50238"/>
                    <a:pt x="50223" y="48864"/>
                    <a:pt x="51407" y="47475"/>
                  </a:cubicBezTo>
                  <a:close/>
                  <a:moveTo>
                    <a:pt x="60975" y="38369"/>
                  </a:moveTo>
                  <a:lnTo>
                    <a:pt x="60975" y="38369"/>
                  </a:lnTo>
                  <a:cubicBezTo>
                    <a:pt x="60721" y="38719"/>
                    <a:pt x="60475" y="39074"/>
                    <a:pt x="60236" y="39435"/>
                  </a:cubicBezTo>
                  <a:lnTo>
                    <a:pt x="60233" y="39435"/>
                  </a:lnTo>
                  <a:cubicBezTo>
                    <a:pt x="58379" y="41522"/>
                    <a:pt x="56552" y="43638"/>
                    <a:pt x="54820" y="45867"/>
                  </a:cubicBezTo>
                  <a:cubicBezTo>
                    <a:pt x="50971" y="50812"/>
                    <a:pt x="47729" y="56846"/>
                    <a:pt x="42688" y="60686"/>
                  </a:cubicBezTo>
                  <a:cubicBezTo>
                    <a:pt x="43572" y="60013"/>
                    <a:pt x="44709" y="57839"/>
                    <a:pt x="45572" y="56921"/>
                  </a:cubicBezTo>
                  <a:cubicBezTo>
                    <a:pt x="46612" y="55810"/>
                    <a:pt x="47663" y="54718"/>
                    <a:pt x="48667" y="53572"/>
                  </a:cubicBezTo>
                  <a:cubicBezTo>
                    <a:pt x="50896" y="51037"/>
                    <a:pt x="52819" y="48202"/>
                    <a:pt x="54967" y="45593"/>
                  </a:cubicBezTo>
                  <a:cubicBezTo>
                    <a:pt x="56962" y="43173"/>
                    <a:pt x="58986" y="40783"/>
                    <a:pt x="60975" y="38369"/>
                  </a:cubicBezTo>
                  <a:close/>
                  <a:moveTo>
                    <a:pt x="65611" y="32240"/>
                  </a:moveTo>
                  <a:cubicBezTo>
                    <a:pt x="65603" y="32260"/>
                    <a:pt x="65594" y="32281"/>
                    <a:pt x="65585" y="32304"/>
                  </a:cubicBezTo>
                  <a:cubicBezTo>
                    <a:pt x="63818" y="34296"/>
                    <a:pt x="62089" y="36568"/>
                    <a:pt x="60360" y="38661"/>
                  </a:cubicBezTo>
                  <a:cubicBezTo>
                    <a:pt x="57025" y="42703"/>
                    <a:pt x="53595" y="46655"/>
                    <a:pt x="50382" y="50798"/>
                  </a:cubicBezTo>
                  <a:cubicBezTo>
                    <a:pt x="47625" y="54355"/>
                    <a:pt x="44207" y="57409"/>
                    <a:pt x="41710" y="61156"/>
                  </a:cubicBezTo>
                  <a:cubicBezTo>
                    <a:pt x="41672" y="61032"/>
                    <a:pt x="41632" y="60917"/>
                    <a:pt x="41597" y="60793"/>
                  </a:cubicBezTo>
                  <a:cubicBezTo>
                    <a:pt x="41525" y="60539"/>
                    <a:pt x="41467" y="60296"/>
                    <a:pt x="41412" y="60056"/>
                  </a:cubicBezTo>
                  <a:cubicBezTo>
                    <a:pt x="44190" y="57911"/>
                    <a:pt x="46317" y="55232"/>
                    <a:pt x="48327" y="52443"/>
                  </a:cubicBezTo>
                  <a:cubicBezTo>
                    <a:pt x="49568" y="50856"/>
                    <a:pt x="50801" y="49262"/>
                    <a:pt x="52117" y="47772"/>
                  </a:cubicBezTo>
                  <a:cubicBezTo>
                    <a:pt x="54785" y="44752"/>
                    <a:pt x="57233" y="41548"/>
                    <a:pt x="59849" y="38491"/>
                  </a:cubicBezTo>
                  <a:cubicBezTo>
                    <a:pt x="60744" y="37541"/>
                    <a:pt x="61621" y="36576"/>
                    <a:pt x="62447" y="35586"/>
                  </a:cubicBezTo>
                  <a:cubicBezTo>
                    <a:pt x="63501" y="34466"/>
                    <a:pt x="64566" y="33363"/>
                    <a:pt x="65611" y="32240"/>
                  </a:cubicBezTo>
                  <a:close/>
                  <a:moveTo>
                    <a:pt x="58804" y="54311"/>
                  </a:moveTo>
                  <a:cubicBezTo>
                    <a:pt x="58189" y="55252"/>
                    <a:pt x="57655" y="56217"/>
                    <a:pt x="57268" y="57169"/>
                  </a:cubicBezTo>
                  <a:lnTo>
                    <a:pt x="57271" y="57169"/>
                  </a:lnTo>
                  <a:cubicBezTo>
                    <a:pt x="55281" y="58307"/>
                    <a:pt x="53483" y="59719"/>
                    <a:pt x="51840" y="61333"/>
                  </a:cubicBezTo>
                  <a:cubicBezTo>
                    <a:pt x="51748" y="61425"/>
                    <a:pt x="51676" y="61520"/>
                    <a:pt x="51589" y="61613"/>
                  </a:cubicBezTo>
                  <a:cubicBezTo>
                    <a:pt x="52016" y="61081"/>
                    <a:pt x="52438" y="60541"/>
                    <a:pt x="52859" y="60004"/>
                  </a:cubicBezTo>
                  <a:cubicBezTo>
                    <a:pt x="52889" y="60072"/>
                    <a:pt x="52954" y="60110"/>
                    <a:pt x="53021" y="60110"/>
                  </a:cubicBezTo>
                  <a:cubicBezTo>
                    <a:pt x="53059" y="60110"/>
                    <a:pt x="53098" y="60097"/>
                    <a:pt x="53131" y="60071"/>
                  </a:cubicBezTo>
                  <a:cubicBezTo>
                    <a:pt x="55261" y="58350"/>
                    <a:pt x="57086" y="56378"/>
                    <a:pt x="58804" y="54311"/>
                  </a:cubicBezTo>
                  <a:close/>
                  <a:moveTo>
                    <a:pt x="55648" y="46488"/>
                  </a:moveTo>
                  <a:cubicBezTo>
                    <a:pt x="53232" y="50091"/>
                    <a:pt x="50682" y="53676"/>
                    <a:pt x="48041" y="57100"/>
                  </a:cubicBezTo>
                  <a:cubicBezTo>
                    <a:pt x="47420" y="57877"/>
                    <a:pt x="46805" y="58656"/>
                    <a:pt x="46199" y="59439"/>
                  </a:cubicBezTo>
                  <a:cubicBezTo>
                    <a:pt x="46055" y="59621"/>
                    <a:pt x="45913" y="59800"/>
                    <a:pt x="45772" y="59981"/>
                  </a:cubicBezTo>
                  <a:cubicBezTo>
                    <a:pt x="45553" y="60250"/>
                    <a:pt x="43291" y="62352"/>
                    <a:pt x="43057" y="62352"/>
                  </a:cubicBezTo>
                  <a:cubicBezTo>
                    <a:pt x="42992" y="62352"/>
                    <a:pt x="43086" y="62187"/>
                    <a:pt x="43430" y="61768"/>
                  </a:cubicBezTo>
                  <a:cubicBezTo>
                    <a:pt x="44129" y="60923"/>
                    <a:pt x="44871" y="59880"/>
                    <a:pt x="45521" y="58997"/>
                  </a:cubicBezTo>
                  <a:cubicBezTo>
                    <a:pt x="48107" y="55489"/>
                    <a:pt x="50691" y="52045"/>
                    <a:pt x="53587" y="48786"/>
                  </a:cubicBezTo>
                  <a:cubicBezTo>
                    <a:pt x="54271" y="48015"/>
                    <a:pt x="54958" y="47250"/>
                    <a:pt x="55648" y="46488"/>
                  </a:cubicBezTo>
                  <a:close/>
                  <a:moveTo>
                    <a:pt x="45590" y="58483"/>
                  </a:moveTo>
                  <a:cubicBezTo>
                    <a:pt x="44504" y="59892"/>
                    <a:pt x="43401" y="61295"/>
                    <a:pt x="42267" y="62681"/>
                  </a:cubicBezTo>
                  <a:cubicBezTo>
                    <a:pt x="42117" y="62320"/>
                    <a:pt x="41972" y="61950"/>
                    <a:pt x="41840" y="61563"/>
                  </a:cubicBezTo>
                  <a:cubicBezTo>
                    <a:pt x="43263" y="60715"/>
                    <a:pt x="44484" y="59655"/>
                    <a:pt x="45590" y="58483"/>
                  </a:cubicBezTo>
                  <a:close/>
                  <a:moveTo>
                    <a:pt x="58737" y="44504"/>
                  </a:moveTo>
                  <a:cubicBezTo>
                    <a:pt x="57556" y="46196"/>
                    <a:pt x="56381" y="47873"/>
                    <a:pt x="55123" y="49403"/>
                  </a:cubicBezTo>
                  <a:cubicBezTo>
                    <a:pt x="51308" y="54035"/>
                    <a:pt x="48203" y="59277"/>
                    <a:pt x="43809" y="63402"/>
                  </a:cubicBezTo>
                  <a:lnTo>
                    <a:pt x="43809" y="63402"/>
                  </a:lnTo>
                  <a:cubicBezTo>
                    <a:pt x="45707" y="61620"/>
                    <a:pt x="47619" y="58452"/>
                    <a:pt x="49409" y="56277"/>
                  </a:cubicBezTo>
                  <a:cubicBezTo>
                    <a:pt x="51116" y="54210"/>
                    <a:pt x="52703" y="52039"/>
                    <a:pt x="54285" y="49874"/>
                  </a:cubicBezTo>
                  <a:cubicBezTo>
                    <a:pt x="55637" y="48023"/>
                    <a:pt x="57181" y="46265"/>
                    <a:pt x="58737" y="44504"/>
                  </a:cubicBezTo>
                  <a:close/>
                  <a:moveTo>
                    <a:pt x="44571" y="61618"/>
                  </a:moveTo>
                  <a:cubicBezTo>
                    <a:pt x="43993" y="62409"/>
                    <a:pt x="43430" y="63209"/>
                    <a:pt x="42890" y="64023"/>
                  </a:cubicBezTo>
                  <a:cubicBezTo>
                    <a:pt x="42729" y="63703"/>
                    <a:pt x="42576" y="63377"/>
                    <a:pt x="42429" y="63047"/>
                  </a:cubicBezTo>
                  <a:lnTo>
                    <a:pt x="42429" y="63045"/>
                  </a:lnTo>
                  <a:cubicBezTo>
                    <a:pt x="43194" y="62655"/>
                    <a:pt x="43912" y="62176"/>
                    <a:pt x="44571" y="61618"/>
                  </a:cubicBezTo>
                  <a:close/>
                  <a:moveTo>
                    <a:pt x="48924" y="59006"/>
                  </a:moveTo>
                  <a:lnTo>
                    <a:pt x="48924" y="59006"/>
                  </a:lnTo>
                  <a:cubicBezTo>
                    <a:pt x="47530" y="61038"/>
                    <a:pt x="46159" y="63047"/>
                    <a:pt x="44579" y="64956"/>
                  </a:cubicBezTo>
                  <a:cubicBezTo>
                    <a:pt x="45676" y="63628"/>
                    <a:pt x="47284" y="61021"/>
                    <a:pt x="48705" y="59286"/>
                  </a:cubicBezTo>
                  <a:cubicBezTo>
                    <a:pt x="48780" y="59190"/>
                    <a:pt x="48849" y="59095"/>
                    <a:pt x="48924" y="59006"/>
                  </a:cubicBezTo>
                  <a:close/>
                  <a:moveTo>
                    <a:pt x="46947" y="60683"/>
                  </a:moveTo>
                  <a:lnTo>
                    <a:pt x="46947" y="60683"/>
                  </a:lnTo>
                  <a:cubicBezTo>
                    <a:pt x="45783" y="62288"/>
                    <a:pt x="44704" y="63931"/>
                    <a:pt x="43771" y="65640"/>
                  </a:cubicBezTo>
                  <a:cubicBezTo>
                    <a:pt x="43534" y="65230"/>
                    <a:pt x="43312" y="64823"/>
                    <a:pt x="43098" y="64413"/>
                  </a:cubicBezTo>
                  <a:cubicBezTo>
                    <a:pt x="44449" y="63264"/>
                    <a:pt x="45726" y="62008"/>
                    <a:pt x="46947" y="60683"/>
                  </a:cubicBezTo>
                  <a:close/>
                  <a:moveTo>
                    <a:pt x="59055" y="46557"/>
                  </a:moveTo>
                  <a:lnTo>
                    <a:pt x="59055" y="46557"/>
                  </a:lnTo>
                  <a:cubicBezTo>
                    <a:pt x="57926" y="48119"/>
                    <a:pt x="56835" y="49683"/>
                    <a:pt x="55764" y="51118"/>
                  </a:cubicBezTo>
                  <a:cubicBezTo>
                    <a:pt x="53795" y="53757"/>
                    <a:pt x="51938" y="56477"/>
                    <a:pt x="49978" y="59124"/>
                  </a:cubicBezTo>
                  <a:cubicBezTo>
                    <a:pt x="49141" y="60253"/>
                    <a:pt x="48399" y="61512"/>
                    <a:pt x="47596" y="62715"/>
                  </a:cubicBezTo>
                  <a:cubicBezTo>
                    <a:pt x="47259" y="63177"/>
                    <a:pt x="46918" y="63639"/>
                    <a:pt x="46589" y="64107"/>
                  </a:cubicBezTo>
                  <a:cubicBezTo>
                    <a:pt x="45988" y="64875"/>
                    <a:pt x="45330" y="65591"/>
                    <a:pt x="44553" y="66183"/>
                  </a:cubicBezTo>
                  <a:cubicBezTo>
                    <a:pt x="44637" y="66118"/>
                    <a:pt x="44584" y="65987"/>
                    <a:pt x="44505" y="65987"/>
                  </a:cubicBezTo>
                  <a:cubicBezTo>
                    <a:pt x="44488" y="65987"/>
                    <a:pt x="44470" y="65993"/>
                    <a:pt x="44452" y="66007"/>
                  </a:cubicBezTo>
                  <a:lnTo>
                    <a:pt x="44126" y="66249"/>
                  </a:lnTo>
                  <a:lnTo>
                    <a:pt x="44002" y="66038"/>
                  </a:lnTo>
                  <a:cubicBezTo>
                    <a:pt x="48306" y="61350"/>
                    <a:pt x="51638" y="55743"/>
                    <a:pt x="55593" y="50757"/>
                  </a:cubicBezTo>
                  <a:cubicBezTo>
                    <a:pt x="56690" y="49372"/>
                    <a:pt x="57871" y="47974"/>
                    <a:pt x="59055" y="46557"/>
                  </a:cubicBezTo>
                  <a:close/>
                  <a:moveTo>
                    <a:pt x="65829" y="39399"/>
                  </a:moveTo>
                  <a:lnTo>
                    <a:pt x="65829" y="39399"/>
                  </a:lnTo>
                  <a:cubicBezTo>
                    <a:pt x="65903" y="39825"/>
                    <a:pt x="65949" y="40262"/>
                    <a:pt x="65917" y="40647"/>
                  </a:cubicBezTo>
                  <a:cubicBezTo>
                    <a:pt x="62724" y="44894"/>
                    <a:pt x="59592" y="49181"/>
                    <a:pt x="56381" y="53411"/>
                  </a:cubicBezTo>
                  <a:cubicBezTo>
                    <a:pt x="54866" y="55316"/>
                    <a:pt x="53356" y="57230"/>
                    <a:pt x="51849" y="59159"/>
                  </a:cubicBezTo>
                  <a:cubicBezTo>
                    <a:pt x="51144" y="60025"/>
                    <a:pt x="50440" y="60891"/>
                    <a:pt x="49721" y="61745"/>
                  </a:cubicBezTo>
                  <a:cubicBezTo>
                    <a:pt x="49260" y="62294"/>
                    <a:pt x="45788" y="66515"/>
                    <a:pt x="45444" y="66515"/>
                  </a:cubicBezTo>
                  <a:cubicBezTo>
                    <a:pt x="45343" y="66515"/>
                    <a:pt x="45514" y="66148"/>
                    <a:pt x="46115" y="65210"/>
                  </a:cubicBezTo>
                  <a:cubicBezTo>
                    <a:pt x="46343" y="64849"/>
                    <a:pt x="46592" y="64500"/>
                    <a:pt x="46828" y="64144"/>
                  </a:cubicBezTo>
                  <a:cubicBezTo>
                    <a:pt x="47899" y="62909"/>
                    <a:pt x="48817" y="61506"/>
                    <a:pt x="49724" y="60123"/>
                  </a:cubicBezTo>
                  <a:cubicBezTo>
                    <a:pt x="52628" y="56332"/>
                    <a:pt x="55821" y="52703"/>
                    <a:pt x="58781" y="49019"/>
                  </a:cubicBezTo>
                  <a:cubicBezTo>
                    <a:pt x="61317" y="45868"/>
                    <a:pt x="64134" y="43095"/>
                    <a:pt x="65829" y="39399"/>
                  </a:cubicBezTo>
                  <a:close/>
                  <a:moveTo>
                    <a:pt x="45887" y="65129"/>
                  </a:moveTo>
                  <a:lnTo>
                    <a:pt x="45887" y="65129"/>
                  </a:lnTo>
                  <a:cubicBezTo>
                    <a:pt x="45448" y="65773"/>
                    <a:pt x="45021" y="66422"/>
                    <a:pt x="44605" y="67086"/>
                  </a:cubicBezTo>
                  <a:lnTo>
                    <a:pt x="44605" y="67083"/>
                  </a:lnTo>
                  <a:cubicBezTo>
                    <a:pt x="44478" y="66861"/>
                    <a:pt x="44354" y="66647"/>
                    <a:pt x="44230" y="66434"/>
                  </a:cubicBezTo>
                  <a:cubicBezTo>
                    <a:pt x="44833" y="66061"/>
                    <a:pt x="45376" y="65614"/>
                    <a:pt x="45887" y="65129"/>
                  </a:cubicBezTo>
                  <a:close/>
                  <a:moveTo>
                    <a:pt x="65103" y="42544"/>
                  </a:moveTo>
                  <a:cubicBezTo>
                    <a:pt x="64863" y="43263"/>
                    <a:pt x="64621" y="43982"/>
                    <a:pt x="64381" y="44698"/>
                  </a:cubicBezTo>
                  <a:cubicBezTo>
                    <a:pt x="61745" y="48581"/>
                    <a:pt x="58449" y="52065"/>
                    <a:pt x="55665" y="55856"/>
                  </a:cubicBezTo>
                  <a:cubicBezTo>
                    <a:pt x="53694" y="58538"/>
                    <a:pt x="51673" y="61177"/>
                    <a:pt x="49528" y="63723"/>
                  </a:cubicBezTo>
                  <a:cubicBezTo>
                    <a:pt x="49214" y="64093"/>
                    <a:pt x="46444" y="67302"/>
                    <a:pt x="46232" y="67302"/>
                  </a:cubicBezTo>
                  <a:cubicBezTo>
                    <a:pt x="46163" y="67302"/>
                    <a:pt x="46367" y="66960"/>
                    <a:pt x="47019" y="66064"/>
                  </a:cubicBezTo>
                  <a:cubicBezTo>
                    <a:pt x="52854" y="58050"/>
                    <a:pt x="59678" y="50850"/>
                    <a:pt x="65103" y="42544"/>
                  </a:cubicBezTo>
                  <a:close/>
                  <a:moveTo>
                    <a:pt x="48589" y="63431"/>
                  </a:moveTo>
                  <a:cubicBezTo>
                    <a:pt x="47429" y="64979"/>
                    <a:pt x="46288" y="66535"/>
                    <a:pt x="45191" y="68100"/>
                  </a:cubicBezTo>
                  <a:cubicBezTo>
                    <a:pt x="45076" y="67906"/>
                    <a:pt x="44963" y="67716"/>
                    <a:pt x="44857" y="67525"/>
                  </a:cubicBezTo>
                  <a:cubicBezTo>
                    <a:pt x="46133" y="66186"/>
                    <a:pt x="47377" y="64820"/>
                    <a:pt x="48589" y="63431"/>
                  </a:cubicBezTo>
                  <a:close/>
                  <a:moveTo>
                    <a:pt x="51130" y="62173"/>
                  </a:moveTo>
                  <a:lnTo>
                    <a:pt x="51130" y="62173"/>
                  </a:lnTo>
                  <a:cubicBezTo>
                    <a:pt x="50045" y="63665"/>
                    <a:pt x="49926" y="65272"/>
                    <a:pt x="49883" y="67266"/>
                  </a:cubicBezTo>
                  <a:lnTo>
                    <a:pt x="49883" y="67266"/>
                  </a:lnTo>
                  <a:cubicBezTo>
                    <a:pt x="49853" y="67243"/>
                    <a:pt x="49817" y="67231"/>
                    <a:pt x="49781" y="67231"/>
                  </a:cubicBezTo>
                  <a:cubicBezTo>
                    <a:pt x="49741" y="67231"/>
                    <a:pt x="49701" y="67245"/>
                    <a:pt x="49669" y="67274"/>
                  </a:cubicBezTo>
                  <a:cubicBezTo>
                    <a:pt x="49453" y="67491"/>
                    <a:pt x="49245" y="67721"/>
                    <a:pt x="49048" y="67961"/>
                  </a:cubicBezTo>
                  <a:cubicBezTo>
                    <a:pt x="49274" y="67551"/>
                    <a:pt x="49484" y="67133"/>
                    <a:pt x="49635" y="66682"/>
                  </a:cubicBezTo>
                  <a:cubicBezTo>
                    <a:pt x="49674" y="66557"/>
                    <a:pt x="49563" y="66456"/>
                    <a:pt x="49452" y="66456"/>
                  </a:cubicBezTo>
                  <a:cubicBezTo>
                    <a:pt x="49409" y="66456"/>
                    <a:pt x="49366" y="66471"/>
                    <a:pt x="49331" y="66506"/>
                  </a:cubicBezTo>
                  <a:cubicBezTo>
                    <a:pt x="48587" y="67274"/>
                    <a:pt x="47908" y="68103"/>
                    <a:pt x="47198" y="68902"/>
                  </a:cubicBezTo>
                  <a:cubicBezTo>
                    <a:pt x="48234" y="67343"/>
                    <a:pt x="49372" y="65851"/>
                    <a:pt x="50140" y="64133"/>
                  </a:cubicBezTo>
                  <a:cubicBezTo>
                    <a:pt x="50201" y="63997"/>
                    <a:pt x="50105" y="63889"/>
                    <a:pt x="49998" y="63889"/>
                  </a:cubicBezTo>
                  <a:cubicBezTo>
                    <a:pt x="49949" y="63889"/>
                    <a:pt x="49897" y="63912"/>
                    <a:pt x="49857" y="63965"/>
                  </a:cubicBezTo>
                  <a:cubicBezTo>
                    <a:pt x="48549" y="65675"/>
                    <a:pt x="47123" y="67277"/>
                    <a:pt x="45708" y="68896"/>
                  </a:cubicBezTo>
                  <a:cubicBezTo>
                    <a:pt x="45601" y="68746"/>
                    <a:pt x="45492" y="68596"/>
                    <a:pt x="45396" y="68437"/>
                  </a:cubicBezTo>
                  <a:cubicBezTo>
                    <a:pt x="47466" y="66477"/>
                    <a:pt x="49343" y="64361"/>
                    <a:pt x="51130" y="62173"/>
                  </a:cubicBezTo>
                  <a:close/>
                  <a:moveTo>
                    <a:pt x="49886" y="67516"/>
                  </a:moveTo>
                  <a:lnTo>
                    <a:pt x="49886" y="67516"/>
                  </a:lnTo>
                  <a:cubicBezTo>
                    <a:pt x="49966" y="68641"/>
                    <a:pt x="49425" y="69325"/>
                    <a:pt x="48261" y="69568"/>
                  </a:cubicBezTo>
                  <a:lnTo>
                    <a:pt x="48261" y="69568"/>
                  </a:lnTo>
                  <a:cubicBezTo>
                    <a:pt x="48809" y="68890"/>
                    <a:pt x="49355" y="68209"/>
                    <a:pt x="49886" y="67516"/>
                  </a:cubicBezTo>
                  <a:close/>
                  <a:moveTo>
                    <a:pt x="49109" y="65377"/>
                  </a:moveTo>
                  <a:cubicBezTo>
                    <a:pt x="48249" y="66832"/>
                    <a:pt x="47207" y="68178"/>
                    <a:pt x="46320" y="69618"/>
                  </a:cubicBezTo>
                  <a:cubicBezTo>
                    <a:pt x="46133" y="69442"/>
                    <a:pt x="45962" y="69249"/>
                    <a:pt x="45806" y="69044"/>
                  </a:cubicBezTo>
                  <a:lnTo>
                    <a:pt x="45809" y="69041"/>
                  </a:lnTo>
                  <a:cubicBezTo>
                    <a:pt x="45844" y="69000"/>
                    <a:pt x="45879" y="68954"/>
                    <a:pt x="45916" y="68911"/>
                  </a:cubicBezTo>
                  <a:lnTo>
                    <a:pt x="45916" y="68908"/>
                  </a:lnTo>
                  <a:cubicBezTo>
                    <a:pt x="46112" y="68755"/>
                    <a:pt x="46346" y="68562"/>
                    <a:pt x="46421" y="68481"/>
                  </a:cubicBezTo>
                  <a:cubicBezTo>
                    <a:pt x="46857" y="68013"/>
                    <a:pt x="47284" y="67542"/>
                    <a:pt x="47706" y="67063"/>
                  </a:cubicBezTo>
                  <a:cubicBezTo>
                    <a:pt x="48191" y="66518"/>
                    <a:pt x="48644" y="65943"/>
                    <a:pt x="49109" y="65377"/>
                  </a:cubicBezTo>
                  <a:close/>
                  <a:moveTo>
                    <a:pt x="48884" y="67528"/>
                  </a:moveTo>
                  <a:lnTo>
                    <a:pt x="48884" y="67528"/>
                  </a:lnTo>
                  <a:cubicBezTo>
                    <a:pt x="48511" y="68253"/>
                    <a:pt x="48050" y="68934"/>
                    <a:pt x="47657" y="69653"/>
                  </a:cubicBezTo>
                  <a:cubicBezTo>
                    <a:pt x="47471" y="69667"/>
                    <a:pt x="47280" y="69674"/>
                    <a:pt x="47091" y="69674"/>
                  </a:cubicBezTo>
                  <a:cubicBezTo>
                    <a:pt x="47055" y="69674"/>
                    <a:pt x="47018" y="69674"/>
                    <a:pt x="46981" y="69673"/>
                  </a:cubicBezTo>
                  <a:lnTo>
                    <a:pt x="46984" y="69670"/>
                  </a:lnTo>
                  <a:cubicBezTo>
                    <a:pt x="47637" y="68974"/>
                    <a:pt x="48249" y="68241"/>
                    <a:pt x="48884" y="67528"/>
                  </a:cubicBezTo>
                  <a:close/>
                  <a:moveTo>
                    <a:pt x="56030" y="1"/>
                  </a:moveTo>
                  <a:cubicBezTo>
                    <a:pt x="52889" y="1"/>
                    <a:pt x="49939" y="1620"/>
                    <a:pt x="50763" y="4375"/>
                  </a:cubicBezTo>
                  <a:cubicBezTo>
                    <a:pt x="49929" y="5218"/>
                    <a:pt x="49118" y="6095"/>
                    <a:pt x="48330" y="6999"/>
                  </a:cubicBezTo>
                  <a:cubicBezTo>
                    <a:pt x="48162" y="7172"/>
                    <a:pt x="47989" y="7346"/>
                    <a:pt x="47827" y="7522"/>
                  </a:cubicBezTo>
                  <a:cubicBezTo>
                    <a:pt x="47599" y="7767"/>
                    <a:pt x="47374" y="8012"/>
                    <a:pt x="47146" y="8261"/>
                  </a:cubicBezTo>
                  <a:cubicBezTo>
                    <a:pt x="48093" y="7034"/>
                    <a:pt x="49020" y="5789"/>
                    <a:pt x="49883" y="4502"/>
                  </a:cubicBezTo>
                  <a:cubicBezTo>
                    <a:pt x="49941" y="4560"/>
                    <a:pt x="49998" y="4617"/>
                    <a:pt x="50053" y="4672"/>
                  </a:cubicBezTo>
                  <a:cubicBezTo>
                    <a:pt x="50084" y="4704"/>
                    <a:pt x="50119" y="4718"/>
                    <a:pt x="50154" y="4718"/>
                  </a:cubicBezTo>
                  <a:cubicBezTo>
                    <a:pt x="50254" y="4718"/>
                    <a:pt x="50345" y="4601"/>
                    <a:pt x="50287" y="4493"/>
                  </a:cubicBezTo>
                  <a:cubicBezTo>
                    <a:pt x="49949" y="3835"/>
                    <a:pt x="49253" y="3278"/>
                    <a:pt x="48497" y="3035"/>
                  </a:cubicBezTo>
                  <a:cubicBezTo>
                    <a:pt x="48462" y="3005"/>
                    <a:pt x="48418" y="2988"/>
                    <a:pt x="48372" y="2988"/>
                  </a:cubicBezTo>
                  <a:cubicBezTo>
                    <a:pt x="48366" y="2988"/>
                    <a:pt x="48359" y="2988"/>
                    <a:pt x="48353" y="2989"/>
                  </a:cubicBezTo>
                  <a:cubicBezTo>
                    <a:pt x="48153" y="2937"/>
                    <a:pt x="47951" y="2908"/>
                    <a:pt x="47744" y="2905"/>
                  </a:cubicBezTo>
                  <a:cubicBezTo>
                    <a:pt x="47711" y="2845"/>
                    <a:pt x="47651" y="2815"/>
                    <a:pt x="47592" y="2815"/>
                  </a:cubicBezTo>
                  <a:cubicBezTo>
                    <a:pt x="47537" y="2815"/>
                    <a:pt x="47482" y="2841"/>
                    <a:pt x="47449" y="2894"/>
                  </a:cubicBezTo>
                  <a:cubicBezTo>
                    <a:pt x="47438" y="2911"/>
                    <a:pt x="47423" y="2928"/>
                    <a:pt x="47412" y="2943"/>
                  </a:cubicBezTo>
                  <a:cubicBezTo>
                    <a:pt x="47172" y="2986"/>
                    <a:pt x="46938" y="3053"/>
                    <a:pt x="46722" y="3194"/>
                  </a:cubicBezTo>
                  <a:cubicBezTo>
                    <a:pt x="46527" y="3318"/>
                    <a:pt x="46202" y="3928"/>
                    <a:pt x="45956" y="3928"/>
                  </a:cubicBezTo>
                  <a:cubicBezTo>
                    <a:pt x="45950" y="3928"/>
                    <a:pt x="45945" y="3928"/>
                    <a:pt x="45939" y="3927"/>
                  </a:cubicBezTo>
                  <a:cubicBezTo>
                    <a:pt x="45894" y="3921"/>
                    <a:pt x="45848" y="3918"/>
                    <a:pt x="45802" y="3918"/>
                  </a:cubicBezTo>
                  <a:cubicBezTo>
                    <a:pt x="45586" y="3918"/>
                    <a:pt x="45373" y="3986"/>
                    <a:pt x="45191" y="4112"/>
                  </a:cubicBezTo>
                  <a:cubicBezTo>
                    <a:pt x="44819" y="4381"/>
                    <a:pt x="44851" y="5108"/>
                    <a:pt x="44813" y="5550"/>
                  </a:cubicBezTo>
                  <a:cubicBezTo>
                    <a:pt x="44735" y="5478"/>
                    <a:pt x="44663" y="5397"/>
                    <a:pt x="44579" y="5330"/>
                  </a:cubicBezTo>
                  <a:cubicBezTo>
                    <a:pt x="44545" y="5303"/>
                    <a:pt x="44508" y="5292"/>
                    <a:pt x="44472" y="5292"/>
                  </a:cubicBezTo>
                  <a:cubicBezTo>
                    <a:pt x="44338" y="5292"/>
                    <a:pt x="44223" y="5449"/>
                    <a:pt x="44348" y="5558"/>
                  </a:cubicBezTo>
                  <a:cubicBezTo>
                    <a:pt x="44894" y="6035"/>
                    <a:pt x="45318" y="6592"/>
                    <a:pt x="45720" y="7190"/>
                  </a:cubicBezTo>
                  <a:cubicBezTo>
                    <a:pt x="45947" y="7526"/>
                    <a:pt x="46197" y="7719"/>
                    <a:pt x="46136" y="7719"/>
                  </a:cubicBezTo>
                  <a:cubicBezTo>
                    <a:pt x="46109" y="7719"/>
                    <a:pt x="46024" y="7682"/>
                    <a:pt x="45853" y="7605"/>
                  </a:cubicBezTo>
                  <a:cubicBezTo>
                    <a:pt x="45134" y="7279"/>
                    <a:pt x="44377" y="7031"/>
                    <a:pt x="43604" y="6869"/>
                  </a:cubicBezTo>
                  <a:cubicBezTo>
                    <a:pt x="43386" y="6822"/>
                    <a:pt x="43155" y="6792"/>
                    <a:pt x="42931" y="6792"/>
                  </a:cubicBezTo>
                  <a:cubicBezTo>
                    <a:pt x="42352" y="6792"/>
                    <a:pt x="41822" y="6997"/>
                    <a:pt x="41695" y="7660"/>
                  </a:cubicBezTo>
                  <a:cubicBezTo>
                    <a:pt x="41635" y="7981"/>
                    <a:pt x="41770" y="8399"/>
                    <a:pt x="41909" y="8714"/>
                  </a:cubicBezTo>
                  <a:cubicBezTo>
                    <a:pt x="41851" y="8659"/>
                    <a:pt x="41782" y="8604"/>
                    <a:pt x="41707" y="8547"/>
                  </a:cubicBezTo>
                  <a:cubicBezTo>
                    <a:pt x="41689" y="8529"/>
                    <a:pt x="41669" y="8512"/>
                    <a:pt x="41646" y="8503"/>
                  </a:cubicBezTo>
                  <a:cubicBezTo>
                    <a:pt x="41447" y="8359"/>
                    <a:pt x="41219" y="8223"/>
                    <a:pt x="41031" y="8154"/>
                  </a:cubicBezTo>
                  <a:cubicBezTo>
                    <a:pt x="40608" y="8000"/>
                    <a:pt x="40192" y="7933"/>
                    <a:pt x="39782" y="7933"/>
                  </a:cubicBezTo>
                  <a:cubicBezTo>
                    <a:pt x="38319" y="7933"/>
                    <a:pt x="36941" y="8782"/>
                    <a:pt x="35656" y="9519"/>
                  </a:cubicBezTo>
                  <a:cubicBezTo>
                    <a:pt x="35627" y="9485"/>
                    <a:pt x="35604" y="9447"/>
                    <a:pt x="35572" y="9413"/>
                  </a:cubicBezTo>
                  <a:cubicBezTo>
                    <a:pt x="35578" y="9404"/>
                    <a:pt x="35583" y="9395"/>
                    <a:pt x="35589" y="9387"/>
                  </a:cubicBezTo>
                  <a:cubicBezTo>
                    <a:pt x="35670" y="9260"/>
                    <a:pt x="35562" y="9153"/>
                    <a:pt x="35445" y="9153"/>
                  </a:cubicBezTo>
                  <a:cubicBezTo>
                    <a:pt x="35424" y="9153"/>
                    <a:pt x="35402" y="9157"/>
                    <a:pt x="35381" y="9164"/>
                  </a:cubicBezTo>
                  <a:cubicBezTo>
                    <a:pt x="35188" y="8910"/>
                    <a:pt x="35009" y="8653"/>
                    <a:pt x="34844" y="8396"/>
                  </a:cubicBezTo>
                  <a:cubicBezTo>
                    <a:pt x="34891" y="8284"/>
                    <a:pt x="34801" y="8168"/>
                    <a:pt x="34694" y="8160"/>
                  </a:cubicBezTo>
                  <a:cubicBezTo>
                    <a:pt x="33935" y="6921"/>
                    <a:pt x="33395" y="5706"/>
                    <a:pt x="32364" y="4773"/>
                  </a:cubicBezTo>
                  <a:cubicBezTo>
                    <a:pt x="32364" y="4686"/>
                    <a:pt x="32292" y="4618"/>
                    <a:pt x="32207" y="4618"/>
                  </a:cubicBezTo>
                  <a:cubicBezTo>
                    <a:pt x="32199" y="4618"/>
                    <a:pt x="32191" y="4619"/>
                    <a:pt x="32183" y="4620"/>
                  </a:cubicBezTo>
                  <a:cubicBezTo>
                    <a:pt x="32004" y="4470"/>
                    <a:pt x="31813" y="4332"/>
                    <a:pt x="31614" y="4207"/>
                  </a:cubicBezTo>
                  <a:cubicBezTo>
                    <a:pt x="31680" y="4085"/>
                    <a:pt x="31564" y="3950"/>
                    <a:pt x="31446" y="3950"/>
                  </a:cubicBezTo>
                  <a:cubicBezTo>
                    <a:pt x="31405" y="3950"/>
                    <a:pt x="31364" y="3967"/>
                    <a:pt x="31331" y="4005"/>
                  </a:cubicBezTo>
                  <a:cubicBezTo>
                    <a:pt x="31325" y="4014"/>
                    <a:pt x="31316" y="4023"/>
                    <a:pt x="31308" y="4034"/>
                  </a:cubicBezTo>
                  <a:cubicBezTo>
                    <a:pt x="31111" y="3927"/>
                    <a:pt x="30912" y="3832"/>
                    <a:pt x="30704" y="3748"/>
                  </a:cubicBezTo>
                  <a:cubicBezTo>
                    <a:pt x="30035" y="3477"/>
                    <a:pt x="29258" y="3370"/>
                    <a:pt x="28444" y="3359"/>
                  </a:cubicBezTo>
                  <a:cubicBezTo>
                    <a:pt x="28407" y="3326"/>
                    <a:pt x="28361" y="3305"/>
                    <a:pt x="28316" y="3305"/>
                  </a:cubicBezTo>
                  <a:cubicBezTo>
                    <a:pt x="28277" y="3305"/>
                    <a:pt x="28240" y="3321"/>
                    <a:pt x="28210" y="3359"/>
                  </a:cubicBezTo>
                  <a:cubicBezTo>
                    <a:pt x="26795" y="3370"/>
                    <a:pt x="25280" y="3662"/>
                    <a:pt x="23926" y="4031"/>
                  </a:cubicBezTo>
                  <a:cubicBezTo>
                    <a:pt x="23890" y="3992"/>
                    <a:pt x="23840" y="3965"/>
                    <a:pt x="23790" y="3965"/>
                  </a:cubicBezTo>
                  <a:cubicBezTo>
                    <a:pt x="23755" y="3965"/>
                    <a:pt x="23721" y="3979"/>
                    <a:pt x="23692" y="4011"/>
                  </a:cubicBezTo>
                  <a:cubicBezTo>
                    <a:pt x="23657" y="4049"/>
                    <a:pt x="23623" y="4089"/>
                    <a:pt x="23588" y="4127"/>
                  </a:cubicBezTo>
                  <a:cubicBezTo>
                    <a:pt x="23094" y="4268"/>
                    <a:pt x="22618" y="4412"/>
                    <a:pt x="22194" y="4551"/>
                  </a:cubicBezTo>
                  <a:cubicBezTo>
                    <a:pt x="22110" y="4580"/>
                    <a:pt x="22015" y="4614"/>
                    <a:pt x="21925" y="4643"/>
                  </a:cubicBezTo>
                  <a:cubicBezTo>
                    <a:pt x="21908" y="4555"/>
                    <a:pt x="21832" y="4501"/>
                    <a:pt x="21753" y="4501"/>
                  </a:cubicBezTo>
                  <a:cubicBezTo>
                    <a:pt x="21712" y="4501"/>
                    <a:pt x="21671" y="4515"/>
                    <a:pt x="21636" y="4545"/>
                  </a:cubicBezTo>
                  <a:cubicBezTo>
                    <a:pt x="21506" y="4652"/>
                    <a:pt x="21382" y="4767"/>
                    <a:pt x="21252" y="4874"/>
                  </a:cubicBezTo>
                  <a:cubicBezTo>
                    <a:pt x="17407" y="6225"/>
                    <a:pt x="11050" y="8936"/>
                    <a:pt x="10123" y="12848"/>
                  </a:cubicBezTo>
                  <a:cubicBezTo>
                    <a:pt x="10100" y="12938"/>
                    <a:pt x="10155" y="13033"/>
                    <a:pt x="10244" y="13059"/>
                  </a:cubicBezTo>
                  <a:cubicBezTo>
                    <a:pt x="11803" y="14017"/>
                    <a:pt x="12493" y="15276"/>
                    <a:pt x="12311" y="16835"/>
                  </a:cubicBezTo>
                  <a:cubicBezTo>
                    <a:pt x="12311" y="16914"/>
                    <a:pt x="12378" y="17006"/>
                    <a:pt x="12466" y="17006"/>
                  </a:cubicBezTo>
                  <a:cubicBezTo>
                    <a:pt x="12471" y="17006"/>
                    <a:pt x="12476" y="17006"/>
                    <a:pt x="12482" y="17005"/>
                  </a:cubicBezTo>
                  <a:cubicBezTo>
                    <a:pt x="12543" y="16998"/>
                    <a:pt x="12602" y="16994"/>
                    <a:pt x="12660" y="16994"/>
                  </a:cubicBezTo>
                  <a:cubicBezTo>
                    <a:pt x="13880" y="16994"/>
                    <a:pt x="14436" y="18635"/>
                    <a:pt x="14970" y="20360"/>
                  </a:cubicBezTo>
                  <a:cubicBezTo>
                    <a:pt x="14962" y="20383"/>
                    <a:pt x="14947" y="20406"/>
                    <a:pt x="14938" y="20429"/>
                  </a:cubicBezTo>
                  <a:cubicBezTo>
                    <a:pt x="14889" y="20528"/>
                    <a:pt x="14953" y="20646"/>
                    <a:pt x="15063" y="20658"/>
                  </a:cubicBezTo>
                  <a:cubicBezTo>
                    <a:pt x="15424" y="21824"/>
                    <a:pt x="15796" y="22990"/>
                    <a:pt x="16373" y="23677"/>
                  </a:cubicBezTo>
                  <a:cubicBezTo>
                    <a:pt x="16386" y="23692"/>
                    <a:pt x="16403" y="23699"/>
                    <a:pt x="16419" y="23699"/>
                  </a:cubicBezTo>
                  <a:cubicBezTo>
                    <a:pt x="16469" y="23699"/>
                    <a:pt x="16520" y="23641"/>
                    <a:pt x="16483" y="23591"/>
                  </a:cubicBezTo>
                  <a:cubicBezTo>
                    <a:pt x="16189" y="23178"/>
                    <a:pt x="15940" y="22730"/>
                    <a:pt x="15744" y="22263"/>
                  </a:cubicBezTo>
                  <a:lnTo>
                    <a:pt x="15744" y="22263"/>
                  </a:lnTo>
                  <a:cubicBezTo>
                    <a:pt x="15771" y="22286"/>
                    <a:pt x="15806" y="22298"/>
                    <a:pt x="15840" y="22298"/>
                  </a:cubicBezTo>
                  <a:cubicBezTo>
                    <a:pt x="15882" y="22298"/>
                    <a:pt x="15923" y="22280"/>
                    <a:pt x="15952" y="22245"/>
                  </a:cubicBezTo>
                  <a:cubicBezTo>
                    <a:pt x="16460" y="21703"/>
                    <a:pt x="16951" y="21148"/>
                    <a:pt x="17433" y="20591"/>
                  </a:cubicBezTo>
                  <a:lnTo>
                    <a:pt x="17433" y="20591"/>
                  </a:lnTo>
                  <a:cubicBezTo>
                    <a:pt x="16994" y="21350"/>
                    <a:pt x="16610" y="22133"/>
                    <a:pt x="16318" y="22944"/>
                  </a:cubicBezTo>
                  <a:cubicBezTo>
                    <a:pt x="16277" y="23062"/>
                    <a:pt x="16378" y="23146"/>
                    <a:pt x="16480" y="23146"/>
                  </a:cubicBezTo>
                  <a:cubicBezTo>
                    <a:pt x="16520" y="23146"/>
                    <a:pt x="16561" y="23132"/>
                    <a:pt x="16593" y="23103"/>
                  </a:cubicBezTo>
                  <a:cubicBezTo>
                    <a:pt x="17387" y="22381"/>
                    <a:pt x="18143" y="21604"/>
                    <a:pt x="18871" y="20793"/>
                  </a:cubicBezTo>
                  <a:lnTo>
                    <a:pt x="18871" y="20793"/>
                  </a:lnTo>
                  <a:cubicBezTo>
                    <a:pt x="18241" y="21746"/>
                    <a:pt x="17621" y="22696"/>
                    <a:pt x="17008" y="23646"/>
                  </a:cubicBezTo>
                  <a:cubicBezTo>
                    <a:pt x="17003" y="23625"/>
                    <a:pt x="17006" y="23608"/>
                    <a:pt x="17000" y="23588"/>
                  </a:cubicBezTo>
                  <a:cubicBezTo>
                    <a:pt x="16986" y="23516"/>
                    <a:pt x="16924" y="23484"/>
                    <a:pt x="16861" y="23484"/>
                  </a:cubicBezTo>
                  <a:cubicBezTo>
                    <a:pt x="16782" y="23484"/>
                    <a:pt x="16701" y="23535"/>
                    <a:pt x="16711" y="23625"/>
                  </a:cubicBezTo>
                  <a:cubicBezTo>
                    <a:pt x="16731" y="23790"/>
                    <a:pt x="16728" y="23954"/>
                    <a:pt x="16700" y="24119"/>
                  </a:cubicBezTo>
                  <a:cubicBezTo>
                    <a:pt x="16512" y="24411"/>
                    <a:pt x="16327" y="24699"/>
                    <a:pt x="16142" y="24991"/>
                  </a:cubicBezTo>
                  <a:cubicBezTo>
                    <a:pt x="15455" y="25505"/>
                    <a:pt x="14451" y="25672"/>
                    <a:pt x="14754" y="26798"/>
                  </a:cubicBezTo>
                  <a:cubicBezTo>
                    <a:pt x="14849" y="27145"/>
                    <a:pt x="14976" y="27480"/>
                    <a:pt x="15135" y="27803"/>
                  </a:cubicBezTo>
                  <a:cubicBezTo>
                    <a:pt x="15164" y="27863"/>
                    <a:pt x="15207" y="27970"/>
                    <a:pt x="15250" y="28092"/>
                  </a:cubicBezTo>
                  <a:cubicBezTo>
                    <a:pt x="15224" y="28172"/>
                    <a:pt x="15259" y="28262"/>
                    <a:pt x="15331" y="28308"/>
                  </a:cubicBezTo>
                  <a:cubicBezTo>
                    <a:pt x="15415" y="28551"/>
                    <a:pt x="15504" y="28828"/>
                    <a:pt x="15582" y="29079"/>
                  </a:cubicBezTo>
                  <a:cubicBezTo>
                    <a:pt x="15559" y="29142"/>
                    <a:pt x="15579" y="29215"/>
                    <a:pt x="15637" y="29255"/>
                  </a:cubicBezTo>
                  <a:cubicBezTo>
                    <a:pt x="15716" y="29537"/>
                    <a:pt x="15763" y="29744"/>
                    <a:pt x="15733" y="29744"/>
                  </a:cubicBezTo>
                  <a:cubicBezTo>
                    <a:pt x="15730" y="29744"/>
                    <a:pt x="15726" y="29742"/>
                    <a:pt x="15721" y="29737"/>
                  </a:cubicBezTo>
                  <a:cubicBezTo>
                    <a:pt x="14996" y="29064"/>
                    <a:pt x="14101" y="28782"/>
                    <a:pt x="13137" y="28727"/>
                  </a:cubicBezTo>
                  <a:cubicBezTo>
                    <a:pt x="13134" y="28726"/>
                    <a:pt x="13131" y="28726"/>
                    <a:pt x="13128" y="28726"/>
                  </a:cubicBezTo>
                  <a:cubicBezTo>
                    <a:pt x="13043" y="28726"/>
                    <a:pt x="12987" y="28804"/>
                    <a:pt x="12981" y="28883"/>
                  </a:cubicBezTo>
                  <a:cubicBezTo>
                    <a:pt x="12921" y="29707"/>
                    <a:pt x="13015" y="30240"/>
                    <a:pt x="12508" y="30240"/>
                  </a:cubicBezTo>
                  <a:cubicBezTo>
                    <a:pt x="12478" y="30240"/>
                    <a:pt x="12445" y="30238"/>
                    <a:pt x="12409" y="30234"/>
                  </a:cubicBezTo>
                  <a:cubicBezTo>
                    <a:pt x="12377" y="30184"/>
                    <a:pt x="12324" y="30152"/>
                    <a:pt x="12269" y="30152"/>
                  </a:cubicBezTo>
                  <a:cubicBezTo>
                    <a:pt x="12238" y="30152"/>
                    <a:pt x="12205" y="30163"/>
                    <a:pt x="12176" y="30188"/>
                  </a:cubicBezTo>
                  <a:cubicBezTo>
                    <a:pt x="12109" y="30167"/>
                    <a:pt x="12051" y="30159"/>
                    <a:pt x="11974" y="30130"/>
                  </a:cubicBezTo>
                  <a:cubicBezTo>
                    <a:pt x="11354" y="29917"/>
                    <a:pt x="10734" y="29803"/>
                    <a:pt x="10098" y="29803"/>
                  </a:cubicBezTo>
                  <a:cubicBezTo>
                    <a:pt x="9872" y="29803"/>
                    <a:pt x="9644" y="29817"/>
                    <a:pt x="9413" y="29847"/>
                  </a:cubicBezTo>
                  <a:cubicBezTo>
                    <a:pt x="9303" y="29861"/>
                    <a:pt x="9242" y="29977"/>
                    <a:pt x="9320" y="30066"/>
                  </a:cubicBezTo>
                  <a:cubicBezTo>
                    <a:pt x="9488" y="30263"/>
                    <a:pt x="9647" y="30468"/>
                    <a:pt x="9794" y="30681"/>
                  </a:cubicBezTo>
                  <a:cubicBezTo>
                    <a:pt x="9797" y="30696"/>
                    <a:pt x="9814" y="30701"/>
                    <a:pt x="9820" y="30716"/>
                  </a:cubicBezTo>
                  <a:cubicBezTo>
                    <a:pt x="10025" y="31002"/>
                    <a:pt x="10227" y="31290"/>
                    <a:pt x="10458" y="31559"/>
                  </a:cubicBezTo>
                  <a:cubicBezTo>
                    <a:pt x="10471" y="31574"/>
                    <a:pt x="10486" y="31580"/>
                    <a:pt x="10503" y="31580"/>
                  </a:cubicBezTo>
                  <a:cubicBezTo>
                    <a:pt x="10553" y="31580"/>
                    <a:pt x="10605" y="31520"/>
                    <a:pt x="10568" y="31472"/>
                  </a:cubicBezTo>
                  <a:cubicBezTo>
                    <a:pt x="10556" y="31458"/>
                    <a:pt x="10518" y="31409"/>
                    <a:pt x="10472" y="31348"/>
                  </a:cubicBezTo>
                  <a:cubicBezTo>
                    <a:pt x="10510" y="31342"/>
                    <a:pt x="10544" y="31328"/>
                    <a:pt x="10570" y="31305"/>
                  </a:cubicBezTo>
                  <a:cubicBezTo>
                    <a:pt x="10637" y="31253"/>
                    <a:pt x="10703" y="31204"/>
                    <a:pt x="10770" y="31155"/>
                  </a:cubicBezTo>
                  <a:lnTo>
                    <a:pt x="10770" y="31155"/>
                  </a:lnTo>
                  <a:cubicBezTo>
                    <a:pt x="10709" y="32116"/>
                    <a:pt x="10374" y="32405"/>
                    <a:pt x="9906" y="32416"/>
                  </a:cubicBezTo>
                  <a:cubicBezTo>
                    <a:pt x="9874" y="32395"/>
                    <a:pt x="9838" y="32384"/>
                    <a:pt x="9803" y="32384"/>
                  </a:cubicBezTo>
                  <a:cubicBezTo>
                    <a:pt x="9771" y="32384"/>
                    <a:pt x="9739" y="32393"/>
                    <a:pt x="9710" y="32411"/>
                  </a:cubicBezTo>
                  <a:cubicBezTo>
                    <a:pt x="9248" y="32361"/>
                    <a:pt x="8694" y="32130"/>
                    <a:pt x="8151" y="32029"/>
                  </a:cubicBezTo>
                  <a:cubicBezTo>
                    <a:pt x="8145" y="32027"/>
                    <a:pt x="8142" y="32018"/>
                    <a:pt x="8134" y="32018"/>
                  </a:cubicBezTo>
                  <a:cubicBezTo>
                    <a:pt x="8132" y="32017"/>
                    <a:pt x="8130" y="32017"/>
                    <a:pt x="8129" y="32017"/>
                  </a:cubicBezTo>
                  <a:cubicBezTo>
                    <a:pt x="8122" y="32017"/>
                    <a:pt x="8114" y="32021"/>
                    <a:pt x="8105" y="32021"/>
                  </a:cubicBezTo>
                  <a:cubicBezTo>
                    <a:pt x="7960" y="31995"/>
                    <a:pt x="7816" y="31978"/>
                    <a:pt x="7675" y="31978"/>
                  </a:cubicBezTo>
                  <a:cubicBezTo>
                    <a:pt x="7579" y="31978"/>
                    <a:pt x="7486" y="31986"/>
                    <a:pt x="7395" y="32003"/>
                  </a:cubicBezTo>
                  <a:cubicBezTo>
                    <a:pt x="6878" y="32102"/>
                    <a:pt x="5997" y="32543"/>
                    <a:pt x="6237" y="33181"/>
                  </a:cubicBezTo>
                  <a:cubicBezTo>
                    <a:pt x="6324" y="33415"/>
                    <a:pt x="6534" y="33637"/>
                    <a:pt x="6716" y="33842"/>
                  </a:cubicBezTo>
                  <a:cubicBezTo>
                    <a:pt x="6685" y="33892"/>
                    <a:pt x="6653" y="33944"/>
                    <a:pt x="6621" y="33993"/>
                  </a:cubicBezTo>
                  <a:cubicBezTo>
                    <a:pt x="6539" y="34112"/>
                    <a:pt x="6654" y="34269"/>
                    <a:pt x="6781" y="34269"/>
                  </a:cubicBezTo>
                  <a:cubicBezTo>
                    <a:pt x="6811" y="34269"/>
                    <a:pt x="6841" y="34261"/>
                    <a:pt x="6869" y="34241"/>
                  </a:cubicBezTo>
                  <a:cubicBezTo>
                    <a:pt x="6901" y="34221"/>
                    <a:pt x="6927" y="34195"/>
                    <a:pt x="6956" y="34174"/>
                  </a:cubicBezTo>
                  <a:cubicBezTo>
                    <a:pt x="7086" y="34379"/>
                    <a:pt x="7175" y="34610"/>
                    <a:pt x="7216" y="34850"/>
                  </a:cubicBezTo>
                  <a:cubicBezTo>
                    <a:pt x="7187" y="34905"/>
                    <a:pt x="7155" y="34951"/>
                    <a:pt x="7126" y="35006"/>
                  </a:cubicBezTo>
                  <a:cubicBezTo>
                    <a:pt x="7093" y="35072"/>
                    <a:pt x="7143" y="35146"/>
                    <a:pt x="7211" y="35146"/>
                  </a:cubicBezTo>
                  <a:cubicBezTo>
                    <a:pt x="7220" y="35146"/>
                    <a:pt x="7230" y="35144"/>
                    <a:pt x="7239" y="35142"/>
                  </a:cubicBezTo>
                  <a:lnTo>
                    <a:pt x="7239" y="35142"/>
                  </a:lnTo>
                  <a:cubicBezTo>
                    <a:pt x="7248" y="35370"/>
                    <a:pt x="7236" y="35598"/>
                    <a:pt x="7201" y="35826"/>
                  </a:cubicBezTo>
                  <a:cubicBezTo>
                    <a:pt x="7198" y="35845"/>
                    <a:pt x="7187" y="35854"/>
                    <a:pt x="7168" y="35854"/>
                  </a:cubicBezTo>
                  <a:cubicBezTo>
                    <a:pt x="6972" y="35854"/>
                    <a:pt x="6004" y="34900"/>
                    <a:pt x="5917" y="34818"/>
                  </a:cubicBezTo>
                  <a:cubicBezTo>
                    <a:pt x="4813" y="33776"/>
                    <a:pt x="3606" y="33350"/>
                    <a:pt x="2205" y="33350"/>
                  </a:cubicBezTo>
                  <a:cubicBezTo>
                    <a:pt x="2020" y="33350"/>
                    <a:pt x="1831" y="33357"/>
                    <a:pt x="1638" y="33372"/>
                  </a:cubicBezTo>
                  <a:lnTo>
                    <a:pt x="1638" y="33369"/>
                  </a:lnTo>
                  <a:cubicBezTo>
                    <a:pt x="1659" y="33267"/>
                    <a:pt x="1579" y="33182"/>
                    <a:pt x="1492" y="33182"/>
                  </a:cubicBezTo>
                  <a:cubicBezTo>
                    <a:pt x="1458" y="33182"/>
                    <a:pt x="1423" y="33195"/>
                    <a:pt x="1393" y="33225"/>
                  </a:cubicBezTo>
                  <a:cubicBezTo>
                    <a:pt x="827" y="33773"/>
                    <a:pt x="965" y="33516"/>
                    <a:pt x="755" y="34163"/>
                  </a:cubicBezTo>
                  <a:cubicBezTo>
                    <a:pt x="734" y="34232"/>
                    <a:pt x="800" y="34288"/>
                    <a:pt x="860" y="34288"/>
                  </a:cubicBezTo>
                  <a:cubicBezTo>
                    <a:pt x="891" y="34288"/>
                    <a:pt x="921" y="34273"/>
                    <a:pt x="937" y="34238"/>
                  </a:cubicBezTo>
                  <a:lnTo>
                    <a:pt x="937" y="34238"/>
                  </a:lnTo>
                  <a:cubicBezTo>
                    <a:pt x="899" y="34394"/>
                    <a:pt x="859" y="34547"/>
                    <a:pt x="821" y="34700"/>
                  </a:cubicBezTo>
                  <a:cubicBezTo>
                    <a:pt x="711" y="34356"/>
                    <a:pt x="564" y="34039"/>
                    <a:pt x="319" y="33811"/>
                  </a:cubicBezTo>
                  <a:cubicBezTo>
                    <a:pt x="286" y="33780"/>
                    <a:pt x="250" y="33767"/>
                    <a:pt x="216" y="33767"/>
                  </a:cubicBezTo>
                  <a:cubicBezTo>
                    <a:pt x="100" y="33767"/>
                    <a:pt x="0" y="33915"/>
                    <a:pt x="105" y="34021"/>
                  </a:cubicBezTo>
                  <a:cubicBezTo>
                    <a:pt x="1058" y="35015"/>
                    <a:pt x="411" y="36545"/>
                    <a:pt x="1511" y="37393"/>
                  </a:cubicBezTo>
                  <a:cubicBezTo>
                    <a:pt x="2495" y="38156"/>
                    <a:pt x="3647" y="38759"/>
                    <a:pt x="4739" y="39351"/>
                  </a:cubicBezTo>
                  <a:cubicBezTo>
                    <a:pt x="4814" y="39394"/>
                    <a:pt x="4900" y="39414"/>
                    <a:pt x="4978" y="39452"/>
                  </a:cubicBezTo>
                  <a:cubicBezTo>
                    <a:pt x="5017" y="39519"/>
                    <a:pt x="5087" y="39558"/>
                    <a:pt x="5160" y="39558"/>
                  </a:cubicBezTo>
                  <a:cubicBezTo>
                    <a:pt x="5176" y="39558"/>
                    <a:pt x="5191" y="39556"/>
                    <a:pt x="5206" y="39553"/>
                  </a:cubicBezTo>
                  <a:cubicBezTo>
                    <a:pt x="5989" y="39899"/>
                    <a:pt x="6884" y="40099"/>
                    <a:pt x="7825" y="40208"/>
                  </a:cubicBezTo>
                  <a:cubicBezTo>
                    <a:pt x="7862" y="40265"/>
                    <a:pt x="7923" y="40305"/>
                    <a:pt x="7983" y="40305"/>
                  </a:cubicBezTo>
                  <a:cubicBezTo>
                    <a:pt x="8022" y="40305"/>
                    <a:pt x="8060" y="40288"/>
                    <a:pt x="8091" y="40249"/>
                  </a:cubicBezTo>
                  <a:lnTo>
                    <a:pt x="8102" y="40234"/>
                  </a:lnTo>
                  <a:cubicBezTo>
                    <a:pt x="8694" y="40292"/>
                    <a:pt x="9302" y="40317"/>
                    <a:pt x="9915" y="40317"/>
                  </a:cubicBezTo>
                  <a:cubicBezTo>
                    <a:pt x="11853" y="40317"/>
                    <a:pt x="13825" y="40075"/>
                    <a:pt x="15400" y="39908"/>
                  </a:cubicBezTo>
                  <a:cubicBezTo>
                    <a:pt x="15816" y="39853"/>
                    <a:pt x="16226" y="39775"/>
                    <a:pt x="16633" y="39680"/>
                  </a:cubicBezTo>
                  <a:cubicBezTo>
                    <a:pt x="16673" y="39745"/>
                    <a:pt x="16742" y="39779"/>
                    <a:pt x="16810" y="39779"/>
                  </a:cubicBezTo>
                  <a:cubicBezTo>
                    <a:pt x="16875" y="39779"/>
                    <a:pt x="16940" y="39749"/>
                    <a:pt x="16982" y="39689"/>
                  </a:cubicBezTo>
                  <a:cubicBezTo>
                    <a:pt x="17017" y="39645"/>
                    <a:pt x="17052" y="39605"/>
                    <a:pt x="17086" y="39562"/>
                  </a:cubicBezTo>
                  <a:cubicBezTo>
                    <a:pt x="18209" y="39250"/>
                    <a:pt x="19387" y="38722"/>
                    <a:pt x="18937" y="37951"/>
                  </a:cubicBezTo>
                  <a:cubicBezTo>
                    <a:pt x="18579" y="37344"/>
                    <a:pt x="17901" y="37090"/>
                    <a:pt x="17101" y="36986"/>
                  </a:cubicBezTo>
                  <a:cubicBezTo>
                    <a:pt x="17092" y="36884"/>
                    <a:pt x="17004" y="36791"/>
                    <a:pt x="16906" y="36791"/>
                  </a:cubicBezTo>
                  <a:cubicBezTo>
                    <a:pt x="16874" y="36791"/>
                    <a:pt x="16841" y="36801"/>
                    <a:pt x="16809" y="36825"/>
                  </a:cubicBezTo>
                  <a:cubicBezTo>
                    <a:pt x="16754" y="36862"/>
                    <a:pt x="16711" y="36906"/>
                    <a:pt x="16659" y="36946"/>
                  </a:cubicBezTo>
                  <a:cubicBezTo>
                    <a:pt x="16285" y="36920"/>
                    <a:pt x="15895" y="36916"/>
                    <a:pt x="15505" y="36916"/>
                  </a:cubicBezTo>
                  <a:cubicBezTo>
                    <a:pt x="15350" y="36916"/>
                    <a:pt x="15195" y="36917"/>
                    <a:pt x="15041" y="36917"/>
                  </a:cubicBezTo>
                  <a:cubicBezTo>
                    <a:pt x="13126" y="36917"/>
                    <a:pt x="11418" y="36826"/>
                    <a:pt x="12121" y="34382"/>
                  </a:cubicBezTo>
                  <a:cubicBezTo>
                    <a:pt x="12138" y="34320"/>
                    <a:pt x="12090" y="34281"/>
                    <a:pt x="12042" y="34281"/>
                  </a:cubicBezTo>
                  <a:cubicBezTo>
                    <a:pt x="12010" y="34281"/>
                    <a:pt x="11978" y="34298"/>
                    <a:pt x="11965" y="34339"/>
                  </a:cubicBezTo>
                  <a:cubicBezTo>
                    <a:pt x="11769" y="34922"/>
                    <a:pt x="11327" y="36227"/>
                    <a:pt x="11832" y="36865"/>
                  </a:cubicBezTo>
                  <a:cubicBezTo>
                    <a:pt x="11408" y="37275"/>
                    <a:pt x="10998" y="37691"/>
                    <a:pt x="10599" y="38133"/>
                  </a:cubicBezTo>
                  <a:cubicBezTo>
                    <a:pt x="10597" y="38138"/>
                    <a:pt x="10591" y="38141"/>
                    <a:pt x="10588" y="38146"/>
                  </a:cubicBezTo>
                  <a:lnTo>
                    <a:pt x="10588" y="38146"/>
                  </a:lnTo>
                  <a:cubicBezTo>
                    <a:pt x="10969" y="37442"/>
                    <a:pt x="11313" y="36729"/>
                    <a:pt x="11590" y="35967"/>
                  </a:cubicBezTo>
                  <a:cubicBezTo>
                    <a:pt x="11635" y="35839"/>
                    <a:pt x="11523" y="35743"/>
                    <a:pt x="11410" y="35743"/>
                  </a:cubicBezTo>
                  <a:cubicBezTo>
                    <a:pt x="11366" y="35743"/>
                    <a:pt x="11321" y="35758"/>
                    <a:pt x="11286" y="35791"/>
                  </a:cubicBezTo>
                  <a:cubicBezTo>
                    <a:pt x="11038" y="36028"/>
                    <a:pt x="10804" y="36273"/>
                    <a:pt x="10570" y="36522"/>
                  </a:cubicBezTo>
                  <a:cubicBezTo>
                    <a:pt x="10874" y="35927"/>
                    <a:pt x="11154" y="35321"/>
                    <a:pt x="11367" y="34671"/>
                  </a:cubicBezTo>
                  <a:cubicBezTo>
                    <a:pt x="11412" y="34540"/>
                    <a:pt x="11310" y="34457"/>
                    <a:pt x="11203" y="34457"/>
                  </a:cubicBezTo>
                  <a:cubicBezTo>
                    <a:pt x="11145" y="34457"/>
                    <a:pt x="11085" y="34482"/>
                    <a:pt x="11047" y="34535"/>
                  </a:cubicBezTo>
                  <a:cubicBezTo>
                    <a:pt x="9834" y="36204"/>
                    <a:pt x="8804" y="38037"/>
                    <a:pt x="7126" y="39244"/>
                  </a:cubicBezTo>
                  <a:cubicBezTo>
                    <a:pt x="8752" y="37353"/>
                    <a:pt x="10348" y="35445"/>
                    <a:pt x="11867" y="33464"/>
                  </a:cubicBezTo>
                  <a:cubicBezTo>
                    <a:pt x="12054" y="33222"/>
                    <a:pt x="12242" y="32959"/>
                    <a:pt x="12427" y="32693"/>
                  </a:cubicBezTo>
                  <a:lnTo>
                    <a:pt x="12427" y="32693"/>
                  </a:lnTo>
                  <a:cubicBezTo>
                    <a:pt x="12167" y="33086"/>
                    <a:pt x="11910" y="33482"/>
                    <a:pt x="11670" y="33877"/>
                  </a:cubicBezTo>
                  <a:cubicBezTo>
                    <a:pt x="11581" y="34027"/>
                    <a:pt x="11713" y="34177"/>
                    <a:pt x="11853" y="34177"/>
                  </a:cubicBezTo>
                  <a:cubicBezTo>
                    <a:pt x="11900" y="34177"/>
                    <a:pt x="11947" y="34160"/>
                    <a:pt x="11988" y="34123"/>
                  </a:cubicBezTo>
                  <a:cubicBezTo>
                    <a:pt x="11997" y="34114"/>
                    <a:pt x="12002" y="34105"/>
                    <a:pt x="12011" y="34097"/>
                  </a:cubicBezTo>
                  <a:cubicBezTo>
                    <a:pt x="12020" y="34098"/>
                    <a:pt x="12028" y="34098"/>
                    <a:pt x="12037" y="34098"/>
                  </a:cubicBezTo>
                  <a:cubicBezTo>
                    <a:pt x="12045" y="34098"/>
                    <a:pt x="12053" y="34098"/>
                    <a:pt x="12060" y="34099"/>
                  </a:cubicBezTo>
                  <a:cubicBezTo>
                    <a:pt x="12069" y="34159"/>
                    <a:pt x="12110" y="34212"/>
                    <a:pt x="12165" y="34212"/>
                  </a:cubicBezTo>
                  <a:cubicBezTo>
                    <a:pt x="12186" y="34212"/>
                    <a:pt x="12207" y="34205"/>
                    <a:pt x="12230" y="34189"/>
                  </a:cubicBezTo>
                  <a:cubicBezTo>
                    <a:pt x="12256" y="34172"/>
                    <a:pt x="12294" y="34140"/>
                    <a:pt x="12329" y="34114"/>
                  </a:cubicBezTo>
                  <a:cubicBezTo>
                    <a:pt x="12457" y="34122"/>
                    <a:pt x="12586" y="34126"/>
                    <a:pt x="12715" y="34126"/>
                  </a:cubicBezTo>
                  <a:cubicBezTo>
                    <a:pt x="12991" y="34126"/>
                    <a:pt x="13267" y="34107"/>
                    <a:pt x="13541" y="34068"/>
                  </a:cubicBezTo>
                  <a:cubicBezTo>
                    <a:pt x="13642" y="34053"/>
                    <a:pt x="13735" y="34045"/>
                    <a:pt x="13830" y="34036"/>
                  </a:cubicBezTo>
                  <a:cubicBezTo>
                    <a:pt x="13862" y="34110"/>
                    <a:pt x="13933" y="34150"/>
                    <a:pt x="14004" y="34150"/>
                  </a:cubicBezTo>
                  <a:cubicBezTo>
                    <a:pt x="14061" y="34150"/>
                    <a:pt x="14118" y="34124"/>
                    <a:pt x="14156" y="34071"/>
                  </a:cubicBezTo>
                  <a:cubicBezTo>
                    <a:pt x="14171" y="34047"/>
                    <a:pt x="14185" y="34024"/>
                    <a:pt x="14202" y="34001"/>
                  </a:cubicBezTo>
                  <a:cubicBezTo>
                    <a:pt x="14342" y="33992"/>
                    <a:pt x="14475" y="33987"/>
                    <a:pt x="14605" y="33987"/>
                  </a:cubicBezTo>
                  <a:cubicBezTo>
                    <a:pt x="15423" y="33987"/>
                    <a:pt x="16084" y="34174"/>
                    <a:pt x="16971" y="34625"/>
                  </a:cubicBezTo>
                  <a:cubicBezTo>
                    <a:pt x="17092" y="34688"/>
                    <a:pt x="17205" y="34749"/>
                    <a:pt x="17314" y="34804"/>
                  </a:cubicBezTo>
                  <a:cubicBezTo>
                    <a:pt x="17340" y="34861"/>
                    <a:pt x="17397" y="34895"/>
                    <a:pt x="17458" y="34895"/>
                  </a:cubicBezTo>
                  <a:cubicBezTo>
                    <a:pt x="17465" y="34895"/>
                    <a:pt x="17472" y="34894"/>
                    <a:pt x="17479" y="34893"/>
                  </a:cubicBezTo>
                  <a:cubicBezTo>
                    <a:pt x="17684" y="35006"/>
                    <a:pt x="17898" y="35110"/>
                    <a:pt x="18117" y="35199"/>
                  </a:cubicBezTo>
                  <a:cubicBezTo>
                    <a:pt x="18120" y="35202"/>
                    <a:pt x="18123" y="35202"/>
                    <a:pt x="18129" y="35202"/>
                  </a:cubicBezTo>
                  <a:cubicBezTo>
                    <a:pt x="18345" y="35286"/>
                    <a:pt x="18557" y="35336"/>
                    <a:pt x="18794" y="35336"/>
                  </a:cubicBezTo>
                  <a:cubicBezTo>
                    <a:pt x="19058" y="35336"/>
                    <a:pt x="19352" y="35274"/>
                    <a:pt x="19719" y="35127"/>
                  </a:cubicBezTo>
                  <a:cubicBezTo>
                    <a:pt x="21602" y="34379"/>
                    <a:pt x="21509" y="32364"/>
                    <a:pt x="20279" y="31279"/>
                  </a:cubicBezTo>
                  <a:cubicBezTo>
                    <a:pt x="20288" y="31261"/>
                    <a:pt x="20300" y="31244"/>
                    <a:pt x="20305" y="31224"/>
                  </a:cubicBezTo>
                  <a:cubicBezTo>
                    <a:pt x="20351" y="31109"/>
                    <a:pt x="20241" y="31010"/>
                    <a:pt x="20136" y="31010"/>
                  </a:cubicBezTo>
                  <a:cubicBezTo>
                    <a:pt x="20095" y="31010"/>
                    <a:pt x="20055" y="31025"/>
                    <a:pt x="20025" y="31059"/>
                  </a:cubicBezTo>
                  <a:cubicBezTo>
                    <a:pt x="20023" y="31062"/>
                    <a:pt x="20020" y="31068"/>
                    <a:pt x="20017" y="31074"/>
                  </a:cubicBezTo>
                  <a:cubicBezTo>
                    <a:pt x="19962" y="31036"/>
                    <a:pt x="19910" y="30996"/>
                    <a:pt x="19852" y="30961"/>
                  </a:cubicBezTo>
                  <a:cubicBezTo>
                    <a:pt x="19913" y="30854"/>
                    <a:pt x="19973" y="30748"/>
                    <a:pt x="20034" y="30644"/>
                  </a:cubicBezTo>
                  <a:cubicBezTo>
                    <a:pt x="22153" y="30265"/>
                    <a:pt x="23022" y="27742"/>
                    <a:pt x="23646" y="25958"/>
                  </a:cubicBezTo>
                  <a:cubicBezTo>
                    <a:pt x="24122" y="24587"/>
                    <a:pt x="24604" y="23198"/>
                    <a:pt x="25029" y="21809"/>
                  </a:cubicBezTo>
                  <a:cubicBezTo>
                    <a:pt x="25297" y="20920"/>
                    <a:pt x="25384" y="19757"/>
                    <a:pt x="26458" y="19350"/>
                  </a:cubicBezTo>
                  <a:cubicBezTo>
                    <a:pt x="26744" y="19241"/>
                    <a:pt x="27038" y="19191"/>
                    <a:pt x="27330" y="19191"/>
                  </a:cubicBezTo>
                  <a:cubicBezTo>
                    <a:pt x="29057" y="19191"/>
                    <a:pt x="30742" y="20928"/>
                    <a:pt x="30728" y="22528"/>
                  </a:cubicBezTo>
                  <a:cubicBezTo>
                    <a:pt x="30728" y="22627"/>
                    <a:pt x="30793" y="22669"/>
                    <a:pt x="30865" y="22669"/>
                  </a:cubicBezTo>
                  <a:cubicBezTo>
                    <a:pt x="30884" y="22669"/>
                    <a:pt x="30903" y="22666"/>
                    <a:pt x="30921" y="22661"/>
                  </a:cubicBezTo>
                  <a:lnTo>
                    <a:pt x="30921" y="22661"/>
                  </a:lnTo>
                  <a:cubicBezTo>
                    <a:pt x="30817" y="22808"/>
                    <a:pt x="30713" y="22956"/>
                    <a:pt x="30612" y="23106"/>
                  </a:cubicBezTo>
                  <a:cubicBezTo>
                    <a:pt x="26954" y="24292"/>
                    <a:pt x="25765" y="25895"/>
                    <a:pt x="26100" y="29757"/>
                  </a:cubicBezTo>
                  <a:cubicBezTo>
                    <a:pt x="26137" y="30188"/>
                    <a:pt x="26198" y="30615"/>
                    <a:pt x="26282" y="31036"/>
                  </a:cubicBezTo>
                  <a:cubicBezTo>
                    <a:pt x="26270" y="31057"/>
                    <a:pt x="26258" y="31074"/>
                    <a:pt x="26250" y="31094"/>
                  </a:cubicBezTo>
                  <a:cubicBezTo>
                    <a:pt x="26204" y="31184"/>
                    <a:pt x="26250" y="31296"/>
                    <a:pt x="26348" y="31328"/>
                  </a:cubicBezTo>
                  <a:cubicBezTo>
                    <a:pt x="26374" y="31449"/>
                    <a:pt x="26411" y="31559"/>
                    <a:pt x="26446" y="31674"/>
                  </a:cubicBezTo>
                  <a:cubicBezTo>
                    <a:pt x="26406" y="31747"/>
                    <a:pt x="26362" y="31819"/>
                    <a:pt x="26325" y="31891"/>
                  </a:cubicBezTo>
                  <a:cubicBezTo>
                    <a:pt x="26295" y="31951"/>
                    <a:pt x="26345" y="32018"/>
                    <a:pt x="26399" y="32018"/>
                  </a:cubicBezTo>
                  <a:cubicBezTo>
                    <a:pt x="26417" y="32018"/>
                    <a:pt x="26436" y="32010"/>
                    <a:pt x="26452" y="31992"/>
                  </a:cubicBezTo>
                  <a:lnTo>
                    <a:pt x="26515" y="31923"/>
                  </a:lnTo>
                  <a:cubicBezTo>
                    <a:pt x="26712" y="32526"/>
                    <a:pt x="26983" y="33028"/>
                    <a:pt x="27350" y="33450"/>
                  </a:cubicBezTo>
                  <a:lnTo>
                    <a:pt x="27338" y="33473"/>
                  </a:lnTo>
                  <a:cubicBezTo>
                    <a:pt x="27271" y="33591"/>
                    <a:pt x="27370" y="33691"/>
                    <a:pt x="27473" y="33691"/>
                  </a:cubicBezTo>
                  <a:cubicBezTo>
                    <a:pt x="27498" y="33691"/>
                    <a:pt x="27523" y="33685"/>
                    <a:pt x="27546" y="33672"/>
                  </a:cubicBezTo>
                  <a:cubicBezTo>
                    <a:pt x="27933" y="34053"/>
                    <a:pt x="28424" y="34356"/>
                    <a:pt x="29021" y="34616"/>
                  </a:cubicBezTo>
                  <a:cubicBezTo>
                    <a:pt x="28998" y="34668"/>
                    <a:pt x="28972" y="34711"/>
                    <a:pt x="28949" y="34761"/>
                  </a:cubicBezTo>
                  <a:cubicBezTo>
                    <a:pt x="28895" y="34878"/>
                    <a:pt x="28974" y="35002"/>
                    <a:pt x="29086" y="35002"/>
                  </a:cubicBezTo>
                  <a:cubicBezTo>
                    <a:pt x="29112" y="35002"/>
                    <a:pt x="29140" y="34995"/>
                    <a:pt x="29169" y="34980"/>
                  </a:cubicBezTo>
                  <a:cubicBezTo>
                    <a:pt x="29272" y="34928"/>
                    <a:pt x="29359" y="34862"/>
                    <a:pt x="29457" y="34801"/>
                  </a:cubicBezTo>
                  <a:cubicBezTo>
                    <a:pt x="29714" y="34893"/>
                    <a:pt x="29988" y="34980"/>
                    <a:pt x="30286" y="35061"/>
                  </a:cubicBezTo>
                  <a:cubicBezTo>
                    <a:pt x="33259" y="35863"/>
                    <a:pt x="35145" y="37061"/>
                    <a:pt x="36372" y="39054"/>
                  </a:cubicBezTo>
                  <a:cubicBezTo>
                    <a:pt x="36377" y="39105"/>
                    <a:pt x="36406" y="39152"/>
                    <a:pt x="36450" y="39178"/>
                  </a:cubicBezTo>
                  <a:cubicBezTo>
                    <a:pt x="36900" y="39934"/>
                    <a:pt x="37258" y="40800"/>
                    <a:pt x="37547" y="41805"/>
                  </a:cubicBezTo>
                  <a:cubicBezTo>
                    <a:pt x="37500" y="41863"/>
                    <a:pt x="37454" y="41920"/>
                    <a:pt x="37408" y="41978"/>
                  </a:cubicBezTo>
                  <a:cubicBezTo>
                    <a:pt x="37352" y="42052"/>
                    <a:pt x="37388" y="42185"/>
                    <a:pt x="37482" y="42185"/>
                  </a:cubicBezTo>
                  <a:cubicBezTo>
                    <a:pt x="37494" y="42185"/>
                    <a:pt x="37508" y="42183"/>
                    <a:pt x="37524" y="42177"/>
                  </a:cubicBezTo>
                  <a:cubicBezTo>
                    <a:pt x="37561" y="42163"/>
                    <a:pt x="37593" y="42143"/>
                    <a:pt x="37630" y="42128"/>
                  </a:cubicBezTo>
                  <a:cubicBezTo>
                    <a:pt x="37694" y="42371"/>
                    <a:pt x="37760" y="42607"/>
                    <a:pt x="37815" y="42864"/>
                  </a:cubicBezTo>
                  <a:cubicBezTo>
                    <a:pt x="38014" y="43762"/>
                    <a:pt x="38566" y="45194"/>
                    <a:pt x="38984" y="46603"/>
                  </a:cubicBezTo>
                  <a:cubicBezTo>
                    <a:pt x="38918" y="46672"/>
                    <a:pt x="38860" y="46744"/>
                    <a:pt x="38794" y="46811"/>
                  </a:cubicBezTo>
                  <a:cubicBezTo>
                    <a:pt x="38694" y="46913"/>
                    <a:pt x="38791" y="47056"/>
                    <a:pt x="38900" y="47056"/>
                  </a:cubicBezTo>
                  <a:cubicBezTo>
                    <a:pt x="38932" y="47056"/>
                    <a:pt x="38966" y="47044"/>
                    <a:pt x="38996" y="47013"/>
                  </a:cubicBezTo>
                  <a:cubicBezTo>
                    <a:pt x="39022" y="46984"/>
                    <a:pt x="39048" y="46952"/>
                    <a:pt x="39077" y="46923"/>
                  </a:cubicBezTo>
                  <a:cubicBezTo>
                    <a:pt x="39134" y="47134"/>
                    <a:pt x="39184" y="47339"/>
                    <a:pt x="39233" y="47544"/>
                  </a:cubicBezTo>
                  <a:cubicBezTo>
                    <a:pt x="39120" y="47660"/>
                    <a:pt x="39013" y="47775"/>
                    <a:pt x="38901" y="47888"/>
                  </a:cubicBezTo>
                  <a:cubicBezTo>
                    <a:pt x="38819" y="47971"/>
                    <a:pt x="38881" y="48138"/>
                    <a:pt x="38991" y="48138"/>
                  </a:cubicBezTo>
                  <a:cubicBezTo>
                    <a:pt x="39006" y="48138"/>
                    <a:pt x="39022" y="48134"/>
                    <a:pt x="39039" y="48127"/>
                  </a:cubicBezTo>
                  <a:cubicBezTo>
                    <a:pt x="39143" y="48084"/>
                    <a:pt x="39236" y="48026"/>
                    <a:pt x="39337" y="47980"/>
                  </a:cubicBezTo>
                  <a:cubicBezTo>
                    <a:pt x="39527" y="48898"/>
                    <a:pt x="39588" y="49721"/>
                    <a:pt x="39342" y="50261"/>
                  </a:cubicBezTo>
                  <a:cubicBezTo>
                    <a:pt x="38595" y="51905"/>
                    <a:pt x="40324" y="52654"/>
                    <a:pt x="41728" y="52654"/>
                  </a:cubicBezTo>
                  <a:cubicBezTo>
                    <a:pt x="42033" y="52654"/>
                    <a:pt x="42322" y="52619"/>
                    <a:pt x="42567" y="52550"/>
                  </a:cubicBezTo>
                  <a:lnTo>
                    <a:pt x="42567" y="52550"/>
                  </a:lnTo>
                  <a:cubicBezTo>
                    <a:pt x="42356" y="53486"/>
                    <a:pt x="41840" y="54259"/>
                    <a:pt x="41392" y="55071"/>
                  </a:cubicBezTo>
                  <a:cubicBezTo>
                    <a:pt x="41320" y="55157"/>
                    <a:pt x="41239" y="55238"/>
                    <a:pt x="41167" y="55328"/>
                  </a:cubicBezTo>
                  <a:cubicBezTo>
                    <a:pt x="41124" y="55377"/>
                    <a:pt x="41121" y="55455"/>
                    <a:pt x="41164" y="55507"/>
                  </a:cubicBezTo>
                  <a:cubicBezTo>
                    <a:pt x="40994" y="55841"/>
                    <a:pt x="40858" y="56197"/>
                    <a:pt x="40763" y="56563"/>
                  </a:cubicBezTo>
                  <a:cubicBezTo>
                    <a:pt x="40592" y="57236"/>
                    <a:pt x="40636" y="57984"/>
                    <a:pt x="40757" y="58728"/>
                  </a:cubicBezTo>
                  <a:cubicBezTo>
                    <a:pt x="40745" y="58740"/>
                    <a:pt x="40734" y="58754"/>
                    <a:pt x="40725" y="58766"/>
                  </a:cubicBezTo>
                  <a:cubicBezTo>
                    <a:pt x="40644" y="58855"/>
                    <a:pt x="40693" y="59000"/>
                    <a:pt x="40812" y="59020"/>
                  </a:cubicBezTo>
                  <a:cubicBezTo>
                    <a:pt x="40875" y="59355"/>
                    <a:pt x="40948" y="59684"/>
                    <a:pt x="41023" y="60004"/>
                  </a:cubicBezTo>
                  <a:cubicBezTo>
                    <a:pt x="40999" y="60062"/>
                    <a:pt x="41014" y="60132"/>
                    <a:pt x="41063" y="60175"/>
                  </a:cubicBezTo>
                  <a:cubicBezTo>
                    <a:pt x="41121" y="60420"/>
                    <a:pt x="41178" y="60663"/>
                    <a:pt x="41230" y="60894"/>
                  </a:cubicBezTo>
                  <a:cubicBezTo>
                    <a:pt x="41643" y="62770"/>
                    <a:pt x="42483" y="64500"/>
                    <a:pt x="43500" y="66113"/>
                  </a:cubicBezTo>
                  <a:lnTo>
                    <a:pt x="43494" y="66122"/>
                  </a:lnTo>
                  <a:cubicBezTo>
                    <a:pt x="43438" y="66233"/>
                    <a:pt x="43521" y="66362"/>
                    <a:pt x="43643" y="66362"/>
                  </a:cubicBezTo>
                  <a:cubicBezTo>
                    <a:pt x="43648" y="66362"/>
                    <a:pt x="43653" y="66362"/>
                    <a:pt x="43658" y="66362"/>
                  </a:cubicBezTo>
                  <a:cubicBezTo>
                    <a:pt x="43866" y="66685"/>
                    <a:pt x="44077" y="67003"/>
                    <a:pt x="44296" y="67317"/>
                  </a:cubicBezTo>
                  <a:cubicBezTo>
                    <a:pt x="44325" y="67355"/>
                    <a:pt x="44351" y="67398"/>
                    <a:pt x="44377" y="67439"/>
                  </a:cubicBezTo>
                  <a:cubicBezTo>
                    <a:pt x="44270" y="67615"/>
                    <a:pt x="44155" y="67785"/>
                    <a:pt x="44048" y="67961"/>
                  </a:cubicBezTo>
                  <a:cubicBezTo>
                    <a:pt x="43983" y="68069"/>
                    <a:pt x="44079" y="68184"/>
                    <a:pt x="44180" y="68184"/>
                  </a:cubicBezTo>
                  <a:cubicBezTo>
                    <a:pt x="44214" y="68184"/>
                    <a:pt x="44249" y="68171"/>
                    <a:pt x="44279" y="68140"/>
                  </a:cubicBezTo>
                  <a:cubicBezTo>
                    <a:pt x="44389" y="68025"/>
                    <a:pt x="44496" y="67906"/>
                    <a:pt x="44602" y="67791"/>
                  </a:cubicBezTo>
                  <a:cubicBezTo>
                    <a:pt x="44724" y="67990"/>
                    <a:pt x="44845" y="68198"/>
                    <a:pt x="44966" y="68409"/>
                  </a:cubicBezTo>
                  <a:cubicBezTo>
                    <a:pt x="44946" y="68437"/>
                    <a:pt x="44923" y="68466"/>
                    <a:pt x="44903" y="68498"/>
                  </a:cubicBezTo>
                  <a:cubicBezTo>
                    <a:pt x="44825" y="68609"/>
                    <a:pt x="44931" y="68721"/>
                    <a:pt x="45040" y="68721"/>
                  </a:cubicBezTo>
                  <a:cubicBezTo>
                    <a:pt x="45073" y="68721"/>
                    <a:pt x="45105" y="68711"/>
                    <a:pt x="45134" y="68689"/>
                  </a:cubicBezTo>
                  <a:cubicBezTo>
                    <a:pt x="45235" y="68859"/>
                    <a:pt x="45339" y="69026"/>
                    <a:pt x="45448" y="69194"/>
                  </a:cubicBezTo>
                  <a:cubicBezTo>
                    <a:pt x="45396" y="69252"/>
                    <a:pt x="45344" y="69312"/>
                    <a:pt x="45292" y="69370"/>
                  </a:cubicBezTo>
                  <a:cubicBezTo>
                    <a:pt x="45231" y="69442"/>
                    <a:pt x="45298" y="69538"/>
                    <a:pt x="45365" y="69538"/>
                  </a:cubicBezTo>
                  <a:cubicBezTo>
                    <a:pt x="45387" y="69538"/>
                    <a:pt x="45408" y="69529"/>
                    <a:pt x="45425" y="69506"/>
                  </a:cubicBezTo>
                  <a:cubicBezTo>
                    <a:pt x="45469" y="69451"/>
                    <a:pt x="45515" y="69399"/>
                    <a:pt x="45558" y="69347"/>
                  </a:cubicBezTo>
                  <a:cubicBezTo>
                    <a:pt x="45717" y="69575"/>
                    <a:pt x="45896" y="69791"/>
                    <a:pt x="46089" y="69991"/>
                  </a:cubicBezTo>
                  <a:cubicBezTo>
                    <a:pt x="46046" y="70063"/>
                    <a:pt x="46000" y="70135"/>
                    <a:pt x="45959" y="70207"/>
                  </a:cubicBezTo>
                  <a:cubicBezTo>
                    <a:pt x="45882" y="70343"/>
                    <a:pt x="45994" y="70475"/>
                    <a:pt x="46117" y="70475"/>
                  </a:cubicBezTo>
                  <a:cubicBezTo>
                    <a:pt x="46159" y="70475"/>
                    <a:pt x="46202" y="70460"/>
                    <a:pt x="46239" y="70424"/>
                  </a:cubicBezTo>
                  <a:cubicBezTo>
                    <a:pt x="46294" y="70375"/>
                    <a:pt x="46343" y="70317"/>
                    <a:pt x="46398" y="70265"/>
                  </a:cubicBezTo>
                  <a:cubicBezTo>
                    <a:pt x="46491" y="70346"/>
                    <a:pt x="46589" y="70418"/>
                    <a:pt x="46690" y="70487"/>
                  </a:cubicBezTo>
                  <a:cubicBezTo>
                    <a:pt x="47228" y="70816"/>
                    <a:pt x="47744" y="70978"/>
                    <a:pt x="48208" y="70978"/>
                  </a:cubicBezTo>
                  <a:cubicBezTo>
                    <a:pt x="49125" y="70978"/>
                    <a:pt x="49842" y="70346"/>
                    <a:pt x="50137" y="69119"/>
                  </a:cubicBezTo>
                  <a:cubicBezTo>
                    <a:pt x="50807" y="66344"/>
                    <a:pt x="49819" y="64118"/>
                    <a:pt x="52100" y="61595"/>
                  </a:cubicBezTo>
                  <a:cubicBezTo>
                    <a:pt x="53500" y="60051"/>
                    <a:pt x="55241" y="58763"/>
                    <a:pt x="57066" y="57701"/>
                  </a:cubicBezTo>
                  <a:lnTo>
                    <a:pt x="57066" y="57701"/>
                  </a:lnTo>
                  <a:cubicBezTo>
                    <a:pt x="57060" y="57718"/>
                    <a:pt x="57051" y="57735"/>
                    <a:pt x="57045" y="57750"/>
                  </a:cubicBezTo>
                  <a:cubicBezTo>
                    <a:pt x="57004" y="57872"/>
                    <a:pt x="57111" y="57969"/>
                    <a:pt x="57219" y="57969"/>
                  </a:cubicBezTo>
                  <a:cubicBezTo>
                    <a:pt x="57261" y="57969"/>
                    <a:pt x="57304" y="57954"/>
                    <a:pt x="57337" y="57920"/>
                  </a:cubicBezTo>
                  <a:cubicBezTo>
                    <a:pt x="57580" y="57672"/>
                    <a:pt x="57811" y="57415"/>
                    <a:pt x="58041" y="57158"/>
                  </a:cubicBezTo>
                  <a:cubicBezTo>
                    <a:pt x="58157" y="57097"/>
                    <a:pt x="58272" y="57025"/>
                    <a:pt x="58388" y="56964"/>
                  </a:cubicBezTo>
                  <a:cubicBezTo>
                    <a:pt x="58396" y="57006"/>
                    <a:pt x="58433" y="57034"/>
                    <a:pt x="58477" y="57034"/>
                  </a:cubicBezTo>
                  <a:cubicBezTo>
                    <a:pt x="58479" y="57034"/>
                    <a:pt x="58481" y="57034"/>
                    <a:pt x="58483" y="57034"/>
                  </a:cubicBezTo>
                  <a:cubicBezTo>
                    <a:pt x="59456" y="56967"/>
                    <a:pt x="60458" y="56653"/>
                    <a:pt x="61402" y="56165"/>
                  </a:cubicBezTo>
                  <a:lnTo>
                    <a:pt x="61402" y="56165"/>
                  </a:lnTo>
                  <a:cubicBezTo>
                    <a:pt x="61359" y="56246"/>
                    <a:pt x="61307" y="56332"/>
                    <a:pt x="61263" y="56413"/>
                  </a:cubicBezTo>
                  <a:cubicBezTo>
                    <a:pt x="61195" y="56540"/>
                    <a:pt x="61313" y="56689"/>
                    <a:pt x="61431" y="56689"/>
                  </a:cubicBezTo>
                  <a:cubicBezTo>
                    <a:pt x="61471" y="56689"/>
                    <a:pt x="61511" y="56672"/>
                    <a:pt x="61543" y="56630"/>
                  </a:cubicBezTo>
                  <a:cubicBezTo>
                    <a:pt x="61800" y="56298"/>
                    <a:pt x="62054" y="55963"/>
                    <a:pt x="62311" y="55631"/>
                  </a:cubicBezTo>
                  <a:cubicBezTo>
                    <a:pt x="65894" y="53249"/>
                    <a:pt x="68238" y="48393"/>
                    <a:pt x="64517" y="45197"/>
                  </a:cubicBezTo>
                  <a:cubicBezTo>
                    <a:pt x="65432" y="44348"/>
                    <a:pt x="65854" y="41779"/>
                    <a:pt x="66668" y="41288"/>
                  </a:cubicBezTo>
                  <a:cubicBezTo>
                    <a:pt x="66743" y="41245"/>
                    <a:pt x="66769" y="41147"/>
                    <a:pt x="66726" y="41072"/>
                  </a:cubicBezTo>
                  <a:cubicBezTo>
                    <a:pt x="66610" y="40849"/>
                    <a:pt x="66509" y="40647"/>
                    <a:pt x="66417" y="40457"/>
                  </a:cubicBezTo>
                  <a:cubicBezTo>
                    <a:pt x="66425" y="40402"/>
                    <a:pt x="66399" y="40347"/>
                    <a:pt x="66353" y="40318"/>
                  </a:cubicBezTo>
                  <a:cubicBezTo>
                    <a:pt x="66142" y="39876"/>
                    <a:pt x="65995" y="39513"/>
                    <a:pt x="65909" y="39224"/>
                  </a:cubicBezTo>
                  <a:cubicBezTo>
                    <a:pt x="65963" y="39103"/>
                    <a:pt x="66027" y="38990"/>
                    <a:pt x="66079" y="38866"/>
                  </a:cubicBezTo>
                  <a:cubicBezTo>
                    <a:pt x="66120" y="38765"/>
                    <a:pt x="66030" y="38701"/>
                    <a:pt x="65942" y="38701"/>
                  </a:cubicBezTo>
                  <a:cubicBezTo>
                    <a:pt x="65907" y="38701"/>
                    <a:pt x="65871" y="38711"/>
                    <a:pt x="65845" y="38733"/>
                  </a:cubicBezTo>
                  <a:cubicBezTo>
                    <a:pt x="65833" y="38742"/>
                    <a:pt x="65825" y="38753"/>
                    <a:pt x="65813" y="38762"/>
                  </a:cubicBezTo>
                  <a:cubicBezTo>
                    <a:pt x="65735" y="37954"/>
                    <a:pt x="66382" y="37948"/>
                    <a:pt x="67289" y="37806"/>
                  </a:cubicBezTo>
                  <a:cubicBezTo>
                    <a:pt x="67381" y="37789"/>
                    <a:pt x="67418" y="37682"/>
                    <a:pt x="67404" y="37604"/>
                  </a:cubicBezTo>
                  <a:cubicBezTo>
                    <a:pt x="66887" y="35145"/>
                    <a:pt x="66090" y="33057"/>
                    <a:pt x="67254" y="30722"/>
                  </a:cubicBezTo>
                  <a:cubicBezTo>
                    <a:pt x="67336" y="30559"/>
                    <a:pt x="67049" y="27985"/>
                    <a:pt x="66940" y="27985"/>
                  </a:cubicBezTo>
                  <a:cubicBezTo>
                    <a:pt x="66934" y="27985"/>
                    <a:pt x="66929" y="27991"/>
                    <a:pt x="66925" y="28004"/>
                  </a:cubicBezTo>
                  <a:lnTo>
                    <a:pt x="66925" y="28004"/>
                  </a:lnTo>
                  <a:cubicBezTo>
                    <a:pt x="68183" y="24358"/>
                    <a:pt x="67219" y="20490"/>
                    <a:pt x="69486" y="17107"/>
                  </a:cubicBezTo>
                  <a:cubicBezTo>
                    <a:pt x="71016" y="14817"/>
                    <a:pt x="72552" y="13105"/>
                    <a:pt x="72246" y="10264"/>
                  </a:cubicBezTo>
                  <a:cubicBezTo>
                    <a:pt x="72237" y="10172"/>
                    <a:pt x="72174" y="10082"/>
                    <a:pt x="72076" y="10082"/>
                  </a:cubicBezTo>
                  <a:cubicBezTo>
                    <a:pt x="72073" y="10082"/>
                    <a:pt x="72070" y="10082"/>
                    <a:pt x="72067" y="10082"/>
                  </a:cubicBezTo>
                  <a:cubicBezTo>
                    <a:pt x="70210" y="10178"/>
                    <a:pt x="68749" y="10871"/>
                    <a:pt x="67003" y="11491"/>
                  </a:cubicBezTo>
                  <a:cubicBezTo>
                    <a:pt x="66906" y="11525"/>
                    <a:pt x="66933" y="11669"/>
                    <a:pt x="67023" y="11669"/>
                  </a:cubicBezTo>
                  <a:cubicBezTo>
                    <a:pt x="67032" y="11669"/>
                    <a:pt x="67042" y="11668"/>
                    <a:pt x="67052" y="11664"/>
                  </a:cubicBezTo>
                  <a:cubicBezTo>
                    <a:pt x="67909" y="11428"/>
                    <a:pt x="68755" y="11148"/>
                    <a:pt x="69587" y="10821"/>
                  </a:cubicBezTo>
                  <a:cubicBezTo>
                    <a:pt x="69740" y="10925"/>
                    <a:pt x="69867" y="11029"/>
                    <a:pt x="70002" y="11133"/>
                  </a:cubicBezTo>
                  <a:cubicBezTo>
                    <a:pt x="64390" y="15516"/>
                    <a:pt x="59727" y="21547"/>
                    <a:pt x="54866" y="26717"/>
                  </a:cubicBezTo>
                  <a:cubicBezTo>
                    <a:pt x="54288" y="27332"/>
                    <a:pt x="53711" y="27950"/>
                    <a:pt x="53134" y="28574"/>
                  </a:cubicBezTo>
                  <a:cubicBezTo>
                    <a:pt x="57724" y="22803"/>
                    <a:pt x="62756" y="17381"/>
                    <a:pt x="67664" y="11881"/>
                  </a:cubicBezTo>
                  <a:cubicBezTo>
                    <a:pt x="67759" y="11775"/>
                    <a:pt x="67662" y="11631"/>
                    <a:pt x="67555" y="11631"/>
                  </a:cubicBezTo>
                  <a:cubicBezTo>
                    <a:pt x="67522" y="11631"/>
                    <a:pt x="67488" y="11644"/>
                    <a:pt x="67459" y="11676"/>
                  </a:cubicBezTo>
                  <a:cubicBezTo>
                    <a:pt x="62554" y="17026"/>
                    <a:pt x="57441" y="22188"/>
                    <a:pt x="52672" y="27659"/>
                  </a:cubicBezTo>
                  <a:cubicBezTo>
                    <a:pt x="50319" y="30358"/>
                    <a:pt x="47974" y="33072"/>
                    <a:pt x="45697" y="35837"/>
                  </a:cubicBezTo>
                  <a:cubicBezTo>
                    <a:pt x="44626" y="37137"/>
                    <a:pt x="43615" y="38485"/>
                    <a:pt x="42570" y="39804"/>
                  </a:cubicBezTo>
                  <a:cubicBezTo>
                    <a:pt x="42192" y="40237"/>
                    <a:pt x="41825" y="40682"/>
                    <a:pt x="41476" y="41135"/>
                  </a:cubicBezTo>
                  <a:cubicBezTo>
                    <a:pt x="41357" y="41574"/>
                    <a:pt x="41196" y="41926"/>
                    <a:pt x="40991" y="42197"/>
                  </a:cubicBezTo>
                  <a:cubicBezTo>
                    <a:pt x="41591" y="41499"/>
                    <a:pt x="42143" y="40734"/>
                    <a:pt x="42758" y="39992"/>
                  </a:cubicBezTo>
                  <a:cubicBezTo>
                    <a:pt x="45344" y="36862"/>
                    <a:pt x="47862" y="33692"/>
                    <a:pt x="50504" y="30606"/>
                  </a:cubicBezTo>
                  <a:cubicBezTo>
                    <a:pt x="55611" y="24633"/>
                    <a:pt x="61307" y="18611"/>
                    <a:pt x="66344" y="12932"/>
                  </a:cubicBezTo>
                  <a:lnTo>
                    <a:pt x="66344" y="12932"/>
                  </a:lnTo>
                  <a:cubicBezTo>
                    <a:pt x="61474" y="18423"/>
                    <a:pt x="56529" y="23836"/>
                    <a:pt x="51953" y="29581"/>
                  </a:cubicBezTo>
                  <a:cubicBezTo>
                    <a:pt x="51526" y="30118"/>
                    <a:pt x="51118" y="30673"/>
                    <a:pt x="50700" y="31221"/>
                  </a:cubicBezTo>
                  <a:cubicBezTo>
                    <a:pt x="46537" y="35809"/>
                    <a:pt x="42460" y="40607"/>
                    <a:pt x="38880" y="45549"/>
                  </a:cubicBezTo>
                  <a:cubicBezTo>
                    <a:pt x="38869" y="45567"/>
                    <a:pt x="38875" y="45581"/>
                    <a:pt x="38872" y="45598"/>
                  </a:cubicBezTo>
                  <a:cubicBezTo>
                    <a:pt x="38719" y="45142"/>
                    <a:pt x="38574" y="44683"/>
                    <a:pt x="38430" y="44227"/>
                  </a:cubicBezTo>
                  <a:lnTo>
                    <a:pt x="38430" y="44227"/>
                  </a:lnTo>
                  <a:cubicBezTo>
                    <a:pt x="38445" y="44232"/>
                    <a:pt x="38461" y="44235"/>
                    <a:pt x="38476" y="44235"/>
                  </a:cubicBezTo>
                  <a:cubicBezTo>
                    <a:pt x="38494" y="44235"/>
                    <a:pt x="38511" y="44232"/>
                    <a:pt x="38528" y="44224"/>
                  </a:cubicBezTo>
                  <a:cubicBezTo>
                    <a:pt x="39475" y="43756"/>
                    <a:pt x="40203" y="43098"/>
                    <a:pt x="40861" y="42353"/>
                  </a:cubicBezTo>
                  <a:lnTo>
                    <a:pt x="40861" y="42353"/>
                  </a:lnTo>
                  <a:cubicBezTo>
                    <a:pt x="40543" y="42693"/>
                    <a:pt x="40143" y="42867"/>
                    <a:pt x="39651" y="42867"/>
                  </a:cubicBezTo>
                  <a:cubicBezTo>
                    <a:pt x="39562" y="42867"/>
                    <a:pt x="39469" y="42861"/>
                    <a:pt x="39374" y="42850"/>
                  </a:cubicBezTo>
                  <a:cubicBezTo>
                    <a:pt x="39856" y="42044"/>
                    <a:pt x="40387" y="41262"/>
                    <a:pt x="40945" y="40494"/>
                  </a:cubicBezTo>
                  <a:cubicBezTo>
                    <a:pt x="42677" y="38672"/>
                    <a:pt x="44273" y="36686"/>
                    <a:pt x="45821" y="34662"/>
                  </a:cubicBezTo>
                  <a:cubicBezTo>
                    <a:pt x="48240" y="32041"/>
                    <a:pt x="50763" y="29492"/>
                    <a:pt x="52957" y="26830"/>
                  </a:cubicBezTo>
                  <a:cubicBezTo>
                    <a:pt x="55276" y="24012"/>
                    <a:pt x="57634" y="21238"/>
                    <a:pt x="60109" y="18553"/>
                  </a:cubicBezTo>
                  <a:cubicBezTo>
                    <a:pt x="62158" y="16330"/>
                    <a:pt x="64370" y="14528"/>
                    <a:pt x="65845" y="11849"/>
                  </a:cubicBezTo>
                  <a:cubicBezTo>
                    <a:pt x="65897" y="11760"/>
                    <a:pt x="65831" y="11647"/>
                    <a:pt x="65727" y="11644"/>
                  </a:cubicBezTo>
                  <a:cubicBezTo>
                    <a:pt x="64996" y="11644"/>
                    <a:pt x="63729" y="13304"/>
                    <a:pt x="63270" y="13737"/>
                  </a:cubicBezTo>
                  <a:cubicBezTo>
                    <a:pt x="63166" y="13836"/>
                    <a:pt x="63071" y="13942"/>
                    <a:pt x="62967" y="14041"/>
                  </a:cubicBezTo>
                  <a:cubicBezTo>
                    <a:pt x="63925" y="12984"/>
                    <a:pt x="64797" y="11869"/>
                    <a:pt x="65464" y="10642"/>
                  </a:cubicBezTo>
                  <a:cubicBezTo>
                    <a:pt x="65646" y="11390"/>
                    <a:pt x="66012" y="12060"/>
                    <a:pt x="66806" y="12158"/>
                  </a:cubicBezTo>
                  <a:cubicBezTo>
                    <a:pt x="66812" y="12159"/>
                    <a:pt x="66817" y="12159"/>
                    <a:pt x="66822" y="12159"/>
                  </a:cubicBezTo>
                  <a:cubicBezTo>
                    <a:pt x="66952" y="12159"/>
                    <a:pt x="66995" y="11951"/>
                    <a:pt x="66879" y="11895"/>
                  </a:cubicBezTo>
                  <a:cubicBezTo>
                    <a:pt x="64563" y="10747"/>
                    <a:pt x="66607" y="4132"/>
                    <a:pt x="63347" y="4132"/>
                  </a:cubicBezTo>
                  <a:cubicBezTo>
                    <a:pt x="63132" y="4132"/>
                    <a:pt x="62893" y="4161"/>
                    <a:pt x="62629" y="4222"/>
                  </a:cubicBezTo>
                  <a:lnTo>
                    <a:pt x="62638" y="4210"/>
                  </a:lnTo>
                  <a:cubicBezTo>
                    <a:pt x="62713" y="4096"/>
                    <a:pt x="62599" y="3965"/>
                    <a:pt x="62486" y="3965"/>
                  </a:cubicBezTo>
                  <a:cubicBezTo>
                    <a:pt x="62449" y="3965"/>
                    <a:pt x="62411" y="3979"/>
                    <a:pt x="62381" y="4014"/>
                  </a:cubicBezTo>
                  <a:cubicBezTo>
                    <a:pt x="62360" y="4037"/>
                    <a:pt x="62340" y="4057"/>
                    <a:pt x="62320" y="4080"/>
                  </a:cubicBezTo>
                  <a:cubicBezTo>
                    <a:pt x="62219" y="3601"/>
                    <a:pt x="62040" y="3142"/>
                    <a:pt x="61795" y="2721"/>
                  </a:cubicBezTo>
                  <a:cubicBezTo>
                    <a:pt x="61792" y="2666"/>
                    <a:pt x="61757" y="2617"/>
                    <a:pt x="61708" y="2594"/>
                  </a:cubicBezTo>
                  <a:cubicBezTo>
                    <a:pt x="60561" y="808"/>
                    <a:pt x="58248" y="1"/>
                    <a:pt x="56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89"/>
            <p:cNvSpPr/>
            <p:nvPr/>
          </p:nvSpPr>
          <p:spPr>
            <a:xfrm>
              <a:off x="1156325" y="1192300"/>
              <a:ext cx="429675" cy="394375"/>
            </a:xfrm>
            <a:custGeom>
              <a:avLst/>
              <a:gdLst/>
              <a:ahLst/>
              <a:cxnLst/>
              <a:rect l="l" t="t" r="r" b="b"/>
              <a:pathLst>
                <a:path w="17187" h="15775" extrusionOk="0">
                  <a:moveTo>
                    <a:pt x="11450" y="1377"/>
                  </a:moveTo>
                  <a:cubicBezTo>
                    <a:pt x="11655" y="1755"/>
                    <a:pt x="11857" y="2303"/>
                    <a:pt x="12051" y="3016"/>
                  </a:cubicBezTo>
                  <a:lnTo>
                    <a:pt x="12051" y="3016"/>
                  </a:lnTo>
                  <a:cubicBezTo>
                    <a:pt x="11692" y="3283"/>
                    <a:pt x="11562" y="3384"/>
                    <a:pt x="11159" y="3716"/>
                  </a:cubicBezTo>
                  <a:cubicBezTo>
                    <a:pt x="10929" y="3984"/>
                    <a:pt x="10803" y="4119"/>
                    <a:pt x="10783" y="4119"/>
                  </a:cubicBezTo>
                  <a:cubicBezTo>
                    <a:pt x="10759" y="4119"/>
                    <a:pt x="10875" y="3938"/>
                    <a:pt x="11133" y="3577"/>
                  </a:cubicBezTo>
                  <a:cubicBezTo>
                    <a:pt x="11372" y="3207"/>
                    <a:pt x="11577" y="2815"/>
                    <a:pt x="11739" y="2405"/>
                  </a:cubicBezTo>
                  <a:cubicBezTo>
                    <a:pt x="11795" y="2280"/>
                    <a:pt x="11705" y="2163"/>
                    <a:pt x="11596" y="2163"/>
                  </a:cubicBezTo>
                  <a:cubicBezTo>
                    <a:pt x="11558" y="2163"/>
                    <a:pt x="11519" y="2177"/>
                    <a:pt x="11482" y="2209"/>
                  </a:cubicBezTo>
                  <a:cubicBezTo>
                    <a:pt x="11089" y="2543"/>
                    <a:pt x="10682" y="2881"/>
                    <a:pt x="10272" y="3222"/>
                  </a:cubicBezTo>
                  <a:cubicBezTo>
                    <a:pt x="10691" y="2627"/>
                    <a:pt x="11084" y="2012"/>
                    <a:pt x="11450" y="1377"/>
                  </a:cubicBezTo>
                  <a:close/>
                  <a:moveTo>
                    <a:pt x="11796" y="3664"/>
                  </a:moveTo>
                  <a:cubicBezTo>
                    <a:pt x="11910" y="3664"/>
                    <a:pt x="11269" y="4389"/>
                    <a:pt x="11130" y="4611"/>
                  </a:cubicBezTo>
                  <a:cubicBezTo>
                    <a:pt x="11124" y="4619"/>
                    <a:pt x="11130" y="4628"/>
                    <a:pt x="11127" y="4637"/>
                  </a:cubicBezTo>
                  <a:cubicBezTo>
                    <a:pt x="11086" y="4638"/>
                    <a:pt x="11045" y="4639"/>
                    <a:pt x="11005" y="4639"/>
                  </a:cubicBezTo>
                  <a:cubicBezTo>
                    <a:pt x="10855" y="4639"/>
                    <a:pt x="10706" y="4627"/>
                    <a:pt x="10558" y="4602"/>
                  </a:cubicBezTo>
                  <a:cubicBezTo>
                    <a:pt x="10870" y="4368"/>
                    <a:pt x="11009" y="4258"/>
                    <a:pt x="11390" y="3947"/>
                  </a:cubicBezTo>
                  <a:cubicBezTo>
                    <a:pt x="11638" y="3743"/>
                    <a:pt x="11758" y="3664"/>
                    <a:pt x="11796" y="3664"/>
                  </a:cubicBezTo>
                  <a:close/>
                  <a:moveTo>
                    <a:pt x="11320" y="2772"/>
                  </a:moveTo>
                  <a:lnTo>
                    <a:pt x="11320" y="2772"/>
                  </a:lnTo>
                  <a:cubicBezTo>
                    <a:pt x="10844" y="3176"/>
                    <a:pt x="10495" y="3961"/>
                    <a:pt x="10163" y="4504"/>
                  </a:cubicBezTo>
                  <a:cubicBezTo>
                    <a:pt x="10154" y="4518"/>
                    <a:pt x="10157" y="4535"/>
                    <a:pt x="10154" y="4550"/>
                  </a:cubicBezTo>
                  <a:cubicBezTo>
                    <a:pt x="10101" y="4546"/>
                    <a:pt x="10048" y="4544"/>
                    <a:pt x="9994" y="4544"/>
                  </a:cubicBezTo>
                  <a:cubicBezTo>
                    <a:pt x="9755" y="4544"/>
                    <a:pt x="9505" y="4589"/>
                    <a:pt x="9239" y="4749"/>
                  </a:cubicBezTo>
                  <a:cubicBezTo>
                    <a:pt x="9149" y="4804"/>
                    <a:pt x="9080" y="4847"/>
                    <a:pt x="8999" y="4899"/>
                  </a:cubicBezTo>
                  <a:cubicBezTo>
                    <a:pt x="9118" y="4752"/>
                    <a:pt x="9239" y="4605"/>
                    <a:pt x="9354" y="4455"/>
                  </a:cubicBezTo>
                  <a:cubicBezTo>
                    <a:pt x="9565" y="4273"/>
                    <a:pt x="9776" y="4085"/>
                    <a:pt x="9987" y="3903"/>
                  </a:cubicBezTo>
                  <a:cubicBezTo>
                    <a:pt x="10428" y="3522"/>
                    <a:pt x="10873" y="3147"/>
                    <a:pt x="11320" y="2772"/>
                  </a:cubicBezTo>
                  <a:close/>
                  <a:moveTo>
                    <a:pt x="11263" y="1088"/>
                  </a:moveTo>
                  <a:cubicBezTo>
                    <a:pt x="10717" y="2125"/>
                    <a:pt x="10041" y="3092"/>
                    <a:pt x="9311" y="4022"/>
                  </a:cubicBezTo>
                  <a:cubicBezTo>
                    <a:pt x="8944" y="4328"/>
                    <a:pt x="8584" y="4642"/>
                    <a:pt x="8223" y="4966"/>
                  </a:cubicBezTo>
                  <a:cubicBezTo>
                    <a:pt x="8459" y="4657"/>
                    <a:pt x="8696" y="4351"/>
                    <a:pt x="8930" y="4039"/>
                  </a:cubicBezTo>
                  <a:cubicBezTo>
                    <a:pt x="9603" y="3147"/>
                    <a:pt x="10700" y="1995"/>
                    <a:pt x="11263" y="1088"/>
                  </a:cubicBezTo>
                  <a:close/>
                  <a:moveTo>
                    <a:pt x="8145" y="3696"/>
                  </a:moveTo>
                  <a:cubicBezTo>
                    <a:pt x="7411" y="5133"/>
                    <a:pt x="6164" y="6340"/>
                    <a:pt x="5073" y="7509"/>
                  </a:cubicBezTo>
                  <a:cubicBezTo>
                    <a:pt x="4833" y="7766"/>
                    <a:pt x="4602" y="8026"/>
                    <a:pt x="4369" y="8283"/>
                  </a:cubicBezTo>
                  <a:cubicBezTo>
                    <a:pt x="4715" y="7549"/>
                    <a:pt x="5087" y="6831"/>
                    <a:pt x="5503" y="6132"/>
                  </a:cubicBezTo>
                  <a:cubicBezTo>
                    <a:pt x="5809" y="5635"/>
                    <a:pt x="6156" y="5165"/>
                    <a:pt x="6537" y="4723"/>
                  </a:cubicBezTo>
                  <a:lnTo>
                    <a:pt x="6540" y="4723"/>
                  </a:lnTo>
                  <a:cubicBezTo>
                    <a:pt x="6842" y="4357"/>
                    <a:pt x="8099" y="3783"/>
                    <a:pt x="8145" y="3696"/>
                  </a:cubicBezTo>
                  <a:close/>
                  <a:moveTo>
                    <a:pt x="10733" y="751"/>
                  </a:moveTo>
                  <a:cubicBezTo>
                    <a:pt x="10844" y="751"/>
                    <a:pt x="10955" y="794"/>
                    <a:pt x="11063" y="881"/>
                  </a:cubicBezTo>
                  <a:cubicBezTo>
                    <a:pt x="9600" y="2546"/>
                    <a:pt x="8327" y="4362"/>
                    <a:pt x="6950" y="6100"/>
                  </a:cubicBezTo>
                  <a:cubicBezTo>
                    <a:pt x="6516" y="6649"/>
                    <a:pt x="6049" y="7163"/>
                    <a:pt x="5575" y="7674"/>
                  </a:cubicBezTo>
                  <a:cubicBezTo>
                    <a:pt x="5385" y="7879"/>
                    <a:pt x="5015" y="8147"/>
                    <a:pt x="4675" y="8421"/>
                  </a:cubicBezTo>
                  <a:cubicBezTo>
                    <a:pt x="6037" y="6935"/>
                    <a:pt x="7443" y="5488"/>
                    <a:pt x="8448" y="3727"/>
                  </a:cubicBezTo>
                  <a:cubicBezTo>
                    <a:pt x="8454" y="3728"/>
                    <a:pt x="8460" y="3728"/>
                    <a:pt x="8466" y="3728"/>
                  </a:cubicBezTo>
                  <a:cubicBezTo>
                    <a:pt x="8514" y="3728"/>
                    <a:pt x="8558" y="3708"/>
                    <a:pt x="8586" y="3669"/>
                  </a:cubicBezTo>
                  <a:cubicBezTo>
                    <a:pt x="8921" y="3222"/>
                    <a:pt x="9190" y="2751"/>
                    <a:pt x="9461" y="2261"/>
                  </a:cubicBezTo>
                  <a:cubicBezTo>
                    <a:pt x="9597" y="2009"/>
                    <a:pt x="9741" y="1758"/>
                    <a:pt x="9894" y="1516"/>
                  </a:cubicBezTo>
                  <a:cubicBezTo>
                    <a:pt x="10182" y="1005"/>
                    <a:pt x="10462" y="751"/>
                    <a:pt x="10733" y="751"/>
                  </a:cubicBezTo>
                  <a:close/>
                  <a:moveTo>
                    <a:pt x="7715" y="5970"/>
                  </a:moveTo>
                  <a:cubicBezTo>
                    <a:pt x="6840" y="7001"/>
                    <a:pt x="5936" y="8011"/>
                    <a:pt x="5067" y="9045"/>
                  </a:cubicBezTo>
                  <a:lnTo>
                    <a:pt x="5061" y="9051"/>
                  </a:lnTo>
                  <a:cubicBezTo>
                    <a:pt x="5090" y="9013"/>
                    <a:pt x="5116" y="8976"/>
                    <a:pt x="5131" y="8950"/>
                  </a:cubicBezTo>
                  <a:cubicBezTo>
                    <a:pt x="5662" y="8072"/>
                    <a:pt x="6389" y="7313"/>
                    <a:pt x="7094" y="6571"/>
                  </a:cubicBezTo>
                  <a:cubicBezTo>
                    <a:pt x="7290" y="6363"/>
                    <a:pt x="7507" y="6172"/>
                    <a:pt x="7712" y="5970"/>
                  </a:cubicBezTo>
                  <a:close/>
                  <a:moveTo>
                    <a:pt x="2212" y="8317"/>
                  </a:moveTo>
                  <a:lnTo>
                    <a:pt x="2212" y="8317"/>
                  </a:lnTo>
                  <a:cubicBezTo>
                    <a:pt x="1825" y="8903"/>
                    <a:pt x="1471" y="9566"/>
                    <a:pt x="1122" y="10146"/>
                  </a:cubicBezTo>
                  <a:lnTo>
                    <a:pt x="1122" y="10146"/>
                  </a:lnTo>
                  <a:cubicBezTo>
                    <a:pt x="1021" y="10063"/>
                    <a:pt x="938" y="9962"/>
                    <a:pt x="878" y="9845"/>
                  </a:cubicBezTo>
                  <a:cubicBezTo>
                    <a:pt x="1274" y="9605"/>
                    <a:pt x="1764" y="8935"/>
                    <a:pt x="2212" y="8317"/>
                  </a:cubicBezTo>
                  <a:close/>
                  <a:moveTo>
                    <a:pt x="4989" y="8609"/>
                  </a:moveTo>
                  <a:lnTo>
                    <a:pt x="4989" y="8609"/>
                  </a:lnTo>
                  <a:cubicBezTo>
                    <a:pt x="4672" y="9097"/>
                    <a:pt x="4395" y="9614"/>
                    <a:pt x="4166" y="10148"/>
                  </a:cubicBezTo>
                  <a:cubicBezTo>
                    <a:pt x="4007" y="10107"/>
                    <a:pt x="3849" y="10089"/>
                    <a:pt x="3687" y="10089"/>
                  </a:cubicBezTo>
                  <a:cubicBezTo>
                    <a:pt x="3528" y="10089"/>
                    <a:pt x="3366" y="10106"/>
                    <a:pt x="3199" y="10136"/>
                  </a:cubicBezTo>
                  <a:lnTo>
                    <a:pt x="3202" y="10133"/>
                  </a:lnTo>
                  <a:cubicBezTo>
                    <a:pt x="3321" y="9980"/>
                    <a:pt x="3442" y="9830"/>
                    <a:pt x="3566" y="9683"/>
                  </a:cubicBezTo>
                  <a:cubicBezTo>
                    <a:pt x="3585" y="9696"/>
                    <a:pt x="3607" y="9703"/>
                    <a:pt x="3630" y="9703"/>
                  </a:cubicBezTo>
                  <a:cubicBezTo>
                    <a:pt x="3656" y="9703"/>
                    <a:pt x="3682" y="9694"/>
                    <a:pt x="3702" y="9677"/>
                  </a:cubicBezTo>
                  <a:cubicBezTo>
                    <a:pt x="4149" y="9345"/>
                    <a:pt x="4579" y="8990"/>
                    <a:pt x="4989" y="8609"/>
                  </a:cubicBezTo>
                  <a:close/>
                  <a:moveTo>
                    <a:pt x="7931" y="7116"/>
                  </a:moveTo>
                  <a:cubicBezTo>
                    <a:pt x="8021" y="7333"/>
                    <a:pt x="8139" y="7570"/>
                    <a:pt x="8292" y="7847"/>
                  </a:cubicBezTo>
                  <a:cubicBezTo>
                    <a:pt x="8326" y="7909"/>
                    <a:pt x="8379" y="7935"/>
                    <a:pt x="8433" y="7935"/>
                  </a:cubicBezTo>
                  <a:cubicBezTo>
                    <a:pt x="8472" y="7935"/>
                    <a:pt x="8512" y="7922"/>
                    <a:pt x="8546" y="7899"/>
                  </a:cubicBezTo>
                  <a:lnTo>
                    <a:pt x="8546" y="7899"/>
                  </a:lnTo>
                  <a:cubicBezTo>
                    <a:pt x="8084" y="8439"/>
                    <a:pt x="7608" y="8961"/>
                    <a:pt x="7105" y="9469"/>
                  </a:cubicBezTo>
                  <a:lnTo>
                    <a:pt x="6369" y="10203"/>
                  </a:lnTo>
                  <a:cubicBezTo>
                    <a:pt x="7007" y="9230"/>
                    <a:pt x="7605" y="8263"/>
                    <a:pt x="7931" y="7116"/>
                  </a:cubicBezTo>
                  <a:close/>
                  <a:moveTo>
                    <a:pt x="4568" y="6014"/>
                  </a:moveTo>
                  <a:lnTo>
                    <a:pt x="4568" y="6014"/>
                  </a:lnTo>
                  <a:cubicBezTo>
                    <a:pt x="3869" y="6883"/>
                    <a:pt x="3277" y="7830"/>
                    <a:pt x="2636" y="8759"/>
                  </a:cubicBezTo>
                  <a:cubicBezTo>
                    <a:pt x="2530" y="8913"/>
                    <a:pt x="1531" y="10232"/>
                    <a:pt x="1474" y="10232"/>
                  </a:cubicBezTo>
                  <a:cubicBezTo>
                    <a:pt x="1452" y="10232"/>
                    <a:pt x="1570" y="10037"/>
                    <a:pt x="1932" y="9504"/>
                  </a:cubicBezTo>
                  <a:lnTo>
                    <a:pt x="1935" y="9504"/>
                  </a:lnTo>
                  <a:cubicBezTo>
                    <a:pt x="2524" y="8644"/>
                    <a:pt x="3055" y="7743"/>
                    <a:pt x="3526" y="6810"/>
                  </a:cubicBezTo>
                  <a:cubicBezTo>
                    <a:pt x="3531" y="6799"/>
                    <a:pt x="3526" y="6790"/>
                    <a:pt x="3531" y="6779"/>
                  </a:cubicBezTo>
                  <a:cubicBezTo>
                    <a:pt x="3872" y="6516"/>
                    <a:pt x="4218" y="6265"/>
                    <a:pt x="4568" y="6014"/>
                  </a:cubicBezTo>
                  <a:close/>
                  <a:moveTo>
                    <a:pt x="7732" y="6432"/>
                  </a:moveTo>
                  <a:cubicBezTo>
                    <a:pt x="7749" y="6562"/>
                    <a:pt x="7778" y="6692"/>
                    <a:pt x="7821" y="6816"/>
                  </a:cubicBezTo>
                  <a:cubicBezTo>
                    <a:pt x="7769" y="6816"/>
                    <a:pt x="7723" y="6839"/>
                    <a:pt x="7691" y="6877"/>
                  </a:cubicBezTo>
                  <a:cubicBezTo>
                    <a:pt x="6745" y="8115"/>
                    <a:pt x="5621" y="9172"/>
                    <a:pt x="4568" y="10312"/>
                  </a:cubicBezTo>
                  <a:cubicBezTo>
                    <a:pt x="4542" y="10304"/>
                    <a:pt x="4522" y="10283"/>
                    <a:pt x="4496" y="10275"/>
                  </a:cubicBezTo>
                  <a:lnTo>
                    <a:pt x="4496" y="10272"/>
                  </a:lnTo>
                  <a:cubicBezTo>
                    <a:pt x="5535" y="8961"/>
                    <a:pt x="6646" y="7705"/>
                    <a:pt x="7732" y="6432"/>
                  </a:cubicBezTo>
                  <a:close/>
                  <a:moveTo>
                    <a:pt x="5150" y="5666"/>
                  </a:moveTo>
                  <a:cubicBezTo>
                    <a:pt x="5228" y="5666"/>
                    <a:pt x="4267" y="7260"/>
                    <a:pt x="4042" y="7633"/>
                  </a:cubicBezTo>
                  <a:cubicBezTo>
                    <a:pt x="3534" y="8485"/>
                    <a:pt x="3090" y="9334"/>
                    <a:pt x="2720" y="10249"/>
                  </a:cubicBezTo>
                  <a:cubicBezTo>
                    <a:pt x="2440" y="10332"/>
                    <a:pt x="2146" y="10439"/>
                    <a:pt x="1815" y="10566"/>
                  </a:cubicBezTo>
                  <a:lnTo>
                    <a:pt x="1815" y="10566"/>
                  </a:lnTo>
                  <a:cubicBezTo>
                    <a:pt x="1706" y="10517"/>
                    <a:pt x="1614" y="10465"/>
                    <a:pt x="1522" y="10416"/>
                  </a:cubicBezTo>
                  <a:cubicBezTo>
                    <a:pt x="2694" y="9348"/>
                    <a:pt x="3476" y="8014"/>
                    <a:pt x="4386" y="6695"/>
                  </a:cubicBezTo>
                  <a:cubicBezTo>
                    <a:pt x="4906" y="5941"/>
                    <a:pt x="5118" y="5666"/>
                    <a:pt x="5150" y="5666"/>
                  </a:cubicBezTo>
                  <a:close/>
                  <a:moveTo>
                    <a:pt x="8864" y="8179"/>
                  </a:moveTo>
                  <a:cubicBezTo>
                    <a:pt x="8970" y="8251"/>
                    <a:pt x="9126" y="8329"/>
                    <a:pt x="9328" y="8447"/>
                  </a:cubicBezTo>
                  <a:cubicBezTo>
                    <a:pt x="9327" y="8449"/>
                    <a:pt x="9326" y="8449"/>
                    <a:pt x="9324" y="8449"/>
                  </a:cubicBezTo>
                  <a:cubicBezTo>
                    <a:pt x="9323" y="8449"/>
                    <a:pt x="9321" y="8449"/>
                    <a:pt x="9320" y="8450"/>
                  </a:cubicBezTo>
                  <a:cubicBezTo>
                    <a:pt x="8633" y="9169"/>
                    <a:pt x="7983" y="9923"/>
                    <a:pt x="7313" y="10656"/>
                  </a:cubicBezTo>
                  <a:cubicBezTo>
                    <a:pt x="7486" y="10457"/>
                    <a:pt x="7665" y="10237"/>
                    <a:pt x="7772" y="10067"/>
                  </a:cubicBezTo>
                  <a:cubicBezTo>
                    <a:pt x="8153" y="9449"/>
                    <a:pt x="8508" y="8814"/>
                    <a:pt x="8864" y="8179"/>
                  </a:cubicBezTo>
                  <a:close/>
                  <a:moveTo>
                    <a:pt x="9600" y="8609"/>
                  </a:moveTo>
                  <a:cubicBezTo>
                    <a:pt x="9718" y="8681"/>
                    <a:pt x="9839" y="8753"/>
                    <a:pt x="9961" y="8828"/>
                  </a:cubicBezTo>
                  <a:cubicBezTo>
                    <a:pt x="10103" y="8916"/>
                    <a:pt x="10204" y="8944"/>
                    <a:pt x="10286" y="8944"/>
                  </a:cubicBezTo>
                  <a:cubicBezTo>
                    <a:pt x="10418" y="8944"/>
                    <a:pt x="10496" y="8872"/>
                    <a:pt x="10602" y="8872"/>
                  </a:cubicBezTo>
                  <a:cubicBezTo>
                    <a:pt x="10630" y="8872"/>
                    <a:pt x="10660" y="8876"/>
                    <a:pt x="10693" y="8889"/>
                  </a:cubicBezTo>
                  <a:lnTo>
                    <a:pt x="10693" y="8889"/>
                  </a:lnTo>
                  <a:cubicBezTo>
                    <a:pt x="10673" y="8881"/>
                    <a:pt x="10654" y="8878"/>
                    <a:pt x="10635" y="8878"/>
                  </a:cubicBezTo>
                  <a:cubicBezTo>
                    <a:pt x="10505" y="8878"/>
                    <a:pt x="10420" y="9047"/>
                    <a:pt x="10486" y="9160"/>
                  </a:cubicBezTo>
                  <a:cubicBezTo>
                    <a:pt x="10561" y="9299"/>
                    <a:pt x="10642" y="9440"/>
                    <a:pt x="10720" y="9579"/>
                  </a:cubicBezTo>
                  <a:cubicBezTo>
                    <a:pt x="10677" y="9582"/>
                    <a:pt x="10636" y="9599"/>
                    <a:pt x="10607" y="9628"/>
                  </a:cubicBezTo>
                  <a:cubicBezTo>
                    <a:pt x="10272" y="9946"/>
                    <a:pt x="9961" y="10272"/>
                    <a:pt x="9655" y="10607"/>
                  </a:cubicBezTo>
                  <a:cubicBezTo>
                    <a:pt x="9917" y="10142"/>
                    <a:pt x="10171" y="9669"/>
                    <a:pt x="10371" y="9160"/>
                  </a:cubicBezTo>
                  <a:cubicBezTo>
                    <a:pt x="10422" y="9028"/>
                    <a:pt x="10308" y="8940"/>
                    <a:pt x="10195" y="8940"/>
                  </a:cubicBezTo>
                  <a:cubicBezTo>
                    <a:pt x="10150" y="8940"/>
                    <a:pt x="10105" y="8954"/>
                    <a:pt x="10070" y="8984"/>
                  </a:cubicBezTo>
                  <a:cubicBezTo>
                    <a:pt x="9461" y="9510"/>
                    <a:pt x="8921" y="10090"/>
                    <a:pt x="8396" y="10691"/>
                  </a:cubicBezTo>
                  <a:cubicBezTo>
                    <a:pt x="8800" y="10015"/>
                    <a:pt x="9207" y="9345"/>
                    <a:pt x="9594" y="8661"/>
                  </a:cubicBezTo>
                  <a:cubicBezTo>
                    <a:pt x="9600" y="8644"/>
                    <a:pt x="9594" y="8626"/>
                    <a:pt x="9597" y="8609"/>
                  </a:cubicBezTo>
                  <a:close/>
                  <a:moveTo>
                    <a:pt x="15091" y="8618"/>
                  </a:moveTo>
                  <a:cubicBezTo>
                    <a:pt x="15232" y="8690"/>
                    <a:pt x="15374" y="8762"/>
                    <a:pt x="15512" y="8834"/>
                  </a:cubicBezTo>
                  <a:cubicBezTo>
                    <a:pt x="15535" y="8849"/>
                    <a:pt x="15553" y="8866"/>
                    <a:pt x="15576" y="8880"/>
                  </a:cubicBezTo>
                  <a:cubicBezTo>
                    <a:pt x="14978" y="9591"/>
                    <a:pt x="14294" y="10240"/>
                    <a:pt x="13604" y="10890"/>
                  </a:cubicBezTo>
                  <a:cubicBezTo>
                    <a:pt x="14291" y="10217"/>
                    <a:pt x="14978" y="9426"/>
                    <a:pt x="15091" y="8618"/>
                  </a:cubicBezTo>
                  <a:close/>
                  <a:moveTo>
                    <a:pt x="7548" y="7534"/>
                  </a:moveTo>
                  <a:cubicBezTo>
                    <a:pt x="7404" y="7692"/>
                    <a:pt x="6784" y="9006"/>
                    <a:pt x="6493" y="9469"/>
                  </a:cubicBezTo>
                  <a:cubicBezTo>
                    <a:pt x="6170" y="9986"/>
                    <a:pt x="5824" y="10483"/>
                    <a:pt x="5486" y="10988"/>
                  </a:cubicBezTo>
                  <a:lnTo>
                    <a:pt x="5486" y="10985"/>
                  </a:lnTo>
                  <a:lnTo>
                    <a:pt x="5474" y="10976"/>
                  </a:lnTo>
                  <a:cubicBezTo>
                    <a:pt x="5246" y="10748"/>
                    <a:pt x="4989" y="10552"/>
                    <a:pt x="4709" y="10396"/>
                  </a:cubicBezTo>
                  <a:cubicBezTo>
                    <a:pt x="5650" y="9435"/>
                    <a:pt x="6634" y="8521"/>
                    <a:pt x="7548" y="7534"/>
                  </a:cubicBezTo>
                  <a:close/>
                  <a:moveTo>
                    <a:pt x="10882" y="9871"/>
                  </a:moveTo>
                  <a:cubicBezTo>
                    <a:pt x="10991" y="10070"/>
                    <a:pt x="11101" y="10266"/>
                    <a:pt x="11214" y="10462"/>
                  </a:cubicBezTo>
                  <a:cubicBezTo>
                    <a:pt x="11192" y="10455"/>
                    <a:pt x="11170" y="10452"/>
                    <a:pt x="11149" y="10452"/>
                  </a:cubicBezTo>
                  <a:cubicBezTo>
                    <a:pt x="11108" y="10452"/>
                    <a:pt x="11068" y="10464"/>
                    <a:pt x="11035" y="10488"/>
                  </a:cubicBezTo>
                  <a:cubicBezTo>
                    <a:pt x="10604" y="10829"/>
                    <a:pt x="10197" y="11196"/>
                    <a:pt x="9816" y="11588"/>
                  </a:cubicBezTo>
                  <a:cubicBezTo>
                    <a:pt x="10203" y="11043"/>
                    <a:pt x="10584" y="10491"/>
                    <a:pt x="10882" y="9874"/>
                  </a:cubicBezTo>
                  <a:lnTo>
                    <a:pt x="10882" y="9871"/>
                  </a:lnTo>
                  <a:close/>
                  <a:moveTo>
                    <a:pt x="8125" y="8843"/>
                  </a:moveTo>
                  <a:cubicBezTo>
                    <a:pt x="8032" y="8999"/>
                    <a:pt x="7946" y="9158"/>
                    <a:pt x="7853" y="9313"/>
                  </a:cubicBezTo>
                  <a:cubicBezTo>
                    <a:pt x="7391" y="10096"/>
                    <a:pt x="6889" y="10855"/>
                    <a:pt x="6389" y="11612"/>
                  </a:cubicBezTo>
                  <a:cubicBezTo>
                    <a:pt x="6359" y="11654"/>
                    <a:pt x="6355" y="11709"/>
                    <a:pt x="6379" y="11755"/>
                  </a:cubicBezTo>
                  <a:lnTo>
                    <a:pt x="6379" y="11755"/>
                  </a:lnTo>
                  <a:cubicBezTo>
                    <a:pt x="6178" y="11597"/>
                    <a:pt x="5987" y="11428"/>
                    <a:pt x="5792" y="11256"/>
                  </a:cubicBezTo>
                  <a:cubicBezTo>
                    <a:pt x="6568" y="10451"/>
                    <a:pt x="7359" y="9660"/>
                    <a:pt x="8125" y="8843"/>
                  </a:cubicBezTo>
                  <a:close/>
                  <a:moveTo>
                    <a:pt x="8480" y="9876"/>
                  </a:moveTo>
                  <a:lnTo>
                    <a:pt x="8480" y="9876"/>
                  </a:lnTo>
                  <a:cubicBezTo>
                    <a:pt x="8442" y="9934"/>
                    <a:pt x="8410" y="9992"/>
                    <a:pt x="8376" y="10050"/>
                  </a:cubicBezTo>
                  <a:cubicBezTo>
                    <a:pt x="7957" y="10745"/>
                    <a:pt x="7536" y="11438"/>
                    <a:pt x="7134" y="12146"/>
                  </a:cubicBezTo>
                  <a:cubicBezTo>
                    <a:pt x="7108" y="12198"/>
                    <a:pt x="7111" y="12261"/>
                    <a:pt x="7146" y="12310"/>
                  </a:cubicBezTo>
                  <a:cubicBezTo>
                    <a:pt x="6926" y="12166"/>
                    <a:pt x="6716" y="12010"/>
                    <a:pt x="6505" y="11851"/>
                  </a:cubicBezTo>
                  <a:lnTo>
                    <a:pt x="6508" y="11851"/>
                  </a:lnTo>
                  <a:cubicBezTo>
                    <a:pt x="6519" y="11854"/>
                    <a:pt x="6530" y="11855"/>
                    <a:pt x="6542" y="11855"/>
                  </a:cubicBezTo>
                  <a:cubicBezTo>
                    <a:pt x="6581" y="11855"/>
                    <a:pt x="6621" y="11840"/>
                    <a:pt x="6652" y="11814"/>
                  </a:cubicBezTo>
                  <a:cubicBezTo>
                    <a:pt x="7299" y="11202"/>
                    <a:pt x="7891" y="10540"/>
                    <a:pt x="8480" y="9876"/>
                  </a:cubicBezTo>
                  <a:close/>
                  <a:moveTo>
                    <a:pt x="9871" y="9625"/>
                  </a:moveTo>
                  <a:lnTo>
                    <a:pt x="9871" y="9625"/>
                  </a:lnTo>
                  <a:cubicBezTo>
                    <a:pt x="9092" y="10387"/>
                    <a:pt x="8506" y="11834"/>
                    <a:pt x="7992" y="12789"/>
                  </a:cubicBezTo>
                  <a:cubicBezTo>
                    <a:pt x="7977" y="12815"/>
                    <a:pt x="7986" y="12836"/>
                    <a:pt x="7986" y="12856"/>
                  </a:cubicBezTo>
                  <a:cubicBezTo>
                    <a:pt x="7755" y="12711"/>
                    <a:pt x="7530" y="12567"/>
                    <a:pt x="7302" y="12414"/>
                  </a:cubicBezTo>
                  <a:cubicBezTo>
                    <a:pt x="7342" y="12411"/>
                    <a:pt x="7383" y="12394"/>
                    <a:pt x="7409" y="12359"/>
                  </a:cubicBezTo>
                  <a:cubicBezTo>
                    <a:pt x="8220" y="11438"/>
                    <a:pt x="8991" y="10483"/>
                    <a:pt x="9871" y="9625"/>
                  </a:cubicBezTo>
                  <a:close/>
                  <a:moveTo>
                    <a:pt x="16699" y="10653"/>
                  </a:moveTo>
                  <a:cubicBezTo>
                    <a:pt x="16716" y="10835"/>
                    <a:pt x="16719" y="11017"/>
                    <a:pt x="16708" y="11199"/>
                  </a:cubicBezTo>
                  <a:cubicBezTo>
                    <a:pt x="16664" y="11210"/>
                    <a:pt x="16624" y="11239"/>
                    <a:pt x="16601" y="11277"/>
                  </a:cubicBezTo>
                  <a:cubicBezTo>
                    <a:pt x="16197" y="11894"/>
                    <a:pt x="15717" y="12440"/>
                    <a:pt x="15206" y="12954"/>
                  </a:cubicBezTo>
                  <a:cubicBezTo>
                    <a:pt x="15732" y="12206"/>
                    <a:pt x="16263" y="11459"/>
                    <a:pt x="16699" y="10653"/>
                  </a:cubicBezTo>
                  <a:close/>
                  <a:moveTo>
                    <a:pt x="10088" y="10607"/>
                  </a:moveTo>
                  <a:lnTo>
                    <a:pt x="10088" y="10607"/>
                  </a:lnTo>
                  <a:cubicBezTo>
                    <a:pt x="9591" y="11473"/>
                    <a:pt x="8921" y="12255"/>
                    <a:pt x="8393" y="13101"/>
                  </a:cubicBezTo>
                  <a:lnTo>
                    <a:pt x="8252" y="13015"/>
                  </a:lnTo>
                  <a:cubicBezTo>
                    <a:pt x="8269" y="13000"/>
                    <a:pt x="8292" y="12997"/>
                    <a:pt x="8306" y="12974"/>
                  </a:cubicBezTo>
                  <a:cubicBezTo>
                    <a:pt x="8820" y="12198"/>
                    <a:pt x="9608" y="11363"/>
                    <a:pt x="10088" y="10607"/>
                  </a:cubicBezTo>
                  <a:close/>
                  <a:moveTo>
                    <a:pt x="16546" y="9966"/>
                  </a:moveTo>
                  <a:cubicBezTo>
                    <a:pt x="16595" y="10096"/>
                    <a:pt x="16635" y="10229"/>
                    <a:pt x="16661" y="10364"/>
                  </a:cubicBezTo>
                  <a:cubicBezTo>
                    <a:pt x="16627" y="10340"/>
                    <a:pt x="16588" y="10328"/>
                    <a:pt x="16549" y="10328"/>
                  </a:cubicBezTo>
                  <a:cubicBezTo>
                    <a:pt x="16486" y="10328"/>
                    <a:pt x="16425" y="10359"/>
                    <a:pt x="16387" y="10416"/>
                  </a:cubicBezTo>
                  <a:cubicBezTo>
                    <a:pt x="15665" y="11386"/>
                    <a:pt x="14895" y="12310"/>
                    <a:pt x="14095" y="13214"/>
                  </a:cubicBezTo>
                  <a:cubicBezTo>
                    <a:pt x="14528" y="12590"/>
                    <a:pt x="14975" y="11975"/>
                    <a:pt x="15437" y="11375"/>
                  </a:cubicBezTo>
                  <a:cubicBezTo>
                    <a:pt x="15824" y="10922"/>
                    <a:pt x="16194" y="10454"/>
                    <a:pt x="16546" y="9966"/>
                  </a:cubicBezTo>
                  <a:close/>
                  <a:moveTo>
                    <a:pt x="15891" y="9088"/>
                  </a:moveTo>
                  <a:cubicBezTo>
                    <a:pt x="16072" y="9233"/>
                    <a:pt x="16231" y="9406"/>
                    <a:pt x="16355" y="9602"/>
                  </a:cubicBezTo>
                  <a:cubicBezTo>
                    <a:pt x="15937" y="10119"/>
                    <a:pt x="15527" y="10644"/>
                    <a:pt x="15123" y="11173"/>
                  </a:cubicBezTo>
                  <a:cubicBezTo>
                    <a:pt x="14395" y="12010"/>
                    <a:pt x="13618" y="12804"/>
                    <a:pt x="12801" y="13552"/>
                  </a:cubicBezTo>
                  <a:lnTo>
                    <a:pt x="12801" y="13549"/>
                  </a:lnTo>
                  <a:cubicBezTo>
                    <a:pt x="13910" y="12120"/>
                    <a:pt x="14941" y="10630"/>
                    <a:pt x="15891" y="9088"/>
                  </a:cubicBezTo>
                  <a:close/>
                  <a:moveTo>
                    <a:pt x="11335" y="10679"/>
                  </a:moveTo>
                  <a:cubicBezTo>
                    <a:pt x="11419" y="10829"/>
                    <a:pt x="11499" y="10982"/>
                    <a:pt x="11589" y="11129"/>
                  </a:cubicBezTo>
                  <a:cubicBezTo>
                    <a:pt x="11592" y="11135"/>
                    <a:pt x="11598" y="11135"/>
                    <a:pt x="11600" y="11141"/>
                  </a:cubicBezTo>
                  <a:cubicBezTo>
                    <a:pt x="11491" y="11271"/>
                    <a:pt x="11378" y="11401"/>
                    <a:pt x="11266" y="11528"/>
                  </a:cubicBezTo>
                  <a:cubicBezTo>
                    <a:pt x="10698" y="12179"/>
                    <a:pt x="9930" y="13030"/>
                    <a:pt x="9671" y="13576"/>
                  </a:cubicBezTo>
                  <a:lnTo>
                    <a:pt x="9671" y="13576"/>
                  </a:lnTo>
                  <a:cubicBezTo>
                    <a:pt x="10141" y="12582"/>
                    <a:pt x="10741" y="11645"/>
                    <a:pt x="11326" y="10717"/>
                  </a:cubicBezTo>
                  <a:cubicBezTo>
                    <a:pt x="11335" y="10702"/>
                    <a:pt x="11329" y="10693"/>
                    <a:pt x="11335" y="10679"/>
                  </a:cubicBezTo>
                  <a:close/>
                  <a:moveTo>
                    <a:pt x="10786" y="11152"/>
                  </a:moveTo>
                  <a:cubicBezTo>
                    <a:pt x="10180" y="11718"/>
                    <a:pt x="9672" y="12710"/>
                    <a:pt x="9240" y="13608"/>
                  </a:cubicBezTo>
                  <a:lnTo>
                    <a:pt x="9240" y="13608"/>
                  </a:lnTo>
                  <a:cubicBezTo>
                    <a:pt x="9070" y="13507"/>
                    <a:pt x="8903" y="13407"/>
                    <a:pt x="8734" y="13306"/>
                  </a:cubicBezTo>
                  <a:cubicBezTo>
                    <a:pt x="9412" y="12582"/>
                    <a:pt x="10059" y="11831"/>
                    <a:pt x="10786" y="11152"/>
                  </a:cubicBezTo>
                  <a:close/>
                  <a:moveTo>
                    <a:pt x="14294" y="8205"/>
                  </a:moveTo>
                  <a:cubicBezTo>
                    <a:pt x="14467" y="8294"/>
                    <a:pt x="14640" y="8384"/>
                    <a:pt x="14814" y="8473"/>
                  </a:cubicBezTo>
                  <a:cubicBezTo>
                    <a:pt x="14069" y="9305"/>
                    <a:pt x="13474" y="10240"/>
                    <a:pt x="12903" y="11190"/>
                  </a:cubicBezTo>
                  <a:cubicBezTo>
                    <a:pt x="12510" y="11557"/>
                    <a:pt x="12120" y="11900"/>
                    <a:pt x="11808" y="12200"/>
                  </a:cubicBezTo>
                  <a:cubicBezTo>
                    <a:pt x="11390" y="12602"/>
                    <a:pt x="10183" y="13367"/>
                    <a:pt x="9854" y="13979"/>
                  </a:cubicBezTo>
                  <a:cubicBezTo>
                    <a:pt x="9790" y="13941"/>
                    <a:pt x="9730" y="13898"/>
                    <a:pt x="9666" y="13860"/>
                  </a:cubicBezTo>
                  <a:cubicBezTo>
                    <a:pt x="11306" y="12050"/>
                    <a:pt x="12966" y="10266"/>
                    <a:pt x="14294" y="8205"/>
                  </a:cubicBezTo>
                  <a:close/>
                  <a:moveTo>
                    <a:pt x="15813" y="12893"/>
                  </a:moveTo>
                  <a:lnTo>
                    <a:pt x="15813" y="12893"/>
                  </a:lnTo>
                  <a:cubicBezTo>
                    <a:pt x="15660" y="13153"/>
                    <a:pt x="15492" y="13407"/>
                    <a:pt x="15310" y="13650"/>
                  </a:cubicBezTo>
                  <a:cubicBezTo>
                    <a:pt x="15224" y="13762"/>
                    <a:pt x="15296" y="13860"/>
                    <a:pt x="15400" y="13901"/>
                  </a:cubicBezTo>
                  <a:cubicBezTo>
                    <a:pt x="15065" y="14112"/>
                    <a:pt x="14684" y="14253"/>
                    <a:pt x="14280" y="14369"/>
                  </a:cubicBezTo>
                  <a:cubicBezTo>
                    <a:pt x="14811" y="13892"/>
                    <a:pt x="15330" y="13410"/>
                    <a:pt x="15813" y="12893"/>
                  </a:cubicBezTo>
                  <a:close/>
                  <a:moveTo>
                    <a:pt x="12392" y="12027"/>
                  </a:moveTo>
                  <a:cubicBezTo>
                    <a:pt x="12366" y="12071"/>
                    <a:pt x="12340" y="12111"/>
                    <a:pt x="12314" y="12154"/>
                  </a:cubicBezTo>
                  <a:cubicBezTo>
                    <a:pt x="11647" y="12853"/>
                    <a:pt x="11052" y="13606"/>
                    <a:pt x="10619" y="14473"/>
                  </a:cubicBezTo>
                  <a:cubicBezTo>
                    <a:pt x="10431" y="14348"/>
                    <a:pt x="10241" y="14227"/>
                    <a:pt x="10047" y="14109"/>
                  </a:cubicBezTo>
                  <a:cubicBezTo>
                    <a:pt x="10218" y="13889"/>
                    <a:pt x="10697" y="13580"/>
                    <a:pt x="10853" y="13442"/>
                  </a:cubicBezTo>
                  <a:cubicBezTo>
                    <a:pt x="11375" y="12983"/>
                    <a:pt x="11886" y="12506"/>
                    <a:pt x="12392" y="12027"/>
                  </a:cubicBezTo>
                  <a:close/>
                  <a:moveTo>
                    <a:pt x="14594" y="10448"/>
                  </a:moveTo>
                  <a:cubicBezTo>
                    <a:pt x="13555" y="11990"/>
                    <a:pt x="12441" y="13479"/>
                    <a:pt x="11251" y="14908"/>
                  </a:cubicBezTo>
                  <a:cubicBezTo>
                    <a:pt x="11248" y="14911"/>
                    <a:pt x="11251" y="14914"/>
                    <a:pt x="11248" y="14917"/>
                  </a:cubicBezTo>
                  <a:cubicBezTo>
                    <a:pt x="11147" y="14845"/>
                    <a:pt x="11055" y="14761"/>
                    <a:pt x="10954" y="14692"/>
                  </a:cubicBezTo>
                  <a:cubicBezTo>
                    <a:pt x="11494" y="14042"/>
                    <a:pt x="11956" y="13329"/>
                    <a:pt x="12383" y="12602"/>
                  </a:cubicBezTo>
                  <a:lnTo>
                    <a:pt x="12383" y="12599"/>
                  </a:lnTo>
                  <a:cubicBezTo>
                    <a:pt x="13076" y="11848"/>
                    <a:pt x="13855" y="11161"/>
                    <a:pt x="14594" y="10448"/>
                  </a:cubicBezTo>
                  <a:close/>
                  <a:moveTo>
                    <a:pt x="11914" y="1"/>
                  </a:moveTo>
                  <a:cubicBezTo>
                    <a:pt x="11876" y="1"/>
                    <a:pt x="11837" y="16"/>
                    <a:pt x="11803" y="52"/>
                  </a:cubicBezTo>
                  <a:cubicBezTo>
                    <a:pt x="11745" y="113"/>
                    <a:pt x="11696" y="176"/>
                    <a:pt x="11641" y="234"/>
                  </a:cubicBezTo>
                  <a:cubicBezTo>
                    <a:pt x="11559" y="214"/>
                    <a:pt x="11477" y="204"/>
                    <a:pt x="11396" y="204"/>
                  </a:cubicBezTo>
                  <a:cubicBezTo>
                    <a:pt x="10335" y="204"/>
                    <a:pt x="9419" y="1871"/>
                    <a:pt x="8641" y="3046"/>
                  </a:cubicBezTo>
                  <a:cubicBezTo>
                    <a:pt x="8621" y="3035"/>
                    <a:pt x="8598" y="3028"/>
                    <a:pt x="8575" y="3028"/>
                  </a:cubicBezTo>
                  <a:cubicBezTo>
                    <a:pt x="8562" y="3028"/>
                    <a:pt x="8550" y="3030"/>
                    <a:pt x="8537" y="3034"/>
                  </a:cubicBezTo>
                  <a:cubicBezTo>
                    <a:pt x="8506" y="3046"/>
                    <a:pt x="8480" y="3063"/>
                    <a:pt x="8451" y="3075"/>
                  </a:cubicBezTo>
                  <a:cubicBezTo>
                    <a:pt x="8447" y="3074"/>
                    <a:pt x="8443" y="3074"/>
                    <a:pt x="8439" y="3074"/>
                  </a:cubicBezTo>
                  <a:cubicBezTo>
                    <a:pt x="8427" y="3074"/>
                    <a:pt x="8416" y="3076"/>
                    <a:pt x="8407" y="3080"/>
                  </a:cubicBezTo>
                  <a:lnTo>
                    <a:pt x="8318" y="3132"/>
                  </a:lnTo>
                  <a:cubicBezTo>
                    <a:pt x="7795" y="3334"/>
                    <a:pt x="7307" y="3620"/>
                    <a:pt x="6874" y="3978"/>
                  </a:cubicBezTo>
                  <a:cubicBezTo>
                    <a:pt x="4331" y="5448"/>
                    <a:pt x="1057" y="7385"/>
                    <a:pt x="266" y="9874"/>
                  </a:cubicBezTo>
                  <a:cubicBezTo>
                    <a:pt x="0" y="10706"/>
                    <a:pt x="656" y="10965"/>
                    <a:pt x="1296" y="10965"/>
                  </a:cubicBezTo>
                  <a:cubicBezTo>
                    <a:pt x="1511" y="10965"/>
                    <a:pt x="1724" y="10936"/>
                    <a:pt x="1900" y="10890"/>
                  </a:cubicBezTo>
                  <a:cubicBezTo>
                    <a:pt x="2659" y="10691"/>
                    <a:pt x="3057" y="10327"/>
                    <a:pt x="3582" y="10327"/>
                  </a:cubicBezTo>
                  <a:cubicBezTo>
                    <a:pt x="3986" y="10327"/>
                    <a:pt x="4464" y="10542"/>
                    <a:pt x="5238" y="11210"/>
                  </a:cubicBezTo>
                  <a:cubicBezTo>
                    <a:pt x="5258" y="11228"/>
                    <a:pt x="5275" y="11251"/>
                    <a:pt x="5295" y="11268"/>
                  </a:cubicBezTo>
                  <a:cubicBezTo>
                    <a:pt x="5266" y="11314"/>
                    <a:pt x="5235" y="11357"/>
                    <a:pt x="5206" y="11404"/>
                  </a:cubicBezTo>
                  <a:cubicBezTo>
                    <a:pt x="5132" y="11519"/>
                    <a:pt x="5241" y="11643"/>
                    <a:pt x="5352" y="11643"/>
                  </a:cubicBezTo>
                  <a:cubicBezTo>
                    <a:pt x="5389" y="11643"/>
                    <a:pt x="5426" y="11629"/>
                    <a:pt x="5457" y="11597"/>
                  </a:cubicBezTo>
                  <a:cubicBezTo>
                    <a:pt x="5486" y="11568"/>
                    <a:pt x="5515" y="11539"/>
                    <a:pt x="5544" y="11510"/>
                  </a:cubicBezTo>
                  <a:cubicBezTo>
                    <a:pt x="5878" y="11866"/>
                    <a:pt x="6208" y="12273"/>
                    <a:pt x="6615" y="12495"/>
                  </a:cubicBezTo>
                  <a:cubicBezTo>
                    <a:pt x="7463" y="12957"/>
                    <a:pt x="8292" y="13410"/>
                    <a:pt x="9106" y="13889"/>
                  </a:cubicBezTo>
                  <a:cubicBezTo>
                    <a:pt x="9092" y="13918"/>
                    <a:pt x="9077" y="13947"/>
                    <a:pt x="9066" y="13976"/>
                  </a:cubicBezTo>
                  <a:cubicBezTo>
                    <a:pt x="9001" y="14110"/>
                    <a:pt x="9113" y="14264"/>
                    <a:pt x="9237" y="14264"/>
                  </a:cubicBezTo>
                  <a:cubicBezTo>
                    <a:pt x="9279" y="14264"/>
                    <a:pt x="9322" y="14246"/>
                    <a:pt x="9360" y="14204"/>
                  </a:cubicBezTo>
                  <a:cubicBezTo>
                    <a:pt x="9389" y="14167"/>
                    <a:pt x="9421" y="14135"/>
                    <a:pt x="9453" y="14100"/>
                  </a:cubicBezTo>
                  <a:cubicBezTo>
                    <a:pt x="9799" y="14308"/>
                    <a:pt x="10140" y="14527"/>
                    <a:pt x="10477" y="14753"/>
                  </a:cubicBezTo>
                  <a:cubicBezTo>
                    <a:pt x="10435" y="14873"/>
                    <a:pt x="10528" y="15005"/>
                    <a:pt x="10634" y="15005"/>
                  </a:cubicBezTo>
                  <a:cubicBezTo>
                    <a:pt x="10672" y="15005"/>
                    <a:pt x="10713" y="14988"/>
                    <a:pt x="10749" y="14946"/>
                  </a:cubicBezTo>
                  <a:cubicBezTo>
                    <a:pt x="10752" y="14943"/>
                    <a:pt x="10755" y="14940"/>
                    <a:pt x="10757" y="14940"/>
                  </a:cubicBezTo>
                  <a:cubicBezTo>
                    <a:pt x="11130" y="15191"/>
                    <a:pt x="11497" y="15457"/>
                    <a:pt x="11857" y="15740"/>
                  </a:cubicBezTo>
                  <a:cubicBezTo>
                    <a:pt x="11888" y="15764"/>
                    <a:pt x="11921" y="15774"/>
                    <a:pt x="11953" y="15774"/>
                  </a:cubicBezTo>
                  <a:cubicBezTo>
                    <a:pt x="12070" y="15774"/>
                    <a:pt x="12171" y="15636"/>
                    <a:pt x="12060" y="15541"/>
                  </a:cubicBezTo>
                  <a:cubicBezTo>
                    <a:pt x="11895" y="15396"/>
                    <a:pt x="11713" y="15278"/>
                    <a:pt x="11543" y="15145"/>
                  </a:cubicBezTo>
                  <a:cubicBezTo>
                    <a:pt x="12227" y="14576"/>
                    <a:pt x="12885" y="13982"/>
                    <a:pt x="13526" y="13370"/>
                  </a:cubicBezTo>
                  <a:lnTo>
                    <a:pt x="13526" y="13370"/>
                  </a:lnTo>
                  <a:cubicBezTo>
                    <a:pt x="13214" y="13829"/>
                    <a:pt x="12914" y="14296"/>
                    <a:pt x="12622" y="14770"/>
                  </a:cubicBezTo>
                  <a:cubicBezTo>
                    <a:pt x="12464" y="14810"/>
                    <a:pt x="12308" y="14848"/>
                    <a:pt x="12152" y="14894"/>
                  </a:cubicBezTo>
                  <a:cubicBezTo>
                    <a:pt x="12049" y="14926"/>
                    <a:pt x="12079" y="15077"/>
                    <a:pt x="12174" y="15077"/>
                  </a:cubicBezTo>
                  <a:cubicBezTo>
                    <a:pt x="12182" y="15077"/>
                    <a:pt x="12191" y="15076"/>
                    <a:pt x="12201" y="15073"/>
                  </a:cubicBezTo>
                  <a:cubicBezTo>
                    <a:pt x="12296" y="15047"/>
                    <a:pt x="12403" y="15030"/>
                    <a:pt x="12501" y="15007"/>
                  </a:cubicBezTo>
                  <a:lnTo>
                    <a:pt x="12501" y="15007"/>
                  </a:lnTo>
                  <a:cubicBezTo>
                    <a:pt x="12478" y="15123"/>
                    <a:pt x="12578" y="15230"/>
                    <a:pt x="12686" y="15230"/>
                  </a:cubicBezTo>
                  <a:cubicBezTo>
                    <a:pt x="12728" y="15230"/>
                    <a:pt x="12772" y="15213"/>
                    <a:pt x="12810" y="15174"/>
                  </a:cubicBezTo>
                  <a:cubicBezTo>
                    <a:pt x="12905" y="15079"/>
                    <a:pt x="12992" y="14975"/>
                    <a:pt x="13084" y="14880"/>
                  </a:cubicBezTo>
                  <a:cubicBezTo>
                    <a:pt x="13901" y="14729"/>
                    <a:pt x="14765" y="14611"/>
                    <a:pt x="15463" y="14253"/>
                  </a:cubicBezTo>
                  <a:cubicBezTo>
                    <a:pt x="16373" y="13783"/>
                    <a:pt x="16679" y="12899"/>
                    <a:pt x="16924" y="11955"/>
                  </a:cubicBezTo>
                  <a:cubicBezTo>
                    <a:pt x="17187" y="10933"/>
                    <a:pt x="17071" y="10226"/>
                    <a:pt x="16728" y="9677"/>
                  </a:cubicBezTo>
                  <a:cubicBezTo>
                    <a:pt x="16739" y="9582"/>
                    <a:pt x="16676" y="9495"/>
                    <a:pt x="16581" y="9475"/>
                  </a:cubicBezTo>
                  <a:cubicBezTo>
                    <a:pt x="16404" y="9256"/>
                    <a:pt x="16197" y="9059"/>
                    <a:pt x="15971" y="8889"/>
                  </a:cubicBezTo>
                  <a:cubicBezTo>
                    <a:pt x="15961" y="8794"/>
                    <a:pt x="15882" y="8725"/>
                    <a:pt x="15792" y="8725"/>
                  </a:cubicBezTo>
                  <a:cubicBezTo>
                    <a:pt x="15778" y="8725"/>
                    <a:pt x="15763" y="8727"/>
                    <a:pt x="15749" y="8730"/>
                  </a:cubicBezTo>
                  <a:cubicBezTo>
                    <a:pt x="15172" y="8332"/>
                    <a:pt x="14479" y="7991"/>
                    <a:pt x="13809" y="7552"/>
                  </a:cubicBezTo>
                  <a:cubicBezTo>
                    <a:pt x="13784" y="7479"/>
                    <a:pt x="13712" y="7431"/>
                    <a:pt x="13634" y="7431"/>
                  </a:cubicBezTo>
                  <a:cubicBezTo>
                    <a:pt x="13632" y="7431"/>
                    <a:pt x="13629" y="7431"/>
                    <a:pt x="13627" y="7431"/>
                  </a:cubicBezTo>
                  <a:cubicBezTo>
                    <a:pt x="13610" y="7417"/>
                    <a:pt x="13593" y="7408"/>
                    <a:pt x="13572" y="7394"/>
                  </a:cubicBezTo>
                  <a:cubicBezTo>
                    <a:pt x="13543" y="7373"/>
                    <a:pt x="13514" y="7365"/>
                    <a:pt x="13488" y="7365"/>
                  </a:cubicBezTo>
                  <a:cubicBezTo>
                    <a:pt x="13374" y="7365"/>
                    <a:pt x="13302" y="7525"/>
                    <a:pt x="13379" y="7630"/>
                  </a:cubicBezTo>
                  <a:cubicBezTo>
                    <a:pt x="13113" y="7928"/>
                    <a:pt x="12888" y="8289"/>
                    <a:pt x="12680" y="8664"/>
                  </a:cubicBezTo>
                  <a:cubicBezTo>
                    <a:pt x="12695" y="8592"/>
                    <a:pt x="12718" y="8520"/>
                    <a:pt x="12729" y="8444"/>
                  </a:cubicBezTo>
                  <a:cubicBezTo>
                    <a:pt x="12741" y="8354"/>
                    <a:pt x="12665" y="8294"/>
                    <a:pt x="12596" y="8294"/>
                  </a:cubicBezTo>
                  <a:cubicBezTo>
                    <a:pt x="12550" y="8294"/>
                    <a:pt x="12509" y="8320"/>
                    <a:pt x="12498" y="8381"/>
                  </a:cubicBezTo>
                  <a:cubicBezTo>
                    <a:pt x="12420" y="8820"/>
                    <a:pt x="12282" y="9212"/>
                    <a:pt x="12123" y="9608"/>
                  </a:cubicBezTo>
                  <a:cubicBezTo>
                    <a:pt x="12109" y="9625"/>
                    <a:pt x="12097" y="9648"/>
                    <a:pt x="12083" y="9669"/>
                  </a:cubicBezTo>
                  <a:cubicBezTo>
                    <a:pt x="12071" y="9692"/>
                    <a:pt x="12065" y="9718"/>
                    <a:pt x="12065" y="9744"/>
                  </a:cubicBezTo>
                  <a:cubicBezTo>
                    <a:pt x="11973" y="9963"/>
                    <a:pt x="11878" y="10185"/>
                    <a:pt x="11777" y="10416"/>
                  </a:cubicBezTo>
                  <a:cubicBezTo>
                    <a:pt x="11725" y="10540"/>
                    <a:pt x="11817" y="10783"/>
                    <a:pt x="11846" y="10858"/>
                  </a:cubicBezTo>
                  <a:cubicBezTo>
                    <a:pt x="11843" y="10861"/>
                    <a:pt x="11843" y="10861"/>
                    <a:pt x="11840" y="10864"/>
                  </a:cubicBezTo>
                  <a:cubicBezTo>
                    <a:pt x="11829" y="10841"/>
                    <a:pt x="11805" y="10797"/>
                    <a:pt x="11753" y="10702"/>
                  </a:cubicBezTo>
                  <a:cubicBezTo>
                    <a:pt x="11589" y="10402"/>
                    <a:pt x="11421" y="10102"/>
                    <a:pt x="11257" y="9801"/>
                  </a:cubicBezTo>
                  <a:cubicBezTo>
                    <a:pt x="11150" y="9608"/>
                    <a:pt x="11046" y="9417"/>
                    <a:pt x="10939" y="9227"/>
                  </a:cubicBezTo>
                  <a:cubicBezTo>
                    <a:pt x="10928" y="9172"/>
                    <a:pt x="10905" y="9120"/>
                    <a:pt x="10870" y="9077"/>
                  </a:cubicBezTo>
                  <a:cubicBezTo>
                    <a:pt x="10873" y="9031"/>
                    <a:pt x="10853" y="8987"/>
                    <a:pt x="10818" y="8958"/>
                  </a:cubicBezTo>
                  <a:cubicBezTo>
                    <a:pt x="10267" y="8531"/>
                    <a:pt x="9681" y="8156"/>
                    <a:pt x="9063" y="7832"/>
                  </a:cubicBezTo>
                  <a:cubicBezTo>
                    <a:pt x="9092" y="7783"/>
                    <a:pt x="9121" y="7734"/>
                    <a:pt x="9149" y="7685"/>
                  </a:cubicBezTo>
                  <a:cubicBezTo>
                    <a:pt x="9212" y="7571"/>
                    <a:pt x="9107" y="7440"/>
                    <a:pt x="9000" y="7440"/>
                  </a:cubicBezTo>
                  <a:cubicBezTo>
                    <a:pt x="8963" y="7440"/>
                    <a:pt x="8926" y="7455"/>
                    <a:pt x="8895" y="7492"/>
                  </a:cubicBezTo>
                  <a:cubicBezTo>
                    <a:pt x="8846" y="7555"/>
                    <a:pt x="8791" y="7613"/>
                    <a:pt x="8739" y="7674"/>
                  </a:cubicBezTo>
                  <a:cubicBezTo>
                    <a:pt x="8676" y="7642"/>
                    <a:pt x="8610" y="7607"/>
                    <a:pt x="8546" y="7575"/>
                  </a:cubicBezTo>
                  <a:cubicBezTo>
                    <a:pt x="8515" y="7562"/>
                    <a:pt x="8484" y="7555"/>
                    <a:pt x="8453" y="7555"/>
                  </a:cubicBezTo>
                  <a:cubicBezTo>
                    <a:pt x="8356" y="7555"/>
                    <a:pt x="8273" y="7623"/>
                    <a:pt x="8266" y="7737"/>
                  </a:cubicBezTo>
                  <a:cubicBezTo>
                    <a:pt x="8312" y="6909"/>
                    <a:pt x="7588" y="6233"/>
                    <a:pt x="8552" y="5592"/>
                  </a:cubicBezTo>
                  <a:cubicBezTo>
                    <a:pt x="9093" y="5233"/>
                    <a:pt x="9728" y="4992"/>
                    <a:pt x="10373" y="4992"/>
                  </a:cubicBezTo>
                  <a:cubicBezTo>
                    <a:pt x="10547" y="4992"/>
                    <a:pt x="10722" y="5009"/>
                    <a:pt x="10896" y="5046"/>
                  </a:cubicBezTo>
                  <a:cubicBezTo>
                    <a:pt x="10997" y="5068"/>
                    <a:pt x="11091" y="5078"/>
                    <a:pt x="11178" y="5078"/>
                  </a:cubicBezTo>
                  <a:cubicBezTo>
                    <a:pt x="11522" y="5078"/>
                    <a:pt x="11778" y="4922"/>
                    <a:pt x="12088" y="4691"/>
                  </a:cubicBezTo>
                  <a:cubicBezTo>
                    <a:pt x="12917" y="4076"/>
                    <a:pt x="13569" y="2529"/>
                    <a:pt x="12995" y="1542"/>
                  </a:cubicBezTo>
                  <a:cubicBezTo>
                    <a:pt x="12646" y="944"/>
                    <a:pt x="12311" y="580"/>
                    <a:pt x="11987" y="384"/>
                  </a:cubicBezTo>
                  <a:cubicBezTo>
                    <a:pt x="12010" y="341"/>
                    <a:pt x="12039" y="297"/>
                    <a:pt x="12060" y="251"/>
                  </a:cubicBezTo>
                  <a:cubicBezTo>
                    <a:pt x="12120" y="131"/>
                    <a:pt x="12023" y="1"/>
                    <a:pt x="11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89"/>
            <p:cNvSpPr/>
            <p:nvPr/>
          </p:nvSpPr>
          <p:spPr>
            <a:xfrm>
              <a:off x="1539350" y="1278375"/>
              <a:ext cx="75750" cy="77625"/>
            </a:xfrm>
            <a:custGeom>
              <a:avLst/>
              <a:gdLst/>
              <a:ahLst/>
              <a:cxnLst/>
              <a:rect l="l" t="t" r="r" b="b"/>
              <a:pathLst>
                <a:path w="3030" h="3105" extrusionOk="0">
                  <a:moveTo>
                    <a:pt x="2033" y="1173"/>
                  </a:moveTo>
                  <a:cubicBezTo>
                    <a:pt x="2224" y="1326"/>
                    <a:pt x="2385" y="1514"/>
                    <a:pt x="2507" y="1728"/>
                  </a:cubicBezTo>
                  <a:cubicBezTo>
                    <a:pt x="2712" y="2109"/>
                    <a:pt x="2553" y="2487"/>
                    <a:pt x="2186" y="2683"/>
                  </a:cubicBezTo>
                  <a:cubicBezTo>
                    <a:pt x="2175" y="2689"/>
                    <a:pt x="2160" y="2689"/>
                    <a:pt x="2146" y="2698"/>
                  </a:cubicBezTo>
                  <a:cubicBezTo>
                    <a:pt x="2308" y="2507"/>
                    <a:pt x="2423" y="2031"/>
                    <a:pt x="2484" y="1837"/>
                  </a:cubicBezTo>
                  <a:cubicBezTo>
                    <a:pt x="2523" y="1718"/>
                    <a:pt x="2408" y="1605"/>
                    <a:pt x="2298" y="1605"/>
                  </a:cubicBezTo>
                  <a:cubicBezTo>
                    <a:pt x="2256" y="1605"/>
                    <a:pt x="2215" y="1622"/>
                    <a:pt x="2183" y="1661"/>
                  </a:cubicBezTo>
                  <a:cubicBezTo>
                    <a:pt x="2039" y="1837"/>
                    <a:pt x="1886" y="2002"/>
                    <a:pt x="1721" y="2155"/>
                  </a:cubicBezTo>
                  <a:cubicBezTo>
                    <a:pt x="1851" y="1837"/>
                    <a:pt x="1958" y="1508"/>
                    <a:pt x="2033" y="1173"/>
                  </a:cubicBezTo>
                  <a:close/>
                  <a:moveTo>
                    <a:pt x="576" y="0"/>
                  </a:moveTo>
                  <a:cubicBezTo>
                    <a:pt x="441" y="0"/>
                    <a:pt x="372" y="202"/>
                    <a:pt x="503" y="278"/>
                  </a:cubicBezTo>
                  <a:cubicBezTo>
                    <a:pt x="555" y="307"/>
                    <a:pt x="613" y="333"/>
                    <a:pt x="668" y="362"/>
                  </a:cubicBezTo>
                  <a:cubicBezTo>
                    <a:pt x="497" y="605"/>
                    <a:pt x="359" y="870"/>
                    <a:pt x="255" y="1150"/>
                  </a:cubicBezTo>
                  <a:cubicBezTo>
                    <a:pt x="238" y="963"/>
                    <a:pt x="229" y="775"/>
                    <a:pt x="232" y="587"/>
                  </a:cubicBezTo>
                  <a:cubicBezTo>
                    <a:pt x="233" y="528"/>
                    <a:pt x="189" y="498"/>
                    <a:pt x="144" y="498"/>
                  </a:cubicBezTo>
                  <a:cubicBezTo>
                    <a:pt x="99" y="498"/>
                    <a:pt x="53" y="528"/>
                    <a:pt x="50" y="587"/>
                  </a:cubicBezTo>
                  <a:cubicBezTo>
                    <a:pt x="1" y="1381"/>
                    <a:pt x="122" y="2282"/>
                    <a:pt x="789" y="2802"/>
                  </a:cubicBezTo>
                  <a:cubicBezTo>
                    <a:pt x="884" y="2874"/>
                    <a:pt x="988" y="2931"/>
                    <a:pt x="1098" y="2978"/>
                  </a:cubicBezTo>
                  <a:cubicBezTo>
                    <a:pt x="1135" y="3017"/>
                    <a:pt x="1186" y="3037"/>
                    <a:pt x="1239" y="3037"/>
                  </a:cubicBezTo>
                  <a:cubicBezTo>
                    <a:pt x="1249" y="3037"/>
                    <a:pt x="1259" y="3037"/>
                    <a:pt x="1268" y="3035"/>
                  </a:cubicBezTo>
                  <a:cubicBezTo>
                    <a:pt x="1415" y="3082"/>
                    <a:pt x="1566" y="3104"/>
                    <a:pt x="1717" y="3104"/>
                  </a:cubicBezTo>
                  <a:cubicBezTo>
                    <a:pt x="1934" y="3104"/>
                    <a:pt x="2150" y="3057"/>
                    <a:pt x="2351" y="2963"/>
                  </a:cubicBezTo>
                  <a:cubicBezTo>
                    <a:pt x="2807" y="2750"/>
                    <a:pt x="3029" y="2227"/>
                    <a:pt x="2871" y="1751"/>
                  </a:cubicBezTo>
                  <a:cubicBezTo>
                    <a:pt x="2596" y="882"/>
                    <a:pt x="1418" y="244"/>
                    <a:pt x="619" y="7"/>
                  </a:cubicBezTo>
                  <a:cubicBezTo>
                    <a:pt x="604" y="2"/>
                    <a:pt x="589" y="0"/>
                    <a:pt x="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89"/>
            <p:cNvSpPr/>
            <p:nvPr/>
          </p:nvSpPr>
          <p:spPr>
            <a:xfrm>
              <a:off x="1546875" y="1112825"/>
              <a:ext cx="224550" cy="180650"/>
            </a:xfrm>
            <a:custGeom>
              <a:avLst/>
              <a:gdLst/>
              <a:ahLst/>
              <a:cxnLst/>
              <a:rect l="l" t="t" r="r" b="b"/>
              <a:pathLst>
                <a:path w="8982" h="7226" extrusionOk="0">
                  <a:moveTo>
                    <a:pt x="1738" y="363"/>
                  </a:moveTo>
                  <a:cubicBezTo>
                    <a:pt x="1981" y="363"/>
                    <a:pt x="2234" y="440"/>
                    <a:pt x="2480" y="610"/>
                  </a:cubicBezTo>
                  <a:cubicBezTo>
                    <a:pt x="2462" y="603"/>
                    <a:pt x="2444" y="600"/>
                    <a:pt x="2426" y="600"/>
                  </a:cubicBezTo>
                  <a:cubicBezTo>
                    <a:pt x="2388" y="600"/>
                    <a:pt x="2351" y="614"/>
                    <a:pt x="2324" y="641"/>
                  </a:cubicBezTo>
                  <a:cubicBezTo>
                    <a:pt x="1799" y="1218"/>
                    <a:pt x="1349" y="1849"/>
                    <a:pt x="845" y="2438"/>
                  </a:cubicBezTo>
                  <a:lnTo>
                    <a:pt x="845" y="2438"/>
                  </a:lnTo>
                  <a:cubicBezTo>
                    <a:pt x="1150" y="2080"/>
                    <a:pt x="1441" y="946"/>
                    <a:pt x="1588" y="373"/>
                  </a:cubicBezTo>
                  <a:cubicBezTo>
                    <a:pt x="1637" y="366"/>
                    <a:pt x="1688" y="363"/>
                    <a:pt x="1738" y="363"/>
                  </a:cubicBezTo>
                  <a:close/>
                  <a:moveTo>
                    <a:pt x="2567" y="664"/>
                  </a:moveTo>
                  <a:cubicBezTo>
                    <a:pt x="2590" y="682"/>
                    <a:pt x="2616" y="690"/>
                    <a:pt x="2639" y="711"/>
                  </a:cubicBezTo>
                  <a:cubicBezTo>
                    <a:pt x="2850" y="895"/>
                    <a:pt x="2994" y="1115"/>
                    <a:pt x="3118" y="1340"/>
                  </a:cubicBezTo>
                  <a:cubicBezTo>
                    <a:pt x="2613" y="1767"/>
                    <a:pt x="2160" y="2249"/>
                    <a:pt x="1709" y="2734"/>
                  </a:cubicBezTo>
                  <a:cubicBezTo>
                    <a:pt x="2047" y="2111"/>
                    <a:pt x="2362" y="1481"/>
                    <a:pt x="2598" y="803"/>
                  </a:cubicBezTo>
                  <a:cubicBezTo>
                    <a:pt x="2616" y="754"/>
                    <a:pt x="2601" y="702"/>
                    <a:pt x="2567" y="664"/>
                  </a:cubicBezTo>
                  <a:close/>
                  <a:moveTo>
                    <a:pt x="3317" y="1756"/>
                  </a:moveTo>
                  <a:cubicBezTo>
                    <a:pt x="3384" y="1917"/>
                    <a:pt x="3450" y="2082"/>
                    <a:pt x="3519" y="2241"/>
                  </a:cubicBezTo>
                  <a:lnTo>
                    <a:pt x="3522" y="2241"/>
                  </a:lnTo>
                  <a:cubicBezTo>
                    <a:pt x="3514" y="2246"/>
                    <a:pt x="3508" y="2244"/>
                    <a:pt x="3499" y="2249"/>
                  </a:cubicBezTo>
                  <a:cubicBezTo>
                    <a:pt x="3176" y="2538"/>
                    <a:pt x="2867" y="2844"/>
                    <a:pt x="2564" y="3153"/>
                  </a:cubicBezTo>
                  <a:cubicBezTo>
                    <a:pt x="2829" y="2694"/>
                    <a:pt x="3081" y="2229"/>
                    <a:pt x="3317" y="1756"/>
                  </a:cubicBezTo>
                  <a:close/>
                  <a:moveTo>
                    <a:pt x="2277" y="1183"/>
                  </a:moveTo>
                  <a:cubicBezTo>
                    <a:pt x="2305" y="1183"/>
                    <a:pt x="1758" y="1964"/>
                    <a:pt x="1625" y="2226"/>
                  </a:cubicBezTo>
                  <a:cubicBezTo>
                    <a:pt x="1371" y="2714"/>
                    <a:pt x="1074" y="3188"/>
                    <a:pt x="800" y="3664"/>
                  </a:cubicBezTo>
                  <a:cubicBezTo>
                    <a:pt x="707" y="3569"/>
                    <a:pt x="635" y="3456"/>
                    <a:pt x="589" y="3332"/>
                  </a:cubicBezTo>
                  <a:lnTo>
                    <a:pt x="586" y="3332"/>
                  </a:lnTo>
                  <a:cubicBezTo>
                    <a:pt x="563" y="3266"/>
                    <a:pt x="543" y="3196"/>
                    <a:pt x="528" y="3127"/>
                  </a:cubicBezTo>
                  <a:cubicBezTo>
                    <a:pt x="961" y="2775"/>
                    <a:pt x="1354" y="2371"/>
                    <a:pt x="1689" y="1923"/>
                  </a:cubicBezTo>
                  <a:cubicBezTo>
                    <a:pt x="2108" y="1376"/>
                    <a:pt x="2264" y="1183"/>
                    <a:pt x="2277" y="1183"/>
                  </a:cubicBezTo>
                  <a:close/>
                  <a:moveTo>
                    <a:pt x="3713" y="2616"/>
                  </a:moveTo>
                  <a:cubicBezTo>
                    <a:pt x="3811" y="2778"/>
                    <a:pt x="3935" y="2922"/>
                    <a:pt x="4082" y="3043"/>
                  </a:cubicBezTo>
                  <a:lnTo>
                    <a:pt x="4085" y="3043"/>
                  </a:lnTo>
                  <a:cubicBezTo>
                    <a:pt x="3719" y="3294"/>
                    <a:pt x="3372" y="3577"/>
                    <a:pt x="3049" y="3883"/>
                  </a:cubicBezTo>
                  <a:lnTo>
                    <a:pt x="3049" y="3883"/>
                  </a:lnTo>
                  <a:cubicBezTo>
                    <a:pt x="3285" y="3471"/>
                    <a:pt x="3514" y="3052"/>
                    <a:pt x="3713" y="2616"/>
                  </a:cubicBezTo>
                  <a:close/>
                  <a:moveTo>
                    <a:pt x="2659" y="2246"/>
                  </a:moveTo>
                  <a:lnTo>
                    <a:pt x="2659" y="2246"/>
                  </a:lnTo>
                  <a:cubicBezTo>
                    <a:pt x="2321" y="2864"/>
                    <a:pt x="1969" y="3473"/>
                    <a:pt x="1617" y="4083"/>
                  </a:cubicBezTo>
                  <a:cubicBezTo>
                    <a:pt x="1438" y="4002"/>
                    <a:pt x="1253" y="3950"/>
                    <a:pt x="1086" y="3869"/>
                  </a:cubicBezTo>
                  <a:cubicBezTo>
                    <a:pt x="1634" y="3352"/>
                    <a:pt x="2131" y="2783"/>
                    <a:pt x="2659" y="2246"/>
                  </a:cubicBezTo>
                  <a:close/>
                  <a:moveTo>
                    <a:pt x="2994" y="3240"/>
                  </a:moveTo>
                  <a:cubicBezTo>
                    <a:pt x="2743" y="3693"/>
                    <a:pt x="2480" y="4137"/>
                    <a:pt x="2226" y="4588"/>
                  </a:cubicBezTo>
                  <a:lnTo>
                    <a:pt x="2226" y="4591"/>
                  </a:lnTo>
                  <a:cubicBezTo>
                    <a:pt x="2142" y="4484"/>
                    <a:pt x="2053" y="4386"/>
                    <a:pt x="1955" y="4296"/>
                  </a:cubicBezTo>
                  <a:cubicBezTo>
                    <a:pt x="2298" y="3941"/>
                    <a:pt x="2645" y="3589"/>
                    <a:pt x="2994" y="3240"/>
                  </a:cubicBezTo>
                  <a:close/>
                  <a:moveTo>
                    <a:pt x="4420" y="3248"/>
                  </a:moveTo>
                  <a:cubicBezTo>
                    <a:pt x="4538" y="3306"/>
                    <a:pt x="4663" y="3349"/>
                    <a:pt x="4792" y="3375"/>
                  </a:cubicBezTo>
                  <a:cubicBezTo>
                    <a:pt x="4850" y="3387"/>
                    <a:pt x="4911" y="3393"/>
                    <a:pt x="4971" y="3398"/>
                  </a:cubicBezTo>
                  <a:cubicBezTo>
                    <a:pt x="4946" y="3404"/>
                    <a:pt x="4920" y="3413"/>
                    <a:pt x="4896" y="3430"/>
                  </a:cubicBezTo>
                  <a:cubicBezTo>
                    <a:pt x="4429" y="3846"/>
                    <a:pt x="3975" y="4273"/>
                    <a:pt x="3528" y="4709"/>
                  </a:cubicBezTo>
                  <a:cubicBezTo>
                    <a:pt x="3840" y="4233"/>
                    <a:pt x="4169" y="3768"/>
                    <a:pt x="4420" y="3248"/>
                  </a:cubicBezTo>
                  <a:close/>
                  <a:moveTo>
                    <a:pt x="3687" y="3817"/>
                  </a:moveTo>
                  <a:cubicBezTo>
                    <a:pt x="3361" y="4337"/>
                    <a:pt x="3008" y="4836"/>
                    <a:pt x="2734" y="5388"/>
                  </a:cubicBezTo>
                  <a:cubicBezTo>
                    <a:pt x="2653" y="5243"/>
                    <a:pt x="2572" y="5099"/>
                    <a:pt x="2486" y="4963"/>
                  </a:cubicBezTo>
                  <a:cubicBezTo>
                    <a:pt x="2878" y="4562"/>
                    <a:pt x="3265" y="4175"/>
                    <a:pt x="3684" y="3817"/>
                  </a:cubicBezTo>
                  <a:close/>
                  <a:moveTo>
                    <a:pt x="5139" y="3421"/>
                  </a:moveTo>
                  <a:lnTo>
                    <a:pt x="5139" y="3421"/>
                  </a:lnTo>
                  <a:cubicBezTo>
                    <a:pt x="5256" y="3429"/>
                    <a:pt x="5373" y="3432"/>
                    <a:pt x="5489" y="3432"/>
                  </a:cubicBezTo>
                  <a:cubicBezTo>
                    <a:pt x="5655" y="3432"/>
                    <a:pt x="5821" y="3427"/>
                    <a:pt x="5986" y="3427"/>
                  </a:cubicBezTo>
                  <a:cubicBezTo>
                    <a:pt x="6350" y="3427"/>
                    <a:pt x="6707" y="3450"/>
                    <a:pt x="7044" y="3595"/>
                  </a:cubicBezTo>
                  <a:cubicBezTo>
                    <a:pt x="6660" y="3953"/>
                    <a:pt x="6291" y="4322"/>
                    <a:pt x="5942" y="4706"/>
                  </a:cubicBezTo>
                  <a:cubicBezTo>
                    <a:pt x="6115" y="4478"/>
                    <a:pt x="6276" y="4247"/>
                    <a:pt x="6455" y="4019"/>
                  </a:cubicBezTo>
                  <a:cubicBezTo>
                    <a:pt x="6569" y="3872"/>
                    <a:pt x="6461" y="3701"/>
                    <a:pt x="6318" y="3701"/>
                  </a:cubicBezTo>
                  <a:cubicBezTo>
                    <a:pt x="6276" y="3701"/>
                    <a:pt x="6230" y="3716"/>
                    <a:pt x="6187" y="3751"/>
                  </a:cubicBezTo>
                  <a:cubicBezTo>
                    <a:pt x="5448" y="4351"/>
                    <a:pt x="4749" y="4989"/>
                    <a:pt x="4074" y="5650"/>
                  </a:cubicBezTo>
                  <a:cubicBezTo>
                    <a:pt x="4460" y="4995"/>
                    <a:pt x="4870" y="4351"/>
                    <a:pt x="5188" y="3655"/>
                  </a:cubicBezTo>
                  <a:cubicBezTo>
                    <a:pt x="5228" y="3575"/>
                    <a:pt x="5208" y="3479"/>
                    <a:pt x="5139" y="3421"/>
                  </a:cubicBezTo>
                  <a:close/>
                  <a:moveTo>
                    <a:pt x="8237" y="5194"/>
                  </a:moveTo>
                  <a:lnTo>
                    <a:pt x="8237" y="5194"/>
                  </a:lnTo>
                  <a:cubicBezTo>
                    <a:pt x="8248" y="5382"/>
                    <a:pt x="8214" y="5569"/>
                    <a:pt x="8139" y="5740"/>
                  </a:cubicBezTo>
                  <a:cubicBezTo>
                    <a:pt x="7960" y="6130"/>
                    <a:pt x="7541" y="6265"/>
                    <a:pt x="7088" y="6294"/>
                  </a:cubicBezTo>
                  <a:cubicBezTo>
                    <a:pt x="7287" y="6072"/>
                    <a:pt x="7495" y="5855"/>
                    <a:pt x="7700" y="5639"/>
                  </a:cubicBezTo>
                  <a:cubicBezTo>
                    <a:pt x="7741" y="5673"/>
                    <a:pt x="7793" y="5694"/>
                    <a:pt x="7844" y="5694"/>
                  </a:cubicBezTo>
                  <a:cubicBezTo>
                    <a:pt x="7902" y="5694"/>
                    <a:pt x="7959" y="5668"/>
                    <a:pt x="8000" y="5604"/>
                  </a:cubicBezTo>
                  <a:cubicBezTo>
                    <a:pt x="8092" y="5474"/>
                    <a:pt x="8159" y="5330"/>
                    <a:pt x="8237" y="5194"/>
                  </a:cubicBezTo>
                  <a:close/>
                  <a:moveTo>
                    <a:pt x="4354" y="4438"/>
                  </a:moveTo>
                  <a:lnTo>
                    <a:pt x="4354" y="4438"/>
                  </a:lnTo>
                  <a:cubicBezTo>
                    <a:pt x="3990" y="5064"/>
                    <a:pt x="3603" y="5676"/>
                    <a:pt x="3280" y="6326"/>
                  </a:cubicBezTo>
                  <a:cubicBezTo>
                    <a:pt x="3158" y="6153"/>
                    <a:pt x="3049" y="5974"/>
                    <a:pt x="2951" y="5789"/>
                  </a:cubicBezTo>
                  <a:cubicBezTo>
                    <a:pt x="3413" y="5333"/>
                    <a:pt x="3880" y="4882"/>
                    <a:pt x="4354" y="4438"/>
                  </a:cubicBezTo>
                  <a:close/>
                  <a:moveTo>
                    <a:pt x="5156" y="5139"/>
                  </a:moveTo>
                  <a:lnTo>
                    <a:pt x="5156" y="5139"/>
                  </a:lnTo>
                  <a:cubicBezTo>
                    <a:pt x="4775" y="5673"/>
                    <a:pt x="4426" y="6231"/>
                    <a:pt x="4111" y="6808"/>
                  </a:cubicBezTo>
                  <a:cubicBezTo>
                    <a:pt x="4103" y="6822"/>
                    <a:pt x="4111" y="6837"/>
                    <a:pt x="4105" y="6851"/>
                  </a:cubicBezTo>
                  <a:cubicBezTo>
                    <a:pt x="3918" y="6851"/>
                    <a:pt x="3736" y="6785"/>
                    <a:pt x="3594" y="6666"/>
                  </a:cubicBezTo>
                  <a:lnTo>
                    <a:pt x="3594" y="6664"/>
                  </a:lnTo>
                  <a:cubicBezTo>
                    <a:pt x="4094" y="6132"/>
                    <a:pt x="4616" y="5627"/>
                    <a:pt x="5156" y="5139"/>
                  </a:cubicBezTo>
                  <a:close/>
                  <a:moveTo>
                    <a:pt x="1518" y="0"/>
                  </a:moveTo>
                  <a:cubicBezTo>
                    <a:pt x="577" y="0"/>
                    <a:pt x="135" y="796"/>
                    <a:pt x="40" y="1646"/>
                  </a:cubicBezTo>
                  <a:cubicBezTo>
                    <a:pt x="0" y="2018"/>
                    <a:pt x="6" y="2599"/>
                    <a:pt x="130" y="3115"/>
                  </a:cubicBezTo>
                  <a:cubicBezTo>
                    <a:pt x="124" y="3153"/>
                    <a:pt x="136" y="3193"/>
                    <a:pt x="162" y="3222"/>
                  </a:cubicBezTo>
                  <a:cubicBezTo>
                    <a:pt x="286" y="3655"/>
                    <a:pt x="497" y="4031"/>
                    <a:pt x="863" y="4166"/>
                  </a:cubicBezTo>
                  <a:cubicBezTo>
                    <a:pt x="2266" y="4698"/>
                    <a:pt x="2307" y="5951"/>
                    <a:pt x="3268" y="6921"/>
                  </a:cubicBezTo>
                  <a:cubicBezTo>
                    <a:pt x="3483" y="7138"/>
                    <a:pt x="3713" y="7225"/>
                    <a:pt x="3945" y="7225"/>
                  </a:cubicBezTo>
                  <a:cubicBezTo>
                    <a:pt x="4568" y="7225"/>
                    <a:pt x="5204" y="6595"/>
                    <a:pt x="5598" y="6176"/>
                  </a:cubicBezTo>
                  <a:cubicBezTo>
                    <a:pt x="5658" y="6111"/>
                    <a:pt x="5600" y="6025"/>
                    <a:pt x="5534" y="6025"/>
                  </a:cubicBezTo>
                  <a:cubicBezTo>
                    <a:pt x="5513" y="6025"/>
                    <a:pt x="5493" y="6033"/>
                    <a:pt x="5474" y="6052"/>
                  </a:cubicBezTo>
                  <a:cubicBezTo>
                    <a:pt x="5257" y="6268"/>
                    <a:pt x="5018" y="6462"/>
                    <a:pt x="4761" y="6629"/>
                  </a:cubicBezTo>
                  <a:cubicBezTo>
                    <a:pt x="5350" y="5951"/>
                    <a:pt x="5933" y="5266"/>
                    <a:pt x="6548" y="4617"/>
                  </a:cubicBezTo>
                  <a:lnTo>
                    <a:pt x="6548" y="4617"/>
                  </a:lnTo>
                  <a:cubicBezTo>
                    <a:pt x="6343" y="4914"/>
                    <a:pt x="6152" y="5217"/>
                    <a:pt x="5939" y="5512"/>
                  </a:cubicBezTo>
                  <a:cubicBezTo>
                    <a:pt x="5838" y="5652"/>
                    <a:pt x="5975" y="5793"/>
                    <a:pt x="6114" y="5793"/>
                  </a:cubicBezTo>
                  <a:cubicBezTo>
                    <a:pt x="6159" y="5793"/>
                    <a:pt x="6204" y="5779"/>
                    <a:pt x="6242" y="5746"/>
                  </a:cubicBezTo>
                  <a:cubicBezTo>
                    <a:pt x="6533" y="5477"/>
                    <a:pt x="6834" y="5223"/>
                    <a:pt x="7134" y="4966"/>
                  </a:cubicBezTo>
                  <a:lnTo>
                    <a:pt x="7134" y="4966"/>
                  </a:lnTo>
                  <a:cubicBezTo>
                    <a:pt x="6912" y="5396"/>
                    <a:pt x="6704" y="5829"/>
                    <a:pt x="6516" y="6277"/>
                  </a:cubicBezTo>
                  <a:cubicBezTo>
                    <a:pt x="6239" y="6251"/>
                    <a:pt x="5985" y="6205"/>
                    <a:pt x="5800" y="6173"/>
                  </a:cubicBezTo>
                  <a:cubicBezTo>
                    <a:pt x="5788" y="6170"/>
                    <a:pt x="5775" y="6169"/>
                    <a:pt x="5764" y="6169"/>
                  </a:cubicBezTo>
                  <a:cubicBezTo>
                    <a:pt x="5580" y="6169"/>
                    <a:pt x="5512" y="6452"/>
                    <a:pt x="5711" y="6490"/>
                  </a:cubicBezTo>
                  <a:cubicBezTo>
                    <a:pt x="5973" y="6542"/>
                    <a:pt x="6239" y="6580"/>
                    <a:pt x="6504" y="6603"/>
                  </a:cubicBezTo>
                  <a:cubicBezTo>
                    <a:pt x="6548" y="6643"/>
                    <a:pt x="6604" y="6668"/>
                    <a:pt x="6659" y="6668"/>
                  </a:cubicBezTo>
                  <a:cubicBezTo>
                    <a:pt x="6704" y="6668"/>
                    <a:pt x="6747" y="6652"/>
                    <a:pt x="6782" y="6615"/>
                  </a:cubicBezTo>
                  <a:cubicBezTo>
                    <a:pt x="6793" y="6615"/>
                    <a:pt x="6803" y="6615"/>
                    <a:pt x="6814" y="6615"/>
                  </a:cubicBezTo>
                  <a:cubicBezTo>
                    <a:pt x="7432" y="6615"/>
                    <a:pt x="8019" y="6452"/>
                    <a:pt x="8424" y="5904"/>
                  </a:cubicBezTo>
                  <a:cubicBezTo>
                    <a:pt x="8982" y="5154"/>
                    <a:pt x="8202" y="4129"/>
                    <a:pt x="7697" y="3618"/>
                  </a:cubicBezTo>
                  <a:cubicBezTo>
                    <a:pt x="7757" y="3523"/>
                    <a:pt x="7827" y="3430"/>
                    <a:pt x="7887" y="3335"/>
                  </a:cubicBezTo>
                  <a:cubicBezTo>
                    <a:pt x="7983" y="3187"/>
                    <a:pt x="7853" y="3058"/>
                    <a:pt x="7717" y="3058"/>
                  </a:cubicBezTo>
                  <a:cubicBezTo>
                    <a:pt x="7672" y="3058"/>
                    <a:pt x="7626" y="3072"/>
                    <a:pt x="7587" y="3104"/>
                  </a:cubicBezTo>
                  <a:cubicBezTo>
                    <a:pt x="7495" y="3179"/>
                    <a:pt x="7411" y="3266"/>
                    <a:pt x="7322" y="3344"/>
                  </a:cubicBezTo>
                  <a:cubicBezTo>
                    <a:pt x="6222" y="2760"/>
                    <a:pt x="4634" y="3624"/>
                    <a:pt x="3872" y="2336"/>
                  </a:cubicBezTo>
                  <a:cubicBezTo>
                    <a:pt x="3704" y="2056"/>
                    <a:pt x="3574" y="1773"/>
                    <a:pt x="3447" y="1505"/>
                  </a:cubicBezTo>
                  <a:lnTo>
                    <a:pt x="3453" y="1493"/>
                  </a:lnTo>
                  <a:cubicBezTo>
                    <a:pt x="3514" y="1383"/>
                    <a:pt x="3441" y="1250"/>
                    <a:pt x="3317" y="1242"/>
                  </a:cubicBezTo>
                  <a:cubicBezTo>
                    <a:pt x="2982" y="581"/>
                    <a:pt x="2601" y="61"/>
                    <a:pt x="1623" y="3"/>
                  </a:cubicBezTo>
                  <a:cubicBezTo>
                    <a:pt x="1587" y="1"/>
                    <a:pt x="1553" y="0"/>
                    <a:pt x="15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89"/>
            <p:cNvSpPr/>
            <p:nvPr/>
          </p:nvSpPr>
          <p:spPr>
            <a:xfrm>
              <a:off x="1737125" y="905350"/>
              <a:ext cx="192825" cy="321850"/>
            </a:xfrm>
            <a:custGeom>
              <a:avLst/>
              <a:gdLst/>
              <a:ahLst/>
              <a:cxnLst/>
              <a:rect l="l" t="t" r="r" b="b"/>
              <a:pathLst>
                <a:path w="7713" h="12874" extrusionOk="0">
                  <a:moveTo>
                    <a:pt x="2523" y="1009"/>
                  </a:moveTo>
                  <a:cubicBezTo>
                    <a:pt x="1921" y="1856"/>
                    <a:pt x="1371" y="2721"/>
                    <a:pt x="901" y="3654"/>
                  </a:cubicBezTo>
                  <a:cubicBezTo>
                    <a:pt x="1260" y="2540"/>
                    <a:pt x="1908" y="1342"/>
                    <a:pt x="2523" y="1009"/>
                  </a:cubicBezTo>
                  <a:close/>
                  <a:moveTo>
                    <a:pt x="3306" y="1189"/>
                  </a:moveTo>
                  <a:cubicBezTo>
                    <a:pt x="3418" y="1342"/>
                    <a:pt x="3508" y="1512"/>
                    <a:pt x="3569" y="1694"/>
                  </a:cubicBezTo>
                  <a:cubicBezTo>
                    <a:pt x="3561" y="1693"/>
                    <a:pt x="3554" y="1692"/>
                    <a:pt x="3546" y="1692"/>
                  </a:cubicBezTo>
                  <a:cubicBezTo>
                    <a:pt x="3496" y="1692"/>
                    <a:pt x="3446" y="1717"/>
                    <a:pt x="3416" y="1757"/>
                  </a:cubicBezTo>
                  <a:cubicBezTo>
                    <a:pt x="2864" y="2551"/>
                    <a:pt x="2310" y="3319"/>
                    <a:pt x="1698" y="4067"/>
                  </a:cubicBezTo>
                  <a:cubicBezTo>
                    <a:pt x="1571" y="4229"/>
                    <a:pt x="1213" y="4696"/>
                    <a:pt x="982" y="4979"/>
                  </a:cubicBezTo>
                  <a:lnTo>
                    <a:pt x="979" y="4979"/>
                  </a:lnTo>
                  <a:cubicBezTo>
                    <a:pt x="988" y="4950"/>
                    <a:pt x="982" y="4922"/>
                    <a:pt x="967" y="4896"/>
                  </a:cubicBezTo>
                  <a:cubicBezTo>
                    <a:pt x="1028" y="4803"/>
                    <a:pt x="1097" y="4699"/>
                    <a:pt x="1193" y="4561"/>
                  </a:cubicBezTo>
                  <a:cubicBezTo>
                    <a:pt x="1686" y="3839"/>
                    <a:pt x="2128" y="3120"/>
                    <a:pt x="2509" y="2369"/>
                  </a:cubicBezTo>
                  <a:cubicBezTo>
                    <a:pt x="2769" y="1971"/>
                    <a:pt x="3032" y="1576"/>
                    <a:pt x="3306" y="1189"/>
                  </a:cubicBezTo>
                  <a:close/>
                  <a:moveTo>
                    <a:pt x="3667" y="2009"/>
                  </a:moveTo>
                  <a:cubicBezTo>
                    <a:pt x="3742" y="2297"/>
                    <a:pt x="3800" y="2589"/>
                    <a:pt x="3840" y="2883"/>
                  </a:cubicBezTo>
                  <a:cubicBezTo>
                    <a:pt x="3872" y="3062"/>
                    <a:pt x="3903" y="3227"/>
                    <a:pt x="3938" y="3397"/>
                  </a:cubicBezTo>
                  <a:lnTo>
                    <a:pt x="3932" y="3397"/>
                  </a:lnTo>
                  <a:cubicBezTo>
                    <a:pt x="3903" y="3323"/>
                    <a:pt x="3834" y="3282"/>
                    <a:pt x="3763" y="3282"/>
                  </a:cubicBezTo>
                  <a:cubicBezTo>
                    <a:pt x="3721" y="3282"/>
                    <a:pt x="3678" y="3297"/>
                    <a:pt x="3644" y="3328"/>
                  </a:cubicBezTo>
                  <a:cubicBezTo>
                    <a:pt x="3330" y="3617"/>
                    <a:pt x="1992" y="5145"/>
                    <a:pt x="1930" y="5145"/>
                  </a:cubicBezTo>
                  <a:cubicBezTo>
                    <a:pt x="1911" y="5145"/>
                    <a:pt x="2006" y="5009"/>
                    <a:pt x="2275" y="4665"/>
                  </a:cubicBezTo>
                  <a:cubicBezTo>
                    <a:pt x="2913" y="3848"/>
                    <a:pt x="3349" y="2979"/>
                    <a:pt x="3667" y="2009"/>
                  </a:cubicBezTo>
                  <a:close/>
                  <a:moveTo>
                    <a:pt x="3941" y="3446"/>
                  </a:moveTo>
                  <a:lnTo>
                    <a:pt x="3941" y="3446"/>
                  </a:lnTo>
                  <a:cubicBezTo>
                    <a:pt x="4004" y="3790"/>
                    <a:pt x="4097" y="4128"/>
                    <a:pt x="4218" y="4454"/>
                  </a:cubicBezTo>
                  <a:cubicBezTo>
                    <a:pt x="4211" y="4453"/>
                    <a:pt x="4203" y="4452"/>
                    <a:pt x="4196" y="4452"/>
                  </a:cubicBezTo>
                  <a:cubicBezTo>
                    <a:pt x="4166" y="4452"/>
                    <a:pt x="4137" y="4461"/>
                    <a:pt x="4111" y="4480"/>
                  </a:cubicBezTo>
                  <a:lnTo>
                    <a:pt x="4108" y="4480"/>
                  </a:lnTo>
                  <a:cubicBezTo>
                    <a:pt x="3297" y="5054"/>
                    <a:pt x="2541" y="5701"/>
                    <a:pt x="1854" y="6420"/>
                  </a:cubicBezTo>
                  <a:cubicBezTo>
                    <a:pt x="2342" y="5909"/>
                    <a:pt x="3369" y="4543"/>
                    <a:pt x="3927" y="3547"/>
                  </a:cubicBezTo>
                  <a:cubicBezTo>
                    <a:pt x="3941" y="3516"/>
                    <a:pt x="3947" y="3481"/>
                    <a:pt x="3941" y="3446"/>
                  </a:cubicBezTo>
                  <a:close/>
                  <a:moveTo>
                    <a:pt x="4752" y="5456"/>
                  </a:moveTo>
                  <a:cubicBezTo>
                    <a:pt x="4816" y="5551"/>
                    <a:pt x="4868" y="5646"/>
                    <a:pt x="4940" y="5742"/>
                  </a:cubicBezTo>
                  <a:cubicBezTo>
                    <a:pt x="4975" y="5785"/>
                    <a:pt x="5015" y="5822"/>
                    <a:pt x="5050" y="5863"/>
                  </a:cubicBezTo>
                  <a:lnTo>
                    <a:pt x="5047" y="5863"/>
                  </a:lnTo>
                  <a:cubicBezTo>
                    <a:pt x="4703" y="6088"/>
                    <a:pt x="4380" y="6336"/>
                    <a:pt x="4077" y="6610"/>
                  </a:cubicBezTo>
                  <a:cubicBezTo>
                    <a:pt x="4316" y="6235"/>
                    <a:pt x="4541" y="5851"/>
                    <a:pt x="4752" y="5456"/>
                  </a:cubicBezTo>
                  <a:close/>
                  <a:moveTo>
                    <a:pt x="3168" y="2472"/>
                  </a:moveTo>
                  <a:cubicBezTo>
                    <a:pt x="3184" y="2472"/>
                    <a:pt x="3110" y="2651"/>
                    <a:pt x="2879" y="3146"/>
                  </a:cubicBezTo>
                  <a:cubicBezTo>
                    <a:pt x="2448" y="4064"/>
                    <a:pt x="1730" y="4838"/>
                    <a:pt x="1068" y="5594"/>
                  </a:cubicBezTo>
                  <a:cubicBezTo>
                    <a:pt x="967" y="5710"/>
                    <a:pt x="1060" y="5901"/>
                    <a:pt x="1188" y="5901"/>
                  </a:cubicBezTo>
                  <a:cubicBezTo>
                    <a:pt x="1217" y="5901"/>
                    <a:pt x="1248" y="5892"/>
                    <a:pt x="1279" y="5869"/>
                  </a:cubicBezTo>
                  <a:cubicBezTo>
                    <a:pt x="2036" y="5311"/>
                    <a:pt x="2714" y="4694"/>
                    <a:pt x="3398" y="4044"/>
                  </a:cubicBezTo>
                  <a:lnTo>
                    <a:pt x="3398" y="4044"/>
                  </a:lnTo>
                  <a:cubicBezTo>
                    <a:pt x="2711" y="4696"/>
                    <a:pt x="2004" y="5782"/>
                    <a:pt x="1484" y="6778"/>
                  </a:cubicBezTo>
                  <a:cubicBezTo>
                    <a:pt x="1331" y="6408"/>
                    <a:pt x="1149" y="6024"/>
                    <a:pt x="800" y="5661"/>
                  </a:cubicBezTo>
                  <a:cubicBezTo>
                    <a:pt x="757" y="5612"/>
                    <a:pt x="725" y="5554"/>
                    <a:pt x="705" y="5493"/>
                  </a:cubicBezTo>
                  <a:cubicBezTo>
                    <a:pt x="1328" y="4945"/>
                    <a:pt x="1914" y="4367"/>
                    <a:pt x="2420" y="3698"/>
                  </a:cubicBezTo>
                  <a:cubicBezTo>
                    <a:pt x="2588" y="3474"/>
                    <a:pt x="3130" y="2472"/>
                    <a:pt x="3168" y="2472"/>
                  </a:cubicBezTo>
                  <a:close/>
                  <a:moveTo>
                    <a:pt x="3647" y="5141"/>
                  </a:moveTo>
                  <a:cubicBezTo>
                    <a:pt x="3104" y="5952"/>
                    <a:pt x="2544" y="6755"/>
                    <a:pt x="1995" y="7563"/>
                  </a:cubicBezTo>
                  <a:cubicBezTo>
                    <a:pt x="1902" y="7698"/>
                    <a:pt x="2038" y="7853"/>
                    <a:pt x="2173" y="7853"/>
                  </a:cubicBezTo>
                  <a:cubicBezTo>
                    <a:pt x="2218" y="7853"/>
                    <a:pt x="2262" y="7836"/>
                    <a:pt x="2298" y="7797"/>
                  </a:cubicBezTo>
                  <a:cubicBezTo>
                    <a:pt x="2959" y="7082"/>
                    <a:pt x="3653" y="6407"/>
                    <a:pt x="4354" y="5730"/>
                  </a:cubicBezTo>
                  <a:lnTo>
                    <a:pt x="4354" y="5730"/>
                  </a:lnTo>
                  <a:cubicBezTo>
                    <a:pt x="3760" y="6305"/>
                    <a:pt x="3074" y="7394"/>
                    <a:pt x="2489" y="8221"/>
                  </a:cubicBezTo>
                  <a:cubicBezTo>
                    <a:pt x="2054" y="7965"/>
                    <a:pt x="1843" y="7616"/>
                    <a:pt x="1673" y="7224"/>
                  </a:cubicBezTo>
                  <a:lnTo>
                    <a:pt x="1673" y="7224"/>
                  </a:lnTo>
                  <a:cubicBezTo>
                    <a:pt x="2282" y="6512"/>
                    <a:pt x="3130" y="5909"/>
                    <a:pt x="3647" y="5141"/>
                  </a:cubicBezTo>
                  <a:close/>
                  <a:moveTo>
                    <a:pt x="5341" y="6195"/>
                  </a:moveTo>
                  <a:cubicBezTo>
                    <a:pt x="5431" y="6290"/>
                    <a:pt x="5526" y="6380"/>
                    <a:pt x="5624" y="6472"/>
                  </a:cubicBezTo>
                  <a:cubicBezTo>
                    <a:pt x="4873" y="7054"/>
                    <a:pt x="4158" y="7676"/>
                    <a:pt x="3475" y="8336"/>
                  </a:cubicBezTo>
                  <a:lnTo>
                    <a:pt x="3475" y="8336"/>
                  </a:lnTo>
                  <a:cubicBezTo>
                    <a:pt x="4217" y="7616"/>
                    <a:pt x="4762" y="7090"/>
                    <a:pt x="5341" y="6195"/>
                  </a:cubicBezTo>
                  <a:close/>
                  <a:moveTo>
                    <a:pt x="4694" y="6532"/>
                  </a:moveTo>
                  <a:cubicBezTo>
                    <a:pt x="4276" y="7214"/>
                    <a:pt x="3720" y="7854"/>
                    <a:pt x="3199" y="8496"/>
                  </a:cubicBezTo>
                  <a:cubicBezTo>
                    <a:pt x="3094" y="8470"/>
                    <a:pt x="2988" y="8439"/>
                    <a:pt x="2886" y="8402"/>
                  </a:cubicBezTo>
                  <a:lnTo>
                    <a:pt x="2886" y="8402"/>
                  </a:lnTo>
                  <a:cubicBezTo>
                    <a:pt x="3467" y="7826"/>
                    <a:pt x="4295" y="7182"/>
                    <a:pt x="4694" y="6532"/>
                  </a:cubicBezTo>
                  <a:close/>
                  <a:moveTo>
                    <a:pt x="6386" y="7188"/>
                  </a:moveTo>
                  <a:cubicBezTo>
                    <a:pt x="6447" y="7246"/>
                    <a:pt x="6508" y="7300"/>
                    <a:pt x="6565" y="7358"/>
                  </a:cubicBezTo>
                  <a:cubicBezTo>
                    <a:pt x="6643" y="7439"/>
                    <a:pt x="6718" y="7526"/>
                    <a:pt x="6785" y="7615"/>
                  </a:cubicBezTo>
                  <a:cubicBezTo>
                    <a:pt x="6779" y="7621"/>
                    <a:pt x="6767" y="7618"/>
                    <a:pt x="6762" y="7627"/>
                  </a:cubicBezTo>
                  <a:cubicBezTo>
                    <a:pt x="6227" y="8221"/>
                    <a:pt x="5676" y="8787"/>
                    <a:pt x="5102" y="9342"/>
                  </a:cubicBezTo>
                  <a:lnTo>
                    <a:pt x="4894" y="9538"/>
                  </a:lnTo>
                  <a:cubicBezTo>
                    <a:pt x="5468" y="8816"/>
                    <a:pt x="5991" y="8077"/>
                    <a:pt x="6386" y="7188"/>
                  </a:cubicBezTo>
                  <a:close/>
                  <a:moveTo>
                    <a:pt x="5310" y="6989"/>
                  </a:moveTo>
                  <a:cubicBezTo>
                    <a:pt x="5339" y="6989"/>
                    <a:pt x="5232" y="7161"/>
                    <a:pt x="4888" y="7635"/>
                  </a:cubicBezTo>
                  <a:cubicBezTo>
                    <a:pt x="4296" y="8452"/>
                    <a:pt x="3684" y="9232"/>
                    <a:pt x="3110" y="10043"/>
                  </a:cubicBezTo>
                  <a:cubicBezTo>
                    <a:pt x="3245" y="9616"/>
                    <a:pt x="3410" y="9191"/>
                    <a:pt x="3545" y="8822"/>
                  </a:cubicBezTo>
                  <a:cubicBezTo>
                    <a:pt x="3771" y="8600"/>
                    <a:pt x="3996" y="8377"/>
                    <a:pt x="4224" y="8158"/>
                  </a:cubicBezTo>
                  <a:cubicBezTo>
                    <a:pt x="4377" y="8009"/>
                    <a:pt x="5242" y="6989"/>
                    <a:pt x="5310" y="6989"/>
                  </a:cubicBezTo>
                  <a:close/>
                  <a:moveTo>
                    <a:pt x="7013" y="7944"/>
                  </a:moveTo>
                  <a:cubicBezTo>
                    <a:pt x="7091" y="8080"/>
                    <a:pt x="7154" y="8219"/>
                    <a:pt x="7206" y="8366"/>
                  </a:cubicBezTo>
                  <a:cubicBezTo>
                    <a:pt x="6557" y="9085"/>
                    <a:pt x="5872" y="9766"/>
                    <a:pt x="5182" y="10442"/>
                  </a:cubicBezTo>
                  <a:cubicBezTo>
                    <a:pt x="5774" y="9599"/>
                    <a:pt x="6386" y="8764"/>
                    <a:pt x="7013" y="7944"/>
                  </a:cubicBezTo>
                  <a:close/>
                  <a:moveTo>
                    <a:pt x="5792" y="7590"/>
                  </a:moveTo>
                  <a:lnTo>
                    <a:pt x="5792" y="7590"/>
                  </a:lnTo>
                  <a:cubicBezTo>
                    <a:pt x="5160" y="9057"/>
                    <a:pt x="3800" y="10240"/>
                    <a:pt x="2841" y="11527"/>
                  </a:cubicBezTo>
                  <a:cubicBezTo>
                    <a:pt x="2838" y="11438"/>
                    <a:pt x="2838" y="11348"/>
                    <a:pt x="2847" y="11259"/>
                  </a:cubicBezTo>
                  <a:lnTo>
                    <a:pt x="2844" y="11259"/>
                  </a:lnTo>
                  <a:cubicBezTo>
                    <a:pt x="3802" y="10079"/>
                    <a:pt x="5259" y="8825"/>
                    <a:pt x="5792" y="7590"/>
                  </a:cubicBezTo>
                  <a:close/>
                  <a:moveTo>
                    <a:pt x="5087" y="9896"/>
                  </a:moveTo>
                  <a:lnTo>
                    <a:pt x="5087" y="9896"/>
                  </a:lnTo>
                  <a:cubicBezTo>
                    <a:pt x="4513" y="10693"/>
                    <a:pt x="3955" y="11498"/>
                    <a:pt x="3387" y="12301"/>
                  </a:cubicBezTo>
                  <a:lnTo>
                    <a:pt x="3390" y="12301"/>
                  </a:lnTo>
                  <a:cubicBezTo>
                    <a:pt x="3358" y="12347"/>
                    <a:pt x="3352" y="12405"/>
                    <a:pt x="3372" y="12457"/>
                  </a:cubicBezTo>
                  <a:cubicBezTo>
                    <a:pt x="3164" y="12350"/>
                    <a:pt x="3006" y="12171"/>
                    <a:pt x="2925" y="11951"/>
                  </a:cubicBezTo>
                  <a:cubicBezTo>
                    <a:pt x="2974" y="11951"/>
                    <a:pt x="3023" y="11931"/>
                    <a:pt x="3055" y="11897"/>
                  </a:cubicBezTo>
                  <a:cubicBezTo>
                    <a:pt x="3713" y="11212"/>
                    <a:pt x="4400" y="10554"/>
                    <a:pt x="5087" y="9896"/>
                  </a:cubicBezTo>
                  <a:close/>
                  <a:moveTo>
                    <a:pt x="2533" y="0"/>
                  </a:moveTo>
                  <a:cubicBezTo>
                    <a:pt x="2472" y="0"/>
                    <a:pt x="2411" y="36"/>
                    <a:pt x="2379" y="86"/>
                  </a:cubicBezTo>
                  <a:cubicBezTo>
                    <a:pt x="1334" y="1737"/>
                    <a:pt x="817" y="3559"/>
                    <a:pt x="168" y="5386"/>
                  </a:cubicBezTo>
                  <a:cubicBezTo>
                    <a:pt x="159" y="5424"/>
                    <a:pt x="162" y="5464"/>
                    <a:pt x="182" y="5499"/>
                  </a:cubicBezTo>
                  <a:cubicBezTo>
                    <a:pt x="150" y="5545"/>
                    <a:pt x="116" y="5591"/>
                    <a:pt x="84" y="5638"/>
                  </a:cubicBezTo>
                  <a:cubicBezTo>
                    <a:pt x="1" y="5758"/>
                    <a:pt x="112" y="5868"/>
                    <a:pt x="227" y="5868"/>
                  </a:cubicBezTo>
                  <a:cubicBezTo>
                    <a:pt x="263" y="5868"/>
                    <a:pt x="301" y="5857"/>
                    <a:pt x="332" y="5831"/>
                  </a:cubicBezTo>
                  <a:cubicBezTo>
                    <a:pt x="352" y="5811"/>
                    <a:pt x="373" y="5791"/>
                    <a:pt x="396" y="5773"/>
                  </a:cubicBezTo>
                  <a:cubicBezTo>
                    <a:pt x="1100" y="6660"/>
                    <a:pt x="1230" y="7794"/>
                    <a:pt x="2163" y="8519"/>
                  </a:cubicBezTo>
                  <a:cubicBezTo>
                    <a:pt x="2165" y="8522"/>
                    <a:pt x="2630" y="8701"/>
                    <a:pt x="2902" y="8871"/>
                  </a:cubicBezTo>
                  <a:cubicBezTo>
                    <a:pt x="2850" y="8937"/>
                    <a:pt x="2795" y="9001"/>
                    <a:pt x="2746" y="9067"/>
                  </a:cubicBezTo>
                  <a:cubicBezTo>
                    <a:pt x="2644" y="9205"/>
                    <a:pt x="2778" y="9345"/>
                    <a:pt x="2917" y="9345"/>
                  </a:cubicBezTo>
                  <a:cubicBezTo>
                    <a:pt x="2947" y="9345"/>
                    <a:pt x="2978" y="9339"/>
                    <a:pt x="3006" y="9324"/>
                  </a:cubicBezTo>
                  <a:lnTo>
                    <a:pt x="3006" y="9324"/>
                  </a:lnTo>
                  <a:cubicBezTo>
                    <a:pt x="2780" y="9936"/>
                    <a:pt x="2538" y="10534"/>
                    <a:pt x="2368" y="11163"/>
                  </a:cubicBezTo>
                  <a:cubicBezTo>
                    <a:pt x="2368" y="11166"/>
                    <a:pt x="2368" y="11169"/>
                    <a:pt x="2368" y="11172"/>
                  </a:cubicBezTo>
                  <a:cubicBezTo>
                    <a:pt x="2313" y="11261"/>
                    <a:pt x="2255" y="11345"/>
                    <a:pt x="2203" y="11435"/>
                  </a:cubicBezTo>
                  <a:cubicBezTo>
                    <a:pt x="2131" y="11556"/>
                    <a:pt x="2194" y="11660"/>
                    <a:pt x="2290" y="11703"/>
                  </a:cubicBezTo>
                  <a:cubicBezTo>
                    <a:pt x="2262" y="12611"/>
                    <a:pt x="2964" y="12874"/>
                    <a:pt x="3791" y="12874"/>
                  </a:cubicBezTo>
                  <a:cubicBezTo>
                    <a:pt x="4174" y="12874"/>
                    <a:pt x="4584" y="12817"/>
                    <a:pt x="4960" y="12742"/>
                  </a:cubicBezTo>
                  <a:cubicBezTo>
                    <a:pt x="5070" y="12723"/>
                    <a:pt x="5028" y="12571"/>
                    <a:pt x="4930" y="12571"/>
                  </a:cubicBezTo>
                  <a:cubicBezTo>
                    <a:pt x="4925" y="12571"/>
                    <a:pt x="4919" y="12571"/>
                    <a:pt x="4914" y="12572"/>
                  </a:cubicBezTo>
                  <a:cubicBezTo>
                    <a:pt x="4663" y="12612"/>
                    <a:pt x="4441" y="12631"/>
                    <a:pt x="4245" y="12631"/>
                  </a:cubicBezTo>
                  <a:cubicBezTo>
                    <a:pt x="4016" y="12631"/>
                    <a:pt x="3821" y="12606"/>
                    <a:pt x="3655" y="12561"/>
                  </a:cubicBezTo>
                  <a:cubicBezTo>
                    <a:pt x="3670" y="12552"/>
                    <a:pt x="3690" y="12555"/>
                    <a:pt x="3704" y="12540"/>
                  </a:cubicBezTo>
                  <a:cubicBezTo>
                    <a:pt x="4163" y="12027"/>
                    <a:pt x="4643" y="11533"/>
                    <a:pt x="5133" y="11051"/>
                  </a:cubicBezTo>
                  <a:lnTo>
                    <a:pt x="5133" y="11051"/>
                  </a:lnTo>
                  <a:cubicBezTo>
                    <a:pt x="5032" y="11189"/>
                    <a:pt x="4928" y="11339"/>
                    <a:pt x="4787" y="11541"/>
                  </a:cubicBezTo>
                  <a:cubicBezTo>
                    <a:pt x="4680" y="11694"/>
                    <a:pt x="4823" y="11842"/>
                    <a:pt x="4971" y="11842"/>
                  </a:cubicBezTo>
                  <a:cubicBezTo>
                    <a:pt x="5019" y="11842"/>
                    <a:pt x="5067" y="11826"/>
                    <a:pt x="5107" y="11790"/>
                  </a:cubicBezTo>
                  <a:cubicBezTo>
                    <a:pt x="5844" y="11123"/>
                    <a:pt x="6461" y="10248"/>
                    <a:pt x="7244" y="9636"/>
                  </a:cubicBezTo>
                  <a:lnTo>
                    <a:pt x="7244" y="9636"/>
                  </a:lnTo>
                  <a:cubicBezTo>
                    <a:pt x="6889" y="10984"/>
                    <a:pt x="5408" y="12142"/>
                    <a:pt x="4062" y="12263"/>
                  </a:cubicBezTo>
                  <a:cubicBezTo>
                    <a:pt x="3843" y="12283"/>
                    <a:pt x="3837" y="12616"/>
                    <a:pt x="4044" y="12616"/>
                  </a:cubicBezTo>
                  <a:cubicBezTo>
                    <a:pt x="4050" y="12616"/>
                    <a:pt x="4056" y="12616"/>
                    <a:pt x="4062" y="12615"/>
                  </a:cubicBezTo>
                  <a:cubicBezTo>
                    <a:pt x="6305" y="12408"/>
                    <a:pt x="7662" y="10765"/>
                    <a:pt x="7472" y="8706"/>
                  </a:cubicBezTo>
                  <a:cubicBezTo>
                    <a:pt x="7518" y="8640"/>
                    <a:pt x="7570" y="8579"/>
                    <a:pt x="7616" y="8513"/>
                  </a:cubicBezTo>
                  <a:cubicBezTo>
                    <a:pt x="7713" y="8373"/>
                    <a:pt x="7574" y="8224"/>
                    <a:pt x="7433" y="8224"/>
                  </a:cubicBezTo>
                  <a:cubicBezTo>
                    <a:pt x="7414" y="8224"/>
                    <a:pt x="7395" y="8227"/>
                    <a:pt x="7377" y="8233"/>
                  </a:cubicBezTo>
                  <a:cubicBezTo>
                    <a:pt x="7348" y="8089"/>
                    <a:pt x="7336" y="7944"/>
                    <a:pt x="7290" y="7794"/>
                  </a:cubicBezTo>
                  <a:cubicBezTo>
                    <a:pt x="6866" y="6382"/>
                    <a:pt x="4986" y="5565"/>
                    <a:pt x="4406" y="4073"/>
                  </a:cubicBezTo>
                  <a:cubicBezTo>
                    <a:pt x="3846" y="2638"/>
                    <a:pt x="4097" y="1587"/>
                    <a:pt x="3237" y="597"/>
                  </a:cubicBezTo>
                  <a:cubicBezTo>
                    <a:pt x="3248" y="556"/>
                    <a:pt x="3265" y="519"/>
                    <a:pt x="3277" y="478"/>
                  </a:cubicBezTo>
                  <a:cubicBezTo>
                    <a:pt x="3311" y="364"/>
                    <a:pt x="3227" y="294"/>
                    <a:pt x="3136" y="294"/>
                  </a:cubicBezTo>
                  <a:cubicBezTo>
                    <a:pt x="3088" y="294"/>
                    <a:pt x="3038" y="314"/>
                    <a:pt x="3003" y="357"/>
                  </a:cubicBezTo>
                  <a:cubicBezTo>
                    <a:pt x="2879" y="236"/>
                    <a:pt x="2749" y="126"/>
                    <a:pt x="2613" y="25"/>
                  </a:cubicBezTo>
                  <a:cubicBezTo>
                    <a:pt x="2588" y="8"/>
                    <a:pt x="2561" y="0"/>
                    <a:pt x="2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89"/>
            <p:cNvSpPr/>
            <p:nvPr/>
          </p:nvSpPr>
          <p:spPr>
            <a:xfrm>
              <a:off x="3134800" y="2033550"/>
              <a:ext cx="230750" cy="177850"/>
            </a:xfrm>
            <a:custGeom>
              <a:avLst/>
              <a:gdLst/>
              <a:ahLst/>
              <a:cxnLst/>
              <a:rect l="l" t="t" r="r" b="b"/>
              <a:pathLst>
                <a:path w="9230" h="7114" extrusionOk="0">
                  <a:moveTo>
                    <a:pt x="3043" y="477"/>
                  </a:moveTo>
                  <a:lnTo>
                    <a:pt x="3043" y="477"/>
                  </a:lnTo>
                  <a:cubicBezTo>
                    <a:pt x="2523" y="1006"/>
                    <a:pt x="2033" y="1551"/>
                    <a:pt x="1571" y="2123"/>
                  </a:cubicBezTo>
                  <a:cubicBezTo>
                    <a:pt x="1776" y="1698"/>
                    <a:pt x="1983" y="1277"/>
                    <a:pt x="2177" y="850"/>
                  </a:cubicBezTo>
                  <a:cubicBezTo>
                    <a:pt x="2188" y="821"/>
                    <a:pt x="2191" y="790"/>
                    <a:pt x="2186" y="762"/>
                  </a:cubicBezTo>
                  <a:lnTo>
                    <a:pt x="2186" y="762"/>
                  </a:lnTo>
                  <a:cubicBezTo>
                    <a:pt x="2465" y="644"/>
                    <a:pt x="2750" y="549"/>
                    <a:pt x="3043" y="477"/>
                  </a:cubicBezTo>
                  <a:close/>
                  <a:moveTo>
                    <a:pt x="1718" y="982"/>
                  </a:moveTo>
                  <a:lnTo>
                    <a:pt x="1718" y="982"/>
                  </a:lnTo>
                  <a:cubicBezTo>
                    <a:pt x="1337" y="1338"/>
                    <a:pt x="996" y="1730"/>
                    <a:pt x="696" y="2157"/>
                  </a:cubicBezTo>
                  <a:cubicBezTo>
                    <a:pt x="693" y="2146"/>
                    <a:pt x="690" y="2132"/>
                    <a:pt x="687" y="2123"/>
                  </a:cubicBezTo>
                  <a:cubicBezTo>
                    <a:pt x="546" y="1522"/>
                    <a:pt x="1054" y="1329"/>
                    <a:pt x="1501" y="1084"/>
                  </a:cubicBezTo>
                  <a:cubicBezTo>
                    <a:pt x="1573" y="1046"/>
                    <a:pt x="1646" y="1020"/>
                    <a:pt x="1718" y="982"/>
                  </a:cubicBezTo>
                  <a:close/>
                  <a:moveTo>
                    <a:pt x="8338" y="1791"/>
                  </a:moveTo>
                  <a:cubicBezTo>
                    <a:pt x="8572" y="2215"/>
                    <a:pt x="8349" y="2631"/>
                    <a:pt x="7965" y="2983"/>
                  </a:cubicBezTo>
                  <a:lnTo>
                    <a:pt x="7965" y="2980"/>
                  </a:lnTo>
                  <a:cubicBezTo>
                    <a:pt x="7991" y="2911"/>
                    <a:pt x="7962" y="2833"/>
                    <a:pt x="7896" y="2796"/>
                  </a:cubicBezTo>
                  <a:cubicBezTo>
                    <a:pt x="8052" y="2466"/>
                    <a:pt x="8199" y="2129"/>
                    <a:pt x="8338" y="1791"/>
                  </a:cubicBezTo>
                  <a:close/>
                  <a:moveTo>
                    <a:pt x="1689" y="1185"/>
                  </a:moveTo>
                  <a:cubicBezTo>
                    <a:pt x="1733" y="1185"/>
                    <a:pt x="1695" y="1324"/>
                    <a:pt x="1510" y="1696"/>
                  </a:cubicBezTo>
                  <a:lnTo>
                    <a:pt x="863" y="3001"/>
                  </a:lnTo>
                  <a:cubicBezTo>
                    <a:pt x="829" y="2778"/>
                    <a:pt x="782" y="2559"/>
                    <a:pt x="733" y="2339"/>
                  </a:cubicBezTo>
                  <a:cubicBezTo>
                    <a:pt x="733" y="2336"/>
                    <a:pt x="736" y="2339"/>
                    <a:pt x="739" y="2334"/>
                  </a:cubicBezTo>
                  <a:lnTo>
                    <a:pt x="739" y="2334"/>
                  </a:lnTo>
                  <a:cubicBezTo>
                    <a:pt x="739" y="2334"/>
                    <a:pt x="738" y="2335"/>
                    <a:pt x="738" y="2335"/>
                  </a:cubicBezTo>
                  <a:cubicBezTo>
                    <a:pt x="737" y="2335"/>
                    <a:pt x="1559" y="1185"/>
                    <a:pt x="1689" y="1185"/>
                  </a:cubicBezTo>
                  <a:close/>
                  <a:moveTo>
                    <a:pt x="6886" y="809"/>
                  </a:moveTo>
                  <a:cubicBezTo>
                    <a:pt x="7226" y="942"/>
                    <a:pt x="7550" y="1107"/>
                    <a:pt x="7856" y="1306"/>
                  </a:cubicBezTo>
                  <a:cubicBezTo>
                    <a:pt x="7913" y="1340"/>
                    <a:pt x="7957" y="1378"/>
                    <a:pt x="8003" y="1418"/>
                  </a:cubicBezTo>
                  <a:cubicBezTo>
                    <a:pt x="7512" y="1961"/>
                    <a:pt x="7059" y="2530"/>
                    <a:pt x="6611" y="3107"/>
                  </a:cubicBezTo>
                  <a:cubicBezTo>
                    <a:pt x="6903" y="2631"/>
                    <a:pt x="7189" y="2155"/>
                    <a:pt x="7408" y="1638"/>
                  </a:cubicBezTo>
                  <a:cubicBezTo>
                    <a:pt x="7466" y="1502"/>
                    <a:pt x="7367" y="1360"/>
                    <a:pt x="7247" y="1360"/>
                  </a:cubicBezTo>
                  <a:cubicBezTo>
                    <a:pt x="7206" y="1360"/>
                    <a:pt x="7163" y="1377"/>
                    <a:pt x="7122" y="1416"/>
                  </a:cubicBezTo>
                  <a:cubicBezTo>
                    <a:pt x="6793" y="1736"/>
                    <a:pt x="6487" y="2074"/>
                    <a:pt x="6190" y="2414"/>
                  </a:cubicBezTo>
                  <a:cubicBezTo>
                    <a:pt x="6441" y="1898"/>
                    <a:pt x="6675" y="1375"/>
                    <a:pt x="6886" y="838"/>
                  </a:cubicBezTo>
                  <a:cubicBezTo>
                    <a:pt x="6888" y="827"/>
                    <a:pt x="6883" y="821"/>
                    <a:pt x="6886" y="809"/>
                  </a:cubicBezTo>
                  <a:close/>
                  <a:moveTo>
                    <a:pt x="4273" y="336"/>
                  </a:moveTo>
                  <a:lnTo>
                    <a:pt x="4273" y="339"/>
                  </a:lnTo>
                  <a:cubicBezTo>
                    <a:pt x="4258" y="344"/>
                    <a:pt x="4241" y="344"/>
                    <a:pt x="4230" y="356"/>
                  </a:cubicBezTo>
                  <a:cubicBezTo>
                    <a:pt x="3274" y="1286"/>
                    <a:pt x="2564" y="2394"/>
                    <a:pt x="1744" y="3436"/>
                  </a:cubicBezTo>
                  <a:cubicBezTo>
                    <a:pt x="2434" y="2559"/>
                    <a:pt x="2979" y="1554"/>
                    <a:pt x="3410" y="509"/>
                  </a:cubicBezTo>
                  <a:cubicBezTo>
                    <a:pt x="3421" y="477"/>
                    <a:pt x="3421" y="446"/>
                    <a:pt x="3410" y="417"/>
                  </a:cubicBezTo>
                  <a:cubicBezTo>
                    <a:pt x="3693" y="368"/>
                    <a:pt x="3984" y="342"/>
                    <a:pt x="4273" y="336"/>
                  </a:cubicBezTo>
                  <a:close/>
                  <a:moveTo>
                    <a:pt x="3005" y="935"/>
                  </a:moveTo>
                  <a:cubicBezTo>
                    <a:pt x="3014" y="935"/>
                    <a:pt x="2926" y="1043"/>
                    <a:pt x="2740" y="1260"/>
                  </a:cubicBezTo>
                  <a:cubicBezTo>
                    <a:pt x="2318" y="2123"/>
                    <a:pt x="1796" y="2917"/>
                    <a:pt x="1423" y="3803"/>
                  </a:cubicBezTo>
                  <a:cubicBezTo>
                    <a:pt x="1348" y="3685"/>
                    <a:pt x="1233" y="3465"/>
                    <a:pt x="1094" y="3292"/>
                  </a:cubicBezTo>
                  <a:lnTo>
                    <a:pt x="1091" y="3292"/>
                  </a:lnTo>
                  <a:cubicBezTo>
                    <a:pt x="1348" y="2865"/>
                    <a:pt x="1637" y="2455"/>
                    <a:pt x="1952" y="2065"/>
                  </a:cubicBezTo>
                  <a:cubicBezTo>
                    <a:pt x="2174" y="1802"/>
                    <a:pt x="2405" y="1548"/>
                    <a:pt x="2645" y="1303"/>
                  </a:cubicBezTo>
                  <a:cubicBezTo>
                    <a:pt x="2875" y="1057"/>
                    <a:pt x="2996" y="935"/>
                    <a:pt x="3005" y="935"/>
                  </a:cubicBezTo>
                  <a:close/>
                  <a:moveTo>
                    <a:pt x="4691" y="332"/>
                  </a:moveTo>
                  <a:cubicBezTo>
                    <a:pt x="4738" y="332"/>
                    <a:pt x="4785" y="333"/>
                    <a:pt x="4833" y="336"/>
                  </a:cubicBezTo>
                  <a:lnTo>
                    <a:pt x="4833" y="339"/>
                  </a:lnTo>
                  <a:cubicBezTo>
                    <a:pt x="5422" y="379"/>
                    <a:pt x="6005" y="495"/>
                    <a:pt x="6562" y="685"/>
                  </a:cubicBezTo>
                  <a:cubicBezTo>
                    <a:pt x="5584" y="1675"/>
                    <a:pt x="4665" y="2706"/>
                    <a:pt x="3831" y="3803"/>
                  </a:cubicBezTo>
                  <a:cubicBezTo>
                    <a:pt x="4414" y="2758"/>
                    <a:pt x="5029" y="1730"/>
                    <a:pt x="5560" y="656"/>
                  </a:cubicBezTo>
                  <a:cubicBezTo>
                    <a:pt x="5619" y="538"/>
                    <a:pt x="5523" y="410"/>
                    <a:pt x="5414" y="410"/>
                  </a:cubicBezTo>
                  <a:cubicBezTo>
                    <a:pt x="5377" y="410"/>
                    <a:pt x="5338" y="425"/>
                    <a:pt x="5303" y="460"/>
                  </a:cubicBezTo>
                  <a:cubicBezTo>
                    <a:pt x="4622" y="1164"/>
                    <a:pt x="3984" y="1909"/>
                    <a:pt x="3395" y="2689"/>
                  </a:cubicBezTo>
                  <a:cubicBezTo>
                    <a:pt x="3776" y="1984"/>
                    <a:pt x="4146" y="1277"/>
                    <a:pt x="4478" y="547"/>
                  </a:cubicBezTo>
                  <a:cubicBezTo>
                    <a:pt x="4512" y="471"/>
                    <a:pt x="4484" y="382"/>
                    <a:pt x="4414" y="336"/>
                  </a:cubicBezTo>
                  <a:cubicBezTo>
                    <a:pt x="4507" y="336"/>
                    <a:pt x="4598" y="332"/>
                    <a:pt x="4691" y="332"/>
                  </a:cubicBezTo>
                  <a:close/>
                  <a:moveTo>
                    <a:pt x="3736" y="1352"/>
                  </a:moveTo>
                  <a:lnTo>
                    <a:pt x="3736" y="1352"/>
                  </a:lnTo>
                  <a:cubicBezTo>
                    <a:pt x="3170" y="2472"/>
                    <a:pt x="2546" y="3558"/>
                    <a:pt x="1960" y="4666"/>
                  </a:cubicBezTo>
                  <a:cubicBezTo>
                    <a:pt x="1836" y="4461"/>
                    <a:pt x="1709" y="4259"/>
                    <a:pt x="1582" y="4057"/>
                  </a:cubicBezTo>
                  <a:lnTo>
                    <a:pt x="1579" y="4057"/>
                  </a:lnTo>
                  <a:cubicBezTo>
                    <a:pt x="1605" y="4054"/>
                    <a:pt x="1628" y="4043"/>
                    <a:pt x="1646" y="4023"/>
                  </a:cubicBezTo>
                  <a:cubicBezTo>
                    <a:pt x="2382" y="3162"/>
                    <a:pt x="3008" y="2215"/>
                    <a:pt x="3736" y="1352"/>
                  </a:cubicBezTo>
                  <a:close/>
                  <a:moveTo>
                    <a:pt x="4671" y="1638"/>
                  </a:moveTo>
                  <a:cubicBezTo>
                    <a:pt x="3947" y="2951"/>
                    <a:pt x="3161" y="4230"/>
                    <a:pt x="2544" y="5599"/>
                  </a:cubicBezTo>
                  <a:cubicBezTo>
                    <a:pt x="2416" y="5397"/>
                    <a:pt x="2289" y="5195"/>
                    <a:pt x="2165" y="4990"/>
                  </a:cubicBezTo>
                  <a:lnTo>
                    <a:pt x="2162" y="4993"/>
                  </a:lnTo>
                  <a:cubicBezTo>
                    <a:pt x="2933" y="3820"/>
                    <a:pt x="3756" y="2692"/>
                    <a:pt x="4671" y="1638"/>
                  </a:cubicBezTo>
                  <a:close/>
                  <a:moveTo>
                    <a:pt x="6453" y="2660"/>
                  </a:moveTo>
                  <a:lnTo>
                    <a:pt x="6453" y="2660"/>
                  </a:lnTo>
                  <a:cubicBezTo>
                    <a:pt x="6034" y="3358"/>
                    <a:pt x="5581" y="4034"/>
                    <a:pt x="5260" y="4790"/>
                  </a:cubicBezTo>
                  <a:cubicBezTo>
                    <a:pt x="5243" y="4831"/>
                    <a:pt x="5240" y="4877"/>
                    <a:pt x="5252" y="4923"/>
                  </a:cubicBezTo>
                  <a:cubicBezTo>
                    <a:pt x="5047" y="5076"/>
                    <a:pt x="4856" y="5247"/>
                    <a:pt x="4680" y="5434"/>
                  </a:cubicBezTo>
                  <a:lnTo>
                    <a:pt x="4677" y="5434"/>
                  </a:lnTo>
                  <a:cubicBezTo>
                    <a:pt x="4486" y="5636"/>
                    <a:pt x="4307" y="5867"/>
                    <a:pt x="4111" y="6072"/>
                  </a:cubicBezTo>
                  <a:cubicBezTo>
                    <a:pt x="4498" y="5440"/>
                    <a:pt x="4882" y="4808"/>
                    <a:pt x="5249" y="4164"/>
                  </a:cubicBezTo>
                  <a:cubicBezTo>
                    <a:pt x="5624" y="3641"/>
                    <a:pt x="6025" y="3139"/>
                    <a:pt x="6453" y="2660"/>
                  </a:cubicBezTo>
                  <a:close/>
                  <a:moveTo>
                    <a:pt x="6129" y="1661"/>
                  </a:moveTo>
                  <a:lnTo>
                    <a:pt x="6129" y="1661"/>
                  </a:lnTo>
                  <a:cubicBezTo>
                    <a:pt x="5780" y="2429"/>
                    <a:pt x="5399" y="3182"/>
                    <a:pt x="4980" y="3916"/>
                  </a:cubicBezTo>
                  <a:cubicBezTo>
                    <a:pt x="4383" y="4764"/>
                    <a:pt x="3843" y="5648"/>
                    <a:pt x="3363" y="6569"/>
                  </a:cubicBezTo>
                  <a:cubicBezTo>
                    <a:pt x="3356" y="6570"/>
                    <a:pt x="3348" y="6570"/>
                    <a:pt x="3341" y="6570"/>
                  </a:cubicBezTo>
                  <a:cubicBezTo>
                    <a:pt x="3092" y="6570"/>
                    <a:pt x="2906" y="6204"/>
                    <a:pt x="2777" y="5977"/>
                  </a:cubicBezTo>
                  <a:lnTo>
                    <a:pt x="2774" y="5977"/>
                  </a:lnTo>
                  <a:cubicBezTo>
                    <a:pt x="3716" y="4395"/>
                    <a:pt x="4870" y="2989"/>
                    <a:pt x="6129" y="1661"/>
                  </a:cubicBezTo>
                  <a:close/>
                  <a:moveTo>
                    <a:pt x="4351" y="0"/>
                  </a:moveTo>
                  <a:cubicBezTo>
                    <a:pt x="3302" y="0"/>
                    <a:pt x="2322" y="273"/>
                    <a:pt x="1325" y="783"/>
                  </a:cubicBezTo>
                  <a:cubicBezTo>
                    <a:pt x="0" y="1462"/>
                    <a:pt x="364" y="1984"/>
                    <a:pt x="554" y="3289"/>
                  </a:cubicBezTo>
                  <a:cubicBezTo>
                    <a:pt x="563" y="3347"/>
                    <a:pt x="609" y="3393"/>
                    <a:pt x="667" y="3405"/>
                  </a:cubicBezTo>
                  <a:cubicBezTo>
                    <a:pt x="629" y="3480"/>
                    <a:pt x="589" y="3552"/>
                    <a:pt x="554" y="3630"/>
                  </a:cubicBezTo>
                  <a:cubicBezTo>
                    <a:pt x="503" y="3742"/>
                    <a:pt x="597" y="3844"/>
                    <a:pt x="690" y="3844"/>
                  </a:cubicBezTo>
                  <a:cubicBezTo>
                    <a:pt x="731" y="3844"/>
                    <a:pt x="772" y="3823"/>
                    <a:pt x="800" y="3774"/>
                  </a:cubicBezTo>
                  <a:cubicBezTo>
                    <a:pt x="826" y="3728"/>
                    <a:pt x="852" y="3688"/>
                    <a:pt x="878" y="3641"/>
                  </a:cubicBezTo>
                  <a:cubicBezTo>
                    <a:pt x="959" y="3757"/>
                    <a:pt x="1037" y="3875"/>
                    <a:pt x="1114" y="3994"/>
                  </a:cubicBezTo>
                  <a:cubicBezTo>
                    <a:pt x="1354" y="4366"/>
                    <a:pt x="1585" y="4744"/>
                    <a:pt x="1819" y="5122"/>
                  </a:cubicBezTo>
                  <a:cubicBezTo>
                    <a:pt x="1998" y="5411"/>
                    <a:pt x="2171" y="5709"/>
                    <a:pt x="2353" y="6000"/>
                  </a:cubicBezTo>
                  <a:cubicBezTo>
                    <a:pt x="2350" y="6009"/>
                    <a:pt x="2344" y="6017"/>
                    <a:pt x="2341" y="6026"/>
                  </a:cubicBezTo>
                  <a:cubicBezTo>
                    <a:pt x="2290" y="6148"/>
                    <a:pt x="2401" y="6234"/>
                    <a:pt x="2512" y="6234"/>
                  </a:cubicBezTo>
                  <a:cubicBezTo>
                    <a:pt x="2514" y="6234"/>
                    <a:pt x="2516" y="6234"/>
                    <a:pt x="2518" y="6234"/>
                  </a:cubicBezTo>
                  <a:cubicBezTo>
                    <a:pt x="2645" y="6436"/>
                    <a:pt x="2786" y="6632"/>
                    <a:pt x="2936" y="6817"/>
                  </a:cubicBezTo>
                  <a:cubicBezTo>
                    <a:pt x="3005" y="6901"/>
                    <a:pt x="3101" y="6933"/>
                    <a:pt x="3205" y="6941"/>
                  </a:cubicBezTo>
                  <a:cubicBezTo>
                    <a:pt x="3214" y="7039"/>
                    <a:pt x="3299" y="7113"/>
                    <a:pt x="3386" y="7113"/>
                  </a:cubicBezTo>
                  <a:cubicBezTo>
                    <a:pt x="3438" y="7113"/>
                    <a:pt x="3490" y="7087"/>
                    <a:pt x="3528" y="7025"/>
                  </a:cubicBezTo>
                  <a:cubicBezTo>
                    <a:pt x="3563" y="6970"/>
                    <a:pt x="3597" y="6912"/>
                    <a:pt x="3632" y="6858"/>
                  </a:cubicBezTo>
                  <a:cubicBezTo>
                    <a:pt x="3742" y="6811"/>
                    <a:pt x="3846" y="6754"/>
                    <a:pt x="3941" y="6681"/>
                  </a:cubicBezTo>
                  <a:cubicBezTo>
                    <a:pt x="4518" y="6196"/>
                    <a:pt x="4934" y="5486"/>
                    <a:pt x="5523" y="5030"/>
                  </a:cubicBezTo>
                  <a:cubicBezTo>
                    <a:pt x="5532" y="5024"/>
                    <a:pt x="5540" y="5027"/>
                    <a:pt x="5549" y="5016"/>
                  </a:cubicBezTo>
                  <a:cubicBezTo>
                    <a:pt x="5555" y="5007"/>
                    <a:pt x="5558" y="5004"/>
                    <a:pt x="5563" y="4998"/>
                  </a:cubicBezTo>
                  <a:cubicBezTo>
                    <a:pt x="5817" y="4811"/>
                    <a:pt x="6095" y="4666"/>
                    <a:pt x="6441" y="4611"/>
                  </a:cubicBezTo>
                  <a:cubicBezTo>
                    <a:pt x="6504" y="4603"/>
                    <a:pt x="6488" y="4502"/>
                    <a:pt x="6426" y="4502"/>
                  </a:cubicBezTo>
                  <a:cubicBezTo>
                    <a:pt x="6425" y="4502"/>
                    <a:pt x="6425" y="4502"/>
                    <a:pt x="6424" y="4502"/>
                  </a:cubicBezTo>
                  <a:cubicBezTo>
                    <a:pt x="6250" y="4502"/>
                    <a:pt x="6077" y="4528"/>
                    <a:pt x="5913" y="4577"/>
                  </a:cubicBezTo>
                  <a:cubicBezTo>
                    <a:pt x="6528" y="3826"/>
                    <a:pt x="7102" y="3047"/>
                    <a:pt x="7723" y="2302"/>
                  </a:cubicBezTo>
                  <a:lnTo>
                    <a:pt x="7723" y="2302"/>
                  </a:lnTo>
                  <a:cubicBezTo>
                    <a:pt x="7590" y="2593"/>
                    <a:pt x="7449" y="2882"/>
                    <a:pt x="7304" y="3177"/>
                  </a:cubicBezTo>
                  <a:cubicBezTo>
                    <a:pt x="7252" y="3263"/>
                    <a:pt x="7284" y="3373"/>
                    <a:pt x="7373" y="3422"/>
                  </a:cubicBezTo>
                  <a:cubicBezTo>
                    <a:pt x="7177" y="3537"/>
                    <a:pt x="6975" y="3644"/>
                    <a:pt x="6767" y="3740"/>
                  </a:cubicBezTo>
                  <a:cubicBezTo>
                    <a:pt x="6577" y="3825"/>
                    <a:pt x="6695" y="4082"/>
                    <a:pt x="6874" y="4082"/>
                  </a:cubicBezTo>
                  <a:cubicBezTo>
                    <a:pt x="6901" y="4082"/>
                    <a:pt x="6929" y="4076"/>
                    <a:pt x="6958" y="4063"/>
                  </a:cubicBezTo>
                  <a:cubicBezTo>
                    <a:pt x="7694" y="3711"/>
                    <a:pt x="9230" y="2908"/>
                    <a:pt x="8710" y="1825"/>
                  </a:cubicBezTo>
                  <a:cubicBezTo>
                    <a:pt x="8647" y="1693"/>
                    <a:pt x="8569" y="1569"/>
                    <a:pt x="8476" y="1456"/>
                  </a:cubicBezTo>
                  <a:cubicBezTo>
                    <a:pt x="8488" y="1430"/>
                    <a:pt x="8499" y="1404"/>
                    <a:pt x="8508" y="1378"/>
                  </a:cubicBezTo>
                  <a:cubicBezTo>
                    <a:pt x="8556" y="1251"/>
                    <a:pt x="8442" y="1151"/>
                    <a:pt x="8327" y="1151"/>
                  </a:cubicBezTo>
                  <a:cubicBezTo>
                    <a:pt x="8288" y="1151"/>
                    <a:pt x="8249" y="1162"/>
                    <a:pt x="8216" y="1187"/>
                  </a:cubicBezTo>
                  <a:cubicBezTo>
                    <a:pt x="7532" y="573"/>
                    <a:pt x="6467" y="292"/>
                    <a:pt x="5636" y="131"/>
                  </a:cubicBezTo>
                  <a:cubicBezTo>
                    <a:pt x="5193" y="43"/>
                    <a:pt x="4766" y="0"/>
                    <a:pt x="4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89"/>
            <p:cNvSpPr/>
            <p:nvPr/>
          </p:nvSpPr>
          <p:spPr>
            <a:xfrm>
              <a:off x="3451425" y="1868325"/>
              <a:ext cx="900375" cy="1164925"/>
            </a:xfrm>
            <a:custGeom>
              <a:avLst/>
              <a:gdLst/>
              <a:ahLst/>
              <a:cxnLst/>
              <a:rect l="l" t="t" r="r" b="b"/>
              <a:pathLst>
                <a:path w="36015" h="46597" extrusionOk="0">
                  <a:moveTo>
                    <a:pt x="3990" y="38947"/>
                  </a:moveTo>
                  <a:lnTo>
                    <a:pt x="3990" y="38947"/>
                  </a:lnTo>
                  <a:cubicBezTo>
                    <a:pt x="3280" y="39727"/>
                    <a:pt x="3499" y="39473"/>
                    <a:pt x="2642" y="40625"/>
                  </a:cubicBezTo>
                  <a:cubicBezTo>
                    <a:pt x="2186" y="41240"/>
                    <a:pt x="1938" y="41502"/>
                    <a:pt x="1819" y="41557"/>
                  </a:cubicBezTo>
                  <a:cubicBezTo>
                    <a:pt x="2379" y="40838"/>
                    <a:pt x="2873" y="40067"/>
                    <a:pt x="3292" y="39256"/>
                  </a:cubicBezTo>
                  <a:cubicBezTo>
                    <a:pt x="3520" y="39138"/>
                    <a:pt x="3751" y="39037"/>
                    <a:pt x="3990" y="38947"/>
                  </a:cubicBezTo>
                  <a:close/>
                  <a:moveTo>
                    <a:pt x="2882" y="40864"/>
                  </a:moveTo>
                  <a:cubicBezTo>
                    <a:pt x="2815" y="40968"/>
                    <a:pt x="2749" y="41066"/>
                    <a:pt x="2668" y="41188"/>
                  </a:cubicBezTo>
                  <a:cubicBezTo>
                    <a:pt x="2013" y="42186"/>
                    <a:pt x="1375" y="43180"/>
                    <a:pt x="760" y="44196"/>
                  </a:cubicBezTo>
                  <a:cubicBezTo>
                    <a:pt x="647" y="43875"/>
                    <a:pt x="586" y="43538"/>
                    <a:pt x="584" y="43197"/>
                  </a:cubicBezTo>
                  <a:cubicBezTo>
                    <a:pt x="1513" y="42524"/>
                    <a:pt x="2163" y="41811"/>
                    <a:pt x="2882" y="40864"/>
                  </a:cubicBezTo>
                  <a:close/>
                  <a:moveTo>
                    <a:pt x="4595" y="40283"/>
                  </a:moveTo>
                  <a:cubicBezTo>
                    <a:pt x="3392" y="41799"/>
                    <a:pt x="2445" y="43674"/>
                    <a:pt x="1496" y="45391"/>
                  </a:cubicBezTo>
                  <a:cubicBezTo>
                    <a:pt x="1300" y="45195"/>
                    <a:pt x="1129" y="44970"/>
                    <a:pt x="991" y="44727"/>
                  </a:cubicBezTo>
                  <a:cubicBezTo>
                    <a:pt x="2271" y="43297"/>
                    <a:pt x="3387" y="41802"/>
                    <a:pt x="4595" y="40283"/>
                  </a:cubicBezTo>
                  <a:close/>
                  <a:moveTo>
                    <a:pt x="35747" y="0"/>
                  </a:moveTo>
                  <a:cubicBezTo>
                    <a:pt x="35706" y="0"/>
                    <a:pt x="35664" y="15"/>
                    <a:pt x="35626" y="51"/>
                  </a:cubicBezTo>
                  <a:cubicBezTo>
                    <a:pt x="32162" y="3264"/>
                    <a:pt x="29569" y="7580"/>
                    <a:pt x="26595" y="11255"/>
                  </a:cubicBezTo>
                  <a:cubicBezTo>
                    <a:pt x="23322" y="15300"/>
                    <a:pt x="20025" y="19318"/>
                    <a:pt x="17037" y="23583"/>
                  </a:cubicBezTo>
                  <a:cubicBezTo>
                    <a:pt x="13936" y="28005"/>
                    <a:pt x="11159" y="32651"/>
                    <a:pt x="8127" y="37123"/>
                  </a:cubicBezTo>
                  <a:cubicBezTo>
                    <a:pt x="6337" y="39753"/>
                    <a:pt x="4397" y="42279"/>
                    <a:pt x="2316" y="44687"/>
                  </a:cubicBezTo>
                  <a:cubicBezTo>
                    <a:pt x="3667" y="43119"/>
                    <a:pt x="4660" y="40844"/>
                    <a:pt x="5731" y="39066"/>
                  </a:cubicBezTo>
                  <a:cubicBezTo>
                    <a:pt x="5809" y="38936"/>
                    <a:pt x="5692" y="38796"/>
                    <a:pt x="5571" y="38796"/>
                  </a:cubicBezTo>
                  <a:cubicBezTo>
                    <a:pt x="5530" y="38796"/>
                    <a:pt x="5489" y="38812"/>
                    <a:pt x="5454" y="38849"/>
                  </a:cubicBezTo>
                  <a:cubicBezTo>
                    <a:pt x="3962" y="40433"/>
                    <a:pt x="2736" y="42118"/>
                    <a:pt x="1377" y="43823"/>
                  </a:cubicBezTo>
                  <a:lnTo>
                    <a:pt x="1377" y="43823"/>
                  </a:lnTo>
                  <a:cubicBezTo>
                    <a:pt x="2375" y="42570"/>
                    <a:pt x="3584" y="40456"/>
                    <a:pt x="4539" y="38846"/>
                  </a:cubicBezTo>
                  <a:cubicBezTo>
                    <a:pt x="4550" y="38820"/>
                    <a:pt x="4556" y="38791"/>
                    <a:pt x="4550" y="38762"/>
                  </a:cubicBezTo>
                  <a:cubicBezTo>
                    <a:pt x="5015" y="38637"/>
                    <a:pt x="5487" y="38568"/>
                    <a:pt x="5948" y="38568"/>
                  </a:cubicBezTo>
                  <a:cubicBezTo>
                    <a:pt x="6189" y="38568"/>
                    <a:pt x="6428" y="38587"/>
                    <a:pt x="6661" y="38627"/>
                  </a:cubicBezTo>
                  <a:cubicBezTo>
                    <a:pt x="6666" y="38628"/>
                    <a:pt x="6672" y="38628"/>
                    <a:pt x="6677" y="38628"/>
                  </a:cubicBezTo>
                  <a:cubicBezTo>
                    <a:pt x="6769" y="38628"/>
                    <a:pt x="6805" y="38490"/>
                    <a:pt x="6704" y="38465"/>
                  </a:cubicBezTo>
                  <a:cubicBezTo>
                    <a:pt x="6387" y="38393"/>
                    <a:pt x="6066" y="38359"/>
                    <a:pt x="5747" y="38359"/>
                  </a:cubicBezTo>
                  <a:cubicBezTo>
                    <a:pt x="4963" y="38359"/>
                    <a:pt x="4185" y="38564"/>
                    <a:pt x="3471" y="38913"/>
                  </a:cubicBezTo>
                  <a:cubicBezTo>
                    <a:pt x="3502" y="38852"/>
                    <a:pt x="3534" y="38797"/>
                    <a:pt x="3566" y="38734"/>
                  </a:cubicBezTo>
                  <a:cubicBezTo>
                    <a:pt x="3626" y="38609"/>
                    <a:pt x="3531" y="38486"/>
                    <a:pt x="3419" y="38486"/>
                  </a:cubicBezTo>
                  <a:cubicBezTo>
                    <a:pt x="3380" y="38486"/>
                    <a:pt x="3340" y="38500"/>
                    <a:pt x="3303" y="38534"/>
                  </a:cubicBezTo>
                  <a:cubicBezTo>
                    <a:pt x="3098" y="38725"/>
                    <a:pt x="2905" y="38913"/>
                    <a:pt x="2720" y="39097"/>
                  </a:cubicBezTo>
                  <a:cubicBezTo>
                    <a:pt x="2724" y="39000"/>
                    <a:pt x="2648" y="38905"/>
                    <a:pt x="2556" y="38905"/>
                  </a:cubicBezTo>
                  <a:cubicBezTo>
                    <a:pt x="2529" y="38905"/>
                    <a:pt x="2500" y="38914"/>
                    <a:pt x="2472" y="38933"/>
                  </a:cubicBezTo>
                  <a:cubicBezTo>
                    <a:pt x="2423" y="38970"/>
                    <a:pt x="2379" y="39011"/>
                    <a:pt x="2333" y="39045"/>
                  </a:cubicBezTo>
                  <a:cubicBezTo>
                    <a:pt x="2302" y="39023"/>
                    <a:pt x="2265" y="39012"/>
                    <a:pt x="2229" y="39012"/>
                  </a:cubicBezTo>
                  <a:cubicBezTo>
                    <a:pt x="2185" y="39012"/>
                    <a:pt x="2141" y="39028"/>
                    <a:pt x="2108" y="39060"/>
                  </a:cubicBezTo>
                  <a:cubicBezTo>
                    <a:pt x="1519" y="39626"/>
                    <a:pt x="910" y="40166"/>
                    <a:pt x="275" y="40679"/>
                  </a:cubicBezTo>
                  <a:cubicBezTo>
                    <a:pt x="146" y="40789"/>
                    <a:pt x="265" y="40992"/>
                    <a:pt x="405" y="40992"/>
                  </a:cubicBezTo>
                  <a:cubicBezTo>
                    <a:pt x="435" y="40992"/>
                    <a:pt x="465" y="40983"/>
                    <a:pt x="494" y="40962"/>
                  </a:cubicBezTo>
                  <a:cubicBezTo>
                    <a:pt x="737" y="40792"/>
                    <a:pt x="985" y="40633"/>
                    <a:pt x="1242" y="40489"/>
                  </a:cubicBezTo>
                  <a:lnTo>
                    <a:pt x="1242" y="40489"/>
                  </a:lnTo>
                  <a:cubicBezTo>
                    <a:pt x="1167" y="40662"/>
                    <a:pt x="1100" y="40841"/>
                    <a:pt x="1040" y="41026"/>
                  </a:cubicBezTo>
                  <a:cubicBezTo>
                    <a:pt x="702" y="41531"/>
                    <a:pt x="462" y="42068"/>
                    <a:pt x="344" y="42614"/>
                  </a:cubicBezTo>
                  <a:cubicBezTo>
                    <a:pt x="234" y="42801"/>
                    <a:pt x="133" y="42998"/>
                    <a:pt x="47" y="43200"/>
                  </a:cubicBezTo>
                  <a:cubicBezTo>
                    <a:pt x="0" y="43309"/>
                    <a:pt x="73" y="43453"/>
                    <a:pt x="183" y="43453"/>
                  </a:cubicBezTo>
                  <a:cubicBezTo>
                    <a:pt x="210" y="43453"/>
                    <a:pt x="239" y="43445"/>
                    <a:pt x="269" y="43425"/>
                  </a:cubicBezTo>
                  <a:cubicBezTo>
                    <a:pt x="278" y="43821"/>
                    <a:pt x="367" y="44207"/>
                    <a:pt x="532" y="44568"/>
                  </a:cubicBezTo>
                  <a:cubicBezTo>
                    <a:pt x="439" y="44721"/>
                    <a:pt x="341" y="44871"/>
                    <a:pt x="252" y="45027"/>
                  </a:cubicBezTo>
                  <a:cubicBezTo>
                    <a:pt x="178" y="45157"/>
                    <a:pt x="292" y="45294"/>
                    <a:pt x="412" y="45294"/>
                  </a:cubicBezTo>
                  <a:cubicBezTo>
                    <a:pt x="452" y="45294"/>
                    <a:pt x="494" y="45278"/>
                    <a:pt x="529" y="45241"/>
                  </a:cubicBezTo>
                  <a:cubicBezTo>
                    <a:pt x="610" y="45154"/>
                    <a:pt x="682" y="45065"/>
                    <a:pt x="763" y="44978"/>
                  </a:cubicBezTo>
                  <a:cubicBezTo>
                    <a:pt x="930" y="45224"/>
                    <a:pt x="1129" y="45449"/>
                    <a:pt x="1354" y="45642"/>
                  </a:cubicBezTo>
                  <a:cubicBezTo>
                    <a:pt x="1308" y="45723"/>
                    <a:pt x="1265" y="45807"/>
                    <a:pt x="1219" y="45888"/>
                  </a:cubicBezTo>
                  <a:cubicBezTo>
                    <a:pt x="1145" y="46017"/>
                    <a:pt x="1260" y="46159"/>
                    <a:pt x="1382" y="46159"/>
                  </a:cubicBezTo>
                  <a:cubicBezTo>
                    <a:pt x="1424" y="46159"/>
                    <a:pt x="1466" y="46143"/>
                    <a:pt x="1502" y="46104"/>
                  </a:cubicBezTo>
                  <a:cubicBezTo>
                    <a:pt x="1562" y="46038"/>
                    <a:pt x="1617" y="45968"/>
                    <a:pt x="1678" y="45899"/>
                  </a:cubicBezTo>
                  <a:cubicBezTo>
                    <a:pt x="1917" y="46072"/>
                    <a:pt x="2171" y="46225"/>
                    <a:pt x="2437" y="46355"/>
                  </a:cubicBezTo>
                  <a:cubicBezTo>
                    <a:pt x="2789" y="46528"/>
                    <a:pt x="3170" y="46596"/>
                    <a:pt x="3559" y="46596"/>
                  </a:cubicBezTo>
                  <a:cubicBezTo>
                    <a:pt x="4390" y="46596"/>
                    <a:pt x="5261" y="46284"/>
                    <a:pt x="5976" y="46003"/>
                  </a:cubicBezTo>
                  <a:cubicBezTo>
                    <a:pt x="6609" y="45755"/>
                    <a:pt x="8684" y="44049"/>
                    <a:pt x="9556" y="44049"/>
                  </a:cubicBezTo>
                  <a:cubicBezTo>
                    <a:pt x="9639" y="44049"/>
                    <a:pt x="9711" y="44064"/>
                    <a:pt x="9770" y="44098"/>
                  </a:cubicBezTo>
                  <a:cubicBezTo>
                    <a:pt x="9951" y="44202"/>
                    <a:pt x="10133" y="44253"/>
                    <a:pt x="10306" y="44253"/>
                  </a:cubicBezTo>
                  <a:cubicBezTo>
                    <a:pt x="10433" y="44253"/>
                    <a:pt x="10555" y="44225"/>
                    <a:pt x="10668" y="44173"/>
                  </a:cubicBezTo>
                  <a:cubicBezTo>
                    <a:pt x="10281" y="44069"/>
                    <a:pt x="9727" y="43642"/>
                    <a:pt x="9574" y="43642"/>
                  </a:cubicBezTo>
                  <a:cubicBezTo>
                    <a:pt x="8843" y="43642"/>
                    <a:pt x="8199" y="44430"/>
                    <a:pt x="7596" y="44808"/>
                  </a:cubicBezTo>
                  <a:cubicBezTo>
                    <a:pt x="6410" y="45547"/>
                    <a:pt x="5090" y="46127"/>
                    <a:pt x="3687" y="46248"/>
                  </a:cubicBezTo>
                  <a:cubicBezTo>
                    <a:pt x="3612" y="46255"/>
                    <a:pt x="3537" y="46258"/>
                    <a:pt x="3464" y="46258"/>
                  </a:cubicBezTo>
                  <a:cubicBezTo>
                    <a:pt x="2847" y="46258"/>
                    <a:pt x="2296" y="46046"/>
                    <a:pt x="1842" y="45709"/>
                  </a:cubicBezTo>
                  <a:cubicBezTo>
                    <a:pt x="7504" y="39418"/>
                    <a:pt x="11774" y="32119"/>
                    <a:pt x="16451" y="25104"/>
                  </a:cubicBezTo>
                  <a:cubicBezTo>
                    <a:pt x="19618" y="20352"/>
                    <a:pt x="23267" y="15949"/>
                    <a:pt x="26858" y="11521"/>
                  </a:cubicBezTo>
                  <a:cubicBezTo>
                    <a:pt x="29783" y="7909"/>
                    <a:pt x="32488" y="3472"/>
                    <a:pt x="35880" y="305"/>
                  </a:cubicBezTo>
                  <a:cubicBezTo>
                    <a:pt x="36015" y="181"/>
                    <a:pt x="35890" y="0"/>
                    <a:pt x="35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89"/>
            <p:cNvSpPr/>
            <p:nvPr/>
          </p:nvSpPr>
          <p:spPr>
            <a:xfrm>
              <a:off x="3718175" y="2963250"/>
              <a:ext cx="10100" cy="10000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379" y="0"/>
                  </a:moveTo>
                  <a:lnTo>
                    <a:pt x="379" y="0"/>
                  </a:lnTo>
                  <a:cubicBezTo>
                    <a:pt x="278" y="174"/>
                    <a:pt x="154" y="309"/>
                    <a:pt x="1" y="379"/>
                  </a:cubicBezTo>
                  <a:cubicBezTo>
                    <a:pt x="51" y="392"/>
                    <a:pt x="99" y="399"/>
                    <a:pt x="142" y="399"/>
                  </a:cubicBezTo>
                  <a:cubicBezTo>
                    <a:pt x="303" y="399"/>
                    <a:pt x="404" y="294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89"/>
            <p:cNvSpPr/>
            <p:nvPr/>
          </p:nvSpPr>
          <p:spPr>
            <a:xfrm>
              <a:off x="3701000" y="2861350"/>
              <a:ext cx="59850" cy="102000"/>
            </a:xfrm>
            <a:custGeom>
              <a:avLst/>
              <a:gdLst/>
              <a:ahLst/>
              <a:cxnLst/>
              <a:rect l="l" t="t" r="r" b="b"/>
              <a:pathLst>
                <a:path w="2394" h="4080" extrusionOk="0">
                  <a:moveTo>
                    <a:pt x="2166" y="1"/>
                  </a:moveTo>
                  <a:cubicBezTo>
                    <a:pt x="2158" y="1"/>
                    <a:pt x="2149" y="1"/>
                    <a:pt x="2140" y="3"/>
                  </a:cubicBezTo>
                  <a:cubicBezTo>
                    <a:pt x="777" y="199"/>
                    <a:pt x="532" y="878"/>
                    <a:pt x="474" y="2240"/>
                  </a:cubicBezTo>
                  <a:cubicBezTo>
                    <a:pt x="468" y="2393"/>
                    <a:pt x="552" y="2546"/>
                    <a:pt x="616" y="2688"/>
                  </a:cubicBezTo>
                  <a:cubicBezTo>
                    <a:pt x="916" y="3372"/>
                    <a:pt x="1043" y="3805"/>
                    <a:pt x="1066" y="4079"/>
                  </a:cubicBezTo>
                  <a:cubicBezTo>
                    <a:pt x="1121" y="3987"/>
                    <a:pt x="1179" y="3903"/>
                    <a:pt x="1213" y="3782"/>
                  </a:cubicBezTo>
                  <a:cubicBezTo>
                    <a:pt x="1565" y="2503"/>
                    <a:pt x="1" y="678"/>
                    <a:pt x="2218" y="283"/>
                  </a:cubicBezTo>
                  <a:cubicBezTo>
                    <a:pt x="2393" y="250"/>
                    <a:pt x="2329" y="1"/>
                    <a:pt x="21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89"/>
            <p:cNvSpPr/>
            <p:nvPr/>
          </p:nvSpPr>
          <p:spPr>
            <a:xfrm>
              <a:off x="4162850" y="3176950"/>
              <a:ext cx="825" cy="1400"/>
            </a:xfrm>
            <a:custGeom>
              <a:avLst/>
              <a:gdLst/>
              <a:ahLst/>
              <a:cxnLst/>
              <a:rect l="l" t="t" r="r" b="b"/>
              <a:pathLst>
                <a:path w="33" h="56" extrusionOk="0">
                  <a:moveTo>
                    <a:pt x="32" y="1"/>
                  </a:moveTo>
                  <a:cubicBezTo>
                    <a:pt x="24" y="12"/>
                    <a:pt x="15" y="27"/>
                    <a:pt x="6" y="41"/>
                  </a:cubicBezTo>
                  <a:lnTo>
                    <a:pt x="1" y="56"/>
                  </a:lnTo>
                  <a:cubicBezTo>
                    <a:pt x="9" y="35"/>
                    <a:pt x="24" y="18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89"/>
            <p:cNvSpPr/>
            <p:nvPr/>
          </p:nvSpPr>
          <p:spPr>
            <a:xfrm>
              <a:off x="3697825" y="3288025"/>
              <a:ext cx="7975" cy="11300"/>
            </a:xfrm>
            <a:custGeom>
              <a:avLst/>
              <a:gdLst/>
              <a:ahLst/>
              <a:cxnLst/>
              <a:rect l="l" t="t" r="r" b="b"/>
              <a:pathLst>
                <a:path w="319" h="452" extrusionOk="0">
                  <a:moveTo>
                    <a:pt x="318" y="1"/>
                  </a:moveTo>
                  <a:lnTo>
                    <a:pt x="318" y="1"/>
                  </a:lnTo>
                  <a:cubicBezTo>
                    <a:pt x="211" y="151"/>
                    <a:pt x="107" y="301"/>
                    <a:pt x="1" y="451"/>
                  </a:cubicBezTo>
                  <a:cubicBezTo>
                    <a:pt x="38" y="399"/>
                    <a:pt x="79" y="347"/>
                    <a:pt x="116" y="295"/>
                  </a:cubicBezTo>
                  <a:cubicBezTo>
                    <a:pt x="185" y="200"/>
                    <a:pt x="249" y="99"/>
                    <a:pt x="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89"/>
            <p:cNvSpPr/>
            <p:nvPr/>
          </p:nvSpPr>
          <p:spPr>
            <a:xfrm>
              <a:off x="3909450" y="3369675"/>
              <a:ext cx="62600" cy="80850"/>
            </a:xfrm>
            <a:custGeom>
              <a:avLst/>
              <a:gdLst/>
              <a:ahLst/>
              <a:cxnLst/>
              <a:rect l="l" t="t" r="r" b="b"/>
              <a:pathLst>
                <a:path w="2504" h="3234" extrusionOk="0">
                  <a:moveTo>
                    <a:pt x="2503" y="0"/>
                  </a:moveTo>
                  <a:lnTo>
                    <a:pt x="2503" y="0"/>
                  </a:lnTo>
                  <a:cubicBezTo>
                    <a:pt x="1712" y="1025"/>
                    <a:pt x="910" y="2038"/>
                    <a:pt x="110" y="3055"/>
                  </a:cubicBezTo>
                  <a:lnTo>
                    <a:pt x="0" y="3234"/>
                  </a:lnTo>
                  <a:cubicBezTo>
                    <a:pt x="846" y="2162"/>
                    <a:pt x="1689" y="1091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89"/>
            <p:cNvSpPr/>
            <p:nvPr/>
          </p:nvSpPr>
          <p:spPr>
            <a:xfrm>
              <a:off x="3285550" y="3006625"/>
              <a:ext cx="1042475" cy="1050600"/>
            </a:xfrm>
            <a:custGeom>
              <a:avLst/>
              <a:gdLst/>
              <a:ahLst/>
              <a:cxnLst/>
              <a:rect l="l" t="t" r="r" b="b"/>
              <a:pathLst>
                <a:path w="41699" h="42024" extrusionOk="0">
                  <a:moveTo>
                    <a:pt x="18354" y="344"/>
                  </a:moveTo>
                  <a:lnTo>
                    <a:pt x="18354" y="344"/>
                  </a:lnTo>
                  <a:cubicBezTo>
                    <a:pt x="17640" y="1006"/>
                    <a:pt x="16960" y="1703"/>
                    <a:pt x="16321" y="2434"/>
                  </a:cubicBezTo>
                  <a:lnTo>
                    <a:pt x="16321" y="2434"/>
                  </a:lnTo>
                  <a:cubicBezTo>
                    <a:pt x="16682" y="1813"/>
                    <a:pt x="17010" y="1172"/>
                    <a:pt x="17306" y="517"/>
                  </a:cubicBezTo>
                  <a:cubicBezTo>
                    <a:pt x="17314" y="491"/>
                    <a:pt x="17314" y="465"/>
                    <a:pt x="17309" y="436"/>
                  </a:cubicBezTo>
                  <a:cubicBezTo>
                    <a:pt x="17655" y="396"/>
                    <a:pt x="18004" y="364"/>
                    <a:pt x="18354" y="344"/>
                  </a:cubicBezTo>
                  <a:close/>
                  <a:moveTo>
                    <a:pt x="19205" y="327"/>
                  </a:moveTo>
                  <a:lnTo>
                    <a:pt x="19205" y="327"/>
                  </a:lnTo>
                  <a:cubicBezTo>
                    <a:pt x="19402" y="335"/>
                    <a:pt x="19589" y="356"/>
                    <a:pt x="19777" y="384"/>
                  </a:cubicBezTo>
                  <a:cubicBezTo>
                    <a:pt x="19234" y="1072"/>
                    <a:pt x="18706" y="1770"/>
                    <a:pt x="18178" y="2469"/>
                  </a:cubicBezTo>
                  <a:cubicBezTo>
                    <a:pt x="18536" y="1773"/>
                    <a:pt x="18882" y="1072"/>
                    <a:pt x="19202" y="364"/>
                  </a:cubicBezTo>
                  <a:cubicBezTo>
                    <a:pt x="19208" y="353"/>
                    <a:pt x="19202" y="338"/>
                    <a:pt x="19205" y="327"/>
                  </a:cubicBezTo>
                  <a:close/>
                  <a:moveTo>
                    <a:pt x="16985" y="486"/>
                  </a:moveTo>
                  <a:cubicBezTo>
                    <a:pt x="16965" y="488"/>
                    <a:pt x="16948" y="497"/>
                    <a:pt x="16933" y="506"/>
                  </a:cubicBezTo>
                  <a:cubicBezTo>
                    <a:pt x="15628" y="1643"/>
                    <a:pt x="14468" y="2888"/>
                    <a:pt x="13391" y="4192"/>
                  </a:cubicBezTo>
                  <a:cubicBezTo>
                    <a:pt x="14029" y="3081"/>
                    <a:pt x="14661" y="1967"/>
                    <a:pt x="15268" y="841"/>
                  </a:cubicBezTo>
                  <a:cubicBezTo>
                    <a:pt x="15273" y="829"/>
                    <a:pt x="15268" y="818"/>
                    <a:pt x="15273" y="806"/>
                  </a:cubicBezTo>
                  <a:cubicBezTo>
                    <a:pt x="15833" y="670"/>
                    <a:pt x="16405" y="566"/>
                    <a:pt x="16985" y="486"/>
                  </a:cubicBezTo>
                  <a:close/>
                  <a:moveTo>
                    <a:pt x="14834" y="921"/>
                  </a:moveTo>
                  <a:cubicBezTo>
                    <a:pt x="13561" y="2420"/>
                    <a:pt x="12392" y="3987"/>
                    <a:pt x="11281" y="5598"/>
                  </a:cubicBezTo>
                  <a:cubicBezTo>
                    <a:pt x="12103" y="4161"/>
                    <a:pt x="12889" y="2720"/>
                    <a:pt x="13619" y="1294"/>
                  </a:cubicBezTo>
                  <a:cubicBezTo>
                    <a:pt x="14020" y="1155"/>
                    <a:pt x="14425" y="1031"/>
                    <a:pt x="14834" y="921"/>
                  </a:cubicBezTo>
                  <a:close/>
                  <a:moveTo>
                    <a:pt x="15992" y="1704"/>
                  </a:moveTo>
                  <a:cubicBezTo>
                    <a:pt x="14520" y="3476"/>
                    <a:pt x="13096" y="5287"/>
                    <a:pt x="11679" y="7105"/>
                  </a:cubicBezTo>
                  <a:cubicBezTo>
                    <a:pt x="11953" y="6652"/>
                    <a:pt x="12225" y="6199"/>
                    <a:pt x="12493" y="5746"/>
                  </a:cubicBezTo>
                  <a:cubicBezTo>
                    <a:pt x="13330" y="4637"/>
                    <a:pt x="14211" y="3557"/>
                    <a:pt x="15161" y="2532"/>
                  </a:cubicBezTo>
                  <a:cubicBezTo>
                    <a:pt x="15568" y="2094"/>
                    <a:pt x="15833" y="1834"/>
                    <a:pt x="15992" y="1704"/>
                  </a:cubicBezTo>
                  <a:close/>
                  <a:moveTo>
                    <a:pt x="29628" y="7043"/>
                  </a:moveTo>
                  <a:cubicBezTo>
                    <a:pt x="29765" y="7080"/>
                    <a:pt x="29903" y="7106"/>
                    <a:pt x="30043" y="7123"/>
                  </a:cubicBezTo>
                  <a:cubicBezTo>
                    <a:pt x="29760" y="7481"/>
                    <a:pt x="29486" y="7844"/>
                    <a:pt x="29206" y="8205"/>
                  </a:cubicBezTo>
                  <a:cubicBezTo>
                    <a:pt x="29356" y="7844"/>
                    <a:pt x="29498" y="7481"/>
                    <a:pt x="29627" y="7111"/>
                  </a:cubicBezTo>
                  <a:cubicBezTo>
                    <a:pt x="29633" y="7088"/>
                    <a:pt x="29633" y="7066"/>
                    <a:pt x="29628" y="7043"/>
                  </a:cubicBezTo>
                  <a:close/>
                  <a:moveTo>
                    <a:pt x="20442" y="2184"/>
                  </a:moveTo>
                  <a:cubicBezTo>
                    <a:pt x="20528" y="2184"/>
                    <a:pt x="20320" y="2661"/>
                    <a:pt x="19589" y="3961"/>
                  </a:cubicBezTo>
                  <a:cubicBezTo>
                    <a:pt x="18570" y="5777"/>
                    <a:pt x="17156" y="7466"/>
                    <a:pt x="15914" y="9132"/>
                  </a:cubicBezTo>
                  <a:cubicBezTo>
                    <a:pt x="15490" y="9701"/>
                    <a:pt x="15057" y="10261"/>
                    <a:pt x="14624" y="10818"/>
                  </a:cubicBezTo>
                  <a:cubicBezTo>
                    <a:pt x="15747" y="9095"/>
                    <a:pt x="16887" y="7380"/>
                    <a:pt x="17944" y="5610"/>
                  </a:cubicBezTo>
                  <a:cubicBezTo>
                    <a:pt x="18377" y="4882"/>
                    <a:pt x="20239" y="2184"/>
                    <a:pt x="20442" y="2184"/>
                  </a:cubicBezTo>
                  <a:close/>
                  <a:moveTo>
                    <a:pt x="16971" y="11027"/>
                  </a:moveTo>
                  <a:cubicBezTo>
                    <a:pt x="16916" y="11105"/>
                    <a:pt x="16861" y="11182"/>
                    <a:pt x="16806" y="11260"/>
                  </a:cubicBezTo>
                  <a:cubicBezTo>
                    <a:pt x="16861" y="11182"/>
                    <a:pt x="16916" y="11105"/>
                    <a:pt x="16971" y="11027"/>
                  </a:cubicBezTo>
                  <a:close/>
                  <a:moveTo>
                    <a:pt x="28761" y="8358"/>
                  </a:moveTo>
                  <a:lnTo>
                    <a:pt x="28761" y="8358"/>
                  </a:lnTo>
                  <a:cubicBezTo>
                    <a:pt x="28675" y="8641"/>
                    <a:pt x="28559" y="8913"/>
                    <a:pt x="28450" y="9187"/>
                  </a:cubicBezTo>
                  <a:cubicBezTo>
                    <a:pt x="27843" y="9978"/>
                    <a:pt x="27246" y="10772"/>
                    <a:pt x="26651" y="11575"/>
                  </a:cubicBezTo>
                  <a:cubicBezTo>
                    <a:pt x="26801" y="11335"/>
                    <a:pt x="26948" y="11095"/>
                    <a:pt x="27101" y="10859"/>
                  </a:cubicBezTo>
                  <a:cubicBezTo>
                    <a:pt x="27641" y="10016"/>
                    <a:pt x="28196" y="9181"/>
                    <a:pt x="28761" y="8358"/>
                  </a:cubicBezTo>
                  <a:close/>
                  <a:moveTo>
                    <a:pt x="14211" y="2071"/>
                  </a:moveTo>
                  <a:cubicBezTo>
                    <a:pt x="12943" y="3661"/>
                    <a:pt x="11893" y="5633"/>
                    <a:pt x="10859" y="7590"/>
                  </a:cubicBezTo>
                  <a:cubicBezTo>
                    <a:pt x="10215" y="8537"/>
                    <a:pt x="9595" y="9505"/>
                    <a:pt x="8994" y="10486"/>
                  </a:cubicBezTo>
                  <a:cubicBezTo>
                    <a:pt x="8347" y="11283"/>
                    <a:pt x="7701" y="12080"/>
                    <a:pt x="7031" y="12856"/>
                  </a:cubicBezTo>
                  <a:lnTo>
                    <a:pt x="6404" y="13578"/>
                  </a:lnTo>
                  <a:cubicBezTo>
                    <a:pt x="8945" y="9704"/>
                    <a:pt x="11315" y="5705"/>
                    <a:pt x="14211" y="2071"/>
                  </a:cubicBezTo>
                  <a:close/>
                  <a:moveTo>
                    <a:pt x="9430" y="3315"/>
                  </a:moveTo>
                  <a:lnTo>
                    <a:pt x="9430" y="3315"/>
                  </a:lnTo>
                  <a:cubicBezTo>
                    <a:pt x="6869" y="6860"/>
                    <a:pt x="4577" y="10587"/>
                    <a:pt x="1739" y="13927"/>
                  </a:cubicBezTo>
                  <a:cubicBezTo>
                    <a:pt x="2954" y="12495"/>
                    <a:pt x="5024" y="9242"/>
                    <a:pt x="5925" y="6606"/>
                  </a:cubicBezTo>
                  <a:cubicBezTo>
                    <a:pt x="6918" y="5379"/>
                    <a:pt x="8018" y="4233"/>
                    <a:pt x="9430" y="3315"/>
                  </a:cubicBezTo>
                  <a:close/>
                  <a:moveTo>
                    <a:pt x="14684" y="7051"/>
                  </a:moveTo>
                  <a:lnTo>
                    <a:pt x="14684" y="7051"/>
                  </a:lnTo>
                  <a:cubicBezTo>
                    <a:pt x="14332" y="7640"/>
                    <a:pt x="13980" y="8226"/>
                    <a:pt x="13622" y="8806"/>
                  </a:cubicBezTo>
                  <a:cubicBezTo>
                    <a:pt x="12782" y="10030"/>
                    <a:pt x="11950" y="11263"/>
                    <a:pt x="11130" y="12498"/>
                  </a:cubicBezTo>
                  <a:cubicBezTo>
                    <a:pt x="10645" y="13159"/>
                    <a:pt x="10163" y="13821"/>
                    <a:pt x="9681" y="14485"/>
                  </a:cubicBezTo>
                  <a:cubicBezTo>
                    <a:pt x="10435" y="13269"/>
                    <a:pt x="11182" y="12051"/>
                    <a:pt x="11933" y="10833"/>
                  </a:cubicBezTo>
                  <a:cubicBezTo>
                    <a:pt x="12842" y="9577"/>
                    <a:pt x="13775" y="8321"/>
                    <a:pt x="14684" y="7051"/>
                  </a:cubicBezTo>
                  <a:close/>
                  <a:moveTo>
                    <a:pt x="33728" y="6625"/>
                  </a:moveTo>
                  <a:lnTo>
                    <a:pt x="33728" y="6625"/>
                  </a:lnTo>
                  <a:cubicBezTo>
                    <a:pt x="33763" y="6625"/>
                    <a:pt x="32544" y="8578"/>
                    <a:pt x="32350" y="8918"/>
                  </a:cubicBezTo>
                  <a:cubicBezTo>
                    <a:pt x="31100" y="11110"/>
                    <a:pt x="29607" y="13165"/>
                    <a:pt x="28089" y="15203"/>
                  </a:cubicBezTo>
                  <a:cubicBezTo>
                    <a:pt x="28998" y="13766"/>
                    <a:pt x="29913" y="12334"/>
                    <a:pt x="30872" y="10925"/>
                  </a:cubicBezTo>
                  <a:cubicBezTo>
                    <a:pt x="31501" y="9984"/>
                    <a:pt x="32125" y="9040"/>
                    <a:pt x="32743" y="8090"/>
                  </a:cubicBezTo>
                  <a:cubicBezTo>
                    <a:pt x="33451" y="7009"/>
                    <a:pt x="33713" y="6625"/>
                    <a:pt x="33728" y="6625"/>
                  </a:cubicBezTo>
                  <a:close/>
                  <a:moveTo>
                    <a:pt x="11379" y="2226"/>
                  </a:moveTo>
                  <a:lnTo>
                    <a:pt x="11379" y="2226"/>
                  </a:lnTo>
                  <a:cubicBezTo>
                    <a:pt x="9794" y="4389"/>
                    <a:pt x="8226" y="6554"/>
                    <a:pt x="6670" y="8725"/>
                  </a:cubicBezTo>
                  <a:lnTo>
                    <a:pt x="6670" y="8728"/>
                  </a:lnTo>
                  <a:cubicBezTo>
                    <a:pt x="5099" y="10766"/>
                    <a:pt x="3561" y="12874"/>
                    <a:pt x="2181" y="15071"/>
                  </a:cubicBezTo>
                  <a:cubicBezTo>
                    <a:pt x="2010" y="15286"/>
                    <a:pt x="1915" y="15380"/>
                    <a:pt x="1880" y="15380"/>
                  </a:cubicBezTo>
                  <a:cubicBezTo>
                    <a:pt x="1705" y="15380"/>
                    <a:pt x="3071" y="12960"/>
                    <a:pt x="3898" y="11600"/>
                  </a:cubicBezTo>
                  <a:cubicBezTo>
                    <a:pt x="5221" y="9854"/>
                    <a:pt x="6453" y="8041"/>
                    <a:pt x="7689" y="6225"/>
                  </a:cubicBezTo>
                  <a:cubicBezTo>
                    <a:pt x="8472" y="5148"/>
                    <a:pt x="9248" y="4068"/>
                    <a:pt x="9996" y="2963"/>
                  </a:cubicBezTo>
                  <a:cubicBezTo>
                    <a:pt x="10449" y="2700"/>
                    <a:pt x="10911" y="2454"/>
                    <a:pt x="11379" y="2226"/>
                  </a:cubicBezTo>
                  <a:close/>
                  <a:moveTo>
                    <a:pt x="15998" y="2050"/>
                  </a:moveTo>
                  <a:lnTo>
                    <a:pt x="15998" y="2050"/>
                  </a:lnTo>
                  <a:cubicBezTo>
                    <a:pt x="15695" y="2587"/>
                    <a:pt x="15071" y="3508"/>
                    <a:pt x="14572" y="4236"/>
                  </a:cubicBezTo>
                  <a:cubicBezTo>
                    <a:pt x="14047" y="4964"/>
                    <a:pt x="13619" y="5554"/>
                    <a:pt x="13622" y="5554"/>
                  </a:cubicBezTo>
                  <a:cubicBezTo>
                    <a:pt x="13623" y="5554"/>
                    <a:pt x="13727" y="5412"/>
                    <a:pt x="13974" y="5076"/>
                  </a:cubicBezTo>
                  <a:lnTo>
                    <a:pt x="13974" y="5076"/>
                  </a:lnTo>
                  <a:cubicBezTo>
                    <a:pt x="13804" y="5310"/>
                    <a:pt x="13631" y="5546"/>
                    <a:pt x="13460" y="5777"/>
                  </a:cubicBezTo>
                  <a:cubicBezTo>
                    <a:pt x="12713" y="6684"/>
                    <a:pt x="13177" y="6066"/>
                    <a:pt x="11982" y="7778"/>
                  </a:cubicBezTo>
                  <a:cubicBezTo>
                    <a:pt x="11589" y="8335"/>
                    <a:pt x="11188" y="8890"/>
                    <a:pt x="10793" y="9444"/>
                  </a:cubicBezTo>
                  <a:cubicBezTo>
                    <a:pt x="10478" y="9883"/>
                    <a:pt x="10163" y="10327"/>
                    <a:pt x="9849" y="10772"/>
                  </a:cubicBezTo>
                  <a:cubicBezTo>
                    <a:pt x="8726" y="12337"/>
                    <a:pt x="7605" y="13901"/>
                    <a:pt x="6485" y="15466"/>
                  </a:cubicBezTo>
                  <a:cubicBezTo>
                    <a:pt x="7854" y="13312"/>
                    <a:pt x="9216" y="11153"/>
                    <a:pt x="10547" y="8976"/>
                  </a:cubicBezTo>
                  <a:cubicBezTo>
                    <a:pt x="11061" y="8327"/>
                    <a:pt x="11581" y="7686"/>
                    <a:pt x="12086" y="7027"/>
                  </a:cubicBezTo>
                  <a:cubicBezTo>
                    <a:pt x="13374" y="5350"/>
                    <a:pt x="14664" y="3687"/>
                    <a:pt x="15998" y="2050"/>
                  </a:cubicBezTo>
                  <a:close/>
                  <a:moveTo>
                    <a:pt x="2348" y="13552"/>
                  </a:moveTo>
                  <a:lnTo>
                    <a:pt x="2348" y="13552"/>
                  </a:lnTo>
                  <a:cubicBezTo>
                    <a:pt x="1808" y="14389"/>
                    <a:pt x="1286" y="15244"/>
                    <a:pt x="801" y="16119"/>
                  </a:cubicBezTo>
                  <a:cubicBezTo>
                    <a:pt x="818" y="15807"/>
                    <a:pt x="856" y="15495"/>
                    <a:pt x="908" y="15186"/>
                  </a:cubicBezTo>
                  <a:lnTo>
                    <a:pt x="910" y="15186"/>
                  </a:lnTo>
                  <a:cubicBezTo>
                    <a:pt x="1407" y="14655"/>
                    <a:pt x="1883" y="14106"/>
                    <a:pt x="2348" y="13552"/>
                  </a:cubicBezTo>
                  <a:close/>
                  <a:moveTo>
                    <a:pt x="15666" y="8537"/>
                  </a:moveTo>
                  <a:lnTo>
                    <a:pt x="15666" y="8537"/>
                  </a:lnTo>
                  <a:cubicBezTo>
                    <a:pt x="15011" y="9611"/>
                    <a:pt x="14361" y="10685"/>
                    <a:pt x="13683" y="11719"/>
                  </a:cubicBezTo>
                  <a:cubicBezTo>
                    <a:pt x="13362" y="12210"/>
                    <a:pt x="13059" y="12715"/>
                    <a:pt x="12747" y="13209"/>
                  </a:cubicBezTo>
                  <a:cubicBezTo>
                    <a:pt x="11924" y="14242"/>
                    <a:pt x="11104" y="15273"/>
                    <a:pt x="10293" y="16306"/>
                  </a:cubicBezTo>
                  <a:cubicBezTo>
                    <a:pt x="10628" y="15772"/>
                    <a:pt x="10975" y="15247"/>
                    <a:pt x="11335" y="14730"/>
                  </a:cubicBezTo>
                  <a:cubicBezTo>
                    <a:pt x="12788" y="12654"/>
                    <a:pt x="14271" y="10622"/>
                    <a:pt x="15666" y="8537"/>
                  </a:cubicBezTo>
                  <a:close/>
                  <a:moveTo>
                    <a:pt x="17802" y="1187"/>
                  </a:moveTo>
                  <a:cubicBezTo>
                    <a:pt x="17542" y="1458"/>
                    <a:pt x="17092" y="2327"/>
                    <a:pt x="16624" y="3231"/>
                  </a:cubicBezTo>
                  <a:cubicBezTo>
                    <a:pt x="15224" y="5148"/>
                    <a:pt x="13922" y="7134"/>
                    <a:pt x="12663" y="9147"/>
                  </a:cubicBezTo>
                  <a:cubicBezTo>
                    <a:pt x="12346" y="9582"/>
                    <a:pt x="12023" y="10016"/>
                    <a:pt x="11719" y="10463"/>
                  </a:cubicBezTo>
                  <a:cubicBezTo>
                    <a:pt x="10328" y="12530"/>
                    <a:pt x="8933" y="14574"/>
                    <a:pt x="7493" y="16583"/>
                  </a:cubicBezTo>
                  <a:cubicBezTo>
                    <a:pt x="8165" y="15524"/>
                    <a:pt x="8829" y="14459"/>
                    <a:pt x="9468" y="13376"/>
                  </a:cubicBezTo>
                  <a:cubicBezTo>
                    <a:pt x="10966" y="10824"/>
                    <a:pt x="12406" y="8269"/>
                    <a:pt x="14058" y="5855"/>
                  </a:cubicBezTo>
                  <a:cubicBezTo>
                    <a:pt x="14352" y="5454"/>
                    <a:pt x="14638" y="5053"/>
                    <a:pt x="14918" y="4646"/>
                  </a:cubicBezTo>
                  <a:cubicBezTo>
                    <a:pt x="15802" y="3445"/>
                    <a:pt x="16746" y="2281"/>
                    <a:pt x="17802" y="1187"/>
                  </a:cubicBezTo>
                  <a:close/>
                  <a:moveTo>
                    <a:pt x="1976" y="15411"/>
                  </a:moveTo>
                  <a:lnTo>
                    <a:pt x="1976" y="15411"/>
                  </a:lnTo>
                  <a:cubicBezTo>
                    <a:pt x="1557" y="16087"/>
                    <a:pt x="1159" y="16774"/>
                    <a:pt x="781" y="17467"/>
                  </a:cubicBezTo>
                  <a:cubicBezTo>
                    <a:pt x="769" y="17129"/>
                    <a:pt x="772" y="16797"/>
                    <a:pt x="781" y="16477"/>
                  </a:cubicBezTo>
                  <a:lnTo>
                    <a:pt x="783" y="16477"/>
                  </a:lnTo>
                  <a:cubicBezTo>
                    <a:pt x="797" y="16481"/>
                    <a:pt x="811" y="16483"/>
                    <a:pt x="824" y="16483"/>
                  </a:cubicBezTo>
                  <a:cubicBezTo>
                    <a:pt x="854" y="16483"/>
                    <a:pt x="884" y="16472"/>
                    <a:pt x="908" y="16451"/>
                  </a:cubicBezTo>
                  <a:cubicBezTo>
                    <a:pt x="1277" y="16124"/>
                    <a:pt x="1624" y="15766"/>
                    <a:pt x="1976" y="15411"/>
                  </a:cubicBezTo>
                  <a:close/>
                  <a:moveTo>
                    <a:pt x="13163" y="1456"/>
                  </a:moveTo>
                  <a:cubicBezTo>
                    <a:pt x="9635" y="6996"/>
                    <a:pt x="5712" y="13353"/>
                    <a:pt x="1087" y="17946"/>
                  </a:cubicBezTo>
                  <a:cubicBezTo>
                    <a:pt x="1237" y="17796"/>
                    <a:pt x="2360" y="15186"/>
                    <a:pt x="2617" y="14768"/>
                  </a:cubicBezTo>
                  <a:cubicBezTo>
                    <a:pt x="2631" y="14744"/>
                    <a:pt x="2648" y="14721"/>
                    <a:pt x="2663" y="14698"/>
                  </a:cubicBezTo>
                  <a:cubicBezTo>
                    <a:pt x="5333" y="11782"/>
                    <a:pt x="7501" y="8200"/>
                    <a:pt x="9771" y="4914"/>
                  </a:cubicBezTo>
                  <a:cubicBezTo>
                    <a:pt x="10498" y="3944"/>
                    <a:pt x="11214" y="2963"/>
                    <a:pt x="11910" y="1967"/>
                  </a:cubicBezTo>
                  <a:cubicBezTo>
                    <a:pt x="12323" y="1779"/>
                    <a:pt x="12741" y="1611"/>
                    <a:pt x="13163" y="1456"/>
                  </a:cubicBezTo>
                  <a:close/>
                  <a:moveTo>
                    <a:pt x="28288" y="6462"/>
                  </a:moveTo>
                  <a:cubicBezTo>
                    <a:pt x="28631" y="6667"/>
                    <a:pt x="28995" y="6837"/>
                    <a:pt x="29371" y="6967"/>
                  </a:cubicBezTo>
                  <a:lnTo>
                    <a:pt x="29371" y="6970"/>
                  </a:lnTo>
                  <a:cubicBezTo>
                    <a:pt x="29362" y="6978"/>
                    <a:pt x="29350" y="6978"/>
                    <a:pt x="29342" y="6987"/>
                  </a:cubicBezTo>
                  <a:cubicBezTo>
                    <a:pt x="27537" y="9551"/>
                    <a:pt x="25880" y="12213"/>
                    <a:pt x="24209" y="14863"/>
                  </a:cubicBezTo>
                  <a:cubicBezTo>
                    <a:pt x="23236" y="16179"/>
                    <a:pt x="22254" y="17490"/>
                    <a:pt x="21246" y="18780"/>
                  </a:cubicBezTo>
                  <a:cubicBezTo>
                    <a:pt x="23648" y="14649"/>
                    <a:pt x="25805" y="10270"/>
                    <a:pt x="28288" y="6462"/>
                  </a:cubicBezTo>
                  <a:close/>
                  <a:moveTo>
                    <a:pt x="20037" y="10174"/>
                  </a:moveTo>
                  <a:lnTo>
                    <a:pt x="20037" y="10174"/>
                  </a:lnTo>
                  <a:cubicBezTo>
                    <a:pt x="18917" y="11849"/>
                    <a:pt x="17747" y="13494"/>
                    <a:pt x="16593" y="15146"/>
                  </a:cubicBezTo>
                  <a:cubicBezTo>
                    <a:pt x="16419" y="15394"/>
                    <a:pt x="16261" y="15642"/>
                    <a:pt x="16090" y="15891"/>
                  </a:cubicBezTo>
                  <a:cubicBezTo>
                    <a:pt x="15724" y="16387"/>
                    <a:pt x="15369" y="16887"/>
                    <a:pt x="14996" y="17380"/>
                  </a:cubicBezTo>
                  <a:cubicBezTo>
                    <a:pt x="14352" y="18232"/>
                    <a:pt x="13709" y="19078"/>
                    <a:pt x="13071" y="19924"/>
                  </a:cubicBezTo>
                  <a:cubicBezTo>
                    <a:pt x="14982" y="17210"/>
                    <a:pt x="16867" y="14479"/>
                    <a:pt x="18726" y="11730"/>
                  </a:cubicBezTo>
                  <a:cubicBezTo>
                    <a:pt x="19159" y="11217"/>
                    <a:pt x="19601" y="10700"/>
                    <a:pt x="20037" y="10174"/>
                  </a:cubicBezTo>
                  <a:close/>
                  <a:moveTo>
                    <a:pt x="17742" y="7336"/>
                  </a:moveTo>
                  <a:cubicBezTo>
                    <a:pt x="15115" y="11211"/>
                    <a:pt x="12568" y="15160"/>
                    <a:pt x="9846" y="18957"/>
                  </a:cubicBezTo>
                  <a:cubicBezTo>
                    <a:pt x="9574" y="19332"/>
                    <a:pt x="9315" y="19716"/>
                    <a:pt x="9052" y="20094"/>
                  </a:cubicBezTo>
                  <a:cubicBezTo>
                    <a:pt x="10123" y="18290"/>
                    <a:pt x="11185" y="16477"/>
                    <a:pt x="12236" y="14658"/>
                  </a:cubicBezTo>
                  <a:cubicBezTo>
                    <a:pt x="12539" y="14130"/>
                    <a:pt x="12863" y="13613"/>
                    <a:pt x="13183" y="13093"/>
                  </a:cubicBezTo>
                  <a:cubicBezTo>
                    <a:pt x="14742" y="11219"/>
                    <a:pt x="16327" y="9323"/>
                    <a:pt x="17742" y="7336"/>
                  </a:cubicBezTo>
                  <a:close/>
                  <a:moveTo>
                    <a:pt x="5325" y="13587"/>
                  </a:moveTo>
                  <a:lnTo>
                    <a:pt x="5325" y="13587"/>
                  </a:lnTo>
                  <a:cubicBezTo>
                    <a:pt x="3841" y="15810"/>
                    <a:pt x="2377" y="18039"/>
                    <a:pt x="1000" y="20195"/>
                  </a:cubicBezTo>
                  <a:cubicBezTo>
                    <a:pt x="928" y="19635"/>
                    <a:pt x="867" y="19063"/>
                    <a:pt x="830" y="18498"/>
                  </a:cubicBezTo>
                  <a:cubicBezTo>
                    <a:pt x="2458" y="17060"/>
                    <a:pt x="3942" y="15382"/>
                    <a:pt x="5325" y="13587"/>
                  </a:cubicBezTo>
                  <a:close/>
                  <a:moveTo>
                    <a:pt x="26059" y="7599"/>
                  </a:moveTo>
                  <a:cubicBezTo>
                    <a:pt x="23564" y="10833"/>
                    <a:pt x="21533" y="14582"/>
                    <a:pt x="19231" y="17981"/>
                  </a:cubicBezTo>
                  <a:cubicBezTo>
                    <a:pt x="18720" y="18734"/>
                    <a:pt x="18186" y="19482"/>
                    <a:pt x="17646" y="20230"/>
                  </a:cubicBezTo>
                  <a:lnTo>
                    <a:pt x="17644" y="20230"/>
                  </a:lnTo>
                  <a:cubicBezTo>
                    <a:pt x="20329" y="15939"/>
                    <a:pt x="22960" y="11614"/>
                    <a:pt x="26059" y="7599"/>
                  </a:cubicBezTo>
                  <a:close/>
                  <a:moveTo>
                    <a:pt x="23505" y="3891"/>
                  </a:moveTo>
                  <a:cubicBezTo>
                    <a:pt x="23514" y="3891"/>
                    <a:pt x="23517" y="3896"/>
                    <a:pt x="23516" y="3907"/>
                  </a:cubicBezTo>
                  <a:cubicBezTo>
                    <a:pt x="23458" y="4230"/>
                    <a:pt x="23363" y="4548"/>
                    <a:pt x="23233" y="4851"/>
                  </a:cubicBezTo>
                  <a:lnTo>
                    <a:pt x="23236" y="4851"/>
                  </a:lnTo>
                  <a:cubicBezTo>
                    <a:pt x="21189" y="7256"/>
                    <a:pt x="19390" y="9923"/>
                    <a:pt x="17641" y="12605"/>
                  </a:cubicBezTo>
                  <a:cubicBezTo>
                    <a:pt x="17286" y="13047"/>
                    <a:pt x="16933" y="13491"/>
                    <a:pt x="16596" y="13945"/>
                  </a:cubicBezTo>
                  <a:cubicBezTo>
                    <a:pt x="14953" y="16162"/>
                    <a:pt x="13353" y="18411"/>
                    <a:pt x="11699" y="20622"/>
                  </a:cubicBezTo>
                  <a:cubicBezTo>
                    <a:pt x="11627" y="20718"/>
                    <a:pt x="11549" y="20810"/>
                    <a:pt x="11477" y="20905"/>
                  </a:cubicBezTo>
                  <a:cubicBezTo>
                    <a:pt x="14644" y="15945"/>
                    <a:pt x="17288" y="10752"/>
                    <a:pt x="20992" y="6132"/>
                  </a:cubicBezTo>
                  <a:cubicBezTo>
                    <a:pt x="21116" y="5978"/>
                    <a:pt x="23328" y="3891"/>
                    <a:pt x="23505" y="3891"/>
                  </a:cubicBezTo>
                  <a:close/>
                  <a:moveTo>
                    <a:pt x="24652" y="5956"/>
                  </a:moveTo>
                  <a:cubicBezTo>
                    <a:pt x="24822" y="5956"/>
                    <a:pt x="22994" y="9464"/>
                    <a:pt x="22707" y="9978"/>
                  </a:cubicBezTo>
                  <a:cubicBezTo>
                    <a:pt x="21449" y="12244"/>
                    <a:pt x="19959" y="14386"/>
                    <a:pt x="18487" y="16514"/>
                  </a:cubicBezTo>
                  <a:cubicBezTo>
                    <a:pt x="17436" y="18036"/>
                    <a:pt x="16367" y="19537"/>
                    <a:pt x="15305" y="21047"/>
                  </a:cubicBezTo>
                  <a:cubicBezTo>
                    <a:pt x="18348" y="16555"/>
                    <a:pt x="20987" y="11699"/>
                    <a:pt x="23764" y="7238"/>
                  </a:cubicBezTo>
                  <a:cubicBezTo>
                    <a:pt x="24340" y="6313"/>
                    <a:pt x="24598" y="5956"/>
                    <a:pt x="24652" y="5956"/>
                  </a:cubicBezTo>
                  <a:close/>
                  <a:moveTo>
                    <a:pt x="18969" y="16676"/>
                  </a:moveTo>
                  <a:cubicBezTo>
                    <a:pt x="18905" y="16777"/>
                    <a:pt x="18842" y="16878"/>
                    <a:pt x="18775" y="16979"/>
                  </a:cubicBezTo>
                  <a:cubicBezTo>
                    <a:pt x="17848" y="18382"/>
                    <a:pt x="16826" y="19750"/>
                    <a:pt x="15796" y="21119"/>
                  </a:cubicBezTo>
                  <a:lnTo>
                    <a:pt x="15793" y="21116"/>
                  </a:lnTo>
                  <a:cubicBezTo>
                    <a:pt x="16769" y="19675"/>
                    <a:pt x="17805" y="18272"/>
                    <a:pt x="18827" y="16869"/>
                  </a:cubicBezTo>
                  <a:lnTo>
                    <a:pt x="18969" y="16676"/>
                  </a:lnTo>
                  <a:close/>
                  <a:moveTo>
                    <a:pt x="1956" y="19736"/>
                  </a:moveTo>
                  <a:lnTo>
                    <a:pt x="1956" y="19736"/>
                  </a:lnTo>
                  <a:cubicBezTo>
                    <a:pt x="1658" y="20337"/>
                    <a:pt x="1404" y="20957"/>
                    <a:pt x="1205" y="21598"/>
                  </a:cubicBezTo>
                  <a:cubicBezTo>
                    <a:pt x="1159" y="21333"/>
                    <a:pt x="1115" y="21058"/>
                    <a:pt x="1075" y="20778"/>
                  </a:cubicBezTo>
                  <a:lnTo>
                    <a:pt x="1078" y="20778"/>
                  </a:lnTo>
                  <a:cubicBezTo>
                    <a:pt x="1375" y="20435"/>
                    <a:pt x="1670" y="20085"/>
                    <a:pt x="1956" y="19736"/>
                  </a:cubicBezTo>
                  <a:close/>
                  <a:moveTo>
                    <a:pt x="8085" y="11984"/>
                  </a:moveTo>
                  <a:lnTo>
                    <a:pt x="8085" y="11984"/>
                  </a:lnTo>
                  <a:cubicBezTo>
                    <a:pt x="7732" y="12579"/>
                    <a:pt x="7380" y="13177"/>
                    <a:pt x="7028" y="13774"/>
                  </a:cubicBezTo>
                  <a:cubicBezTo>
                    <a:pt x="6312" y="14998"/>
                    <a:pt x="5587" y="16211"/>
                    <a:pt x="4848" y="17421"/>
                  </a:cubicBezTo>
                  <a:cubicBezTo>
                    <a:pt x="4259" y="18388"/>
                    <a:pt x="1629" y="21055"/>
                    <a:pt x="1280" y="22069"/>
                  </a:cubicBezTo>
                  <a:lnTo>
                    <a:pt x="1274" y="22037"/>
                  </a:lnTo>
                  <a:cubicBezTo>
                    <a:pt x="1445" y="21125"/>
                    <a:pt x="1803" y="20224"/>
                    <a:pt x="2282" y="19346"/>
                  </a:cubicBezTo>
                  <a:cubicBezTo>
                    <a:pt x="3359" y="18001"/>
                    <a:pt x="4363" y="16604"/>
                    <a:pt x="5330" y="15177"/>
                  </a:cubicBezTo>
                  <a:cubicBezTo>
                    <a:pt x="5992" y="14418"/>
                    <a:pt x="6641" y="13699"/>
                    <a:pt x="7207" y="13035"/>
                  </a:cubicBezTo>
                  <a:cubicBezTo>
                    <a:pt x="7507" y="12689"/>
                    <a:pt x="7793" y="12334"/>
                    <a:pt x="8085" y="11984"/>
                  </a:cubicBezTo>
                  <a:close/>
                  <a:moveTo>
                    <a:pt x="29846" y="8109"/>
                  </a:moveTo>
                  <a:cubicBezTo>
                    <a:pt x="28896" y="11804"/>
                    <a:pt x="25698" y="15158"/>
                    <a:pt x="23469" y="18137"/>
                  </a:cubicBezTo>
                  <a:lnTo>
                    <a:pt x="23467" y="18134"/>
                  </a:lnTo>
                  <a:cubicBezTo>
                    <a:pt x="22488" y="19442"/>
                    <a:pt x="21518" y="20764"/>
                    <a:pt x="20594" y="22121"/>
                  </a:cubicBezTo>
                  <a:cubicBezTo>
                    <a:pt x="21847" y="20054"/>
                    <a:pt x="23132" y="18013"/>
                    <a:pt x="24555" y="16035"/>
                  </a:cubicBezTo>
                  <a:cubicBezTo>
                    <a:pt x="25707" y="14436"/>
                    <a:pt x="26810" y="12827"/>
                    <a:pt x="27765" y="11136"/>
                  </a:cubicBezTo>
                  <a:cubicBezTo>
                    <a:pt x="28723" y="10034"/>
                    <a:pt x="29646" y="8886"/>
                    <a:pt x="29846" y="8109"/>
                  </a:cubicBezTo>
                  <a:close/>
                  <a:moveTo>
                    <a:pt x="35563" y="5399"/>
                  </a:moveTo>
                  <a:lnTo>
                    <a:pt x="35563" y="5399"/>
                  </a:lnTo>
                  <a:cubicBezTo>
                    <a:pt x="32038" y="11658"/>
                    <a:pt x="27350" y="17106"/>
                    <a:pt x="23181" y="22918"/>
                  </a:cubicBezTo>
                  <a:cubicBezTo>
                    <a:pt x="23449" y="22467"/>
                    <a:pt x="23721" y="22017"/>
                    <a:pt x="23995" y="21569"/>
                  </a:cubicBezTo>
                  <a:cubicBezTo>
                    <a:pt x="24939" y="20181"/>
                    <a:pt x="25845" y="18763"/>
                    <a:pt x="26746" y="17331"/>
                  </a:cubicBezTo>
                  <a:lnTo>
                    <a:pt x="26807" y="17233"/>
                  </a:lnTo>
                  <a:cubicBezTo>
                    <a:pt x="26997" y="16962"/>
                    <a:pt x="27185" y="16684"/>
                    <a:pt x="27381" y="16416"/>
                  </a:cubicBezTo>
                  <a:cubicBezTo>
                    <a:pt x="29928" y="12900"/>
                    <a:pt x="32624" y="9588"/>
                    <a:pt x="34348" y="5581"/>
                  </a:cubicBezTo>
                  <a:cubicBezTo>
                    <a:pt x="34746" y="5480"/>
                    <a:pt x="35153" y="5419"/>
                    <a:pt x="35563" y="5399"/>
                  </a:cubicBezTo>
                  <a:close/>
                  <a:moveTo>
                    <a:pt x="11751" y="8910"/>
                  </a:moveTo>
                  <a:lnTo>
                    <a:pt x="11751" y="8913"/>
                  </a:lnTo>
                  <a:cubicBezTo>
                    <a:pt x="11399" y="9499"/>
                    <a:pt x="11047" y="10091"/>
                    <a:pt x="10700" y="10685"/>
                  </a:cubicBezTo>
                  <a:cubicBezTo>
                    <a:pt x="8884" y="13806"/>
                    <a:pt x="6944" y="16840"/>
                    <a:pt x="5027" y="19895"/>
                  </a:cubicBezTo>
                  <a:cubicBezTo>
                    <a:pt x="4185" y="20982"/>
                    <a:pt x="3317" y="22058"/>
                    <a:pt x="2413" y="23112"/>
                  </a:cubicBezTo>
                  <a:lnTo>
                    <a:pt x="2413" y="23112"/>
                  </a:lnTo>
                  <a:cubicBezTo>
                    <a:pt x="4881" y="20228"/>
                    <a:pt x="7227" y="15573"/>
                    <a:pt x="9444" y="12140"/>
                  </a:cubicBezTo>
                  <a:cubicBezTo>
                    <a:pt x="10149" y="11049"/>
                    <a:pt x="10940" y="9981"/>
                    <a:pt x="11751" y="8910"/>
                  </a:cubicBezTo>
                  <a:close/>
                  <a:moveTo>
                    <a:pt x="22297" y="17854"/>
                  </a:moveTo>
                  <a:lnTo>
                    <a:pt x="22297" y="17854"/>
                  </a:lnTo>
                  <a:cubicBezTo>
                    <a:pt x="21073" y="19739"/>
                    <a:pt x="19803" y="21590"/>
                    <a:pt x="18440" y="23377"/>
                  </a:cubicBezTo>
                  <a:cubicBezTo>
                    <a:pt x="18524" y="23200"/>
                    <a:pt x="18611" y="23021"/>
                    <a:pt x="18703" y="22845"/>
                  </a:cubicBezTo>
                  <a:cubicBezTo>
                    <a:pt x="19280" y="21999"/>
                    <a:pt x="19838" y="21128"/>
                    <a:pt x="20378" y="20238"/>
                  </a:cubicBezTo>
                  <a:cubicBezTo>
                    <a:pt x="20995" y="19413"/>
                    <a:pt x="21656" y="18616"/>
                    <a:pt x="22297" y="17854"/>
                  </a:cubicBezTo>
                  <a:close/>
                  <a:moveTo>
                    <a:pt x="9283" y="14606"/>
                  </a:moveTo>
                  <a:lnTo>
                    <a:pt x="9283" y="14606"/>
                  </a:lnTo>
                  <a:cubicBezTo>
                    <a:pt x="7932" y="16788"/>
                    <a:pt x="6552" y="18954"/>
                    <a:pt x="5053" y="21038"/>
                  </a:cubicBezTo>
                  <a:cubicBezTo>
                    <a:pt x="3676" y="22954"/>
                    <a:pt x="3152" y="23622"/>
                    <a:pt x="3091" y="23622"/>
                  </a:cubicBezTo>
                  <a:cubicBezTo>
                    <a:pt x="2973" y="23622"/>
                    <a:pt x="4620" y="21074"/>
                    <a:pt x="5123" y="20287"/>
                  </a:cubicBezTo>
                  <a:cubicBezTo>
                    <a:pt x="5201" y="20163"/>
                    <a:pt x="5281" y="20042"/>
                    <a:pt x="5359" y="19918"/>
                  </a:cubicBezTo>
                  <a:cubicBezTo>
                    <a:pt x="6719" y="18189"/>
                    <a:pt x="8027" y="16419"/>
                    <a:pt x="9283" y="14606"/>
                  </a:cubicBezTo>
                  <a:close/>
                  <a:moveTo>
                    <a:pt x="23187" y="6250"/>
                  </a:moveTo>
                  <a:cubicBezTo>
                    <a:pt x="23189" y="6250"/>
                    <a:pt x="22911" y="6665"/>
                    <a:pt x="22150" y="7798"/>
                  </a:cubicBezTo>
                  <a:cubicBezTo>
                    <a:pt x="20473" y="10301"/>
                    <a:pt x="18793" y="12799"/>
                    <a:pt x="17109" y="15299"/>
                  </a:cubicBezTo>
                  <a:cubicBezTo>
                    <a:pt x="15253" y="18076"/>
                    <a:pt x="13437" y="20882"/>
                    <a:pt x="11667" y="23714"/>
                  </a:cubicBezTo>
                  <a:cubicBezTo>
                    <a:pt x="12164" y="22658"/>
                    <a:pt x="12646" y="21610"/>
                    <a:pt x="13218" y="20683"/>
                  </a:cubicBezTo>
                  <a:cubicBezTo>
                    <a:pt x="14679" y="18304"/>
                    <a:pt x="16269" y="16015"/>
                    <a:pt x="17860" y="13728"/>
                  </a:cubicBezTo>
                  <a:cubicBezTo>
                    <a:pt x="18943" y="12244"/>
                    <a:pt x="20025" y="10763"/>
                    <a:pt x="21108" y="9279"/>
                  </a:cubicBezTo>
                  <a:cubicBezTo>
                    <a:pt x="21446" y="8812"/>
                    <a:pt x="23181" y="6250"/>
                    <a:pt x="23187" y="6250"/>
                  </a:cubicBezTo>
                  <a:close/>
                  <a:moveTo>
                    <a:pt x="3974" y="19623"/>
                  </a:moveTo>
                  <a:cubicBezTo>
                    <a:pt x="3145" y="20998"/>
                    <a:pt x="2363" y="22381"/>
                    <a:pt x="1626" y="23772"/>
                  </a:cubicBezTo>
                  <a:cubicBezTo>
                    <a:pt x="1592" y="23636"/>
                    <a:pt x="1560" y="23495"/>
                    <a:pt x="1528" y="23339"/>
                  </a:cubicBezTo>
                  <a:lnTo>
                    <a:pt x="1531" y="23339"/>
                  </a:lnTo>
                  <a:cubicBezTo>
                    <a:pt x="2325" y="22086"/>
                    <a:pt x="3142" y="20850"/>
                    <a:pt x="3974" y="19623"/>
                  </a:cubicBezTo>
                  <a:close/>
                  <a:moveTo>
                    <a:pt x="7224" y="20772"/>
                  </a:moveTo>
                  <a:lnTo>
                    <a:pt x="7224" y="20772"/>
                  </a:lnTo>
                  <a:cubicBezTo>
                    <a:pt x="6543" y="22005"/>
                    <a:pt x="5867" y="23247"/>
                    <a:pt x="5137" y="24459"/>
                  </a:cubicBezTo>
                  <a:cubicBezTo>
                    <a:pt x="4683" y="25218"/>
                    <a:pt x="4498" y="25504"/>
                    <a:pt x="4478" y="25504"/>
                  </a:cubicBezTo>
                  <a:cubicBezTo>
                    <a:pt x="4419" y="25504"/>
                    <a:pt x="5804" y="22992"/>
                    <a:pt x="5917" y="22802"/>
                  </a:cubicBezTo>
                  <a:lnTo>
                    <a:pt x="5917" y="22799"/>
                  </a:lnTo>
                  <a:cubicBezTo>
                    <a:pt x="6324" y="22109"/>
                    <a:pt x="6768" y="21437"/>
                    <a:pt x="7224" y="20772"/>
                  </a:cubicBezTo>
                  <a:close/>
                  <a:moveTo>
                    <a:pt x="26862" y="12163"/>
                  </a:moveTo>
                  <a:cubicBezTo>
                    <a:pt x="26065" y="13442"/>
                    <a:pt x="25158" y="14664"/>
                    <a:pt x="24292" y="15882"/>
                  </a:cubicBezTo>
                  <a:cubicBezTo>
                    <a:pt x="23100" y="17553"/>
                    <a:pt x="21925" y="19205"/>
                    <a:pt x="20857" y="20960"/>
                  </a:cubicBezTo>
                  <a:cubicBezTo>
                    <a:pt x="20250" y="21994"/>
                    <a:pt x="19650" y="23030"/>
                    <a:pt x="19052" y="24072"/>
                  </a:cubicBezTo>
                  <a:cubicBezTo>
                    <a:pt x="19021" y="24300"/>
                    <a:pt x="18980" y="24497"/>
                    <a:pt x="18937" y="24676"/>
                  </a:cubicBezTo>
                  <a:cubicBezTo>
                    <a:pt x="18741" y="25002"/>
                    <a:pt x="18544" y="25322"/>
                    <a:pt x="18357" y="25652"/>
                  </a:cubicBezTo>
                  <a:cubicBezTo>
                    <a:pt x="18341" y="25654"/>
                    <a:pt x="18325" y="25655"/>
                    <a:pt x="18308" y="25655"/>
                  </a:cubicBezTo>
                  <a:cubicBezTo>
                    <a:pt x="18150" y="25655"/>
                    <a:pt x="17972" y="25540"/>
                    <a:pt x="17773" y="25302"/>
                  </a:cubicBezTo>
                  <a:cubicBezTo>
                    <a:pt x="17840" y="25011"/>
                    <a:pt x="17921" y="24725"/>
                    <a:pt x="18019" y="24445"/>
                  </a:cubicBezTo>
                  <a:cubicBezTo>
                    <a:pt x="20224" y="21676"/>
                    <a:pt x="22165" y="18711"/>
                    <a:pt x="24053" y="15706"/>
                  </a:cubicBezTo>
                  <a:cubicBezTo>
                    <a:pt x="24604" y="15013"/>
                    <a:pt x="25147" y="14317"/>
                    <a:pt x="25664" y="13598"/>
                  </a:cubicBezTo>
                  <a:cubicBezTo>
                    <a:pt x="25938" y="13214"/>
                    <a:pt x="26374" y="12715"/>
                    <a:pt x="26862" y="12163"/>
                  </a:cubicBezTo>
                  <a:close/>
                  <a:moveTo>
                    <a:pt x="18597" y="2935"/>
                  </a:moveTo>
                  <a:cubicBezTo>
                    <a:pt x="19053" y="2935"/>
                    <a:pt x="18859" y="3386"/>
                    <a:pt x="18019" y="4291"/>
                  </a:cubicBezTo>
                  <a:cubicBezTo>
                    <a:pt x="17519" y="5186"/>
                    <a:pt x="16994" y="6063"/>
                    <a:pt x="16440" y="6924"/>
                  </a:cubicBezTo>
                  <a:cubicBezTo>
                    <a:pt x="14531" y="10001"/>
                    <a:pt x="12279" y="12865"/>
                    <a:pt x="10207" y="15833"/>
                  </a:cubicBezTo>
                  <a:cubicBezTo>
                    <a:pt x="9468" y="16889"/>
                    <a:pt x="8812" y="17989"/>
                    <a:pt x="8174" y="19101"/>
                  </a:cubicBezTo>
                  <a:cubicBezTo>
                    <a:pt x="6433" y="21483"/>
                    <a:pt x="4822" y="23957"/>
                    <a:pt x="3523" y="26679"/>
                  </a:cubicBezTo>
                  <a:cubicBezTo>
                    <a:pt x="3494" y="26749"/>
                    <a:pt x="3515" y="26827"/>
                    <a:pt x="3569" y="26873"/>
                  </a:cubicBezTo>
                  <a:cubicBezTo>
                    <a:pt x="2695" y="26139"/>
                    <a:pt x="2033" y="25320"/>
                    <a:pt x="1808" y="24517"/>
                  </a:cubicBezTo>
                  <a:lnTo>
                    <a:pt x="1808" y="24517"/>
                  </a:lnTo>
                  <a:lnTo>
                    <a:pt x="1811" y="24520"/>
                  </a:lnTo>
                  <a:cubicBezTo>
                    <a:pt x="1791" y="24445"/>
                    <a:pt x="1765" y="24344"/>
                    <a:pt x="1742" y="24254"/>
                  </a:cubicBezTo>
                  <a:cubicBezTo>
                    <a:pt x="2446" y="23466"/>
                    <a:pt x="3136" y="22666"/>
                    <a:pt x="3809" y="21858"/>
                  </a:cubicBezTo>
                  <a:lnTo>
                    <a:pt x="3809" y="21858"/>
                  </a:lnTo>
                  <a:cubicBezTo>
                    <a:pt x="3240" y="22782"/>
                    <a:pt x="2669" y="23706"/>
                    <a:pt x="2114" y="24638"/>
                  </a:cubicBezTo>
                  <a:cubicBezTo>
                    <a:pt x="2056" y="24735"/>
                    <a:pt x="2146" y="24845"/>
                    <a:pt x="2239" y="24845"/>
                  </a:cubicBezTo>
                  <a:cubicBezTo>
                    <a:pt x="2270" y="24845"/>
                    <a:pt x="2302" y="24833"/>
                    <a:pt x="2328" y="24803"/>
                  </a:cubicBezTo>
                  <a:cubicBezTo>
                    <a:pt x="3159" y="23856"/>
                    <a:pt x="3948" y="22877"/>
                    <a:pt x="4704" y="21881"/>
                  </a:cubicBezTo>
                  <a:lnTo>
                    <a:pt x="4704" y="21881"/>
                  </a:lnTo>
                  <a:cubicBezTo>
                    <a:pt x="3959" y="23094"/>
                    <a:pt x="3249" y="24326"/>
                    <a:pt x="2579" y="25579"/>
                  </a:cubicBezTo>
                  <a:cubicBezTo>
                    <a:pt x="2519" y="25693"/>
                    <a:pt x="2611" y="25792"/>
                    <a:pt x="2707" y="25792"/>
                  </a:cubicBezTo>
                  <a:cubicBezTo>
                    <a:pt x="2751" y="25792"/>
                    <a:pt x="2795" y="25772"/>
                    <a:pt x="2827" y="25724"/>
                  </a:cubicBezTo>
                  <a:cubicBezTo>
                    <a:pt x="4591" y="23065"/>
                    <a:pt x="6326" y="20383"/>
                    <a:pt x="8064" y="17706"/>
                  </a:cubicBezTo>
                  <a:cubicBezTo>
                    <a:pt x="11307" y="13286"/>
                    <a:pt x="14681" y="8809"/>
                    <a:pt x="17323" y="4068"/>
                  </a:cubicBezTo>
                  <a:cubicBezTo>
                    <a:pt x="17580" y="3725"/>
                    <a:pt x="17834" y="3375"/>
                    <a:pt x="18091" y="3032"/>
                  </a:cubicBezTo>
                  <a:cubicBezTo>
                    <a:pt x="18306" y="2967"/>
                    <a:pt x="18475" y="2935"/>
                    <a:pt x="18597" y="2935"/>
                  </a:cubicBezTo>
                  <a:close/>
                  <a:moveTo>
                    <a:pt x="25785" y="15821"/>
                  </a:moveTo>
                  <a:lnTo>
                    <a:pt x="25785" y="15821"/>
                  </a:lnTo>
                  <a:cubicBezTo>
                    <a:pt x="25739" y="15899"/>
                    <a:pt x="25692" y="15971"/>
                    <a:pt x="25646" y="16049"/>
                  </a:cubicBezTo>
                  <a:cubicBezTo>
                    <a:pt x="24821" y="17415"/>
                    <a:pt x="23978" y="18772"/>
                    <a:pt x="23126" y="20123"/>
                  </a:cubicBezTo>
                  <a:cubicBezTo>
                    <a:pt x="22407" y="21073"/>
                    <a:pt x="21708" y="22037"/>
                    <a:pt x="21056" y="23033"/>
                  </a:cubicBezTo>
                  <a:cubicBezTo>
                    <a:pt x="19800" y="24525"/>
                    <a:pt x="18326" y="26084"/>
                    <a:pt x="17854" y="27083"/>
                  </a:cubicBezTo>
                  <a:lnTo>
                    <a:pt x="17854" y="27083"/>
                  </a:lnTo>
                  <a:cubicBezTo>
                    <a:pt x="19775" y="22998"/>
                    <a:pt x="23015" y="19518"/>
                    <a:pt x="25785" y="15821"/>
                  </a:cubicBezTo>
                  <a:close/>
                  <a:moveTo>
                    <a:pt x="33834" y="5728"/>
                  </a:moveTo>
                  <a:cubicBezTo>
                    <a:pt x="31732" y="9158"/>
                    <a:pt x="29437" y="12455"/>
                    <a:pt x="27303" y="15862"/>
                  </a:cubicBezTo>
                  <a:cubicBezTo>
                    <a:pt x="26720" y="16791"/>
                    <a:pt x="26137" y="17715"/>
                    <a:pt x="25551" y="18642"/>
                  </a:cubicBezTo>
                  <a:cubicBezTo>
                    <a:pt x="24913" y="19531"/>
                    <a:pt x="24284" y="20429"/>
                    <a:pt x="23698" y="21347"/>
                  </a:cubicBezTo>
                  <a:cubicBezTo>
                    <a:pt x="23490" y="21670"/>
                    <a:pt x="23288" y="22017"/>
                    <a:pt x="23091" y="22369"/>
                  </a:cubicBezTo>
                  <a:cubicBezTo>
                    <a:pt x="22794" y="22793"/>
                    <a:pt x="22508" y="23226"/>
                    <a:pt x="22205" y="23645"/>
                  </a:cubicBezTo>
                  <a:cubicBezTo>
                    <a:pt x="22251" y="23581"/>
                    <a:pt x="22272" y="23551"/>
                    <a:pt x="22272" y="23551"/>
                  </a:cubicBezTo>
                  <a:lnTo>
                    <a:pt x="22272" y="23551"/>
                  </a:lnTo>
                  <a:cubicBezTo>
                    <a:pt x="22271" y="23551"/>
                    <a:pt x="19729" y="27113"/>
                    <a:pt x="19302" y="27113"/>
                  </a:cubicBezTo>
                  <a:cubicBezTo>
                    <a:pt x="19170" y="27113"/>
                    <a:pt x="19239" y="26775"/>
                    <a:pt x="19644" y="25891"/>
                  </a:cubicBezTo>
                  <a:cubicBezTo>
                    <a:pt x="19780" y="25597"/>
                    <a:pt x="19930" y="25311"/>
                    <a:pt x="20074" y="25025"/>
                  </a:cubicBezTo>
                  <a:cubicBezTo>
                    <a:pt x="21590" y="23027"/>
                    <a:pt x="22984" y="20949"/>
                    <a:pt x="24324" y="18798"/>
                  </a:cubicBezTo>
                  <a:cubicBezTo>
                    <a:pt x="24541" y="18451"/>
                    <a:pt x="24748" y="18105"/>
                    <a:pt x="24959" y="17758"/>
                  </a:cubicBezTo>
                  <a:lnTo>
                    <a:pt x="24959" y="17758"/>
                  </a:lnTo>
                  <a:cubicBezTo>
                    <a:pt x="24408" y="18457"/>
                    <a:pt x="23862" y="19162"/>
                    <a:pt x="23322" y="19869"/>
                  </a:cubicBezTo>
                  <a:cubicBezTo>
                    <a:pt x="23891" y="19098"/>
                    <a:pt x="24477" y="18336"/>
                    <a:pt x="25069" y="17579"/>
                  </a:cubicBezTo>
                  <a:cubicBezTo>
                    <a:pt x="25874" y="16257"/>
                    <a:pt x="26671" y="14929"/>
                    <a:pt x="27477" y="13607"/>
                  </a:cubicBezTo>
                  <a:cubicBezTo>
                    <a:pt x="28438" y="12031"/>
                    <a:pt x="30586" y="9868"/>
                    <a:pt x="31238" y="8523"/>
                  </a:cubicBezTo>
                  <a:lnTo>
                    <a:pt x="31238" y="8523"/>
                  </a:lnTo>
                  <a:cubicBezTo>
                    <a:pt x="30196" y="10674"/>
                    <a:pt x="28874" y="12631"/>
                    <a:pt x="27459" y="14525"/>
                  </a:cubicBezTo>
                  <a:cubicBezTo>
                    <a:pt x="29448" y="11947"/>
                    <a:pt x="31313" y="9288"/>
                    <a:pt x="32581" y="6234"/>
                  </a:cubicBezTo>
                  <a:cubicBezTo>
                    <a:pt x="32988" y="6040"/>
                    <a:pt x="33407" y="5870"/>
                    <a:pt x="33834" y="5728"/>
                  </a:cubicBezTo>
                  <a:close/>
                  <a:moveTo>
                    <a:pt x="15161" y="16381"/>
                  </a:moveTo>
                  <a:lnTo>
                    <a:pt x="15161" y="16381"/>
                  </a:lnTo>
                  <a:cubicBezTo>
                    <a:pt x="14961" y="16679"/>
                    <a:pt x="14765" y="16976"/>
                    <a:pt x="14566" y="17271"/>
                  </a:cubicBezTo>
                  <a:cubicBezTo>
                    <a:pt x="12946" y="19641"/>
                    <a:pt x="11298" y="21991"/>
                    <a:pt x="9621" y="24318"/>
                  </a:cubicBezTo>
                  <a:cubicBezTo>
                    <a:pt x="9372" y="24665"/>
                    <a:pt x="7707" y="27131"/>
                    <a:pt x="7608" y="27131"/>
                  </a:cubicBezTo>
                  <a:cubicBezTo>
                    <a:pt x="7567" y="27131"/>
                    <a:pt x="7784" y="26725"/>
                    <a:pt x="8457" y="25608"/>
                  </a:cubicBezTo>
                  <a:cubicBezTo>
                    <a:pt x="8933" y="24817"/>
                    <a:pt x="9433" y="24041"/>
                    <a:pt x="9941" y="23267"/>
                  </a:cubicBezTo>
                  <a:cubicBezTo>
                    <a:pt x="11754" y="21032"/>
                    <a:pt x="13463" y="18714"/>
                    <a:pt x="15161" y="16381"/>
                  </a:cubicBezTo>
                  <a:close/>
                  <a:moveTo>
                    <a:pt x="11633" y="14973"/>
                  </a:moveTo>
                  <a:lnTo>
                    <a:pt x="11633" y="14973"/>
                  </a:lnTo>
                  <a:cubicBezTo>
                    <a:pt x="9107" y="19072"/>
                    <a:pt x="6725" y="23307"/>
                    <a:pt x="4323" y="27450"/>
                  </a:cubicBezTo>
                  <a:cubicBezTo>
                    <a:pt x="4065" y="27269"/>
                    <a:pt x="3819" y="27082"/>
                    <a:pt x="3586" y="26888"/>
                  </a:cubicBezTo>
                  <a:lnTo>
                    <a:pt x="3586" y="26888"/>
                  </a:lnTo>
                  <a:cubicBezTo>
                    <a:pt x="3606" y="26901"/>
                    <a:pt x="3629" y="26908"/>
                    <a:pt x="3652" y="26908"/>
                  </a:cubicBezTo>
                  <a:cubicBezTo>
                    <a:pt x="3689" y="26908"/>
                    <a:pt x="3726" y="26891"/>
                    <a:pt x="3748" y="26858"/>
                  </a:cubicBezTo>
                  <a:cubicBezTo>
                    <a:pt x="5928" y="24098"/>
                    <a:pt x="7527" y="20951"/>
                    <a:pt x="9312" y="17917"/>
                  </a:cubicBezTo>
                  <a:cubicBezTo>
                    <a:pt x="9661" y="17461"/>
                    <a:pt x="10013" y="17011"/>
                    <a:pt x="10365" y="16560"/>
                  </a:cubicBezTo>
                  <a:cubicBezTo>
                    <a:pt x="10775" y="16029"/>
                    <a:pt x="11203" y="15501"/>
                    <a:pt x="11633" y="14973"/>
                  </a:cubicBezTo>
                  <a:close/>
                  <a:moveTo>
                    <a:pt x="17635" y="24907"/>
                  </a:moveTo>
                  <a:cubicBezTo>
                    <a:pt x="17395" y="25660"/>
                    <a:pt x="17251" y="26437"/>
                    <a:pt x="17202" y="27225"/>
                  </a:cubicBezTo>
                  <a:cubicBezTo>
                    <a:pt x="17196" y="27316"/>
                    <a:pt x="17267" y="27366"/>
                    <a:pt x="17342" y="27366"/>
                  </a:cubicBezTo>
                  <a:cubicBezTo>
                    <a:pt x="17381" y="27366"/>
                    <a:pt x="17420" y="27352"/>
                    <a:pt x="17450" y="27323"/>
                  </a:cubicBezTo>
                  <a:lnTo>
                    <a:pt x="17450" y="27323"/>
                  </a:lnTo>
                  <a:cubicBezTo>
                    <a:pt x="17369" y="27482"/>
                    <a:pt x="17294" y="27641"/>
                    <a:pt x="17216" y="27799"/>
                  </a:cubicBezTo>
                  <a:cubicBezTo>
                    <a:pt x="16832" y="27566"/>
                    <a:pt x="16518" y="27268"/>
                    <a:pt x="16341" y="26838"/>
                  </a:cubicBezTo>
                  <a:cubicBezTo>
                    <a:pt x="16469" y="26702"/>
                    <a:pt x="16604" y="26575"/>
                    <a:pt x="16723" y="26431"/>
                  </a:cubicBezTo>
                  <a:cubicBezTo>
                    <a:pt x="16821" y="26313"/>
                    <a:pt x="16725" y="26160"/>
                    <a:pt x="16616" y="26142"/>
                  </a:cubicBezTo>
                  <a:cubicBezTo>
                    <a:pt x="16965" y="25738"/>
                    <a:pt x="17297" y="25322"/>
                    <a:pt x="17635" y="24907"/>
                  </a:cubicBezTo>
                  <a:close/>
                  <a:moveTo>
                    <a:pt x="14338" y="18555"/>
                  </a:moveTo>
                  <a:lnTo>
                    <a:pt x="14338" y="18555"/>
                  </a:lnTo>
                  <a:cubicBezTo>
                    <a:pt x="12961" y="20735"/>
                    <a:pt x="11691" y="22949"/>
                    <a:pt x="10495" y="25288"/>
                  </a:cubicBezTo>
                  <a:cubicBezTo>
                    <a:pt x="10205" y="25858"/>
                    <a:pt x="8640" y="27964"/>
                    <a:pt x="8349" y="27964"/>
                  </a:cubicBezTo>
                  <a:cubicBezTo>
                    <a:pt x="8226" y="27964"/>
                    <a:pt x="8329" y="27590"/>
                    <a:pt x="8850" y="26570"/>
                  </a:cubicBezTo>
                  <a:cubicBezTo>
                    <a:pt x="9802" y="24705"/>
                    <a:pt x="11096" y="22998"/>
                    <a:pt x="12329" y="21309"/>
                  </a:cubicBezTo>
                  <a:cubicBezTo>
                    <a:pt x="12998" y="20394"/>
                    <a:pt x="13668" y="19476"/>
                    <a:pt x="14338" y="18555"/>
                  </a:cubicBezTo>
                  <a:close/>
                  <a:moveTo>
                    <a:pt x="15071" y="12198"/>
                  </a:moveTo>
                  <a:lnTo>
                    <a:pt x="15071" y="12198"/>
                  </a:lnTo>
                  <a:cubicBezTo>
                    <a:pt x="14471" y="13171"/>
                    <a:pt x="13867" y="14138"/>
                    <a:pt x="13267" y="15108"/>
                  </a:cubicBezTo>
                  <a:cubicBezTo>
                    <a:pt x="12632" y="16130"/>
                    <a:pt x="12008" y="17155"/>
                    <a:pt x="11376" y="18177"/>
                  </a:cubicBezTo>
                  <a:cubicBezTo>
                    <a:pt x="10746" y="19084"/>
                    <a:pt x="10114" y="19996"/>
                    <a:pt x="9491" y="20914"/>
                  </a:cubicBezTo>
                  <a:cubicBezTo>
                    <a:pt x="7943" y="22981"/>
                    <a:pt x="6451" y="25089"/>
                    <a:pt x="5099" y="27312"/>
                  </a:cubicBezTo>
                  <a:cubicBezTo>
                    <a:pt x="5039" y="27415"/>
                    <a:pt x="5130" y="27523"/>
                    <a:pt x="5226" y="27523"/>
                  </a:cubicBezTo>
                  <a:cubicBezTo>
                    <a:pt x="5258" y="27523"/>
                    <a:pt x="5291" y="27511"/>
                    <a:pt x="5319" y="27482"/>
                  </a:cubicBezTo>
                  <a:cubicBezTo>
                    <a:pt x="5515" y="27283"/>
                    <a:pt x="5694" y="27066"/>
                    <a:pt x="5879" y="26858"/>
                  </a:cubicBezTo>
                  <a:lnTo>
                    <a:pt x="5879" y="26858"/>
                  </a:lnTo>
                  <a:cubicBezTo>
                    <a:pt x="5674" y="27257"/>
                    <a:pt x="5469" y="27652"/>
                    <a:pt x="5281" y="28059"/>
                  </a:cubicBezTo>
                  <a:cubicBezTo>
                    <a:pt x="5036" y="27918"/>
                    <a:pt x="4791" y="27771"/>
                    <a:pt x="4557" y="27615"/>
                  </a:cubicBezTo>
                  <a:lnTo>
                    <a:pt x="4557" y="27612"/>
                  </a:lnTo>
                  <a:cubicBezTo>
                    <a:pt x="7704" y="22228"/>
                    <a:pt x="11448" y="17262"/>
                    <a:pt x="15071" y="12198"/>
                  </a:cubicBezTo>
                  <a:close/>
                  <a:moveTo>
                    <a:pt x="19356" y="25963"/>
                  </a:moveTo>
                  <a:lnTo>
                    <a:pt x="19356" y="25963"/>
                  </a:lnTo>
                  <a:cubicBezTo>
                    <a:pt x="18966" y="26720"/>
                    <a:pt x="18616" y="27496"/>
                    <a:pt x="18305" y="28287"/>
                  </a:cubicBezTo>
                  <a:cubicBezTo>
                    <a:pt x="18305" y="28293"/>
                    <a:pt x="18308" y="28299"/>
                    <a:pt x="18305" y="28305"/>
                  </a:cubicBezTo>
                  <a:cubicBezTo>
                    <a:pt x="18074" y="28215"/>
                    <a:pt x="17846" y="28123"/>
                    <a:pt x="17623" y="28019"/>
                  </a:cubicBezTo>
                  <a:cubicBezTo>
                    <a:pt x="18221" y="27346"/>
                    <a:pt x="18801" y="26662"/>
                    <a:pt x="19356" y="25963"/>
                  </a:cubicBezTo>
                  <a:close/>
                  <a:moveTo>
                    <a:pt x="20118" y="445"/>
                  </a:moveTo>
                  <a:cubicBezTo>
                    <a:pt x="22684" y="988"/>
                    <a:pt x="24367" y="3162"/>
                    <a:pt x="26238" y="4906"/>
                  </a:cubicBezTo>
                  <a:lnTo>
                    <a:pt x="26238" y="4903"/>
                  </a:lnTo>
                  <a:cubicBezTo>
                    <a:pt x="26645" y="5284"/>
                    <a:pt x="27286" y="5829"/>
                    <a:pt x="28005" y="6288"/>
                  </a:cubicBezTo>
                  <a:cubicBezTo>
                    <a:pt x="22921" y="12357"/>
                    <a:pt x="19667" y="19664"/>
                    <a:pt x="14705" y="25825"/>
                  </a:cubicBezTo>
                  <a:cubicBezTo>
                    <a:pt x="13990" y="26712"/>
                    <a:pt x="13678" y="27039"/>
                    <a:pt x="13604" y="27039"/>
                  </a:cubicBezTo>
                  <a:cubicBezTo>
                    <a:pt x="13434" y="27039"/>
                    <a:pt x="14564" y="25267"/>
                    <a:pt x="14944" y="24702"/>
                  </a:cubicBezTo>
                  <a:cubicBezTo>
                    <a:pt x="16102" y="22972"/>
                    <a:pt x="17326" y="21283"/>
                    <a:pt x="18510" y="19569"/>
                  </a:cubicBezTo>
                  <a:cubicBezTo>
                    <a:pt x="21492" y="15244"/>
                    <a:pt x="24350" y="10838"/>
                    <a:pt x="27081" y="6352"/>
                  </a:cubicBezTo>
                  <a:cubicBezTo>
                    <a:pt x="27143" y="6249"/>
                    <a:pt x="27046" y="6131"/>
                    <a:pt x="26949" y="6131"/>
                  </a:cubicBezTo>
                  <a:cubicBezTo>
                    <a:pt x="26916" y="6131"/>
                    <a:pt x="26883" y="6145"/>
                    <a:pt x="26856" y="6179"/>
                  </a:cubicBezTo>
                  <a:cubicBezTo>
                    <a:pt x="21177" y="13125"/>
                    <a:pt x="17158" y="21194"/>
                    <a:pt x="11887" y="28432"/>
                  </a:cubicBezTo>
                  <a:cubicBezTo>
                    <a:pt x="12637" y="27398"/>
                    <a:pt x="13177" y="25885"/>
                    <a:pt x="13786" y="24531"/>
                  </a:cubicBezTo>
                  <a:cubicBezTo>
                    <a:pt x="16887" y="20331"/>
                    <a:pt x="19944" y="15980"/>
                    <a:pt x="22557" y="11629"/>
                  </a:cubicBezTo>
                  <a:cubicBezTo>
                    <a:pt x="23911" y="9629"/>
                    <a:pt x="25184" y="7579"/>
                    <a:pt x="26290" y="5405"/>
                  </a:cubicBezTo>
                  <a:cubicBezTo>
                    <a:pt x="26346" y="5292"/>
                    <a:pt x="26261" y="5200"/>
                    <a:pt x="26168" y="5200"/>
                  </a:cubicBezTo>
                  <a:cubicBezTo>
                    <a:pt x="26126" y="5200"/>
                    <a:pt x="26083" y="5219"/>
                    <a:pt x="26050" y="5264"/>
                  </a:cubicBezTo>
                  <a:cubicBezTo>
                    <a:pt x="23816" y="8295"/>
                    <a:pt x="22049" y="11681"/>
                    <a:pt x="20080" y="14915"/>
                  </a:cubicBezTo>
                  <a:cubicBezTo>
                    <a:pt x="18169" y="17551"/>
                    <a:pt x="16203" y="20149"/>
                    <a:pt x="14459" y="22892"/>
                  </a:cubicBezTo>
                  <a:cubicBezTo>
                    <a:pt x="13172" y="24608"/>
                    <a:pt x="11918" y="26339"/>
                    <a:pt x="10862" y="28142"/>
                  </a:cubicBezTo>
                  <a:lnTo>
                    <a:pt x="10862" y="28142"/>
                  </a:lnTo>
                  <a:cubicBezTo>
                    <a:pt x="15565" y="20103"/>
                    <a:pt x="21964" y="13260"/>
                    <a:pt x="25658" y="4617"/>
                  </a:cubicBezTo>
                  <a:cubicBezTo>
                    <a:pt x="25699" y="4520"/>
                    <a:pt x="25618" y="4401"/>
                    <a:pt x="25530" y="4401"/>
                  </a:cubicBezTo>
                  <a:cubicBezTo>
                    <a:pt x="25500" y="4401"/>
                    <a:pt x="25469" y="4415"/>
                    <a:pt x="25441" y="4449"/>
                  </a:cubicBezTo>
                  <a:cubicBezTo>
                    <a:pt x="20196" y="11240"/>
                    <a:pt x="16572" y="19164"/>
                    <a:pt x="11304" y="25946"/>
                  </a:cubicBezTo>
                  <a:cubicBezTo>
                    <a:pt x="10660" y="26773"/>
                    <a:pt x="9749" y="27895"/>
                    <a:pt x="9587" y="27895"/>
                  </a:cubicBezTo>
                  <a:cubicBezTo>
                    <a:pt x="9482" y="27895"/>
                    <a:pt x="9695" y="27419"/>
                    <a:pt x="10507" y="26076"/>
                  </a:cubicBezTo>
                  <a:cubicBezTo>
                    <a:pt x="12063" y="23498"/>
                    <a:pt x="13706" y="20969"/>
                    <a:pt x="15351" y="18448"/>
                  </a:cubicBezTo>
                  <a:cubicBezTo>
                    <a:pt x="18313" y="13907"/>
                    <a:pt x="21382" y="9435"/>
                    <a:pt x="24396" y="4929"/>
                  </a:cubicBezTo>
                  <a:cubicBezTo>
                    <a:pt x="24465" y="4828"/>
                    <a:pt x="24375" y="4739"/>
                    <a:pt x="24280" y="4739"/>
                  </a:cubicBezTo>
                  <a:cubicBezTo>
                    <a:pt x="24238" y="4739"/>
                    <a:pt x="24196" y="4756"/>
                    <a:pt x="24165" y="4796"/>
                  </a:cubicBezTo>
                  <a:cubicBezTo>
                    <a:pt x="23288" y="5933"/>
                    <a:pt x="22436" y="7088"/>
                    <a:pt x="21593" y="8252"/>
                  </a:cubicBezTo>
                  <a:cubicBezTo>
                    <a:pt x="22404" y="7007"/>
                    <a:pt x="23192" y="5751"/>
                    <a:pt x="23931" y="4461"/>
                  </a:cubicBezTo>
                  <a:cubicBezTo>
                    <a:pt x="23990" y="4360"/>
                    <a:pt x="23897" y="4246"/>
                    <a:pt x="23802" y="4246"/>
                  </a:cubicBezTo>
                  <a:cubicBezTo>
                    <a:pt x="23769" y="4246"/>
                    <a:pt x="23736" y="4259"/>
                    <a:pt x="23709" y="4291"/>
                  </a:cubicBezTo>
                  <a:cubicBezTo>
                    <a:pt x="23663" y="4340"/>
                    <a:pt x="23623" y="4395"/>
                    <a:pt x="23579" y="4444"/>
                  </a:cubicBezTo>
                  <a:cubicBezTo>
                    <a:pt x="23738" y="3976"/>
                    <a:pt x="23859" y="3497"/>
                    <a:pt x="23940" y="3009"/>
                  </a:cubicBezTo>
                  <a:cubicBezTo>
                    <a:pt x="23955" y="2915"/>
                    <a:pt x="23884" y="2835"/>
                    <a:pt x="23805" y="2835"/>
                  </a:cubicBezTo>
                  <a:cubicBezTo>
                    <a:pt x="23774" y="2835"/>
                    <a:pt x="23741" y="2848"/>
                    <a:pt x="23712" y="2876"/>
                  </a:cubicBezTo>
                  <a:cubicBezTo>
                    <a:pt x="20464" y="5971"/>
                    <a:pt x="17978" y="9582"/>
                    <a:pt x="15626" y="13382"/>
                  </a:cubicBezTo>
                  <a:cubicBezTo>
                    <a:pt x="13512" y="16786"/>
                    <a:pt x="11350" y="20207"/>
                    <a:pt x="9283" y="23665"/>
                  </a:cubicBezTo>
                  <a:cubicBezTo>
                    <a:pt x="8702" y="24367"/>
                    <a:pt x="8116" y="25063"/>
                    <a:pt x="7513" y="25753"/>
                  </a:cubicBezTo>
                  <a:cubicBezTo>
                    <a:pt x="6883" y="26475"/>
                    <a:pt x="6416" y="26954"/>
                    <a:pt x="6282" y="26954"/>
                  </a:cubicBezTo>
                  <a:cubicBezTo>
                    <a:pt x="6176" y="26954"/>
                    <a:pt x="6277" y="26654"/>
                    <a:pt x="6670" y="25937"/>
                  </a:cubicBezTo>
                  <a:cubicBezTo>
                    <a:pt x="8448" y="23735"/>
                    <a:pt x="9883" y="21246"/>
                    <a:pt x="11333" y="18801"/>
                  </a:cubicBezTo>
                  <a:cubicBezTo>
                    <a:pt x="13082" y="16430"/>
                    <a:pt x="14806" y="14083"/>
                    <a:pt x="16492" y="11707"/>
                  </a:cubicBezTo>
                  <a:lnTo>
                    <a:pt x="16492" y="11707"/>
                  </a:lnTo>
                  <a:cubicBezTo>
                    <a:pt x="15091" y="13642"/>
                    <a:pt x="13631" y="15524"/>
                    <a:pt x="12176" y="17403"/>
                  </a:cubicBezTo>
                  <a:cubicBezTo>
                    <a:pt x="12308" y="17184"/>
                    <a:pt x="12441" y="16965"/>
                    <a:pt x="12577" y="16748"/>
                  </a:cubicBezTo>
                  <a:cubicBezTo>
                    <a:pt x="12773" y="16433"/>
                    <a:pt x="12969" y="16122"/>
                    <a:pt x="13163" y="15807"/>
                  </a:cubicBezTo>
                  <a:cubicBezTo>
                    <a:pt x="14716" y="13569"/>
                    <a:pt x="16287" y="11355"/>
                    <a:pt x="17799" y="9161"/>
                  </a:cubicBezTo>
                  <a:cubicBezTo>
                    <a:pt x="19099" y="7274"/>
                    <a:pt x="20587" y="5321"/>
                    <a:pt x="21744" y="3466"/>
                  </a:cubicBezTo>
                  <a:lnTo>
                    <a:pt x="21744" y="3466"/>
                  </a:lnTo>
                  <a:cubicBezTo>
                    <a:pt x="20160" y="6008"/>
                    <a:pt x="18692" y="8572"/>
                    <a:pt x="16971" y="11027"/>
                  </a:cubicBezTo>
                  <a:lnTo>
                    <a:pt x="16971" y="11027"/>
                  </a:lnTo>
                  <a:cubicBezTo>
                    <a:pt x="18983" y="8172"/>
                    <a:pt x="20943" y="5277"/>
                    <a:pt x="22823" y="2255"/>
                  </a:cubicBezTo>
                  <a:cubicBezTo>
                    <a:pt x="22891" y="2147"/>
                    <a:pt x="22800" y="2054"/>
                    <a:pt x="22702" y="2054"/>
                  </a:cubicBezTo>
                  <a:cubicBezTo>
                    <a:pt x="22660" y="2054"/>
                    <a:pt x="22616" y="2072"/>
                    <a:pt x="22583" y="2114"/>
                  </a:cubicBezTo>
                  <a:cubicBezTo>
                    <a:pt x="20109" y="5385"/>
                    <a:pt x="17745" y="8728"/>
                    <a:pt x="15458" y="12126"/>
                  </a:cubicBezTo>
                  <a:cubicBezTo>
                    <a:pt x="17580" y="8719"/>
                    <a:pt x="19705" y="5315"/>
                    <a:pt x="21882" y="1941"/>
                  </a:cubicBezTo>
                  <a:cubicBezTo>
                    <a:pt x="21952" y="1832"/>
                    <a:pt x="21857" y="1736"/>
                    <a:pt x="21756" y="1736"/>
                  </a:cubicBezTo>
                  <a:cubicBezTo>
                    <a:pt x="21713" y="1736"/>
                    <a:pt x="21668" y="1754"/>
                    <a:pt x="21636" y="1796"/>
                  </a:cubicBezTo>
                  <a:cubicBezTo>
                    <a:pt x="20655" y="3121"/>
                    <a:pt x="19702" y="4472"/>
                    <a:pt x="18761" y="5835"/>
                  </a:cubicBezTo>
                  <a:cubicBezTo>
                    <a:pt x="19739" y="4328"/>
                    <a:pt x="20606" y="2769"/>
                    <a:pt x="21267" y="1118"/>
                  </a:cubicBezTo>
                  <a:cubicBezTo>
                    <a:pt x="21306" y="1020"/>
                    <a:pt x="21214" y="940"/>
                    <a:pt x="21123" y="940"/>
                  </a:cubicBezTo>
                  <a:cubicBezTo>
                    <a:pt x="21088" y="940"/>
                    <a:pt x="21054" y="952"/>
                    <a:pt x="21027" y="979"/>
                  </a:cubicBezTo>
                  <a:cubicBezTo>
                    <a:pt x="19789" y="2284"/>
                    <a:pt x="18715" y="3756"/>
                    <a:pt x="17707" y="5281"/>
                  </a:cubicBezTo>
                  <a:cubicBezTo>
                    <a:pt x="18611" y="3733"/>
                    <a:pt x="19433" y="2137"/>
                    <a:pt x="20118" y="445"/>
                  </a:cubicBezTo>
                  <a:close/>
                  <a:moveTo>
                    <a:pt x="28747" y="16390"/>
                  </a:moveTo>
                  <a:lnTo>
                    <a:pt x="28747" y="16390"/>
                  </a:lnTo>
                  <a:cubicBezTo>
                    <a:pt x="27924" y="17603"/>
                    <a:pt x="27119" y="18812"/>
                    <a:pt x="26371" y="19990"/>
                  </a:cubicBezTo>
                  <a:cubicBezTo>
                    <a:pt x="24893" y="22323"/>
                    <a:pt x="23588" y="24771"/>
                    <a:pt x="22170" y="27144"/>
                  </a:cubicBezTo>
                  <a:cubicBezTo>
                    <a:pt x="21519" y="28233"/>
                    <a:pt x="21229" y="28656"/>
                    <a:pt x="21171" y="28656"/>
                  </a:cubicBezTo>
                  <a:cubicBezTo>
                    <a:pt x="20989" y="28656"/>
                    <a:pt x="23065" y="24554"/>
                    <a:pt x="23533" y="23752"/>
                  </a:cubicBezTo>
                  <a:cubicBezTo>
                    <a:pt x="25046" y="21154"/>
                    <a:pt x="26879" y="18757"/>
                    <a:pt x="28747" y="16390"/>
                  </a:cubicBezTo>
                  <a:close/>
                  <a:moveTo>
                    <a:pt x="22153" y="24147"/>
                  </a:moveTo>
                  <a:lnTo>
                    <a:pt x="22153" y="24147"/>
                  </a:lnTo>
                  <a:cubicBezTo>
                    <a:pt x="22003" y="24448"/>
                    <a:pt x="21856" y="24745"/>
                    <a:pt x="21708" y="25039"/>
                  </a:cubicBezTo>
                  <a:cubicBezTo>
                    <a:pt x="20891" y="26246"/>
                    <a:pt x="20095" y="27467"/>
                    <a:pt x="19350" y="28729"/>
                  </a:cubicBezTo>
                  <a:cubicBezTo>
                    <a:pt x="19107" y="28614"/>
                    <a:pt x="18850" y="28510"/>
                    <a:pt x="18585" y="28409"/>
                  </a:cubicBezTo>
                  <a:cubicBezTo>
                    <a:pt x="19872" y="27055"/>
                    <a:pt x="21044" y="25626"/>
                    <a:pt x="22153" y="24147"/>
                  </a:cubicBezTo>
                  <a:close/>
                  <a:moveTo>
                    <a:pt x="27377" y="7335"/>
                  </a:moveTo>
                  <a:cubicBezTo>
                    <a:pt x="27407" y="7335"/>
                    <a:pt x="25807" y="9741"/>
                    <a:pt x="25326" y="10515"/>
                  </a:cubicBezTo>
                  <a:cubicBezTo>
                    <a:pt x="24122" y="12452"/>
                    <a:pt x="22970" y="14424"/>
                    <a:pt x="21804" y="16387"/>
                  </a:cubicBezTo>
                  <a:cubicBezTo>
                    <a:pt x="19535" y="20212"/>
                    <a:pt x="17228" y="24009"/>
                    <a:pt x="14710" y="27675"/>
                  </a:cubicBezTo>
                  <a:cubicBezTo>
                    <a:pt x="13807" y="28244"/>
                    <a:pt x="12767" y="28700"/>
                    <a:pt x="11757" y="29012"/>
                  </a:cubicBezTo>
                  <a:cubicBezTo>
                    <a:pt x="12213" y="28397"/>
                    <a:pt x="12675" y="27782"/>
                    <a:pt x="13114" y="27156"/>
                  </a:cubicBezTo>
                  <a:lnTo>
                    <a:pt x="13114" y="27156"/>
                  </a:lnTo>
                  <a:cubicBezTo>
                    <a:pt x="12955" y="27465"/>
                    <a:pt x="12790" y="27773"/>
                    <a:pt x="12646" y="28094"/>
                  </a:cubicBezTo>
                  <a:cubicBezTo>
                    <a:pt x="12592" y="28208"/>
                    <a:pt x="12683" y="28335"/>
                    <a:pt x="12787" y="28335"/>
                  </a:cubicBezTo>
                  <a:cubicBezTo>
                    <a:pt x="12823" y="28335"/>
                    <a:pt x="12861" y="28320"/>
                    <a:pt x="12894" y="28284"/>
                  </a:cubicBezTo>
                  <a:cubicBezTo>
                    <a:pt x="18114" y="22814"/>
                    <a:pt x="21388" y="16015"/>
                    <a:pt x="25638" y="9831"/>
                  </a:cubicBezTo>
                  <a:cubicBezTo>
                    <a:pt x="26909" y="7980"/>
                    <a:pt x="27362" y="7335"/>
                    <a:pt x="27377" y="7335"/>
                  </a:cubicBezTo>
                  <a:close/>
                  <a:moveTo>
                    <a:pt x="10311" y="23792"/>
                  </a:moveTo>
                  <a:cubicBezTo>
                    <a:pt x="9211" y="25447"/>
                    <a:pt x="8209" y="27167"/>
                    <a:pt x="7392" y="29026"/>
                  </a:cubicBezTo>
                  <a:cubicBezTo>
                    <a:pt x="6754" y="28804"/>
                    <a:pt x="6133" y="28527"/>
                    <a:pt x="5538" y="28204"/>
                  </a:cubicBezTo>
                  <a:cubicBezTo>
                    <a:pt x="6563" y="27173"/>
                    <a:pt x="7539" y="26105"/>
                    <a:pt x="8480" y="25011"/>
                  </a:cubicBezTo>
                  <a:lnTo>
                    <a:pt x="8480" y="25011"/>
                  </a:lnTo>
                  <a:cubicBezTo>
                    <a:pt x="7816" y="26142"/>
                    <a:pt x="7158" y="27277"/>
                    <a:pt x="6526" y="28420"/>
                  </a:cubicBezTo>
                  <a:cubicBezTo>
                    <a:pt x="6474" y="28515"/>
                    <a:pt x="6562" y="28626"/>
                    <a:pt x="6648" y="28626"/>
                  </a:cubicBezTo>
                  <a:cubicBezTo>
                    <a:pt x="6678" y="28626"/>
                    <a:pt x="6707" y="28613"/>
                    <a:pt x="6731" y="28582"/>
                  </a:cubicBezTo>
                  <a:cubicBezTo>
                    <a:pt x="7949" y="27003"/>
                    <a:pt x="9136" y="25400"/>
                    <a:pt x="10311" y="23792"/>
                  </a:cubicBezTo>
                  <a:close/>
                  <a:moveTo>
                    <a:pt x="12490" y="26275"/>
                  </a:moveTo>
                  <a:lnTo>
                    <a:pt x="12490" y="26275"/>
                  </a:lnTo>
                  <a:cubicBezTo>
                    <a:pt x="11997" y="27216"/>
                    <a:pt x="11546" y="28189"/>
                    <a:pt x="11136" y="29185"/>
                  </a:cubicBezTo>
                  <a:cubicBezTo>
                    <a:pt x="10813" y="29269"/>
                    <a:pt x="10487" y="29332"/>
                    <a:pt x="10158" y="29382"/>
                  </a:cubicBezTo>
                  <a:cubicBezTo>
                    <a:pt x="10928" y="28360"/>
                    <a:pt x="11708" y="27323"/>
                    <a:pt x="12490" y="26275"/>
                  </a:cubicBezTo>
                  <a:close/>
                  <a:moveTo>
                    <a:pt x="13911" y="23036"/>
                  </a:moveTo>
                  <a:lnTo>
                    <a:pt x="13911" y="23036"/>
                  </a:lnTo>
                  <a:cubicBezTo>
                    <a:pt x="12484" y="25100"/>
                    <a:pt x="11096" y="27187"/>
                    <a:pt x="9826" y="29361"/>
                  </a:cubicBezTo>
                  <a:cubicBezTo>
                    <a:pt x="9817" y="29384"/>
                    <a:pt x="9811" y="29408"/>
                    <a:pt x="9817" y="29431"/>
                  </a:cubicBezTo>
                  <a:cubicBezTo>
                    <a:pt x="9715" y="29441"/>
                    <a:pt x="9609" y="29446"/>
                    <a:pt x="9500" y="29446"/>
                  </a:cubicBezTo>
                  <a:cubicBezTo>
                    <a:pt x="9000" y="29446"/>
                    <a:pt x="8420" y="29341"/>
                    <a:pt x="7807" y="29159"/>
                  </a:cubicBezTo>
                  <a:cubicBezTo>
                    <a:pt x="8212" y="28879"/>
                    <a:pt x="8587" y="28559"/>
                    <a:pt x="8925" y="28201"/>
                  </a:cubicBezTo>
                  <a:lnTo>
                    <a:pt x="8925" y="28201"/>
                  </a:lnTo>
                  <a:cubicBezTo>
                    <a:pt x="8754" y="28484"/>
                    <a:pt x="8581" y="28764"/>
                    <a:pt x="8414" y="29050"/>
                  </a:cubicBezTo>
                  <a:cubicBezTo>
                    <a:pt x="8353" y="29149"/>
                    <a:pt x="8440" y="29250"/>
                    <a:pt x="8533" y="29250"/>
                  </a:cubicBezTo>
                  <a:cubicBezTo>
                    <a:pt x="8565" y="29250"/>
                    <a:pt x="8597" y="29238"/>
                    <a:pt x="8625" y="29211"/>
                  </a:cubicBezTo>
                  <a:cubicBezTo>
                    <a:pt x="10562" y="27346"/>
                    <a:pt x="12300" y="25253"/>
                    <a:pt x="13911" y="23036"/>
                  </a:cubicBezTo>
                  <a:close/>
                  <a:moveTo>
                    <a:pt x="25242" y="20602"/>
                  </a:moveTo>
                  <a:lnTo>
                    <a:pt x="25242" y="20602"/>
                  </a:lnTo>
                  <a:cubicBezTo>
                    <a:pt x="23256" y="23443"/>
                    <a:pt x="21524" y="26431"/>
                    <a:pt x="20441" y="29763"/>
                  </a:cubicBezTo>
                  <a:cubicBezTo>
                    <a:pt x="20288" y="29373"/>
                    <a:pt x="19999" y="29096"/>
                    <a:pt x="19636" y="28882"/>
                  </a:cubicBezTo>
                  <a:cubicBezTo>
                    <a:pt x="20043" y="28215"/>
                    <a:pt x="20444" y="27548"/>
                    <a:pt x="20839" y="26876"/>
                  </a:cubicBezTo>
                  <a:cubicBezTo>
                    <a:pt x="22179" y="24705"/>
                    <a:pt x="23700" y="22638"/>
                    <a:pt x="25242" y="20602"/>
                  </a:cubicBezTo>
                  <a:close/>
                  <a:moveTo>
                    <a:pt x="18762" y="1"/>
                  </a:moveTo>
                  <a:cubicBezTo>
                    <a:pt x="18729" y="1"/>
                    <a:pt x="18697" y="13"/>
                    <a:pt x="18671" y="38"/>
                  </a:cubicBezTo>
                  <a:cubicBezTo>
                    <a:pt x="18660" y="50"/>
                    <a:pt x="18648" y="61"/>
                    <a:pt x="18634" y="73"/>
                  </a:cubicBezTo>
                  <a:cubicBezTo>
                    <a:pt x="16902" y="81"/>
                    <a:pt x="15247" y="419"/>
                    <a:pt x="13651" y="973"/>
                  </a:cubicBezTo>
                  <a:cubicBezTo>
                    <a:pt x="13625" y="951"/>
                    <a:pt x="13592" y="940"/>
                    <a:pt x="13561" y="940"/>
                  </a:cubicBezTo>
                  <a:cubicBezTo>
                    <a:pt x="13515" y="940"/>
                    <a:pt x="13470" y="963"/>
                    <a:pt x="13446" y="1005"/>
                  </a:cubicBezTo>
                  <a:cubicBezTo>
                    <a:pt x="13434" y="1025"/>
                    <a:pt x="13423" y="1043"/>
                    <a:pt x="13408" y="1063"/>
                  </a:cubicBezTo>
                  <a:cubicBezTo>
                    <a:pt x="13007" y="1207"/>
                    <a:pt x="12611" y="1363"/>
                    <a:pt x="12219" y="1531"/>
                  </a:cubicBezTo>
                  <a:cubicBezTo>
                    <a:pt x="12233" y="1508"/>
                    <a:pt x="12251" y="1484"/>
                    <a:pt x="12268" y="1458"/>
                  </a:cubicBezTo>
                  <a:cubicBezTo>
                    <a:pt x="12339" y="1358"/>
                    <a:pt x="12246" y="1264"/>
                    <a:pt x="12149" y="1264"/>
                  </a:cubicBezTo>
                  <a:cubicBezTo>
                    <a:pt x="12107" y="1264"/>
                    <a:pt x="12064" y="1281"/>
                    <a:pt x="12034" y="1323"/>
                  </a:cubicBezTo>
                  <a:cubicBezTo>
                    <a:pt x="11933" y="1461"/>
                    <a:pt x="11826" y="1609"/>
                    <a:pt x="11722" y="1753"/>
                  </a:cubicBezTo>
                  <a:cubicBezTo>
                    <a:pt x="10666" y="2241"/>
                    <a:pt x="9635" y="2786"/>
                    <a:pt x="8636" y="3384"/>
                  </a:cubicBezTo>
                  <a:cubicBezTo>
                    <a:pt x="7357" y="4149"/>
                    <a:pt x="6355" y="5197"/>
                    <a:pt x="5455" y="6346"/>
                  </a:cubicBezTo>
                  <a:cubicBezTo>
                    <a:pt x="4118" y="7715"/>
                    <a:pt x="2980" y="9239"/>
                    <a:pt x="2100" y="10910"/>
                  </a:cubicBezTo>
                  <a:cubicBezTo>
                    <a:pt x="1670" y="11436"/>
                    <a:pt x="1222" y="11941"/>
                    <a:pt x="720" y="12392"/>
                  </a:cubicBezTo>
                  <a:cubicBezTo>
                    <a:pt x="598" y="12500"/>
                    <a:pt x="711" y="12662"/>
                    <a:pt x="839" y="12662"/>
                  </a:cubicBezTo>
                  <a:cubicBezTo>
                    <a:pt x="875" y="12662"/>
                    <a:pt x="912" y="12649"/>
                    <a:pt x="945" y="12620"/>
                  </a:cubicBezTo>
                  <a:cubicBezTo>
                    <a:pt x="1153" y="12432"/>
                    <a:pt x="1355" y="12241"/>
                    <a:pt x="1548" y="12045"/>
                  </a:cubicBezTo>
                  <a:lnTo>
                    <a:pt x="1548" y="12045"/>
                  </a:lnTo>
                  <a:cubicBezTo>
                    <a:pt x="1225" y="12773"/>
                    <a:pt x="951" y="13520"/>
                    <a:pt x="726" y="14283"/>
                  </a:cubicBezTo>
                  <a:cubicBezTo>
                    <a:pt x="705" y="14348"/>
                    <a:pt x="759" y="14391"/>
                    <a:pt x="813" y="14391"/>
                  </a:cubicBezTo>
                  <a:cubicBezTo>
                    <a:pt x="849" y="14391"/>
                    <a:pt x="885" y="14372"/>
                    <a:pt x="899" y="14329"/>
                  </a:cubicBezTo>
                  <a:cubicBezTo>
                    <a:pt x="1190" y="13362"/>
                    <a:pt x="1577" y="12449"/>
                    <a:pt x="2016" y="11557"/>
                  </a:cubicBezTo>
                  <a:cubicBezTo>
                    <a:pt x="3284" y="10186"/>
                    <a:pt x="4314" y="8670"/>
                    <a:pt x="5429" y="7224"/>
                  </a:cubicBezTo>
                  <a:lnTo>
                    <a:pt x="5429" y="7224"/>
                  </a:lnTo>
                  <a:cubicBezTo>
                    <a:pt x="5374" y="7446"/>
                    <a:pt x="5247" y="7781"/>
                    <a:pt x="5013" y="8292"/>
                  </a:cubicBezTo>
                  <a:cubicBezTo>
                    <a:pt x="4181" y="10111"/>
                    <a:pt x="2862" y="11696"/>
                    <a:pt x="1722" y="13373"/>
                  </a:cubicBezTo>
                  <a:cubicBezTo>
                    <a:pt x="1720" y="13367"/>
                    <a:pt x="1716" y="13362"/>
                    <a:pt x="1711" y="13362"/>
                  </a:cubicBezTo>
                  <a:cubicBezTo>
                    <a:pt x="1709" y="13362"/>
                    <a:pt x="1707" y="13363"/>
                    <a:pt x="1704" y="13364"/>
                  </a:cubicBezTo>
                  <a:cubicBezTo>
                    <a:pt x="1208" y="13572"/>
                    <a:pt x="962" y="14130"/>
                    <a:pt x="838" y="14788"/>
                  </a:cubicBezTo>
                  <a:cubicBezTo>
                    <a:pt x="792" y="14869"/>
                    <a:pt x="743" y="14947"/>
                    <a:pt x="697" y="15027"/>
                  </a:cubicBezTo>
                  <a:cubicBezTo>
                    <a:pt x="662" y="15100"/>
                    <a:pt x="700" y="15189"/>
                    <a:pt x="781" y="15212"/>
                  </a:cubicBezTo>
                  <a:cubicBezTo>
                    <a:pt x="746" y="15547"/>
                    <a:pt x="729" y="15888"/>
                    <a:pt x="731" y="16225"/>
                  </a:cubicBezTo>
                  <a:cubicBezTo>
                    <a:pt x="720" y="16246"/>
                    <a:pt x="708" y="16266"/>
                    <a:pt x="697" y="16286"/>
                  </a:cubicBezTo>
                  <a:cubicBezTo>
                    <a:pt x="662" y="16344"/>
                    <a:pt x="677" y="16416"/>
                    <a:pt x="731" y="16454"/>
                  </a:cubicBezTo>
                  <a:cubicBezTo>
                    <a:pt x="740" y="16849"/>
                    <a:pt x="755" y="17201"/>
                    <a:pt x="763" y="17484"/>
                  </a:cubicBezTo>
                  <a:cubicBezTo>
                    <a:pt x="524" y="17923"/>
                    <a:pt x="278" y="18356"/>
                    <a:pt x="59" y="18804"/>
                  </a:cubicBezTo>
                  <a:cubicBezTo>
                    <a:pt x="1" y="18907"/>
                    <a:pt x="86" y="19011"/>
                    <a:pt x="181" y="19011"/>
                  </a:cubicBezTo>
                  <a:cubicBezTo>
                    <a:pt x="213" y="19011"/>
                    <a:pt x="246" y="18999"/>
                    <a:pt x="275" y="18971"/>
                  </a:cubicBezTo>
                  <a:cubicBezTo>
                    <a:pt x="446" y="18832"/>
                    <a:pt x="607" y="18682"/>
                    <a:pt x="772" y="18538"/>
                  </a:cubicBezTo>
                  <a:cubicBezTo>
                    <a:pt x="772" y="19144"/>
                    <a:pt x="772" y="19811"/>
                    <a:pt x="795" y="20498"/>
                  </a:cubicBezTo>
                  <a:cubicBezTo>
                    <a:pt x="653" y="20721"/>
                    <a:pt x="506" y="20946"/>
                    <a:pt x="371" y="21165"/>
                  </a:cubicBezTo>
                  <a:cubicBezTo>
                    <a:pt x="303" y="21267"/>
                    <a:pt x="402" y="21382"/>
                    <a:pt x="500" y="21382"/>
                  </a:cubicBezTo>
                  <a:cubicBezTo>
                    <a:pt x="533" y="21382"/>
                    <a:pt x="566" y="21369"/>
                    <a:pt x="593" y="21338"/>
                  </a:cubicBezTo>
                  <a:cubicBezTo>
                    <a:pt x="674" y="21249"/>
                    <a:pt x="746" y="21154"/>
                    <a:pt x="827" y="21064"/>
                  </a:cubicBezTo>
                  <a:cubicBezTo>
                    <a:pt x="853" y="21546"/>
                    <a:pt x="896" y="22028"/>
                    <a:pt x="962" y="22502"/>
                  </a:cubicBezTo>
                  <a:cubicBezTo>
                    <a:pt x="919" y="22698"/>
                    <a:pt x="876" y="22894"/>
                    <a:pt x="844" y="23094"/>
                  </a:cubicBezTo>
                  <a:cubicBezTo>
                    <a:pt x="831" y="23171"/>
                    <a:pt x="901" y="23256"/>
                    <a:pt x="974" y="23256"/>
                  </a:cubicBezTo>
                  <a:cubicBezTo>
                    <a:pt x="1002" y="23256"/>
                    <a:pt x="1030" y="23244"/>
                    <a:pt x="1055" y="23215"/>
                  </a:cubicBezTo>
                  <a:cubicBezTo>
                    <a:pt x="1063" y="23203"/>
                    <a:pt x="1072" y="23189"/>
                    <a:pt x="1084" y="23177"/>
                  </a:cubicBezTo>
                  <a:cubicBezTo>
                    <a:pt x="1101" y="23276"/>
                    <a:pt x="1118" y="23374"/>
                    <a:pt x="1141" y="23466"/>
                  </a:cubicBezTo>
                  <a:cubicBezTo>
                    <a:pt x="1141" y="23475"/>
                    <a:pt x="1141" y="23481"/>
                    <a:pt x="1144" y="23489"/>
                  </a:cubicBezTo>
                  <a:cubicBezTo>
                    <a:pt x="1205" y="23740"/>
                    <a:pt x="1280" y="23989"/>
                    <a:pt x="1367" y="24234"/>
                  </a:cubicBezTo>
                  <a:cubicBezTo>
                    <a:pt x="1352" y="24263"/>
                    <a:pt x="1335" y="24292"/>
                    <a:pt x="1320" y="24318"/>
                  </a:cubicBezTo>
                  <a:cubicBezTo>
                    <a:pt x="1276" y="24412"/>
                    <a:pt x="1344" y="24520"/>
                    <a:pt x="1447" y="24520"/>
                  </a:cubicBezTo>
                  <a:cubicBezTo>
                    <a:pt x="1451" y="24520"/>
                    <a:pt x="1455" y="24520"/>
                    <a:pt x="1459" y="24520"/>
                  </a:cubicBezTo>
                  <a:cubicBezTo>
                    <a:pt x="1569" y="24803"/>
                    <a:pt x="1707" y="25074"/>
                    <a:pt x="1872" y="25331"/>
                  </a:cubicBezTo>
                  <a:cubicBezTo>
                    <a:pt x="3162" y="27306"/>
                    <a:pt x="5143" y="28619"/>
                    <a:pt x="7305" y="29205"/>
                  </a:cubicBezTo>
                  <a:cubicBezTo>
                    <a:pt x="7268" y="29298"/>
                    <a:pt x="7330" y="29409"/>
                    <a:pt x="7421" y="29409"/>
                  </a:cubicBezTo>
                  <a:cubicBezTo>
                    <a:pt x="7443" y="29409"/>
                    <a:pt x="7468" y="29403"/>
                    <a:pt x="7493" y="29387"/>
                  </a:cubicBezTo>
                  <a:cubicBezTo>
                    <a:pt x="7539" y="29361"/>
                    <a:pt x="7574" y="29324"/>
                    <a:pt x="7620" y="29295"/>
                  </a:cubicBezTo>
                  <a:cubicBezTo>
                    <a:pt x="8355" y="29466"/>
                    <a:pt x="9107" y="29552"/>
                    <a:pt x="9865" y="29552"/>
                  </a:cubicBezTo>
                  <a:cubicBezTo>
                    <a:pt x="9889" y="29552"/>
                    <a:pt x="9914" y="29552"/>
                    <a:pt x="9938" y="29552"/>
                  </a:cubicBezTo>
                  <a:lnTo>
                    <a:pt x="9979" y="29552"/>
                  </a:lnTo>
                  <a:cubicBezTo>
                    <a:pt x="10322" y="29546"/>
                    <a:pt x="10666" y="29523"/>
                    <a:pt x="11006" y="29483"/>
                  </a:cubicBezTo>
                  <a:lnTo>
                    <a:pt x="11006" y="29483"/>
                  </a:lnTo>
                  <a:cubicBezTo>
                    <a:pt x="10977" y="29558"/>
                    <a:pt x="10943" y="29633"/>
                    <a:pt x="10914" y="29708"/>
                  </a:cubicBezTo>
                  <a:cubicBezTo>
                    <a:pt x="10873" y="29810"/>
                    <a:pt x="10953" y="29870"/>
                    <a:pt x="11038" y="29870"/>
                  </a:cubicBezTo>
                  <a:cubicBezTo>
                    <a:pt x="11085" y="29870"/>
                    <a:pt x="11134" y="29852"/>
                    <a:pt x="11165" y="29812"/>
                  </a:cubicBezTo>
                  <a:cubicBezTo>
                    <a:pt x="11263" y="29685"/>
                    <a:pt x="11356" y="29549"/>
                    <a:pt x="11451" y="29422"/>
                  </a:cubicBezTo>
                  <a:cubicBezTo>
                    <a:pt x="13186" y="29127"/>
                    <a:pt x="14840" y="28351"/>
                    <a:pt x="16160" y="27026"/>
                  </a:cubicBezTo>
                  <a:cubicBezTo>
                    <a:pt x="16232" y="27505"/>
                    <a:pt x="16373" y="28045"/>
                    <a:pt x="16847" y="28201"/>
                  </a:cubicBezTo>
                  <a:cubicBezTo>
                    <a:pt x="16893" y="28215"/>
                    <a:pt x="16942" y="28227"/>
                    <a:pt x="16991" y="28241"/>
                  </a:cubicBezTo>
                  <a:cubicBezTo>
                    <a:pt x="16962" y="28296"/>
                    <a:pt x="16933" y="28354"/>
                    <a:pt x="16907" y="28409"/>
                  </a:cubicBezTo>
                  <a:cubicBezTo>
                    <a:pt x="16858" y="28514"/>
                    <a:pt x="16941" y="28632"/>
                    <a:pt x="17037" y="28632"/>
                  </a:cubicBezTo>
                  <a:cubicBezTo>
                    <a:pt x="17070" y="28632"/>
                    <a:pt x="17104" y="28618"/>
                    <a:pt x="17135" y="28585"/>
                  </a:cubicBezTo>
                  <a:cubicBezTo>
                    <a:pt x="17213" y="28501"/>
                    <a:pt x="17280" y="28412"/>
                    <a:pt x="17358" y="28328"/>
                  </a:cubicBezTo>
                  <a:cubicBezTo>
                    <a:pt x="18007" y="28455"/>
                    <a:pt x="18677" y="28487"/>
                    <a:pt x="19269" y="28847"/>
                  </a:cubicBezTo>
                  <a:cubicBezTo>
                    <a:pt x="19263" y="28856"/>
                    <a:pt x="19257" y="28865"/>
                    <a:pt x="19254" y="28873"/>
                  </a:cubicBezTo>
                  <a:cubicBezTo>
                    <a:pt x="19178" y="28998"/>
                    <a:pt x="19291" y="29116"/>
                    <a:pt x="19404" y="29116"/>
                  </a:cubicBezTo>
                  <a:cubicBezTo>
                    <a:pt x="19453" y="29116"/>
                    <a:pt x="19501" y="29094"/>
                    <a:pt x="19535" y="29041"/>
                  </a:cubicBezTo>
                  <a:cubicBezTo>
                    <a:pt x="19540" y="29047"/>
                    <a:pt x="19549" y="29050"/>
                    <a:pt x="19555" y="29055"/>
                  </a:cubicBezTo>
                  <a:cubicBezTo>
                    <a:pt x="21428" y="30678"/>
                    <a:pt x="19520" y="31382"/>
                    <a:pt x="19656" y="32742"/>
                  </a:cubicBezTo>
                  <a:cubicBezTo>
                    <a:pt x="19760" y="33767"/>
                    <a:pt x="20302" y="34414"/>
                    <a:pt x="21001" y="35147"/>
                  </a:cubicBezTo>
                  <a:cubicBezTo>
                    <a:pt x="22930" y="37168"/>
                    <a:pt x="24422" y="39070"/>
                    <a:pt x="24991" y="41905"/>
                  </a:cubicBezTo>
                  <a:cubicBezTo>
                    <a:pt x="25007" y="41988"/>
                    <a:pt x="25066" y="42024"/>
                    <a:pt x="25128" y="42024"/>
                  </a:cubicBezTo>
                  <a:cubicBezTo>
                    <a:pt x="25222" y="42024"/>
                    <a:pt x="25325" y="41942"/>
                    <a:pt x="25303" y="41819"/>
                  </a:cubicBezTo>
                  <a:cubicBezTo>
                    <a:pt x="24997" y="40078"/>
                    <a:pt x="24235" y="38681"/>
                    <a:pt x="23380" y="37139"/>
                  </a:cubicBezTo>
                  <a:cubicBezTo>
                    <a:pt x="22254" y="35115"/>
                    <a:pt x="19370" y="34434"/>
                    <a:pt x="20337" y="31573"/>
                  </a:cubicBezTo>
                  <a:cubicBezTo>
                    <a:pt x="20528" y="31010"/>
                    <a:pt x="20577" y="30571"/>
                    <a:pt x="20539" y="30201"/>
                  </a:cubicBezTo>
                  <a:cubicBezTo>
                    <a:pt x="20577" y="30193"/>
                    <a:pt x="20611" y="30170"/>
                    <a:pt x="20632" y="30138"/>
                  </a:cubicBezTo>
                  <a:cubicBezTo>
                    <a:pt x="23319" y="26001"/>
                    <a:pt x="25632" y="21636"/>
                    <a:pt x="28337" y="17504"/>
                  </a:cubicBezTo>
                  <a:cubicBezTo>
                    <a:pt x="29151" y="16260"/>
                    <a:pt x="29974" y="15024"/>
                    <a:pt x="30794" y="13792"/>
                  </a:cubicBezTo>
                  <a:cubicBezTo>
                    <a:pt x="31573" y="12796"/>
                    <a:pt x="32347" y="11791"/>
                    <a:pt x="33083" y="10769"/>
                  </a:cubicBezTo>
                  <a:cubicBezTo>
                    <a:pt x="33166" y="10651"/>
                    <a:pt x="33058" y="10545"/>
                    <a:pt x="32945" y="10545"/>
                  </a:cubicBezTo>
                  <a:cubicBezTo>
                    <a:pt x="32928" y="10545"/>
                    <a:pt x="32912" y="10548"/>
                    <a:pt x="32896" y="10552"/>
                  </a:cubicBezTo>
                  <a:cubicBezTo>
                    <a:pt x="33661" y="9346"/>
                    <a:pt x="34391" y="8116"/>
                    <a:pt x="35093" y="6866"/>
                  </a:cubicBezTo>
                  <a:lnTo>
                    <a:pt x="35093" y="6866"/>
                  </a:lnTo>
                  <a:cubicBezTo>
                    <a:pt x="34045" y="8601"/>
                    <a:pt x="32792" y="10472"/>
                    <a:pt x="31484" y="12389"/>
                  </a:cubicBezTo>
                  <a:cubicBezTo>
                    <a:pt x="30981" y="13050"/>
                    <a:pt x="30473" y="13711"/>
                    <a:pt x="29959" y="14369"/>
                  </a:cubicBezTo>
                  <a:cubicBezTo>
                    <a:pt x="31770" y="11935"/>
                    <a:pt x="33525" y="9467"/>
                    <a:pt x="35098" y="6854"/>
                  </a:cubicBezTo>
                  <a:cubicBezTo>
                    <a:pt x="35367" y="6372"/>
                    <a:pt x="35653" y="5902"/>
                    <a:pt x="35910" y="5411"/>
                  </a:cubicBezTo>
                  <a:cubicBezTo>
                    <a:pt x="35912" y="5405"/>
                    <a:pt x="35910" y="5399"/>
                    <a:pt x="35910" y="5393"/>
                  </a:cubicBezTo>
                  <a:cubicBezTo>
                    <a:pt x="35933" y="5393"/>
                    <a:pt x="35957" y="5393"/>
                    <a:pt x="35981" y="5393"/>
                  </a:cubicBezTo>
                  <a:cubicBezTo>
                    <a:pt x="36240" y="5393"/>
                    <a:pt x="36499" y="5407"/>
                    <a:pt x="36758" y="5434"/>
                  </a:cubicBezTo>
                  <a:cubicBezTo>
                    <a:pt x="37299" y="5496"/>
                    <a:pt x="37809" y="5531"/>
                    <a:pt x="38304" y="5531"/>
                  </a:cubicBezTo>
                  <a:cubicBezTo>
                    <a:pt x="39417" y="5531"/>
                    <a:pt x="40455" y="5356"/>
                    <a:pt x="41600" y="4929"/>
                  </a:cubicBezTo>
                  <a:cubicBezTo>
                    <a:pt x="41699" y="4895"/>
                    <a:pt x="41673" y="4753"/>
                    <a:pt x="41587" y="4753"/>
                  </a:cubicBezTo>
                  <a:cubicBezTo>
                    <a:pt x="41577" y="4753"/>
                    <a:pt x="41567" y="4755"/>
                    <a:pt x="41557" y="4758"/>
                  </a:cubicBezTo>
                  <a:cubicBezTo>
                    <a:pt x="40494" y="5096"/>
                    <a:pt x="39462" y="5203"/>
                    <a:pt x="38435" y="5203"/>
                  </a:cubicBezTo>
                  <a:cubicBezTo>
                    <a:pt x="36804" y="5203"/>
                    <a:pt x="35185" y="4936"/>
                    <a:pt x="33473" y="4906"/>
                  </a:cubicBezTo>
                  <a:cubicBezTo>
                    <a:pt x="33458" y="4905"/>
                    <a:pt x="33443" y="4905"/>
                    <a:pt x="33428" y="4905"/>
                  </a:cubicBezTo>
                  <a:cubicBezTo>
                    <a:pt x="32304" y="4905"/>
                    <a:pt x="32296" y="5650"/>
                    <a:pt x="32177" y="6268"/>
                  </a:cubicBezTo>
                  <a:cubicBezTo>
                    <a:pt x="32110" y="6352"/>
                    <a:pt x="32050" y="6441"/>
                    <a:pt x="31980" y="6528"/>
                  </a:cubicBezTo>
                  <a:cubicBezTo>
                    <a:pt x="31709" y="6667"/>
                    <a:pt x="31435" y="6805"/>
                    <a:pt x="31146" y="6955"/>
                  </a:cubicBezTo>
                  <a:cubicBezTo>
                    <a:pt x="31080" y="6987"/>
                    <a:pt x="31010" y="7016"/>
                    <a:pt x="30941" y="7039"/>
                  </a:cubicBezTo>
                  <a:cubicBezTo>
                    <a:pt x="31078" y="7061"/>
                    <a:pt x="31198" y="7072"/>
                    <a:pt x="31304" y="7072"/>
                  </a:cubicBezTo>
                  <a:cubicBezTo>
                    <a:pt x="31417" y="7072"/>
                    <a:pt x="31514" y="7060"/>
                    <a:pt x="31599" y="7039"/>
                  </a:cubicBezTo>
                  <a:lnTo>
                    <a:pt x="31599" y="7039"/>
                  </a:lnTo>
                  <a:cubicBezTo>
                    <a:pt x="30733" y="8185"/>
                    <a:pt x="29902" y="9354"/>
                    <a:pt x="29108" y="10547"/>
                  </a:cubicBezTo>
                  <a:cubicBezTo>
                    <a:pt x="29639" y="9455"/>
                    <a:pt x="30084" y="8327"/>
                    <a:pt x="30393" y="7134"/>
                  </a:cubicBezTo>
                  <a:cubicBezTo>
                    <a:pt x="30580" y="7131"/>
                    <a:pt x="30765" y="7097"/>
                    <a:pt x="30941" y="7036"/>
                  </a:cubicBezTo>
                  <a:cubicBezTo>
                    <a:pt x="30372" y="6941"/>
                    <a:pt x="29529" y="6641"/>
                    <a:pt x="28259" y="6023"/>
                  </a:cubicBezTo>
                  <a:cubicBezTo>
                    <a:pt x="25173" y="4527"/>
                    <a:pt x="23623" y="431"/>
                    <a:pt x="19881" y="110"/>
                  </a:cubicBezTo>
                  <a:cubicBezTo>
                    <a:pt x="19543" y="81"/>
                    <a:pt x="19214" y="84"/>
                    <a:pt x="18879" y="78"/>
                  </a:cubicBezTo>
                  <a:cubicBezTo>
                    <a:pt x="18858" y="28"/>
                    <a:pt x="18810" y="1"/>
                    <a:pt x="187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89"/>
            <p:cNvSpPr/>
            <p:nvPr/>
          </p:nvSpPr>
          <p:spPr>
            <a:xfrm>
              <a:off x="4020600" y="4528725"/>
              <a:ext cx="89650" cy="23625"/>
            </a:xfrm>
            <a:custGeom>
              <a:avLst/>
              <a:gdLst/>
              <a:ahLst/>
              <a:cxnLst/>
              <a:rect l="l" t="t" r="r" b="b"/>
              <a:pathLst>
                <a:path w="3586" h="945" extrusionOk="0">
                  <a:moveTo>
                    <a:pt x="0" y="1"/>
                  </a:moveTo>
                  <a:cubicBezTo>
                    <a:pt x="567" y="575"/>
                    <a:pt x="1293" y="944"/>
                    <a:pt x="2237" y="944"/>
                  </a:cubicBezTo>
                  <a:cubicBezTo>
                    <a:pt x="2645" y="944"/>
                    <a:pt x="3093" y="876"/>
                    <a:pt x="3586" y="725"/>
                  </a:cubicBezTo>
                  <a:lnTo>
                    <a:pt x="3586" y="725"/>
                  </a:lnTo>
                  <a:cubicBezTo>
                    <a:pt x="3152" y="825"/>
                    <a:pt x="2752" y="872"/>
                    <a:pt x="2381" y="872"/>
                  </a:cubicBezTo>
                  <a:cubicBezTo>
                    <a:pt x="1399" y="872"/>
                    <a:pt x="625" y="54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89"/>
            <p:cNvSpPr/>
            <p:nvPr/>
          </p:nvSpPr>
          <p:spPr>
            <a:xfrm>
              <a:off x="3817925" y="4050975"/>
              <a:ext cx="202775" cy="477700"/>
            </a:xfrm>
            <a:custGeom>
              <a:avLst/>
              <a:gdLst/>
              <a:ahLst/>
              <a:cxnLst/>
              <a:rect l="l" t="t" r="r" b="b"/>
              <a:pathLst>
                <a:path w="8111" h="19108" extrusionOk="0">
                  <a:moveTo>
                    <a:pt x="3197" y="1"/>
                  </a:moveTo>
                  <a:cubicBezTo>
                    <a:pt x="3182" y="1"/>
                    <a:pt x="3167" y="5"/>
                    <a:pt x="3153" y="16"/>
                  </a:cubicBezTo>
                  <a:cubicBezTo>
                    <a:pt x="1" y="2265"/>
                    <a:pt x="3583" y="8105"/>
                    <a:pt x="4626" y="10626"/>
                  </a:cubicBezTo>
                  <a:cubicBezTo>
                    <a:pt x="5587" y="12941"/>
                    <a:pt x="5982" y="17263"/>
                    <a:pt x="8110" y="19108"/>
                  </a:cubicBezTo>
                  <a:cubicBezTo>
                    <a:pt x="6863" y="17846"/>
                    <a:pt x="6378" y="15597"/>
                    <a:pt x="6034" y="14104"/>
                  </a:cubicBezTo>
                  <a:cubicBezTo>
                    <a:pt x="5327" y="11050"/>
                    <a:pt x="154" y="2802"/>
                    <a:pt x="3260" y="157"/>
                  </a:cubicBezTo>
                  <a:cubicBezTo>
                    <a:pt x="3324" y="103"/>
                    <a:pt x="3265" y="1"/>
                    <a:pt x="3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89"/>
            <p:cNvSpPr/>
            <p:nvPr/>
          </p:nvSpPr>
          <p:spPr>
            <a:xfrm>
              <a:off x="4110175" y="3244525"/>
              <a:ext cx="798225" cy="1302350"/>
            </a:xfrm>
            <a:custGeom>
              <a:avLst/>
              <a:gdLst/>
              <a:ahLst/>
              <a:cxnLst/>
              <a:rect l="l" t="t" r="r" b="b"/>
              <a:pathLst>
                <a:path w="31929" h="52094" extrusionOk="0">
                  <a:moveTo>
                    <a:pt x="8813" y="0"/>
                  </a:moveTo>
                  <a:cubicBezTo>
                    <a:pt x="8739" y="0"/>
                    <a:pt x="8678" y="70"/>
                    <a:pt x="8667" y="147"/>
                  </a:cubicBezTo>
                  <a:cubicBezTo>
                    <a:pt x="8277" y="3060"/>
                    <a:pt x="10133" y="5982"/>
                    <a:pt x="11568" y="8367"/>
                  </a:cubicBezTo>
                  <a:cubicBezTo>
                    <a:pt x="13811" y="12091"/>
                    <a:pt x="17059" y="13428"/>
                    <a:pt x="20278" y="16078"/>
                  </a:cubicBezTo>
                  <a:cubicBezTo>
                    <a:pt x="19357" y="17126"/>
                    <a:pt x="18699" y="18477"/>
                    <a:pt x="17787" y="19531"/>
                  </a:cubicBezTo>
                  <a:cubicBezTo>
                    <a:pt x="16289" y="21257"/>
                    <a:pt x="14530" y="22689"/>
                    <a:pt x="13133" y="24511"/>
                  </a:cubicBezTo>
                  <a:cubicBezTo>
                    <a:pt x="12253" y="25660"/>
                    <a:pt x="12299" y="26985"/>
                    <a:pt x="12362" y="28342"/>
                  </a:cubicBezTo>
                  <a:cubicBezTo>
                    <a:pt x="12374" y="28584"/>
                    <a:pt x="12989" y="32606"/>
                    <a:pt x="13026" y="32632"/>
                  </a:cubicBezTo>
                  <a:cubicBezTo>
                    <a:pt x="13225" y="34970"/>
                    <a:pt x="12105" y="37765"/>
                    <a:pt x="11225" y="39829"/>
                  </a:cubicBezTo>
                  <a:cubicBezTo>
                    <a:pt x="10211" y="42202"/>
                    <a:pt x="8667" y="44359"/>
                    <a:pt x="7154" y="46432"/>
                  </a:cubicBezTo>
                  <a:cubicBezTo>
                    <a:pt x="5814" y="48274"/>
                    <a:pt x="4302" y="49665"/>
                    <a:pt x="2402" y="50907"/>
                  </a:cubicBezTo>
                  <a:cubicBezTo>
                    <a:pt x="1498" y="51498"/>
                    <a:pt x="704" y="51877"/>
                    <a:pt x="0" y="52093"/>
                  </a:cubicBezTo>
                  <a:cubicBezTo>
                    <a:pt x="46" y="52082"/>
                    <a:pt x="87" y="52082"/>
                    <a:pt x="133" y="52070"/>
                  </a:cubicBezTo>
                  <a:cubicBezTo>
                    <a:pt x="5878" y="50618"/>
                    <a:pt x="10324" y="43790"/>
                    <a:pt x="12146" y="38527"/>
                  </a:cubicBezTo>
                  <a:cubicBezTo>
                    <a:pt x="12642" y="37092"/>
                    <a:pt x="13194" y="35597"/>
                    <a:pt x="13280" y="34064"/>
                  </a:cubicBezTo>
                  <a:cubicBezTo>
                    <a:pt x="13439" y="31240"/>
                    <a:pt x="12082" y="27155"/>
                    <a:pt x="13428" y="24684"/>
                  </a:cubicBezTo>
                  <a:cubicBezTo>
                    <a:pt x="14421" y="22854"/>
                    <a:pt x="16569" y="21257"/>
                    <a:pt x="18027" y="19770"/>
                  </a:cubicBezTo>
                  <a:cubicBezTo>
                    <a:pt x="19254" y="18520"/>
                    <a:pt x="19943" y="16776"/>
                    <a:pt x="21179" y="15581"/>
                  </a:cubicBezTo>
                  <a:cubicBezTo>
                    <a:pt x="21283" y="15482"/>
                    <a:pt x="21188" y="15350"/>
                    <a:pt x="21077" y="15350"/>
                  </a:cubicBezTo>
                  <a:cubicBezTo>
                    <a:pt x="21045" y="15350"/>
                    <a:pt x="21013" y="15360"/>
                    <a:pt x="20983" y="15385"/>
                  </a:cubicBezTo>
                  <a:cubicBezTo>
                    <a:pt x="20752" y="15575"/>
                    <a:pt x="20535" y="15783"/>
                    <a:pt x="20339" y="16009"/>
                  </a:cubicBezTo>
                  <a:cubicBezTo>
                    <a:pt x="18330" y="14132"/>
                    <a:pt x="15815" y="12989"/>
                    <a:pt x="13843" y="11054"/>
                  </a:cubicBezTo>
                  <a:cubicBezTo>
                    <a:pt x="11649" y="8901"/>
                    <a:pt x="9902" y="5159"/>
                    <a:pt x="9068" y="2278"/>
                  </a:cubicBezTo>
                  <a:cubicBezTo>
                    <a:pt x="8740" y="1144"/>
                    <a:pt x="8844" y="756"/>
                    <a:pt x="9139" y="756"/>
                  </a:cubicBezTo>
                  <a:cubicBezTo>
                    <a:pt x="9616" y="756"/>
                    <a:pt x="10593" y="1766"/>
                    <a:pt x="11060" y="2272"/>
                  </a:cubicBezTo>
                  <a:cubicBezTo>
                    <a:pt x="12175" y="3485"/>
                    <a:pt x="13044" y="4963"/>
                    <a:pt x="13973" y="6317"/>
                  </a:cubicBezTo>
                  <a:cubicBezTo>
                    <a:pt x="15044" y="7873"/>
                    <a:pt x="16222" y="9288"/>
                    <a:pt x="17827" y="10312"/>
                  </a:cubicBezTo>
                  <a:cubicBezTo>
                    <a:pt x="18447" y="10708"/>
                    <a:pt x="19242" y="10882"/>
                    <a:pt x="20120" y="10882"/>
                  </a:cubicBezTo>
                  <a:cubicBezTo>
                    <a:pt x="24818" y="10882"/>
                    <a:pt x="31928" y="5900"/>
                    <a:pt x="27736" y="3072"/>
                  </a:cubicBezTo>
                  <a:cubicBezTo>
                    <a:pt x="27706" y="3052"/>
                    <a:pt x="27677" y="3044"/>
                    <a:pt x="27650" y="3044"/>
                  </a:cubicBezTo>
                  <a:cubicBezTo>
                    <a:pt x="27514" y="3044"/>
                    <a:pt x="27424" y="3259"/>
                    <a:pt x="27568" y="3358"/>
                  </a:cubicBezTo>
                  <a:cubicBezTo>
                    <a:pt x="31148" y="5774"/>
                    <a:pt x="25302" y="9097"/>
                    <a:pt x="23749" y="9882"/>
                  </a:cubicBezTo>
                  <a:cubicBezTo>
                    <a:pt x="22728" y="10400"/>
                    <a:pt x="21723" y="10650"/>
                    <a:pt x="20749" y="10650"/>
                  </a:cubicBezTo>
                  <a:cubicBezTo>
                    <a:pt x="19138" y="10650"/>
                    <a:pt x="17613" y="9965"/>
                    <a:pt x="16239" y="8673"/>
                  </a:cubicBezTo>
                  <a:cubicBezTo>
                    <a:pt x="13436" y="6028"/>
                    <a:pt x="12212" y="2183"/>
                    <a:pt x="8886" y="23"/>
                  </a:cubicBezTo>
                  <a:cubicBezTo>
                    <a:pt x="8861" y="7"/>
                    <a:pt x="8837" y="0"/>
                    <a:pt x="88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89"/>
            <p:cNvSpPr/>
            <p:nvPr/>
          </p:nvSpPr>
          <p:spPr>
            <a:xfrm>
              <a:off x="3835550" y="2303200"/>
              <a:ext cx="19500" cy="20300"/>
            </a:xfrm>
            <a:custGeom>
              <a:avLst/>
              <a:gdLst/>
              <a:ahLst/>
              <a:cxnLst/>
              <a:rect l="l" t="t" r="r" b="b"/>
              <a:pathLst>
                <a:path w="780" h="812" extrusionOk="0">
                  <a:moveTo>
                    <a:pt x="779" y="1"/>
                  </a:moveTo>
                  <a:cubicBezTo>
                    <a:pt x="638" y="145"/>
                    <a:pt x="494" y="289"/>
                    <a:pt x="352" y="434"/>
                  </a:cubicBezTo>
                  <a:cubicBezTo>
                    <a:pt x="231" y="555"/>
                    <a:pt x="121" y="691"/>
                    <a:pt x="0" y="812"/>
                  </a:cubicBezTo>
                  <a:cubicBezTo>
                    <a:pt x="263" y="549"/>
                    <a:pt x="517" y="269"/>
                    <a:pt x="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89"/>
            <p:cNvSpPr/>
            <p:nvPr/>
          </p:nvSpPr>
          <p:spPr>
            <a:xfrm>
              <a:off x="3855025" y="2280550"/>
              <a:ext cx="21675" cy="22675"/>
            </a:xfrm>
            <a:custGeom>
              <a:avLst/>
              <a:gdLst/>
              <a:ahLst/>
              <a:cxnLst/>
              <a:rect l="l" t="t" r="r" b="b"/>
              <a:pathLst>
                <a:path w="867" h="907" extrusionOk="0">
                  <a:moveTo>
                    <a:pt x="867" y="0"/>
                  </a:moveTo>
                  <a:lnTo>
                    <a:pt x="867" y="0"/>
                  </a:lnTo>
                  <a:cubicBezTo>
                    <a:pt x="578" y="306"/>
                    <a:pt x="289" y="607"/>
                    <a:pt x="0" y="907"/>
                  </a:cubicBezTo>
                  <a:cubicBezTo>
                    <a:pt x="289" y="607"/>
                    <a:pt x="581" y="306"/>
                    <a:pt x="8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89"/>
            <p:cNvSpPr/>
            <p:nvPr/>
          </p:nvSpPr>
          <p:spPr>
            <a:xfrm>
              <a:off x="3876675" y="2249375"/>
              <a:ext cx="28750" cy="31200"/>
            </a:xfrm>
            <a:custGeom>
              <a:avLst/>
              <a:gdLst/>
              <a:ahLst/>
              <a:cxnLst/>
              <a:rect l="l" t="t" r="r" b="b"/>
              <a:pathLst>
                <a:path w="1150" h="1248" extrusionOk="0">
                  <a:moveTo>
                    <a:pt x="1150" y="0"/>
                  </a:moveTo>
                  <a:lnTo>
                    <a:pt x="1150" y="0"/>
                  </a:lnTo>
                  <a:cubicBezTo>
                    <a:pt x="902" y="272"/>
                    <a:pt x="654" y="544"/>
                    <a:pt x="405" y="814"/>
                  </a:cubicBezTo>
                  <a:lnTo>
                    <a:pt x="405" y="814"/>
                  </a:lnTo>
                  <a:cubicBezTo>
                    <a:pt x="654" y="546"/>
                    <a:pt x="902" y="275"/>
                    <a:pt x="1150" y="0"/>
                  </a:cubicBezTo>
                  <a:close/>
                  <a:moveTo>
                    <a:pt x="405" y="814"/>
                  </a:moveTo>
                  <a:cubicBezTo>
                    <a:pt x="270" y="959"/>
                    <a:pt x="135" y="1103"/>
                    <a:pt x="1" y="1247"/>
                  </a:cubicBezTo>
                  <a:cubicBezTo>
                    <a:pt x="136" y="1104"/>
                    <a:pt x="271" y="959"/>
                    <a:pt x="405" y="81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89"/>
            <p:cNvSpPr/>
            <p:nvPr/>
          </p:nvSpPr>
          <p:spPr>
            <a:xfrm>
              <a:off x="3514925" y="1774450"/>
              <a:ext cx="981275" cy="1252850"/>
            </a:xfrm>
            <a:custGeom>
              <a:avLst/>
              <a:gdLst/>
              <a:ahLst/>
              <a:cxnLst/>
              <a:rect l="l" t="t" r="r" b="b"/>
              <a:pathLst>
                <a:path w="39251" h="50114" extrusionOk="0">
                  <a:moveTo>
                    <a:pt x="28510" y="607"/>
                  </a:moveTo>
                  <a:lnTo>
                    <a:pt x="28510" y="607"/>
                  </a:lnTo>
                  <a:cubicBezTo>
                    <a:pt x="28758" y="656"/>
                    <a:pt x="29004" y="719"/>
                    <a:pt x="29243" y="797"/>
                  </a:cubicBezTo>
                  <a:cubicBezTo>
                    <a:pt x="29238" y="800"/>
                    <a:pt x="29232" y="800"/>
                    <a:pt x="29226" y="803"/>
                  </a:cubicBezTo>
                  <a:cubicBezTo>
                    <a:pt x="27800" y="2215"/>
                    <a:pt x="26455" y="3681"/>
                    <a:pt x="25150" y="5171"/>
                  </a:cubicBezTo>
                  <a:cubicBezTo>
                    <a:pt x="26290" y="3673"/>
                    <a:pt x="27410" y="2172"/>
                    <a:pt x="28499" y="670"/>
                  </a:cubicBezTo>
                  <a:cubicBezTo>
                    <a:pt x="28510" y="650"/>
                    <a:pt x="28513" y="627"/>
                    <a:pt x="28510" y="607"/>
                  </a:cubicBezTo>
                  <a:close/>
                  <a:moveTo>
                    <a:pt x="21958" y="1924"/>
                  </a:moveTo>
                  <a:lnTo>
                    <a:pt x="21958" y="1924"/>
                  </a:lnTo>
                  <a:cubicBezTo>
                    <a:pt x="20344" y="3328"/>
                    <a:pt x="18839" y="4833"/>
                    <a:pt x="17355" y="6364"/>
                  </a:cubicBezTo>
                  <a:cubicBezTo>
                    <a:pt x="18385" y="5295"/>
                    <a:pt x="19390" y="4233"/>
                    <a:pt x="20305" y="3038"/>
                  </a:cubicBezTo>
                  <a:cubicBezTo>
                    <a:pt x="20377" y="2945"/>
                    <a:pt x="20302" y="2853"/>
                    <a:pt x="20210" y="2827"/>
                  </a:cubicBezTo>
                  <a:cubicBezTo>
                    <a:pt x="20777" y="2496"/>
                    <a:pt x="21360" y="2194"/>
                    <a:pt x="21958" y="1924"/>
                  </a:cubicBezTo>
                  <a:close/>
                  <a:moveTo>
                    <a:pt x="19916" y="3441"/>
                  </a:moveTo>
                  <a:cubicBezTo>
                    <a:pt x="19946" y="3441"/>
                    <a:pt x="17312" y="6062"/>
                    <a:pt x="17124" y="6260"/>
                  </a:cubicBezTo>
                  <a:cubicBezTo>
                    <a:pt x="16818" y="6586"/>
                    <a:pt x="16607" y="6820"/>
                    <a:pt x="16431" y="7022"/>
                  </a:cubicBezTo>
                  <a:cubicBezTo>
                    <a:pt x="17037" y="5855"/>
                    <a:pt x="18414" y="4877"/>
                    <a:pt x="19344" y="3982"/>
                  </a:cubicBezTo>
                  <a:cubicBezTo>
                    <a:pt x="19742" y="3597"/>
                    <a:pt x="19908" y="3441"/>
                    <a:pt x="19916" y="3441"/>
                  </a:cubicBezTo>
                  <a:close/>
                  <a:moveTo>
                    <a:pt x="19875" y="3032"/>
                  </a:moveTo>
                  <a:cubicBezTo>
                    <a:pt x="18642" y="4187"/>
                    <a:pt x="16925" y="5399"/>
                    <a:pt x="16162" y="6872"/>
                  </a:cubicBezTo>
                  <a:cubicBezTo>
                    <a:pt x="16100" y="6992"/>
                    <a:pt x="16204" y="7103"/>
                    <a:pt x="16305" y="7103"/>
                  </a:cubicBezTo>
                  <a:cubicBezTo>
                    <a:pt x="16332" y="7103"/>
                    <a:pt x="16358" y="7095"/>
                    <a:pt x="16381" y="7078"/>
                  </a:cubicBezTo>
                  <a:lnTo>
                    <a:pt x="16381" y="7078"/>
                  </a:lnTo>
                  <a:cubicBezTo>
                    <a:pt x="16025" y="7492"/>
                    <a:pt x="15805" y="7796"/>
                    <a:pt x="15276" y="8488"/>
                  </a:cubicBezTo>
                  <a:cubicBezTo>
                    <a:pt x="15392" y="8099"/>
                    <a:pt x="15530" y="7718"/>
                    <a:pt x="15698" y="7345"/>
                  </a:cubicBezTo>
                  <a:cubicBezTo>
                    <a:pt x="16523" y="5558"/>
                    <a:pt x="18091" y="4132"/>
                    <a:pt x="19875" y="3032"/>
                  </a:cubicBezTo>
                  <a:close/>
                  <a:moveTo>
                    <a:pt x="23272" y="1373"/>
                  </a:moveTo>
                  <a:cubicBezTo>
                    <a:pt x="20868" y="4227"/>
                    <a:pt x="18194" y="6812"/>
                    <a:pt x="15637" y="9525"/>
                  </a:cubicBezTo>
                  <a:cubicBezTo>
                    <a:pt x="17482" y="7567"/>
                    <a:pt x="20028" y="4501"/>
                    <a:pt x="22222" y="2099"/>
                  </a:cubicBezTo>
                  <a:cubicBezTo>
                    <a:pt x="22309" y="2007"/>
                    <a:pt x="22251" y="1857"/>
                    <a:pt x="22127" y="1842"/>
                  </a:cubicBezTo>
                  <a:cubicBezTo>
                    <a:pt x="22510" y="1676"/>
                    <a:pt x="22892" y="1517"/>
                    <a:pt x="23272" y="1373"/>
                  </a:cubicBezTo>
                  <a:close/>
                  <a:moveTo>
                    <a:pt x="34879" y="5645"/>
                  </a:moveTo>
                  <a:lnTo>
                    <a:pt x="34879" y="5645"/>
                  </a:lnTo>
                  <a:cubicBezTo>
                    <a:pt x="35092" y="5925"/>
                    <a:pt x="35306" y="6202"/>
                    <a:pt x="35517" y="6485"/>
                  </a:cubicBezTo>
                  <a:cubicBezTo>
                    <a:pt x="35500" y="6488"/>
                    <a:pt x="35482" y="6496"/>
                    <a:pt x="35468" y="6508"/>
                  </a:cubicBezTo>
                  <a:cubicBezTo>
                    <a:pt x="34452" y="7498"/>
                    <a:pt x="33476" y="8555"/>
                    <a:pt x="32517" y="9640"/>
                  </a:cubicBezTo>
                  <a:cubicBezTo>
                    <a:pt x="33357" y="8379"/>
                    <a:pt x="34151" y="7085"/>
                    <a:pt x="34867" y="5743"/>
                  </a:cubicBezTo>
                  <a:cubicBezTo>
                    <a:pt x="34882" y="5714"/>
                    <a:pt x="34888" y="5679"/>
                    <a:pt x="34879" y="5645"/>
                  </a:cubicBezTo>
                  <a:close/>
                  <a:moveTo>
                    <a:pt x="19656" y="4406"/>
                  </a:moveTo>
                  <a:cubicBezTo>
                    <a:pt x="17846" y="6320"/>
                    <a:pt x="16142" y="8229"/>
                    <a:pt x="14739" y="10466"/>
                  </a:cubicBezTo>
                  <a:cubicBezTo>
                    <a:pt x="14889" y="9884"/>
                    <a:pt x="15033" y="9307"/>
                    <a:pt x="15197" y="8748"/>
                  </a:cubicBezTo>
                  <a:lnTo>
                    <a:pt x="15197" y="8748"/>
                  </a:lnTo>
                  <a:cubicBezTo>
                    <a:pt x="15230" y="8792"/>
                    <a:pt x="15284" y="8823"/>
                    <a:pt x="15337" y="8823"/>
                  </a:cubicBezTo>
                  <a:cubicBezTo>
                    <a:pt x="15371" y="8823"/>
                    <a:pt x="15404" y="8811"/>
                    <a:pt x="15432" y="8783"/>
                  </a:cubicBezTo>
                  <a:cubicBezTo>
                    <a:pt x="16529" y="7663"/>
                    <a:pt x="17617" y="6531"/>
                    <a:pt x="18706" y="5402"/>
                  </a:cubicBezTo>
                  <a:cubicBezTo>
                    <a:pt x="18830" y="5272"/>
                    <a:pt x="19225" y="4857"/>
                    <a:pt x="19656" y="4406"/>
                  </a:cubicBezTo>
                  <a:close/>
                  <a:moveTo>
                    <a:pt x="20089" y="6554"/>
                  </a:moveTo>
                  <a:lnTo>
                    <a:pt x="20089" y="6554"/>
                  </a:lnTo>
                  <a:cubicBezTo>
                    <a:pt x="18778" y="8177"/>
                    <a:pt x="17430" y="9764"/>
                    <a:pt x="16105" y="11367"/>
                  </a:cubicBezTo>
                  <a:lnTo>
                    <a:pt x="16102" y="11367"/>
                  </a:lnTo>
                  <a:cubicBezTo>
                    <a:pt x="16760" y="10495"/>
                    <a:pt x="17418" y="9623"/>
                    <a:pt x="18074" y="8748"/>
                  </a:cubicBezTo>
                  <a:cubicBezTo>
                    <a:pt x="18746" y="8018"/>
                    <a:pt x="19416" y="7284"/>
                    <a:pt x="20089" y="6554"/>
                  </a:cubicBezTo>
                  <a:close/>
                  <a:moveTo>
                    <a:pt x="20787" y="4628"/>
                  </a:moveTo>
                  <a:lnTo>
                    <a:pt x="20787" y="4628"/>
                  </a:lnTo>
                  <a:cubicBezTo>
                    <a:pt x="20123" y="5503"/>
                    <a:pt x="19462" y="6381"/>
                    <a:pt x="18804" y="7261"/>
                  </a:cubicBezTo>
                  <a:cubicBezTo>
                    <a:pt x="17219" y="8916"/>
                    <a:pt x="15640" y="10590"/>
                    <a:pt x="14162" y="12325"/>
                  </a:cubicBezTo>
                  <a:cubicBezTo>
                    <a:pt x="14335" y="11875"/>
                    <a:pt x="14482" y="11419"/>
                    <a:pt x="14606" y="10957"/>
                  </a:cubicBezTo>
                  <a:cubicBezTo>
                    <a:pt x="14630" y="10974"/>
                    <a:pt x="14659" y="10983"/>
                    <a:pt x="14687" y="10983"/>
                  </a:cubicBezTo>
                  <a:cubicBezTo>
                    <a:pt x="14723" y="10983"/>
                    <a:pt x="14759" y="10969"/>
                    <a:pt x="14785" y="10939"/>
                  </a:cubicBezTo>
                  <a:cubicBezTo>
                    <a:pt x="16722" y="8774"/>
                    <a:pt x="18781" y="6724"/>
                    <a:pt x="20787" y="4628"/>
                  </a:cubicBezTo>
                  <a:close/>
                  <a:moveTo>
                    <a:pt x="21760" y="9187"/>
                  </a:moveTo>
                  <a:lnTo>
                    <a:pt x="21760" y="9187"/>
                  </a:lnTo>
                  <a:cubicBezTo>
                    <a:pt x="19751" y="11655"/>
                    <a:pt x="17799" y="14158"/>
                    <a:pt x="15796" y="16633"/>
                  </a:cubicBezTo>
                  <a:cubicBezTo>
                    <a:pt x="16483" y="15674"/>
                    <a:pt x="17167" y="14719"/>
                    <a:pt x="17900" y="13798"/>
                  </a:cubicBezTo>
                  <a:cubicBezTo>
                    <a:pt x="19145" y="12227"/>
                    <a:pt x="20441" y="10697"/>
                    <a:pt x="21760" y="9187"/>
                  </a:cubicBezTo>
                  <a:close/>
                  <a:moveTo>
                    <a:pt x="27226" y="480"/>
                  </a:moveTo>
                  <a:cubicBezTo>
                    <a:pt x="27549" y="480"/>
                    <a:pt x="27873" y="504"/>
                    <a:pt x="28193" y="552"/>
                  </a:cubicBezTo>
                  <a:cubicBezTo>
                    <a:pt x="22944" y="6811"/>
                    <a:pt x="17294" y="12721"/>
                    <a:pt x="12092" y="19043"/>
                  </a:cubicBezTo>
                  <a:cubicBezTo>
                    <a:pt x="12242" y="18853"/>
                    <a:pt x="12363" y="18691"/>
                    <a:pt x="12435" y="18584"/>
                  </a:cubicBezTo>
                  <a:cubicBezTo>
                    <a:pt x="13758" y="16676"/>
                    <a:pt x="15077" y="14765"/>
                    <a:pt x="16431" y="12879"/>
                  </a:cubicBezTo>
                  <a:cubicBezTo>
                    <a:pt x="17181" y="11834"/>
                    <a:pt x="17970" y="10827"/>
                    <a:pt x="18781" y="9839"/>
                  </a:cubicBezTo>
                  <a:cubicBezTo>
                    <a:pt x="21665" y="6820"/>
                    <a:pt x="24616" y="3915"/>
                    <a:pt x="27032" y="483"/>
                  </a:cubicBezTo>
                  <a:cubicBezTo>
                    <a:pt x="27096" y="481"/>
                    <a:pt x="27161" y="480"/>
                    <a:pt x="27226" y="480"/>
                  </a:cubicBezTo>
                  <a:close/>
                  <a:moveTo>
                    <a:pt x="15637" y="11468"/>
                  </a:moveTo>
                  <a:lnTo>
                    <a:pt x="15637" y="11468"/>
                  </a:lnTo>
                  <a:cubicBezTo>
                    <a:pt x="14072" y="13543"/>
                    <a:pt x="12499" y="15611"/>
                    <a:pt x="10894" y="17655"/>
                  </a:cubicBezTo>
                  <a:cubicBezTo>
                    <a:pt x="10703" y="17897"/>
                    <a:pt x="9698" y="19311"/>
                    <a:pt x="9620" y="19311"/>
                  </a:cubicBezTo>
                  <a:cubicBezTo>
                    <a:pt x="9582" y="19311"/>
                    <a:pt x="9763" y="18976"/>
                    <a:pt x="10365" y="18010"/>
                  </a:cubicBezTo>
                  <a:cubicBezTo>
                    <a:pt x="11670" y="15920"/>
                    <a:pt x="13454" y="13982"/>
                    <a:pt x="15062" y="12114"/>
                  </a:cubicBezTo>
                  <a:lnTo>
                    <a:pt x="15060" y="12114"/>
                  </a:lnTo>
                  <a:cubicBezTo>
                    <a:pt x="15247" y="11895"/>
                    <a:pt x="15446" y="11687"/>
                    <a:pt x="15637" y="11468"/>
                  </a:cubicBezTo>
                  <a:close/>
                  <a:moveTo>
                    <a:pt x="34726" y="7697"/>
                  </a:moveTo>
                  <a:cubicBezTo>
                    <a:pt x="34654" y="7787"/>
                    <a:pt x="33170" y="10258"/>
                    <a:pt x="32402" y="11032"/>
                  </a:cubicBezTo>
                  <a:cubicBezTo>
                    <a:pt x="30947" y="12496"/>
                    <a:pt x="29723" y="14248"/>
                    <a:pt x="28432" y="15856"/>
                  </a:cubicBezTo>
                  <a:cubicBezTo>
                    <a:pt x="27485" y="17037"/>
                    <a:pt x="26558" y="18229"/>
                    <a:pt x="25629" y="19421"/>
                  </a:cubicBezTo>
                  <a:cubicBezTo>
                    <a:pt x="28507" y="15385"/>
                    <a:pt x="31521" y="11439"/>
                    <a:pt x="34726" y="7697"/>
                  </a:cubicBezTo>
                  <a:close/>
                  <a:moveTo>
                    <a:pt x="26553" y="509"/>
                  </a:moveTo>
                  <a:lnTo>
                    <a:pt x="26553" y="509"/>
                  </a:lnTo>
                  <a:cubicBezTo>
                    <a:pt x="23819" y="3684"/>
                    <a:pt x="20810" y="6638"/>
                    <a:pt x="18255" y="9955"/>
                  </a:cubicBezTo>
                  <a:cubicBezTo>
                    <a:pt x="18166" y="10073"/>
                    <a:pt x="18082" y="10192"/>
                    <a:pt x="17993" y="10310"/>
                  </a:cubicBezTo>
                  <a:cubicBezTo>
                    <a:pt x="15830" y="12663"/>
                    <a:pt x="13714" y="15088"/>
                    <a:pt x="11855" y="17611"/>
                  </a:cubicBezTo>
                  <a:cubicBezTo>
                    <a:pt x="11257" y="18399"/>
                    <a:pt x="10686" y="19205"/>
                    <a:pt x="10137" y="20025"/>
                  </a:cubicBezTo>
                  <a:cubicBezTo>
                    <a:pt x="10651" y="19133"/>
                    <a:pt x="11197" y="18261"/>
                    <a:pt x="11780" y="17415"/>
                  </a:cubicBezTo>
                  <a:cubicBezTo>
                    <a:pt x="13223" y="15224"/>
                    <a:pt x="14947" y="13217"/>
                    <a:pt x="16624" y="11208"/>
                  </a:cubicBezTo>
                  <a:cubicBezTo>
                    <a:pt x="19410" y="7868"/>
                    <a:pt x="22101" y="4447"/>
                    <a:pt x="24916" y="1132"/>
                  </a:cubicBezTo>
                  <a:cubicBezTo>
                    <a:pt x="25015" y="1016"/>
                    <a:pt x="24911" y="861"/>
                    <a:pt x="24799" y="861"/>
                  </a:cubicBezTo>
                  <a:cubicBezTo>
                    <a:pt x="24764" y="861"/>
                    <a:pt x="24727" y="876"/>
                    <a:pt x="24696" y="913"/>
                  </a:cubicBezTo>
                  <a:cubicBezTo>
                    <a:pt x="23423" y="2408"/>
                    <a:pt x="22043" y="3878"/>
                    <a:pt x="20634" y="5350"/>
                  </a:cubicBezTo>
                  <a:cubicBezTo>
                    <a:pt x="21599" y="4074"/>
                    <a:pt x="22563" y="2798"/>
                    <a:pt x="23539" y="1528"/>
                  </a:cubicBezTo>
                  <a:cubicBezTo>
                    <a:pt x="23608" y="1438"/>
                    <a:pt x="23527" y="1334"/>
                    <a:pt x="23432" y="1311"/>
                  </a:cubicBezTo>
                  <a:cubicBezTo>
                    <a:pt x="23845" y="1158"/>
                    <a:pt x="24249" y="1020"/>
                    <a:pt x="24642" y="898"/>
                  </a:cubicBezTo>
                  <a:lnTo>
                    <a:pt x="24642" y="896"/>
                  </a:lnTo>
                  <a:cubicBezTo>
                    <a:pt x="25262" y="699"/>
                    <a:pt x="25903" y="569"/>
                    <a:pt x="26553" y="509"/>
                  </a:cubicBezTo>
                  <a:close/>
                  <a:moveTo>
                    <a:pt x="33837" y="6961"/>
                  </a:moveTo>
                  <a:cubicBezTo>
                    <a:pt x="33129" y="8292"/>
                    <a:pt x="32327" y="9577"/>
                    <a:pt x="31472" y="10833"/>
                  </a:cubicBezTo>
                  <a:cubicBezTo>
                    <a:pt x="29844" y="12758"/>
                    <a:pt x="28291" y="14788"/>
                    <a:pt x="26795" y="16866"/>
                  </a:cubicBezTo>
                  <a:cubicBezTo>
                    <a:pt x="25828" y="17998"/>
                    <a:pt x="24835" y="19113"/>
                    <a:pt x="23836" y="20221"/>
                  </a:cubicBezTo>
                  <a:cubicBezTo>
                    <a:pt x="24512" y="19190"/>
                    <a:pt x="25179" y="18157"/>
                    <a:pt x="25871" y="17138"/>
                  </a:cubicBezTo>
                  <a:cubicBezTo>
                    <a:pt x="27381" y="14909"/>
                    <a:pt x="28984" y="12752"/>
                    <a:pt x="30638" y="10633"/>
                  </a:cubicBezTo>
                  <a:cubicBezTo>
                    <a:pt x="31518" y="9507"/>
                    <a:pt x="33210" y="8136"/>
                    <a:pt x="33837" y="6961"/>
                  </a:cubicBezTo>
                  <a:close/>
                  <a:moveTo>
                    <a:pt x="16281" y="12611"/>
                  </a:moveTo>
                  <a:lnTo>
                    <a:pt x="16281" y="12611"/>
                  </a:lnTo>
                  <a:cubicBezTo>
                    <a:pt x="13893" y="15888"/>
                    <a:pt x="11636" y="19257"/>
                    <a:pt x="9274" y="22554"/>
                  </a:cubicBezTo>
                  <a:cubicBezTo>
                    <a:pt x="7521" y="21391"/>
                    <a:pt x="9080" y="18859"/>
                    <a:pt x="10763" y="16796"/>
                  </a:cubicBezTo>
                  <a:lnTo>
                    <a:pt x="10763" y="16796"/>
                  </a:lnTo>
                  <a:cubicBezTo>
                    <a:pt x="10005" y="17939"/>
                    <a:pt x="9314" y="19116"/>
                    <a:pt x="8723" y="20342"/>
                  </a:cubicBezTo>
                  <a:cubicBezTo>
                    <a:pt x="8669" y="20454"/>
                    <a:pt x="8766" y="20585"/>
                    <a:pt x="8867" y="20585"/>
                  </a:cubicBezTo>
                  <a:cubicBezTo>
                    <a:pt x="8902" y="20585"/>
                    <a:pt x="8938" y="20570"/>
                    <a:pt x="8968" y="20533"/>
                  </a:cubicBezTo>
                  <a:cubicBezTo>
                    <a:pt x="9860" y="19439"/>
                    <a:pt x="10729" y="18327"/>
                    <a:pt x="11598" y="17216"/>
                  </a:cubicBezTo>
                  <a:lnTo>
                    <a:pt x="11598" y="17216"/>
                  </a:lnTo>
                  <a:cubicBezTo>
                    <a:pt x="10709" y="18500"/>
                    <a:pt x="9892" y="19831"/>
                    <a:pt x="9153" y="21203"/>
                  </a:cubicBezTo>
                  <a:cubicBezTo>
                    <a:pt x="9093" y="21317"/>
                    <a:pt x="9196" y="21448"/>
                    <a:pt x="9299" y="21448"/>
                  </a:cubicBezTo>
                  <a:cubicBezTo>
                    <a:pt x="9334" y="21448"/>
                    <a:pt x="9369" y="21433"/>
                    <a:pt x="9398" y="21396"/>
                  </a:cubicBezTo>
                  <a:cubicBezTo>
                    <a:pt x="11690" y="18451"/>
                    <a:pt x="13859" y="15440"/>
                    <a:pt x="16281" y="12611"/>
                  </a:cubicBezTo>
                  <a:close/>
                  <a:moveTo>
                    <a:pt x="25176" y="4412"/>
                  </a:moveTo>
                  <a:lnTo>
                    <a:pt x="25176" y="4412"/>
                  </a:lnTo>
                  <a:cubicBezTo>
                    <a:pt x="20002" y="10154"/>
                    <a:pt x="14794" y="16485"/>
                    <a:pt x="10339" y="22822"/>
                  </a:cubicBezTo>
                  <a:cubicBezTo>
                    <a:pt x="10302" y="22871"/>
                    <a:pt x="10308" y="22946"/>
                    <a:pt x="10357" y="22990"/>
                  </a:cubicBezTo>
                  <a:cubicBezTo>
                    <a:pt x="10077" y="22926"/>
                    <a:pt x="9805" y="22831"/>
                    <a:pt x="9548" y="22707"/>
                  </a:cubicBezTo>
                  <a:cubicBezTo>
                    <a:pt x="14505" y="16376"/>
                    <a:pt x="19760" y="10333"/>
                    <a:pt x="25176" y="4412"/>
                  </a:cubicBezTo>
                  <a:close/>
                  <a:moveTo>
                    <a:pt x="29489" y="878"/>
                  </a:moveTo>
                  <a:cubicBezTo>
                    <a:pt x="30187" y="1135"/>
                    <a:pt x="30828" y="1505"/>
                    <a:pt x="31432" y="1955"/>
                  </a:cubicBezTo>
                  <a:cubicBezTo>
                    <a:pt x="28250" y="5486"/>
                    <a:pt x="25014" y="8968"/>
                    <a:pt x="21876" y="12530"/>
                  </a:cubicBezTo>
                  <a:cubicBezTo>
                    <a:pt x="24728" y="8916"/>
                    <a:pt x="27592" y="5313"/>
                    <a:pt x="30413" y="1669"/>
                  </a:cubicBezTo>
                  <a:cubicBezTo>
                    <a:pt x="30503" y="1555"/>
                    <a:pt x="30409" y="1401"/>
                    <a:pt x="30298" y="1401"/>
                  </a:cubicBezTo>
                  <a:cubicBezTo>
                    <a:pt x="30263" y="1401"/>
                    <a:pt x="30226" y="1416"/>
                    <a:pt x="30193" y="1453"/>
                  </a:cubicBezTo>
                  <a:cubicBezTo>
                    <a:pt x="25173" y="6990"/>
                    <a:pt x="20591" y="13468"/>
                    <a:pt x="15617" y="18997"/>
                  </a:cubicBezTo>
                  <a:cubicBezTo>
                    <a:pt x="19451" y="14796"/>
                    <a:pt x="22987" y="10336"/>
                    <a:pt x="26657" y="5985"/>
                  </a:cubicBezTo>
                  <a:lnTo>
                    <a:pt x="26657" y="5985"/>
                  </a:lnTo>
                  <a:cubicBezTo>
                    <a:pt x="23697" y="9533"/>
                    <a:pt x="20758" y="13339"/>
                    <a:pt x="17990" y="17077"/>
                  </a:cubicBezTo>
                  <a:cubicBezTo>
                    <a:pt x="16188" y="19254"/>
                    <a:pt x="14439" y="21474"/>
                    <a:pt x="12787" y="23772"/>
                  </a:cubicBezTo>
                  <a:cubicBezTo>
                    <a:pt x="12201" y="23322"/>
                    <a:pt x="11783" y="23209"/>
                    <a:pt x="11029" y="23114"/>
                  </a:cubicBezTo>
                  <a:cubicBezTo>
                    <a:pt x="10853" y="23091"/>
                    <a:pt x="10689" y="23062"/>
                    <a:pt x="10533" y="23030"/>
                  </a:cubicBezTo>
                  <a:cubicBezTo>
                    <a:pt x="10550" y="23024"/>
                    <a:pt x="10570" y="23024"/>
                    <a:pt x="10585" y="23010"/>
                  </a:cubicBezTo>
                  <a:cubicBezTo>
                    <a:pt x="12323" y="21393"/>
                    <a:pt x="13729" y="19511"/>
                    <a:pt x="15103" y="17597"/>
                  </a:cubicBezTo>
                  <a:cubicBezTo>
                    <a:pt x="18123" y="14078"/>
                    <a:pt x="21093" y="10437"/>
                    <a:pt x="23937" y="6750"/>
                  </a:cubicBezTo>
                  <a:cubicBezTo>
                    <a:pt x="25279" y="5287"/>
                    <a:pt x="26645" y="3844"/>
                    <a:pt x="28034" y="2423"/>
                  </a:cubicBezTo>
                  <a:lnTo>
                    <a:pt x="28034" y="2423"/>
                  </a:lnTo>
                  <a:cubicBezTo>
                    <a:pt x="21935" y="8688"/>
                    <a:pt x="17772" y="16613"/>
                    <a:pt x="11549" y="22791"/>
                  </a:cubicBezTo>
                  <a:cubicBezTo>
                    <a:pt x="11440" y="22900"/>
                    <a:pt x="11544" y="23053"/>
                    <a:pt x="11663" y="23053"/>
                  </a:cubicBezTo>
                  <a:cubicBezTo>
                    <a:pt x="11698" y="23053"/>
                    <a:pt x="11735" y="23040"/>
                    <a:pt x="11768" y="23007"/>
                  </a:cubicBezTo>
                  <a:cubicBezTo>
                    <a:pt x="12245" y="22542"/>
                    <a:pt x="12707" y="22060"/>
                    <a:pt x="13174" y="21581"/>
                  </a:cubicBezTo>
                  <a:cubicBezTo>
                    <a:pt x="15914" y="18778"/>
                    <a:pt x="18218" y="15512"/>
                    <a:pt x="20536" y="12368"/>
                  </a:cubicBezTo>
                  <a:cubicBezTo>
                    <a:pt x="23400" y="8485"/>
                    <a:pt x="26720" y="4949"/>
                    <a:pt x="29469" y="991"/>
                  </a:cubicBezTo>
                  <a:cubicBezTo>
                    <a:pt x="29495" y="959"/>
                    <a:pt x="29500" y="916"/>
                    <a:pt x="29489" y="878"/>
                  </a:cubicBezTo>
                  <a:close/>
                  <a:moveTo>
                    <a:pt x="34293" y="4891"/>
                  </a:moveTo>
                  <a:cubicBezTo>
                    <a:pt x="34457" y="5096"/>
                    <a:pt x="34619" y="5301"/>
                    <a:pt x="34778" y="5512"/>
                  </a:cubicBezTo>
                  <a:cubicBezTo>
                    <a:pt x="34756" y="5499"/>
                    <a:pt x="34733" y="5493"/>
                    <a:pt x="34709" y="5493"/>
                  </a:cubicBezTo>
                  <a:cubicBezTo>
                    <a:pt x="34670" y="5493"/>
                    <a:pt x="34632" y="5510"/>
                    <a:pt x="34605" y="5541"/>
                  </a:cubicBezTo>
                  <a:cubicBezTo>
                    <a:pt x="29945" y="10570"/>
                    <a:pt x="26059" y="16162"/>
                    <a:pt x="22332" y="21884"/>
                  </a:cubicBezTo>
                  <a:cubicBezTo>
                    <a:pt x="21636" y="22652"/>
                    <a:pt x="20943" y="23423"/>
                    <a:pt x="20253" y="24194"/>
                  </a:cubicBezTo>
                  <a:cubicBezTo>
                    <a:pt x="22257" y="21009"/>
                    <a:pt x="24292" y="17874"/>
                    <a:pt x="26671" y="14923"/>
                  </a:cubicBezTo>
                  <a:cubicBezTo>
                    <a:pt x="29330" y="11627"/>
                    <a:pt x="32093" y="8523"/>
                    <a:pt x="34293" y="4891"/>
                  </a:cubicBezTo>
                  <a:close/>
                  <a:moveTo>
                    <a:pt x="25981" y="18015"/>
                  </a:moveTo>
                  <a:lnTo>
                    <a:pt x="25981" y="18015"/>
                  </a:lnTo>
                  <a:cubicBezTo>
                    <a:pt x="24353" y="20331"/>
                    <a:pt x="22794" y="22678"/>
                    <a:pt x="21295" y="24985"/>
                  </a:cubicBezTo>
                  <a:cubicBezTo>
                    <a:pt x="20718" y="25727"/>
                    <a:pt x="20144" y="26469"/>
                    <a:pt x="19569" y="27211"/>
                  </a:cubicBezTo>
                  <a:cubicBezTo>
                    <a:pt x="19029" y="27903"/>
                    <a:pt x="18495" y="28596"/>
                    <a:pt x="17958" y="29286"/>
                  </a:cubicBezTo>
                  <a:cubicBezTo>
                    <a:pt x="18218" y="28885"/>
                    <a:pt x="18484" y="28487"/>
                    <a:pt x="18740" y="28085"/>
                  </a:cubicBezTo>
                  <a:cubicBezTo>
                    <a:pt x="20222" y="25787"/>
                    <a:pt x="21703" y="23492"/>
                    <a:pt x="23189" y="21200"/>
                  </a:cubicBezTo>
                  <a:cubicBezTo>
                    <a:pt x="23195" y="21194"/>
                    <a:pt x="23198" y="21191"/>
                    <a:pt x="23201" y="21185"/>
                  </a:cubicBezTo>
                  <a:cubicBezTo>
                    <a:pt x="24131" y="20135"/>
                    <a:pt x="25054" y="19078"/>
                    <a:pt x="25981" y="18015"/>
                  </a:cubicBezTo>
                  <a:close/>
                  <a:moveTo>
                    <a:pt x="15758" y="22814"/>
                  </a:moveTo>
                  <a:lnTo>
                    <a:pt x="15758" y="22814"/>
                  </a:lnTo>
                  <a:cubicBezTo>
                    <a:pt x="14930" y="24084"/>
                    <a:pt x="14104" y="25357"/>
                    <a:pt x="13270" y="26619"/>
                  </a:cubicBezTo>
                  <a:cubicBezTo>
                    <a:pt x="12354" y="28002"/>
                    <a:pt x="11431" y="29384"/>
                    <a:pt x="10504" y="30767"/>
                  </a:cubicBezTo>
                  <a:cubicBezTo>
                    <a:pt x="10769" y="30225"/>
                    <a:pt x="10992" y="29665"/>
                    <a:pt x="11168" y="29087"/>
                  </a:cubicBezTo>
                  <a:cubicBezTo>
                    <a:pt x="11191" y="29012"/>
                    <a:pt x="11153" y="28931"/>
                    <a:pt x="11081" y="28902"/>
                  </a:cubicBezTo>
                  <a:cubicBezTo>
                    <a:pt x="12603" y="26853"/>
                    <a:pt x="14162" y="24823"/>
                    <a:pt x="15758" y="22814"/>
                  </a:cubicBezTo>
                  <a:close/>
                  <a:moveTo>
                    <a:pt x="10022" y="29904"/>
                  </a:moveTo>
                  <a:cubicBezTo>
                    <a:pt x="9721" y="30288"/>
                    <a:pt x="9441" y="30689"/>
                    <a:pt x="9176" y="31102"/>
                  </a:cubicBezTo>
                  <a:cubicBezTo>
                    <a:pt x="8607" y="31870"/>
                    <a:pt x="8035" y="32638"/>
                    <a:pt x="7475" y="33415"/>
                  </a:cubicBezTo>
                  <a:cubicBezTo>
                    <a:pt x="7805" y="31775"/>
                    <a:pt x="9020" y="30998"/>
                    <a:pt x="10022" y="29904"/>
                  </a:cubicBezTo>
                  <a:close/>
                  <a:moveTo>
                    <a:pt x="19000" y="28466"/>
                  </a:moveTo>
                  <a:cubicBezTo>
                    <a:pt x="17467" y="30689"/>
                    <a:pt x="15802" y="32846"/>
                    <a:pt x="14118" y="34997"/>
                  </a:cubicBezTo>
                  <a:cubicBezTo>
                    <a:pt x="14621" y="34278"/>
                    <a:pt x="15120" y="33556"/>
                    <a:pt x="15614" y="32832"/>
                  </a:cubicBezTo>
                  <a:cubicBezTo>
                    <a:pt x="16734" y="31371"/>
                    <a:pt x="17863" y="29916"/>
                    <a:pt x="19000" y="28466"/>
                  </a:cubicBezTo>
                  <a:close/>
                  <a:moveTo>
                    <a:pt x="4606" y="34702"/>
                  </a:moveTo>
                  <a:lnTo>
                    <a:pt x="4606" y="34702"/>
                  </a:lnTo>
                  <a:cubicBezTo>
                    <a:pt x="4389" y="34994"/>
                    <a:pt x="4176" y="35288"/>
                    <a:pt x="3973" y="35589"/>
                  </a:cubicBezTo>
                  <a:cubicBezTo>
                    <a:pt x="3904" y="35690"/>
                    <a:pt x="3751" y="35900"/>
                    <a:pt x="3584" y="36131"/>
                  </a:cubicBezTo>
                  <a:cubicBezTo>
                    <a:pt x="3578" y="36131"/>
                    <a:pt x="3573" y="36130"/>
                    <a:pt x="3567" y="36130"/>
                  </a:cubicBezTo>
                  <a:cubicBezTo>
                    <a:pt x="3535" y="36130"/>
                    <a:pt x="3502" y="36144"/>
                    <a:pt x="3480" y="36169"/>
                  </a:cubicBezTo>
                  <a:cubicBezTo>
                    <a:pt x="3301" y="36336"/>
                    <a:pt x="3136" y="36518"/>
                    <a:pt x="2986" y="36715"/>
                  </a:cubicBezTo>
                  <a:cubicBezTo>
                    <a:pt x="3272" y="35880"/>
                    <a:pt x="3815" y="35164"/>
                    <a:pt x="4606" y="34702"/>
                  </a:cubicBezTo>
                  <a:close/>
                  <a:moveTo>
                    <a:pt x="33173" y="6112"/>
                  </a:moveTo>
                  <a:cubicBezTo>
                    <a:pt x="33034" y="6314"/>
                    <a:pt x="32806" y="6655"/>
                    <a:pt x="32445" y="7192"/>
                  </a:cubicBezTo>
                  <a:cubicBezTo>
                    <a:pt x="28525" y="13073"/>
                    <a:pt x="23622" y="18093"/>
                    <a:pt x="19861" y="24142"/>
                  </a:cubicBezTo>
                  <a:cubicBezTo>
                    <a:pt x="19465" y="24780"/>
                    <a:pt x="19044" y="25398"/>
                    <a:pt x="18634" y="26027"/>
                  </a:cubicBezTo>
                  <a:cubicBezTo>
                    <a:pt x="17846" y="26939"/>
                    <a:pt x="17075" y="27854"/>
                    <a:pt x="16333" y="28781"/>
                  </a:cubicBezTo>
                  <a:cubicBezTo>
                    <a:pt x="14113" y="31553"/>
                    <a:pt x="11815" y="34405"/>
                    <a:pt x="9618" y="37338"/>
                  </a:cubicBezTo>
                  <a:cubicBezTo>
                    <a:pt x="12386" y="33213"/>
                    <a:pt x="15218" y="29087"/>
                    <a:pt x="18152" y="25051"/>
                  </a:cubicBezTo>
                  <a:cubicBezTo>
                    <a:pt x="20094" y="22612"/>
                    <a:pt x="21959" y="20100"/>
                    <a:pt x="23801" y="17582"/>
                  </a:cubicBezTo>
                  <a:cubicBezTo>
                    <a:pt x="25505" y="15443"/>
                    <a:pt x="27243" y="13333"/>
                    <a:pt x="28989" y="11231"/>
                  </a:cubicBezTo>
                  <a:cubicBezTo>
                    <a:pt x="30075" y="9926"/>
                    <a:pt x="31160" y="8624"/>
                    <a:pt x="32249" y="7322"/>
                  </a:cubicBezTo>
                  <a:cubicBezTo>
                    <a:pt x="32621" y="6872"/>
                    <a:pt x="32973" y="6392"/>
                    <a:pt x="33173" y="6112"/>
                  </a:cubicBezTo>
                  <a:close/>
                  <a:moveTo>
                    <a:pt x="5778" y="34258"/>
                  </a:moveTo>
                  <a:lnTo>
                    <a:pt x="5778" y="34258"/>
                  </a:lnTo>
                  <a:cubicBezTo>
                    <a:pt x="5527" y="34653"/>
                    <a:pt x="5281" y="35049"/>
                    <a:pt x="5039" y="35447"/>
                  </a:cubicBezTo>
                  <a:cubicBezTo>
                    <a:pt x="4415" y="36348"/>
                    <a:pt x="3714" y="37237"/>
                    <a:pt x="3289" y="38227"/>
                  </a:cubicBezTo>
                  <a:cubicBezTo>
                    <a:pt x="3281" y="38234"/>
                    <a:pt x="3275" y="38237"/>
                    <a:pt x="3270" y="38237"/>
                  </a:cubicBezTo>
                  <a:cubicBezTo>
                    <a:pt x="3223" y="38237"/>
                    <a:pt x="3354" y="37896"/>
                    <a:pt x="3803" y="36948"/>
                  </a:cubicBezTo>
                  <a:cubicBezTo>
                    <a:pt x="4199" y="36114"/>
                    <a:pt x="4724" y="35352"/>
                    <a:pt x="5105" y="34509"/>
                  </a:cubicBezTo>
                  <a:cubicBezTo>
                    <a:pt x="5114" y="34489"/>
                    <a:pt x="5108" y="34471"/>
                    <a:pt x="5111" y="34457"/>
                  </a:cubicBezTo>
                  <a:cubicBezTo>
                    <a:pt x="5327" y="34370"/>
                    <a:pt x="5550" y="34307"/>
                    <a:pt x="5778" y="34258"/>
                  </a:cubicBezTo>
                  <a:close/>
                  <a:moveTo>
                    <a:pt x="10603" y="29607"/>
                  </a:moveTo>
                  <a:cubicBezTo>
                    <a:pt x="10727" y="29607"/>
                    <a:pt x="9375" y="32145"/>
                    <a:pt x="9104" y="32557"/>
                  </a:cubicBezTo>
                  <a:cubicBezTo>
                    <a:pt x="7761" y="34598"/>
                    <a:pt x="6003" y="36345"/>
                    <a:pt x="4730" y="38438"/>
                  </a:cubicBezTo>
                  <a:cubicBezTo>
                    <a:pt x="4727" y="38450"/>
                    <a:pt x="4718" y="38455"/>
                    <a:pt x="4715" y="38464"/>
                  </a:cubicBezTo>
                  <a:cubicBezTo>
                    <a:pt x="4640" y="38453"/>
                    <a:pt x="4565" y="38427"/>
                    <a:pt x="4499" y="38389"/>
                  </a:cubicBezTo>
                  <a:cubicBezTo>
                    <a:pt x="5486" y="36614"/>
                    <a:pt x="6886" y="35109"/>
                    <a:pt x="8079" y="33452"/>
                  </a:cubicBezTo>
                  <a:lnTo>
                    <a:pt x="8076" y="33452"/>
                  </a:lnTo>
                  <a:cubicBezTo>
                    <a:pt x="8737" y="32537"/>
                    <a:pt x="9303" y="31553"/>
                    <a:pt x="9909" y="30597"/>
                  </a:cubicBezTo>
                  <a:cubicBezTo>
                    <a:pt x="10361" y="29882"/>
                    <a:pt x="10562" y="29607"/>
                    <a:pt x="10603" y="29607"/>
                  </a:cubicBezTo>
                  <a:close/>
                  <a:moveTo>
                    <a:pt x="7461" y="35257"/>
                  </a:moveTo>
                  <a:cubicBezTo>
                    <a:pt x="7126" y="35747"/>
                    <a:pt x="6797" y="36238"/>
                    <a:pt x="6462" y="36726"/>
                  </a:cubicBezTo>
                  <a:cubicBezTo>
                    <a:pt x="6116" y="37306"/>
                    <a:pt x="5781" y="37892"/>
                    <a:pt x="5452" y="38484"/>
                  </a:cubicBezTo>
                  <a:cubicBezTo>
                    <a:pt x="5379" y="38490"/>
                    <a:pt x="5322" y="38490"/>
                    <a:pt x="5255" y="38490"/>
                  </a:cubicBezTo>
                  <a:cubicBezTo>
                    <a:pt x="5980" y="37506"/>
                    <a:pt x="6589" y="36351"/>
                    <a:pt x="7169" y="35620"/>
                  </a:cubicBezTo>
                  <a:lnTo>
                    <a:pt x="7461" y="35257"/>
                  </a:lnTo>
                  <a:close/>
                  <a:moveTo>
                    <a:pt x="6841" y="34147"/>
                  </a:moveTo>
                  <a:cubicBezTo>
                    <a:pt x="6879" y="34147"/>
                    <a:pt x="6917" y="34147"/>
                    <a:pt x="6956" y="34148"/>
                  </a:cubicBezTo>
                  <a:cubicBezTo>
                    <a:pt x="6575" y="34682"/>
                    <a:pt x="6191" y="35213"/>
                    <a:pt x="5812" y="35753"/>
                  </a:cubicBezTo>
                  <a:cubicBezTo>
                    <a:pt x="5024" y="36882"/>
                    <a:pt x="4031" y="37927"/>
                    <a:pt x="3647" y="39169"/>
                  </a:cubicBezTo>
                  <a:cubicBezTo>
                    <a:pt x="3633" y="39169"/>
                    <a:pt x="3619" y="39169"/>
                    <a:pt x="3605" y="39169"/>
                  </a:cubicBezTo>
                  <a:cubicBezTo>
                    <a:pt x="3477" y="39169"/>
                    <a:pt x="3350" y="39157"/>
                    <a:pt x="3226" y="39134"/>
                  </a:cubicBezTo>
                  <a:cubicBezTo>
                    <a:pt x="3255" y="38952"/>
                    <a:pt x="3307" y="38773"/>
                    <a:pt x="3373" y="38603"/>
                  </a:cubicBezTo>
                  <a:cubicBezTo>
                    <a:pt x="3994" y="37693"/>
                    <a:pt x="4571" y="36764"/>
                    <a:pt x="5131" y="35817"/>
                  </a:cubicBezTo>
                  <a:cubicBezTo>
                    <a:pt x="5212" y="35681"/>
                    <a:pt x="5290" y="35545"/>
                    <a:pt x="5362" y="35415"/>
                  </a:cubicBezTo>
                  <a:cubicBezTo>
                    <a:pt x="5639" y="35020"/>
                    <a:pt x="5905" y="34616"/>
                    <a:pt x="6142" y="34194"/>
                  </a:cubicBezTo>
                  <a:cubicBezTo>
                    <a:pt x="6375" y="34162"/>
                    <a:pt x="6608" y="34147"/>
                    <a:pt x="6841" y="34147"/>
                  </a:cubicBezTo>
                  <a:close/>
                  <a:moveTo>
                    <a:pt x="4577" y="34959"/>
                  </a:moveTo>
                  <a:cubicBezTo>
                    <a:pt x="3973" y="36305"/>
                    <a:pt x="3145" y="37327"/>
                    <a:pt x="2899" y="38813"/>
                  </a:cubicBezTo>
                  <a:cubicBezTo>
                    <a:pt x="2879" y="38900"/>
                    <a:pt x="2946" y="38981"/>
                    <a:pt x="3035" y="38984"/>
                  </a:cubicBezTo>
                  <a:cubicBezTo>
                    <a:pt x="2992" y="39134"/>
                    <a:pt x="2960" y="39290"/>
                    <a:pt x="2937" y="39446"/>
                  </a:cubicBezTo>
                  <a:lnTo>
                    <a:pt x="2934" y="39446"/>
                  </a:lnTo>
                  <a:cubicBezTo>
                    <a:pt x="2764" y="38839"/>
                    <a:pt x="2712" y="38201"/>
                    <a:pt x="2787" y="37575"/>
                  </a:cubicBezTo>
                  <a:cubicBezTo>
                    <a:pt x="2798" y="37566"/>
                    <a:pt x="2810" y="37569"/>
                    <a:pt x="2822" y="37558"/>
                  </a:cubicBezTo>
                  <a:cubicBezTo>
                    <a:pt x="3535" y="36758"/>
                    <a:pt x="4193" y="35814"/>
                    <a:pt x="4577" y="34959"/>
                  </a:cubicBezTo>
                  <a:close/>
                  <a:moveTo>
                    <a:pt x="31706" y="2166"/>
                  </a:moveTo>
                  <a:cubicBezTo>
                    <a:pt x="32555" y="2850"/>
                    <a:pt x="33320" y="3696"/>
                    <a:pt x="34056" y="4602"/>
                  </a:cubicBezTo>
                  <a:cubicBezTo>
                    <a:pt x="31683" y="7495"/>
                    <a:pt x="29290" y="10362"/>
                    <a:pt x="26928" y="13252"/>
                  </a:cubicBezTo>
                  <a:cubicBezTo>
                    <a:pt x="26940" y="13237"/>
                    <a:pt x="26951" y="13223"/>
                    <a:pt x="26960" y="13206"/>
                  </a:cubicBezTo>
                  <a:cubicBezTo>
                    <a:pt x="27404" y="12623"/>
                    <a:pt x="27852" y="12039"/>
                    <a:pt x="28291" y="11453"/>
                  </a:cubicBezTo>
                  <a:cubicBezTo>
                    <a:pt x="29905" y="9305"/>
                    <a:pt x="32569" y="7039"/>
                    <a:pt x="33164" y="4302"/>
                  </a:cubicBezTo>
                  <a:cubicBezTo>
                    <a:pt x="33187" y="4192"/>
                    <a:pt x="33086" y="4077"/>
                    <a:pt x="32986" y="4077"/>
                  </a:cubicBezTo>
                  <a:cubicBezTo>
                    <a:pt x="32948" y="4077"/>
                    <a:pt x="32909" y="4094"/>
                    <a:pt x="32878" y="4135"/>
                  </a:cubicBezTo>
                  <a:cubicBezTo>
                    <a:pt x="28562" y="9591"/>
                    <a:pt x="24722" y="15388"/>
                    <a:pt x="20634" y="21015"/>
                  </a:cubicBezTo>
                  <a:cubicBezTo>
                    <a:pt x="19944" y="21942"/>
                    <a:pt x="19251" y="22869"/>
                    <a:pt x="18570" y="23801"/>
                  </a:cubicBezTo>
                  <a:cubicBezTo>
                    <a:pt x="17225" y="25585"/>
                    <a:pt x="15848" y="27346"/>
                    <a:pt x="14401" y="29058"/>
                  </a:cubicBezTo>
                  <a:cubicBezTo>
                    <a:pt x="11598" y="32375"/>
                    <a:pt x="8962" y="35698"/>
                    <a:pt x="6502" y="39275"/>
                  </a:cubicBezTo>
                  <a:cubicBezTo>
                    <a:pt x="6240" y="39659"/>
                    <a:pt x="5940" y="40064"/>
                    <a:pt x="5619" y="40476"/>
                  </a:cubicBezTo>
                  <a:cubicBezTo>
                    <a:pt x="6638" y="39062"/>
                    <a:pt x="7441" y="37364"/>
                    <a:pt x="8324" y="35996"/>
                  </a:cubicBezTo>
                  <a:cubicBezTo>
                    <a:pt x="10541" y="32560"/>
                    <a:pt x="12747" y="29142"/>
                    <a:pt x="15140" y="25828"/>
                  </a:cubicBezTo>
                  <a:cubicBezTo>
                    <a:pt x="20683" y="18145"/>
                    <a:pt x="26735" y="10772"/>
                    <a:pt x="32690" y="3410"/>
                  </a:cubicBezTo>
                  <a:cubicBezTo>
                    <a:pt x="32802" y="3272"/>
                    <a:pt x="32700" y="3115"/>
                    <a:pt x="32566" y="3115"/>
                  </a:cubicBezTo>
                  <a:cubicBezTo>
                    <a:pt x="32526" y="3115"/>
                    <a:pt x="32483" y="3129"/>
                    <a:pt x="32442" y="3162"/>
                  </a:cubicBezTo>
                  <a:cubicBezTo>
                    <a:pt x="31155" y="4172"/>
                    <a:pt x="29933" y="5278"/>
                    <a:pt x="28758" y="6450"/>
                  </a:cubicBezTo>
                  <a:cubicBezTo>
                    <a:pt x="29783" y="5053"/>
                    <a:pt x="30779" y="3635"/>
                    <a:pt x="31706" y="2169"/>
                  </a:cubicBezTo>
                  <a:lnTo>
                    <a:pt x="31706" y="2166"/>
                  </a:lnTo>
                  <a:close/>
                  <a:moveTo>
                    <a:pt x="31533" y="4314"/>
                  </a:moveTo>
                  <a:cubicBezTo>
                    <a:pt x="30167" y="5532"/>
                    <a:pt x="29059" y="7365"/>
                    <a:pt x="27921" y="8797"/>
                  </a:cubicBezTo>
                  <a:cubicBezTo>
                    <a:pt x="24959" y="12524"/>
                    <a:pt x="22011" y="16266"/>
                    <a:pt x="19078" y="20022"/>
                  </a:cubicBezTo>
                  <a:cubicBezTo>
                    <a:pt x="16561" y="23250"/>
                    <a:pt x="14147" y="26549"/>
                    <a:pt x="11835" y="29924"/>
                  </a:cubicBezTo>
                  <a:cubicBezTo>
                    <a:pt x="10515" y="31856"/>
                    <a:pt x="9294" y="33859"/>
                    <a:pt x="8041" y="35831"/>
                  </a:cubicBezTo>
                  <a:cubicBezTo>
                    <a:pt x="7948" y="35978"/>
                    <a:pt x="4548" y="41393"/>
                    <a:pt x="3972" y="41393"/>
                  </a:cubicBezTo>
                  <a:cubicBezTo>
                    <a:pt x="3960" y="41393"/>
                    <a:pt x="3949" y="41391"/>
                    <a:pt x="3939" y="41386"/>
                  </a:cubicBezTo>
                  <a:lnTo>
                    <a:pt x="3936" y="41383"/>
                  </a:lnTo>
                  <a:cubicBezTo>
                    <a:pt x="3807" y="41224"/>
                    <a:pt x="3688" y="41061"/>
                    <a:pt x="3576" y="40887"/>
                  </a:cubicBezTo>
                  <a:lnTo>
                    <a:pt x="3576" y="40887"/>
                  </a:lnTo>
                  <a:cubicBezTo>
                    <a:pt x="3606" y="40922"/>
                    <a:pt x="3649" y="40944"/>
                    <a:pt x="3692" y="40944"/>
                  </a:cubicBezTo>
                  <a:cubicBezTo>
                    <a:pt x="3716" y="40944"/>
                    <a:pt x="3739" y="40937"/>
                    <a:pt x="3760" y="40921"/>
                  </a:cubicBezTo>
                  <a:cubicBezTo>
                    <a:pt x="5521" y="39616"/>
                    <a:pt x="6323" y="37462"/>
                    <a:pt x="7542" y="35693"/>
                  </a:cubicBezTo>
                  <a:cubicBezTo>
                    <a:pt x="10198" y="31841"/>
                    <a:pt x="12790" y="27921"/>
                    <a:pt x="15357" y="24012"/>
                  </a:cubicBezTo>
                  <a:cubicBezTo>
                    <a:pt x="17233" y="21154"/>
                    <a:pt x="19312" y="18454"/>
                    <a:pt x="21437" y="15790"/>
                  </a:cubicBezTo>
                  <a:cubicBezTo>
                    <a:pt x="23374" y="13431"/>
                    <a:pt x="25314" y="11084"/>
                    <a:pt x="27225" y="8745"/>
                  </a:cubicBezTo>
                  <a:cubicBezTo>
                    <a:pt x="28536" y="7143"/>
                    <a:pt x="29988" y="5691"/>
                    <a:pt x="31533" y="4314"/>
                  </a:cubicBezTo>
                  <a:close/>
                  <a:moveTo>
                    <a:pt x="21434" y="23270"/>
                  </a:moveTo>
                  <a:cubicBezTo>
                    <a:pt x="20733" y="24358"/>
                    <a:pt x="20031" y="25450"/>
                    <a:pt x="19332" y="26544"/>
                  </a:cubicBezTo>
                  <a:cubicBezTo>
                    <a:pt x="17851" y="28862"/>
                    <a:pt x="16338" y="31148"/>
                    <a:pt x="14794" y="33409"/>
                  </a:cubicBezTo>
                  <a:cubicBezTo>
                    <a:pt x="13925" y="34549"/>
                    <a:pt x="13056" y="35690"/>
                    <a:pt x="12204" y="36842"/>
                  </a:cubicBezTo>
                  <a:cubicBezTo>
                    <a:pt x="11410" y="37924"/>
                    <a:pt x="10645" y="39024"/>
                    <a:pt x="9886" y="40133"/>
                  </a:cubicBezTo>
                  <a:cubicBezTo>
                    <a:pt x="8954" y="41236"/>
                    <a:pt x="7937" y="42321"/>
                    <a:pt x="6956" y="43430"/>
                  </a:cubicBezTo>
                  <a:cubicBezTo>
                    <a:pt x="10972" y="38129"/>
                    <a:pt x="14895" y="32707"/>
                    <a:pt x="18411" y="27127"/>
                  </a:cubicBezTo>
                  <a:cubicBezTo>
                    <a:pt x="18608" y="26818"/>
                    <a:pt x="18801" y="26509"/>
                    <a:pt x="18995" y="26200"/>
                  </a:cubicBezTo>
                  <a:cubicBezTo>
                    <a:pt x="19791" y="25213"/>
                    <a:pt x="20614" y="24240"/>
                    <a:pt x="21434" y="23270"/>
                  </a:cubicBezTo>
                  <a:close/>
                  <a:moveTo>
                    <a:pt x="15042" y="29047"/>
                  </a:moveTo>
                  <a:cubicBezTo>
                    <a:pt x="12756" y="32312"/>
                    <a:pt x="10461" y="35571"/>
                    <a:pt x="8203" y="38854"/>
                  </a:cubicBezTo>
                  <a:cubicBezTo>
                    <a:pt x="6990" y="40615"/>
                    <a:pt x="5850" y="42428"/>
                    <a:pt x="4669" y="44212"/>
                  </a:cubicBezTo>
                  <a:cubicBezTo>
                    <a:pt x="4294" y="44783"/>
                    <a:pt x="1895" y="47604"/>
                    <a:pt x="1659" y="47604"/>
                  </a:cubicBezTo>
                  <a:cubicBezTo>
                    <a:pt x="1584" y="47604"/>
                    <a:pt x="1725" y="47323"/>
                    <a:pt x="2212" y="46603"/>
                  </a:cubicBezTo>
                  <a:lnTo>
                    <a:pt x="2209" y="46603"/>
                  </a:lnTo>
                  <a:cubicBezTo>
                    <a:pt x="6248" y="40635"/>
                    <a:pt x="10674" y="34838"/>
                    <a:pt x="15042" y="29047"/>
                  </a:cubicBezTo>
                  <a:close/>
                  <a:moveTo>
                    <a:pt x="8760" y="41776"/>
                  </a:moveTo>
                  <a:lnTo>
                    <a:pt x="8763" y="41778"/>
                  </a:lnTo>
                  <a:cubicBezTo>
                    <a:pt x="8630" y="41975"/>
                    <a:pt x="8497" y="42168"/>
                    <a:pt x="8365" y="42362"/>
                  </a:cubicBezTo>
                  <a:cubicBezTo>
                    <a:pt x="7140" y="44160"/>
                    <a:pt x="4796" y="46043"/>
                    <a:pt x="3962" y="47931"/>
                  </a:cubicBezTo>
                  <a:cubicBezTo>
                    <a:pt x="4915" y="45765"/>
                    <a:pt x="6907" y="43733"/>
                    <a:pt x="8760" y="41776"/>
                  </a:cubicBezTo>
                  <a:close/>
                  <a:moveTo>
                    <a:pt x="16087" y="29852"/>
                  </a:moveTo>
                  <a:lnTo>
                    <a:pt x="16087" y="29852"/>
                  </a:lnTo>
                  <a:cubicBezTo>
                    <a:pt x="13524" y="33574"/>
                    <a:pt x="10850" y="37208"/>
                    <a:pt x="8203" y="40901"/>
                  </a:cubicBezTo>
                  <a:cubicBezTo>
                    <a:pt x="7172" y="42338"/>
                    <a:pt x="6139" y="43776"/>
                    <a:pt x="5105" y="45211"/>
                  </a:cubicBezTo>
                  <a:cubicBezTo>
                    <a:pt x="4867" y="45542"/>
                    <a:pt x="3102" y="48268"/>
                    <a:pt x="2957" y="48268"/>
                  </a:cubicBezTo>
                  <a:cubicBezTo>
                    <a:pt x="2903" y="48268"/>
                    <a:pt x="3072" y="47893"/>
                    <a:pt x="3624" y="46883"/>
                  </a:cubicBezTo>
                  <a:lnTo>
                    <a:pt x="3627" y="46883"/>
                  </a:lnTo>
                  <a:cubicBezTo>
                    <a:pt x="3783" y="46597"/>
                    <a:pt x="3965" y="46325"/>
                    <a:pt x="4129" y="46045"/>
                  </a:cubicBezTo>
                  <a:cubicBezTo>
                    <a:pt x="4744" y="45162"/>
                    <a:pt x="5325" y="44235"/>
                    <a:pt x="5882" y="43306"/>
                  </a:cubicBezTo>
                  <a:cubicBezTo>
                    <a:pt x="7132" y="41501"/>
                    <a:pt x="8480" y="39763"/>
                    <a:pt x="9808" y="38037"/>
                  </a:cubicBezTo>
                  <a:cubicBezTo>
                    <a:pt x="11910" y="35300"/>
                    <a:pt x="13980" y="32560"/>
                    <a:pt x="16087" y="29852"/>
                  </a:cubicBezTo>
                  <a:close/>
                  <a:moveTo>
                    <a:pt x="14318" y="29714"/>
                  </a:moveTo>
                  <a:lnTo>
                    <a:pt x="14318" y="29714"/>
                  </a:lnTo>
                  <a:cubicBezTo>
                    <a:pt x="11641" y="33455"/>
                    <a:pt x="8858" y="37104"/>
                    <a:pt x="6144" y="40817"/>
                  </a:cubicBezTo>
                  <a:cubicBezTo>
                    <a:pt x="4155" y="43537"/>
                    <a:pt x="1698" y="46190"/>
                    <a:pt x="339" y="49311"/>
                  </a:cubicBezTo>
                  <a:cubicBezTo>
                    <a:pt x="1107" y="45875"/>
                    <a:pt x="4886" y="42159"/>
                    <a:pt x="6785" y="39440"/>
                  </a:cubicBezTo>
                  <a:lnTo>
                    <a:pt x="6783" y="39440"/>
                  </a:lnTo>
                  <a:cubicBezTo>
                    <a:pt x="9150" y="36056"/>
                    <a:pt x="11702" y="32878"/>
                    <a:pt x="14318" y="29714"/>
                  </a:cubicBezTo>
                  <a:close/>
                  <a:moveTo>
                    <a:pt x="27060" y="1"/>
                  </a:moveTo>
                  <a:cubicBezTo>
                    <a:pt x="27025" y="1"/>
                    <a:pt x="26989" y="15"/>
                    <a:pt x="26960" y="50"/>
                  </a:cubicBezTo>
                  <a:cubicBezTo>
                    <a:pt x="26931" y="84"/>
                    <a:pt x="26902" y="116"/>
                    <a:pt x="26873" y="148"/>
                  </a:cubicBezTo>
                  <a:cubicBezTo>
                    <a:pt x="23077" y="162"/>
                    <a:pt x="19202" y="2789"/>
                    <a:pt x="16725" y="5281"/>
                  </a:cubicBezTo>
                  <a:cubicBezTo>
                    <a:pt x="15129" y="6886"/>
                    <a:pt x="14569" y="9014"/>
                    <a:pt x="14075" y="11144"/>
                  </a:cubicBezTo>
                  <a:cubicBezTo>
                    <a:pt x="13203" y="14918"/>
                    <a:pt x="9317" y="15764"/>
                    <a:pt x="8255" y="19049"/>
                  </a:cubicBezTo>
                  <a:cubicBezTo>
                    <a:pt x="7871" y="20233"/>
                    <a:pt x="7493" y="21829"/>
                    <a:pt x="8512" y="22848"/>
                  </a:cubicBezTo>
                  <a:cubicBezTo>
                    <a:pt x="8861" y="23198"/>
                    <a:pt x="9234" y="23244"/>
                    <a:pt x="9684" y="23359"/>
                  </a:cubicBezTo>
                  <a:cubicBezTo>
                    <a:pt x="9912" y="23391"/>
                    <a:pt x="10143" y="23414"/>
                    <a:pt x="10374" y="23429"/>
                  </a:cubicBezTo>
                  <a:cubicBezTo>
                    <a:pt x="10460" y="23420"/>
                    <a:pt x="10543" y="23416"/>
                    <a:pt x="10621" y="23416"/>
                  </a:cubicBezTo>
                  <a:cubicBezTo>
                    <a:pt x="11886" y="23416"/>
                    <a:pt x="12124" y="24488"/>
                    <a:pt x="11341" y="26630"/>
                  </a:cubicBezTo>
                  <a:cubicBezTo>
                    <a:pt x="11201" y="26665"/>
                    <a:pt x="11247" y="26864"/>
                    <a:pt x="11376" y="26864"/>
                  </a:cubicBezTo>
                  <a:cubicBezTo>
                    <a:pt x="11385" y="26864"/>
                    <a:pt x="11395" y="26863"/>
                    <a:pt x="11405" y="26861"/>
                  </a:cubicBezTo>
                  <a:cubicBezTo>
                    <a:pt x="12626" y="26613"/>
                    <a:pt x="14390" y="25279"/>
                    <a:pt x="13010" y="23968"/>
                  </a:cubicBezTo>
                  <a:cubicBezTo>
                    <a:pt x="14762" y="21639"/>
                    <a:pt x="16541" y="19326"/>
                    <a:pt x="18339" y="17037"/>
                  </a:cubicBezTo>
                  <a:cubicBezTo>
                    <a:pt x="20100" y="14944"/>
                    <a:pt x="21919" y="12900"/>
                    <a:pt x="23741" y="10870"/>
                  </a:cubicBezTo>
                  <a:cubicBezTo>
                    <a:pt x="25280" y="9158"/>
                    <a:pt x="26839" y="7469"/>
                    <a:pt x="28392" y="5772"/>
                  </a:cubicBezTo>
                  <a:cubicBezTo>
                    <a:pt x="28720" y="5412"/>
                    <a:pt x="30516" y="3132"/>
                    <a:pt x="30650" y="3132"/>
                  </a:cubicBezTo>
                  <a:cubicBezTo>
                    <a:pt x="30703" y="3132"/>
                    <a:pt x="30493" y="3493"/>
                    <a:pt x="29824" y="4478"/>
                  </a:cubicBezTo>
                  <a:cubicBezTo>
                    <a:pt x="28851" y="5907"/>
                    <a:pt x="27794" y="7279"/>
                    <a:pt x="26700" y="8627"/>
                  </a:cubicBezTo>
                  <a:cubicBezTo>
                    <a:pt x="25513" y="9949"/>
                    <a:pt x="24370" y="11326"/>
                    <a:pt x="23256" y="12735"/>
                  </a:cubicBezTo>
                  <a:cubicBezTo>
                    <a:pt x="22401" y="13743"/>
                    <a:pt x="21552" y="14756"/>
                    <a:pt x="20727" y="15781"/>
                  </a:cubicBezTo>
                  <a:cubicBezTo>
                    <a:pt x="19246" y="17623"/>
                    <a:pt x="17906" y="19563"/>
                    <a:pt x="16598" y="21532"/>
                  </a:cubicBezTo>
                  <a:cubicBezTo>
                    <a:pt x="15859" y="22499"/>
                    <a:pt x="15120" y="23452"/>
                    <a:pt x="14367" y="24378"/>
                  </a:cubicBezTo>
                  <a:cubicBezTo>
                    <a:pt x="13085" y="25961"/>
                    <a:pt x="11838" y="27557"/>
                    <a:pt x="10614" y="29168"/>
                  </a:cubicBezTo>
                  <a:cubicBezTo>
                    <a:pt x="10755" y="28966"/>
                    <a:pt x="10879" y="28752"/>
                    <a:pt x="10983" y="28527"/>
                  </a:cubicBezTo>
                  <a:cubicBezTo>
                    <a:pt x="11003" y="28483"/>
                    <a:pt x="10967" y="28444"/>
                    <a:pt x="10931" y="28444"/>
                  </a:cubicBezTo>
                  <a:cubicBezTo>
                    <a:pt x="10915" y="28444"/>
                    <a:pt x="10899" y="28452"/>
                    <a:pt x="10888" y="28472"/>
                  </a:cubicBezTo>
                  <a:cubicBezTo>
                    <a:pt x="10062" y="29947"/>
                    <a:pt x="8030" y="30528"/>
                    <a:pt x="7421" y="32081"/>
                  </a:cubicBezTo>
                  <a:cubicBezTo>
                    <a:pt x="7045" y="33028"/>
                    <a:pt x="7184" y="33727"/>
                    <a:pt x="5934" y="33787"/>
                  </a:cubicBezTo>
                  <a:cubicBezTo>
                    <a:pt x="5172" y="33822"/>
                    <a:pt x="4499" y="34174"/>
                    <a:pt x="3887" y="34593"/>
                  </a:cubicBezTo>
                  <a:cubicBezTo>
                    <a:pt x="1421" y="36284"/>
                    <a:pt x="2143" y="39954"/>
                    <a:pt x="3898" y="41865"/>
                  </a:cubicBezTo>
                  <a:lnTo>
                    <a:pt x="4002" y="42041"/>
                  </a:lnTo>
                  <a:cubicBezTo>
                    <a:pt x="4023" y="42076"/>
                    <a:pt x="4062" y="42096"/>
                    <a:pt x="4102" y="42096"/>
                  </a:cubicBezTo>
                  <a:cubicBezTo>
                    <a:pt x="4111" y="42096"/>
                    <a:pt x="4120" y="42095"/>
                    <a:pt x="4129" y="42093"/>
                  </a:cubicBezTo>
                  <a:cubicBezTo>
                    <a:pt x="4164" y="42131"/>
                    <a:pt x="4202" y="42171"/>
                    <a:pt x="4242" y="42206"/>
                  </a:cubicBezTo>
                  <a:cubicBezTo>
                    <a:pt x="4242" y="42206"/>
                    <a:pt x="4245" y="42206"/>
                    <a:pt x="4248" y="42209"/>
                  </a:cubicBezTo>
                  <a:cubicBezTo>
                    <a:pt x="2371" y="44559"/>
                    <a:pt x="350" y="47192"/>
                    <a:pt x="10" y="49703"/>
                  </a:cubicBezTo>
                  <a:cubicBezTo>
                    <a:pt x="1" y="49767"/>
                    <a:pt x="41" y="49827"/>
                    <a:pt x="105" y="49848"/>
                  </a:cubicBezTo>
                  <a:cubicBezTo>
                    <a:pt x="96" y="49868"/>
                    <a:pt x="88" y="49885"/>
                    <a:pt x="79" y="49905"/>
                  </a:cubicBezTo>
                  <a:cubicBezTo>
                    <a:pt x="40" y="50010"/>
                    <a:pt x="142" y="50114"/>
                    <a:pt x="242" y="50114"/>
                  </a:cubicBezTo>
                  <a:cubicBezTo>
                    <a:pt x="269" y="50114"/>
                    <a:pt x="295" y="50106"/>
                    <a:pt x="319" y="50090"/>
                  </a:cubicBezTo>
                  <a:cubicBezTo>
                    <a:pt x="1231" y="49452"/>
                    <a:pt x="2051" y="48658"/>
                    <a:pt x="2804" y="47775"/>
                  </a:cubicBezTo>
                  <a:lnTo>
                    <a:pt x="2804" y="47775"/>
                  </a:lnTo>
                  <a:cubicBezTo>
                    <a:pt x="2507" y="48326"/>
                    <a:pt x="2201" y="48875"/>
                    <a:pt x="1924" y="49435"/>
                  </a:cubicBezTo>
                  <a:cubicBezTo>
                    <a:pt x="1866" y="49553"/>
                    <a:pt x="1970" y="49695"/>
                    <a:pt x="2079" y="49695"/>
                  </a:cubicBezTo>
                  <a:cubicBezTo>
                    <a:pt x="2116" y="49695"/>
                    <a:pt x="2154" y="49678"/>
                    <a:pt x="2186" y="49637"/>
                  </a:cubicBezTo>
                  <a:cubicBezTo>
                    <a:pt x="2804" y="48837"/>
                    <a:pt x="3422" y="48037"/>
                    <a:pt x="4043" y="47235"/>
                  </a:cubicBezTo>
                  <a:lnTo>
                    <a:pt x="4043" y="47235"/>
                  </a:lnTo>
                  <a:cubicBezTo>
                    <a:pt x="3734" y="47734"/>
                    <a:pt x="3460" y="48254"/>
                    <a:pt x="3220" y="48788"/>
                  </a:cubicBezTo>
                  <a:cubicBezTo>
                    <a:pt x="3166" y="48908"/>
                    <a:pt x="3258" y="49041"/>
                    <a:pt x="3365" y="49041"/>
                  </a:cubicBezTo>
                  <a:cubicBezTo>
                    <a:pt x="3402" y="49041"/>
                    <a:pt x="3441" y="49025"/>
                    <a:pt x="3477" y="48987"/>
                  </a:cubicBezTo>
                  <a:cubicBezTo>
                    <a:pt x="4629" y="47804"/>
                    <a:pt x="5671" y="46545"/>
                    <a:pt x="6661" y="45249"/>
                  </a:cubicBezTo>
                  <a:lnTo>
                    <a:pt x="6661" y="45249"/>
                  </a:lnTo>
                  <a:cubicBezTo>
                    <a:pt x="6055" y="46230"/>
                    <a:pt x="5478" y="47229"/>
                    <a:pt x="4949" y="48251"/>
                  </a:cubicBezTo>
                  <a:cubicBezTo>
                    <a:pt x="4889" y="48367"/>
                    <a:pt x="4986" y="48495"/>
                    <a:pt x="5092" y="48495"/>
                  </a:cubicBezTo>
                  <a:cubicBezTo>
                    <a:pt x="5128" y="48495"/>
                    <a:pt x="5165" y="48480"/>
                    <a:pt x="5198" y="48444"/>
                  </a:cubicBezTo>
                  <a:cubicBezTo>
                    <a:pt x="5295" y="48338"/>
                    <a:pt x="6277" y="47005"/>
                    <a:pt x="6573" y="47005"/>
                  </a:cubicBezTo>
                  <a:cubicBezTo>
                    <a:pt x="6679" y="47005"/>
                    <a:pt x="6697" y="47178"/>
                    <a:pt x="6552" y="47645"/>
                  </a:cubicBezTo>
                  <a:cubicBezTo>
                    <a:pt x="6514" y="47760"/>
                    <a:pt x="6607" y="47836"/>
                    <a:pt x="6704" y="47836"/>
                  </a:cubicBezTo>
                  <a:cubicBezTo>
                    <a:pt x="6743" y="47836"/>
                    <a:pt x="6782" y="47824"/>
                    <a:pt x="6814" y="47798"/>
                  </a:cubicBezTo>
                  <a:cubicBezTo>
                    <a:pt x="7030" y="47455"/>
                    <a:pt x="7198" y="47283"/>
                    <a:pt x="7316" y="47283"/>
                  </a:cubicBezTo>
                  <a:cubicBezTo>
                    <a:pt x="7421" y="47283"/>
                    <a:pt x="7487" y="47417"/>
                    <a:pt x="7516" y="47685"/>
                  </a:cubicBezTo>
                  <a:cubicBezTo>
                    <a:pt x="7506" y="47785"/>
                    <a:pt x="7578" y="47835"/>
                    <a:pt x="7655" y="47835"/>
                  </a:cubicBezTo>
                  <a:cubicBezTo>
                    <a:pt x="7733" y="47835"/>
                    <a:pt x="7816" y="47785"/>
                    <a:pt x="7828" y="47685"/>
                  </a:cubicBezTo>
                  <a:lnTo>
                    <a:pt x="7934" y="46715"/>
                  </a:lnTo>
                  <a:cubicBezTo>
                    <a:pt x="7946" y="46621"/>
                    <a:pt x="7864" y="46565"/>
                    <a:pt x="7781" y="46565"/>
                  </a:cubicBezTo>
                  <a:cubicBezTo>
                    <a:pt x="7740" y="46565"/>
                    <a:pt x="7699" y="46579"/>
                    <a:pt x="7669" y="46608"/>
                  </a:cubicBezTo>
                  <a:cubicBezTo>
                    <a:pt x="7357" y="46910"/>
                    <a:pt x="7192" y="47092"/>
                    <a:pt x="7125" y="47092"/>
                  </a:cubicBezTo>
                  <a:cubicBezTo>
                    <a:pt x="7055" y="47092"/>
                    <a:pt x="7091" y="46897"/>
                    <a:pt x="7178" y="46435"/>
                  </a:cubicBezTo>
                  <a:cubicBezTo>
                    <a:pt x="7199" y="46325"/>
                    <a:pt x="7115" y="46238"/>
                    <a:pt x="7023" y="46238"/>
                  </a:cubicBezTo>
                  <a:cubicBezTo>
                    <a:pt x="6986" y="46238"/>
                    <a:pt x="6949" y="46251"/>
                    <a:pt x="6915" y="46282"/>
                  </a:cubicBezTo>
                  <a:cubicBezTo>
                    <a:pt x="6263" y="46881"/>
                    <a:pt x="5949" y="47112"/>
                    <a:pt x="5851" y="47112"/>
                  </a:cubicBezTo>
                  <a:cubicBezTo>
                    <a:pt x="5557" y="47112"/>
                    <a:pt x="7177" y="45064"/>
                    <a:pt x="7467" y="44625"/>
                  </a:cubicBezTo>
                  <a:cubicBezTo>
                    <a:pt x="8861" y="42523"/>
                    <a:pt x="10541" y="40606"/>
                    <a:pt x="12144" y="38663"/>
                  </a:cubicBezTo>
                  <a:cubicBezTo>
                    <a:pt x="14491" y="35817"/>
                    <a:pt x="16595" y="32837"/>
                    <a:pt x="18611" y="29745"/>
                  </a:cubicBezTo>
                  <a:cubicBezTo>
                    <a:pt x="19751" y="27999"/>
                    <a:pt x="20909" y="26258"/>
                    <a:pt x="22087" y="24520"/>
                  </a:cubicBezTo>
                  <a:cubicBezTo>
                    <a:pt x="25398" y="20250"/>
                    <a:pt x="28715" y="15986"/>
                    <a:pt x="32148" y="11811"/>
                  </a:cubicBezTo>
                  <a:cubicBezTo>
                    <a:pt x="33430" y="10252"/>
                    <a:pt x="35589" y="8939"/>
                    <a:pt x="35733" y="6771"/>
                  </a:cubicBezTo>
                  <a:cubicBezTo>
                    <a:pt x="36727" y="8099"/>
                    <a:pt x="37723" y="9412"/>
                    <a:pt x="38843" y="10452"/>
                  </a:cubicBezTo>
                  <a:cubicBezTo>
                    <a:pt x="38883" y="10489"/>
                    <a:pt x="38927" y="10504"/>
                    <a:pt x="38970" y="10504"/>
                  </a:cubicBezTo>
                  <a:cubicBezTo>
                    <a:pt x="39119" y="10504"/>
                    <a:pt x="39250" y="10313"/>
                    <a:pt x="39111" y="10183"/>
                  </a:cubicBezTo>
                  <a:cubicBezTo>
                    <a:pt x="36285" y="7559"/>
                    <a:pt x="34815" y="4013"/>
                    <a:pt x="31859" y="1854"/>
                  </a:cubicBezTo>
                  <a:cubicBezTo>
                    <a:pt x="31839" y="1781"/>
                    <a:pt x="31770" y="1730"/>
                    <a:pt x="31695" y="1730"/>
                  </a:cubicBezTo>
                  <a:cubicBezTo>
                    <a:pt x="31693" y="1730"/>
                    <a:pt x="31691" y="1730"/>
                    <a:pt x="31689" y="1730"/>
                  </a:cubicBezTo>
                  <a:cubicBezTo>
                    <a:pt x="30967" y="1225"/>
                    <a:pt x="30179" y="823"/>
                    <a:pt x="29347" y="538"/>
                  </a:cubicBezTo>
                  <a:cubicBezTo>
                    <a:pt x="28660" y="309"/>
                    <a:pt x="27947" y="182"/>
                    <a:pt x="27225" y="159"/>
                  </a:cubicBezTo>
                  <a:cubicBezTo>
                    <a:pt x="27221" y="75"/>
                    <a:pt x="27141" y="1"/>
                    <a:pt x="27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89"/>
            <p:cNvSpPr/>
            <p:nvPr/>
          </p:nvSpPr>
          <p:spPr>
            <a:xfrm>
              <a:off x="4676950" y="2073550"/>
              <a:ext cx="20750" cy="22675"/>
            </a:xfrm>
            <a:custGeom>
              <a:avLst/>
              <a:gdLst/>
              <a:ahLst/>
              <a:cxnLst/>
              <a:rect l="l" t="t" r="r" b="b"/>
              <a:pathLst>
                <a:path w="830" h="907" extrusionOk="0">
                  <a:moveTo>
                    <a:pt x="829" y="0"/>
                  </a:moveTo>
                  <a:cubicBezTo>
                    <a:pt x="748" y="87"/>
                    <a:pt x="662" y="174"/>
                    <a:pt x="581" y="260"/>
                  </a:cubicBezTo>
                  <a:cubicBezTo>
                    <a:pt x="388" y="477"/>
                    <a:pt x="194" y="693"/>
                    <a:pt x="1" y="907"/>
                  </a:cubicBezTo>
                  <a:cubicBezTo>
                    <a:pt x="278" y="604"/>
                    <a:pt x="555" y="301"/>
                    <a:pt x="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89"/>
            <p:cNvSpPr/>
            <p:nvPr/>
          </p:nvSpPr>
          <p:spPr>
            <a:xfrm>
              <a:off x="4104175" y="2561150"/>
              <a:ext cx="133900" cy="132250"/>
            </a:xfrm>
            <a:custGeom>
              <a:avLst/>
              <a:gdLst/>
              <a:ahLst/>
              <a:cxnLst/>
              <a:rect l="l" t="t" r="r" b="b"/>
              <a:pathLst>
                <a:path w="5356" h="5290" extrusionOk="0">
                  <a:moveTo>
                    <a:pt x="5356" y="1"/>
                  </a:moveTo>
                  <a:lnTo>
                    <a:pt x="5356" y="1"/>
                  </a:lnTo>
                  <a:cubicBezTo>
                    <a:pt x="3525" y="1727"/>
                    <a:pt x="1701" y="3480"/>
                    <a:pt x="0" y="5290"/>
                  </a:cubicBezTo>
                  <a:cubicBezTo>
                    <a:pt x="249" y="5056"/>
                    <a:pt x="497" y="4822"/>
                    <a:pt x="748" y="4591"/>
                  </a:cubicBezTo>
                  <a:cubicBezTo>
                    <a:pt x="2333" y="3110"/>
                    <a:pt x="3852" y="1563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89"/>
            <p:cNvSpPr/>
            <p:nvPr/>
          </p:nvSpPr>
          <p:spPr>
            <a:xfrm>
              <a:off x="4529425" y="2080700"/>
              <a:ext cx="100725" cy="115050"/>
            </a:xfrm>
            <a:custGeom>
              <a:avLst/>
              <a:gdLst/>
              <a:ahLst/>
              <a:cxnLst/>
              <a:rect l="l" t="t" r="r" b="b"/>
              <a:pathLst>
                <a:path w="4029" h="4602" extrusionOk="0">
                  <a:moveTo>
                    <a:pt x="4028" y="0"/>
                  </a:moveTo>
                  <a:cubicBezTo>
                    <a:pt x="2686" y="1533"/>
                    <a:pt x="1343" y="3066"/>
                    <a:pt x="1" y="4602"/>
                  </a:cubicBezTo>
                  <a:cubicBezTo>
                    <a:pt x="468" y="4088"/>
                    <a:pt x="939" y="3577"/>
                    <a:pt x="1404" y="3060"/>
                  </a:cubicBezTo>
                  <a:cubicBezTo>
                    <a:pt x="2302" y="2067"/>
                    <a:pt x="3168" y="1039"/>
                    <a:pt x="4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89"/>
            <p:cNvSpPr/>
            <p:nvPr/>
          </p:nvSpPr>
          <p:spPr>
            <a:xfrm>
              <a:off x="4023550" y="2864950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500" y="0"/>
                  </a:moveTo>
                  <a:lnTo>
                    <a:pt x="500" y="0"/>
                  </a:lnTo>
                  <a:cubicBezTo>
                    <a:pt x="336" y="159"/>
                    <a:pt x="168" y="318"/>
                    <a:pt x="1" y="477"/>
                  </a:cubicBezTo>
                  <a:cubicBezTo>
                    <a:pt x="136" y="468"/>
                    <a:pt x="301" y="312"/>
                    <a:pt x="5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89"/>
            <p:cNvSpPr/>
            <p:nvPr/>
          </p:nvSpPr>
          <p:spPr>
            <a:xfrm>
              <a:off x="4146900" y="2619550"/>
              <a:ext cx="291675" cy="383175"/>
            </a:xfrm>
            <a:custGeom>
              <a:avLst/>
              <a:gdLst/>
              <a:ahLst/>
              <a:cxnLst/>
              <a:rect l="l" t="t" r="r" b="b"/>
              <a:pathLst>
                <a:path w="11667" h="15327" extrusionOk="0">
                  <a:moveTo>
                    <a:pt x="11667" y="0"/>
                  </a:moveTo>
                  <a:lnTo>
                    <a:pt x="11667" y="0"/>
                  </a:lnTo>
                  <a:cubicBezTo>
                    <a:pt x="10873" y="933"/>
                    <a:pt x="10076" y="1860"/>
                    <a:pt x="9259" y="2772"/>
                  </a:cubicBezTo>
                  <a:lnTo>
                    <a:pt x="9236" y="2795"/>
                  </a:lnTo>
                  <a:cubicBezTo>
                    <a:pt x="7764" y="4830"/>
                    <a:pt x="6317" y="6886"/>
                    <a:pt x="4900" y="8962"/>
                  </a:cubicBezTo>
                  <a:cubicBezTo>
                    <a:pt x="3734" y="10678"/>
                    <a:pt x="2482" y="12334"/>
                    <a:pt x="1150" y="13927"/>
                  </a:cubicBezTo>
                  <a:lnTo>
                    <a:pt x="1150" y="13927"/>
                  </a:lnTo>
                  <a:cubicBezTo>
                    <a:pt x="1636" y="13343"/>
                    <a:pt x="2727" y="11050"/>
                    <a:pt x="3436" y="10050"/>
                  </a:cubicBezTo>
                  <a:cubicBezTo>
                    <a:pt x="4856" y="8047"/>
                    <a:pt x="6398" y="6101"/>
                    <a:pt x="7992" y="4190"/>
                  </a:cubicBezTo>
                  <a:lnTo>
                    <a:pt x="7992" y="4190"/>
                  </a:lnTo>
                  <a:cubicBezTo>
                    <a:pt x="4972" y="7579"/>
                    <a:pt x="2091" y="10983"/>
                    <a:pt x="53" y="15105"/>
                  </a:cubicBezTo>
                  <a:cubicBezTo>
                    <a:pt x="1" y="15211"/>
                    <a:pt x="87" y="15326"/>
                    <a:pt x="183" y="15326"/>
                  </a:cubicBezTo>
                  <a:cubicBezTo>
                    <a:pt x="215" y="15326"/>
                    <a:pt x="248" y="15313"/>
                    <a:pt x="278" y="15281"/>
                  </a:cubicBezTo>
                  <a:cubicBezTo>
                    <a:pt x="3274" y="12085"/>
                    <a:pt x="5593" y="8405"/>
                    <a:pt x="8110" y="4833"/>
                  </a:cubicBezTo>
                  <a:cubicBezTo>
                    <a:pt x="9265" y="3196"/>
                    <a:pt x="10457" y="1594"/>
                    <a:pt x="116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89"/>
            <p:cNvSpPr/>
            <p:nvPr/>
          </p:nvSpPr>
          <p:spPr>
            <a:xfrm>
              <a:off x="4438500" y="2570050"/>
              <a:ext cx="41375" cy="49525"/>
            </a:xfrm>
            <a:custGeom>
              <a:avLst/>
              <a:gdLst/>
              <a:ahLst/>
              <a:cxnLst/>
              <a:rect l="l" t="t" r="r" b="b"/>
              <a:pathLst>
                <a:path w="1655" h="1981" extrusionOk="0">
                  <a:moveTo>
                    <a:pt x="1654" y="0"/>
                  </a:moveTo>
                  <a:lnTo>
                    <a:pt x="1654" y="0"/>
                  </a:lnTo>
                  <a:cubicBezTo>
                    <a:pt x="1305" y="396"/>
                    <a:pt x="956" y="794"/>
                    <a:pt x="603" y="1192"/>
                  </a:cubicBezTo>
                  <a:cubicBezTo>
                    <a:pt x="404" y="1455"/>
                    <a:pt x="202" y="1718"/>
                    <a:pt x="0" y="1980"/>
                  </a:cubicBezTo>
                  <a:cubicBezTo>
                    <a:pt x="557" y="1325"/>
                    <a:pt x="1106" y="664"/>
                    <a:pt x="1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89"/>
            <p:cNvSpPr/>
            <p:nvPr/>
          </p:nvSpPr>
          <p:spPr>
            <a:xfrm>
              <a:off x="4346675" y="2672675"/>
              <a:ext cx="43475" cy="51550"/>
            </a:xfrm>
            <a:custGeom>
              <a:avLst/>
              <a:gdLst/>
              <a:ahLst/>
              <a:cxnLst/>
              <a:rect l="l" t="t" r="r" b="b"/>
              <a:pathLst>
                <a:path w="1739" h="2062" extrusionOk="0">
                  <a:moveTo>
                    <a:pt x="1739" y="0"/>
                  </a:moveTo>
                  <a:lnTo>
                    <a:pt x="1739" y="0"/>
                  </a:lnTo>
                  <a:cubicBezTo>
                    <a:pt x="1153" y="685"/>
                    <a:pt x="575" y="1372"/>
                    <a:pt x="1" y="2062"/>
                  </a:cubicBezTo>
                  <a:cubicBezTo>
                    <a:pt x="414" y="1597"/>
                    <a:pt x="829" y="1135"/>
                    <a:pt x="1245" y="670"/>
                  </a:cubicBezTo>
                  <a:cubicBezTo>
                    <a:pt x="1407" y="445"/>
                    <a:pt x="1574" y="226"/>
                    <a:pt x="17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89"/>
            <p:cNvSpPr/>
            <p:nvPr/>
          </p:nvSpPr>
          <p:spPr>
            <a:xfrm>
              <a:off x="3715150" y="1348850"/>
              <a:ext cx="1605150" cy="1793100"/>
            </a:xfrm>
            <a:custGeom>
              <a:avLst/>
              <a:gdLst/>
              <a:ahLst/>
              <a:cxnLst/>
              <a:rect l="l" t="t" r="r" b="b"/>
              <a:pathLst>
                <a:path w="64206" h="71724" extrusionOk="0">
                  <a:moveTo>
                    <a:pt x="50004" y="923"/>
                  </a:moveTo>
                  <a:cubicBezTo>
                    <a:pt x="50129" y="923"/>
                    <a:pt x="48748" y="2564"/>
                    <a:pt x="48675" y="2665"/>
                  </a:cubicBezTo>
                  <a:cubicBezTo>
                    <a:pt x="47824" y="3614"/>
                    <a:pt x="46767" y="4405"/>
                    <a:pt x="45774" y="5199"/>
                  </a:cubicBezTo>
                  <a:cubicBezTo>
                    <a:pt x="45540" y="5387"/>
                    <a:pt x="45318" y="5586"/>
                    <a:pt x="45087" y="5777"/>
                  </a:cubicBezTo>
                  <a:cubicBezTo>
                    <a:pt x="46605" y="4137"/>
                    <a:pt x="48167" y="2529"/>
                    <a:pt x="49830" y="1051"/>
                  </a:cubicBezTo>
                  <a:cubicBezTo>
                    <a:pt x="49930" y="962"/>
                    <a:pt x="49985" y="923"/>
                    <a:pt x="50004" y="923"/>
                  </a:cubicBezTo>
                  <a:close/>
                  <a:moveTo>
                    <a:pt x="46698" y="2105"/>
                  </a:moveTo>
                  <a:lnTo>
                    <a:pt x="46698" y="2105"/>
                  </a:lnTo>
                  <a:cubicBezTo>
                    <a:pt x="45416" y="3196"/>
                    <a:pt x="44074" y="4203"/>
                    <a:pt x="42780" y="5280"/>
                  </a:cubicBezTo>
                  <a:cubicBezTo>
                    <a:pt x="42384" y="5612"/>
                    <a:pt x="41454" y="6614"/>
                    <a:pt x="41429" y="6614"/>
                  </a:cubicBezTo>
                  <a:cubicBezTo>
                    <a:pt x="41414" y="6614"/>
                    <a:pt x="41698" y="6284"/>
                    <a:pt x="42552" y="5306"/>
                  </a:cubicBezTo>
                  <a:cubicBezTo>
                    <a:pt x="43464" y="4267"/>
                    <a:pt x="44619" y="3421"/>
                    <a:pt x="45745" y="2636"/>
                  </a:cubicBezTo>
                  <a:cubicBezTo>
                    <a:pt x="45754" y="2633"/>
                    <a:pt x="45751" y="2627"/>
                    <a:pt x="45757" y="2621"/>
                  </a:cubicBezTo>
                  <a:cubicBezTo>
                    <a:pt x="46063" y="2445"/>
                    <a:pt x="46380" y="2272"/>
                    <a:pt x="46698" y="2105"/>
                  </a:cubicBezTo>
                  <a:close/>
                  <a:moveTo>
                    <a:pt x="50407" y="718"/>
                  </a:moveTo>
                  <a:cubicBezTo>
                    <a:pt x="51022" y="718"/>
                    <a:pt x="51244" y="1089"/>
                    <a:pt x="50737" y="2073"/>
                  </a:cubicBezTo>
                  <a:cubicBezTo>
                    <a:pt x="49596" y="4281"/>
                    <a:pt x="46920" y="5716"/>
                    <a:pt x="44914" y="7151"/>
                  </a:cubicBezTo>
                  <a:cubicBezTo>
                    <a:pt x="46169" y="5852"/>
                    <a:pt x="47466" y="4593"/>
                    <a:pt x="48762" y="3334"/>
                  </a:cubicBezTo>
                  <a:cubicBezTo>
                    <a:pt x="49453" y="2664"/>
                    <a:pt x="49748" y="2409"/>
                    <a:pt x="49795" y="2409"/>
                  </a:cubicBezTo>
                  <a:cubicBezTo>
                    <a:pt x="49933" y="2409"/>
                    <a:pt x="48016" y="4531"/>
                    <a:pt x="47639" y="4916"/>
                  </a:cubicBezTo>
                  <a:cubicBezTo>
                    <a:pt x="47552" y="5006"/>
                    <a:pt x="47637" y="5133"/>
                    <a:pt x="47735" y="5133"/>
                  </a:cubicBezTo>
                  <a:cubicBezTo>
                    <a:pt x="47764" y="5133"/>
                    <a:pt x="47794" y="5122"/>
                    <a:pt x="47821" y="5095"/>
                  </a:cubicBezTo>
                  <a:cubicBezTo>
                    <a:pt x="49054" y="3868"/>
                    <a:pt x="50243" y="2907"/>
                    <a:pt x="50884" y="1270"/>
                  </a:cubicBezTo>
                  <a:cubicBezTo>
                    <a:pt x="50923" y="1171"/>
                    <a:pt x="50833" y="1098"/>
                    <a:pt x="50745" y="1098"/>
                  </a:cubicBezTo>
                  <a:cubicBezTo>
                    <a:pt x="50711" y="1098"/>
                    <a:pt x="50676" y="1109"/>
                    <a:pt x="50650" y="1134"/>
                  </a:cubicBezTo>
                  <a:cubicBezTo>
                    <a:pt x="50027" y="1726"/>
                    <a:pt x="49417" y="2333"/>
                    <a:pt x="48800" y="2930"/>
                  </a:cubicBezTo>
                  <a:cubicBezTo>
                    <a:pt x="49420" y="2272"/>
                    <a:pt x="49957" y="1550"/>
                    <a:pt x="50350" y="719"/>
                  </a:cubicBezTo>
                  <a:cubicBezTo>
                    <a:pt x="50369" y="718"/>
                    <a:pt x="50388" y="718"/>
                    <a:pt x="50407" y="718"/>
                  </a:cubicBezTo>
                  <a:close/>
                  <a:moveTo>
                    <a:pt x="48802" y="1123"/>
                  </a:moveTo>
                  <a:cubicBezTo>
                    <a:pt x="48315" y="1530"/>
                    <a:pt x="47841" y="1949"/>
                    <a:pt x="47368" y="2373"/>
                  </a:cubicBezTo>
                  <a:cubicBezTo>
                    <a:pt x="47304" y="2416"/>
                    <a:pt x="47258" y="2448"/>
                    <a:pt x="47255" y="2451"/>
                  </a:cubicBezTo>
                  <a:cubicBezTo>
                    <a:pt x="45315" y="4123"/>
                    <a:pt x="43401" y="5861"/>
                    <a:pt x="41663" y="7749"/>
                  </a:cubicBezTo>
                  <a:cubicBezTo>
                    <a:pt x="40927" y="8444"/>
                    <a:pt x="40188" y="9137"/>
                    <a:pt x="39425" y="9807"/>
                  </a:cubicBezTo>
                  <a:cubicBezTo>
                    <a:pt x="40531" y="8834"/>
                    <a:pt x="41897" y="6807"/>
                    <a:pt x="43256" y="5543"/>
                  </a:cubicBezTo>
                  <a:cubicBezTo>
                    <a:pt x="44463" y="4420"/>
                    <a:pt x="45716" y="3349"/>
                    <a:pt x="46935" y="2237"/>
                  </a:cubicBezTo>
                  <a:cubicBezTo>
                    <a:pt x="46949" y="2229"/>
                    <a:pt x="46958" y="2220"/>
                    <a:pt x="46969" y="2211"/>
                  </a:cubicBezTo>
                  <a:cubicBezTo>
                    <a:pt x="46972" y="2209"/>
                    <a:pt x="46973" y="2209"/>
                    <a:pt x="46972" y="2209"/>
                  </a:cubicBezTo>
                  <a:lnTo>
                    <a:pt x="46972" y="2209"/>
                  </a:lnTo>
                  <a:cubicBezTo>
                    <a:pt x="46972" y="2209"/>
                    <a:pt x="46970" y="2209"/>
                    <a:pt x="46969" y="2209"/>
                  </a:cubicBezTo>
                  <a:cubicBezTo>
                    <a:pt x="46969" y="2209"/>
                    <a:pt x="46969" y="2209"/>
                    <a:pt x="46969" y="2208"/>
                  </a:cubicBezTo>
                  <a:cubicBezTo>
                    <a:pt x="47168" y="2024"/>
                    <a:pt x="47376" y="1848"/>
                    <a:pt x="47573" y="1663"/>
                  </a:cubicBezTo>
                  <a:cubicBezTo>
                    <a:pt x="48000" y="1458"/>
                    <a:pt x="48416" y="1273"/>
                    <a:pt x="48802" y="1123"/>
                  </a:cubicBezTo>
                  <a:close/>
                  <a:moveTo>
                    <a:pt x="49643" y="840"/>
                  </a:moveTo>
                  <a:lnTo>
                    <a:pt x="49643" y="840"/>
                  </a:lnTo>
                  <a:cubicBezTo>
                    <a:pt x="47310" y="2722"/>
                    <a:pt x="45269" y="5101"/>
                    <a:pt x="43285" y="7356"/>
                  </a:cubicBezTo>
                  <a:cubicBezTo>
                    <a:pt x="41937" y="8595"/>
                    <a:pt x="40641" y="9882"/>
                    <a:pt x="39339" y="11181"/>
                  </a:cubicBezTo>
                  <a:cubicBezTo>
                    <a:pt x="38820" y="11700"/>
                    <a:pt x="38595" y="11896"/>
                    <a:pt x="38551" y="11896"/>
                  </a:cubicBezTo>
                  <a:cubicBezTo>
                    <a:pt x="38422" y="11896"/>
                    <a:pt x="39849" y="10211"/>
                    <a:pt x="40006" y="10006"/>
                  </a:cubicBezTo>
                  <a:cubicBezTo>
                    <a:pt x="40531" y="9325"/>
                    <a:pt x="41109" y="8681"/>
                    <a:pt x="41700" y="8052"/>
                  </a:cubicBezTo>
                  <a:cubicBezTo>
                    <a:pt x="42624" y="7186"/>
                    <a:pt x="43531" y="6305"/>
                    <a:pt x="44437" y="5419"/>
                  </a:cubicBezTo>
                  <a:cubicBezTo>
                    <a:pt x="45231" y="4645"/>
                    <a:pt x="46040" y="3886"/>
                    <a:pt x="46851" y="3135"/>
                  </a:cubicBezTo>
                  <a:cubicBezTo>
                    <a:pt x="47676" y="2419"/>
                    <a:pt x="48502" y="1706"/>
                    <a:pt x="49328" y="996"/>
                  </a:cubicBezTo>
                  <a:cubicBezTo>
                    <a:pt x="49348" y="979"/>
                    <a:pt x="49360" y="953"/>
                    <a:pt x="49362" y="924"/>
                  </a:cubicBezTo>
                  <a:cubicBezTo>
                    <a:pt x="49458" y="892"/>
                    <a:pt x="49553" y="866"/>
                    <a:pt x="49643" y="840"/>
                  </a:cubicBezTo>
                  <a:close/>
                  <a:moveTo>
                    <a:pt x="54467" y="11600"/>
                  </a:moveTo>
                  <a:cubicBezTo>
                    <a:pt x="54501" y="11727"/>
                    <a:pt x="54516" y="11857"/>
                    <a:pt x="54539" y="11987"/>
                  </a:cubicBezTo>
                  <a:cubicBezTo>
                    <a:pt x="54529" y="11984"/>
                    <a:pt x="54519" y="11983"/>
                    <a:pt x="54509" y="11983"/>
                  </a:cubicBezTo>
                  <a:cubicBezTo>
                    <a:pt x="54476" y="11983"/>
                    <a:pt x="54445" y="11997"/>
                    <a:pt x="54421" y="12021"/>
                  </a:cubicBezTo>
                  <a:cubicBezTo>
                    <a:pt x="53568" y="12877"/>
                    <a:pt x="53191" y="13192"/>
                    <a:pt x="53116" y="13192"/>
                  </a:cubicBezTo>
                  <a:cubicBezTo>
                    <a:pt x="52992" y="13192"/>
                    <a:pt x="53707" y="12316"/>
                    <a:pt x="54467" y="11600"/>
                  </a:cubicBezTo>
                  <a:close/>
                  <a:moveTo>
                    <a:pt x="40600" y="11840"/>
                  </a:moveTo>
                  <a:cubicBezTo>
                    <a:pt x="40427" y="12273"/>
                    <a:pt x="40326" y="12706"/>
                    <a:pt x="40329" y="13133"/>
                  </a:cubicBezTo>
                  <a:cubicBezTo>
                    <a:pt x="39394" y="13968"/>
                    <a:pt x="38963" y="14281"/>
                    <a:pt x="38844" y="14281"/>
                  </a:cubicBezTo>
                  <a:cubicBezTo>
                    <a:pt x="38568" y="14281"/>
                    <a:pt x="39954" y="12607"/>
                    <a:pt x="40600" y="11840"/>
                  </a:cubicBezTo>
                  <a:close/>
                  <a:moveTo>
                    <a:pt x="47994" y="3713"/>
                  </a:moveTo>
                  <a:lnTo>
                    <a:pt x="47994" y="3713"/>
                  </a:lnTo>
                  <a:cubicBezTo>
                    <a:pt x="46484" y="5191"/>
                    <a:pt x="44994" y="6680"/>
                    <a:pt x="43548" y="8213"/>
                  </a:cubicBezTo>
                  <a:cubicBezTo>
                    <a:pt x="42708" y="8929"/>
                    <a:pt x="41755" y="9873"/>
                    <a:pt x="41103" y="10890"/>
                  </a:cubicBezTo>
                  <a:cubicBezTo>
                    <a:pt x="40029" y="12105"/>
                    <a:pt x="38987" y="13352"/>
                    <a:pt x="37979" y="14631"/>
                  </a:cubicBezTo>
                  <a:cubicBezTo>
                    <a:pt x="37093" y="11225"/>
                    <a:pt x="40820" y="6473"/>
                    <a:pt x="42916" y="4478"/>
                  </a:cubicBezTo>
                  <a:cubicBezTo>
                    <a:pt x="43072" y="4328"/>
                    <a:pt x="43404" y="4085"/>
                    <a:pt x="43840" y="3793"/>
                  </a:cubicBezTo>
                  <a:lnTo>
                    <a:pt x="43840" y="3793"/>
                  </a:lnTo>
                  <a:cubicBezTo>
                    <a:pt x="42714" y="4743"/>
                    <a:pt x="41700" y="5806"/>
                    <a:pt x="40944" y="7102"/>
                  </a:cubicBezTo>
                  <a:cubicBezTo>
                    <a:pt x="40894" y="7188"/>
                    <a:pt x="40972" y="7283"/>
                    <a:pt x="41053" y="7283"/>
                  </a:cubicBezTo>
                  <a:cubicBezTo>
                    <a:pt x="41081" y="7283"/>
                    <a:pt x="41108" y="7272"/>
                    <a:pt x="41132" y="7246"/>
                  </a:cubicBezTo>
                  <a:cubicBezTo>
                    <a:pt x="41937" y="6360"/>
                    <a:pt x="42815" y="5575"/>
                    <a:pt x="43730" y="4824"/>
                  </a:cubicBezTo>
                  <a:lnTo>
                    <a:pt x="43730" y="4824"/>
                  </a:lnTo>
                  <a:cubicBezTo>
                    <a:pt x="41859" y="6525"/>
                    <a:pt x="40081" y="8288"/>
                    <a:pt x="38686" y="10442"/>
                  </a:cubicBezTo>
                  <a:cubicBezTo>
                    <a:pt x="38630" y="10532"/>
                    <a:pt x="38708" y="10610"/>
                    <a:pt x="38791" y="10610"/>
                  </a:cubicBezTo>
                  <a:cubicBezTo>
                    <a:pt x="38818" y="10610"/>
                    <a:pt x="38845" y="10602"/>
                    <a:pt x="38868" y="10584"/>
                  </a:cubicBezTo>
                  <a:cubicBezTo>
                    <a:pt x="39373" y="10159"/>
                    <a:pt x="39850" y="9709"/>
                    <a:pt x="40338" y="9270"/>
                  </a:cubicBezTo>
                  <a:lnTo>
                    <a:pt x="40338" y="9270"/>
                  </a:lnTo>
                  <a:cubicBezTo>
                    <a:pt x="39469" y="10324"/>
                    <a:pt x="38655" y="11424"/>
                    <a:pt x="37936" y="12599"/>
                  </a:cubicBezTo>
                  <a:cubicBezTo>
                    <a:pt x="37884" y="12681"/>
                    <a:pt x="37959" y="12769"/>
                    <a:pt x="38038" y="12769"/>
                  </a:cubicBezTo>
                  <a:cubicBezTo>
                    <a:pt x="38064" y="12769"/>
                    <a:pt x="38090" y="12759"/>
                    <a:pt x="38112" y="12737"/>
                  </a:cubicBezTo>
                  <a:cubicBezTo>
                    <a:pt x="38793" y="12056"/>
                    <a:pt x="39475" y="11369"/>
                    <a:pt x="40159" y="10685"/>
                  </a:cubicBezTo>
                  <a:lnTo>
                    <a:pt x="40159" y="10685"/>
                  </a:lnTo>
                  <a:cubicBezTo>
                    <a:pt x="39010" y="11961"/>
                    <a:pt x="37942" y="13349"/>
                    <a:pt x="38187" y="13967"/>
                  </a:cubicBezTo>
                  <a:cubicBezTo>
                    <a:pt x="38199" y="13997"/>
                    <a:pt x="38225" y="14010"/>
                    <a:pt x="38251" y="14010"/>
                  </a:cubicBezTo>
                  <a:cubicBezTo>
                    <a:pt x="38288" y="14010"/>
                    <a:pt x="38324" y="13982"/>
                    <a:pt x="38308" y="13935"/>
                  </a:cubicBezTo>
                  <a:cubicBezTo>
                    <a:pt x="37924" y="12810"/>
                    <a:pt x="42416" y="8713"/>
                    <a:pt x="43127" y="7925"/>
                  </a:cubicBezTo>
                  <a:cubicBezTo>
                    <a:pt x="43326" y="7702"/>
                    <a:pt x="43531" y="7483"/>
                    <a:pt x="43733" y="7261"/>
                  </a:cubicBezTo>
                  <a:cubicBezTo>
                    <a:pt x="44267" y="6781"/>
                    <a:pt x="44810" y="6308"/>
                    <a:pt x="45370" y="5858"/>
                  </a:cubicBezTo>
                  <a:cubicBezTo>
                    <a:pt x="46239" y="5162"/>
                    <a:pt x="47154" y="4472"/>
                    <a:pt x="47994" y="3713"/>
                  </a:cubicBezTo>
                  <a:close/>
                  <a:moveTo>
                    <a:pt x="54588" y="12249"/>
                  </a:moveTo>
                  <a:cubicBezTo>
                    <a:pt x="54675" y="12876"/>
                    <a:pt x="54698" y="13523"/>
                    <a:pt x="54738" y="14161"/>
                  </a:cubicBezTo>
                  <a:cubicBezTo>
                    <a:pt x="53967" y="14533"/>
                    <a:pt x="53225" y="14969"/>
                    <a:pt x="52527" y="15466"/>
                  </a:cubicBezTo>
                  <a:cubicBezTo>
                    <a:pt x="53199" y="14830"/>
                    <a:pt x="53863" y="14184"/>
                    <a:pt x="54510" y="13511"/>
                  </a:cubicBezTo>
                  <a:cubicBezTo>
                    <a:pt x="54611" y="13407"/>
                    <a:pt x="54519" y="13277"/>
                    <a:pt x="54408" y="13277"/>
                  </a:cubicBezTo>
                  <a:cubicBezTo>
                    <a:pt x="54377" y="13277"/>
                    <a:pt x="54344" y="13288"/>
                    <a:pt x="54314" y="13312"/>
                  </a:cubicBezTo>
                  <a:cubicBezTo>
                    <a:pt x="52459" y="14787"/>
                    <a:pt x="51730" y="15317"/>
                    <a:pt x="51628" y="15317"/>
                  </a:cubicBezTo>
                  <a:cubicBezTo>
                    <a:pt x="51423" y="15317"/>
                    <a:pt x="53777" y="13155"/>
                    <a:pt x="54588" y="12249"/>
                  </a:cubicBezTo>
                  <a:close/>
                  <a:moveTo>
                    <a:pt x="40727" y="14498"/>
                  </a:moveTo>
                  <a:cubicBezTo>
                    <a:pt x="40831" y="14712"/>
                    <a:pt x="40947" y="14920"/>
                    <a:pt x="41074" y="15119"/>
                  </a:cubicBezTo>
                  <a:cubicBezTo>
                    <a:pt x="41061" y="15116"/>
                    <a:pt x="41048" y="15114"/>
                    <a:pt x="41036" y="15114"/>
                  </a:cubicBezTo>
                  <a:cubicBezTo>
                    <a:pt x="41004" y="15114"/>
                    <a:pt x="40973" y="15124"/>
                    <a:pt x="40947" y="15142"/>
                  </a:cubicBezTo>
                  <a:cubicBezTo>
                    <a:pt x="40232" y="15737"/>
                    <a:pt x="39896" y="15955"/>
                    <a:pt x="39788" y="15955"/>
                  </a:cubicBezTo>
                  <a:cubicBezTo>
                    <a:pt x="39555" y="15955"/>
                    <a:pt x="40365" y="14953"/>
                    <a:pt x="40727" y="14498"/>
                  </a:cubicBezTo>
                  <a:close/>
                  <a:moveTo>
                    <a:pt x="53846" y="10874"/>
                  </a:moveTo>
                  <a:cubicBezTo>
                    <a:pt x="54053" y="10874"/>
                    <a:pt x="54232" y="10994"/>
                    <a:pt x="54363" y="11285"/>
                  </a:cubicBezTo>
                  <a:cubicBezTo>
                    <a:pt x="53786" y="11758"/>
                    <a:pt x="53186" y="12328"/>
                    <a:pt x="53100" y="12328"/>
                  </a:cubicBezTo>
                  <a:cubicBezTo>
                    <a:pt x="53039" y="12328"/>
                    <a:pt x="53232" y="12047"/>
                    <a:pt x="53866" y="11253"/>
                  </a:cubicBezTo>
                  <a:cubicBezTo>
                    <a:pt x="53954" y="11144"/>
                    <a:pt x="53859" y="10998"/>
                    <a:pt x="53756" y="10998"/>
                  </a:cubicBezTo>
                  <a:cubicBezTo>
                    <a:pt x="53723" y="10998"/>
                    <a:pt x="53690" y="11013"/>
                    <a:pt x="53661" y="11048"/>
                  </a:cubicBezTo>
                  <a:lnTo>
                    <a:pt x="51938" y="13202"/>
                  </a:lnTo>
                  <a:cubicBezTo>
                    <a:pt x="51846" y="13316"/>
                    <a:pt x="51931" y="13449"/>
                    <a:pt x="52041" y="13449"/>
                  </a:cubicBezTo>
                  <a:cubicBezTo>
                    <a:pt x="52074" y="13449"/>
                    <a:pt x="52109" y="13437"/>
                    <a:pt x="52143" y="13410"/>
                  </a:cubicBezTo>
                  <a:cubicBezTo>
                    <a:pt x="53119" y="12638"/>
                    <a:pt x="53493" y="12341"/>
                    <a:pt x="53512" y="12341"/>
                  </a:cubicBezTo>
                  <a:lnTo>
                    <a:pt x="53512" y="12341"/>
                  </a:lnTo>
                  <a:cubicBezTo>
                    <a:pt x="53557" y="12341"/>
                    <a:pt x="51462" y="14126"/>
                    <a:pt x="50841" y="15067"/>
                  </a:cubicBezTo>
                  <a:cubicBezTo>
                    <a:pt x="50778" y="15160"/>
                    <a:pt x="50867" y="15284"/>
                    <a:pt x="50965" y="15284"/>
                  </a:cubicBezTo>
                  <a:cubicBezTo>
                    <a:pt x="50988" y="15284"/>
                    <a:pt x="51012" y="15277"/>
                    <a:pt x="51034" y="15261"/>
                  </a:cubicBezTo>
                  <a:cubicBezTo>
                    <a:pt x="52531" y="14177"/>
                    <a:pt x="52106" y="14519"/>
                    <a:pt x="53195" y="13591"/>
                  </a:cubicBezTo>
                  <a:lnTo>
                    <a:pt x="53195" y="13591"/>
                  </a:lnTo>
                  <a:cubicBezTo>
                    <a:pt x="52455" y="14222"/>
                    <a:pt x="51158" y="15350"/>
                    <a:pt x="50434" y="16118"/>
                  </a:cubicBezTo>
                  <a:cubicBezTo>
                    <a:pt x="50346" y="16211"/>
                    <a:pt x="50424" y="16358"/>
                    <a:pt x="50529" y="16358"/>
                  </a:cubicBezTo>
                  <a:cubicBezTo>
                    <a:pt x="50552" y="16358"/>
                    <a:pt x="50577" y="16351"/>
                    <a:pt x="50601" y="16335"/>
                  </a:cubicBezTo>
                  <a:cubicBezTo>
                    <a:pt x="50709" y="16265"/>
                    <a:pt x="53112" y="14499"/>
                    <a:pt x="53174" y="14499"/>
                  </a:cubicBezTo>
                  <a:lnTo>
                    <a:pt x="53174" y="14499"/>
                  </a:lnTo>
                  <a:cubicBezTo>
                    <a:pt x="53177" y="14499"/>
                    <a:pt x="53175" y="14503"/>
                    <a:pt x="53168" y="14510"/>
                  </a:cubicBezTo>
                  <a:cubicBezTo>
                    <a:pt x="52039" y="15691"/>
                    <a:pt x="50786" y="16762"/>
                    <a:pt x="49559" y="17859"/>
                  </a:cubicBezTo>
                  <a:cubicBezTo>
                    <a:pt x="49977" y="16381"/>
                    <a:pt x="50436" y="14975"/>
                    <a:pt x="51297" y="13537"/>
                  </a:cubicBezTo>
                  <a:lnTo>
                    <a:pt x="51297" y="13540"/>
                  </a:lnTo>
                  <a:cubicBezTo>
                    <a:pt x="51619" y="13006"/>
                    <a:pt x="52977" y="10874"/>
                    <a:pt x="53846" y="10874"/>
                  </a:cubicBezTo>
                  <a:close/>
                  <a:moveTo>
                    <a:pt x="41178" y="15284"/>
                  </a:moveTo>
                  <a:cubicBezTo>
                    <a:pt x="41674" y="16034"/>
                    <a:pt x="42310" y="16710"/>
                    <a:pt x="43031" y="17307"/>
                  </a:cubicBezTo>
                  <a:cubicBezTo>
                    <a:pt x="42631" y="17623"/>
                    <a:pt x="42161" y="17998"/>
                    <a:pt x="41980" y="17998"/>
                  </a:cubicBezTo>
                  <a:cubicBezTo>
                    <a:pt x="41826" y="17998"/>
                    <a:pt x="41879" y="17730"/>
                    <a:pt x="42356" y="16932"/>
                  </a:cubicBezTo>
                  <a:cubicBezTo>
                    <a:pt x="42412" y="16839"/>
                    <a:pt x="42328" y="16713"/>
                    <a:pt x="42231" y="16713"/>
                  </a:cubicBezTo>
                  <a:cubicBezTo>
                    <a:pt x="42208" y="16713"/>
                    <a:pt x="42185" y="16720"/>
                    <a:pt x="42162" y="16736"/>
                  </a:cubicBezTo>
                  <a:cubicBezTo>
                    <a:pt x="41644" y="17109"/>
                    <a:pt x="41314" y="17354"/>
                    <a:pt x="41193" y="17354"/>
                  </a:cubicBezTo>
                  <a:cubicBezTo>
                    <a:pt x="41059" y="17354"/>
                    <a:pt x="41184" y="17051"/>
                    <a:pt x="41599" y="16285"/>
                  </a:cubicBezTo>
                  <a:cubicBezTo>
                    <a:pt x="41659" y="16176"/>
                    <a:pt x="41576" y="16077"/>
                    <a:pt x="41475" y="16077"/>
                  </a:cubicBezTo>
                  <a:cubicBezTo>
                    <a:pt x="41454" y="16077"/>
                    <a:pt x="41431" y="16082"/>
                    <a:pt x="41409" y="16092"/>
                  </a:cubicBezTo>
                  <a:cubicBezTo>
                    <a:pt x="40960" y="16295"/>
                    <a:pt x="40699" y="16391"/>
                    <a:pt x="40577" y="16391"/>
                  </a:cubicBezTo>
                  <a:cubicBezTo>
                    <a:pt x="40328" y="16391"/>
                    <a:pt x="40660" y="15995"/>
                    <a:pt x="41169" y="15315"/>
                  </a:cubicBezTo>
                  <a:cubicBezTo>
                    <a:pt x="41178" y="15304"/>
                    <a:pt x="41175" y="15295"/>
                    <a:pt x="41178" y="15284"/>
                  </a:cubicBezTo>
                  <a:close/>
                  <a:moveTo>
                    <a:pt x="39788" y="14044"/>
                  </a:moveTo>
                  <a:cubicBezTo>
                    <a:pt x="39870" y="14044"/>
                    <a:pt x="39479" y="14454"/>
                    <a:pt x="38770" y="15494"/>
                  </a:cubicBezTo>
                  <a:cubicBezTo>
                    <a:pt x="38701" y="15594"/>
                    <a:pt x="38796" y="15709"/>
                    <a:pt x="38897" y="15709"/>
                  </a:cubicBezTo>
                  <a:cubicBezTo>
                    <a:pt x="38920" y="15709"/>
                    <a:pt x="38942" y="15703"/>
                    <a:pt x="38964" y="15691"/>
                  </a:cubicBezTo>
                  <a:cubicBezTo>
                    <a:pt x="39628" y="15297"/>
                    <a:pt x="39916" y="15129"/>
                    <a:pt x="39983" y="15129"/>
                  </a:cubicBezTo>
                  <a:cubicBezTo>
                    <a:pt x="40105" y="15129"/>
                    <a:pt x="39496" y="15686"/>
                    <a:pt x="39093" y="16464"/>
                  </a:cubicBezTo>
                  <a:cubicBezTo>
                    <a:pt x="39042" y="16565"/>
                    <a:pt x="39118" y="16681"/>
                    <a:pt x="39216" y="16681"/>
                  </a:cubicBezTo>
                  <a:cubicBezTo>
                    <a:pt x="39239" y="16681"/>
                    <a:pt x="39263" y="16675"/>
                    <a:pt x="39287" y="16661"/>
                  </a:cubicBezTo>
                  <a:cubicBezTo>
                    <a:pt x="39899" y="16298"/>
                    <a:pt x="40190" y="16081"/>
                    <a:pt x="40243" y="16081"/>
                  </a:cubicBezTo>
                  <a:cubicBezTo>
                    <a:pt x="40303" y="16081"/>
                    <a:pt x="40061" y="16355"/>
                    <a:pt x="39633" y="17004"/>
                  </a:cubicBezTo>
                  <a:cubicBezTo>
                    <a:pt x="39565" y="17106"/>
                    <a:pt x="39657" y="17215"/>
                    <a:pt x="39759" y="17215"/>
                  </a:cubicBezTo>
                  <a:cubicBezTo>
                    <a:pt x="39782" y="17215"/>
                    <a:pt x="39805" y="17210"/>
                    <a:pt x="39827" y="17198"/>
                  </a:cubicBezTo>
                  <a:cubicBezTo>
                    <a:pt x="40261" y="16961"/>
                    <a:pt x="40527" y="16852"/>
                    <a:pt x="40670" y="16852"/>
                  </a:cubicBezTo>
                  <a:cubicBezTo>
                    <a:pt x="40967" y="16852"/>
                    <a:pt x="40737" y="17319"/>
                    <a:pt x="40387" y="18084"/>
                  </a:cubicBezTo>
                  <a:cubicBezTo>
                    <a:pt x="40372" y="18113"/>
                    <a:pt x="40369" y="18148"/>
                    <a:pt x="40375" y="18179"/>
                  </a:cubicBezTo>
                  <a:cubicBezTo>
                    <a:pt x="39402" y="17224"/>
                    <a:pt x="38525" y="16193"/>
                    <a:pt x="38080" y="14998"/>
                  </a:cubicBezTo>
                  <a:cubicBezTo>
                    <a:pt x="39186" y="14429"/>
                    <a:pt x="39709" y="14044"/>
                    <a:pt x="39788" y="14044"/>
                  </a:cubicBezTo>
                  <a:close/>
                  <a:moveTo>
                    <a:pt x="41470" y="17765"/>
                  </a:moveTo>
                  <a:cubicBezTo>
                    <a:pt x="41642" y="17765"/>
                    <a:pt x="41476" y="18095"/>
                    <a:pt x="40976" y="18751"/>
                  </a:cubicBezTo>
                  <a:cubicBezTo>
                    <a:pt x="40808" y="18598"/>
                    <a:pt x="40647" y="18439"/>
                    <a:pt x="40482" y="18280"/>
                  </a:cubicBezTo>
                  <a:lnTo>
                    <a:pt x="40482" y="18280"/>
                  </a:lnTo>
                  <a:cubicBezTo>
                    <a:pt x="40493" y="18283"/>
                    <a:pt x="40505" y="18285"/>
                    <a:pt x="40517" y="18285"/>
                  </a:cubicBezTo>
                  <a:cubicBezTo>
                    <a:pt x="40549" y="18285"/>
                    <a:pt x="40581" y="18274"/>
                    <a:pt x="40609" y="18254"/>
                  </a:cubicBezTo>
                  <a:cubicBezTo>
                    <a:pt x="41063" y="17928"/>
                    <a:pt x="41350" y="17765"/>
                    <a:pt x="41470" y="17765"/>
                  </a:cubicBezTo>
                  <a:close/>
                  <a:moveTo>
                    <a:pt x="43317" y="17547"/>
                  </a:moveTo>
                  <a:cubicBezTo>
                    <a:pt x="43531" y="17715"/>
                    <a:pt x="43753" y="17873"/>
                    <a:pt x="43978" y="18026"/>
                  </a:cubicBezTo>
                  <a:cubicBezTo>
                    <a:pt x="43275" y="18408"/>
                    <a:pt x="42747" y="18764"/>
                    <a:pt x="42594" y="18764"/>
                  </a:cubicBezTo>
                  <a:cubicBezTo>
                    <a:pt x="42450" y="18764"/>
                    <a:pt x="42636" y="18450"/>
                    <a:pt x="43317" y="17550"/>
                  </a:cubicBezTo>
                  <a:lnTo>
                    <a:pt x="43317" y="17547"/>
                  </a:lnTo>
                  <a:close/>
                  <a:moveTo>
                    <a:pt x="42438" y="18157"/>
                  </a:moveTo>
                  <a:cubicBezTo>
                    <a:pt x="42487" y="18157"/>
                    <a:pt x="42222" y="18466"/>
                    <a:pt x="41579" y="19302"/>
                  </a:cubicBezTo>
                  <a:cubicBezTo>
                    <a:pt x="41461" y="19196"/>
                    <a:pt x="41342" y="19086"/>
                    <a:pt x="41224" y="18979"/>
                  </a:cubicBezTo>
                  <a:cubicBezTo>
                    <a:pt x="41953" y="18527"/>
                    <a:pt x="42384" y="18157"/>
                    <a:pt x="42438" y="18157"/>
                  </a:cubicBezTo>
                  <a:close/>
                  <a:moveTo>
                    <a:pt x="44319" y="18252"/>
                  </a:moveTo>
                  <a:cubicBezTo>
                    <a:pt x="44518" y="18379"/>
                    <a:pt x="44714" y="18506"/>
                    <a:pt x="44919" y="18621"/>
                  </a:cubicBezTo>
                  <a:cubicBezTo>
                    <a:pt x="44432" y="18997"/>
                    <a:pt x="43697" y="19550"/>
                    <a:pt x="43496" y="19550"/>
                  </a:cubicBezTo>
                  <a:cubicBezTo>
                    <a:pt x="43341" y="19550"/>
                    <a:pt x="43499" y="19226"/>
                    <a:pt x="44319" y="18252"/>
                  </a:cubicBezTo>
                  <a:close/>
                  <a:moveTo>
                    <a:pt x="57896" y="13713"/>
                  </a:moveTo>
                  <a:lnTo>
                    <a:pt x="57896" y="13713"/>
                  </a:lnTo>
                  <a:cubicBezTo>
                    <a:pt x="56785" y="14882"/>
                    <a:pt x="55671" y="16052"/>
                    <a:pt x="54553" y="17218"/>
                  </a:cubicBezTo>
                  <a:cubicBezTo>
                    <a:pt x="52766" y="18887"/>
                    <a:pt x="51049" y="20622"/>
                    <a:pt x="49400" y="22423"/>
                  </a:cubicBezTo>
                  <a:cubicBezTo>
                    <a:pt x="50076" y="21612"/>
                    <a:pt x="50745" y="20801"/>
                    <a:pt x="51409" y="19987"/>
                  </a:cubicBezTo>
                  <a:cubicBezTo>
                    <a:pt x="52789" y="18537"/>
                    <a:pt x="54126" y="17042"/>
                    <a:pt x="55373" y="15451"/>
                  </a:cubicBezTo>
                  <a:cubicBezTo>
                    <a:pt x="55414" y="15396"/>
                    <a:pt x="55414" y="15318"/>
                    <a:pt x="55367" y="15266"/>
                  </a:cubicBezTo>
                  <a:cubicBezTo>
                    <a:pt x="56153" y="14530"/>
                    <a:pt x="57042" y="13855"/>
                    <a:pt x="57896" y="13713"/>
                  </a:cubicBezTo>
                  <a:close/>
                  <a:moveTo>
                    <a:pt x="57466" y="15010"/>
                  </a:moveTo>
                  <a:cubicBezTo>
                    <a:pt x="57599" y="15010"/>
                    <a:pt x="56095" y="16565"/>
                    <a:pt x="55832" y="16834"/>
                  </a:cubicBezTo>
                  <a:cubicBezTo>
                    <a:pt x="54828" y="17859"/>
                    <a:pt x="53806" y="18875"/>
                    <a:pt x="52795" y="19897"/>
                  </a:cubicBezTo>
                  <a:cubicBezTo>
                    <a:pt x="51837" y="20864"/>
                    <a:pt x="50901" y="21857"/>
                    <a:pt x="49969" y="22848"/>
                  </a:cubicBezTo>
                  <a:cubicBezTo>
                    <a:pt x="51964" y="20648"/>
                    <a:pt x="53967" y="18454"/>
                    <a:pt x="55974" y="16265"/>
                  </a:cubicBezTo>
                  <a:cubicBezTo>
                    <a:pt x="56040" y="16205"/>
                    <a:pt x="56107" y="16141"/>
                    <a:pt x="56176" y="16081"/>
                  </a:cubicBezTo>
                  <a:cubicBezTo>
                    <a:pt x="57053" y="15293"/>
                    <a:pt x="57409" y="15010"/>
                    <a:pt x="57466" y="15010"/>
                  </a:cubicBezTo>
                  <a:close/>
                  <a:moveTo>
                    <a:pt x="36149" y="21730"/>
                  </a:moveTo>
                  <a:lnTo>
                    <a:pt x="36149" y="21730"/>
                  </a:lnTo>
                  <a:cubicBezTo>
                    <a:pt x="35903" y="22054"/>
                    <a:pt x="35658" y="22380"/>
                    <a:pt x="35424" y="22715"/>
                  </a:cubicBezTo>
                  <a:cubicBezTo>
                    <a:pt x="35350" y="22820"/>
                    <a:pt x="35453" y="22930"/>
                    <a:pt x="35559" y="22930"/>
                  </a:cubicBezTo>
                  <a:cubicBezTo>
                    <a:pt x="35582" y="22930"/>
                    <a:pt x="35605" y="22925"/>
                    <a:pt x="35626" y="22914"/>
                  </a:cubicBezTo>
                  <a:cubicBezTo>
                    <a:pt x="35803" y="22822"/>
                    <a:pt x="35926" y="22780"/>
                    <a:pt x="36003" y="22780"/>
                  </a:cubicBezTo>
                  <a:cubicBezTo>
                    <a:pt x="36273" y="22780"/>
                    <a:pt x="35983" y="23294"/>
                    <a:pt x="35505" y="23948"/>
                  </a:cubicBezTo>
                  <a:cubicBezTo>
                    <a:pt x="35005" y="22472"/>
                    <a:pt x="35389" y="21892"/>
                    <a:pt x="36149" y="21730"/>
                  </a:cubicBezTo>
                  <a:close/>
                  <a:moveTo>
                    <a:pt x="46089" y="19230"/>
                  </a:moveTo>
                  <a:cubicBezTo>
                    <a:pt x="46372" y="19366"/>
                    <a:pt x="46657" y="19490"/>
                    <a:pt x="46943" y="19603"/>
                  </a:cubicBezTo>
                  <a:cubicBezTo>
                    <a:pt x="44608" y="21320"/>
                    <a:pt x="42468" y="23289"/>
                    <a:pt x="40450" y="25408"/>
                  </a:cubicBezTo>
                  <a:cubicBezTo>
                    <a:pt x="42278" y="23307"/>
                    <a:pt x="44146" y="21234"/>
                    <a:pt x="46089" y="19230"/>
                  </a:cubicBezTo>
                  <a:close/>
                  <a:moveTo>
                    <a:pt x="49611" y="22848"/>
                  </a:moveTo>
                  <a:cubicBezTo>
                    <a:pt x="48869" y="23670"/>
                    <a:pt x="48121" y="24487"/>
                    <a:pt x="47379" y="25310"/>
                  </a:cubicBezTo>
                  <a:cubicBezTo>
                    <a:pt x="45800" y="27071"/>
                    <a:pt x="44247" y="28861"/>
                    <a:pt x="42694" y="30651"/>
                  </a:cubicBezTo>
                  <a:cubicBezTo>
                    <a:pt x="43912" y="29179"/>
                    <a:pt x="45139" y="27712"/>
                    <a:pt x="46377" y="26254"/>
                  </a:cubicBezTo>
                  <a:cubicBezTo>
                    <a:pt x="47454" y="25117"/>
                    <a:pt x="48531" y="23979"/>
                    <a:pt x="49611" y="22848"/>
                  </a:cubicBezTo>
                  <a:close/>
                  <a:moveTo>
                    <a:pt x="28713" y="28360"/>
                  </a:moveTo>
                  <a:cubicBezTo>
                    <a:pt x="28755" y="28360"/>
                    <a:pt x="27453" y="30067"/>
                    <a:pt x="26119" y="31685"/>
                  </a:cubicBezTo>
                  <a:cubicBezTo>
                    <a:pt x="25233" y="32762"/>
                    <a:pt x="24321" y="33818"/>
                    <a:pt x="23408" y="34875"/>
                  </a:cubicBezTo>
                  <a:cubicBezTo>
                    <a:pt x="24592" y="33452"/>
                    <a:pt x="25770" y="32025"/>
                    <a:pt x="26919" y="30570"/>
                  </a:cubicBezTo>
                  <a:cubicBezTo>
                    <a:pt x="28183" y="28969"/>
                    <a:pt x="28688" y="28360"/>
                    <a:pt x="28713" y="28360"/>
                  </a:cubicBezTo>
                  <a:close/>
                  <a:moveTo>
                    <a:pt x="48750" y="22695"/>
                  </a:moveTo>
                  <a:lnTo>
                    <a:pt x="48750" y="22695"/>
                  </a:lnTo>
                  <a:cubicBezTo>
                    <a:pt x="44406" y="27698"/>
                    <a:pt x="39988" y="32637"/>
                    <a:pt x="35496" y="37511"/>
                  </a:cubicBezTo>
                  <a:cubicBezTo>
                    <a:pt x="38314" y="34072"/>
                    <a:pt x="41045" y="30570"/>
                    <a:pt x="44125" y="27354"/>
                  </a:cubicBezTo>
                  <a:cubicBezTo>
                    <a:pt x="45644" y="25769"/>
                    <a:pt x="47206" y="24239"/>
                    <a:pt x="48750" y="22695"/>
                  </a:cubicBezTo>
                  <a:close/>
                  <a:moveTo>
                    <a:pt x="46258" y="20583"/>
                  </a:moveTo>
                  <a:cubicBezTo>
                    <a:pt x="46470" y="20583"/>
                    <a:pt x="46135" y="21188"/>
                    <a:pt x="44616" y="23015"/>
                  </a:cubicBezTo>
                  <a:cubicBezTo>
                    <a:pt x="43626" y="24207"/>
                    <a:pt x="42601" y="25388"/>
                    <a:pt x="41562" y="26566"/>
                  </a:cubicBezTo>
                  <a:cubicBezTo>
                    <a:pt x="40805" y="27369"/>
                    <a:pt x="40052" y="28177"/>
                    <a:pt x="39304" y="28988"/>
                  </a:cubicBezTo>
                  <a:cubicBezTo>
                    <a:pt x="39737" y="28523"/>
                    <a:pt x="40182" y="28062"/>
                    <a:pt x="40638" y="27605"/>
                  </a:cubicBezTo>
                  <a:lnTo>
                    <a:pt x="40638" y="27605"/>
                  </a:lnTo>
                  <a:cubicBezTo>
                    <a:pt x="39241" y="29164"/>
                    <a:pt x="37809" y="30709"/>
                    <a:pt x="36362" y="32236"/>
                  </a:cubicBezTo>
                  <a:cubicBezTo>
                    <a:pt x="37061" y="31454"/>
                    <a:pt x="37765" y="30674"/>
                    <a:pt x="38473" y="29895"/>
                  </a:cubicBezTo>
                  <a:lnTo>
                    <a:pt x="38473" y="29895"/>
                  </a:lnTo>
                  <a:cubicBezTo>
                    <a:pt x="37523" y="30928"/>
                    <a:pt x="36576" y="31968"/>
                    <a:pt x="35632" y="33007"/>
                  </a:cubicBezTo>
                  <a:cubicBezTo>
                    <a:pt x="34125" y="34586"/>
                    <a:pt x="32603" y="36145"/>
                    <a:pt x="31091" y="37681"/>
                  </a:cubicBezTo>
                  <a:cubicBezTo>
                    <a:pt x="32286" y="36154"/>
                    <a:pt x="33478" y="34632"/>
                    <a:pt x="34691" y="33134"/>
                  </a:cubicBezTo>
                  <a:cubicBezTo>
                    <a:pt x="36651" y="30709"/>
                    <a:pt x="38660" y="28316"/>
                    <a:pt x="40673" y="25931"/>
                  </a:cubicBezTo>
                  <a:cubicBezTo>
                    <a:pt x="41654" y="24765"/>
                    <a:pt x="42702" y="23665"/>
                    <a:pt x="43770" y="22579"/>
                  </a:cubicBezTo>
                  <a:cubicBezTo>
                    <a:pt x="44411" y="21928"/>
                    <a:pt x="45943" y="20583"/>
                    <a:pt x="46258" y="20583"/>
                  </a:cubicBezTo>
                  <a:close/>
                  <a:moveTo>
                    <a:pt x="38830" y="23803"/>
                  </a:moveTo>
                  <a:cubicBezTo>
                    <a:pt x="38936" y="23803"/>
                    <a:pt x="38791" y="24073"/>
                    <a:pt x="38233" y="24776"/>
                  </a:cubicBezTo>
                  <a:cubicBezTo>
                    <a:pt x="37852" y="25258"/>
                    <a:pt x="37456" y="25729"/>
                    <a:pt x="37067" y="26202"/>
                  </a:cubicBezTo>
                  <a:cubicBezTo>
                    <a:pt x="36397" y="26924"/>
                    <a:pt x="35742" y="27660"/>
                    <a:pt x="35101" y="28408"/>
                  </a:cubicBezTo>
                  <a:cubicBezTo>
                    <a:pt x="33262" y="30311"/>
                    <a:pt x="31501" y="32311"/>
                    <a:pt x="29685" y="34217"/>
                  </a:cubicBezTo>
                  <a:cubicBezTo>
                    <a:pt x="27825" y="36168"/>
                    <a:pt x="26007" y="38149"/>
                    <a:pt x="24228" y="40161"/>
                  </a:cubicBezTo>
                  <a:cubicBezTo>
                    <a:pt x="23977" y="40415"/>
                    <a:pt x="23732" y="40675"/>
                    <a:pt x="23483" y="40932"/>
                  </a:cubicBezTo>
                  <a:cubicBezTo>
                    <a:pt x="24941" y="39073"/>
                    <a:pt x="26382" y="37205"/>
                    <a:pt x="27846" y="35357"/>
                  </a:cubicBezTo>
                  <a:cubicBezTo>
                    <a:pt x="30663" y="32262"/>
                    <a:pt x="33467" y="29150"/>
                    <a:pt x="36209" y="25992"/>
                  </a:cubicBezTo>
                  <a:cubicBezTo>
                    <a:pt x="37168" y="25093"/>
                    <a:pt x="38599" y="23803"/>
                    <a:pt x="38830" y="23803"/>
                  </a:cubicBezTo>
                  <a:close/>
                  <a:moveTo>
                    <a:pt x="42968" y="27320"/>
                  </a:moveTo>
                  <a:lnTo>
                    <a:pt x="42968" y="27320"/>
                  </a:lnTo>
                  <a:cubicBezTo>
                    <a:pt x="39538" y="31321"/>
                    <a:pt x="36244" y="35435"/>
                    <a:pt x="32632" y="39286"/>
                  </a:cubicBezTo>
                  <a:cubicBezTo>
                    <a:pt x="31529" y="40461"/>
                    <a:pt x="30415" y="41628"/>
                    <a:pt x="29306" y="42797"/>
                  </a:cubicBezTo>
                  <a:cubicBezTo>
                    <a:pt x="30323" y="41365"/>
                    <a:pt x="31350" y="39973"/>
                    <a:pt x="32413" y="38663"/>
                  </a:cubicBezTo>
                  <a:cubicBezTo>
                    <a:pt x="35678" y="34641"/>
                    <a:pt x="39313" y="30977"/>
                    <a:pt x="42968" y="27320"/>
                  </a:cubicBezTo>
                  <a:close/>
                  <a:moveTo>
                    <a:pt x="33213" y="34029"/>
                  </a:moveTo>
                  <a:cubicBezTo>
                    <a:pt x="31541" y="36200"/>
                    <a:pt x="29895" y="38397"/>
                    <a:pt x="28233" y="40559"/>
                  </a:cubicBezTo>
                  <a:cubicBezTo>
                    <a:pt x="26630" y="42162"/>
                    <a:pt x="25022" y="43761"/>
                    <a:pt x="23411" y="45355"/>
                  </a:cubicBezTo>
                  <a:cubicBezTo>
                    <a:pt x="26821" y="41708"/>
                    <a:pt x="30025" y="37877"/>
                    <a:pt x="33213" y="34029"/>
                  </a:cubicBezTo>
                  <a:close/>
                  <a:moveTo>
                    <a:pt x="54776" y="14576"/>
                  </a:moveTo>
                  <a:cubicBezTo>
                    <a:pt x="54796" y="14833"/>
                    <a:pt x="54833" y="15090"/>
                    <a:pt x="54885" y="15341"/>
                  </a:cubicBezTo>
                  <a:lnTo>
                    <a:pt x="54882" y="15341"/>
                  </a:lnTo>
                  <a:cubicBezTo>
                    <a:pt x="54897" y="15399"/>
                    <a:pt x="54940" y="15442"/>
                    <a:pt x="54995" y="15460"/>
                  </a:cubicBezTo>
                  <a:cubicBezTo>
                    <a:pt x="53485" y="17218"/>
                    <a:pt x="51972" y="18976"/>
                    <a:pt x="50454" y="20729"/>
                  </a:cubicBezTo>
                  <a:cubicBezTo>
                    <a:pt x="48323" y="22917"/>
                    <a:pt x="46063" y="24998"/>
                    <a:pt x="43929" y="27152"/>
                  </a:cubicBezTo>
                  <a:cubicBezTo>
                    <a:pt x="40011" y="31119"/>
                    <a:pt x="36703" y="35652"/>
                    <a:pt x="33129" y="39919"/>
                  </a:cubicBezTo>
                  <a:cubicBezTo>
                    <a:pt x="32479" y="40695"/>
                    <a:pt x="31801" y="41446"/>
                    <a:pt x="31120" y="42191"/>
                  </a:cubicBezTo>
                  <a:cubicBezTo>
                    <a:pt x="29439" y="43957"/>
                    <a:pt x="27756" y="45721"/>
                    <a:pt x="26067" y="47480"/>
                  </a:cubicBezTo>
                  <a:cubicBezTo>
                    <a:pt x="26798" y="46408"/>
                    <a:pt x="27528" y="45349"/>
                    <a:pt x="28256" y="44292"/>
                  </a:cubicBezTo>
                  <a:cubicBezTo>
                    <a:pt x="29786" y="42696"/>
                    <a:pt x="31316" y="41099"/>
                    <a:pt x="32840" y="39497"/>
                  </a:cubicBezTo>
                  <a:cubicBezTo>
                    <a:pt x="36775" y="35363"/>
                    <a:pt x="40309" y="30798"/>
                    <a:pt x="43938" y="26344"/>
                  </a:cubicBezTo>
                  <a:cubicBezTo>
                    <a:pt x="43946" y="26335"/>
                    <a:pt x="43955" y="26326"/>
                    <a:pt x="43964" y="26318"/>
                  </a:cubicBezTo>
                  <a:cubicBezTo>
                    <a:pt x="47443" y="22833"/>
                    <a:pt x="51632" y="19392"/>
                    <a:pt x="54429" y="15318"/>
                  </a:cubicBezTo>
                  <a:cubicBezTo>
                    <a:pt x="54493" y="15226"/>
                    <a:pt x="54415" y="15116"/>
                    <a:pt x="54322" y="15099"/>
                  </a:cubicBezTo>
                  <a:cubicBezTo>
                    <a:pt x="54472" y="14926"/>
                    <a:pt x="54628" y="14755"/>
                    <a:pt x="54776" y="14576"/>
                  </a:cubicBezTo>
                  <a:close/>
                  <a:moveTo>
                    <a:pt x="48001" y="21382"/>
                  </a:moveTo>
                  <a:cubicBezTo>
                    <a:pt x="47628" y="21864"/>
                    <a:pt x="47250" y="22337"/>
                    <a:pt x="46871" y="22807"/>
                  </a:cubicBezTo>
                  <a:cubicBezTo>
                    <a:pt x="45837" y="23953"/>
                    <a:pt x="44798" y="25082"/>
                    <a:pt x="43767" y="26119"/>
                  </a:cubicBezTo>
                  <a:cubicBezTo>
                    <a:pt x="39778" y="30126"/>
                    <a:pt x="35843" y="34119"/>
                    <a:pt x="32217" y="38463"/>
                  </a:cubicBezTo>
                  <a:cubicBezTo>
                    <a:pt x="30522" y="40496"/>
                    <a:pt x="28960" y="42621"/>
                    <a:pt x="27436" y="44774"/>
                  </a:cubicBezTo>
                  <a:cubicBezTo>
                    <a:pt x="25981" y="46302"/>
                    <a:pt x="24526" y="47832"/>
                    <a:pt x="23071" y="49359"/>
                  </a:cubicBezTo>
                  <a:cubicBezTo>
                    <a:pt x="26079" y="45733"/>
                    <a:pt x="29006" y="42043"/>
                    <a:pt x="31986" y="38487"/>
                  </a:cubicBezTo>
                  <a:cubicBezTo>
                    <a:pt x="35822" y="33908"/>
                    <a:pt x="39821" y="29482"/>
                    <a:pt x="43981" y="25209"/>
                  </a:cubicBezTo>
                  <a:cubicBezTo>
                    <a:pt x="45269" y="23889"/>
                    <a:pt x="46632" y="22633"/>
                    <a:pt x="48001" y="21382"/>
                  </a:cubicBezTo>
                  <a:close/>
                  <a:moveTo>
                    <a:pt x="29306" y="35562"/>
                  </a:moveTo>
                  <a:cubicBezTo>
                    <a:pt x="27701" y="37577"/>
                    <a:pt x="26079" y="39581"/>
                    <a:pt x="24352" y="41480"/>
                  </a:cubicBezTo>
                  <a:cubicBezTo>
                    <a:pt x="21806" y="44284"/>
                    <a:pt x="19202" y="47032"/>
                    <a:pt x="16615" y="49795"/>
                  </a:cubicBezTo>
                  <a:cubicBezTo>
                    <a:pt x="18994" y="46755"/>
                    <a:pt x="21416" y="43761"/>
                    <a:pt x="23954" y="40845"/>
                  </a:cubicBezTo>
                  <a:cubicBezTo>
                    <a:pt x="25669" y="39099"/>
                    <a:pt x="27491" y="37346"/>
                    <a:pt x="29306" y="35562"/>
                  </a:cubicBezTo>
                  <a:close/>
                  <a:moveTo>
                    <a:pt x="33649" y="23688"/>
                  </a:moveTo>
                  <a:cubicBezTo>
                    <a:pt x="34136" y="23711"/>
                    <a:pt x="34676" y="23875"/>
                    <a:pt x="35257" y="24213"/>
                  </a:cubicBezTo>
                  <a:cubicBezTo>
                    <a:pt x="35271" y="24219"/>
                    <a:pt x="35285" y="24222"/>
                    <a:pt x="35300" y="24222"/>
                  </a:cubicBezTo>
                  <a:cubicBezTo>
                    <a:pt x="34506" y="25261"/>
                    <a:pt x="33397" y="26503"/>
                    <a:pt x="33259" y="26653"/>
                  </a:cubicBezTo>
                  <a:cubicBezTo>
                    <a:pt x="31795" y="28223"/>
                    <a:pt x="30302" y="29771"/>
                    <a:pt x="28836" y="31341"/>
                  </a:cubicBezTo>
                  <a:cubicBezTo>
                    <a:pt x="27161" y="33137"/>
                    <a:pt x="25553" y="34999"/>
                    <a:pt x="23957" y="36870"/>
                  </a:cubicBezTo>
                  <a:cubicBezTo>
                    <a:pt x="23137" y="37768"/>
                    <a:pt x="22329" y="38674"/>
                    <a:pt x="21543" y="39604"/>
                  </a:cubicBezTo>
                  <a:cubicBezTo>
                    <a:pt x="20588" y="40736"/>
                    <a:pt x="19612" y="41873"/>
                    <a:pt x="18633" y="43013"/>
                  </a:cubicBezTo>
                  <a:cubicBezTo>
                    <a:pt x="16500" y="45392"/>
                    <a:pt x="14277" y="47760"/>
                    <a:pt x="12091" y="50170"/>
                  </a:cubicBezTo>
                  <a:cubicBezTo>
                    <a:pt x="14332" y="47358"/>
                    <a:pt x="16572" y="44549"/>
                    <a:pt x="18850" y="41769"/>
                  </a:cubicBezTo>
                  <a:cubicBezTo>
                    <a:pt x="23827" y="35701"/>
                    <a:pt x="29884" y="30501"/>
                    <a:pt x="34616" y="24274"/>
                  </a:cubicBezTo>
                  <a:cubicBezTo>
                    <a:pt x="34698" y="24165"/>
                    <a:pt x="34584" y="24022"/>
                    <a:pt x="34467" y="24022"/>
                  </a:cubicBezTo>
                  <a:cubicBezTo>
                    <a:pt x="34441" y="24022"/>
                    <a:pt x="34415" y="24029"/>
                    <a:pt x="34390" y="24046"/>
                  </a:cubicBezTo>
                  <a:cubicBezTo>
                    <a:pt x="33882" y="24394"/>
                    <a:pt x="33151" y="25036"/>
                    <a:pt x="32959" y="25036"/>
                  </a:cubicBezTo>
                  <a:cubicBezTo>
                    <a:pt x="32823" y="25036"/>
                    <a:pt x="32959" y="24712"/>
                    <a:pt x="33640" y="23731"/>
                  </a:cubicBezTo>
                  <a:cubicBezTo>
                    <a:pt x="33649" y="23717"/>
                    <a:pt x="33646" y="23702"/>
                    <a:pt x="33649" y="23688"/>
                  </a:cubicBezTo>
                  <a:close/>
                  <a:moveTo>
                    <a:pt x="9455" y="50032"/>
                  </a:moveTo>
                  <a:lnTo>
                    <a:pt x="9455" y="50032"/>
                  </a:lnTo>
                  <a:cubicBezTo>
                    <a:pt x="8130" y="51692"/>
                    <a:pt x="6799" y="53346"/>
                    <a:pt x="5483" y="55012"/>
                  </a:cubicBezTo>
                  <a:cubicBezTo>
                    <a:pt x="5196" y="55374"/>
                    <a:pt x="2346" y="58789"/>
                    <a:pt x="2248" y="58789"/>
                  </a:cubicBezTo>
                  <a:cubicBezTo>
                    <a:pt x="2222" y="58789"/>
                    <a:pt x="2380" y="58562"/>
                    <a:pt x="2812" y="57997"/>
                  </a:cubicBezTo>
                  <a:cubicBezTo>
                    <a:pt x="4761" y="55448"/>
                    <a:pt x="6834" y="53020"/>
                    <a:pt x="8950" y="50609"/>
                  </a:cubicBezTo>
                  <a:cubicBezTo>
                    <a:pt x="9118" y="50419"/>
                    <a:pt x="9288" y="50225"/>
                    <a:pt x="9455" y="50032"/>
                  </a:cubicBezTo>
                  <a:close/>
                  <a:moveTo>
                    <a:pt x="17784" y="50970"/>
                  </a:moveTo>
                  <a:lnTo>
                    <a:pt x="17784" y="50970"/>
                  </a:lnTo>
                  <a:cubicBezTo>
                    <a:pt x="16736" y="52029"/>
                    <a:pt x="15694" y="53092"/>
                    <a:pt x="14655" y="54160"/>
                  </a:cubicBezTo>
                  <a:cubicBezTo>
                    <a:pt x="13705" y="55145"/>
                    <a:pt x="12825" y="56204"/>
                    <a:pt x="11906" y="57220"/>
                  </a:cubicBezTo>
                  <a:cubicBezTo>
                    <a:pt x="11642" y="57513"/>
                    <a:pt x="10210" y="58917"/>
                    <a:pt x="10066" y="58917"/>
                  </a:cubicBezTo>
                  <a:cubicBezTo>
                    <a:pt x="9995" y="58917"/>
                    <a:pt x="10242" y="58569"/>
                    <a:pt x="11113" y="57564"/>
                  </a:cubicBezTo>
                  <a:cubicBezTo>
                    <a:pt x="13154" y="55202"/>
                    <a:pt x="15495" y="53092"/>
                    <a:pt x="17784" y="50970"/>
                  </a:cubicBezTo>
                  <a:close/>
                  <a:moveTo>
                    <a:pt x="9917" y="51039"/>
                  </a:moveTo>
                  <a:cubicBezTo>
                    <a:pt x="8835" y="52442"/>
                    <a:pt x="7743" y="53843"/>
                    <a:pt x="6626" y="55225"/>
                  </a:cubicBezTo>
                  <a:cubicBezTo>
                    <a:pt x="5535" y="56579"/>
                    <a:pt x="4441" y="57933"/>
                    <a:pt x="3381" y="59316"/>
                  </a:cubicBezTo>
                  <a:lnTo>
                    <a:pt x="3381" y="59313"/>
                  </a:lnTo>
                  <a:cubicBezTo>
                    <a:pt x="3488" y="59129"/>
                    <a:pt x="3615" y="58918"/>
                    <a:pt x="3771" y="58647"/>
                  </a:cubicBezTo>
                  <a:cubicBezTo>
                    <a:pt x="4796" y="56966"/>
                    <a:pt x="6130" y="55474"/>
                    <a:pt x="7409" y="53984"/>
                  </a:cubicBezTo>
                  <a:cubicBezTo>
                    <a:pt x="8252" y="53005"/>
                    <a:pt x="9080" y="52021"/>
                    <a:pt x="9917" y="51039"/>
                  </a:cubicBezTo>
                  <a:close/>
                  <a:moveTo>
                    <a:pt x="54504" y="18791"/>
                  </a:moveTo>
                  <a:lnTo>
                    <a:pt x="54504" y="18791"/>
                  </a:lnTo>
                  <a:cubicBezTo>
                    <a:pt x="47457" y="26543"/>
                    <a:pt x="40875" y="34809"/>
                    <a:pt x="34466" y="43114"/>
                  </a:cubicBezTo>
                  <a:cubicBezTo>
                    <a:pt x="31428" y="46790"/>
                    <a:pt x="28409" y="50471"/>
                    <a:pt x="25334" y="54111"/>
                  </a:cubicBezTo>
                  <a:cubicBezTo>
                    <a:pt x="23761" y="55976"/>
                    <a:pt x="22095" y="57749"/>
                    <a:pt x="20461" y="59547"/>
                  </a:cubicBezTo>
                  <a:cubicBezTo>
                    <a:pt x="26073" y="52278"/>
                    <a:pt x="31688" y="44994"/>
                    <a:pt x="37436" y="37843"/>
                  </a:cubicBezTo>
                  <a:cubicBezTo>
                    <a:pt x="40973" y="33440"/>
                    <a:pt x="44639" y="29144"/>
                    <a:pt x="48439" y="24949"/>
                  </a:cubicBezTo>
                  <a:cubicBezTo>
                    <a:pt x="50350" y="22839"/>
                    <a:pt x="52483" y="20856"/>
                    <a:pt x="54504" y="18791"/>
                  </a:cubicBezTo>
                  <a:close/>
                  <a:moveTo>
                    <a:pt x="38139" y="23513"/>
                  </a:moveTo>
                  <a:cubicBezTo>
                    <a:pt x="38242" y="23513"/>
                    <a:pt x="36313" y="25473"/>
                    <a:pt x="35770" y="26064"/>
                  </a:cubicBezTo>
                  <a:cubicBezTo>
                    <a:pt x="32326" y="29413"/>
                    <a:pt x="29185" y="33073"/>
                    <a:pt x="26148" y="36829"/>
                  </a:cubicBezTo>
                  <a:cubicBezTo>
                    <a:pt x="23437" y="39809"/>
                    <a:pt x="20723" y="42788"/>
                    <a:pt x="18056" y="45805"/>
                  </a:cubicBezTo>
                  <a:cubicBezTo>
                    <a:pt x="15071" y="49183"/>
                    <a:pt x="12057" y="52538"/>
                    <a:pt x="9141" y="55976"/>
                  </a:cubicBezTo>
                  <a:cubicBezTo>
                    <a:pt x="8070" y="57241"/>
                    <a:pt x="6886" y="58390"/>
                    <a:pt x="5757" y="59585"/>
                  </a:cubicBezTo>
                  <a:cubicBezTo>
                    <a:pt x="6193" y="59036"/>
                    <a:pt x="6606" y="58468"/>
                    <a:pt x="7004" y="57905"/>
                  </a:cubicBezTo>
                  <a:cubicBezTo>
                    <a:pt x="7033" y="57930"/>
                    <a:pt x="7072" y="57947"/>
                    <a:pt x="7111" y="57947"/>
                  </a:cubicBezTo>
                  <a:cubicBezTo>
                    <a:pt x="7151" y="57947"/>
                    <a:pt x="7192" y="57930"/>
                    <a:pt x="7221" y="57887"/>
                  </a:cubicBezTo>
                  <a:cubicBezTo>
                    <a:pt x="8373" y="56195"/>
                    <a:pt x="9594" y="54521"/>
                    <a:pt x="10859" y="52864"/>
                  </a:cubicBezTo>
                  <a:cubicBezTo>
                    <a:pt x="12911" y="50341"/>
                    <a:pt x="15053" y="47895"/>
                    <a:pt x="17204" y="45438"/>
                  </a:cubicBezTo>
                  <a:cubicBezTo>
                    <a:pt x="21875" y="40106"/>
                    <a:pt x="26616" y="34820"/>
                    <a:pt x="31472" y="29647"/>
                  </a:cubicBezTo>
                  <a:cubicBezTo>
                    <a:pt x="31668" y="29456"/>
                    <a:pt x="31867" y="29265"/>
                    <a:pt x="32066" y="29078"/>
                  </a:cubicBezTo>
                  <a:cubicBezTo>
                    <a:pt x="33672" y="27553"/>
                    <a:pt x="35303" y="26064"/>
                    <a:pt x="36928" y="24568"/>
                  </a:cubicBezTo>
                  <a:cubicBezTo>
                    <a:pt x="37760" y="23802"/>
                    <a:pt x="38099" y="23513"/>
                    <a:pt x="38139" y="23513"/>
                  </a:cubicBezTo>
                  <a:close/>
                  <a:moveTo>
                    <a:pt x="14080" y="54039"/>
                  </a:moveTo>
                  <a:cubicBezTo>
                    <a:pt x="12264" y="55892"/>
                    <a:pt x="10503" y="57798"/>
                    <a:pt x="8875" y="59824"/>
                  </a:cubicBezTo>
                  <a:cubicBezTo>
                    <a:pt x="8892" y="59495"/>
                    <a:pt x="9040" y="59134"/>
                    <a:pt x="9259" y="58756"/>
                  </a:cubicBezTo>
                  <a:cubicBezTo>
                    <a:pt x="9744" y="58147"/>
                    <a:pt x="10241" y="57547"/>
                    <a:pt x="10746" y="56955"/>
                  </a:cubicBezTo>
                  <a:cubicBezTo>
                    <a:pt x="11956" y="55762"/>
                    <a:pt x="13388" y="54680"/>
                    <a:pt x="13870" y="54238"/>
                  </a:cubicBezTo>
                  <a:cubicBezTo>
                    <a:pt x="13942" y="54172"/>
                    <a:pt x="14008" y="54102"/>
                    <a:pt x="14080" y="54039"/>
                  </a:cubicBezTo>
                  <a:close/>
                  <a:moveTo>
                    <a:pt x="27314" y="43429"/>
                  </a:moveTo>
                  <a:lnTo>
                    <a:pt x="27314" y="43429"/>
                  </a:lnTo>
                  <a:cubicBezTo>
                    <a:pt x="24038" y="47361"/>
                    <a:pt x="20793" y="51325"/>
                    <a:pt x="17493" y="55220"/>
                  </a:cubicBezTo>
                  <a:cubicBezTo>
                    <a:pt x="17184" y="55586"/>
                    <a:pt x="16863" y="55936"/>
                    <a:pt x="16549" y="56294"/>
                  </a:cubicBezTo>
                  <a:cubicBezTo>
                    <a:pt x="15703" y="57209"/>
                    <a:pt x="14843" y="58110"/>
                    <a:pt x="13930" y="58935"/>
                  </a:cubicBezTo>
                  <a:cubicBezTo>
                    <a:pt x="13304" y="59501"/>
                    <a:pt x="12712" y="59983"/>
                    <a:pt x="12227" y="60540"/>
                  </a:cubicBezTo>
                  <a:cubicBezTo>
                    <a:pt x="13344" y="58753"/>
                    <a:pt x="14718" y="57134"/>
                    <a:pt x="16078" y="55531"/>
                  </a:cubicBezTo>
                  <a:cubicBezTo>
                    <a:pt x="19641" y="51339"/>
                    <a:pt x="23657" y="47540"/>
                    <a:pt x="27314" y="43429"/>
                  </a:cubicBezTo>
                  <a:close/>
                  <a:moveTo>
                    <a:pt x="12184" y="57342"/>
                  </a:moveTo>
                  <a:lnTo>
                    <a:pt x="12184" y="57342"/>
                  </a:lnTo>
                  <a:cubicBezTo>
                    <a:pt x="11404" y="58323"/>
                    <a:pt x="10731" y="59383"/>
                    <a:pt x="10232" y="60561"/>
                  </a:cubicBezTo>
                  <a:cubicBezTo>
                    <a:pt x="9929" y="60370"/>
                    <a:pt x="9594" y="60240"/>
                    <a:pt x="9242" y="60177"/>
                  </a:cubicBezTo>
                  <a:cubicBezTo>
                    <a:pt x="9380" y="59980"/>
                    <a:pt x="9519" y="59781"/>
                    <a:pt x="9658" y="59585"/>
                  </a:cubicBezTo>
                  <a:cubicBezTo>
                    <a:pt x="10544" y="58889"/>
                    <a:pt x="11390" y="58141"/>
                    <a:pt x="12184" y="57342"/>
                  </a:cubicBezTo>
                  <a:close/>
                  <a:moveTo>
                    <a:pt x="26994" y="42144"/>
                  </a:moveTo>
                  <a:lnTo>
                    <a:pt x="26994" y="42144"/>
                  </a:lnTo>
                  <a:cubicBezTo>
                    <a:pt x="26873" y="42300"/>
                    <a:pt x="26751" y="42456"/>
                    <a:pt x="26630" y="42609"/>
                  </a:cubicBezTo>
                  <a:cubicBezTo>
                    <a:pt x="26437" y="42803"/>
                    <a:pt x="26249" y="43005"/>
                    <a:pt x="26053" y="43198"/>
                  </a:cubicBezTo>
                  <a:cubicBezTo>
                    <a:pt x="24312" y="44933"/>
                    <a:pt x="22620" y="46720"/>
                    <a:pt x="20914" y="48493"/>
                  </a:cubicBezTo>
                  <a:cubicBezTo>
                    <a:pt x="22317" y="47168"/>
                    <a:pt x="23714" y="45857"/>
                    <a:pt x="25063" y="44546"/>
                  </a:cubicBezTo>
                  <a:lnTo>
                    <a:pt x="25063" y="44546"/>
                  </a:lnTo>
                  <a:cubicBezTo>
                    <a:pt x="23914" y="45935"/>
                    <a:pt x="22747" y="47289"/>
                    <a:pt x="21532" y="48580"/>
                  </a:cubicBezTo>
                  <a:cubicBezTo>
                    <a:pt x="19329" y="50921"/>
                    <a:pt x="16898" y="53049"/>
                    <a:pt x="14851" y="55537"/>
                  </a:cubicBezTo>
                  <a:cubicBezTo>
                    <a:pt x="14384" y="56103"/>
                    <a:pt x="13725" y="57079"/>
                    <a:pt x="13298" y="57676"/>
                  </a:cubicBezTo>
                  <a:cubicBezTo>
                    <a:pt x="12591" y="58750"/>
                    <a:pt x="11768" y="59744"/>
                    <a:pt x="10844" y="60639"/>
                  </a:cubicBezTo>
                  <a:cubicBezTo>
                    <a:pt x="10856" y="59270"/>
                    <a:pt x="11430" y="58133"/>
                    <a:pt x="12568" y="57226"/>
                  </a:cubicBezTo>
                  <a:cubicBezTo>
                    <a:pt x="13494" y="56048"/>
                    <a:pt x="14505" y="54905"/>
                    <a:pt x="15559" y="53782"/>
                  </a:cubicBezTo>
                  <a:lnTo>
                    <a:pt x="15559" y="53782"/>
                  </a:lnTo>
                  <a:cubicBezTo>
                    <a:pt x="15371" y="53958"/>
                    <a:pt x="15186" y="54134"/>
                    <a:pt x="15001" y="54313"/>
                  </a:cubicBezTo>
                  <a:cubicBezTo>
                    <a:pt x="15775" y="53453"/>
                    <a:pt x="16546" y="52592"/>
                    <a:pt x="17343" y="51770"/>
                  </a:cubicBezTo>
                  <a:cubicBezTo>
                    <a:pt x="20504" y="48504"/>
                    <a:pt x="23752" y="45329"/>
                    <a:pt x="26994" y="42144"/>
                  </a:cubicBezTo>
                  <a:close/>
                  <a:moveTo>
                    <a:pt x="32167" y="37436"/>
                  </a:moveTo>
                  <a:lnTo>
                    <a:pt x="32167" y="37436"/>
                  </a:lnTo>
                  <a:cubicBezTo>
                    <a:pt x="29485" y="40525"/>
                    <a:pt x="26824" y="43628"/>
                    <a:pt x="24067" y="46654"/>
                  </a:cubicBezTo>
                  <a:cubicBezTo>
                    <a:pt x="19629" y="51521"/>
                    <a:pt x="14822" y="55927"/>
                    <a:pt x="11303" y="61531"/>
                  </a:cubicBezTo>
                  <a:cubicBezTo>
                    <a:pt x="11141" y="61331"/>
                    <a:pt x="10965" y="61141"/>
                    <a:pt x="10778" y="60968"/>
                  </a:cubicBezTo>
                  <a:cubicBezTo>
                    <a:pt x="12149" y="59712"/>
                    <a:pt x="13209" y="58271"/>
                    <a:pt x="14300" y="56735"/>
                  </a:cubicBezTo>
                  <a:cubicBezTo>
                    <a:pt x="16399" y="53776"/>
                    <a:pt x="19196" y="51348"/>
                    <a:pt x="21722" y="48767"/>
                  </a:cubicBezTo>
                  <a:cubicBezTo>
                    <a:pt x="23867" y="46576"/>
                    <a:pt x="25859" y="44229"/>
                    <a:pt x="27799" y="41830"/>
                  </a:cubicBezTo>
                  <a:cubicBezTo>
                    <a:pt x="29263" y="40366"/>
                    <a:pt x="30718" y="38902"/>
                    <a:pt x="32167" y="37436"/>
                  </a:cubicBezTo>
                  <a:close/>
                  <a:moveTo>
                    <a:pt x="21815" y="52266"/>
                  </a:moveTo>
                  <a:lnTo>
                    <a:pt x="21815" y="52266"/>
                  </a:lnTo>
                  <a:cubicBezTo>
                    <a:pt x="20412" y="53941"/>
                    <a:pt x="19046" y="55650"/>
                    <a:pt x="17715" y="57391"/>
                  </a:cubicBezTo>
                  <a:cubicBezTo>
                    <a:pt x="17247" y="57884"/>
                    <a:pt x="16780" y="58378"/>
                    <a:pt x="16329" y="58889"/>
                  </a:cubicBezTo>
                  <a:cubicBezTo>
                    <a:pt x="15652" y="59642"/>
                    <a:pt x="13299" y="61075"/>
                    <a:pt x="12915" y="61737"/>
                  </a:cubicBezTo>
                  <a:lnTo>
                    <a:pt x="12915" y="61737"/>
                  </a:lnTo>
                  <a:cubicBezTo>
                    <a:pt x="14896" y="58313"/>
                    <a:pt x="18807" y="55176"/>
                    <a:pt x="21815" y="52266"/>
                  </a:cubicBezTo>
                  <a:close/>
                  <a:moveTo>
                    <a:pt x="13119" y="49498"/>
                  </a:moveTo>
                  <a:cubicBezTo>
                    <a:pt x="11958" y="50817"/>
                    <a:pt x="10821" y="52154"/>
                    <a:pt x="9773" y="53537"/>
                  </a:cubicBezTo>
                  <a:cubicBezTo>
                    <a:pt x="7720" y="56242"/>
                    <a:pt x="5979" y="59960"/>
                    <a:pt x="3069" y="61880"/>
                  </a:cubicBezTo>
                  <a:cubicBezTo>
                    <a:pt x="4195" y="60168"/>
                    <a:pt x="5417" y="58502"/>
                    <a:pt x="6713" y="56877"/>
                  </a:cubicBezTo>
                  <a:cubicBezTo>
                    <a:pt x="6768" y="56807"/>
                    <a:pt x="6825" y="56738"/>
                    <a:pt x="6880" y="56669"/>
                  </a:cubicBezTo>
                  <a:cubicBezTo>
                    <a:pt x="8852" y="54212"/>
                    <a:pt x="10974" y="51839"/>
                    <a:pt x="13119" y="49498"/>
                  </a:cubicBezTo>
                  <a:close/>
                  <a:moveTo>
                    <a:pt x="3909" y="60278"/>
                  </a:moveTo>
                  <a:lnTo>
                    <a:pt x="3909" y="60278"/>
                  </a:lnTo>
                  <a:cubicBezTo>
                    <a:pt x="3502" y="60875"/>
                    <a:pt x="3090" y="61467"/>
                    <a:pt x="2708" y="62079"/>
                  </a:cubicBezTo>
                  <a:cubicBezTo>
                    <a:pt x="2703" y="62088"/>
                    <a:pt x="2708" y="62094"/>
                    <a:pt x="2706" y="62102"/>
                  </a:cubicBezTo>
                  <a:cubicBezTo>
                    <a:pt x="2657" y="62131"/>
                    <a:pt x="2610" y="62160"/>
                    <a:pt x="2561" y="62186"/>
                  </a:cubicBezTo>
                  <a:cubicBezTo>
                    <a:pt x="2544" y="62114"/>
                    <a:pt x="2532" y="62042"/>
                    <a:pt x="2512" y="61972"/>
                  </a:cubicBezTo>
                  <a:cubicBezTo>
                    <a:pt x="2983" y="61412"/>
                    <a:pt x="3442" y="60841"/>
                    <a:pt x="3909" y="60278"/>
                  </a:cubicBezTo>
                  <a:close/>
                  <a:moveTo>
                    <a:pt x="9138" y="60324"/>
                  </a:moveTo>
                  <a:cubicBezTo>
                    <a:pt x="9216" y="60341"/>
                    <a:pt x="9297" y="60347"/>
                    <a:pt x="9372" y="60367"/>
                  </a:cubicBezTo>
                  <a:cubicBezTo>
                    <a:pt x="9363" y="60384"/>
                    <a:pt x="9351" y="60399"/>
                    <a:pt x="9351" y="60422"/>
                  </a:cubicBezTo>
                  <a:cubicBezTo>
                    <a:pt x="9360" y="60483"/>
                    <a:pt x="9383" y="60532"/>
                    <a:pt x="9395" y="60589"/>
                  </a:cubicBezTo>
                  <a:cubicBezTo>
                    <a:pt x="8843" y="61106"/>
                    <a:pt x="8012" y="61995"/>
                    <a:pt x="7836" y="62278"/>
                  </a:cubicBezTo>
                  <a:cubicBezTo>
                    <a:pt x="8185" y="61715"/>
                    <a:pt x="8563" y="61170"/>
                    <a:pt x="8939" y="60624"/>
                  </a:cubicBezTo>
                  <a:cubicBezTo>
                    <a:pt x="8953" y="60644"/>
                    <a:pt x="8962" y="60662"/>
                    <a:pt x="8976" y="60679"/>
                  </a:cubicBezTo>
                  <a:cubicBezTo>
                    <a:pt x="8994" y="60701"/>
                    <a:pt x="9015" y="60710"/>
                    <a:pt x="9035" y="60710"/>
                  </a:cubicBezTo>
                  <a:cubicBezTo>
                    <a:pt x="9097" y="60710"/>
                    <a:pt x="9155" y="60622"/>
                    <a:pt x="9100" y="60555"/>
                  </a:cubicBezTo>
                  <a:cubicBezTo>
                    <a:pt x="9083" y="60523"/>
                    <a:pt x="9066" y="60491"/>
                    <a:pt x="9051" y="60457"/>
                  </a:cubicBezTo>
                  <a:cubicBezTo>
                    <a:pt x="9080" y="60413"/>
                    <a:pt x="9109" y="60370"/>
                    <a:pt x="9138" y="60324"/>
                  </a:cubicBezTo>
                  <a:close/>
                  <a:moveTo>
                    <a:pt x="32938" y="40684"/>
                  </a:moveTo>
                  <a:cubicBezTo>
                    <a:pt x="26701" y="47967"/>
                    <a:pt x="20711" y="55457"/>
                    <a:pt x="14108" y="62423"/>
                  </a:cubicBezTo>
                  <a:lnTo>
                    <a:pt x="14108" y="62423"/>
                  </a:lnTo>
                  <a:cubicBezTo>
                    <a:pt x="15022" y="61455"/>
                    <a:pt x="15976" y="60288"/>
                    <a:pt x="16947" y="59042"/>
                  </a:cubicBezTo>
                  <a:cubicBezTo>
                    <a:pt x="19941" y="56103"/>
                    <a:pt x="22519" y="52607"/>
                    <a:pt x="24982" y="49053"/>
                  </a:cubicBezTo>
                  <a:cubicBezTo>
                    <a:pt x="26954" y="46914"/>
                    <a:pt x="29009" y="44850"/>
                    <a:pt x="30992" y="42719"/>
                  </a:cubicBezTo>
                  <a:cubicBezTo>
                    <a:pt x="31639" y="42038"/>
                    <a:pt x="32292" y="41362"/>
                    <a:pt x="32938" y="40684"/>
                  </a:cubicBezTo>
                  <a:close/>
                  <a:moveTo>
                    <a:pt x="26393" y="46247"/>
                  </a:moveTo>
                  <a:cubicBezTo>
                    <a:pt x="25712" y="47226"/>
                    <a:pt x="25028" y="48207"/>
                    <a:pt x="24349" y="49189"/>
                  </a:cubicBezTo>
                  <a:cubicBezTo>
                    <a:pt x="24263" y="49310"/>
                    <a:pt x="24173" y="49428"/>
                    <a:pt x="24090" y="49550"/>
                  </a:cubicBezTo>
                  <a:cubicBezTo>
                    <a:pt x="22897" y="50794"/>
                    <a:pt x="21705" y="52041"/>
                    <a:pt x="20516" y="53288"/>
                  </a:cubicBezTo>
                  <a:cubicBezTo>
                    <a:pt x="17669" y="56259"/>
                    <a:pt x="14170" y="59097"/>
                    <a:pt x="12074" y="62674"/>
                  </a:cubicBezTo>
                  <a:cubicBezTo>
                    <a:pt x="12019" y="62573"/>
                    <a:pt x="11961" y="62478"/>
                    <a:pt x="11909" y="62391"/>
                  </a:cubicBezTo>
                  <a:cubicBezTo>
                    <a:pt x="11814" y="62235"/>
                    <a:pt x="11707" y="62082"/>
                    <a:pt x="11603" y="61932"/>
                  </a:cubicBezTo>
                  <a:cubicBezTo>
                    <a:pt x="11629" y="61877"/>
                    <a:pt x="11641" y="61819"/>
                    <a:pt x="11670" y="61764"/>
                  </a:cubicBezTo>
                  <a:cubicBezTo>
                    <a:pt x="11895" y="61551"/>
                    <a:pt x="12114" y="61334"/>
                    <a:pt x="12337" y="61124"/>
                  </a:cubicBezTo>
                  <a:lnTo>
                    <a:pt x="12337" y="61124"/>
                  </a:lnTo>
                  <a:cubicBezTo>
                    <a:pt x="12335" y="61124"/>
                    <a:pt x="12333" y="61124"/>
                    <a:pt x="12331" y="61124"/>
                  </a:cubicBezTo>
                  <a:cubicBezTo>
                    <a:pt x="12261" y="61124"/>
                    <a:pt x="12205" y="61072"/>
                    <a:pt x="12152" y="60991"/>
                  </a:cubicBezTo>
                  <a:cubicBezTo>
                    <a:pt x="12712" y="60237"/>
                    <a:pt x="13471" y="59527"/>
                    <a:pt x="14216" y="58857"/>
                  </a:cubicBezTo>
                  <a:lnTo>
                    <a:pt x="14216" y="58857"/>
                  </a:lnTo>
                  <a:cubicBezTo>
                    <a:pt x="13890" y="59198"/>
                    <a:pt x="13575" y="59547"/>
                    <a:pt x="13246" y="59885"/>
                  </a:cubicBezTo>
                  <a:cubicBezTo>
                    <a:pt x="13125" y="60148"/>
                    <a:pt x="12986" y="60399"/>
                    <a:pt x="12836" y="60644"/>
                  </a:cubicBezTo>
                  <a:cubicBezTo>
                    <a:pt x="15429" y="58133"/>
                    <a:pt x="17883" y="55448"/>
                    <a:pt x="20261" y="52688"/>
                  </a:cubicBezTo>
                  <a:cubicBezTo>
                    <a:pt x="20747" y="52185"/>
                    <a:pt x="21232" y="51686"/>
                    <a:pt x="21708" y="51178"/>
                  </a:cubicBezTo>
                  <a:cubicBezTo>
                    <a:pt x="23261" y="49524"/>
                    <a:pt x="24823" y="47881"/>
                    <a:pt x="26393" y="46247"/>
                  </a:cubicBezTo>
                  <a:close/>
                  <a:moveTo>
                    <a:pt x="9499" y="61020"/>
                  </a:moveTo>
                  <a:cubicBezTo>
                    <a:pt x="9556" y="61170"/>
                    <a:pt x="9626" y="61314"/>
                    <a:pt x="9707" y="61453"/>
                  </a:cubicBezTo>
                  <a:cubicBezTo>
                    <a:pt x="9242" y="61860"/>
                    <a:pt x="8685" y="62275"/>
                    <a:pt x="8428" y="62749"/>
                  </a:cubicBezTo>
                  <a:cubicBezTo>
                    <a:pt x="8751" y="62151"/>
                    <a:pt x="9147" y="61600"/>
                    <a:pt x="9499" y="61020"/>
                  </a:cubicBezTo>
                  <a:close/>
                  <a:moveTo>
                    <a:pt x="16993" y="48323"/>
                  </a:moveTo>
                  <a:lnTo>
                    <a:pt x="16993" y="48323"/>
                  </a:lnTo>
                  <a:cubicBezTo>
                    <a:pt x="16237" y="49249"/>
                    <a:pt x="15475" y="50170"/>
                    <a:pt x="14701" y="51077"/>
                  </a:cubicBezTo>
                  <a:cubicBezTo>
                    <a:pt x="13630" y="52333"/>
                    <a:pt x="12596" y="53612"/>
                    <a:pt x="11583" y="54908"/>
                  </a:cubicBezTo>
                  <a:cubicBezTo>
                    <a:pt x="9522" y="56865"/>
                    <a:pt x="7414" y="58947"/>
                    <a:pt x="6332" y="61196"/>
                  </a:cubicBezTo>
                  <a:cubicBezTo>
                    <a:pt x="6282" y="61299"/>
                    <a:pt x="6363" y="61408"/>
                    <a:pt x="6456" y="61408"/>
                  </a:cubicBezTo>
                  <a:cubicBezTo>
                    <a:pt x="6488" y="61408"/>
                    <a:pt x="6521" y="61395"/>
                    <a:pt x="6551" y="61366"/>
                  </a:cubicBezTo>
                  <a:cubicBezTo>
                    <a:pt x="7045" y="60875"/>
                    <a:pt x="7530" y="60361"/>
                    <a:pt x="8015" y="59853"/>
                  </a:cubicBezTo>
                  <a:lnTo>
                    <a:pt x="8015" y="59853"/>
                  </a:lnTo>
                  <a:cubicBezTo>
                    <a:pt x="7582" y="60471"/>
                    <a:pt x="7157" y="61095"/>
                    <a:pt x="6756" y="61730"/>
                  </a:cubicBezTo>
                  <a:cubicBezTo>
                    <a:pt x="6686" y="61840"/>
                    <a:pt x="6787" y="61945"/>
                    <a:pt x="6890" y="61945"/>
                  </a:cubicBezTo>
                  <a:cubicBezTo>
                    <a:pt x="6935" y="61945"/>
                    <a:pt x="6979" y="61925"/>
                    <a:pt x="7010" y="61877"/>
                  </a:cubicBezTo>
                  <a:cubicBezTo>
                    <a:pt x="7530" y="61051"/>
                    <a:pt x="8093" y="60263"/>
                    <a:pt x="8676" y="59495"/>
                  </a:cubicBezTo>
                  <a:lnTo>
                    <a:pt x="8676" y="59495"/>
                  </a:lnTo>
                  <a:cubicBezTo>
                    <a:pt x="8630" y="59723"/>
                    <a:pt x="8641" y="59960"/>
                    <a:pt x="8708" y="60182"/>
                  </a:cubicBezTo>
                  <a:cubicBezTo>
                    <a:pt x="8237" y="60708"/>
                    <a:pt x="7781" y="61239"/>
                    <a:pt x="7397" y="61834"/>
                  </a:cubicBezTo>
                  <a:cubicBezTo>
                    <a:pt x="7323" y="61950"/>
                    <a:pt x="7429" y="62060"/>
                    <a:pt x="7536" y="62060"/>
                  </a:cubicBezTo>
                  <a:cubicBezTo>
                    <a:pt x="7582" y="62060"/>
                    <a:pt x="7628" y="62039"/>
                    <a:pt x="7660" y="61990"/>
                  </a:cubicBezTo>
                  <a:cubicBezTo>
                    <a:pt x="7709" y="61915"/>
                    <a:pt x="7764" y="61848"/>
                    <a:pt x="7813" y="61776"/>
                  </a:cubicBezTo>
                  <a:lnTo>
                    <a:pt x="7813" y="61776"/>
                  </a:lnTo>
                  <a:cubicBezTo>
                    <a:pt x="7668" y="62004"/>
                    <a:pt x="7518" y="62232"/>
                    <a:pt x="7377" y="62463"/>
                  </a:cubicBezTo>
                  <a:lnTo>
                    <a:pt x="7377" y="62466"/>
                  </a:lnTo>
                  <a:cubicBezTo>
                    <a:pt x="6924" y="61975"/>
                    <a:pt x="6307" y="61580"/>
                    <a:pt x="5750" y="61580"/>
                  </a:cubicBezTo>
                  <a:cubicBezTo>
                    <a:pt x="5601" y="61580"/>
                    <a:pt x="5455" y="61609"/>
                    <a:pt x="5318" y="61672"/>
                  </a:cubicBezTo>
                  <a:cubicBezTo>
                    <a:pt x="5474" y="61340"/>
                    <a:pt x="5604" y="60999"/>
                    <a:pt x="5708" y="60650"/>
                  </a:cubicBezTo>
                  <a:cubicBezTo>
                    <a:pt x="5731" y="60562"/>
                    <a:pt x="5660" y="60500"/>
                    <a:pt x="5588" y="60500"/>
                  </a:cubicBezTo>
                  <a:cubicBezTo>
                    <a:pt x="5550" y="60500"/>
                    <a:pt x="5511" y="60518"/>
                    <a:pt x="5486" y="60558"/>
                  </a:cubicBezTo>
                  <a:cubicBezTo>
                    <a:pt x="4920" y="61473"/>
                    <a:pt x="4158" y="62267"/>
                    <a:pt x="3580" y="63173"/>
                  </a:cubicBezTo>
                  <a:cubicBezTo>
                    <a:pt x="5916" y="59368"/>
                    <a:pt x="9984" y="55936"/>
                    <a:pt x="12963" y="52688"/>
                  </a:cubicBezTo>
                  <a:cubicBezTo>
                    <a:pt x="14303" y="51227"/>
                    <a:pt x="15654" y="49778"/>
                    <a:pt x="16993" y="48323"/>
                  </a:cubicBezTo>
                  <a:close/>
                  <a:moveTo>
                    <a:pt x="33074" y="42052"/>
                  </a:moveTo>
                  <a:cubicBezTo>
                    <a:pt x="29332" y="46625"/>
                    <a:pt x="25660" y="51244"/>
                    <a:pt x="22060" y="55907"/>
                  </a:cubicBezTo>
                  <a:cubicBezTo>
                    <a:pt x="20781" y="57564"/>
                    <a:pt x="19508" y="59224"/>
                    <a:pt x="18189" y="60852"/>
                  </a:cubicBezTo>
                  <a:cubicBezTo>
                    <a:pt x="17702" y="61450"/>
                    <a:pt x="15982" y="63204"/>
                    <a:pt x="15741" y="63204"/>
                  </a:cubicBezTo>
                  <a:cubicBezTo>
                    <a:pt x="15598" y="63204"/>
                    <a:pt x="15979" y="62584"/>
                    <a:pt x="17452" y="60731"/>
                  </a:cubicBezTo>
                  <a:cubicBezTo>
                    <a:pt x="19381" y="58314"/>
                    <a:pt x="21503" y="56016"/>
                    <a:pt x="23492" y="53646"/>
                  </a:cubicBezTo>
                  <a:cubicBezTo>
                    <a:pt x="26720" y="49801"/>
                    <a:pt x="29858" y="45897"/>
                    <a:pt x="33074" y="42052"/>
                  </a:cubicBezTo>
                  <a:close/>
                  <a:moveTo>
                    <a:pt x="9943" y="61834"/>
                  </a:moveTo>
                  <a:cubicBezTo>
                    <a:pt x="10053" y="61984"/>
                    <a:pt x="10166" y="62134"/>
                    <a:pt x="10287" y="62278"/>
                  </a:cubicBezTo>
                  <a:cubicBezTo>
                    <a:pt x="9707" y="62792"/>
                    <a:pt x="8737" y="63450"/>
                    <a:pt x="8485" y="64031"/>
                  </a:cubicBezTo>
                  <a:cubicBezTo>
                    <a:pt x="8829" y="63237"/>
                    <a:pt x="9424" y="62547"/>
                    <a:pt x="9943" y="61834"/>
                  </a:cubicBezTo>
                  <a:close/>
                  <a:moveTo>
                    <a:pt x="58304" y="13690"/>
                  </a:moveTo>
                  <a:cubicBezTo>
                    <a:pt x="59002" y="13725"/>
                    <a:pt x="59655" y="14190"/>
                    <a:pt x="60180" y="15376"/>
                  </a:cubicBezTo>
                  <a:cubicBezTo>
                    <a:pt x="60202" y="15420"/>
                    <a:pt x="60248" y="15448"/>
                    <a:pt x="60300" y="15448"/>
                  </a:cubicBezTo>
                  <a:cubicBezTo>
                    <a:pt x="60302" y="15448"/>
                    <a:pt x="60305" y="15448"/>
                    <a:pt x="60307" y="15448"/>
                  </a:cubicBezTo>
                  <a:lnTo>
                    <a:pt x="60307" y="15448"/>
                  </a:lnTo>
                  <a:cubicBezTo>
                    <a:pt x="58895" y="16964"/>
                    <a:pt x="57605" y="18534"/>
                    <a:pt x="56338" y="20180"/>
                  </a:cubicBezTo>
                  <a:cubicBezTo>
                    <a:pt x="52385" y="25316"/>
                    <a:pt x="48211" y="30224"/>
                    <a:pt x="44050" y="35184"/>
                  </a:cubicBezTo>
                  <a:lnTo>
                    <a:pt x="44053" y="35181"/>
                  </a:lnTo>
                  <a:lnTo>
                    <a:pt x="44053" y="35181"/>
                  </a:lnTo>
                  <a:cubicBezTo>
                    <a:pt x="36345" y="44376"/>
                    <a:pt x="28859" y="53753"/>
                    <a:pt x="21246" y="63023"/>
                  </a:cubicBezTo>
                  <a:cubicBezTo>
                    <a:pt x="20432" y="64015"/>
                    <a:pt x="20090" y="64394"/>
                    <a:pt x="20044" y="64394"/>
                  </a:cubicBezTo>
                  <a:cubicBezTo>
                    <a:pt x="19907" y="64394"/>
                    <a:pt x="22316" y="61123"/>
                    <a:pt x="22744" y="60529"/>
                  </a:cubicBezTo>
                  <a:cubicBezTo>
                    <a:pt x="24661" y="57864"/>
                    <a:pt x="26827" y="55370"/>
                    <a:pt x="28940" y="52861"/>
                  </a:cubicBezTo>
                  <a:cubicBezTo>
                    <a:pt x="32566" y="48556"/>
                    <a:pt x="36025" y="44122"/>
                    <a:pt x="39515" y="39708"/>
                  </a:cubicBezTo>
                  <a:cubicBezTo>
                    <a:pt x="43184" y="35063"/>
                    <a:pt x="47047" y="30562"/>
                    <a:pt x="50884" y="26055"/>
                  </a:cubicBezTo>
                  <a:cubicBezTo>
                    <a:pt x="53941" y="22467"/>
                    <a:pt x="57513" y="19037"/>
                    <a:pt x="59816" y="14888"/>
                  </a:cubicBezTo>
                  <a:cubicBezTo>
                    <a:pt x="59875" y="14783"/>
                    <a:pt x="59783" y="14667"/>
                    <a:pt x="59686" y="14667"/>
                  </a:cubicBezTo>
                  <a:cubicBezTo>
                    <a:pt x="59653" y="14667"/>
                    <a:pt x="59620" y="14681"/>
                    <a:pt x="59591" y="14712"/>
                  </a:cubicBezTo>
                  <a:cubicBezTo>
                    <a:pt x="57533" y="16938"/>
                    <a:pt x="55500" y="19187"/>
                    <a:pt x="53494" y="21459"/>
                  </a:cubicBezTo>
                  <a:cubicBezTo>
                    <a:pt x="55408" y="19129"/>
                    <a:pt x="57279" y="16771"/>
                    <a:pt x="59074" y="14354"/>
                  </a:cubicBezTo>
                  <a:cubicBezTo>
                    <a:pt x="59156" y="14244"/>
                    <a:pt x="59040" y="14118"/>
                    <a:pt x="58927" y="14118"/>
                  </a:cubicBezTo>
                  <a:cubicBezTo>
                    <a:pt x="58891" y="14118"/>
                    <a:pt x="58855" y="14131"/>
                    <a:pt x="58826" y="14161"/>
                  </a:cubicBezTo>
                  <a:cubicBezTo>
                    <a:pt x="58093" y="14920"/>
                    <a:pt x="57383" y="15699"/>
                    <a:pt x="56661" y="16470"/>
                  </a:cubicBezTo>
                  <a:cubicBezTo>
                    <a:pt x="57354" y="15679"/>
                    <a:pt x="58024" y="14871"/>
                    <a:pt x="58636" y="14025"/>
                  </a:cubicBezTo>
                  <a:cubicBezTo>
                    <a:pt x="58717" y="13911"/>
                    <a:pt x="58610" y="13809"/>
                    <a:pt x="58501" y="13809"/>
                  </a:cubicBezTo>
                  <a:cubicBezTo>
                    <a:pt x="58466" y="13809"/>
                    <a:pt x="58431" y="13819"/>
                    <a:pt x="58402" y="13843"/>
                  </a:cubicBezTo>
                  <a:cubicBezTo>
                    <a:pt x="58052" y="14126"/>
                    <a:pt x="57726" y="14432"/>
                    <a:pt x="57385" y="14721"/>
                  </a:cubicBezTo>
                  <a:cubicBezTo>
                    <a:pt x="57686" y="14389"/>
                    <a:pt x="57986" y="14060"/>
                    <a:pt x="58289" y="13730"/>
                  </a:cubicBezTo>
                  <a:cubicBezTo>
                    <a:pt x="58301" y="13716"/>
                    <a:pt x="58298" y="13702"/>
                    <a:pt x="58304" y="13690"/>
                  </a:cubicBezTo>
                  <a:close/>
                  <a:moveTo>
                    <a:pt x="23310" y="40383"/>
                  </a:moveTo>
                  <a:lnTo>
                    <a:pt x="23310" y="40383"/>
                  </a:lnTo>
                  <a:cubicBezTo>
                    <a:pt x="22167" y="41833"/>
                    <a:pt x="21027" y="43279"/>
                    <a:pt x="19883" y="44725"/>
                  </a:cubicBezTo>
                  <a:cubicBezTo>
                    <a:pt x="19857" y="44754"/>
                    <a:pt x="19826" y="44786"/>
                    <a:pt x="19800" y="44815"/>
                  </a:cubicBezTo>
                  <a:cubicBezTo>
                    <a:pt x="16607" y="48250"/>
                    <a:pt x="13442" y="51712"/>
                    <a:pt x="10307" y="55202"/>
                  </a:cubicBezTo>
                  <a:cubicBezTo>
                    <a:pt x="7931" y="57835"/>
                    <a:pt x="4894" y="60491"/>
                    <a:pt x="3173" y="63606"/>
                  </a:cubicBezTo>
                  <a:cubicBezTo>
                    <a:pt x="3150" y="63650"/>
                    <a:pt x="3186" y="63688"/>
                    <a:pt x="3224" y="63688"/>
                  </a:cubicBezTo>
                  <a:cubicBezTo>
                    <a:pt x="3241" y="63688"/>
                    <a:pt x="3259" y="63680"/>
                    <a:pt x="3271" y="63661"/>
                  </a:cubicBezTo>
                  <a:cubicBezTo>
                    <a:pt x="3339" y="63541"/>
                    <a:pt x="3422" y="63422"/>
                    <a:pt x="3501" y="63303"/>
                  </a:cubicBezTo>
                  <a:lnTo>
                    <a:pt x="3501" y="63303"/>
                  </a:lnTo>
                  <a:cubicBezTo>
                    <a:pt x="3332" y="63574"/>
                    <a:pt x="3186" y="63862"/>
                    <a:pt x="3066" y="64161"/>
                  </a:cubicBezTo>
                  <a:cubicBezTo>
                    <a:pt x="3053" y="64193"/>
                    <a:pt x="3085" y="64220"/>
                    <a:pt x="3116" y="64220"/>
                  </a:cubicBezTo>
                  <a:cubicBezTo>
                    <a:pt x="3132" y="64220"/>
                    <a:pt x="3147" y="64213"/>
                    <a:pt x="3156" y="64195"/>
                  </a:cubicBezTo>
                  <a:cubicBezTo>
                    <a:pt x="3673" y="63162"/>
                    <a:pt x="4432" y="62307"/>
                    <a:pt x="5139" y="61409"/>
                  </a:cubicBezTo>
                  <a:lnTo>
                    <a:pt x="5139" y="61409"/>
                  </a:lnTo>
                  <a:cubicBezTo>
                    <a:pt x="4637" y="62397"/>
                    <a:pt x="3866" y="63220"/>
                    <a:pt x="3462" y="64256"/>
                  </a:cubicBezTo>
                  <a:cubicBezTo>
                    <a:pt x="3439" y="64315"/>
                    <a:pt x="3496" y="64369"/>
                    <a:pt x="3549" y="64369"/>
                  </a:cubicBezTo>
                  <a:cubicBezTo>
                    <a:pt x="3570" y="64369"/>
                    <a:pt x="3589" y="64361"/>
                    <a:pt x="3603" y="64343"/>
                  </a:cubicBezTo>
                  <a:cubicBezTo>
                    <a:pt x="3933" y="63930"/>
                    <a:pt x="4262" y="63468"/>
                    <a:pt x="4571" y="62994"/>
                  </a:cubicBezTo>
                  <a:lnTo>
                    <a:pt x="4571" y="62994"/>
                  </a:lnTo>
                  <a:cubicBezTo>
                    <a:pt x="4562" y="63046"/>
                    <a:pt x="4550" y="63101"/>
                    <a:pt x="4542" y="63150"/>
                  </a:cubicBezTo>
                  <a:cubicBezTo>
                    <a:pt x="4458" y="63622"/>
                    <a:pt x="3971" y="64644"/>
                    <a:pt x="3487" y="64644"/>
                  </a:cubicBezTo>
                  <a:cubicBezTo>
                    <a:pt x="3267" y="64644"/>
                    <a:pt x="3047" y="64432"/>
                    <a:pt x="2867" y="63858"/>
                  </a:cubicBezTo>
                  <a:cubicBezTo>
                    <a:pt x="2723" y="63396"/>
                    <a:pt x="2694" y="62862"/>
                    <a:pt x="2602" y="62359"/>
                  </a:cubicBezTo>
                  <a:cubicBezTo>
                    <a:pt x="3318" y="62004"/>
                    <a:pt x="3944" y="61513"/>
                    <a:pt x="4522" y="60956"/>
                  </a:cubicBezTo>
                  <a:lnTo>
                    <a:pt x="4522" y="60956"/>
                  </a:lnTo>
                  <a:cubicBezTo>
                    <a:pt x="3907" y="61681"/>
                    <a:pt x="3321" y="62437"/>
                    <a:pt x="2812" y="63263"/>
                  </a:cubicBezTo>
                  <a:cubicBezTo>
                    <a:pt x="2768" y="63337"/>
                    <a:pt x="2831" y="63401"/>
                    <a:pt x="2898" y="63401"/>
                  </a:cubicBezTo>
                  <a:cubicBezTo>
                    <a:pt x="2927" y="63401"/>
                    <a:pt x="2958" y="63388"/>
                    <a:pt x="2980" y="63358"/>
                  </a:cubicBezTo>
                  <a:cubicBezTo>
                    <a:pt x="5468" y="59845"/>
                    <a:pt x="8754" y="56897"/>
                    <a:pt x="11563" y="53635"/>
                  </a:cubicBezTo>
                  <a:cubicBezTo>
                    <a:pt x="14511" y="50214"/>
                    <a:pt x="17556" y="46876"/>
                    <a:pt x="20539" y="43484"/>
                  </a:cubicBezTo>
                  <a:cubicBezTo>
                    <a:pt x="21454" y="42442"/>
                    <a:pt x="22383" y="41414"/>
                    <a:pt x="23310" y="40383"/>
                  </a:cubicBezTo>
                  <a:close/>
                  <a:moveTo>
                    <a:pt x="10503" y="62524"/>
                  </a:moveTo>
                  <a:cubicBezTo>
                    <a:pt x="10570" y="62602"/>
                    <a:pt x="10636" y="62680"/>
                    <a:pt x="10703" y="62755"/>
                  </a:cubicBezTo>
                  <a:cubicBezTo>
                    <a:pt x="10036" y="63433"/>
                    <a:pt x="9392" y="64135"/>
                    <a:pt x="8742" y="64833"/>
                  </a:cubicBezTo>
                  <a:cubicBezTo>
                    <a:pt x="8815" y="64735"/>
                    <a:pt x="8881" y="64634"/>
                    <a:pt x="8950" y="64539"/>
                  </a:cubicBezTo>
                  <a:cubicBezTo>
                    <a:pt x="9444" y="63849"/>
                    <a:pt x="9966" y="63182"/>
                    <a:pt x="10503" y="62524"/>
                  </a:cubicBezTo>
                  <a:close/>
                  <a:moveTo>
                    <a:pt x="11657" y="64457"/>
                  </a:moveTo>
                  <a:cubicBezTo>
                    <a:pt x="11781" y="64457"/>
                    <a:pt x="11263" y="65140"/>
                    <a:pt x="11240" y="65263"/>
                  </a:cubicBezTo>
                  <a:lnTo>
                    <a:pt x="11240" y="65263"/>
                  </a:lnTo>
                  <a:cubicBezTo>
                    <a:pt x="11246" y="65227"/>
                    <a:pt x="11218" y="65204"/>
                    <a:pt x="11192" y="65204"/>
                  </a:cubicBezTo>
                  <a:cubicBezTo>
                    <a:pt x="11174" y="65204"/>
                    <a:pt x="11158" y="65214"/>
                    <a:pt x="11153" y="65238"/>
                  </a:cubicBezTo>
                  <a:lnTo>
                    <a:pt x="11150" y="65240"/>
                  </a:lnTo>
                  <a:lnTo>
                    <a:pt x="11110" y="65391"/>
                  </a:lnTo>
                  <a:cubicBezTo>
                    <a:pt x="11107" y="65399"/>
                    <a:pt x="11113" y="65405"/>
                    <a:pt x="11115" y="65414"/>
                  </a:cubicBezTo>
                  <a:cubicBezTo>
                    <a:pt x="11076" y="65412"/>
                    <a:pt x="11036" y="65410"/>
                    <a:pt x="10997" y="65410"/>
                  </a:cubicBezTo>
                  <a:cubicBezTo>
                    <a:pt x="10872" y="65410"/>
                    <a:pt x="10747" y="65421"/>
                    <a:pt x="10622" y="65445"/>
                  </a:cubicBezTo>
                  <a:cubicBezTo>
                    <a:pt x="10547" y="65460"/>
                    <a:pt x="10472" y="65486"/>
                    <a:pt x="10402" y="65520"/>
                  </a:cubicBezTo>
                  <a:cubicBezTo>
                    <a:pt x="10674" y="65278"/>
                    <a:pt x="10942" y="65030"/>
                    <a:pt x="11214" y="64787"/>
                  </a:cubicBezTo>
                  <a:cubicBezTo>
                    <a:pt x="11482" y="64548"/>
                    <a:pt x="11612" y="64457"/>
                    <a:pt x="11657" y="64457"/>
                  </a:cubicBezTo>
                  <a:close/>
                  <a:moveTo>
                    <a:pt x="11840" y="64623"/>
                  </a:moveTo>
                  <a:lnTo>
                    <a:pt x="11840" y="64623"/>
                  </a:lnTo>
                  <a:cubicBezTo>
                    <a:pt x="11970" y="65112"/>
                    <a:pt x="12015" y="65608"/>
                    <a:pt x="11771" y="65608"/>
                  </a:cubicBezTo>
                  <a:cubicBezTo>
                    <a:pt x="11728" y="65608"/>
                    <a:pt x="11675" y="65593"/>
                    <a:pt x="11612" y="65558"/>
                  </a:cubicBezTo>
                  <a:cubicBezTo>
                    <a:pt x="11494" y="65497"/>
                    <a:pt x="11370" y="65454"/>
                    <a:pt x="11237" y="65434"/>
                  </a:cubicBezTo>
                  <a:cubicBezTo>
                    <a:pt x="11465" y="65353"/>
                    <a:pt x="11684" y="64960"/>
                    <a:pt x="11840" y="64623"/>
                  </a:cubicBezTo>
                  <a:close/>
                  <a:moveTo>
                    <a:pt x="11439" y="63676"/>
                  </a:moveTo>
                  <a:cubicBezTo>
                    <a:pt x="11456" y="63699"/>
                    <a:pt x="11476" y="63719"/>
                    <a:pt x="11494" y="63742"/>
                  </a:cubicBezTo>
                  <a:lnTo>
                    <a:pt x="11494" y="63745"/>
                  </a:lnTo>
                  <a:cubicBezTo>
                    <a:pt x="11560" y="63837"/>
                    <a:pt x="11644" y="64016"/>
                    <a:pt x="11719" y="64224"/>
                  </a:cubicBezTo>
                  <a:cubicBezTo>
                    <a:pt x="11081" y="64631"/>
                    <a:pt x="10555" y="65134"/>
                    <a:pt x="9987" y="65645"/>
                  </a:cubicBezTo>
                  <a:cubicBezTo>
                    <a:pt x="10541" y="65145"/>
                    <a:pt x="11012" y="64334"/>
                    <a:pt x="11439" y="63676"/>
                  </a:cubicBezTo>
                  <a:close/>
                  <a:moveTo>
                    <a:pt x="9306" y="61069"/>
                  </a:moveTo>
                  <a:cubicBezTo>
                    <a:pt x="8924" y="61454"/>
                    <a:pt x="8318" y="62341"/>
                    <a:pt x="7946" y="63023"/>
                  </a:cubicBezTo>
                  <a:cubicBezTo>
                    <a:pt x="7892" y="63118"/>
                    <a:pt x="7971" y="63247"/>
                    <a:pt x="8069" y="63247"/>
                  </a:cubicBezTo>
                  <a:cubicBezTo>
                    <a:pt x="8093" y="63247"/>
                    <a:pt x="8118" y="63240"/>
                    <a:pt x="8142" y="63222"/>
                  </a:cubicBezTo>
                  <a:cubicBezTo>
                    <a:pt x="8448" y="62997"/>
                    <a:pt x="8627" y="62862"/>
                    <a:pt x="8921" y="62625"/>
                  </a:cubicBezTo>
                  <a:cubicBezTo>
                    <a:pt x="9083" y="62492"/>
                    <a:pt x="9236" y="62348"/>
                    <a:pt x="9389" y="62209"/>
                  </a:cubicBezTo>
                  <a:lnTo>
                    <a:pt x="9389" y="62209"/>
                  </a:lnTo>
                  <a:cubicBezTo>
                    <a:pt x="8910" y="62890"/>
                    <a:pt x="8393" y="63528"/>
                    <a:pt x="8052" y="64317"/>
                  </a:cubicBezTo>
                  <a:cubicBezTo>
                    <a:pt x="8005" y="64428"/>
                    <a:pt x="8082" y="64531"/>
                    <a:pt x="8177" y="64531"/>
                  </a:cubicBezTo>
                  <a:cubicBezTo>
                    <a:pt x="8210" y="64531"/>
                    <a:pt x="8245" y="64519"/>
                    <a:pt x="8278" y="64490"/>
                  </a:cubicBezTo>
                  <a:cubicBezTo>
                    <a:pt x="8633" y="64184"/>
                    <a:pt x="8988" y="63875"/>
                    <a:pt x="9337" y="63563"/>
                  </a:cubicBezTo>
                  <a:lnTo>
                    <a:pt x="9337" y="63563"/>
                  </a:lnTo>
                  <a:cubicBezTo>
                    <a:pt x="8780" y="64305"/>
                    <a:pt x="8246" y="65059"/>
                    <a:pt x="7720" y="65821"/>
                  </a:cubicBezTo>
                  <a:cubicBezTo>
                    <a:pt x="7769" y="65544"/>
                    <a:pt x="7844" y="65261"/>
                    <a:pt x="7896" y="65009"/>
                  </a:cubicBezTo>
                  <a:cubicBezTo>
                    <a:pt x="7995" y="64519"/>
                    <a:pt x="8119" y="63921"/>
                    <a:pt x="7977" y="63433"/>
                  </a:cubicBezTo>
                  <a:cubicBezTo>
                    <a:pt x="7911" y="63200"/>
                    <a:pt x="7773" y="62952"/>
                    <a:pt x="7592" y="62710"/>
                  </a:cubicBezTo>
                  <a:lnTo>
                    <a:pt x="7592" y="62710"/>
                  </a:lnTo>
                  <a:cubicBezTo>
                    <a:pt x="8209" y="62208"/>
                    <a:pt x="8743" y="61634"/>
                    <a:pt x="9306" y="61069"/>
                  </a:cubicBezTo>
                  <a:close/>
                  <a:moveTo>
                    <a:pt x="43848" y="29704"/>
                  </a:moveTo>
                  <a:lnTo>
                    <a:pt x="43848" y="29704"/>
                  </a:lnTo>
                  <a:cubicBezTo>
                    <a:pt x="37843" y="36737"/>
                    <a:pt x="32248" y="44113"/>
                    <a:pt x="26549" y="51400"/>
                  </a:cubicBezTo>
                  <a:cubicBezTo>
                    <a:pt x="24352" y="54215"/>
                    <a:pt x="22132" y="57010"/>
                    <a:pt x="19924" y="59816"/>
                  </a:cubicBezTo>
                  <a:cubicBezTo>
                    <a:pt x="19003" y="60985"/>
                    <a:pt x="18085" y="62157"/>
                    <a:pt x="17172" y="63332"/>
                  </a:cubicBezTo>
                  <a:cubicBezTo>
                    <a:pt x="16814" y="63771"/>
                    <a:pt x="16462" y="64218"/>
                    <a:pt x="16116" y="64672"/>
                  </a:cubicBezTo>
                  <a:cubicBezTo>
                    <a:pt x="16070" y="64602"/>
                    <a:pt x="16029" y="64542"/>
                    <a:pt x="15997" y="64498"/>
                  </a:cubicBezTo>
                  <a:cubicBezTo>
                    <a:pt x="15959" y="64445"/>
                    <a:pt x="15903" y="64419"/>
                    <a:pt x="15849" y="64419"/>
                  </a:cubicBezTo>
                  <a:cubicBezTo>
                    <a:pt x="15783" y="64419"/>
                    <a:pt x="15718" y="64459"/>
                    <a:pt x="15691" y="64539"/>
                  </a:cubicBezTo>
                  <a:cubicBezTo>
                    <a:pt x="15328" y="65578"/>
                    <a:pt x="14942" y="65975"/>
                    <a:pt x="14554" y="65975"/>
                  </a:cubicBezTo>
                  <a:cubicBezTo>
                    <a:pt x="13715" y="65975"/>
                    <a:pt x="12864" y="64113"/>
                    <a:pt x="12198" y="62890"/>
                  </a:cubicBezTo>
                  <a:cubicBezTo>
                    <a:pt x="12207" y="62888"/>
                    <a:pt x="12218" y="62890"/>
                    <a:pt x="12230" y="62885"/>
                  </a:cubicBezTo>
                  <a:cubicBezTo>
                    <a:pt x="13298" y="62183"/>
                    <a:pt x="14314" y="61415"/>
                    <a:pt x="15279" y="60581"/>
                  </a:cubicBezTo>
                  <a:lnTo>
                    <a:pt x="15279" y="60581"/>
                  </a:lnTo>
                  <a:cubicBezTo>
                    <a:pt x="14467" y="61643"/>
                    <a:pt x="13653" y="62706"/>
                    <a:pt x="12825" y="63754"/>
                  </a:cubicBezTo>
                  <a:cubicBezTo>
                    <a:pt x="12743" y="63855"/>
                    <a:pt x="12824" y="63988"/>
                    <a:pt x="12923" y="63988"/>
                  </a:cubicBezTo>
                  <a:cubicBezTo>
                    <a:pt x="12953" y="63988"/>
                    <a:pt x="12986" y="63975"/>
                    <a:pt x="13015" y="63944"/>
                  </a:cubicBezTo>
                  <a:cubicBezTo>
                    <a:pt x="22245" y="54385"/>
                    <a:pt x="30337" y="43833"/>
                    <a:pt x="39232" y="33974"/>
                  </a:cubicBezTo>
                  <a:cubicBezTo>
                    <a:pt x="40248" y="32848"/>
                    <a:pt x="41270" y="31731"/>
                    <a:pt x="42301" y="30619"/>
                  </a:cubicBezTo>
                  <a:lnTo>
                    <a:pt x="42301" y="30619"/>
                  </a:lnTo>
                  <a:cubicBezTo>
                    <a:pt x="39934" y="33469"/>
                    <a:pt x="37584" y="36333"/>
                    <a:pt x="35156" y="39125"/>
                  </a:cubicBezTo>
                  <a:cubicBezTo>
                    <a:pt x="31082" y="43807"/>
                    <a:pt x="27248" y="48660"/>
                    <a:pt x="23284" y="53433"/>
                  </a:cubicBezTo>
                  <a:cubicBezTo>
                    <a:pt x="20443" y="56851"/>
                    <a:pt x="16586" y="60159"/>
                    <a:pt x="14932" y="64348"/>
                  </a:cubicBezTo>
                  <a:cubicBezTo>
                    <a:pt x="14890" y="64452"/>
                    <a:pt x="14987" y="64532"/>
                    <a:pt x="15080" y="64532"/>
                  </a:cubicBezTo>
                  <a:cubicBezTo>
                    <a:pt x="15117" y="64532"/>
                    <a:pt x="15153" y="64520"/>
                    <a:pt x="15180" y="64493"/>
                  </a:cubicBezTo>
                  <a:cubicBezTo>
                    <a:pt x="22539" y="57333"/>
                    <a:pt x="28579" y="48401"/>
                    <a:pt x="34942" y="40352"/>
                  </a:cubicBezTo>
                  <a:cubicBezTo>
                    <a:pt x="37812" y="36720"/>
                    <a:pt x="40800" y="33186"/>
                    <a:pt x="43848" y="29704"/>
                  </a:cubicBezTo>
                  <a:close/>
                  <a:moveTo>
                    <a:pt x="10887" y="62986"/>
                  </a:moveTo>
                  <a:cubicBezTo>
                    <a:pt x="11029" y="63150"/>
                    <a:pt x="11162" y="63318"/>
                    <a:pt x="11294" y="63491"/>
                  </a:cubicBezTo>
                  <a:lnTo>
                    <a:pt x="11292" y="63491"/>
                  </a:lnTo>
                  <a:cubicBezTo>
                    <a:pt x="10249" y="64366"/>
                    <a:pt x="9470" y="65468"/>
                    <a:pt x="8558" y="66470"/>
                  </a:cubicBezTo>
                  <a:cubicBezTo>
                    <a:pt x="8806" y="66095"/>
                    <a:pt x="9054" y="65723"/>
                    <a:pt x="9305" y="65353"/>
                  </a:cubicBezTo>
                  <a:cubicBezTo>
                    <a:pt x="9839" y="64568"/>
                    <a:pt x="10368" y="63780"/>
                    <a:pt x="10887" y="62986"/>
                  </a:cubicBezTo>
                  <a:close/>
                  <a:moveTo>
                    <a:pt x="58961" y="15873"/>
                  </a:moveTo>
                  <a:cubicBezTo>
                    <a:pt x="59031" y="15873"/>
                    <a:pt x="58588" y="16499"/>
                    <a:pt x="57155" y="18318"/>
                  </a:cubicBezTo>
                  <a:cubicBezTo>
                    <a:pt x="54351" y="21881"/>
                    <a:pt x="51210" y="25221"/>
                    <a:pt x="48277" y="28679"/>
                  </a:cubicBezTo>
                  <a:cubicBezTo>
                    <a:pt x="43040" y="34855"/>
                    <a:pt x="38031" y="41192"/>
                    <a:pt x="32979" y="47517"/>
                  </a:cubicBezTo>
                  <a:cubicBezTo>
                    <a:pt x="28169" y="53539"/>
                    <a:pt x="22848" y="59134"/>
                    <a:pt x="18939" y="65821"/>
                  </a:cubicBezTo>
                  <a:cubicBezTo>
                    <a:pt x="18881" y="65922"/>
                    <a:pt x="18971" y="66034"/>
                    <a:pt x="19066" y="66043"/>
                  </a:cubicBezTo>
                  <a:cubicBezTo>
                    <a:pt x="18794" y="66431"/>
                    <a:pt x="18503" y="66584"/>
                    <a:pt x="18213" y="66584"/>
                  </a:cubicBezTo>
                  <a:cubicBezTo>
                    <a:pt x="17471" y="66584"/>
                    <a:pt x="16730" y="65580"/>
                    <a:pt x="16292" y="64934"/>
                  </a:cubicBezTo>
                  <a:lnTo>
                    <a:pt x="16292" y="64932"/>
                  </a:lnTo>
                  <a:cubicBezTo>
                    <a:pt x="17164" y="63808"/>
                    <a:pt x="18036" y="62683"/>
                    <a:pt x="18905" y="61557"/>
                  </a:cubicBezTo>
                  <a:cubicBezTo>
                    <a:pt x="19251" y="61202"/>
                    <a:pt x="19592" y="60846"/>
                    <a:pt x="19906" y="60491"/>
                  </a:cubicBezTo>
                  <a:cubicBezTo>
                    <a:pt x="23293" y="56657"/>
                    <a:pt x="26665" y="52844"/>
                    <a:pt x="29973" y="48958"/>
                  </a:cubicBezTo>
                  <a:lnTo>
                    <a:pt x="29973" y="48958"/>
                  </a:lnTo>
                  <a:lnTo>
                    <a:pt x="29223" y="49939"/>
                  </a:lnTo>
                  <a:cubicBezTo>
                    <a:pt x="28466" y="50930"/>
                    <a:pt x="27739" y="51943"/>
                    <a:pt x="27003" y="52950"/>
                  </a:cubicBezTo>
                  <a:cubicBezTo>
                    <a:pt x="27840" y="51975"/>
                    <a:pt x="28686" y="51005"/>
                    <a:pt x="29540" y="50037"/>
                  </a:cubicBezTo>
                  <a:cubicBezTo>
                    <a:pt x="31968" y="46868"/>
                    <a:pt x="34471" y="43755"/>
                    <a:pt x="36974" y="40640"/>
                  </a:cubicBezTo>
                  <a:lnTo>
                    <a:pt x="37073" y="40519"/>
                  </a:lnTo>
                  <a:cubicBezTo>
                    <a:pt x="39039" y="38224"/>
                    <a:pt x="41028" y="35946"/>
                    <a:pt x="43023" y="33674"/>
                  </a:cubicBezTo>
                  <a:lnTo>
                    <a:pt x="43023" y="33674"/>
                  </a:lnTo>
                  <a:cubicBezTo>
                    <a:pt x="41031" y="36059"/>
                    <a:pt x="39053" y="38452"/>
                    <a:pt x="37090" y="40857"/>
                  </a:cubicBezTo>
                  <a:cubicBezTo>
                    <a:pt x="34919" y="43516"/>
                    <a:pt x="32780" y="46204"/>
                    <a:pt x="30591" y="48848"/>
                  </a:cubicBezTo>
                  <a:cubicBezTo>
                    <a:pt x="32872" y="46264"/>
                    <a:pt x="35156" y="43689"/>
                    <a:pt x="37295" y="41062"/>
                  </a:cubicBezTo>
                  <a:cubicBezTo>
                    <a:pt x="42385" y="34809"/>
                    <a:pt x="47613" y="28671"/>
                    <a:pt x="52905" y="22588"/>
                  </a:cubicBezTo>
                  <a:cubicBezTo>
                    <a:pt x="54037" y="21286"/>
                    <a:pt x="55183" y="19998"/>
                    <a:pt x="56329" y="18711"/>
                  </a:cubicBezTo>
                  <a:cubicBezTo>
                    <a:pt x="56933" y="18033"/>
                    <a:pt x="58832" y="15873"/>
                    <a:pt x="58961" y="15873"/>
                  </a:cubicBezTo>
                  <a:close/>
                  <a:moveTo>
                    <a:pt x="10598" y="63243"/>
                  </a:moveTo>
                  <a:cubicBezTo>
                    <a:pt x="9668" y="64201"/>
                    <a:pt x="8787" y="65610"/>
                    <a:pt x="7974" y="66872"/>
                  </a:cubicBezTo>
                  <a:cubicBezTo>
                    <a:pt x="7862" y="66713"/>
                    <a:pt x="7761" y="66549"/>
                    <a:pt x="7672" y="66380"/>
                  </a:cubicBezTo>
                  <a:lnTo>
                    <a:pt x="7672" y="66380"/>
                  </a:lnTo>
                  <a:cubicBezTo>
                    <a:pt x="8634" y="65323"/>
                    <a:pt x="9602" y="64269"/>
                    <a:pt x="10598" y="63243"/>
                  </a:cubicBezTo>
                  <a:close/>
                  <a:moveTo>
                    <a:pt x="11047" y="63873"/>
                  </a:moveTo>
                  <a:lnTo>
                    <a:pt x="11047" y="63873"/>
                  </a:lnTo>
                  <a:cubicBezTo>
                    <a:pt x="11057" y="63873"/>
                    <a:pt x="10983" y="63989"/>
                    <a:pt x="10757" y="64311"/>
                  </a:cubicBezTo>
                  <a:cubicBezTo>
                    <a:pt x="10371" y="64859"/>
                    <a:pt x="9969" y="65393"/>
                    <a:pt x="9603" y="65956"/>
                  </a:cubicBezTo>
                  <a:cubicBezTo>
                    <a:pt x="9553" y="66032"/>
                    <a:pt x="9619" y="66098"/>
                    <a:pt x="9689" y="66098"/>
                  </a:cubicBezTo>
                  <a:cubicBezTo>
                    <a:pt x="9712" y="66098"/>
                    <a:pt x="9736" y="66091"/>
                    <a:pt x="9756" y="66075"/>
                  </a:cubicBezTo>
                  <a:cubicBezTo>
                    <a:pt x="9839" y="66011"/>
                    <a:pt x="9912" y="65942"/>
                    <a:pt x="9990" y="65876"/>
                  </a:cubicBezTo>
                  <a:lnTo>
                    <a:pt x="9990" y="65876"/>
                  </a:lnTo>
                  <a:cubicBezTo>
                    <a:pt x="9718" y="66196"/>
                    <a:pt x="9513" y="66618"/>
                    <a:pt x="9343" y="66886"/>
                  </a:cubicBezTo>
                  <a:lnTo>
                    <a:pt x="9343" y="66889"/>
                  </a:lnTo>
                  <a:cubicBezTo>
                    <a:pt x="9143" y="67234"/>
                    <a:pt x="8931" y="67404"/>
                    <a:pt x="8706" y="67404"/>
                  </a:cubicBezTo>
                  <a:cubicBezTo>
                    <a:pt x="8547" y="67404"/>
                    <a:pt x="8381" y="67319"/>
                    <a:pt x="8208" y="67149"/>
                  </a:cubicBezTo>
                  <a:cubicBezTo>
                    <a:pt x="9048" y="66387"/>
                    <a:pt x="9712" y="65468"/>
                    <a:pt x="10446" y="64605"/>
                  </a:cubicBezTo>
                  <a:cubicBezTo>
                    <a:pt x="10589" y="64436"/>
                    <a:pt x="11024" y="63873"/>
                    <a:pt x="11047" y="63873"/>
                  </a:cubicBezTo>
                  <a:close/>
                  <a:moveTo>
                    <a:pt x="51544" y="0"/>
                  </a:moveTo>
                  <a:cubicBezTo>
                    <a:pt x="51532" y="0"/>
                    <a:pt x="51520" y="1"/>
                    <a:pt x="51508" y="3"/>
                  </a:cubicBezTo>
                  <a:cubicBezTo>
                    <a:pt x="45670" y="863"/>
                    <a:pt x="40863" y="4740"/>
                    <a:pt x="38597" y="10125"/>
                  </a:cubicBezTo>
                  <a:cubicBezTo>
                    <a:pt x="37809" y="12001"/>
                    <a:pt x="37656" y="13439"/>
                    <a:pt x="37939" y="14675"/>
                  </a:cubicBezTo>
                  <a:cubicBezTo>
                    <a:pt x="37901" y="14724"/>
                    <a:pt x="37858" y="14770"/>
                    <a:pt x="37820" y="14819"/>
                  </a:cubicBezTo>
                  <a:cubicBezTo>
                    <a:pt x="37739" y="14922"/>
                    <a:pt x="37806" y="15060"/>
                    <a:pt x="37917" y="15060"/>
                  </a:cubicBezTo>
                  <a:cubicBezTo>
                    <a:pt x="37940" y="15060"/>
                    <a:pt x="37965" y="15055"/>
                    <a:pt x="37991" y="15041"/>
                  </a:cubicBezTo>
                  <a:cubicBezTo>
                    <a:pt x="38002" y="15035"/>
                    <a:pt x="38014" y="15030"/>
                    <a:pt x="38025" y="15024"/>
                  </a:cubicBezTo>
                  <a:cubicBezTo>
                    <a:pt x="38467" y="16459"/>
                    <a:pt x="39524" y="17634"/>
                    <a:pt x="40895" y="18927"/>
                  </a:cubicBezTo>
                  <a:cubicBezTo>
                    <a:pt x="40906" y="18996"/>
                    <a:pt x="40964" y="19048"/>
                    <a:pt x="41033" y="19057"/>
                  </a:cubicBezTo>
                  <a:cubicBezTo>
                    <a:pt x="41172" y="19187"/>
                    <a:pt x="41316" y="19320"/>
                    <a:pt x="41461" y="19453"/>
                  </a:cubicBezTo>
                  <a:lnTo>
                    <a:pt x="41443" y="19476"/>
                  </a:lnTo>
                  <a:cubicBezTo>
                    <a:pt x="41360" y="19588"/>
                    <a:pt x="41477" y="19713"/>
                    <a:pt x="41594" y="19713"/>
                  </a:cubicBezTo>
                  <a:cubicBezTo>
                    <a:pt x="41618" y="19713"/>
                    <a:pt x="41643" y="19708"/>
                    <a:pt x="41666" y="19695"/>
                  </a:cubicBezTo>
                  <a:lnTo>
                    <a:pt x="41700" y="19675"/>
                  </a:lnTo>
                  <a:cubicBezTo>
                    <a:pt x="42102" y="20041"/>
                    <a:pt x="42520" y="20423"/>
                    <a:pt x="42956" y="20830"/>
                  </a:cubicBezTo>
                  <a:cubicBezTo>
                    <a:pt x="42973" y="20846"/>
                    <a:pt x="42992" y="20853"/>
                    <a:pt x="43011" y="20853"/>
                  </a:cubicBezTo>
                  <a:cubicBezTo>
                    <a:pt x="43074" y="20853"/>
                    <a:pt x="43130" y="20772"/>
                    <a:pt x="43072" y="20711"/>
                  </a:cubicBezTo>
                  <a:cubicBezTo>
                    <a:pt x="42702" y="20333"/>
                    <a:pt x="42292" y="19958"/>
                    <a:pt x="41871" y="19574"/>
                  </a:cubicBezTo>
                  <a:cubicBezTo>
                    <a:pt x="42528" y="19185"/>
                    <a:pt x="43050" y="18782"/>
                    <a:pt x="43210" y="18782"/>
                  </a:cubicBezTo>
                  <a:cubicBezTo>
                    <a:pt x="43351" y="18782"/>
                    <a:pt x="43210" y="19097"/>
                    <a:pt x="42630" y="20013"/>
                  </a:cubicBezTo>
                  <a:cubicBezTo>
                    <a:pt x="42554" y="20134"/>
                    <a:pt x="42661" y="20248"/>
                    <a:pt x="42777" y="20248"/>
                  </a:cubicBezTo>
                  <a:cubicBezTo>
                    <a:pt x="42801" y="20248"/>
                    <a:pt x="42826" y="20243"/>
                    <a:pt x="42849" y="20232"/>
                  </a:cubicBezTo>
                  <a:cubicBezTo>
                    <a:pt x="43877" y="19756"/>
                    <a:pt x="44340" y="19479"/>
                    <a:pt x="44403" y="19479"/>
                  </a:cubicBezTo>
                  <a:cubicBezTo>
                    <a:pt x="44484" y="19479"/>
                    <a:pt x="43912" y="19931"/>
                    <a:pt x="43028" y="21003"/>
                  </a:cubicBezTo>
                  <a:cubicBezTo>
                    <a:pt x="42973" y="21069"/>
                    <a:pt x="43031" y="21156"/>
                    <a:pt x="43095" y="21156"/>
                  </a:cubicBezTo>
                  <a:cubicBezTo>
                    <a:pt x="43116" y="21156"/>
                    <a:pt x="43137" y="21148"/>
                    <a:pt x="43155" y="21127"/>
                  </a:cubicBezTo>
                  <a:cubicBezTo>
                    <a:pt x="43860" y="20356"/>
                    <a:pt x="44561" y="19582"/>
                    <a:pt x="45263" y="18809"/>
                  </a:cubicBezTo>
                  <a:cubicBezTo>
                    <a:pt x="45448" y="18910"/>
                    <a:pt x="45632" y="19014"/>
                    <a:pt x="45820" y="19103"/>
                  </a:cubicBezTo>
                  <a:cubicBezTo>
                    <a:pt x="42353" y="22085"/>
                    <a:pt x="39524" y="25740"/>
                    <a:pt x="36596" y="29274"/>
                  </a:cubicBezTo>
                  <a:cubicBezTo>
                    <a:pt x="37751" y="27952"/>
                    <a:pt x="38917" y="26641"/>
                    <a:pt x="40092" y="25339"/>
                  </a:cubicBezTo>
                  <a:lnTo>
                    <a:pt x="40092" y="25339"/>
                  </a:lnTo>
                  <a:cubicBezTo>
                    <a:pt x="39373" y="26162"/>
                    <a:pt x="38660" y="26988"/>
                    <a:pt x="37950" y="27819"/>
                  </a:cubicBezTo>
                  <a:cubicBezTo>
                    <a:pt x="34610" y="31722"/>
                    <a:pt x="31397" y="35738"/>
                    <a:pt x="28111" y="39685"/>
                  </a:cubicBezTo>
                  <a:cubicBezTo>
                    <a:pt x="24855" y="43594"/>
                    <a:pt x="21159" y="47075"/>
                    <a:pt x="17527" y="50609"/>
                  </a:cubicBezTo>
                  <a:cubicBezTo>
                    <a:pt x="20007" y="47996"/>
                    <a:pt x="22378" y="45239"/>
                    <a:pt x="24800" y="42621"/>
                  </a:cubicBezTo>
                  <a:cubicBezTo>
                    <a:pt x="27441" y="39760"/>
                    <a:pt x="30008" y="36821"/>
                    <a:pt x="32569" y="33876"/>
                  </a:cubicBezTo>
                  <a:lnTo>
                    <a:pt x="32569" y="33876"/>
                  </a:lnTo>
                  <a:cubicBezTo>
                    <a:pt x="28357" y="38507"/>
                    <a:pt x="24052" y="43054"/>
                    <a:pt x="19797" y="47638"/>
                  </a:cubicBezTo>
                  <a:cubicBezTo>
                    <a:pt x="17285" y="50343"/>
                    <a:pt x="14666" y="52875"/>
                    <a:pt x="12048" y="55433"/>
                  </a:cubicBezTo>
                  <a:cubicBezTo>
                    <a:pt x="12778" y="54587"/>
                    <a:pt x="13509" y="53736"/>
                    <a:pt x="14216" y="52858"/>
                  </a:cubicBezTo>
                  <a:cubicBezTo>
                    <a:pt x="18076" y="48715"/>
                    <a:pt x="21916" y="44552"/>
                    <a:pt x="25738" y="40372"/>
                  </a:cubicBezTo>
                  <a:cubicBezTo>
                    <a:pt x="27820" y="38085"/>
                    <a:pt x="29731" y="35657"/>
                    <a:pt x="31639" y="33226"/>
                  </a:cubicBezTo>
                  <a:cubicBezTo>
                    <a:pt x="32673" y="32170"/>
                    <a:pt x="33686" y="31096"/>
                    <a:pt x="34656" y="29999"/>
                  </a:cubicBezTo>
                  <a:cubicBezTo>
                    <a:pt x="36983" y="27657"/>
                    <a:pt x="39197" y="25250"/>
                    <a:pt x="41059" y="22648"/>
                  </a:cubicBezTo>
                  <a:cubicBezTo>
                    <a:pt x="41136" y="22543"/>
                    <a:pt x="41035" y="22440"/>
                    <a:pt x="40932" y="22440"/>
                  </a:cubicBezTo>
                  <a:cubicBezTo>
                    <a:pt x="40899" y="22440"/>
                    <a:pt x="40865" y="22451"/>
                    <a:pt x="40837" y="22475"/>
                  </a:cubicBezTo>
                  <a:cubicBezTo>
                    <a:pt x="40294" y="22952"/>
                    <a:pt x="39781" y="23457"/>
                    <a:pt x="39264" y="23959"/>
                  </a:cubicBezTo>
                  <a:cubicBezTo>
                    <a:pt x="39555" y="23491"/>
                    <a:pt x="39832" y="23021"/>
                    <a:pt x="40095" y="22545"/>
                  </a:cubicBezTo>
                  <a:cubicBezTo>
                    <a:pt x="40160" y="22428"/>
                    <a:pt x="40068" y="22324"/>
                    <a:pt x="39964" y="22324"/>
                  </a:cubicBezTo>
                  <a:cubicBezTo>
                    <a:pt x="39929" y="22324"/>
                    <a:pt x="39893" y="22336"/>
                    <a:pt x="39861" y="22363"/>
                  </a:cubicBezTo>
                  <a:cubicBezTo>
                    <a:pt x="39134" y="22969"/>
                    <a:pt x="38427" y="23590"/>
                    <a:pt x="37725" y="24225"/>
                  </a:cubicBezTo>
                  <a:cubicBezTo>
                    <a:pt x="38256" y="23604"/>
                    <a:pt x="38802" y="22992"/>
                    <a:pt x="39324" y="22366"/>
                  </a:cubicBezTo>
                  <a:cubicBezTo>
                    <a:pt x="39422" y="22248"/>
                    <a:pt x="39327" y="22098"/>
                    <a:pt x="39209" y="22098"/>
                  </a:cubicBezTo>
                  <a:cubicBezTo>
                    <a:pt x="39174" y="22098"/>
                    <a:pt x="39137" y="22111"/>
                    <a:pt x="39102" y="22143"/>
                  </a:cubicBezTo>
                  <a:cubicBezTo>
                    <a:pt x="37711" y="23437"/>
                    <a:pt x="36319" y="24727"/>
                    <a:pt x="34925" y="26015"/>
                  </a:cubicBezTo>
                  <a:cubicBezTo>
                    <a:pt x="36097" y="24793"/>
                    <a:pt x="37266" y="23567"/>
                    <a:pt x="38461" y="22363"/>
                  </a:cubicBezTo>
                  <a:cubicBezTo>
                    <a:pt x="38568" y="22253"/>
                    <a:pt x="38464" y="22101"/>
                    <a:pt x="38346" y="22101"/>
                  </a:cubicBezTo>
                  <a:cubicBezTo>
                    <a:pt x="38312" y="22101"/>
                    <a:pt x="38276" y="22115"/>
                    <a:pt x="38245" y="22146"/>
                  </a:cubicBezTo>
                  <a:cubicBezTo>
                    <a:pt x="36354" y="24043"/>
                    <a:pt x="34489" y="25969"/>
                    <a:pt x="32653" y="27920"/>
                  </a:cubicBezTo>
                  <a:cubicBezTo>
                    <a:pt x="34359" y="26012"/>
                    <a:pt x="36053" y="24095"/>
                    <a:pt x="37705" y="22146"/>
                  </a:cubicBezTo>
                  <a:cubicBezTo>
                    <a:pt x="37802" y="22044"/>
                    <a:pt x="37725" y="21881"/>
                    <a:pt x="37595" y="21881"/>
                  </a:cubicBezTo>
                  <a:cubicBezTo>
                    <a:pt x="37582" y="21881"/>
                    <a:pt x="37568" y="21883"/>
                    <a:pt x="37555" y="21886"/>
                  </a:cubicBezTo>
                  <a:cubicBezTo>
                    <a:pt x="37146" y="21974"/>
                    <a:pt x="36679" y="22165"/>
                    <a:pt x="36457" y="22165"/>
                  </a:cubicBezTo>
                  <a:cubicBezTo>
                    <a:pt x="36285" y="22165"/>
                    <a:pt x="36261" y="22051"/>
                    <a:pt x="36524" y="21687"/>
                  </a:cubicBezTo>
                  <a:cubicBezTo>
                    <a:pt x="36582" y="21684"/>
                    <a:pt x="36642" y="21683"/>
                    <a:pt x="36703" y="21683"/>
                  </a:cubicBezTo>
                  <a:cubicBezTo>
                    <a:pt x="37627" y="21683"/>
                    <a:pt x="38824" y="22014"/>
                    <a:pt x="39734" y="22163"/>
                  </a:cubicBezTo>
                  <a:cubicBezTo>
                    <a:pt x="40128" y="22228"/>
                    <a:pt x="40556" y="22279"/>
                    <a:pt x="40983" y="22279"/>
                  </a:cubicBezTo>
                  <a:cubicBezTo>
                    <a:pt x="41775" y="22279"/>
                    <a:pt x="42562" y="22105"/>
                    <a:pt x="43109" y="21525"/>
                  </a:cubicBezTo>
                  <a:cubicBezTo>
                    <a:pt x="43199" y="21431"/>
                    <a:pt x="43118" y="21295"/>
                    <a:pt x="43012" y="21295"/>
                  </a:cubicBezTo>
                  <a:cubicBezTo>
                    <a:pt x="42991" y="21295"/>
                    <a:pt x="42969" y="21300"/>
                    <a:pt x="42948" y="21312"/>
                  </a:cubicBezTo>
                  <a:cubicBezTo>
                    <a:pt x="42221" y="21715"/>
                    <a:pt x="41484" y="21855"/>
                    <a:pt x="40740" y="21855"/>
                  </a:cubicBezTo>
                  <a:cubicBezTo>
                    <a:pt x="39417" y="21855"/>
                    <a:pt x="38071" y="21412"/>
                    <a:pt x="36715" y="21216"/>
                  </a:cubicBezTo>
                  <a:cubicBezTo>
                    <a:pt x="36524" y="21189"/>
                    <a:pt x="36333" y="21171"/>
                    <a:pt x="36148" y="21171"/>
                  </a:cubicBezTo>
                  <a:cubicBezTo>
                    <a:pt x="35552" y="21171"/>
                    <a:pt x="35022" y="21357"/>
                    <a:pt x="34795" y="22005"/>
                  </a:cubicBezTo>
                  <a:cubicBezTo>
                    <a:pt x="34694" y="22288"/>
                    <a:pt x="34873" y="23572"/>
                    <a:pt x="34881" y="23578"/>
                  </a:cubicBezTo>
                  <a:cubicBezTo>
                    <a:pt x="34411" y="23308"/>
                    <a:pt x="33916" y="23209"/>
                    <a:pt x="33407" y="23209"/>
                  </a:cubicBezTo>
                  <a:cubicBezTo>
                    <a:pt x="33197" y="23209"/>
                    <a:pt x="32985" y="23226"/>
                    <a:pt x="32771" y="23255"/>
                  </a:cubicBezTo>
                  <a:cubicBezTo>
                    <a:pt x="30943" y="23503"/>
                    <a:pt x="30984" y="25859"/>
                    <a:pt x="31319" y="27149"/>
                  </a:cubicBezTo>
                  <a:cubicBezTo>
                    <a:pt x="31330" y="27194"/>
                    <a:pt x="31363" y="27213"/>
                    <a:pt x="31396" y="27213"/>
                  </a:cubicBezTo>
                  <a:cubicBezTo>
                    <a:pt x="31447" y="27213"/>
                    <a:pt x="31501" y="27169"/>
                    <a:pt x="31489" y="27103"/>
                  </a:cubicBezTo>
                  <a:cubicBezTo>
                    <a:pt x="31313" y="26156"/>
                    <a:pt x="31426" y="25348"/>
                    <a:pt x="31746" y="24753"/>
                  </a:cubicBezTo>
                  <a:cubicBezTo>
                    <a:pt x="31761" y="24823"/>
                    <a:pt x="31819" y="24884"/>
                    <a:pt x="31890" y="24884"/>
                  </a:cubicBezTo>
                  <a:cubicBezTo>
                    <a:pt x="31913" y="24884"/>
                    <a:pt x="31938" y="24878"/>
                    <a:pt x="31963" y="24863"/>
                  </a:cubicBezTo>
                  <a:cubicBezTo>
                    <a:pt x="32381" y="24606"/>
                    <a:pt x="32607" y="24503"/>
                    <a:pt x="32702" y="24503"/>
                  </a:cubicBezTo>
                  <a:cubicBezTo>
                    <a:pt x="33011" y="24503"/>
                    <a:pt x="31969" y="25574"/>
                    <a:pt x="31636" y="26049"/>
                  </a:cubicBezTo>
                  <a:cubicBezTo>
                    <a:pt x="31561" y="26157"/>
                    <a:pt x="31667" y="26296"/>
                    <a:pt x="31781" y="26296"/>
                  </a:cubicBezTo>
                  <a:cubicBezTo>
                    <a:pt x="31807" y="26296"/>
                    <a:pt x="31834" y="26288"/>
                    <a:pt x="31859" y="26272"/>
                  </a:cubicBezTo>
                  <a:cubicBezTo>
                    <a:pt x="31884" y="26253"/>
                    <a:pt x="32747" y="25579"/>
                    <a:pt x="32959" y="25579"/>
                  </a:cubicBezTo>
                  <a:cubicBezTo>
                    <a:pt x="33084" y="25579"/>
                    <a:pt x="32982" y="25814"/>
                    <a:pt x="32346" y="26557"/>
                  </a:cubicBezTo>
                  <a:cubicBezTo>
                    <a:pt x="30897" y="28252"/>
                    <a:pt x="29234" y="29788"/>
                    <a:pt x="27649" y="31359"/>
                  </a:cubicBezTo>
                  <a:cubicBezTo>
                    <a:pt x="24835" y="34147"/>
                    <a:pt x="22262" y="37164"/>
                    <a:pt x="19710" y="40193"/>
                  </a:cubicBezTo>
                  <a:cubicBezTo>
                    <a:pt x="14493" y="46397"/>
                    <a:pt x="9611" y="52872"/>
                    <a:pt x="4470" y="59134"/>
                  </a:cubicBezTo>
                  <a:cubicBezTo>
                    <a:pt x="4369" y="59259"/>
                    <a:pt x="4276" y="59374"/>
                    <a:pt x="4190" y="59484"/>
                  </a:cubicBezTo>
                  <a:cubicBezTo>
                    <a:pt x="4250" y="59394"/>
                    <a:pt x="4314" y="59308"/>
                    <a:pt x="4386" y="59207"/>
                  </a:cubicBezTo>
                  <a:cubicBezTo>
                    <a:pt x="5991" y="56911"/>
                    <a:pt x="7801" y="54761"/>
                    <a:pt x="9582" y="52598"/>
                  </a:cubicBezTo>
                  <a:cubicBezTo>
                    <a:pt x="11751" y="49965"/>
                    <a:pt x="13896" y="47318"/>
                    <a:pt x="15977" y="44610"/>
                  </a:cubicBezTo>
                  <a:cubicBezTo>
                    <a:pt x="20553" y="38660"/>
                    <a:pt x="25877" y="33186"/>
                    <a:pt x="30086" y="26967"/>
                  </a:cubicBezTo>
                  <a:cubicBezTo>
                    <a:pt x="30164" y="26852"/>
                    <a:pt x="30051" y="26724"/>
                    <a:pt x="29938" y="26724"/>
                  </a:cubicBezTo>
                  <a:cubicBezTo>
                    <a:pt x="29900" y="26724"/>
                    <a:pt x="29863" y="26738"/>
                    <a:pt x="29832" y="26771"/>
                  </a:cubicBezTo>
                  <a:cubicBezTo>
                    <a:pt x="25395" y="31431"/>
                    <a:pt x="21338" y="36630"/>
                    <a:pt x="17297" y="41700"/>
                  </a:cubicBezTo>
                  <a:cubicBezTo>
                    <a:pt x="21177" y="36382"/>
                    <a:pt x="25602" y="31509"/>
                    <a:pt x="29330" y="26104"/>
                  </a:cubicBezTo>
                  <a:cubicBezTo>
                    <a:pt x="29405" y="25994"/>
                    <a:pt x="29290" y="25861"/>
                    <a:pt x="29179" y="25861"/>
                  </a:cubicBezTo>
                  <a:cubicBezTo>
                    <a:pt x="29143" y="25861"/>
                    <a:pt x="29107" y="25875"/>
                    <a:pt x="29078" y="25911"/>
                  </a:cubicBezTo>
                  <a:cubicBezTo>
                    <a:pt x="24803" y="31356"/>
                    <a:pt x="20490" y="36725"/>
                    <a:pt x="16003" y="41983"/>
                  </a:cubicBezTo>
                  <a:cubicBezTo>
                    <a:pt x="16029" y="41945"/>
                    <a:pt x="16058" y="41908"/>
                    <a:pt x="16084" y="41870"/>
                  </a:cubicBezTo>
                  <a:cubicBezTo>
                    <a:pt x="18498" y="38515"/>
                    <a:pt x="20732" y="35063"/>
                    <a:pt x="23564" y="32040"/>
                  </a:cubicBezTo>
                  <a:cubicBezTo>
                    <a:pt x="25487" y="29993"/>
                    <a:pt x="27326" y="28056"/>
                    <a:pt x="28371" y="25420"/>
                  </a:cubicBezTo>
                  <a:cubicBezTo>
                    <a:pt x="28413" y="25316"/>
                    <a:pt x="28310" y="25220"/>
                    <a:pt x="28212" y="25220"/>
                  </a:cubicBezTo>
                  <a:cubicBezTo>
                    <a:pt x="28175" y="25220"/>
                    <a:pt x="28138" y="25234"/>
                    <a:pt x="28111" y="25267"/>
                  </a:cubicBezTo>
                  <a:cubicBezTo>
                    <a:pt x="23368" y="30960"/>
                    <a:pt x="18379" y="36532"/>
                    <a:pt x="13870" y="42407"/>
                  </a:cubicBezTo>
                  <a:cubicBezTo>
                    <a:pt x="11150" y="45955"/>
                    <a:pt x="8595" y="49648"/>
                    <a:pt x="5702" y="53057"/>
                  </a:cubicBezTo>
                  <a:cubicBezTo>
                    <a:pt x="3632" y="55503"/>
                    <a:pt x="1603" y="57769"/>
                    <a:pt x="32" y="60581"/>
                  </a:cubicBezTo>
                  <a:cubicBezTo>
                    <a:pt x="0" y="60637"/>
                    <a:pt x="48" y="60687"/>
                    <a:pt x="96" y="60687"/>
                  </a:cubicBezTo>
                  <a:cubicBezTo>
                    <a:pt x="118" y="60687"/>
                    <a:pt x="139" y="60677"/>
                    <a:pt x="153" y="60653"/>
                  </a:cubicBezTo>
                  <a:cubicBezTo>
                    <a:pt x="2579" y="56579"/>
                    <a:pt x="6060" y="53280"/>
                    <a:pt x="8918" y="49515"/>
                  </a:cubicBezTo>
                  <a:cubicBezTo>
                    <a:pt x="12749" y="44471"/>
                    <a:pt x="16644" y="39540"/>
                    <a:pt x="20726" y="34699"/>
                  </a:cubicBezTo>
                  <a:cubicBezTo>
                    <a:pt x="22187" y="32967"/>
                    <a:pt x="23625" y="31211"/>
                    <a:pt x="25063" y="29465"/>
                  </a:cubicBezTo>
                  <a:cubicBezTo>
                    <a:pt x="25790" y="28584"/>
                    <a:pt x="26515" y="27701"/>
                    <a:pt x="27239" y="26817"/>
                  </a:cubicBezTo>
                  <a:lnTo>
                    <a:pt x="27239" y="26817"/>
                  </a:lnTo>
                  <a:cubicBezTo>
                    <a:pt x="26281" y="27987"/>
                    <a:pt x="25438" y="29557"/>
                    <a:pt x="24344" y="30761"/>
                  </a:cubicBezTo>
                  <a:cubicBezTo>
                    <a:pt x="21185" y="34246"/>
                    <a:pt x="18547" y="37875"/>
                    <a:pt x="15818" y="41714"/>
                  </a:cubicBezTo>
                  <a:cubicBezTo>
                    <a:pt x="15001" y="42863"/>
                    <a:pt x="14167" y="43995"/>
                    <a:pt x="13312" y="45115"/>
                  </a:cubicBezTo>
                  <a:cubicBezTo>
                    <a:pt x="10717" y="48074"/>
                    <a:pt x="8127" y="51039"/>
                    <a:pt x="5584" y="54039"/>
                  </a:cubicBezTo>
                  <a:cubicBezTo>
                    <a:pt x="3999" y="55910"/>
                    <a:pt x="1764" y="58052"/>
                    <a:pt x="1132" y="60471"/>
                  </a:cubicBezTo>
                  <a:cubicBezTo>
                    <a:pt x="1107" y="60569"/>
                    <a:pt x="1198" y="60666"/>
                    <a:pt x="1289" y="60666"/>
                  </a:cubicBezTo>
                  <a:cubicBezTo>
                    <a:pt x="1324" y="60666"/>
                    <a:pt x="1358" y="60652"/>
                    <a:pt x="1386" y="60618"/>
                  </a:cubicBezTo>
                  <a:cubicBezTo>
                    <a:pt x="5376" y="55710"/>
                    <a:pt x="9392" y="50800"/>
                    <a:pt x="13209" y="45750"/>
                  </a:cubicBezTo>
                  <a:cubicBezTo>
                    <a:pt x="14970" y="43732"/>
                    <a:pt x="16719" y="41708"/>
                    <a:pt x="18457" y="39673"/>
                  </a:cubicBezTo>
                  <a:lnTo>
                    <a:pt x="18457" y="39673"/>
                  </a:lnTo>
                  <a:cubicBezTo>
                    <a:pt x="16762" y="41937"/>
                    <a:pt x="15079" y="44209"/>
                    <a:pt x="13385" y="46472"/>
                  </a:cubicBezTo>
                  <a:cubicBezTo>
                    <a:pt x="9383" y="51091"/>
                    <a:pt x="4891" y="55578"/>
                    <a:pt x="2114" y="60973"/>
                  </a:cubicBezTo>
                  <a:cubicBezTo>
                    <a:pt x="2050" y="61098"/>
                    <a:pt x="2145" y="61199"/>
                    <a:pt x="2249" y="61199"/>
                  </a:cubicBezTo>
                  <a:cubicBezTo>
                    <a:pt x="2296" y="61199"/>
                    <a:pt x="2345" y="61178"/>
                    <a:pt x="2382" y="61129"/>
                  </a:cubicBezTo>
                  <a:cubicBezTo>
                    <a:pt x="3332" y="59882"/>
                    <a:pt x="4299" y="58647"/>
                    <a:pt x="5269" y="57417"/>
                  </a:cubicBezTo>
                  <a:lnTo>
                    <a:pt x="5269" y="57417"/>
                  </a:lnTo>
                  <a:cubicBezTo>
                    <a:pt x="4276" y="58805"/>
                    <a:pt x="3300" y="60203"/>
                    <a:pt x="2368" y="61614"/>
                  </a:cubicBezTo>
                  <a:cubicBezTo>
                    <a:pt x="2249" y="61378"/>
                    <a:pt x="2076" y="61178"/>
                    <a:pt x="1860" y="61031"/>
                  </a:cubicBezTo>
                  <a:cubicBezTo>
                    <a:pt x="1850" y="61025"/>
                    <a:pt x="1839" y="61022"/>
                    <a:pt x="1830" y="61022"/>
                  </a:cubicBezTo>
                  <a:cubicBezTo>
                    <a:pt x="1783" y="61022"/>
                    <a:pt x="1747" y="61085"/>
                    <a:pt x="1788" y="61124"/>
                  </a:cubicBezTo>
                  <a:cubicBezTo>
                    <a:pt x="1993" y="61323"/>
                    <a:pt x="2120" y="61585"/>
                    <a:pt x="2209" y="61883"/>
                  </a:cubicBezTo>
                  <a:cubicBezTo>
                    <a:pt x="2197" y="61929"/>
                    <a:pt x="2212" y="61975"/>
                    <a:pt x="2241" y="62010"/>
                  </a:cubicBezTo>
                  <a:cubicBezTo>
                    <a:pt x="2553" y="63217"/>
                    <a:pt x="2316" y="64866"/>
                    <a:pt x="3836" y="64866"/>
                  </a:cubicBezTo>
                  <a:cubicBezTo>
                    <a:pt x="3890" y="64866"/>
                    <a:pt x="3946" y="64864"/>
                    <a:pt x="4005" y="64859"/>
                  </a:cubicBezTo>
                  <a:cubicBezTo>
                    <a:pt x="5312" y="64767"/>
                    <a:pt x="4321" y="61950"/>
                    <a:pt x="5736" y="61950"/>
                  </a:cubicBezTo>
                  <a:cubicBezTo>
                    <a:pt x="5827" y="61950"/>
                    <a:pt x="5928" y="61962"/>
                    <a:pt x="6040" y="61987"/>
                  </a:cubicBezTo>
                  <a:cubicBezTo>
                    <a:pt x="6649" y="62120"/>
                    <a:pt x="7036" y="62339"/>
                    <a:pt x="7290" y="62607"/>
                  </a:cubicBezTo>
                  <a:cubicBezTo>
                    <a:pt x="7235" y="62715"/>
                    <a:pt x="7323" y="62801"/>
                    <a:pt x="7421" y="62801"/>
                  </a:cubicBezTo>
                  <a:cubicBezTo>
                    <a:pt x="7431" y="62801"/>
                    <a:pt x="7442" y="62800"/>
                    <a:pt x="7452" y="62798"/>
                  </a:cubicBezTo>
                  <a:lnTo>
                    <a:pt x="7452" y="62798"/>
                  </a:lnTo>
                  <a:cubicBezTo>
                    <a:pt x="8390" y="64230"/>
                    <a:pt x="6167" y="66822"/>
                    <a:pt x="7879" y="67576"/>
                  </a:cubicBezTo>
                  <a:cubicBezTo>
                    <a:pt x="8108" y="67677"/>
                    <a:pt x="8309" y="67721"/>
                    <a:pt x="8488" y="67721"/>
                  </a:cubicBezTo>
                  <a:cubicBezTo>
                    <a:pt x="9668" y="67721"/>
                    <a:pt x="9904" y="65812"/>
                    <a:pt x="11065" y="65812"/>
                  </a:cubicBezTo>
                  <a:cubicBezTo>
                    <a:pt x="11282" y="65812"/>
                    <a:pt x="11532" y="65879"/>
                    <a:pt x="11826" y="66037"/>
                  </a:cubicBezTo>
                  <a:cubicBezTo>
                    <a:pt x="11850" y="66051"/>
                    <a:pt x="11877" y="66057"/>
                    <a:pt x="11902" y="66057"/>
                  </a:cubicBezTo>
                  <a:cubicBezTo>
                    <a:pt x="11970" y="66057"/>
                    <a:pt x="12034" y="66014"/>
                    <a:pt x="12057" y="65945"/>
                  </a:cubicBezTo>
                  <a:cubicBezTo>
                    <a:pt x="12657" y="64366"/>
                    <a:pt x="11572" y="63381"/>
                    <a:pt x="10659" y="62296"/>
                  </a:cubicBezTo>
                  <a:cubicBezTo>
                    <a:pt x="10698" y="62199"/>
                    <a:pt x="10632" y="62106"/>
                    <a:pt x="10544" y="62106"/>
                  </a:cubicBezTo>
                  <a:cubicBezTo>
                    <a:pt x="10533" y="62106"/>
                    <a:pt x="10521" y="62108"/>
                    <a:pt x="10509" y="62111"/>
                  </a:cubicBezTo>
                  <a:cubicBezTo>
                    <a:pt x="10371" y="61941"/>
                    <a:pt x="10238" y="61762"/>
                    <a:pt x="10117" y="61574"/>
                  </a:cubicBezTo>
                  <a:lnTo>
                    <a:pt x="10134" y="61548"/>
                  </a:lnTo>
                  <a:cubicBezTo>
                    <a:pt x="10310" y="61406"/>
                    <a:pt x="10460" y="61253"/>
                    <a:pt x="10625" y="61106"/>
                  </a:cubicBezTo>
                  <a:cubicBezTo>
                    <a:pt x="10827" y="61297"/>
                    <a:pt x="11014" y="61499"/>
                    <a:pt x="11182" y="61718"/>
                  </a:cubicBezTo>
                  <a:cubicBezTo>
                    <a:pt x="11110" y="61834"/>
                    <a:pt x="11032" y="61941"/>
                    <a:pt x="10962" y="62059"/>
                  </a:cubicBezTo>
                  <a:cubicBezTo>
                    <a:pt x="10898" y="62167"/>
                    <a:pt x="10990" y="62270"/>
                    <a:pt x="11089" y="62270"/>
                  </a:cubicBezTo>
                  <a:cubicBezTo>
                    <a:pt x="11122" y="62270"/>
                    <a:pt x="11156" y="62259"/>
                    <a:pt x="11185" y="62232"/>
                  </a:cubicBezTo>
                  <a:cubicBezTo>
                    <a:pt x="11231" y="62189"/>
                    <a:pt x="11274" y="62148"/>
                    <a:pt x="11318" y="62105"/>
                  </a:cubicBezTo>
                  <a:lnTo>
                    <a:pt x="11318" y="62105"/>
                  </a:lnTo>
                  <a:cubicBezTo>
                    <a:pt x="11283" y="62212"/>
                    <a:pt x="11242" y="62313"/>
                    <a:pt x="11214" y="62428"/>
                  </a:cubicBezTo>
                  <a:cubicBezTo>
                    <a:pt x="11196" y="62498"/>
                    <a:pt x="11252" y="62542"/>
                    <a:pt x="11305" y="62542"/>
                  </a:cubicBezTo>
                  <a:cubicBezTo>
                    <a:pt x="11341" y="62542"/>
                    <a:pt x="11375" y="62523"/>
                    <a:pt x="11387" y="62478"/>
                  </a:cubicBezTo>
                  <a:cubicBezTo>
                    <a:pt x="11416" y="62374"/>
                    <a:pt x="11471" y="62275"/>
                    <a:pt x="11508" y="62174"/>
                  </a:cubicBezTo>
                  <a:cubicBezTo>
                    <a:pt x="12360" y="63442"/>
                    <a:pt x="12978" y="65053"/>
                    <a:pt x="13708" y="66055"/>
                  </a:cubicBezTo>
                  <a:cubicBezTo>
                    <a:pt x="13961" y="66400"/>
                    <a:pt x="14296" y="66615"/>
                    <a:pt x="14622" y="66615"/>
                  </a:cubicBezTo>
                  <a:cubicBezTo>
                    <a:pt x="14899" y="66615"/>
                    <a:pt x="15168" y="66460"/>
                    <a:pt x="15374" y="66095"/>
                  </a:cubicBezTo>
                  <a:cubicBezTo>
                    <a:pt x="15446" y="65968"/>
                    <a:pt x="15524" y="65844"/>
                    <a:pt x="15611" y="65725"/>
                  </a:cubicBezTo>
                  <a:cubicBezTo>
                    <a:pt x="15614" y="65726"/>
                    <a:pt x="15617" y="65726"/>
                    <a:pt x="15621" y="65726"/>
                  </a:cubicBezTo>
                  <a:cubicBezTo>
                    <a:pt x="15657" y="65726"/>
                    <a:pt x="15691" y="65711"/>
                    <a:pt x="15714" y="65682"/>
                  </a:cubicBezTo>
                  <a:lnTo>
                    <a:pt x="15908" y="65428"/>
                  </a:lnTo>
                  <a:cubicBezTo>
                    <a:pt x="15981" y="65381"/>
                    <a:pt x="16050" y="65360"/>
                    <a:pt x="16115" y="65360"/>
                  </a:cubicBezTo>
                  <a:cubicBezTo>
                    <a:pt x="16759" y="65360"/>
                    <a:pt x="17034" y="67467"/>
                    <a:pt x="18012" y="67467"/>
                  </a:cubicBezTo>
                  <a:cubicBezTo>
                    <a:pt x="18155" y="67467"/>
                    <a:pt x="18313" y="67422"/>
                    <a:pt x="18489" y="67319"/>
                  </a:cubicBezTo>
                  <a:cubicBezTo>
                    <a:pt x="18849" y="67108"/>
                    <a:pt x="19112" y="67024"/>
                    <a:pt x="19330" y="67024"/>
                  </a:cubicBezTo>
                  <a:cubicBezTo>
                    <a:pt x="19846" y="67024"/>
                    <a:pt x="20115" y="67494"/>
                    <a:pt x="20839" y="67894"/>
                  </a:cubicBezTo>
                  <a:cubicBezTo>
                    <a:pt x="22098" y="68589"/>
                    <a:pt x="26073" y="68647"/>
                    <a:pt x="24500" y="71531"/>
                  </a:cubicBezTo>
                  <a:cubicBezTo>
                    <a:pt x="24444" y="71635"/>
                    <a:pt x="24527" y="71724"/>
                    <a:pt x="24615" y="71724"/>
                  </a:cubicBezTo>
                  <a:cubicBezTo>
                    <a:pt x="24654" y="71724"/>
                    <a:pt x="24693" y="71706"/>
                    <a:pt x="24722" y="71664"/>
                  </a:cubicBezTo>
                  <a:cubicBezTo>
                    <a:pt x="25660" y="70281"/>
                    <a:pt x="25091" y="69161"/>
                    <a:pt x="23931" y="68113"/>
                  </a:cubicBezTo>
                  <a:cubicBezTo>
                    <a:pt x="23807" y="68001"/>
                    <a:pt x="23607" y="67923"/>
                    <a:pt x="23429" y="67923"/>
                  </a:cubicBezTo>
                  <a:cubicBezTo>
                    <a:pt x="23391" y="67923"/>
                    <a:pt x="23354" y="67926"/>
                    <a:pt x="23319" y="67934"/>
                  </a:cubicBezTo>
                  <a:cubicBezTo>
                    <a:pt x="23073" y="67985"/>
                    <a:pt x="22844" y="68009"/>
                    <a:pt x="22631" y="68009"/>
                  </a:cubicBezTo>
                  <a:cubicBezTo>
                    <a:pt x="21191" y="68009"/>
                    <a:pt x="20434" y="66922"/>
                    <a:pt x="19470" y="65783"/>
                  </a:cubicBezTo>
                  <a:cubicBezTo>
                    <a:pt x="19447" y="65762"/>
                    <a:pt x="19417" y="65751"/>
                    <a:pt x="19384" y="65751"/>
                  </a:cubicBezTo>
                  <a:cubicBezTo>
                    <a:pt x="19380" y="65751"/>
                    <a:pt x="19376" y="65751"/>
                    <a:pt x="19372" y="65751"/>
                  </a:cubicBezTo>
                  <a:cubicBezTo>
                    <a:pt x="26948" y="56597"/>
                    <a:pt x="34382" y="47324"/>
                    <a:pt x="41960" y="38172"/>
                  </a:cubicBezTo>
                  <a:cubicBezTo>
                    <a:pt x="49308" y="29303"/>
                    <a:pt x="57117" y="20659"/>
                    <a:pt x="64130" y="11551"/>
                  </a:cubicBezTo>
                  <a:cubicBezTo>
                    <a:pt x="64205" y="11452"/>
                    <a:pt x="64101" y="11322"/>
                    <a:pt x="63996" y="11322"/>
                  </a:cubicBezTo>
                  <a:cubicBezTo>
                    <a:pt x="63973" y="11322"/>
                    <a:pt x="63949" y="11328"/>
                    <a:pt x="63927" y="11343"/>
                  </a:cubicBezTo>
                  <a:cubicBezTo>
                    <a:pt x="63696" y="11504"/>
                    <a:pt x="61783" y="13157"/>
                    <a:pt x="61682" y="13157"/>
                  </a:cubicBezTo>
                  <a:cubicBezTo>
                    <a:pt x="61647" y="13157"/>
                    <a:pt x="61830" y="12958"/>
                    <a:pt x="62377" y="12428"/>
                  </a:cubicBezTo>
                  <a:cubicBezTo>
                    <a:pt x="62474" y="12336"/>
                    <a:pt x="62380" y="12201"/>
                    <a:pt x="62275" y="12201"/>
                  </a:cubicBezTo>
                  <a:cubicBezTo>
                    <a:pt x="62245" y="12201"/>
                    <a:pt x="62214" y="12212"/>
                    <a:pt x="62187" y="12238"/>
                  </a:cubicBezTo>
                  <a:cubicBezTo>
                    <a:pt x="61664" y="12688"/>
                    <a:pt x="61191" y="13194"/>
                    <a:pt x="60781" y="13745"/>
                  </a:cubicBezTo>
                  <a:cubicBezTo>
                    <a:pt x="60703" y="13837"/>
                    <a:pt x="60773" y="13991"/>
                    <a:pt x="60876" y="13991"/>
                  </a:cubicBezTo>
                  <a:cubicBezTo>
                    <a:pt x="60900" y="13991"/>
                    <a:pt x="60925" y="13983"/>
                    <a:pt x="60951" y="13964"/>
                  </a:cubicBezTo>
                  <a:cubicBezTo>
                    <a:pt x="61309" y="13713"/>
                    <a:pt x="61661" y="13453"/>
                    <a:pt x="62005" y="13185"/>
                  </a:cubicBezTo>
                  <a:cubicBezTo>
                    <a:pt x="62545" y="12728"/>
                    <a:pt x="62796" y="12548"/>
                    <a:pt x="62858" y="12548"/>
                  </a:cubicBezTo>
                  <a:cubicBezTo>
                    <a:pt x="63082" y="12548"/>
                    <a:pt x="60778" y="14941"/>
                    <a:pt x="60714" y="15009"/>
                  </a:cubicBezTo>
                  <a:cubicBezTo>
                    <a:pt x="60630" y="15096"/>
                    <a:pt x="60561" y="15177"/>
                    <a:pt x="60483" y="15258"/>
                  </a:cubicBezTo>
                  <a:cubicBezTo>
                    <a:pt x="60483" y="15255"/>
                    <a:pt x="60486" y="15252"/>
                    <a:pt x="60483" y="15249"/>
                  </a:cubicBezTo>
                  <a:cubicBezTo>
                    <a:pt x="60096" y="14183"/>
                    <a:pt x="59382" y="13162"/>
                    <a:pt x="58298" y="13162"/>
                  </a:cubicBezTo>
                  <a:cubicBezTo>
                    <a:pt x="58032" y="13162"/>
                    <a:pt x="57743" y="13223"/>
                    <a:pt x="57432" y="13361"/>
                  </a:cubicBezTo>
                  <a:cubicBezTo>
                    <a:pt x="56987" y="13560"/>
                    <a:pt x="56566" y="13800"/>
                    <a:pt x="56167" y="14080"/>
                  </a:cubicBezTo>
                  <a:cubicBezTo>
                    <a:pt x="55841" y="14306"/>
                    <a:pt x="55550" y="14758"/>
                    <a:pt x="55340" y="14758"/>
                  </a:cubicBezTo>
                  <a:cubicBezTo>
                    <a:pt x="55210" y="14758"/>
                    <a:pt x="55110" y="14584"/>
                    <a:pt x="55053" y="14074"/>
                  </a:cubicBezTo>
                  <a:cubicBezTo>
                    <a:pt x="54943" y="13113"/>
                    <a:pt x="54929" y="12232"/>
                    <a:pt x="54735" y="11349"/>
                  </a:cubicBezTo>
                  <a:cubicBezTo>
                    <a:pt x="54810" y="11274"/>
                    <a:pt x="54767" y="11187"/>
                    <a:pt x="54692" y="11147"/>
                  </a:cubicBezTo>
                  <a:cubicBezTo>
                    <a:pt x="54608" y="10809"/>
                    <a:pt x="54493" y="10477"/>
                    <a:pt x="54348" y="10162"/>
                  </a:cubicBezTo>
                  <a:cubicBezTo>
                    <a:pt x="54322" y="10101"/>
                    <a:pt x="54255" y="10069"/>
                    <a:pt x="54190" y="10069"/>
                  </a:cubicBezTo>
                  <a:cubicBezTo>
                    <a:pt x="54156" y="10069"/>
                    <a:pt x="54122" y="10078"/>
                    <a:pt x="54094" y="10096"/>
                  </a:cubicBezTo>
                  <a:cubicBezTo>
                    <a:pt x="51762" y="11571"/>
                    <a:pt x="49007" y="15399"/>
                    <a:pt x="48791" y="18569"/>
                  </a:cubicBezTo>
                  <a:cubicBezTo>
                    <a:pt x="48623" y="18725"/>
                    <a:pt x="48450" y="18875"/>
                    <a:pt x="48286" y="19034"/>
                  </a:cubicBezTo>
                  <a:cubicBezTo>
                    <a:pt x="48191" y="19124"/>
                    <a:pt x="48277" y="19247"/>
                    <a:pt x="48378" y="19247"/>
                  </a:cubicBezTo>
                  <a:cubicBezTo>
                    <a:pt x="48407" y="19247"/>
                    <a:pt x="48437" y="19237"/>
                    <a:pt x="48465" y="19213"/>
                  </a:cubicBezTo>
                  <a:cubicBezTo>
                    <a:pt x="48574" y="19123"/>
                    <a:pt x="48675" y="19031"/>
                    <a:pt x="48782" y="18942"/>
                  </a:cubicBezTo>
                  <a:lnTo>
                    <a:pt x="48782" y="18942"/>
                  </a:lnTo>
                  <a:cubicBezTo>
                    <a:pt x="48776" y="19265"/>
                    <a:pt x="48802" y="19591"/>
                    <a:pt x="48863" y="19912"/>
                  </a:cubicBezTo>
                  <a:cubicBezTo>
                    <a:pt x="48870" y="19944"/>
                    <a:pt x="48897" y="19959"/>
                    <a:pt x="48925" y="19959"/>
                  </a:cubicBezTo>
                  <a:cubicBezTo>
                    <a:pt x="48954" y="19959"/>
                    <a:pt x="48984" y="19943"/>
                    <a:pt x="48993" y="19912"/>
                  </a:cubicBezTo>
                  <a:cubicBezTo>
                    <a:pt x="49137" y="19395"/>
                    <a:pt x="49273" y="18892"/>
                    <a:pt x="49409" y="18399"/>
                  </a:cubicBezTo>
                  <a:cubicBezTo>
                    <a:pt x="50786" y="17201"/>
                    <a:pt x="52125" y="15994"/>
                    <a:pt x="53679" y="14981"/>
                  </a:cubicBezTo>
                  <a:lnTo>
                    <a:pt x="53679" y="14981"/>
                  </a:lnTo>
                  <a:cubicBezTo>
                    <a:pt x="53243" y="15266"/>
                    <a:pt x="52512" y="16118"/>
                    <a:pt x="51747" y="17027"/>
                  </a:cubicBezTo>
                  <a:cubicBezTo>
                    <a:pt x="50924" y="17810"/>
                    <a:pt x="50171" y="18676"/>
                    <a:pt x="49440" y="19568"/>
                  </a:cubicBezTo>
                  <a:cubicBezTo>
                    <a:pt x="48479" y="20440"/>
                    <a:pt x="47532" y="21326"/>
                    <a:pt x="46600" y="22224"/>
                  </a:cubicBezTo>
                  <a:cubicBezTo>
                    <a:pt x="47105" y="21621"/>
                    <a:pt x="47601" y="21009"/>
                    <a:pt x="48060" y="20379"/>
                  </a:cubicBezTo>
                  <a:cubicBezTo>
                    <a:pt x="48133" y="20281"/>
                    <a:pt x="48034" y="20177"/>
                    <a:pt x="47935" y="20177"/>
                  </a:cubicBezTo>
                  <a:cubicBezTo>
                    <a:pt x="47904" y="20177"/>
                    <a:pt x="47873" y="20187"/>
                    <a:pt x="47847" y="20212"/>
                  </a:cubicBezTo>
                  <a:cubicBezTo>
                    <a:pt x="46906" y="21104"/>
                    <a:pt x="45979" y="22010"/>
                    <a:pt x="45064" y="22931"/>
                  </a:cubicBezTo>
                  <a:cubicBezTo>
                    <a:pt x="45881" y="21932"/>
                    <a:pt x="46620" y="20882"/>
                    <a:pt x="47194" y="19730"/>
                  </a:cubicBezTo>
                  <a:cubicBezTo>
                    <a:pt x="47200" y="19721"/>
                    <a:pt x="47194" y="19712"/>
                    <a:pt x="47197" y="19707"/>
                  </a:cubicBezTo>
                  <a:lnTo>
                    <a:pt x="47197" y="19707"/>
                  </a:lnTo>
                  <a:cubicBezTo>
                    <a:pt x="47544" y="19839"/>
                    <a:pt x="47887" y="19958"/>
                    <a:pt x="48225" y="20062"/>
                  </a:cubicBezTo>
                  <a:cubicBezTo>
                    <a:pt x="48245" y="20068"/>
                    <a:pt x="48264" y="20071"/>
                    <a:pt x="48281" y="20071"/>
                  </a:cubicBezTo>
                  <a:cubicBezTo>
                    <a:pt x="48456" y="20071"/>
                    <a:pt x="48514" y="19784"/>
                    <a:pt x="48317" y="19724"/>
                  </a:cubicBezTo>
                  <a:cubicBezTo>
                    <a:pt x="47342" y="19403"/>
                    <a:pt x="46398" y="19002"/>
                    <a:pt x="45491" y="18523"/>
                  </a:cubicBezTo>
                  <a:cubicBezTo>
                    <a:pt x="45516" y="18426"/>
                    <a:pt x="45449" y="18312"/>
                    <a:pt x="45357" y="18312"/>
                  </a:cubicBezTo>
                  <a:cubicBezTo>
                    <a:pt x="45332" y="18312"/>
                    <a:pt x="45305" y="18321"/>
                    <a:pt x="45277" y="18341"/>
                  </a:cubicBezTo>
                  <a:cubicBezTo>
                    <a:pt x="45263" y="18353"/>
                    <a:pt x="45243" y="18370"/>
                    <a:pt x="45225" y="18381"/>
                  </a:cubicBezTo>
                  <a:cubicBezTo>
                    <a:pt x="44616" y="18049"/>
                    <a:pt x="44030" y="17671"/>
                    <a:pt x="43473" y="17256"/>
                  </a:cubicBezTo>
                  <a:cubicBezTo>
                    <a:pt x="43450" y="17201"/>
                    <a:pt x="43401" y="17160"/>
                    <a:pt x="43340" y="17154"/>
                  </a:cubicBezTo>
                  <a:cubicBezTo>
                    <a:pt x="41920" y="16046"/>
                    <a:pt x="40852" y="14660"/>
                    <a:pt x="40869" y="13066"/>
                  </a:cubicBezTo>
                  <a:cubicBezTo>
                    <a:pt x="40895" y="13026"/>
                    <a:pt x="40927" y="12986"/>
                    <a:pt x="40953" y="12945"/>
                  </a:cubicBezTo>
                  <a:cubicBezTo>
                    <a:pt x="41008" y="12862"/>
                    <a:pt x="40958" y="12786"/>
                    <a:pt x="40886" y="12755"/>
                  </a:cubicBezTo>
                  <a:cubicBezTo>
                    <a:pt x="40892" y="12700"/>
                    <a:pt x="40886" y="12642"/>
                    <a:pt x="40895" y="12584"/>
                  </a:cubicBezTo>
                  <a:cubicBezTo>
                    <a:pt x="41010" y="11819"/>
                    <a:pt x="41348" y="11115"/>
                    <a:pt x="41816" y="10465"/>
                  </a:cubicBezTo>
                  <a:cubicBezTo>
                    <a:pt x="42275" y="9951"/>
                    <a:pt x="42734" y="9440"/>
                    <a:pt x="43205" y="8938"/>
                  </a:cubicBezTo>
                  <a:cubicBezTo>
                    <a:pt x="44180" y="8058"/>
                    <a:pt x="45283" y="7298"/>
                    <a:pt x="46172" y="6657"/>
                  </a:cubicBezTo>
                  <a:cubicBezTo>
                    <a:pt x="48505" y="4966"/>
                    <a:pt x="51216" y="3271"/>
                    <a:pt x="51730" y="225"/>
                  </a:cubicBezTo>
                  <a:cubicBezTo>
                    <a:pt x="51751" y="93"/>
                    <a:pt x="51666" y="0"/>
                    <a:pt x="5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89"/>
            <p:cNvSpPr/>
            <p:nvPr/>
          </p:nvSpPr>
          <p:spPr>
            <a:xfrm>
              <a:off x="5218275" y="1585725"/>
              <a:ext cx="162200" cy="137000"/>
            </a:xfrm>
            <a:custGeom>
              <a:avLst/>
              <a:gdLst/>
              <a:ahLst/>
              <a:cxnLst/>
              <a:rect l="l" t="t" r="r" b="b"/>
              <a:pathLst>
                <a:path w="6488" h="5480" extrusionOk="0">
                  <a:moveTo>
                    <a:pt x="6328" y="0"/>
                  </a:moveTo>
                  <a:cubicBezTo>
                    <a:pt x="6297" y="0"/>
                    <a:pt x="6266" y="11"/>
                    <a:pt x="6242" y="35"/>
                  </a:cubicBezTo>
                  <a:cubicBezTo>
                    <a:pt x="5003" y="1207"/>
                    <a:pt x="3508" y="1478"/>
                    <a:pt x="1987" y="2157"/>
                  </a:cubicBezTo>
                  <a:cubicBezTo>
                    <a:pt x="581" y="2783"/>
                    <a:pt x="0" y="3906"/>
                    <a:pt x="321" y="5407"/>
                  </a:cubicBezTo>
                  <a:cubicBezTo>
                    <a:pt x="331" y="5458"/>
                    <a:pt x="367" y="5480"/>
                    <a:pt x="404" y="5480"/>
                  </a:cubicBezTo>
                  <a:cubicBezTo>
                    <a:pt x="461" y="5480"/>
                    <a:pt x="523" y="5430"/>
                    <a:pt x="511" y="5355"/>
                  </a:cubicBezTo>
                  <a:cubicBezTo>
                    <a:pt x="147" y="3202"/>
                    <a:pt x="1784" y="2518"/>
                    <a:pt x="3514" y="1934"/>
                  </a:cubicBezTo>
                  <a:cubicBezTo>
                    <a:pt x="4481" y="1611"/>
                    <a:pt x="6049" y="1230"/>
                    <a:pt x="6453" y="159"/>
                  </a:cubicBezTo>
                  <a:cubicBezTo>
                    <a:pt x="6488" y="68"/>
                    <a:pt x="6407" y="0"/>
                    <a:pt x="63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89"/>
            <p:cNvSpPr/>
            <p:nvPr/>
          </p:nvSpPr>
          <p:spPr>
            <a:xfrm>
              <a:off x="4237700" y="3191475"/>
              <a:ext cx="64175" cy="89875"/>
            </a:xfrm>
            <a:custGeom>
              <a:avLst/>
              <a:gdLst/>
              <a:ahLst/>
              <a:cxnLst/>
              <a:rect l="l" t="t" r="r" b="b"/>
              <a:pathLst>
                <a:path w="2567" h="3595" extrusionOk="0">
                  <a:moveTo>
                    <a:pt x="2567" y="0"/>
                  </a:moveTo>
                  <a:lnTo>
                    <a:pt x="2567" y="0"/>
                  </a:lnTo>
                  <a:cubicBezTo>
                    <a:pt x="1698" y="1192"/>
                    <a:pt x="841" y="2391"/>
                    <a:pt x="0" y="3594"/>
                  </a:cubicBezTo>
                  <a:cubicBezTo>
                    <a:pt x="852" y="2393"/>
                    <a:pt x="1707" y="1195"/>
                    <a:pt x="2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89"/>
            <p:cNvSpPr/>
            <p:nvPr/>
          </p:nvSpPr>
          <p:spPr>
            <a:xfrm>
              <a:off x="4212000" y="3281400"/>
              <a:ext cx="25725" cy="37050"/>
            </a:xfrm>
            <a:custGeom>
              <a:avLst/>
              <a:gdLst/>
              <a:ahLst/>
              <a:cxnLst/>
              <a:rect l="l" t="t" r="r" b="b"/>
              <a:pathLst>
                <a:path w="1029" h="1482" extrusionOk="0">
                  <a:moveTo>
                    <a:pt x="1028" y="0"/>
                  </a:moveTo>
                  <a:lnTo>
                    <a:pt x="1028" y="0"/>
                  </a:lnTo>
                  <a:cubicBezTo>
                    <a:pt x="988" y="57"/>
                    <a:pt x="948" y="115"/>
                    <a:pt x="908" y="172"/>
                  </a:cubicBezTo>
                  <a:lnTo>
                    <a:pt x="908" y="172"/>
                  </a:lnTo>
                  <a:cubicBezTo>
                    <a:pt x="948" y="115"/>
                    <a:pt x="988" y="58"/>
                    <a:pt x="1028" y="0"/>
                  </a:cubicBezTo>
                  <a:close/>
                  <a:moveTo>
                    <a:pt x="908" y="172"/>
                  </a:moveTo>
                  <a:lnTo>
                    <a:pt x="908" y="172"/>
                  </a:lnTo>
                  <a:cubicBezTo>
                    <a:pt x="698" y="468"/>
                    <a:pt x="486" y="763"/>
                    <a:pt x="281" y="1063"/>
                  </a:cubicBezTo>
                  <a:cubicBezTo>
                    <a:pt x="185" y="1201"/>
                    <a:pt x="93" y="1343"/>
                    <a:pt x="1" y="1481"/>
                  </a:cubicBezTo>
                  <a:cubicBezTo>
                    <a:pt x="304" y="1045"/>
                    <a:pt x="603" y="607"/>
                    <a:pt x="908" y="172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89"/>
            <p:cNvSpPr/>
            <p:nvPr/>
          </p:nvSpPr>
          <p:spPr>
            <a:xfrm>
              <a:off x="3872150" y="3337350"/>
              <a:ext cx="734525" cy="1216250"/>
            </a:xfrm>
            <a:custGeom>
              <a:avLst/>
              <a:gdLst/>
              <a:ahLst/>
              <a:cxnLst/>
              <a:rect l="l" t="t" r="r" b="b"/>
              <a:pathLst>
                <a:path w="29381" h="48650" extrusionOk="0">
                  <a:moveTo>
                    <a:pt x="21014" y="7933"/>
                  </a:moveTo>
                  <a:cubicBezTo>
                    <a:pt x="19328" y="10105"/>
                    <a:pt x="17651" y="12280"/>
                    <a:pt x="15985" y="14467"/>
                  </a:cubicBezTo>
                  <a:cubicBezTo>
                    <a:pt x="16242" y="14057"/>
                    <a:pt x="16499" y="13650"/>
                    <a:pt x="16750" y="13240"/>
                  </a:cubicBezTo>
                  <a:cubicBezTo>
                    <a:pt x="18199" y="11469"/>
                    <a:pt x="19639" y="9704"/>
                    <a:pt x="21014" y="7933"/>
                  </a:cubicBezTo>
                  <a:close/>
                  <a:moveTo>
                    <a:pt x="19403" y="3982"/>
                  </a:moveTo>
                  <a:cubicBezTo>
                    <a:pt x="19486" y="3982"/>
                    <a:pt x="19117" y="4641"/>
                    <a:pt x="17963" y="6446"/>
                  </a:cubicBezTo>
                  <a:cubicBezTo>
                    <a:pt x="17504" y="7168"/>
                    <a:pt x="17016" y="7873"/>
                    <a:pt x="16536" y="8583"/>
                  </a:cubicBezTo>
                  <a:cubicBezTo>
                    <a:pt x="13854" y="11802"/>
                    <a:pt x="11357" y="15194"/>
                    <a:pt x="8568" y="18318"/>
                  </a:cubicBezTo>
                  <a:cubicBezTo>
                    <a:pt x="8277" y="18641"/>
                    <a:pt x="7985" y="18970"/>
                    <a:pt x="7691" y="19302"/>
                  </a:cubicBezTo>
                  <a:cubicBezTo>
                    <a:pt x="8534" y="18116"/>
                    <a:pt x="9365" y="16923"/>
                    <a:pt x="10220" y="15748"/>
                  </a:cubicBezTo>
                  <a:cubicBezTo>
                    <a:pt x="12223" y="13003"/>
                    <a:pt x="14302" y="10315"/>
                    <a:pt x="16418" y="7659"/>
                  </a:cubicBezTo>
                  <a:cubicBezTo>
                    <a:pt x="17555" y="6230"/>
                    <a:pt x="19249" y="3982"/>
                    <a:pt x="19403" y="3982"/>
                  </a:cubicBezTo>
                  <a:close/>
                  <a:moveTo>
                    <a:pt x="20097" y="6907"/>
                  </a:moveTo>
                  <a:cubicBezTo>
                    <a:pt x="20241" y="6907"/>
                    <a:pt x="18773" y="9115"/>
                    <a:pt x="18485" y="9622"/>
                  </a:cubicBezTo>
                  <a:cubicBezTo>
                    <a:pt x="18197" y="10133"/>
                    <a:pt x="17890" y="10638"/>
                    <a:pt x="17582" y="11138"/>
                  </a:cubicBezTo>
                  <a:cubicBezTo>
                    <a:pt x="15927" y="13219"/>
                    <a:pt x="14438" y="15454"/>
                    <a:pt x="12821" y="17564"/>
                  </a:cubicBezTo>
                  <a:cubicBezTo>
                    <a:pt x="11279" y="19577"/>
                    <a:pt x="9726" y="21574"/>
                    <a:pt x="8196" y="23589"/>
                  </a:cubicBezTo>
                  <a:cubicBezTo>
                    <a:pt x="11813" y="18465"/>
                    <a:pt x="15139" y="13087"/>
                    <a:pt x="18993" y="8187"/>
                  </a:cubicBezTo>
                  <a:cubicBezTo>
                    <a:pt x="19729" y="7253"/>
                    <a:pt x="20039" y="6907"/>
                    <a:pt x="20097" y="6907"/>
                  </a:cubicBezTo>
                  <a:close/>
                  <a:moveTo>
                    <a:pt x="21779" y="8381"/>
                  </a:moveTo>
                  <a:cubicBezTo>
                    <a:pt x="20639" y="9657"/>
                    <a:pt x="19626" y="12509"/>
                    <a:pt x="18612" y="14123"/>
                  </a:cubicBezTo>
                  <a:cubicBezTo>
                    <a:pt x="17582" y="15760"/>
                    <a:pt x="16473" y="17351"/>
                    <a:pt x="15341" y="18927"/>
                  </a:cubicBezTo>
                  <a:cubicBezTo>
                    <a:pt x="14039" y="20518"/>
                    <a:pt x="12659" y="22048"/>
                    <a:pt x="11282" y="23604"/>
                  </a:cubicBezTo>
                  <a:cubicBezTo>
                    <a:pt x="11181" y="23719"/>
                    <a:pt x="11080" y="23838"/>
                    <a:pt x="10979" y="23953"/>
                  </a:cubicBezTo>
                  <a:cubicBezTo>
                    <a:pt x="14429" y="18632"/>
                    <a:pt x="17599" y="13046"/>
                    <a:pt x="21779" y="8381"/>
                  </a:cubicBezTo>
                  <a:close/>
                  <a:moveTo>
                    <a:pt x="26096" y="11711"/>
                  </a:moveTo>
                  <a:cubicBezTo>
                    <a:pt x="26434" y="11711"/>
                    <a:pt x="25243" y="13816"/>
                    <a:pt x="24984" y="14262"/>
                  </a:cubicBezTo>
                  <a:cubicBezTo>
                    <a:pt x="24900" y="14406"/>
                    <a:pt x="24805" y="14547"/>
                    <a:pt x="24721" y="14689"/>
                  </a:cubicBezTo>
                  <a:lnTo>
                    <a:pt x="24718" y="14689"/>
                  </a:lnTo>
                  <a:cubicBezTo>
                    <a:pt x="23229" y="16785"/>
                    <a:pt x="21701" y="18849"/>
                    <a:pt x="20134" y="20887"/>
                  </a:cubicBezTo>
                  <a:cubicBezTo>
                    <a:pt x="18572" y="22741"/>
                    <a:pt x="16952" y="24545"/>
                    <a:pt x="15454" y="26341"/>
                  </a:cubicBezTo>
                  <a:cubicBezTo>
                    <a:pt x="15105" y="26759"/>
                    <a:pt x="14747" y="27172"/>
                    <a:pt x="14397" y="27588"/>
                  </a:cubicBezTo>
                  <a:cubicBezTo>
                    <a:pt x="15463" y="25977"/>
                    <a:pt x="16525" y="24360"/>
                    <a:pt x="17587" y="22741"/>
                  </a:cubicBezTo>
                  <a:cubicBezTo>
                    <a:pt x="19773" y="19961"/>
                    <a:pt x="21898" y="17128"/>
                    <a:pt x="23768" y="14175"/>
                  </a:cubicBezTo>
                  <a:cubicBezTo>
                    <a:pt x="24178" y="13684"/>
                    <a:pt x="24583" y="13190"/>
                    <a:pt x="25013" y="12714"/>
                  </a:cubicBezTo>
                  <a:cubicBezTo>
                    <a:pt x="25651" y="11986"/>
                    <a:pt x="25974" y="11711"/>
                    <a:pt x="26096" y="11711"/>
                  </a:cubicBezTo>
                  <a:close/>
                  <a:moveTo>
                    <a:pt x="12717" y="13984"/>
                  </a:moveTo>
                  <a:lnTo>
                    <a:pt x="12717" y="13984"/>
                  </a:lnTo>
                  <a:cubicBezTo>
                    <a:pt x="11294" y="15919"/>
                    <a:pt x="9847" y="17839"/>
                    <a:pt x="8424" y="19764"/>
                  </a:cubicBezTo>
                  <a:cubicBezTo>
                    <a:pt x="6804" y="21950"/>
                    <a:pt x="5225" y="24164"/>
                    <a:pt x="3686" y="26404"/>
                  </a:cubicBezTo>
                  <a:cubicBezTo>
                    <a:pt x="2768" y="27741"/>
                    <a:pt x="1905" y="29115"/>
                    <a:pt x="1045" y="30489"/>
                  </a:cubicBezTo>
                  <a:cubicBezTo>
                    <a:pt x="857" y="30792"/>
                    <a:pt x="755" y="30919"/>
                    <a:pt x="719" y="30919"/>
                  </a:cubicBezTo>
                  <a:cubicBezTo>
                    <a:pt x="539" y="30919"/>
                    <a:pt x="1891" y="27883"/>
                    <a:pt x="2159" y="27221"/>
                  </a:cubicBezTo>
                  <a:cubicBezTo>
                    <a:pt x="3545" y="25198"/>
                    <a:pt x="4945" y="23182"/>
                    <a:pt x="6354" y="21176"/>
                  </a:cubicBezTo>
                  <a:cubicBezTo>
                    <a:pt x="7991" y="19265"/>
                    <a:pt x="9752" y="17446"/>
                    <a:pt x="11357" y="15613"/>
                  </a:cubicBezTo>
                  <a:cubicBezTo>
                    <a:pt x="11822" y="15081"/>
                    <a:pt x="12269" y="14533"/>
                    <a:pt x="12717" y="13984"/>
                  </a:cubicBezTo>
                  <a:close/>
                  <a:moveTo>
                    <a:pt x="17235" y="24629"/>
                  </a:moveTo>
                  <a:lnTo>
                    <a:pt x="17235" y="24629"/>
                  </a:lnTo>
                  <a:cubicBezTo>
                    <a:pt x="15393" y="26973"/>
                    <a:pt x="13546" y="29309"/>
                    <a:pt x="11686" y="31638"/>
                  </a:cubicBezTo>
                  <a:lnTo>
                    <a:pt x="11683" y="31638"/>
                  </a:lnTo>
                  <a:cubicBezTo>
                    <a:pt x="12174" y="30922"/>
                    <a:pt x="12659" y="30204"/>
                    <a:pt x="13138" y="29485"/>
                  </a:cubicBezTo>
                  <a:cubicBezTo>
                    <a:pt x="14513" y="27874"/>
                    <a:pt x="15878" y="26254"/>
                    <a:pt x="17235" y="24629"/>
                  </a:cubicBezTo>
                  <a:close/>
                  <a:moveTo>
                    <a:pt x="25482" y="10711"/>
                  </a:moveTo>
                  <a:cubicBezTo>
                    <a:pt x="25525" y="10711"/>
                    <a:pt x="25505" y="10800"/>
                    <a:pt x="25400" y="11008"/>
                  </a:cubicBezTo>
                  <a:cubicBezTo>
                    <a:pt x="24903" y="11992"/>
                    <a:pt x="24340" y="12939"/>
                    <a:pt x="23754" y="13872"/>
                  </a:cubicBezTo>
                  <a:cubicBezTo>
                    <a:pt x="21828" y="16167"/>
                    <a:pt x="20073" y="18592"/>
                    <a:pt x="18399" y="21081"/>
                  </a:cubicBezTo>
                  <a:cubicBezTo>
                    <a:pt x="16773" y="23050"/>
                    <a:pt x="15116" y="24993"/>
                    <a:pt x="13572" y="26970"/>
                  </a:cubicBezTo>
                  <a:cubicBezTo>
                    <a:pt x="12194" y="28740"/>
                    <a:pt x="10823" y="30527"/>
                    <a:pt x="9458" y="32334"/>
                  </a:cubicBezTo>
                  <a:cubicBezTo>
                    <a:pt x="10771" y="30383"/>
                    <a:pt x="12021" y="28379"/>
                    <a:pt x="13289" y="26381"/>
                  </a:cubicBezTo>
                  <a:cubicBezTo>
                    <a:pt x="13505" y="26041"/>
                    <a:pt x="13736" y="25709"/>
                    <a:pt x="13958" y="25371"/>
                  </a:cubicBezTo>
                  <a:cubicBezTo>
                    <a:pt x="14539" y="24689"/>
                    <a:pt x="15096" y="24011"/>
                    <a:pt x="15616" y="23341"/>
                  </a:cubicBezTo>
                  <a:cubicBezTo>
                    <a:pt x="17180" y="21320"/>
                    <a:pt x="18817" y="19372"/>
                    <a:pt x="20269" y="17270"/>
                  </a:cubicBezTo>
                  <a:cubicBezTo>
                    <a:pt x="21051" y="16141"/>
                    <a:pt x="21797" y="14987"/>
                    <a:pt x="22581" y="13854"/>
                  </a:cubicBezTo>
                  <a:lnTo>
                    <a:pt x="22581" y="13854"/>
                  </a:lnTo>
                  <a:cubicBezTo>
                    <a:pt x="22384" y="14140"/>
                    <a:pt x="22310" y="14260"/>
                    <a:pt x="22328" y="14260"/>
                  </a:cubicBezTo>
                  <a:cubicBezTo>
                    <a:pt x="22426" y="14260"/>
                    <a:pt x="25212" y="10711"/>
                    <a:pt x="25482" y="10711"/>
                  </a:cubicBezTo>
                  <a:close/>
                  <a:moveTo>
                    <a:pt x="20681" y="26993"/>
                  </a:moveTo>
                  <a:cubicBezTo>
                    <a:pt x="19190" y="28772"/>
                    <a:pt x="17651" y="30699"/>
                    <a:pt x="16118" y="32707"/>
                  </a:cubicBezTo>
                  <a:cubicBezTo>
                    <a:pt x="16516" y="32138"/>
                    <a:pt x="16912" y="31566"/>
                    <a:pt x="17299" y="30989"/>
                  </a:cubicBezTo>
                  <a:cubicBezTo>
                    <a:pt x="18426" y="29656"/>
                    <a:pt x="19553" y="28324"/>
                    <a:pt x="20681" y="26993"/>
                  </a:cubicBezTo>
                  <a:close/>
                  <a:moveTo>
                    <a:pt x="22917" y="12674"/>
                  </a:moveTo>
                  <a:lnTo>
                    <a:pt x="22917" y="12674"/>
                  </a:lnTo>
                  <a:cubicBezTo>
                    <a:pt x="22645" y="13061"/>
                    <a:pt x="22380" y="13450"/>
                    <a:pt x="22103" y="13831"/>
                  </a:cubicBezTo>
                  <a:cubicBezTo>
                    <a:pt x="21084" y="15093"/>
                    <a:pt x="20113" y="16415"/>
                    <a:pt x="19175" y="17761"/>
                  </a:cubicBezTo>
                  <a:cubicBezTo>
                    <a:pt x="17680" y="19732"/>
                    <a:pt x="16170" y="21696"/>
                    <a:pt x="14712" y="23691"/>
                  </a:cubicBezTo>
                  <a:cubicBezTo>
                    <a:pt x="14097" y="24534"/>
                    <a:pt x="13520" y="25411"/>
                    <a:pt x="12957" y="26295"/>
                  </a:cubicBezTo>
                  <a:cubicBezTo>
                    <a:pt x="11207" y="28408"/>
                    <a:pt x="9319" y="30515"/>
                    <a:pt x="7581" y="32712"/>
                  </a:cubicBezTo>
                  <a:cubicBezTo>
                    <a:pt x="9221" y="30463"/>
                    <a:pt x="10760" y="28139"/>
                    <a:pt x="12327" y="25821"/>
                  </a:cubicBezTo>
                  <a:lnTo>
                    <a:pt x="12327" y="25818"/>
                  </a:lnTo>
                  <a:cubicBezTo>
                    <a:pt x="15503" y="21118"/>
                    <a:pt x="19435" y="17102"/>
                    <a:pt x="22917" y="12674"/>
                  </a:cubicBezTo>
                  <a:close/>
                  <a:moveTo>
                    <a:pt x="13081" y="17749"/>
                  </a:moveTo>
                  <a:lnTo>
                    <a:pt x="13081" y="17749"/>
                  </a:lnTo>
                  <a:cubicBezTo>
                    <a:pt x="9775" y="22452"/>
                    <a:pt x="6449" y="27210"/>
                    <a:pt x="2861" y="31685"/>
                  </a:cubicBezTo>
                  <a:cubicBezTo>
                    <a:pt x="2266" y="32426"/>
                    <a:pt x="2009" y="32719"/>
                    <a:pt x="1973" y="32719"/>
                  </a:cubicBezTo>
                  <a:cubicBezTo>
                    <a:pt x="1846" y="32719"/>
                    <a:pt x="4538" y="28994"/>
                    <a:pt x="4838" y="28561"/>
                  </a:cubicBezTo>
                  <a:cubicBezTo>
                    <a:pt x="6778" y="25778"/>
                    <a:pt x="8883" y="23104"/>
                    <a:pt x="10962" y="20422"/>
                  </a:cubicBezTo>
                  <a:cubicBezTo>
                    <a:pt x="11655" y="19527"/>
                    <a:pt x="12368" y="18638"/>
                    <a:pt x="13081" y="17749"/>
                  </a:cubicBezTo>
                  <a:close/>
                  <a:moveTo>
                    <a:pt x="20621" y="24669"/>
                  </a:moveTo>
                  <a:cubicBezTo>
                    <a:pt x="20805" y="24669"/>
                    <a:pt x="18785" y="28194"/>
                    <a:pt x="18505" y="28647"/>
                  </a:cubicBezTo>
                  <a:cubicBezTo>
                    <a:pt x="18312" y="28962"/>
                    <a:pt x="18110" y="29274"/>
                    <a:pt x="17908" y="29583"/>
                  </a:cubicBezTo>
                  <a:cubicBezTo>
                    <a:pt x="15904" y="31771"/>
                    <a:pt x="13837" y="34009"/>
                    <a:pt x="11935" y="36333"/>
                  </a:cubicBezTo>
                  <a:cubicBezTo>
                    <a:pt x="14576" y="32816"/>
                    <a:pt x="17302" y="29352"/>
                    <a:pt x="19796" y="25737"/>
                  </a:cubicBezTo>
                  <a:cubicBezTo>
                    <a:pt x="20325" y="24970"/>
                    <a:pt x="20567" y="24669"/>
                    <a:pt x="20621" y="24669"/>
                  </a:cubicBezTo>
                  <a:close/>
                  <a:moveTo>
                    <a:pt x="13011" y="22126"/>
                  </a:moveTo>
                  <a:lnTo>
                    <a:pt x="13011" y="22126"/>
                  </a:lnTo>
                  <a:cubicBezTo>
                    <a:pt x="11071" y="24764"/>
                    <a:pt x="9094" y="27374"/>
                    <a:pt x="7171" y="30025"/>
                  </a:cubicBezTo>
                  <a:cubicBezTo>
                    <a:pt x="5678" y="32080"/>
                    <a:pt x="3340" y="34603"/>
                    <a:pt x="2511" y="37020"/>
                  </a:cubicBezTo>
                  <a:cubicBezTo>
                    <a:pt x="3074" y="35377"/>
                    <a:pt x="3863" y="33812"/>
                    <a:pt x="4783" y="32311"/>
                  </a:cubicBezTo>
                  <a:cubicBezTo>
                    <a:pt x="6634" y="30232"/>
                    <a:pt x="8294" y="27978"/>
                    <a:pt x="9865" y="25639"/>
                  </a:cubicBezTo>
                  <a:cubicBezTo>
                    <a:pt x="10918" y="24438"/>
                    <a:pt x="11984" y="23269"/>
                    <a:pt x="13011" y="22126"/>
                  </a:cubicBezTo>
                  <a:close/>
                  <a:moveTo>
                    <a:pt x="12411" y="27158"/>
                  </a:moveTo>
                  <a:lnTo>
                    <a:pt x="12411" y="27158"/>
                  </a:lnTo>
                  <a:cubicBezTo>
                    <a:pt x="11490" y="28630"/>
                    <a:pt x="10598" y="30126"/>
                    <a:pt x="9663" y="31575"/>
                  </a:cubicBezTo>
                  <a:cubicBezTo>
                    <a:pt x="8525" y="33339"/>
                    <a:pt x="7304" y="35031"/>
                    <a:pt x="6016" y="36691"/>
                  </a:cubicBezTo>
                  <a:cubicBezTo>
                    <a:pt x="5887" y="36859"/>
                    <a:pt x="3749" y="38965"/>
                    <a:pt x="3681" y="38965"/>
                  </a:cubicBezTo>
                  <a:cubicBezTo>
                    <a:pt x="3679" y="38965"/>
                    <a:pt x="3679" y="38964"/>
                    <a:pt x="3681" y="38960"/>
                  </a:cubicBezTo>
                  <a:cubicBezTo>
                    <a:pt x="5505" y="34808"/>
                    <a:pt x="9131" y="30882"/>
                    <a:pt x="12411" y="27158"/>
                  </a:cubicBezTo>
                  <a:close/>
                  <a:moveTo>
                    <a:pt x="15933" y="24825"/>
                  </a:moveTo>
                  <a:lnTo>
                    <a:pt x="15933" y="24825"/>
                  </a:lnTo>
                  <a:cubicBezTo>
                    <a:pt x="15058" y="26179"/>
                    <a:pt x="14181" y="27533"/>
                    <a:pt x="13303" y="28884"/>
                  </a:cubicBezTo>
                  <a:cubicBezTo>
                    <a:pt x="10993" y="31607"/>
                    <a:pt x="8669" y="34318"/>
                    <a:pt x="6389" y="37063"/>
                  </a:cubicBezTo>
                  <a:cubicBezTo>
                    <a:pt x="6066" y="37451"/>
                    <a:pt x="4223" y="39951"/>
                    <a:pt x="4214" y="39951"/>
                  </a:cubicBezTo>
                  <a:cubicBezTo>
                    <a:pt x="4211" y="39951"/>
                    <a:pt x="4467" y="39597"/>
                    <a:pt x="5162" y="38642"/>
                  </a:cubicBezTo>
                  <a:cubicBezTo>
                    <a:pt x="6776" y="36419"/>
                    <a:pt x="8545" y="34300"/>
                    <a:pt x="10200" y="32103"/>
                  </a:cubicBezTo>
                  <a:cubicBezTo>
                    <a:pt x="12033" y="29669"/>
                    <a:pt x="13990" y="27259"/>
                    <a:pt x="15933" y="24825"/>
                  </a:cubicBezTo>
                  <a:close/>
                  <a:moveTo>
                    <a:pt x="22758" y="18119"/>
                  </a:moveTo>
                  <a:lnTo>
                    <a:pt x="22758" y="18119"/>
                  </a:lnTo>
                  <a:cubicBezTo>
                    <a:pt x="21508" y="20111"/>
                    <a:pt x="20324" y="22155"/>
                    <a:pt x="18990" y="23999"/>
                  </a:cubicBezTo>
                  <a:cubicBezTo>
                    <a:pt x="14565" y="30105"/>
                    <a:pt x="9862" y="36006"/>
                    <a:pt x="5251" y="41971"/>
                  </a:cubicBezTo>
                  <a:cubicBezTo>
                    <a:pt x="8395" y="37903"/>
                    <a:pt x="11963" y="32588"/>
                    <a:pt x="15194" y="27949"/>
                  </a:cubicBezTo>
                  <a:cubicBezTo>
                    <a:pt x="17567" y="24539"/>
                    <a:pt x="20249" y="21395"/>
                    <a:pt x="22758" y="18119"/>
                  </a:cubicBezTo>
                  <a:close/>
                  <a:moveTo>
                    <a:pt x="21384" y="29247"/>
                  </a:moveTo>
                  <a:cubicBezTo>
                    <a:pt x="21655" y="29247"/>
                    <a:pt x="21385" y="30039"/>
                    <a:pt x="21008" y="30902"/>
                  </a:cubicBezTo>
                  <a:cubicBezTo>
                    <a:pt x="18664" y="33717"/>
                    <a:pt x="16649" y="36873"/>
                    <a:pt x="14542" y="39936"/>
                  </a:cubicBezTo>
                  <a:cubicBezTo>
                    <a:pt x="13600" y="40969"/>
                    <a:pt x="12639" y="41983"/>
                    <a:pt x="11681" y="42999"/>
                  </a:cubicBezTo>
                  <a:cubicBezTo>
                    <a:pt x="12356" y="41933"/>
                    <a:pt x="13023" y="40860"/>
                    <a:pt x="13678" y="39783"/>
                  </a:cubicBezTo>
                  <a:cubicBezTo>
                    <a:pt x="15800" y="36766"/>
                    <a:pt x="17876" y="33717"/>
                    <a:pt x="19903" y="30634"/>
                  </a:cubicBezTo>
                  <a:cubicBezTo>
                    <a:pt x="20128" y="30383"/>
                    <a:pt x="20342" y="30120"/>
                    <a:pt x="20575" y="29874"/>
                  </a:cubicBezTo>
                  <a:lnTo>
                    <a:pt x="20575" y="29872"/>
                  </a:lnTo>
                  <a:cubicBezTo>
                    <a:pt x="21001" y="29428"/>
                    <a:pt x="21255" y="29247"/>
                    <a:pt x="21384" y="29247"/>
                  </a:cubicBezTo>
                  <a:close/>
                  <a:moveTo>
                    <a:pt x="21439" y="21950"/>
                  </a:moveTo>
                  <a:lnTo>
                    <a:pt x="21439" y="21950"/>
                  </a:lnTo>
                  <a:cubicBezTo>
                    <a:pt x="20139" y="23734"/>
                    <a:pt x="18852" y="25532"/>
                    <a:pt x="17538" y="27311"/>
                  </a:cubicBezTo>
                  <a:cubicBezTo>
                    <a:pt x="15673" y="29837"/>
                    <a:pt x="13981" y="32481"/>
                    <a:pt x="12261" y="35106"/>
                  </a:cubicBezTo>
                  <a:cubicBezTo>
                    <a:pt x="10350" y="38013"/>
                    <a:pt x="7077" y="41243"/>
                    <a:pt x="5583" y="43669"/>
                  </a:cubicBezTo>
                  <a:lnTo>
                    <a:pt x="5583" y="43669"/>
                  </a:lnTo>
                  <a:cubicBezTo>
                    <a:pt x="9147" y="37872"/>
                    <a:pt x="13534" y="32460"/>
                    <a:pt x="17486" y="26921"/>
                  </a:cubicBezTo>
                  <a:cubicBezTo>
                    <a:pt x="18676" y="25249"/>
                    <a:pt x="20050" y="23610"/>
                    <a:pt x="21439" y="21950"/>
                  </a:cubicBezTo>
                  <a:close/>
                  <a:moveTo>
                    <a:pt x="15307" y="33339"/>
                  </a:moveTo>
                  <a:lnTo>
                    <a:pt x="15307" y="33339"/>
                  </a:lnTo>
                  <a:cubicBezTo>
                    <a:pt x="15171" y="33527"/>
                    <a:pt x="15035" y="33717"/>
                    <a:pt x="14900" y="33905"/>
                  </a:cubicBezTo>
                  <a:cubicBezTo>
                    <a:pt x="12541" y="37187"/>
                    <a:pt x="10174" y="40418"/>
                    <a:pt x="7968" y="43807"/>
                  </a:cubicBezTo>
                  <a:cubicBezTo>
                    <a:pt x="7404" y="44673"/>
                    <a:pt x="7126" y="44998"/>
                    <a:pt x="7031" y="44998"/>
                  </a:cubicBezTo>
                  <a:cubicBezTo>
                    <a:pt x="6792" y="44998"/>
                    <a:pt x="7718" y="42922"/>
                    <a:pt x="8138" y="42245"/>
                  </a:cubicBezTo>
                  <a:lnTo>
                    <a:pt x="8138" y="42242"/>
                  </a:lnTo>
                  <a:cubicBezTo>
                    <a:pt x="9486" y="40071"/>
                    <a:pt x="11224" y="38134"/>
                    <a:pt x="12884" y="36194"/>
                  </a:cubicBezTo>
                  <a:cubicBezTo>
                    <a:pt x="13696" y="35247"/>
                    <a:pt x="14498" y="34292"/>
                    <a:pt x="15307" y="33339"/>
                  </a:cubicBezTo>
                  <a:close/>
                  <a:moveTo>
                    <a:pt x="13421" y="41532"/>
                  </a:moveTo>
                  <a:cubicBezTo>
                    <a:pt x="12844" y="42338"/>
                    <a:pt x="12261" y="43134"/>
                    <a:pt x="11652" y="43902"/>
                  </a:cubicBezTo>
                  <a:cubicBezTo>
                    <a:pt x="10436" y="45439"/>
                    <a:pt x="9601" y="46523"/>
                    <a:pt x="9523" y="46523"/>
                  </a:cubicBezTo>
                  <a:cubicBezTo>
                    <a:pt x="9461" y="46523"/>
                    <a:pt x="9874" y="45844"/>
                    <a:pt x="10947" y="44174"/>
                  </a:cubicBezTo>
                  <a:lnTo>
                    <a:pt x="10944" y="44171"/>
                  </a:lnTo>
                  <a:cubicBezTo>
                    <a:pt x="10953" y="44159"/>
                    <a:pt x="10959" y="44148"/>
                    <a:pt x="10967" y="44136"/>
                  </a:cubicBezTo>
                  <a:cubicBezTo>
                    <a:pt x="11776" y="43259"/>
                    <a:pt x="12599" y="42395"/>
                    <a:pt x="13421" y="41532"/>
                  </a:cubicBezTo>
                  <a:close/>
                  <a:moveTo>
                    <a:pt x="18775" y="1"/>
                  </a:moveTo>
                  <a:cubicBezTo>
                    <a:pt x="18725" y="1"/>
                    <a:pt x="18675" y="20"/>
                    <a:pt x="18644" y="63"/>
                  </a:cubicBezTo>
                  <a:cubicBezTo>
                    <a:pt x="12835" y="8095"/>
                    <a:pt x="6836" y="15988"/>
                    <a:pt x="1215" y="24152"/>
                  </a:cubicBezTo>
                  <a:cubicBezTo>
                    <a:pt x="2673" y="22033"/>
                    <a:pt x="4195" y="19802"/>
                    <a:pt x="5748" y="17518"/>
                  </a:cubicBezTo>
                  <a:lnTo>
                    <a:pt x="5748" y="17518"/>
                  </a:lnTo>
                  <a:cubicBezTo>
                    <a:pt x="3808" y="20148"/>
                    <a:pt x="1847" y="22761"/>
                    <a:pt x="236" y="25593"/>
                  </a:cubicBezTo>
                  <a:cubicBezTo>
                    <a:pt x="181" y="25691"/>
                    <a:pt x="262" y="25776"/>
                    <a:pt x="348" y="25776"/>
                  </a:cubicBezTo>
                  <a:cubicBezTo>
                    <a:pt x="386" y="25776"/>
                    <a:pt x="425" y="25758"/>
                    <a:pt x="453" y="25717"/>
                  </a:cubicBezTo>
                  <a:cubicBezTo>
                    <a:pt x="3392" y="21378"/>
                    <a:pt x="6452" y="17128"/>
                    <a:pt x="9556" y="12908"/>
                  </a:cubicBezTo>
                  <a:cubicBezTo>
                    <a:pt x="10939" y="11025"/>
                    <a:pt x="12327" y="9146"/>
                    <a:pt x="13722" y="7272"/>
                  </a:cubicBezTo>
                  <a:cubicBezTo>
                    <a:pt x="14417" y="6334"/>
                    <a:pt x="15110" y="5396"/>
                    <a:pt x="15803" y="4454"/>
                  </a:cubicBezTo>
                  <a:cubicBezTo>
                    <a:pt x="15911" y="4308"/>
                    <a:pt x="17634" y="1641"/>
                    <a:pt x="17876" y="1641"/>
                  </a:cubicBezTo>
                  <a:cubicBezTo>
                    <a:pt x="17958" y="1641"/>
                    <a:pt x="17869" y="1950"/>
                    <a:pt x="17486" y="2771"/>
                  </a:cubicBezTo>
                  <a:cubicBezTo>
                    <a:pt x="15468" y="7102"/>
                    <a:pt x="12220" y="10901"/>
                    <a:pt x="9348" y="14672"/>
                  </a:cubicBezTo>
                  <a:cubicBezTo>
                    <a:pt x="8083" y="16332"/>
                    <a:pt x="6744" y="18283"/>
                    <a:pt x="5473" y="20200"/>
                  </a:cubicBezTo>
                  <a:cubicBezTo>
                    <a:pt x="3767" y="22527"/>
                    <a:pt x="2101" y="24886"/>
                    <a:pt x="531" y="27314"/>
                  </a:cubicBezTo>
                  <a:cubicBezTo>
                    <a:pt x="459" y="27426"/>
                    <a:pt x="560" y="27532"/>
                    <a:pt x="663" y="27532"/>
                  </a:cubicBezTo>
                  <a:cubicBezTo>
                    <a:pt x="708" y="27532"/>
                    <a:pt x="753" y="27512"/>
                    <a:pt x="785" y="27464"/>
                  </a:cubicBezTo>
                  <a:cubicBezTo>
                    <a:pt x="4622" y="21577"/>
                    <a:pt x="9561" y="15956"/>
                    <a:pt x="13609" y="9954"/>
                  </a:cubicBezTo>
                  <a:cubicBezTo>
                    <a:pt x="14282" y="9079"/>
                    <a:pt x="14957" y="8210"/>
                    <a:pt x="15624" y="7330"/>
                  </a:cubicBezTo>
                  <a:cubicBezTo>
                    <a:pt x="16008" y="6826"/>
                    <a:pt x="18297" y="3289"/>
                    <a:pt x="18366" y="3289"/>
                  </a:cubicBezTo>
                  <a:cubicBezTo>
                    <a:pt x="18388" y="3289"/>
                    <a:pt x="18176" y="3662"/>
                    <a:pt x="17590" y="4631"/>
                  </a:cubicBezTo>
                  <a:cubicBezTo>
                    <a:pt x="16210" y="6911"/>
                    <a:pt x="14726" y="9131"/>
                    <a:pt x="13199" y="11320"/>
                  </a:cubicBezTo>
                  <a:cubicBezTo>
                    <a:pt x="11008" y="14178"/>
                    <a:pt x="8880" y="17082"/>
                    <a:pt x="6796" y="20018"/>
                  </a:cubicBezTo>
                  <a:cubicBezTo>
                    <a:pt x="4374" y="23035"/>
                    <a:pt x="1827" y="26043"/>
                    <a:pt x="210" y="29516"/>
                  </a:cubicBezTo>
                  <a:cubicBezTo>
                    <a:pt x="148" y="29637"/>
                    <a:pt x="249" y="29743"/>
                    <a:pt x="352" y="29743"/>
                  </a:cubicBezTo>
                  <a:cubicBezTo>
                    <a:pt x="397" y="29743"/>
                    <a:pt x="443" y="29722"/>
                    <a:pt x="476" y="29672"/>
                  </a:cubicBezTo>
                  <a:cubicBezTo>
                    <a:pt x="693" y="29352"/>
                    <a:pt x="915" y="29037"/>
                    <a:pt x="1131" y="28717"/>
                  </a:cubicBezTo>
                  <a:lnTo>
                    <a:pt x="1131" y="28717"/>
                  </a:lnTo>
                  <a:cubicBezTo>
                    <a:pt x="707" y="29747"/>
                    <a:pt x="392" y="30819"/>
                    <a:pt x="199" y="31916"/>
                  </a:cubicBezTo>
                  <a:cubicBezTo>
                    <a:pt x="182" y="32022"/>
                    <a:pt x="266" y="32105"/>
                    <a:pt x="352" y="32105"/>
                  </a:cubicBezTo>
                  <a:cubicBezTo>
                    <a:pt x="396" y="32105"/>
                    <a:pt x="440" y="32083"/>
                    <a:pt x="470" y="32031"/>
                  </a:cubicBezTo>
                  <a:cubicBezTo>
                    <a:pt x="5115" y="24268"/>
                    <a:pt x="10843" y="17252"/>
                    <a:pt x="15994" y="9842"/>
                  </a:cubicBezTo>
                  <a:cubicBezTo>
                    <a:pt x="17285" y="8214"/>
                    <a:pt x="19280" y="5766"/>
                    <a:pt x="19573" y="5766"/>
                  </a:cubicBezTo>
                  <a:cubicBezTo>
                    <a:pt x="19668" y="5766"/>
                    <a:pt x="19585" y="6023"/>
                    <a:pt x="19242" y="6646"/>
                  </a:cubicBezTo>
                  <a:cubicBezTo>
                    <a:pt x="16817" y="11048"/>
                    <a:pt x="12708" y="15206"/>
                    <a:pt x="9732" y="19320"/>
                  </a:cubicBezTo>
                  <a:cubicBezTo>
                    <a:pt x="6461" y="23835"/>
                    <a:pt x="2578" y="28148"/>
                    <a:pt x="55" y="33140"/>
                  </a:cubicBezTo>
                  <a:cubicBezTo>
                    <a:pt x="1" y="33250"/>
                    <a:pt x="90" y="33366"/>
                    <a:pt x="190" y="33366"/>
                  </a:cubicBezTo>
                  <a:cubicBezTo>
                    <a:pt x="223" y="33366"/>
                    <a:pt x="258" y="33353"/>
                    <a:pt x="288" y="33322"/>
                  </a:cubicBezTo>
                  <a:cubicBezTo>
                    <a:pt x="1969" y="31615"/>
                    <a:pt x="3519" y="29797"/>
                    <a:pt x="4994" y="27911"/>
                  </a:cubicBezTo>
                  <a:lnTo>
                    <a:pt x="4994" y="27911"/>
                  </a:lnTo>
                  <a:cubicBezTo>
                    <a:pt x="3548" y="29924"/>
                    <a:pt x="2151" y="31970"/>
                    <a:pt x="840" y="34084"/>
                  </a:cubicBezTo>
                  <a:cubicBezTo>
                    <a:pt x="773" y="34192"/>
                    <a:pt x="877" y="34316"/>
                    <a:pt x="981" y="34316"/>
                  </a:cubicBezTo>
                  <a:cubicBezTo>
                    <a:pt x="1016" y="34316"/>
                    <a:pt x="1051" y="34302"/>
                    <a:pt x="1079" y="34268"/>
                  </a:cubicBezTo>
                  <a:cubicBezTo>
                    <a:pt x="1954" y="33246"/>
                    <a:pt x="2832" y="32201"/>
                    <a:pt x="3712" y="31142"/>
                  </a:cubicBezTo>
                  <a:lnTo>
                    <a:pt x="3712" y="31142"/>
                  </a:lnTo>
                  <a:cubicBezTo>
                    <a:pt x="2777" y="32571"/>
                    <a:pt x="1905" y="34020"/>
                    <a:pt x="1157" y="35501"/>
                  </a:cubicBezTo>
                  <a:cubicBezTo>
                    <a:pt x="1095" y="35616"/>
                    <a:pt x="1187" y="35729"/>
                    <a:pt x="1291" y="35729"/>
                  </a:cubicBezTo>
                  <a:cubicBezTo>
                    <a:pt x="1326" y="35729"/>
                    <a:pt x="1362" y="35716"/>
                    <a:pt x="1394" y="35686"/>
                  </a:cubicBezTo>
                  <a:cubicBezTo>
                    <a:pt x="2393" y="34811"/>
                    <a:pt x="3346" y="33885"/>
                    <a:pt x="4244" y="32909"/>
                  </a:cubicBezTo>
                  <a:lnTo>
                    <a:pt x="4244" y="32909"/>
                  </a:lnTo>
                  <a:cubicBezTo>
                    <a:pt x="3262" y="34589"/>
                    <a:pt x="2405" y="36344"/>
                    <a:pt x="1758" y="38212"/>
                  </a:cubicBezTo>
                  <a:cubicBezTo>
                    <a:pt x="1718" y="38330"/>
                    <a:pt x="1819" y="38414"/>
                    <a:pt x="1920" y="38414"/>
                  </a:cubicBezTo>
                  <a:cubicBezTo>
                    <a:pt x="1972" y="38414"/>
                    <a:pt x="2024" y="38391"/>
                    <a:pt x="2055" y="38339"/>
                  </a:cubicBezTo>
                  <a:cubicBezTo>
                    <a:pt x="5984" y="31817"/>
                    <a:pt x="10762" y="25862"/>
                    <a:pt x="15171" y="19669"/>
                  </a:cubicBezTo>
                  <a:cubicBezTo>
                    <a:pt x="16080" y="18604"/>
                    <a:pt x="16952" y="17515"/>
                    <a:pt x="17749" y="16323"/>
                  </a:cubicBezTo>
                  <a:cubicBezTo>
                    <a:pt x="18529" y="15154"/>
                    <a:pt x="19244" y="13941"/>
                    <a:pt x="19998" y="12757"/>
                  </a:cubicBezTo>
                  <a:cubicBezTo>
                    <a:pt x="20338" y="12224"/>
                    <a:pt x="22267" y="9564"/>
                    <a:pt x="22610" y="9564"/>
                  </a:cubicBezTo>
                  <a:cubicBezTo>
                    <a:pt x="22733" y="9564"/>
                    <a:pt x="22651" y="9907"/>
                    <a:pt x="22218" y="10814"/>
                  </a:cubicBezTo>
                  <a:cubicBezTo>
                    <a:pt x="20012" y="15434"/>
                    <a:pt x="15564" y="19903"/>
                    <a:pt x="12578" y="24103"/>
                  </a:cubicBezTo>
                  <a:cubicBezTo>
                    <a:pt x="8952" y="29208"/>
                    <a:pt x="5306" y="34318"/>
                    <a:pt x="1931" y="39592"/>
                  </a:cubicBezTo>
                  <a:cubicBezTo>
                    <a:pt x="1853" y="39715"/>
                    <a:pt x="1966" y="39832"/>
                    <a:pt x="2081" y="39832"/>
                  </a:cubicBezTo>
                  <a:cubicBezTo>
                    <a:pt x="2130" y="39832"/>
                    <a:pt x="2180" y="39810"/>
                    <a:pt x="2214" y="39757"/>
                  </a:cubicBezTo>
                  <a:cubicBezTo>
                    <a:pt x="2644" y="39087"/>
                    <a:pt x="3089" y="38426"/>
                    <a:pt x="3528" y="37759"/>
                  </a:cubicBezTo>
                  <a:cubicBezTo>
                    <a:pt x="4379" y="36812"/>
                    <a:pt x="5193" y="35839"/>
                    <a:pt x="5973" y="34840"/>
                  </a:cubicBezTo>
                  <a:lnTo>
                    <a:pt x="5973" y="34840"/>
                  </a:lnTo>
                  <a:cubicBezTo>
                    <a:pt x="4778" y="36512"/>
                    <a:pt x="3718" y="38247"/>
                    <a:pt x="2907" y="40083"/>
                  </a:cubicBezTo>
                  <a:cubicBezTo>
                    <a:pt x="2866" y="40177"/>
                    <a:pt x="2937" y="40276"/>
                    <a:pt x="3021" y="40276"/>
                  </a:cubicBezTo>
                  <a:cubicBezTo>
                    <a:pt x="3050" y="40276"/>
                    <a:pt x="3081" y="40264"/>
                    <a:pt x="3109" y="40236"/>
                  </a:cubicBezTo>
                  <a:cubicBezTo>
                    <a:pt x="4062" y="39292"/>
                    <a:pt x="4965" y="38299"/>
                    <a:pt x="5817" y="37262"/>
                  </a:cubicBezTo>
                  <a:lnTo>
                    <a:pt x="5817" y="37262"/>
                  </a:lnTo>
                  <a:cubicBezTo>
                    <a:pt x="4882" y="38561"/>
                    <a:pt x="3964" y="39872"/>
                    <a:pt x="3071" y="41189"/>
                  </a:cubicBezTo>
                  <a:cubicBezTo>
                    <a:pt x="3013" y="41273"/>
                    <a:pt x="3100" y="41375"/>
                    <a:pt x="3184" y="41375"/>
                  </a:cubicBezTo>
                  <a:cubicBezTo>
                    <a:pt x="3212" y="41375"/>
                    <a:pt x="3240" y="41363"/>
                    <a:pt x="3262" y="41336"/>
                  </a:cubicBezTo>
                  <a:cubicBezTo>
                    <a:pt x="6106" y="37730"/>
                    <a:pt x="9082" y="34237"/>
                    <a:pt x="12062" y="30746"/>
                  </a:cubicBezTo>
                  <a:lnTo>
                    <a:pt x="12062" y="30746"/>
                  </a:lnTo>
                  <a:cubicBezTo>
                    <a:pt x="11311" y="31861"/>
                    <a:pt x="10537" y="32975"/>
                    <a:pt x="9746" y="34087"/>
                  </a:cubicBezTo>
                  <a:cubicBezTo>
                    <a:pt x="7696" y="36691"/>
                    <a:pt x="5667" y="39309"/>
                    <a:pt x="3707" y="41977"/>
                  </a:cubicBezTo>
                  <a:cubicBezTo>
                    <a:pt x="3646" y="42059"/>
                    <a:pt x="3731" y="42155"/>
                    <a:pt x="3813" y="42155"/>
                  </a:cubicBezTo>
                  <a:cubicBezTo>
                    <a:pt x="3840" y="42155"/>
                    <a:pt x="3867" y="42144"/>
                    <a:pt x="3889" y="42118"/>
                  </a:cubicBezTo>
                  <a:cubicBezTo>
                    <a:pt x="5964" y="39624"/>
                    <a:pt x="7904" y="37037"/>
                    <a:pt x="9769" y="34398"/>
                  </a:cubicBezTo>
                  <a:cubicBezTo>
                    <a:pt x="11741" y="31910"/>
                    <a:pt x="13745" y="29444"/>
                    <a:pt x="15731" y="26967"/>
                  </a:cubicBezTo>
                  <a:cubicBezTo>
                    <a:pt x="15997" y="26638"/>
                    <a:pt x="16254" y="26300"/>
                    <a:pt x="16519" y="25971"/>
                  </a:cubicBezTo>
                  <a:lnTo>
                    <a:pt x="16519" y="25971"/>
                  </a:lnTo>
                  <a:cubicBezTo>
                    <a:pt x="12339" y="31731"/>
                    <a:pt x="8430" y="37666"/>
                    <a:pt x="4163" y="43386"/>
                  </a:cubicBezTo>
                  <a:cubicBezTo>
                    <a:pt x="4088" y="43485"/>
                    <a:pt x="4181" y="43579"/>
                    <a:pt x="4279" y="43579"/>
                  </a:cubicBezTo>
                  <a:cubicBezTo>
                    <a:pt x="4320" y="43579"/>
                    <a:pt x="4363" y="43562"/>
                    <a:pt x="4394" y="43521"/>
                  </a:cubicBezTo>
                  <a:cubicBezTo>
                    <a:pt x="8288" y="38449"/>
                    <a:pt x="12244" y="33420"/>
                    <a:pt x="16106" y="28324"/>
                  </a:cubicBezTo>
                  <a:cubicBezTo>
                    <a:pt x="19969" y="23226"/>
                    <a:pt x="23050" y="16912"/>
                    <a:pt x="27504" y="12350"/>
                  </a:cubicBezTo>
                  <a:lnTo>
                    <a:pt x="27504" y="12350"/>
                  </a:lnTo>
                  <a:lnTo>
                    <a:pt x="27048" y="13956"/>
                  </a:lnTo>
                  <a:cubicBezTo>
                    <a:pt x="26237" y="15223"/>
                    <a:pt x="25330" y="16424"/>
                    <a:pt x="24331" y="17553"/>
                  </a:cubicBezTo>
                  <a:cubicBezTo>
                    <a:pt x="23387" y="18699"/>
                    <a:pt x="22423" y="19822"/>
                    <a:pt x="21511" y="20997"/>
                  </a:cubicBezTo>
                  <a:cubicBezTo>
                    <a:pt x="19675" y="23359"/>
                    <a:pt x="17954" y="25821"/>
                    <a:pt x="16216" y="28258"/>
                  </a:cubicBezTo>
                  <a:cubicBezTo>
                    <a:pt x="12278" y="33786"/>
                    <a:pt x="8037" y="39179"/>
                    <a:pt x="4483" y="44965"/>
                  </a:cubicBezTo>
                  <a:cubicBezTo>
                    <a:pt x="4425" y="45060"/>
                    <a:pt x="4509" y="45158"/>
                    <a:pt x="4598" y="45158"/>
                  </a:cubicBezTo>
                  <a:cubicBezTo>
                    <a:pt x="4628" y="45158"/>
                    <a:pt x="4659" y="45147"/>
                    <a:pt x="4685" y="45121"/>
                  </a:cubicBezTo>
                  <a:cubicBezTo>
                    <a:pt x="5967" y="43853"/>
                    <a:pt x="7136" y="42505"/>
                    <a:pt x="8245" y="41111"/>
                  </a:cubicBezTo>
                  <a:lnTo>
                    <a:pt x="8245" y="41111"/>
                  </a:lnTo>
                  <a:cubicBezTo>
                    <a:pt x="7102" y="42779"/>
                    <a:pt x="6008" y="44483"/>
                    <a:pt x="5003" y="46252"/>
                  </a:cubicBezTo>
                  <a:cubicBezTo>
                    <a:pt x="4971" y="46310"/>
                    <a:pt x="5020" y="46364"/>
                    <a:pt x="5070" y="46364"/>
                  </a:cubicBezTo>
                  <a:cubicBezTo>
                    <a:pt x="5092" y="46364"/>
                    <a:pt x="5115" y="46353"/>
                    <a:pt x="5130" y="46328"/>
                  </a:cubicBezTo>
                  <a:cubicBezTo>
                    <a:pt x="5987" y="44852"/>
                    <a:pt x="6914" y="43417"/>
                    <a:pt x="7870" y="42006"/>
                  </a:cubicBezTo>
                  <a:lnTo>
                    <a:pt x="7870" y="42006"/>
                  </a:lnTo>
                  <a:cubicBezTo>
                    <a:pt x="6868" y="43677"/>
                    <a:pt x="6010" y="45401"/>
                    <a:pt x="5393" y="47197"/>
                  </a:cubicBezTo>
                  <a:cubicBezTo>
                    <a:pt x="5357" y="47297"/>
                    <a:pt x="5455" y="47388"/>
                    <a:pt x="5549" y="47388"/>
                  </a:cubicBezTo>
                  <a:cubicBezTo>
                    <a:pt x="5584" y="47388"/>
                    <a:pt x="5620" y="47375"/>
                    <a:pt x="5647" y="47344"/>
                  </a:cubicBezTo>
                  <a:cubicBezTo>
                    <a:pt x="6946" y="45831"/>
                    <a:pt x="8101" y="44206"/>
                    <a:pt x="9227" y="42554"/>
                  </a:cubicBezTo>
                  <a:lnTo>
                    <a:pt x="9227" y="42554"/>
                  </a:lnTo>
                  <a:cubicBezTo>
                    <a:pt x="8089" y="44350"/>
                    <a:pt x="7009" y="46154"/>
                    <a:pt x="6034" y="47944"/>
                  </a:cubicBezTo>
                  <a:cubicBezTo>
                    <a:pt x="5968" y="48066"/>
                    <a:pt x="6073" y="48178"/>
                    <a:pt x="6178" y="48178"/>
                  </a:cubicBezTo>
                  <a:cubicBezTo>
                    <a:pt x="6225" y="48178"/>
                    <a:pt x="6271" y="48156"/>
                    <a:pt x="6302" y="48103"/>
                  </a:cubicBezTo>
                  <a:cubicBezTo>
                    <a:pt x="9296" y="42947"/>
                    <a:pt x="13147" y="38466"/>
                    <a:pt x="16944" y="33913"/>
                  </a:cubicBezTo>
                  <a:lnTo>
                    <a:pt x="16944" y="33913"/>
                  </a:lnTo>
                  <a:cubicBezTo>
                    <a:pt x="16479" y="34603"/>
                    <a:pt x="16028" y="35308"/>
                    <a:pt x="15584" y="36021"/>
                  </a:cubicBezTo>
                  <a:cubicBezTo>
                    <a:pt x="14521" y="37716"/>
                    <a:pt x="13398" y="39428"/>
                    <a:pt x="12304" y="41163"/>
                  </a:cubicBezTo>
                  <a:cubicBezTo>
                    <a:pt x="11536" y="42237"/>
                    <a:pt x="10765" y="43305"/>
                    <a:pt x="9989" y="44373"/>
                  </a:cubicBezTo>
                  <a:cubicBezTo>
                    <a:pt x="9989" y="44373"/>
                    <a:pt x="9989" y="44373"/>
                    <a:pt x="9989" y="44373"/>
                  </a:cubicBezTo>
                  <a:cubicBezTo>
                    <a:pt x="9986" y="44373"/>
                    <a:pt x="9337" y="45341"/>
                    <a:pt x="8820" y="46157"/>
                  </a:cubicBezTo>
                  <a:cubicBezTo>
                    <a:pt x="8184" y="46890"/>
                    <a:pt x="7561" y="47635"/>
                    <a:pt x="6972" y="48412"/>
                  </a:cubicBezTo>
                  <a:cubicBezTo>
                    <a:pt x="6880" y="48532"/>
                    <a:pt x="6997" y="48649"/>
                    <a:pt x="7118" y="48649"/>
                  </a:cubicBezTo>
                  <a:cubicBezTo>
                    <a:pt x="7169" y="48649"/>
                    <a:pt x="7220" y="48629"/>
                    <a:pt x="7258" y="48579"/>
                  </a:cubicBezTo>
                  <a:cubicBezTo>
                    <a:pt x="7601" y="48126"/>
                    <a:pt x="7933" y="47664"/>
                    <a:pt x="8277" y="47208"/>
                  </a:cubicBezTo>
                  <a:cubicBezTo>
                    <a:pt x="8363" y="47130"/>
                    <a:pt x="8519" y="46957"/>
                    <a:pt x="8785" y="46628"/>
                  </a:cubicBezTo>
                  <a:cubicBezTo>
                    <a:pt x="9085" y="46258"/>
                    <a:pt x="9400" y="45897"/>
                    <a:pt x="9714" y="45536"/>
                  </a:cubicBezTo>
                  <a:lnTo>
                    <a:pt x="9714" y="45536"/>
                  </a:lnTo>
                  <a:cubicBezTo>
                    <a:pt x="9253" y="46388"/>
                    <a:pt x="8808" y="47243"/>
                    <a:pt x="8407" y="48109"/>
                  </a:cubicBezTo>
                  <a:cubicBezTo>
                    <a:pt x="8353" y="48225"/>
                    <a:pt x="8438" y="48320"/>
                    <a:pt x="8532" y="48320"/>
                  </a:cubicBezTo>
                  <a:cubicBezTo>
                    <a:pt x="8575" y="48320"/>
                    <a:pt x="8620" y="48300"/>
                    <a:pt x="8655" y="48253"/>
                  </a:cubicBezTo>
                  <a:cubicBezTo>
                    <a:pt x="12350" y="43351"/>
                    <a:pt x="17668" y="38126"/>
                    <a:pt x="20523" y="32545"/>
                  </a:cubicBezTo>
                  <a:cubicBezTo>
                    <a:pt x="20532" y="32528"/>
                    <a:pt x="20544" y="32513"/>
                    <a:pt x="20552" y="32496"/>
                  </a:cubicBezTo>
                  <a:lnTo>
                    <a:pt x="20552" y="32496"/>
                  </a:lnTo>
                  <a:cubicBezTo>
                    <a:pt x="17726" y="38134"/>
                    <a:pt x="13014" y="42797"/>
                    <a:pt x="9657" y="48103"/>
                  </a:cubicBezTo>
                  <a:cubicBezTo>
                    <a:pt x="9587" y="48214"/>
                    <a:pt x="9692" y="48336"/>
                    <a:pt x="9799" y="48336"/>
                  </a:cubicBezTo>
                  <a:cubicBezTo>
                    <a:pt x="9834" y="48336"/>
                    <a:pt x="9870" y="48322"/>
                    <a:pt x="9899" y="48291"/>
                  </a:cubicBezTo>
                  <a:cubicBezTo>
                    <a:pt x="10751" y="47396"/>
                    <a:pt x="11585" y="46489"/>
                    <a:pt x="12405" y="45571"/>
                  </a:cubicBezTo>
                  <a:lnTo>
                    <a:pt x="12405" y="45571"/>
                  </a:lnTo>
                  <a:cubicBezTo>
                    <a:pt x="11952" y="46198"/>
                    <a:pt x="11502" y="46824"/>
                    <a:pt x="11074" y="47471"/>
                  </a:cubicBezTo>
                  <a:cubicBezTo>
                    <a:pt x="10998" y="47586"/>
                    <a:pt x="11104" y="47702"/>
                    <a:pt x="11216" y="47702"/>
                  </a:cubicBezTo>
                  <a:cubicBezTo>
                    <a:pt x="11252" y="47702"/>
                    <a:pt x="11289" y="47690"/>
                    <a:pt x="11320" y="47661"/>
                  </a:cubicBezTo>
                  <a:cubicBezTo>
                    <a:pt x="12062" y="46980"/>
                    <a:pt x="12752" y="46267"/>
                    <a:pt x="13410" y="45531"/>
                  </a:cubicBezTo>
                  <a:cubicBezTo>
                    <a:pt x="13426" y="45601"/>
                    <a:pt x="13502" y="45656"/>
                    <a:pt x="13580" y="45656"/>
                  </a:cubicBezTo>
                  <a:cubicBezTo>
                    <a:pt x="13616" y="45656"/>
                    <a:pt x="13653" y="45643"/>
                    <a:pt x="13684" y="45614"/>
                  </a:cubicBezTo>
                  <a:cubicBezTo>
                    <a:pt x="16467" y="42973"/>
                    <a:pt x="18627" y="40019"/>
                    <a:pt x="20636" y="36760"/>
                  </a:cubicBezTo>
                  <a:cubicBezTo>
                    <a:pt x="20710" y="36642"/>
                    <a:pt x="20602" y="36529"/>
                    <a:pt x="20494" y="36529"/>
                  </a:cubicBezTo>
                  <a:cubicBezTo>
                    <a:pt x="20447" y="36529"/>
                    <a:pt x="20399" y="36551"/>
                    <a:pt x="20368" y="36604"/>
                  </a:cubicBezTo>
                  <a:cubicBezTo>
                    <a:pt x="19528" y="37966"/>
                    <a:pt x="18663" y="39290"/>
                    <a:pt x="17742" y="40600"/>
                  </a:cubicBezTo>
                  <a:lnTo>
                    <a:pt x="17742" y="40600"/>
                  </a:lnTo>
                  <a:cubicBezTo>
                    <a:pt x="17769" y="40562"/>
                    <a:pt x="17780" y="40544"/>
                    <a:pt x="17777" y="40544"/>
                  </a:cubicBezTo>
                  <a:lnTo>
                    <a:pt x="17777" y="40544"/>
                  </a:lnTo>
                  <a:cubicBezTo>
                    <a:pt x="17732" y="40544"/>
                    <a:pt x="14714" y="44341"/>
                    <a:pt x="14645" y="44341"/>
                  </a:cubicBezTo>
                  <a:cubicBezTo>
                    <a:pt x="14624" y="44341"/>
                    <a:pt x="14875" y="43990"/>
                    <a:pt x="15564" y="43077"/>
                  </a:cubicBezTo>
                  <a:cubicBezTo>
                    <a:pt x="17784" y="40126"/>
                    <a:pt x="19955" y="37257"/>
                    <a:pt x="21577" y="33922"/>
                  </a:cubicBezTo>
                  <a:cubicBezTo>
                    <a:pt x="21649" y="33801"/>
                    <a:pt x="21547" y="33691"/>
                    <a:pt x="21443" y="33691"/>
                  </a:cubicBezTo>
                  <a:cubicBezTo>
                    <a:pt x="21395" y="33691"/>
                    <a:pt x="21347" y="33714"/>
                    <a:pt x="21314" y="33769"/>
                  </a:cubicBezTo>
                  <a:cubicBezTo>
                    <a:pt x="19984" y="35747"/>
                    <a:pt x="18713" y="37765"/>
                    <a:pt x="17417" y="39765"/>
                  </a:cubicBezTo>
                  <a:cubicBezTo>
                    <a:pt x="15943" y="42041"/>
                    <a:pt x="13342" y="44649"/>
                    <a:pt x="12212" y="46332"/>
                  </a:cubicBezTo>
                  <a:lnTo>
                    <a:pt x="12212" y="46332"/>
                  </a:lnTo>
                  <a:cubicBezTo>
                    <a:pt x="12953" y="45228"/>
                    <a:pt x="13737" y="44167"/>
                    <a:pt x="14533" y="43114"/>
                  </a:cubicBezTo>
                  <a:cubicBezTo>
                    <a:pt x="16762" y="40450"/>
                    <a:pt x="18829" y="37664"/>
                    <a:pt x="20650" y="34676"/>
                  </a:cubicBezTo>
                  <a:cubicBezTo>
                    <a:pt x="21135" y="33881"/>
                    <a:pt x="21305" y="33568"/>
                    <a:pt x="21269" y="33568"/>
                  </a:cubicBezTo>
                  <a:cubicBezTo>
                    <a:pt x="21265" y="33568"/>
                    <a:pt x="21258" y="33573"/>
                    <a:pt x="21248" y="33581"/>
                  </a:cubicBezTo>
                  <a:cubicBezTo>
                    <a:pt x="21528" y="33073"/>
                    <a:pt x="21802" y="32562"/>
                    <a:pt x="22054" y="32034"/>
                  </a:cubicBezTo>
                  <a:cubicBezTo>
                    <a:pt x="22109" y="31913"/>
                    <a:pt x="22004" y="31801"/>
                    <a:pt x="21905" y="31801"/>
                  </a:cubicBezTo>
                  <a:cubicBezTo>
                    <a:pt x="21860" y="31801"/>
                    <a:pt x="21816" y="31823"/>
                    <a:pt x="21788" y="31878"/>
                  </a:cubicBezTo>
                  <a:cubicBezTo>
                    <a:pt x="20549" y="34346"/>
                    <a:pt x="19100" y="36633"/>
                    <a:pt x="17501" y="38847"/>
                  </a:cubicBezTo>
                  <a:cubicBezTo>
                    <a:pt x="16883" y="39690"/>
                    <a:pt x="16254" y="40522"/>
                    <a:pt x="15613" y="41345"/>
                  </a:cubicBezTo>
                  <a:cubicBezTo>
                    <a:pt x="14083" y="43233"/>
                    <a:pt x="11883" y="45155"/>
                    <a:pt x="10731" y="46980"/>
                  </a:cubicBezTo>
                  <a:cubicBezTo>
                    <a:pt x="14328" y="41278"/>
                    <a:pt x="19089" y="36509"/>
                    <a:pt x="21889" y="30296"/>
                  </a:cubicBezTo>
                  <a:cubicBezTo>
                    <a:pt x="21935" y="30193"/>
                    <a:pt x="21851" y="30074"/>
                    <a:pt x="21757" y="30074"/>
                  </a:cubicBezTo>
                  <a:cubicBezTo>
                    <a:pt x="21756" y="30074"/>
                    <a:pt x="21754" y="30074"/>
                    <a:pt x="21753" y="30074"/>
                  </a:cubicBezTo>
                  <a:cubicBezTo>
                    <a:pt x="21987" y="29519"/>
                    <a:pt x="22201" y="28954"/>
                    <a:pt x="22388" y="28376"/>
                  </a:cubicBezTo>
                  <a:cubicBezTo>
                    <a:pt x="22420" y="28276"/>
                    <a:pt x="22328" y="28170"/>
                    <a:pt x="22231" y="28170"/>
                  </a:cubicBezTo>
                  <a:cubicBezTo>
                    <a:pt x="22205" y="28170"/>
                    <a:pt x="22179" y="28177"/>
                    <a:pt x="22155" y="28194"/>
                  </a:cubicBezTo>
                  <a:cubicBezTo>
                    <a:pt x="21658" y="28561"/>
                    <a:pt x="21182" y="28956"/>
                    <a:pt x="20728" y="29375"/>
                  </a:cubicBezTo>
                  <a:cubicBezTo>
                    <a:pt x="21112" y="28789"/>
                    <a:pt x="21505" y="28206"/>
                    <a:pt x="21883" y="27617"/>
                  </a:cubicBezTo>
                  <a:cubicBezTo>
                    <a:pt x="21954" y="27508"/>
                    <a:pt x="21858" y="27411"/>
                    <a:pt x="21759" y="27411"/>
                  </a:cubicBezTo>
                  <a:cubicBezTo>
                    <a:pt x="21716" y="27411"/>
                    <a:pt x="21672" y="27429"/>
                    <a:pt x="21641" y="27472"/>
                  </a:cubicBezTo>
                  <a:cubicBezTo>
                    <a:pt x="17330" y="33431"/>
                    <a:pt x="11496" y="39301"/>
                    <a:pt x="7875" y="45291"/>
                  </a:cubicBezTo>
                  <a:cubicBezTo>
                    <a:pt x="12062" y="38016"/>
                    <a:pt x="17561" y="31520"/>
                    <a:pt x="22515" y="24779"/>
                  </a:cubicBezTo>
                  <a:cubicBezTo>
                    <a:pt x="22585" y="24681"/>
                    <a:pt x="22482" y="24565"/>
                    <a:pt x="22384" y="24565"/>
                  </a:cubicBezTo>
                  <a:cubicBezTo>
                    <a:pt x="22351" y="24565"/>
                    <a:pt x="22318" y="24578"/>
                    <a:pt x="22293" y="24609"/>
                  </a:cubicBezTo>
                  <a:cubicBezTo>
                    <a:pt x="21251" y="25876"/>
                    <a:pt x="20122" y="27149"/>
                    <a:pt x="18956" y="28434"/>
                  </a:cubicBezTo>
                  <a:cubicBezTo>
                    <a:pt x="19966" y="26800"/>
                    <a:pt x="20907" y="25120"/>
                    <a:pt x="21739" y="23367"/>
                  </a:cubicBezTo>
                  <a:cubicBezTo>
                    <a:pt x="21793" y="23255"/>
                    <a:pt x="21701" y="23129"/>
                    <a:pt x="21599" y="23129"/>
                  </a:cubicBezTo>
                  <a:cubicBezTo>
                    <a:pt x="21564" y="23129"/>
                    <a:pt x="21528" y="23144"/>
                    <a:pt x="21496" y="23180"/>
                  </a:cubicBezTo>
                  <a:cubicBezTo>
                    <a:pt x="18736" y="26260"/>
                    <a:pt x="16577" y="29860"/>
                    <a:pt x="14085" y="33160"/>
                  </a:cubicBezTo>
                  <a:cubicBezTo>
                    <a:pt x="13445" y="34009"/>
                    <a:pt x="12804" y="34857"/>
                    <a:pt x="12163" y="35706"/>
                  </a:cubicBezTo>
                  <a:cubicBezTo>
                    <a:pt x="13159" y="34234"/>
                    <a:pt x="14134" y="32747"/>
                    <a:pt x="15122" y="31260"/>
                  </a:cubicBezTo>
                  <a:cubicBezTo>
                    <a:pt x="19418" y="24811"/>
                    <a:pt x="24086" y="18286"/>
                    <a:pt x="29277" y="12532"/>
                  </a:cubicBezTo>
                  <a:cubicBezTo>
                    <a:pt x="29381" y="12419"/>
                    <a:pt x="29276" y="12264"/>
                    <a:pt x="29161" y="12264"/>
                  </a:cubicBezTo>
                  <a:cubicBezTo>
                    <a:pt x="29125" y="12264"/>
                    <a:pt x="29089" y="12278"/>
                    <a:pt x="29057" y="12313"/>
                  </a:cubicBezTo>
                  <a:cubicBezTo>
                    <a:pt x="28200" y="13263"/>
                    <a:pt x="27377" y="14238"/>
                    <a:pt x="26572" y="15229"/>
                  </a:cubicBezTo>
                  <a:cubicBezTo>
                    <a:pt x="27325" y="14031"/>
                    <a:pt x="27992" y="12801"/>
                    <a:pt x="28512" y="11513"/>
                  </a:cubicBezTo>
                  <a:cubicBezTo>
                    <a:pt x="28551" y="11414"/>
                    <a:pt x="28465" y="11352"/>
                    <a:pt x="28379" y="11352"/>
                  </a:cubicBezTo>
                  <a:cubicBezTo>
                    <a:pt x="28344" y="11352"/>
                    <a:pt x="28310" y="11362"/>
                    <a:pt x="28284" y="11383"/>
                  </a:cubicBezTo>
                  <a:cubicBezTo>
                    <a:pt x="27397" y="12093"/>
                    <a:pt x="26609" y="12910"/>
                    <a:pt x="25870" y="13774"/>
                  </a:cubicBezTo>
                  <a:cubicBezTo>
                    <a:pt x="26344" y="13046"/>
                    <a:pt x="26806" y="12307"/>
                    <a:pt x="27242" y="11551"/>
                  </a:cubicBezTo>
                  <a:cubicBezTo>
                    <a:pt x="27306" y="11440"/>
                    <a:pt x="27211" y="11341"/>
                    <a:pt x="27113" y="11341"/>
                  </a:cubicBezTo>
                  <a:cubicBezTo>
                    <a:pt x="27071" y="11341"/>
                    <a:pt x="27027" y="11360"/>
                    <a:pt x="26996" y="11406"/>
                  </a:cubicBezTo>
                  <a:cubicBezTo>
                    <a:pt x="26742" y="11790"/>
                    <a:pt x="26471" y="12160"/>
                    <a:pt x="26211" y="12541"/>
                  </a:cubicBezTo>
                  <a:cubicBezTo>
                    <a:pt x="26531" y="11900"/>
                    <a:pt x="26829" y="11245"/>
                    <a:pt x="27088" y="10569"/>
                  </a:cubicBezTo>
                  <a:cubicBezTo>
                    <a:pt x="27124" y="10475"/>
                    <a:pt x="27039" y="10404"/>
                    <a:pt x="26957" y="10404"/>
                  </a:cubicBezTo>
                  <a:cubicBezTo>
                    <a:pt x="26925" y="10404"/>
                    <a:pt x="26893" y="10415"/>
                    <a:pt x="26869" y="10439"/>
                  </a:cubicBezTo>
                  <a:cubicBezTo>
                    <a:pt x="26046" y="11259"/>
                    <a:pt x="25270" y="12108"/>
                    <a:pt x="24510" y="12974"/>
                  </a:cubicBezTo>
                  <a:cubicBezTo>
                    <a:pt x="25137" y="11935"/>
                    <a:pt x="25732" y="10881"/>
                    <a:pt x="26280" y="9807"/>
                  </a:cubicBezTo>
                  <a:cubicBezTo>
                    <a:pt x="26330" y="9716"/>
                    <a:pt x="26255" y="9625"/>
                    <a:pt x="26171" y="9625"/>
                  </a:cubicBezTo>
                  <a:cubicBezTo>
                    <a:pt x="26142" y="9625"/>
                    <a:pt x="26113" y="9636"/>
                    <a:pt x="26087" y="9660"/>
                  </a:cubicBezTo>
                  <a:cubicBezTo>
                    <a:pt x="25218" y="10390"/>
                    <a:pt x="24409" y="11210"/>
                    <a:pt x="23627" y="12065"/>
                  </a:cubicBezTo>
                  <a:cubicBezTo>
                    <a:pt x="24386" y="10970"/>
                    <a:pt x="25131" y="9862"/>
                    <a:pt x="25830" y="8719"/>
                  </a:cubicBezTo>
                  <a:cubicBezTo>
                    <a:pt x="25902" y="8603"/>
                    <a:pt x="25802" y="8499"/>
                    <a:pt x="25698" y="8499"/>
                  </a:cubicBezTo>
                  <a:cubicBezTo>
                    <a:pt x="25652" y="8499"/>
                    <a:pt x="25606" y="8520"/>
                    <a:pt x="25573" y="8568"/>
                  </a:cubicBezTo>
                  <a:cubicBezTo>
                    <a:pt x="22310" y="13240"/>
                    <a:pt x="18214" y="17201"/>
                    <a:pt x="14836" y="21771"/>
                  </a:cubicBezTo>
                  <a:cubicBezTo>
                    <a:pt x="11198" y="26699"/>
                    <a:pt x="8106" y="32025"/>
                    <a:pt x="4197" y="36743"/>
                  </a:cubicBezTo>
                  <a:cubicBezTo>
                    <a:pt x="7307" y="32060"/>
                    <a:pt x="10578" y="27481"/>
                    <a:pt x="13831" y="22899"/>
                  </a:cubicBezTo>
                  <a:cubicBezTo>
                    <a:pt x="17059" y="18358"/>
                    <a:pt x="21678" y="13895"/>
                    <a:pt x="23494" y="8528"/>
                  </a:cubicBezTo>
                  <a:cubicBezTo>
                    <a:pt x="23531" y="8414"/>
                    <a:pt x="23435" y="8330"/>
                    <a:pt x="23336" y="8330"/>
                  </a:cubicBezTo>
                  <a:cubicBezTo>
                    <a:pt x="23297" y="8330"/>
                    <a:pt x="23257" y="8343"/>
                    <a:pt x="23226" y="8372"/>
                  </a:cubicBezTo>
                  <a:cubicBezTo>
                    <a:pt x="22253" y="9293"/>
                    <a:pt x="21418" y="10286"/>
                    <a:pt x="20645" y="11331"/>
                  </a:cubicBezTo>
                  <a:cubicBezTo>
                    <a:pt x="21418" y="10015"/>
                    <a:pt x="22155" y="8675"/>
                    <a:pt x="22847" y="7307"/>
                  </a:cubicBezTo>
                  <a:cubicBezTo>
                    <a:pt x="22906" y="7191"/>
                    <a:pt x="22813" y="7068"/>
                    <a:pt x="22707" y="7068"/>
                  </a:cubicBezTo>
                  <a:cubicBezTo>
                    <a:pt x="22671" y="7068"/>
                    <a:pt x="22633" y="7082"/>
                    <a:pt x="22599" y="7116"/>
                  </a:cubicBezTo>
                  <a:cubicBezTo>
                    <a:pt x="16689" y="13052"/>
                    <a:pt x="12818" y="20532"/>
                    <a:pt x="8101" y="27371"/>
                  </a:cubicBezTo>
                  <a:cubicBezTo>
                    <a:pt x="7145" y="28570"/>
                    <a:pt x="6236" y="29802"/>
                    <a:pt x="5390" y="31075"/>
                  </a:cubicBezTo>
                  <a:cubicBezTo>
                    <a:pt x="5017" y="31549"/>
                    <a:pt x="4636" y="32022"/>
                    <a:pt x="4249" y="32484"/>
                  </a:cubicBezTo>
                  <a:cubicBezTo>
                    <a:pt x="3218" y="33712"/>
                    <a:pt x="2614" y="34275"/>
                    <a:pt x="2434" y="34275"/>
                  </a:cubicBezTo>
                  <a:cubicBezTo>
                    <a:pt x="2213" y="34275"/>
                    <a:pt x="2631" y="33425"/>
                    <a:pt x="3684" y="31913"/>
                  </a:cubicBezTo>
                  <a:cubicBezTo>
                    <a:pt x="5280" y="29620"/>
                    <a:pt x="6931" y="27363"/>
                    <a:pt x="8551" y="25082"/>
                  </a:cubicBezTo>
                  <a:cubicBezTo>
                    <a:pt x="10327" y="22767"/>
                    <a:pt x="12056" y="20391"/>
                    <a:pt x="13696" y="17974"/>
                  </a:cubicBezTo>
                  <a:cubicBezTo>
                    <a:pt x="16525" y="14175"/>
                    <a:pt x="19435" y="10436"/>
                    <a:pt x="22339" y="6698"/>
                  </a:cubicBezTo>
                  <a:cubicBezTo>
                    <a:pt x="22412" y="6604"/>
                    <a:pt x="22346" y="6444"/>
                    <a:pt x="22243" y="6444"/>
                  </a:cubicBezTo>
                  <a:cubicBezTo>
                    <a:pt x="22219" y="6444"/>
                    <a:pt x="22193" y="6452"/>
                    <a:pt x="22166" y="6472"/>
                  </a:cubicBezTo>
                  <a:cubicBezTo>
                    <a:pt x="20936" y="7414"/>
                    <a:pt x="19854" y="8493"/>
                    <a:pt x="18843" y="9637"/>
                  </a:cubicBezTo>
                  <a:cubicBezTo>
                    <a:pt x="19588" y="8288"/>
                    <a:pt x="20295" y="6931"/>
                    <a:pt x="20951" y="5569"/>
                  </a:cubicBezTo>
                  <a:cubicBezTo>
                    <a:pt x="21009" y="5453"/>
                    <a:pt x="20912" y="5351"/>
                    <a:pt x="20812" y="5351"/>
                  </a:cubicBezTo>
                  <a:cubicBezTo>
                    <a:pt x="20768" y="5351"/>
                    <a:pt x="20723" y="5371"/>
                    <a:pt x="20691" y="5419"/>
                  </a:cubicBezTo>
                  <a:cubicBezTo>
                    <a:pt x="17258" y="10136"/>
                    <a:pt x="13612" y="14596"/>
                    <a:pt x="10404" y="19484"/>
                  </a:cubicBezTo>
                  <a:cubicBezTo>
                    <a:pt x="8973" y="21667"/>
                    <a:pt x="7543" y="23846"/>
                    <a:pt x="6048" y="25989"/>
                  </a:cubicBezTo>
                  <a:cubicBezTo>
                    <a:pt x="4867" y="27680"/>
                    <a:pt x="3571" y="29283"/>
                    <a:pt x="2234" y="30853"/>
                  </a:cubicBezTo>
                  <a:cubicBezTo>
                    <a:pt x="1596" y="31599"/>
                    <a:pt x="1207" y="32007"/>
                    <a:pt x="1111" y="32007"/>
                  </a:cubicBezTo>
                  <a:cubicBezTo>
                    <a:pt x="1015" y="32007"/>
                    <a:pt x="1217" y="31593"/>
                    <a:pt x="1764" y="30694"/>
                  </a:cubicBezTo>
                  <a:cubicBezTo>
                    <a:pt x="4717" y="25844"/>
                    <a:pt x="8612" y="21488"/>
                    <a:pt x="11862" y="16831"/>
                  </a:cubicBezTo>
                  <a:cubicBezTo>
                    <a:pt x="14732" y="12723"/>
                    <a:pt x="18641" y="9123"/>
                    <a:pt x="20633" y="4466"/>
                  </a:cubicBezTo>
                  <a:cubicBezTo>
                    <a:pt x="20678" y="4359"/>
                    <a:pt x="20599" y="4243"/>
                    <a:pt x="20504" y="4243"/>
                  </a:cubicBezTo>
                  <a:cubicBezTo>
                    <a:pt x="20472" y="4243"/>
                    <a:pt x="20437" y="4257"/>
                    <a:pt x="20405" y="4290"/>
                  </a:cubicBezTo>
                  <a:cubicBezTo>
                    <a:pt x="19559" y="5136"/>
                    <a:pt x="18757" y="6019"/>
                    <a:pt x="17968" y="6914"/>
                  </a:cubicBezTo>
                  <a:cubicBezTo>
                    <a:pt x="18941" y="5439"/>
                    <a:pt x="19894" y="3946"/>
                    <a:pt x="20795" y="2419"/>
                  </a:cubicBezTo>
                  <a:cubicBezTo>
                    <a:pt x="20857" y="2311"/>
                    <a:pt x="20757" y="2189"/>
                    <a:pt x="20656" y="2189"/>
                  </a:cubicBezTo>
                  <a:cubicBezTo>
                    <a:pt x="20621" y="2189"/>
                    <a:pt x="20587" y="2203"/>
                    <a:pt x="20558" y="2237"/>
                  </a:cubicBezTo>
                  <a:cubicBezTo>
                    <a:pt x="18705" y="4388"/>
                    <a:pt x="16903" y="6579"/>
                    <a:pt x="15154" y="8808"/>
                  </a:cubicBezTo>
                  <a:cubicBezTo>
                    <a:pt x="16707" y="6542"/>
                    <a:pt x="18191" y="4249"/>
                    <a:pt x="19533" y="1946"/>
                  </a:cubicBezTo>
                  <a:cubicBezTo>
                    <a:pt x="19601" y="1830"/>
                    <a:pt x="19503" y="1729"/>
                    <a:pt x="19400" y="1729"/>
                  </a:cubicBezTo>
                  <a:cubicBezTo>
                    <a:pt x="19355" y="1729"/>
                    <a:pt x="19309" y="1749"/>
                    <a:pt x="19276" y="1795"/>
                  </a:cubicBezTo>
                  <a:cubicBezTo>
                    <a:pt x="18069" y="3519"/>
                    <a:pt x="16822" y="5214"/>
                    <a:pt x="15558" y="6897"/>
                  </a:cubicBezTo>
                  <a:cubicBezTo>
                    <a:pt x="16857" y="4729"/>
                    <a:pt x="18012" y="2500"/>
                    <a:pt x="18915" y="179"/>
                  </a:cubicBezTo>
                  <a:cubicBezTo>
                    <a:pt x="18959" y="69"/>
                    <a:pt x="18868" y="1"/>
                    <a:pt x="18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89"/>
            <p:cNvSpPr/>
            <p:nvPr/>
          </p:nvSpPr>
          <p:spPr>
            <a:xfrm>
              <a:off x="4007750" y="3526075"/>
              <a:ext cx="134350" cy="162425"/>
            </a:xfrm>
            <a:custGeom>
              <a:avLst/>
              <a:gdLst/>
              <a:ahLst/>
              <a:cxnLst/>
              <a:rect l="l" t="t" r="r" b="b"/>
              <a:pathLst>
                <a:path w="5374" h="6497" extrusionOk="0">
                  <a:moveTo>
                    <a:pt x="5373" y="0"/>
                  </a:moveTo>
                  <a:lnTo>
                    <a:pt x="5373" y="0"/>
                  </a:lnTo>
                  <a:cubicBezTo>
                    <a:pt x="3600" y="2174"/>
                    <a:pt x="1747" y="4296"/>
                    <a:pt x="0" y="6496"/>
                  </a:cubicBezTo>
                  <a:cubicBezTo>
                    <a:pt x="1724" y="4394"/>
                    <a:pt x="3523" y="2345"/>
                    <a:pt x="5223" y="231"/>
                  </a:cubicBezTo>
                  <a:cubicBezTo>
                    <a:pt x="5272" y="156"/>
                    <a:pt x="5321" y="78"/>
                    <a:pt x="5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89"/>
            <p:cNvSpPr/>
            <p:nvPr/>
          </p:nvSpPr>
          <p:spPr>
            <a:xfrm>
              <a:off x="4015750" y="3586775"/>
              <a:ext cx="128225" cy="188550"/>
            </a:xfrm>
            <a:custGeom>
              <a:avLst/>
              <a:gdLst/>
              <a:ahLst/>
              <a:cxnLst/>
              <a:rect l="l" t="t" r="r" b="b"/>
              <a:pathLst>
                <a:path w="5129" h="7542" extrusionOk="0">
                  <a:moveTo>
                    <a:pt x="5128" y="0"/>
                  </a:moveTo>
                  <a:lnTo>
                    <a:pt x="5128" y="0"/>
                  </a:lnTo>
                  <a:cubicBezTo>
                    <a:pt x="3402" y="2535"/>
                    <a:pt x="1684" y="5067"/>
                    <a:pt x="1" y="7541"/>
                  </a:cubicBezTo>
                  <a:cubicBezTo>
                    <a:pt x="1291" y="5794"/>
                    <a:pt x="2570" y="4042"/>
                    <a:pt x="3731" y="2212"/>
                  </a:cubicBezTo>
                  <a:cubicBezTo>
                    <a:pt x="4199" y="1476"/>
                    <a:pt x="4666" y="739"/>
                    <a:pt x="5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89"/>
            <p:cNvSpPr/>
            <p:nvPr/>
          </p:nvSpPr>
          <p:spPr>
            <a:xfrm>
              <a:off x="3786475" y="1293300"/>
              <a:ext cx="2115175" cy="2649500"/>
            </a:xfrm>
            <a:custGeom>
              <a:avLst/>
              <a:gdLst/>
              <a:ahLst/>
              <a:cxnLst/>
              <a:rect l="l" t="t" r="r" b="b"/>
              <a:pathLst>
                <a:path w="84607" h="105980" extrusionOk="0">
                  <a:moveTo>
                    <a:pt x="76277" y="1331"/>
                  </a:moveTo>
                  <a:cubicBezTo>
                    <a:pt x="76575" y="1331"/>
                    <a:pt x="76912" y="1381"/>
                    <a:pt x="77288" y="1480"/>
                  </a:cubicBezTo>
                  <a:cubicBezTo>
                    <a:pt x="77106" y="1627"/>
                    <a:pt x="76927" y="1777"/>
                    <a:pt x="76748" y="1925"/>
                  </a:cubicBezTo>
                  <a:cubicBezTo>
                    <a:pt x="76729" y="1910"/>
                    <a:pt x="76707" y="1903"/>
                    <a:pt x="76684" y="1903"/>
                  </a:cubicBezTo>
                  <a:cubicBezTo>
                    <a:pt x="76652" y="1903"/>
                    <a:pt x="76620" y="1918"/>
                    <a:pt x="76598" y="1945"/>
                  </a:cubicBezTo>
                  <a:cubicBezTo>
                    <a:pt x="76485" y="2072"/>
                    <a:pt x="76373" y="2199"/>
                    <a:pt x="76260" y="2326"/>
                  </a:cubicBezTo>
                  <a:cubicBezTo>
                    <a:pt x="75587" y="2900"/>
                    <a:pt x="74923" y="3481"/>
                    <a:pt x="74277" y="4084"/>
                  </a:cubicBezTo>
                  <a:cubicBezTo>
                    <a:pt x="74311" y="3986"/>
                    <a:pt x="74352" y="3853"/>
                    <a:pt x="74427" y="3634"/>
                  </a:cubicBezTo>
                  <a:cubicBezTo>
                    <a:pt x="74482" y="3403"/>
                    <a:pt x="74537" y="3172"/>
                    <a:pt x="74594" y="2944"/>
                  </a:cubicBezTo>
                  <a:cubicBezTo>
                    <a:pt x="74734" y="1866"/>
                    <a:pt x="75297" y="1331"/>
                    <a:pt x="76277" y="1331"/>
                  </a:cubicBezTo>
                  <a:close/>
                  <a:moveTo>
                    <a:pt x="80781" y="3937"/>
                  </a:moveTo>
                  <a:cubicBezTo>
                    <a:pt x="80931" y="4018"/>
                    <a:pt x="81203" y="4096"/>
                    <a:pt x="81494" y="4168"/>
                  </a:cubicBezTo>
                  <a:cubicBezTo>
                    <a:pt x="81001" y="4376"/>
                    <a:pt x="80527" y="4630"/>
                    <a:pt x="80080" y="4921"/>
                  </a:cubicBezTo>
                  <a:cubicBezTo>
                    <a:pt x="80313" y="4592"/>
                    <a:pt x="80553" y="4269"/>
                    <a:pt x="80781" y="3937"/>
                  </a:cubicBezTo>
                  <a:close/>
                  <a:moveTo>
                    <a:pt x="79973" y="3391"/>
                  </a:moveTo>
                  <a:cubicBezTo>
                    <a:pt x="80120" y="3509"/>
                    <a:pt x="80273" y="3619"/>
                    <a:pt x="80432" y="3720"/>
                  </a:cubicBezTo>
                  <a:cubicBezTo>
                    <a:pt x="79837" y="4272"/>
                    <a:pt x="79251" y="4826"/>
                    <a:pt x="78677" y="5395"/>
                  </a:cubicBezTo>
                  <a:cubicBezTo>
                    <a:pt x="79164" y="4765"/>
                    <a:pt x="79597" y="4096"/>
                    <a:pt x="79973" y="3391"/>
                  </a:cubicBezTo>
                  <a:close/>
                  <a:moveTo>
                    <a:pt x="82580" y="4419"/>
                  </a:moveTo>
                  <a:cubicBezTo>
                    <a:pt x="83062" y="4549"/>
                    <a:pt x="83394" y="4754"/>
                    <a:pt x="83613" y="5014"/>
                  </a:cubicBezTo>
                  <a:cubicBezTo>
                    <a:pt x="83570" y="5017"/>
                    <a:pt x="83530" y="5031"/>
                    <a:pt x="83495" y="5060"/>
                  </a:cubicBezTo>
                  <a:cubicBezTo>
                    <a:pt x="83056" y="5447"/>
                    <a:pt x="82640" y="5854"/>
                    <a:pt x="82216" y="6252"/>
                  </a:cubicBezTo>
                  <a:cubicBezTo>
                    <a:pt x="82404" y="5874"/>
                    <a:pt x="82565" y="5481"/>
                    <a:pt x="82701" y="5083"/>
                  </a:cubicBezTo>
                  <a:cubicBezTo>
                    <a:pt x="82742" y="4959"/>
                    <a:pt x="82633" y="4855"/>
                    <a:pt x="82519" y="4855"/>
                  </a:cubicBezTo>
                  <a:cubicBezTo>
                    <a:pt x="82490" y="4855"/>
                    <a:pt x="82460" y="4862"/>
                    <a:pt x="82433" y="4878"/>
                  </a:cubicBezTo>
                  <a:cubicBezTo>
                    <a:pt x="82401" y="4895"/>
                    <a:pt x="82372" y="4915"/>
                    <a:pt x="82337" y="4936"/>
                  </a:cubicBezTo>
                  <a:cubicBezTo>
                    <a:pt x="82424" y="4765"/>
                    <a:pt x="82499" y="4592"/>
                    <a:pt x="82580" y="4419"/>
                  </a:cubicBezTo>
                  <a:close/>
                  <a:moveTo>
                    <a:pt x="70694" y="3917"/>
                  </a:moveTo>
                  <a:lnTo>
                    <a:pt x="70694" y="3917"/>
                  </a:lnTo>
                  <a:cubicBezTo>
                    <a:pt x="70781" y="3986"/>
                    <a:pt x="70861" y="4061"/>
                    <a:pt x="70939" y="4139"/>
                  </a:cubicBezTo>
                  <a:cubicBezTo>
                    <a:pt x="70925" y="4150"/>
                    <a:pt x="70908" y="4150"/>
                    <a:pt x="70896" y="4171"/>
                  </a:cubicBezTo>
                  <a:cubicBezTo>
                    <a:pt x="70691" y="4477"/>
                    <a:pt x="70477" y="4777"/>
                    <a:pt x="70267" y="5080"/>
                  </a:cubicBezTo>
                  <a:cubicBezTo>
                    <a:pt x="70254" y="5075"/>
                    <a:pt x="70241" y="5073"/>
                    <a:pt x="70228" y="5073"/>
                  </a:cubicBezTo>
                  <a:cubicBezTo>
                    <a:pt x="70200" y="5073"/>
                    <a:pt x="70173" y="5083"/>
                    <a:pt x="70151" y="5103"/>
                  </a:cubicBezTo>
                  <a:cubicBezTo>
                    <a:pt x="69689" y="5490"/>
                    <a:pt x="69259" y="5900"/>
                    <a:pt x="68843" y="6324"/>
                  </a:cubicBezTo>
                  <a:cubicBezTo>
                    <a:pt x="69519" y="5605"/>
                    <a:pt x="70145" y="4849"/>
                    <a:pt x="70677" y="4003"/>
                  </a:cubicBezTo>
                  <a:cubicBezTo>
                    <a:pt x="70694" y="3977"/>
                    <a:pt x="70700" y="3948"/>
                    <a:pt x="70694" y="3917"/>
                  </a:cubicBezTo>
                  <a:close/>
                  <a:moveTo>
                    <a:pt x="71136" y="4364"/>
                  </a:moveTo>
                  <a:cubicBezTo>
                    <a:pt x="71231" y="4485"/>
                    <a:pt x="71329" y="4612"/>
                    <a:pt x="71427" y="4760"/>
                  </a:cubicBezTo>
                  <a:cubicBezTo>
                    <a:pt x="71419" y="4765"/>
                    <a:pt x="71404" y="4765"/>
                    <a:pt x="71395" y="4774"/>
                  </a:cubicBezTo>
                  <a:cubicBezTo>
                    <a:pt x="70656" y="5516"/>
                    <a:pt x="69946" y="6290"/>
                    <a:pt x="69224" y="7052"/>
                  </a:cubicBezTo>
                  <a:cubicBezTo>
                    <a:pt x="69883" y="6177"/>
                    <a:pt x="70526" y="5288"/>
                    <a:pt x="71133" y="4364"/>
                  </a:cubicBezTo>
                  <a:close/>
                  <a:moveTo>
                    <a:pt x="70202" y="4401"/>
                  </a:moveTo>
                  <a:lnTo>
                    <a:pt x="70202" y="4401"/>
                  </a:lnTo>
                  <a:cubicBezTo>
                    <a:pt x="70233" y="4401"/>
                    <a:pt x="69227" y="5551"/>
                    <a:pt x="69217" y="5551"/>
                  </a:cubicBezTo>
                  <a:cubicBezTo>
                    <a:pt x="69216" y="5551"/>
                    <a:pt x="69220" y="5546"/>
                    <a:pt x="69230" y="5533"/>
                  </a:cubicBezTo>
                  <a:lnTo>
                    <a:pt x="69230" y="5533"/>
                  </a:lnTo>
                  <a:cubicBezTo>
                    <a:pt x="68197" y="6789"/>
                    <a:pt x="66978" y="7863"/>
                    <a:pt x="65806" y="8972"/>
                  </a:cubicBezTo>
                  <a:cubicBezTo>
                    <a:pt x="66274" y="8464"/>
                    <a:pt x="66739" y="7947"/>
                    <a:pt x="67201" y="7430"/>
                  </a:cubicBezTo>
                  <a:cubicBezTo>
                    <a:pt x="67876" y="6668"/>
                    <a:pt x="68569" y="5929"/>
                    <a:pt x="69294" y="5216"/>
                  </a:cubicBezTo>
                  <a:cubicBezTo>
                    <a:pt x="69582" y="4936"/>
                    <a:pt x="69880" y="4667"/>
                    <a:pt x="70189" y="4410"/>
                  </a:cubicBezTo>
                  <a:cubicBezTo>
                    <a:pt x="70196" y="4404"/>
                    <a:pt x="70201" y="4401"/>
                    <a:pt x="70202" y="4401"/>
                  </a:cubicBezTo>
                  <a:close/>
                  <a:moveTo>
                    <a:pt x="69766" y="3526"/>
                  </a:moveTo>
                  <a:cubicBezTo>
                    <a:pt x="70017" y="3526"/>
                    <a:pt x="70278" y="3609"/>
                    <a:pt x="70550" y="3801"/>
                  </a:cubicBezTo>
                  <a:cubicBezTo>
                    <a:pt x="70515" y="3801"/>
                    <a:pt x="70480" y="3813"/>
                    <a:pt x="70454" y="3836"/>
                  </a:cubicBezTo>
                  <a:cubicBezTo>
                    <a:pt x="69767" y="4393"/>
                    <a:pt x="69132" y="5005"/>
                    <a:pt x="68517" y="5634"/>
                  </a:cubicBezTo>
                  <a:cubicBezTo>
                    <a:pt x="68907" y="5068"/>
                    <a:pt x="69268" y="4480"/>
                    <a:pt x="69556" y="3839"/>
                  </a:cubicBezTo>
                  <a:cubicBezTo>
                    <a:pt x="69604" y="3743"/>
                    <a:pt x="69525" y="3658"/>
                    <a:pt x="69444" y="3658"/>
                  </a:cubicBezTo>
                  <a:cubicBezTo>
                    <a:pt x="69408" y="3658"/>
                    <a:pt x="69371" y="3675"/>
                    <a:pt x="69346" y="3714"/>
                  </a:cubicBezTo>
                  <a:cubicBezTo>
                    <a:pt x="67536" y="6249"/>
                    <a:pt x="64995" y="8169"/>
                    <a:pt x="63257" y="10744"/>
                  </a:cubicBezTo>
                  <a:cubicBezTo>
                    <a:pt x="63032" y="8542"/>
                    <a:pt x="65480" y="8065"/>
                    <a:pt x="66594" y="6835"/>
                  </a:cubicBezTo>
                  <a:cubicBezTo>
                    <a:pt x="67341" y="6011"/>
                    <a:pt x="68397" y="3526"/>
                    <a:pt x="69766" y="3526"/>
                  </a:cubicBezTo>
                  <a:close/>
                  <a:moveTo>
                    <a:pt x="68789" y="4872"/>
                  </a:moveTo>
                  <a:cubicBezTo>
                    <a:pt x="68549" y="5285"/>
                    <a:pt x="68272" y="5681"/>
                    <a:pt x="68000" y="6064"/>
                  </a:cubicBezTo>
                  <a:cubicBezTo>
                    <a:pt x="67891" y="6223"/>
                    <a:pt x="67772" y="6376"/>
                    <a:pt x="67654" y="6529"/>
                  </a:cubicBezTo>
                  <a:cubicBezTo>
                    <a:pt x="66747" y="7514"/>
                    <a:pt x="65873" y="8530"/>
                    <a:pt x="64957" y="9512"/>
                  </a:cubicBezTo>
                  <a:cubicBezTo>
                    <a:pt x="64542" y="9953"/>
                    <a:pt x="64106" y="10372"/>
                    <a:pt x="63661" y="10785"/>
                  </a:cubicBezTo>
                  <a:cubicBezTo>
                    <a:pt x="63496" y="10942"/>
                    <a:pt x="63384" y="11051"/>
                    <a:pt x="63314" y="11120"/>
                  </a:cubicBezTo>
                  <a:lnTo>
                    <a:pt x="63314" y="11120"/>
                  </a:lnTo>
                  <a:cubicBezTo>
                    <a:pt x="63312" y="11107"/>
                    <a:pt x="63309" y="11096"/>
                    <a:pt x="63306" y="11082"/>
                  </a:cubicBezTo>
                  <a:cubicBezTo>
                    <a:pt x="63358" y="11007"/>
                    <a:pt x="63436" y="10894"/>
                    <a:pt x="63528" y="10750"/>
                  </a:cubicBezTo>
                  <a:cubicBezTo>
                    <a:pt x="64340" y="9477"/>
                    <a:pt x="65471" y="8397"/>
                    <a:pt x="66525" y="7329"/>
                  </a:cubicBezTo>
                  <a:cubicBezTo>
                    <a:pt x="67307" y="6535"/>
                    <a:pt x="68075" y="5730"/>
                    <a:pt x="68789" y="4872"/>
                  </a:cubicBezTo>
                  <a:close/>
                  <a:moveTo>
                    <a:pt x="68413" y="6766"/>
                  </a:moveTo>
                  <a:cubicBezTo>
                    <a:pt x="67905" y="7303"/>
                    <a:pt x="67417" y="7860"/>
                    <a:pt x="66935" y="8426"/>
                  </a:cubicBezTo>
                  <a:lnTo>
                    <a:pt x="66938" y="8423"/>
                  </a:lnTo>
                  <a:lnTo>
                    <a:pt x="66938" y="8423"/>
                  </a:lnTo>
                  <a:cubicBezTo>
                    <a:pt x="66427" y="9021"/>
                    <a:pt x="65916" y="9613"/>
                    <a:pt x="65388" y="10193"/>
                  </a:cubicBezTo>
                  <a:cubicBezTo>
                    <a:pt x="64923" y="10706"/>
                    <a:pt x="64025" y="11261"/>
                    <a:pt x="63683" y="11848"/>
                  </a:cubicBezTo>
                  <a:lnTo>
                    <a:pt x="63683" y="11848"/>
                  </a:lnTo>
                  <a:cubicBezTo>
                    <a:pt x="63939" y="11400"/>
                    <a:pt x="64224" y="10965"/>
                    <a:pt x="64533" y="10548"/>
                  </a:cubicBezTo>
                  <a:cubicBezTo>
                    <a:pt x="65760" y="9229"/>
                    <a:pt x="67146" y="8051"/>
                    <a:pt x="68413" y="6766"/>
                  </a:cubicBezTo>
                  <a:close/>
                  <a:moveTo>
                    <a:pt x="81024" y="7953"/>
                  </a:moveTo>
                  <a:cubicBezTo>
                    <a:pt x="80712" y="8510"/>
                    <a:pt x="80259" y="9009"/>
                    <a:pt x="79655" y="9445"/>
                  </a:cubicBezTo>
                  <a:cubicBezTo>
                    <a:pt x="78801" y="10479"/>
                    <a:pt x="77911" y="11478"/>
                    <a:pt x="77063" y="12514"/>
                  </a:cubicBezTo>
                  <a:cubicBezTo>
                    <a:pt x="77198" y="12344"/>
                    <a:pt x="77325" y="12165"/>
                    <a:pt x="77461" y="11994"/>
                  </a:cubicBezTo>
                  <a:cubicBezTo>
                    <a:pt x="78575" y="10574"/>
                    <a:pt x="79779" y="9243"/>
                    <a:pt x="81024" y="7953"/>
                  </a:cubicBezTo>
                  <a:close/>
                  <a:moveTo>
                    <a:pt x="74005" y="5412"/>
                  </a:moveTo>
                  <a:lnTo>
                    <a:pt x="74005" y="5415"/>
                  </a:lnTo>
                  <a:cubicBezTo>
                    <a:pt x="73113" y="6622"/>
                    <a:pt x="72253" y="7872"/>
                    <a:pt x="71390" y="8879"/>
                  </a:cubicBezTo>
                  <a:cubicBezTo>
                    <a:pt x="70197" y="10268"/>
                    <a:pt x="68988" y="11642"/>
                    <a:pt x="67778" y="13014"/>
                  </a:cubicBezTo>
                  <a:cubicBezTo>
                    <a:pt x="69822" y="10453"/>
                    <a:pt x="71898" y="7921"/>
                    <a:pt x="74005" y="5412"/>
                  </a:cubicBezTo>
                  <a:close/>
                  <a:moveTo>
                    <a:pt x="70494" y="6125"/>
                  </a:moveTo>
                  <a:cubicBezTo>
                    <a:pt x="70637" y="6125"/>
                    <a:pt x="68201" y="9121"/>
                    <a:pt x="67642" y="9783"/>
                  </a:cubicBezTo>
                  <a:cubicBezTo>
                    <a:pt x="66144" y="11564"/>
                    <a:pt x="64553" y="13256"/>
                    <a:pt x="62963" y="14939"/>
                  </a:cubicBezTo>
                  <a:cubicBezTo>
                    <a:pt x="63979" y="13637"/>
                    <a:pt x="65001" y="12338"/>
                    <a:pt x="66049" y="11059"/>
                  </a:cubicBezTo>
                  <a:lnTo>
                    <a:pt x="66052" y="11059"/>
                  </a:lnTo>
                  <a:cubicBezTo>
                    <a:pt x="67103" y="9780"/>
                    <a:pt x="68208" y="8550"/>
                    <a:pt x="69320" y="7329"/>
                  </a:cubicBezTo>
                  <a:cubicBezTo>
                    <a:pt x="70110" y="6460"/>
                    <a:pt x="70446" y="6125"/>
                    <a:pt x="70494" y="6125"/>
                  </a:cubicBezTo>
                  <a:close/>
                  <a:moveTo>
                    <a:pt x="74952" y="3807"/>
                  </a:moveTo>
                  <a:lnTo>
                    <a:pt x="74952" y="3810"/>
                  </a:lnTo>
                  <a:cubicBezTo>
                    <a:pt x="71078" y="8192"/>
                    <a:pt x="67169" y="12546"/>
                    <a:pt x="63370" y="16989"/>
                  </a:cubicBezTo>
                  <a:cubicBezTo>
                    <a:pt x="66860" y="12277"/>
                    <a:pt x="70602" y="7779"/>
                    <a:pt x="74952" y="3807"/>
                  </a:cubicBezTo>
                  <a:close/>
                  <a:moveTo>
                    <a:pt x="80921" y="5118"/>
                  </a:moveTo>
                  <a:cubicBezTo>
                    <a:pt x="80988" y="5118"/>
                    <a:pt x="81006" y="5170"/>
                    <a:pt x="80957" y="5288"/>
                  </a:cubicBezTo>
                  <a:cubicBezTo>
                    <a:pt x="79750" y="6512"/>
                    <a:pt x="78564" y="7753"/>
                    <a:pt x="77400" y="9018"/>
                  </a:cubicBezTo>
                  <a:cubicBezTo>
                    <a:pt x="77216" y="9217"/>
                    <a:pt x="77031" y="9422"/>
                    <a:pt x="76849" y="9627"/>
                  </a:cubicBezTo>
                  <a:cubicBezTo>
                    <a:pt x="74583" y="12119"/>
                    <a:pt x="72383" y="14674"/>
                    <a:pt x="70249" y="17289"/>
                  </a:cubicBezTo>
                  <a:cubicBezTo>
                    <a:pt x="70708" y="16671"/>
                    <a:pt x="71165" y="16048"/>
                    <a:pt x="71626" y="15433"/>
                  </a:cubicBezTo>
                  <a:cubicBezTo>
                    <a:pt x="74083" y="12575"/>
                    <a:pt x="76523" y="9702"/>
                    <a:pt x="78783" y="6700"/>
                  </a:cubicBezTo>
                  <a:cubicBezTo>
                    <a:pt x="79527" y="5991"/>
                    <a:pt x="80644" y="5118"/>
                    <a:pt x="80921" y="5118"/>
                  </a:cubicBezTo>
                  <a:close/>
                  <a:moveTo>
                    <a:pt x="73604" y="7774"/>
                  </a:moveTo>
                  <a:cubicBezTo>
                    <a:pt x="71855" y="9974"/>
                    <a:pt x="70125" y="12194"/>
                    <a:pt x="68419" y="14437"/>
                  </a:cubicBezTo>
                  <a:cubicBezTo>
                    <a:pt x="68318" y="14555"/>
                    <a:pt x="68211" y="14676"/>
                    <a:pt x="68110" y="14798"/>
                  </a:cubicBezTo>
                  <a:cubicBezTo>
                    <a:pt x="67342" y="15739"/>
                    <a:pt x="66563" y="16668"/>
                    <a:pt x="65789" y="17604"/>
                  </a:cubicBezTo>
                  <a:lnTo>
                    <a:pt x="65789" y="17601"/>
                  </a:lnTo>
                  <a:cubicBezTo>
                    <a:pt x="66909" y="16080"/>
                    <a:pt x="68026" y="14558"/>
                    <a:pt x="69147" y="13034"/>
                  </a:cubicBezTo>
                  <a:cubicBezTo>
                    <a:pt x="70509" y="11177"/>
                    <a:pt x="72062" y="9477"/>
                    <a:pt x="73604" y="7774"/>
                  </a:cubicBezTo>
                  <a:close/>
                  <a:moveTo>
                    <a:pt x="79265" y="4113"/>
                  </a:moveTo>
                  <a:cubicBezTo>
                    <a:pt x="78957" y="4751"/>
                    <a:pt x="78547" y="5380"/>
                    <a:pt x="78073" y="6004"/>
                  </a:cubicBezTo>
                  <a:cubicBezTo>
                    <a:pt x="76736" y="7346"/>
                    <a:pt x="75437" y="8729"/>
                    <a:pt x="74176" y="10152"/>
                  </a:cubicBezTo>
                  <a:cubicBezTo>
                    <a:pt x="73044" y="11241"/>
                    <a:pt x="71938" y="12295"/>
                    <a:pt x="71069" y="13308"/>
                  </a:cubicBezTo>
                  <a:cubicBezTo>
                    <a:pt x="69695" y="14916"/>
                    <a:pt x="68335" y="16539"/>
                    <a:pt x="66967" y="18152"/>
                  </a:cubicBezTo>
                  <a:cubicBezTo>
                    <a:pt x="69017" y="15343"/>
                    <a:pt x="71162" y="12612"/>
                    <a:pt x="73517" y="10046"/>
                  </a:cubicBezTo>
                  <a:cubicBezTo>
                    <a:pt x="75267" y="8137"/>
                    <a:pt x="78258" y="6180"/>
                    <a:pt x="79265" y="4113"/>
                  </a:cubicBezTo>
                  <a:close/>
                  <a:moveTo>
                    <a:pt x="69187" y="10837"/>
                  </a:moveTo>
                  <a:lnTo>
                    <a:pt x="69187" y="10837"/>
                  </a:lnTo>
                  <a:cubicBezTo>
                    <a:pt x="67723" y="12664"/>
                    <a:pt x="66271" y="14500"/>
                    <a:pt x="64833" y="16348"/>
                  </a:cubicBezTo>
                  <a:lnTo>
                    <a:pt x="63557" y="17792"/>
                  </a:lnTo>
                  <a:cubicBezTo>
                    <a:pt x="61969" y="19602"/>
                    <a:pt x="60419" y="21444"/>
                    <a:pt x="58877" y="23294"/>
                  </a:cubicBezTo>
                  <a:lnTo>
                    <a:pt x="59221" y="22798"/>
                  </a:lnTo>
                  <a:cubicBezTo>
                    <a:pt x="62469" y="18759"/>
                    <a:pt x="65789" y="14772"/>
                    <a:pt x="69187" y="10837"/>
                  </a:cubicBezTo>
                  <a:close/>
                  <a:moveTo>
                    <a:pt x="72978" y="5328"/>
                  </a:moveTo>
                  <a:lnTo>
                    <a:pt x="72978" y="5328"/>
                  </a:lnTo>
                  <a:cubicBezTo>
                    <a:pt x="68462" y="9740"/>
                    <a:pt x="64582" y="14731"/>
                    <a:pt x="60916" y="19890"/>
                  </a:cubicBezTo>
                  <a:cubicBezTo>
                    <a:pt x="59810" y="21215"/>
                    <a:pt x="58719" y="22555"/>
                    <a:pt x="57642" y="23903"/>
                  </a:cubicBezTo>
                  <a:cubicBezTo>
                    <a:pt x="57547" y="24001"/>
                    <a:pt x="57454" y="24103"/>
                    <a:pt x="57359" y="24201"/>
                  </a:cubicBezTo>
                  <a:cubicBezTo>
                    <a:pt x="60047" y="20583"/>
                    <a:pt x="62734" y="16969"/>
                    <a:pt x="65549" y="13447"/>
                  </a:cubicBezTo>
                  <a:cubicBezTo>
                    <a:pt x="67873" y="10773"/>
                    <a:pt x="70203" y="8106"/>
                    <a:pt x="72539" y="5447"/>
                  </a:cubicBezTo>
                  <a:cubicBezTo>
                    <a:pt x="72550" y="5435"/>
                    <a:pt x="72547" y="5424"/>
                    <a:pt x="72553" y="5412"/>
                  </a:cubicBezTo>
                  <a:lnTo>
                    <a:pt x="72550" y="5412"/>
                  </a:lnTo>
                  <a:cubicBezTo>
                    <a:pt x="72698" y="5403"/>
                    <a:pt x="72839" y="5375"/>
                    <a:pt x="72978" y="5328"/>
                  </a:cubicBezTo>
                  <a:close/>
                  <a:moveTo>
                    <a:pt x="61590" y="20516"/>
                  </a:moveTo>
                  <a:lnTo>
                    <a:pt x="61590" y="20516"/>
                  </a:lnTo>
                  <a:cubicBezTo>
                    <a:pt x="59406" y="23329"/>
                    <a:pt x="57213" y="26137"/>
                    <a:pt x="55015" y="28941"/>
                  </a:cubicBezTo>
                  <a:cubicBezTo>
                    <a:pt x="55731" y="27890"/>
                    <a:pt x="56449" y="26839"/>
                    <a:pt x="57165" y="25789"/>
                  </a:cubicBezTo>
                  <a:cubicBezTo>
                    <a:pt x="58618" y="24013"/>
                    <a:pt x="60094" y="22254"/>
                    <a:pt x="61590" y="20516"/>
                  </a:cubicBezTo>
                  <a:close/>
                  <a:moveTo>
                    <a:pt x="79766" y="4813"/>
                  </a:moveTo>
                  <a:lnTo>
                    <a:pt x="79766" y="4813"/>
                  </a:lnTo>
                  <a:cubicBezTo>
                    <a:pt x="79807" y="4813"/>
                    <a:pt x="79597" y="5090"/>
                    <a:pt x="79306" y="5473"/>
                  </a:cubicBezTo>
                  <a:cubicBezTo>
                    <a:pt x="76376" y="7736"/>
                    <a:pt x="73991" y="11584"/>
                    <a:pt x="71921" y="14440"/>
                  </a:cubicBezTo>
                  <a:cubicBezTo>
                    <a:pt x="69811" y="16899"/>
                    <a:pt x="67723" y="19371"/>
                    <a:pt x="65682" y="21894"/>
                  </a:cubicBezTo>
                  <a:cubicBezTo>
                    <a:pt x="63592" y="24481"/>
                    <a:pt x="61467" y="27039"/>
                    <a:pt x="59336" y="29594"/>
                  </a:cubicBezTo>
                  <a:cubicBezTo>
                    <a:pt x="65376" y="21305"/>
                    <a:pt x="71566" y="13086"/>
                    <a:pt x="78648" y="5888"/>
                  </a:cubicBezTo>
                  <a:cubicBezTo>
                    <a:pt x="79414" y="5109"/>
                    <a:pt x="79724" y="4813"/>
                    <a:pt x="79766" y="4813"/>
                  </a:cubicBezTo>
                  <a:close/>
                  <a:moveTo>
                    <a:pt x="70518" y="14454"/>
                  </a:moveTo>
                  <a:cubicBezTo>
                    <a:pt x="66063" y="19925"/>
                    <a:pt x="61949" y="25734"/>
                    <a:pt x="57812" y="31427"/>
                  </a:cubicBezTo>
                  <a:cubicBezTo>
                    <a:pt x="56574" y="32914"/>
                    <a:pt x="55338" y="34400"/>
                    <a:pt x="54111" y="35890"/>
                  </a:cubicBezTo>
                  <a:cubicBezTo>
                    <a:pt x="57619" y="31095"/>
                    <a:pt x="61129" y="26302"/>
                    <a:pt x="64576" y="21464"/>
                  </a:cubicBezTo>
                  <a:cubicBezTo>
                    <a:pt x="64825" y="21172"/>
                    <a:pt x="65067" y="20878"/>
                    <a:pt x="65313" y="20586"/>
                  </a:cubicBezTo>
                  <a:cubicBezTo>
                    <a:pt x="67039" y="18536"/>
                    <a:pt x="68774" y="16492"/>
                    <a:pt x="70518" y="14454"/>
                  </a:cubicBezTo>
                  <a:close/>
                  <a:moveTo>
                    <a:pt x="53207" y="29103"/>
                  </a:moveTo>
                  <a:lnTo>
                    <a:pt x="53207" y="29103"/>
                  </a:lnTo>
                  <a:cubicBezTo>
                    <a:pt x="51192" y="31765"/>
                    <a:pt x="49148" y="34409"/>
                    <a:pt x="47032" y="36984"/>
                  </a:cubicBezTo>
                  <a:cubicBezTo>
                    <a:pt x="46992" y="37033"/>
                    <a:pt x="46951" y="37080"/>
                    <a:pt x="46914" y="37129"/>
                  </a:cubicBezTo>
                  <a:cubicBezTo>
                    <a:pt x="48929" y="34386"/>
                    <a:pt x="51002" y="31687"/>
                    <a:pt x="53207" y="29103"/>
                  </a:cubicBezTo>
                  <a:close/>
                  <a:moveTo>
                    <a:pt x="71606" y="4985"/>
                  </a:moveTo>
                  <a:cubicBezTo>
                    <a:pt x="71777" y="5172"/>
                    <a:pt x="71996" y="5308"/>
                    <a:pt x="72241" y="5375"/>
                  </a:cubicBezTo>
                  <a:cubicBezTo>
                    <a:pt x="69655" y="8085"/>
                    <a:pt x="67224" y="10929"/>
                    <a:pt x="64880" y="13839"/>
                  </a:cubicBezTo>
                  <a:cubicBezTo>
                    <a:pt x="63849" y="15023"/>
                    <a:pt x="62815" y="16204"/>
                    <a:pt x="61790" y="17393"/>
                  </a:cubicBezTo>
                  <a:cubicBezTo>
                    <a:pt x="55573" y="24603"/>
                    <a:pt x="49671" y="32002"/>
                    <a:pt x="43884" y="39511"/>
                  </a:cubicBezTo>
                  <a:lnTo>
                    <a:pt x="43884" y="39511"/>
                  </a:lnTo>
                  <a:cubicBezTo>
                    <a:pt x="44252" y="39024"/>
                    <a:pt x="44619" y="38536"/>
                    <a:pt x="44985" y="38047"/>
                  </a:cubicBezTo>
                  <a:cubicBezTo>
                    <a:pt x="46559" y="35942"/>
                    <a:pt x="48112" y="33806"/>
                    <a:pt x="49671" y="31672"/>
                  </a:cubicBezTo>
                  <a:cubicBezTo>
                    <a:pt x="52815" y="27913"/>
                    <a:pt x="55918" y="24123"/>
                    <a:pt x="58892" y="20225"/>
                  </a:cubicBezTo>
                  <a:cubicBezTo>
                    <a:pt x="59949" y="18837"/>
                    <a:pt x="61011" y="17454"/>
                    <a:pt x="62073" y="16074"/>
                  </a:cubicBezTo>
                  <a:cubicBezTo>
                    <a:pt x="65414" y="12511"/>
                    <a:pt x="68901" y="9116"/>
                    <a:pt x="71606" y="4985"/>
                  </a:cubicBezTo>
                  <a:close/>
                  <a:moveTo>
                    <a:pt x="81546" y="5793"/>
                  </a:moveTo>
                  <a:cubicBezTo>
                    <a:pt x="81546" y="5813"/>
                    <a:pt x="81543" y="5831"/>
                    <a:pt x="81543" y="5848"/>
                  </a:cubicBezTo>
                  <a:cubicBezTo>
                    <a:pt x="80943" y="7020"/>
                    <a:pt x="80192" y="8123"/>
                    <a:pt x="79361" y="9185"/>
                  </a:cubicBezTo>
                  <a:lnTo>
                    <a:pt x="79361" y="9182"/>
                  </a:lnTo>
                  <a:cubicBezTo>
                    <a:pt x="78541" y="10098"/>
                    <a:pt x="77750" y="11039"/>
                    <a:pt x="76979" y="11997"/>
                  </a:cubicBezTo>
                  <a:cubicBezTo>
                    <a:pt x="76243" y="12829"/>
                    <a:pt x="75507" y="13649"/>
                    <a:pt x="74822" y="14466"/>
                  </a:cubicBezTo>
                  <a:cubicBezTo>
                    <a:pt x="70890" y="19174"/>
                    <a:pt x="67588" y="24475"/>
                    <a:pt x="63852" y="29348"/>
                  </a:cubicBezTo>
                  <a:cubicBezTo>
                    <a:pt x="61152" y="32870"/>
                    <a:pt x="58398" y="36355"/>
                    <a:pt x="55653" y="39842"/>
                  </a:cubicBezTo>
                  <a:cubicBezTo>
                    <a:pt x="59720" y="33638"/>
                    <a:pt x="63800" y="27449"/>
                    <a:pt x="68228" y="21550"/>
                  </a:cubicBezTo>
                  <a:cubicBezTo>
                    <a:pt x="71009" y="17849"/>
                    <a:pt x="73864" y="14177"/>
                    <a:pt x="76710" y="10525"/>
                  </a:cubicBezTo>
                  <a:lnTo>
                    <a:pt x="76719" y="10516"/>
                  </a:lnTo>
                  <a:cubicBezTo>
                    <a:pt x="77842" y="9327"/>
                    <a:pt x="79023" y="8207"/>
                    <a:pt x="80068" y="6974"/>
                  </a:cubicBezTo>
                  <a:cubicBezTo>
                    <a:pt x="80542" y="6564"/>
                    <a:pt x="81029" y="6168"/>
                    <a:pt x="81546" y="5793"/>
                  </a:cubicBezTo>
                  <a:close/>
                  <a:moveTo>
                    <a:pt x="55208" y="28167"/>
                  </a:moveTo>
                  <a:lnTo>
                    <a:pt x="55208" y="28167"/>
                  </a:lnTo>
                  <a:cubicBezTo>
                    <a:pt x="54813" y="28751"/>
                    <a:pt x="54417" y="29331"/>
                    <a:pt x="54019" y="29911"/>
                  </a:cubicBezTo>
                  <a:cubicBezTo>
                    <a:pt x="53430" y="30774"/>
                    <a:pt x="52818" y="31623"/>
                    <a:pt x="52214" y="32478"/>
                  </a:cubicBezTo>
                  <a:cubicBezTo>
                    <a:pt x="51311" y="33612"/>
                    <a:pt x="50401" y="34744"/>
                    <a:pt x="49489" y="35876"/>
                  </a:cubicBezTo>
                  <a:cubicBezTo>
                    <a:pt x="48386" y="37233"/>
                    <a:pt x="47280" y="38587"/>
                    <a:pt x="46172" y="39941"/>
                  </a:cubicBezTo>
                  <a:cubicBezTo>
                    <a:pt x="48014" y="37383"/>
                    <a:pt x="49876" y="34857"/>
                    <a:pt x="51761" y="32354"/>
                  </a:cubicBezTo>
                  <a:cubicBezTo>
                    <a:pt x="52919" y="30968"/>
                    <a:pt x="54068" y="29573"/>
                    <a:pt x="55208" y="28167"/>
                  </a:cubicBezTo>
                  <a:close/>
                  <a:moveTo>
                    <a:pt x="53109" y="29827"/>
                  </a:moveTo>
                  <a:lnTo>
                    <a:pt x="53109" y="29827"/>
                  </a:lnTo>
                  <a:cubicBezTo>
                    <a:pt x="52070" y="31236"/>
                    <a:pt x="51036" y="32651"/>
                    <a:pt x="50011" y="34071"/>
                  </a:cubicBezTo>
                  <a:cubicBezTo>
                    <a:pt x="49359" y="34857"/>
                    <a:pt x="48712" y="35648"/>
                    <a:pt x="48051" y="36430"/>
                  </a:cubicBezTo>
                  <a:cubicBezTo>
                    <a:pt x="46709" y="38021"/>
                    <a:pt x="45352" y="39603"/>
                    <a:pt x="43986" y="41176"/>
                  </a:cubicBezTo>
                  <a:cubicBezTo>
                    <a:pt x="44154" y="40937"/>
                    <a:pt x="44324" y="40703"/>
                    <a:pt x="44494" y="40463"/>
                  </a:cubicBezTo>
                  <a:cubicBezTo>
                    <a:pt x="47436" y="36979"/>
                    <a:pt x="50323" y="33445"/>
                    <a:pt x="53109" y="29827"/>
                  </a:cubicBezTo>
                  <a:close/>
                  <a:moveTo>
                    <a:pt x="60344" y="17318"/>
                  </a:moveTo>
                  <a:cubicBezTo>
                    <a:pt x="54911" y="24071"/>
                    <a:pt x="49757" y="31106"/>
                    <a:pt x="44235" y="37680"/>
                  </a:cubicBezTo>
                  <a:cubicBezTo>
                    <a:pt x="42404" y="39854"/>
                    <a:pt x="40626" y="42065"/>
                    <a:pt x="38862" y="44288"/>
                  </a:cubicBezTo>
                  <a:cubicBezTo>
                    <a:pt x="40880" y="41681"/>
                    <a:pt x="42904" y="39083"/>
                    <a:pt x="44968" y="36545"/>
                  </a:cubicBezTo>
                  <a:cubicBezTo>
                    <a:pt x="49599" y="30849"/>
                    <a:pt x="53817" y="24784"/>
                    <a:pt x="58632" y="19244"/>
                  </a:cubicBezTo>
                  <a:cubicBezTo>
                    <a:pt x="59198" y="18594"/>
                    <a:pt x="59767" y="17953"/>
                    <a:pt x="60344" y="17318"/>
                  </a:cubicBezTo>
                  <a:close/>
                  <a:moveTo>
                    <a:pt x="58288" y="27177"/>
                  </a:moveTo>
                  <a:lnTo>
                    <a:pt x="58288" y="27177"/>
                  </a:lnTo>
                  <a:cubicBezTo>
                    <a:pt x="53603" y="33376"/>
                    <a:pt x="48808" y="39484"/>
                    <a:pt x="43954" y="45550"/>
                  </a:cubicBezTo>
                  <a:cubicBezTo>
                    <a:pt x="45632" y="43177"/>
                    <a:pt x="47309" y="40801"/>
                    <a:pt x="49027" y="38460"/>
                  </a:cubicBezTo>
                  <a:cubicBezTo>
                    <a:pt x="51905" y="34533"/>
                    <a:pt x="55104" y="30861"/>
                    <a:pt x="58288" y="27177"/>
                  </a:cubicBezTo>
                  <a:close/>
                  <a:moveTo>
                    <a:pt x="42979" y="42259"/>
                  </a:moveTo>
                  <a:lnTo>
                    <a:pt x="42979" y="42259"/>
                  </a:lnTo>
                  <a:cubicBezTo>
                    <a:pt x="42878" y="42403"/>
                    <a:pt x="42774" y="42548"/>
                    <a:pt x="42673" y="42689"/>
                  </a:cubicBezTo>
                  <a:cubicBezTo>
                    <a:pt x="41448" y="44093"/>
                    <a:pt x="40223" y="45497"/>
                    <a:pt x="38997" y="46901"/>
                  </a:cubicBezTo>
                  <a:lnTo>
                    <a:pt x="38997" y="46901"/>
                  </a:lnTo>
                  <a:cubicBezTo>
                    <a:pt x="40329" y="45358"/>
                    <a:pt x="41655" y="43809"/>
                    <a:pt x="42979" y="42259"/>
                  </a:cubicBezTo>
                  <a:close/>
                  <a:moveTo>
                    <a:pt x="49425" y="36358"/>
                  </a:moveTo>
                  <a:lnTo>
                    <a:pt x="49425" y="36358"/>
                  </a:lnTo>
                  <a:cubicBezTo>
                    <a:pt x="46616" y="40189"/>
                    <a:pt x="43726" y="43954"/>
                    <a:pt x="40793" y="47684"/>
                  </a:cubicBezTo>
                  <a:cubicBezTo>
                    <a:pt x="41841" y="46122"/>
                    <a:pt x="42886" y="44580"/>
                    <a:pt x="43934" y="43076"/>
                  </a:cubicBezTo>
                  <a:cubicBezTo>
                    <a:pt x="45127" y="41627"/>
                    <a:pt x="46319" y="40177"/>
                    <a:pt x="47511" y="38728"/>
                  </a:cubicBezTo>
                  <a:lnTo>
                    <a:pt x="47511" y="38731"/>
                  </a:lnTo>
                  <a:cubicBezTo>
                    <a:pt x="48155" y="37943"/>
                    <a:pt x="48787" y="37149"/>
                    <a:pt x="49425" y="36358"/>
                  </a:cubicBezTo>
                  <a:close/>
                  <a:moveTo>
                    <a:pt x="61496" y="18132"/>
                  </a:moveTo>
                  <a:cubicBezTo>
                    <a:pt x="59388" y="20869"/>
                    <a:pt x="57316" y="23638"/>
                    <a:pt x="55240" y="26403"/>
                  </a:cubicBezTo>
                  <a:cubicBezTo>
                    <a:pt x="51492" y="30494"/>
                    <a:pt x="48198" y="34952"/>
                    <a:pt x="44971" y="39464"/>
                  </a:cubicBezTo>
                  <a:cubicBezTo>
                    <a:pt x="42499" y="42426"/>
                    <a:pt x="39999" y="45365"/>
                    <a:pt x="37476" y="48284"/>
                  </a:cubicBezTo>
                  <a:cubicBezTo>
                    <a:pt x="39223" y="45911"/>
                    <a:pt x="40969" y="43541"/>
                    <a:pt x="42736" y="41185"/>
                  </a:cubicBezTo>
                  <a:lnTo>
                    <a:pt x="42736" y="41188"/>
                  </a:lnTo>
                  <a:cubicBezTo>
                    <a:pt x="48689" y="33263"/>
                    <a:pt x="55029" y="25644"/>
                    <a:pt x="61496" y="18132"/>
                  </a:cubicBezTo>
                  <a:close/>
                  <a:moveTo>
                    <a:pt x="77392" y="14474"/>
                  </a:moveTo>
                  <a:lnTo>
                    <a:pt x="77392" y="14474"/>
                  </a:lnTo>
                  <a:cubicBezTo>
                    <a:pt x="68751" y="25878"/>
                    <a:pt x="60497" y="37625"/>
                    <a:pt x="52018" y="49121"/>
                  </a:cubicBezTo>
                  <a:lnTo>
                    <a:pt x="52015" y="49124"/>
                  </a:lnTo>
                  <a:cubicBezTo>
                    <a:pt x="51827" y="49378"/>
                    <a:pt x="51643" y="49635"/>
                    <a:pt x="51455" y="49892"/>
                  </a:cubicBezTo>
                  <a:cubicBezTo>
                    <a:pt x="52263" y="48680"/>
                    <a:pt x="53080" y="47473"/>
                    <a:pt x="53915" y="46278"/>
                  </a:cubicBezTo>
                  <a:cubicBezTo>
                    <a:pt x="59010" y="38988"/>
                    <a:pt x="64573" y="32030"/>
                    <a:pt x="69611" y="24706"/>
                  </a:cubicBezTo>
                  <a:cubicBezTo>
                    <a:pt x="72010" y="21218"/>
                    <a:pt x="74750" y="17872"/>
                    <a:pt x="77392" y="14474"/>
                  </a:cubicBezTo>
                  <a:close/>
                  <a:moveTo>
                    <a:pt x="46264" y="33283"/>
                  </a:moveTo>
                  <a:lnTo>
                    <a:pt x="46019" y="33647"/>
                  </a:lnTo>
                  <a:cubicBezTo>
                    <a:pt x="42777" y="38410"/>
                    <a:pt x="38847" y="42868"/>
                    <a:pt x="35135" y="47271"/>
                  </a:cubicBezTo>
                  <a:cubicBezTo>
                    <a:pt x="34266" y="48301"/>
                    <a:pt x="33400" y="49335"/>
                    <a:pt x="32536" y="50368"/>
                  </a:cubicBezTo>
                  <a:cubicBezTo>
                    <a:pt x="34742" y="47404"/>
                    <a:pt x="36959" y="44447"/>
                    <a:pt x="39275" y="41557"/>
                  </a:cubicBezTo>
                  <a:lnTo>
                    <a:pt x="39278" y="41557"/>
                  </a:lnTo>
                  <a:cubicBezTo>
                    <a:pt x="41527" y="38748"/>
                    <a:pt x="43882" y="36006"/>
                    <a:pt x="46264" y="33283"/>
                  </a:cubicBezTo>
                  <a:close/>
                  <a:moveTo>
                    <a:pt x="61115" y="25592"/>
                  </a:moveTo>
                  <a:lnTo>
                    <a:pt x="61115" y="25592"/>
                  </a:lnTo>
                  <a:cubicBezTo>
                    <a:pt x="58314" y="29455"/>
                    <a:pt x="55514" y="33315"/>
                    <a:pt x="52711" y="37175"/>
                  </a:cubicBezTo>
                  <a:cubicBezTo>
                    <a:pt x="49267" y="41915"/>
                    <a:pt x="45606" y="46491"/>
                    <a:pt x="41910" y="51044"/>
                  </a:cubicBezTo>
                  <a:cubicBezTo>
                    <a:pt x="44171" y="47721"/>
                    <a:pt x="46394" y="44366"/>
                    <a:pt x="48773" y="41144"/>
                  </a:cubicBezTo>
                  <a:cubicBezTo>
                    <a:pt x="52705" y="35821"/>
                    <a:pt x="56877" y="30676"/>
                    <a:pt x="61115" y="25592"/>
                  </a:cubicBezTo>
                  <a:close/>
                  <a:moveTo>
                    <a:pt x="77715" y="1613"/>
                  </a:moveTo>
                  <a:cubicBezTo>
                    <a:pt x="77857" y="1662"/>
                    <a:pt x="77998" y="1702"/>
                    <a:pt x="78154" y="1763"/>
                  </a:cubicBezTo>
                  <a:cubicBezTo>
                    <a:pt x="75761" y="5245"/>
                    <a:pt x="72559" y="8048"/>
                    <a:pt x="69972" y="11382"/>
                  </a:cubicBezTo>
                  <a:cubicBezTo>
                    <a:pt x="67368" y="14737"/>
                    <a:pt x="64937" y="18242"/>
                    <a:pt x="62414" y="21660"/>
                  </a:cubicBezTo>
                  <a:cubicBezTo>
                    <a:pt x="62414" y="21663"/>
                    <a:pt x="62414" y="21663"/>
                    <a:pt x="62411" y="21663"/>
                  </a:cubicBezTo>
                  <a:cubicBezTo>
                    <a:pt x="58563" y="26259"/>
                    <a:pt x="54691" y="30838"/>
                    <a:pt x="50935" y="35503"/>
                  </a:cubicBezTo>
                  <a:cubicBezTo>
                    <a:pt x="47191" y="40154"/>
                    <a:pt x="43813" y="45094"/>
                    <a:pt x="40366" y="49979"/>
                  </a:cubicBezTo>
                  <a:cubicBezTo>
                    <a:pt x="39125" y="51113"/>
                    <a:pt x="37952" y="52306"/>
                    <a:pt x="36832" y="53547"/>
                  </a:cubicBezTo>
                  <a:cubicBezTo>
                    <a:pt x="37436" y="52667"/>
                    <a:pt x="38036" y="51786"/>
                    <a:pt x="38631" y="50905"/>
                  </a:cubicBezTo>
                  <a:cubicBezTo>
                    <a:pt x="42771" y="45700"/>
                    <a:pt x="46873" y="40469"/>
                    <a:pt x="50753" y="35062"/>
                  </a:cubicBezTo>
                  <a:cubicBezTo>
                    <a:pt x="51481" y="34048"/>
                    <a:pt x="52200" y="33026"/>
                    <a:pt x="52910" y="31996"/>
                  </a:cubicBezTo>
                  <a:cubicBezTo>
                    <a:pt x="56764" y="27114"/>
                    <a:pt x="60561" y="22180"/>
                    <a:pt x="64400" y="17283"/>
                  </a:cubicBezTo>
                  <a:cubicBezTo>
                    <a:pt x="68910" y="12121"/>
                    <a:pt x="73471" y="7000"/>
                    <a:pt x="77715" y="1613"/>
                  </a:cubicBezTo>
                  <a:close/>
                  <a:moveTo>
                    <a:pt x="39950" y="44653"/>
                  </a:moveTo>
                  <a:cubicBezTo>
                    <a:pt x="38376" y="46723"/>
                    <a:pt x="36807" y="48800"/>
                    <a:pt x="35239" y="50882"/>
                  </a:cubicBezTo>
                  <a:cubicBezTo>
                    <a:pt x="34453" y="51791"/>
                    <a:pt x="33669" y="52699"/>
                    <a:pt x="32886" y="53608"/>
                  </a:cubicBezTo>
                  <a:lnTo>
                    <a:pt x="32886" y="53608"/>
                  </a:lnTo>
                  <a:cubicBezTo>
                    <a:pt x="35261" y="50641"/>
                    <a:pt x="37619" y="47661"/>
                    <a:pt x="39950" y="44653"/>
                  </a:cubicBezTo>
                  <a:close/>
                  <a:moveTo>
                    <a:pt x="52411" y="41124"/>
                  </a:moveTo>
                  <a:lnTo>
                    <a:pt x="52411" y="41124"/>
                  </a:lnTo>
                  <a:cubicBezTo>
                    <a:pt x="48406" y="46630"/>
                    <a:pt x="44359" y="52109"/>
                    <a:pt x="40268" y="57569"/>
                  </a:cubicBezTo>
                  <a:cubicBezTo>
                    <a:pt x="44113" y="51945"/>
                    <a:pt x="48204" y="46509"/>
                    <a:pt x="52411" y="41124"/>
                  </a:cubicBezTo>
                  <a:close/>
                  <a:moveTo>
                    <a:pt x="78437" y="1893"/>
                  </a:moveTo>
                  <a:cubicBezTo>
                    <a:pt x="78662" y="1988"/>
                    <a:pt x="78881" y="2080"/>
                    <a:pt x="79124" y="2202"/>
                  </a:cubicBezTo>
                  <a:cubicBezTo>
                    <a:pt x="79242" y="2545"/>
                    <a:pt x="79436" y="2863"/>
                    <a:pt x="79687" y="3128"/>
                  </a:cubicBezTo>
                  <a:cubicBezTo>
                    <a:pt x="77542" y="6073"/>
                    <a:pt x="74655" y="8273"/>
                    <a:pt x="72204" y="10944"/>
                  </a:cubicBezTo>
                  <a:cubicBezTo>
                    <a:pt x="70053" y="13288"/>
                    <a:pt x="68165" y="15883"/>
                    <a:pt x="66294" y="18450"/>
                  </a:cubicBezTo>
                  <a:cubicBezTo>
                    <a:pt x="65460" y="19599"/>
                    <a:pt x="64623" y="20751"/>
                    <a:pt x="63791" y="21903"/>
                  </a:cubicBezTo>
                  <a:cubicBezTo>
                    <a:pt x="63471" y="22284"/>
                    <a:pt x="63147" y="22659"/>
                    <a:pt x="62827" y="23040"/>
                  </a:cubicBezTo>
                  <a:cubicBezTo>
                    <a:pt x="57905" y="28904"/>
                    <a:pt x="53083" y="34854"/>
                    <a:pt x="48490" y="40980"/>
                  </a:cubicBezTo>
                  <a:cubicBezTo>
                    <a:pt x="44988" y="45654"/>
                    <a:pt x="41809" y="50576"/>
                    <a:pt x="38417" y="55334"/>
                  </a:cubicBezTo>
                  <a:cubicBezTo>
                    <a:pt x="37525" y="56431"/>
                    <a:pt x="36636" y="57528"/>
                    <a:pt x="35750" y="58625"/>
                  </a:cubicBezTo>
                  <a:cubicBezTo>
                    <a:pt x="40634" y="51826"/>
                    <a:pt x="45326" y="44898"/>
                    <a:pt x="50378" y="38220"/>
                  </a:cubicBezTo>
                  <a:cubicBezTo>
                    <a:pt x="56421" y="30237"/>
                    <a:pt x="62856" y="22567"/>
                    <a:pt x="68950" y="14627"/>
                  </a:cubicBezTo>
                  <a:cubicBezTo>
                    <a:pt x="69288" y="14189"/>
                    <a:pt x="69640" y="13747"/>
                    <a:pt x="70001" y="13302"/>
                  </a:cubicBezTo>
                  <a:cubicBezTo>
                    <a:pt x="73047" y="9898"/>
                    <a:pt x="76113" y="6451"/>
                    <a:pt x="78255" y="2597"/>
                  </a:cubicBezTo>
                  <a:cubicBezTo>
                    <a:pt x="78319" y="2482"/>
                    <a:pt x="78215" y="2352"/>
                    <a:pt x="78108" y="2352"/>
                  </a:cubicBezTo>
                  <a:cubicBezTo>
                    <a:pt x="78215" y="2196"/>
                    <a:pt x="78333" y="2049"/>
                    <a:pt x="78437" y="1893"/>
                  </a:cubicBezTo>
                  <a:close/>
                  <a:moveTo>
                    <a:pt x="50032" y="47655"/>
                  </a:moveTo>
                  <a:lnTo>
                    <a:pt x="50032" y="47655"/>
                  </a:lnTo>
                  <a:cubicBezTo>
                    <a:pt x="46224" y="53218"/>
                    <a:pt x="42309" y="58761"/>
                    <a:pt x="38166" y="64010"/>
                  </a:cubicBezTo>
                  <a:lnTo>
                    <a:pt x="38166" y="64007"/>
                  </a:lnTo>
                  <a:cubicBezTo>
                    <a:pt x="41983" y="58452"/>
                    <a:pt x="45938" y="53004"/>
                    <a:pt x="50032" y="47655"/>
                  </a:cubicBezTo>
                  <a:close/>
                  <a:moveTo>
                    <a:pt x="39073" y="51699"/>
                  </a:moveTo>
                  <a:lnTo>
                    <a:pt x="39073" y="51699"/>
                  </a:lnTo>
                  <a:cubicBezTo>
                    <a:pt x="35464" y="56249"/>
                    <a:pt x="31887" y="60825"/>
                    <a:pt x="28382" y="65453"/>
                  </a:cubicBezTo>
                  <a:cubicBezTo>
                    <a:pt x="29251" y="64099"/>
                    <a:pt x="30126" y="62754"/>
                    <a:pt x="31006" y="61411"/>
                  </a:cubicBezTo>
                  <a:lnTo>
                    <a:pt x="31006" y="61417"/>
                  </a:lnTo>
                  <a:cubicBezTo>
                    <a:pt x="32409" y="59691"/>
                    <a:pt x="33752" y="57898"/>
                    <a:pt x="35057" y="56073"/>
                  </a:cubicBezTo>
                  <a:cubicBezTo>
                    <a:pt x="36333" y="54563"/>
                    <a:pt x="37684" y="53114"/>
                    <a:pt x="39073" y="51699"/>
                  </a:cubicBezTo>
                  <a:close/>
                  <a:moveTo>
                    <a:pt x="47306" y="48682"/>
                  </a:moveTo>
                  <a:lnTo>
                    <a:pt x="47306" y="48682"/>
                  </a:lnTo>
                  <a:cubicBezTo>
                    <a:pt x="44520" y="52756"/>
                    <a:pt x="41749" y="56835"/>
                    <a:pt x="38899" y="60863"/>
                  </a:cubicBezTo>
                  <a:cubicBezTo>
                    <a:pt x="37534" y="62788"/>
                    <a:pt x="36056" y="64622"/>
                    <a:pt x="34546" y="66426"/>
                  </a:cubicBezTo>
                  <a:cubicBezTo>
                    <a:pt x="35204" y="65338"/>
                    <a:pt x="35854" y="64269"/>
                    <a:pt x="36512" y="63239"/>
                  </a:cubicBezTo>
                  <a:cubicBezTo>
                    <a:pt x="37343" y="61934"/>
                    <a:pt x="38212" y="60658"/>
                    <a:pt x="39070" y="59376"/>
                  </a:cubicBezTo>
                  <a:cubicBezTo>
                    <a:pt x="41322" y="56483"/>
                    <a:pt x="43576" y="53593"/>
                    <a:pt x="45799" y="50683"/>
                  </a:cubicBezTo>
                  <a:cubicBezTo>
                    <a:pt x="46307" y="50019"/>
                    <a:pt x="46804" y="49349"/>
                    <a:pt x="47306" y="48682"/>
                  </a:cubicBezTo>
                  <a:close/>
                  <a:moveTo>
                    <a:pt x="41148" y="46477"/>
                  </a:moveTo>
                  <a:lnTo>
                    <a:pt x="41148" y="46477"/>
                  </a:lnTo>
                  <a:cubicBezTo>
                    <a:pt x="40161" y="47874"/>
                    <a:pt x="39171" y="49266"/>
                    <a:pt x="38175" y="50657"/>
                  </a:cubicBezTo>
                  <a:cubicBezTo>
                    <a:pt x="36275" y="52929"/>
                    <a:pt x="34500" y="55302"/>
                    <a:pt x="32816" y="57745"/>
                  </a:cubicBezTo>
                  <a:cubicBezTo>
                    <a:pt x="30735" y="60366"/>
                    <a:pt x="28656" y="62996"/>
                    <a:pt x="26606" y="65652"/>
                  </a:cubicBezTo>
                  <a:lnTo>
                    <a:pt x="26606" y="65655"/>
                  </a:lnTo>
                  <a:cubicBezTo>
                    <a:pt x="26318" y="66030"/>
                    <a:pt x="26038" y="66414"/>
                    <a:pt x="25749" y="66793"/>
                  </a:cubicBezTo>
                  <a:cubicBezTo>
                    <a:pt x="25660" y="66885"/>
                    <a:pt x="25573" y="66977"/>
                    <a:pt x="25483" y="67067"/>
                  </a:cubicBezTo>
                  <a:cubicBezTo>
                    <a:pt x="27680" y="63790"/>
                    <a:pt x="30036" y="60617"/>
                    <a:pt x="32418" y="57473"/>
                  </a:cubicBezTo>
                  <a:cubicBezTo>
                    <a:pt x="35247" y="53743"/>
                    <a:pt x="38183" y="50100"/>
                    <a:pt x="41148" y="46477"/>
                  </a:cubicBezTo>
                  <a:close/>
                  <a:moveTo>
                    <a:pt x="25481" y="58934"/>
                  </a:moveTo>
                  <a:lnTo>
                    <a:pt x="25481" y="58934"/>
                  </a:lnTo>
                  <a:cubicBezTo>
                    <a:pt x="23200" y="61645"/>
                    <a:pt x="20850" y="64304"/>
                    <a:pt x="18713" y="67113"/>
                  </a:cubicBezTo>
                  <a:cubicBezTo>
                    <a:pt x="20593" y="64116"/>
                    <a:pt x="23076" y="61541"/>
                    <a:pt x="25481" y="58934"/>
                  </a:cubicBezTo>
                  <a:close/>
                  <a:moveTo>
                    <a:pt x="53011" y="25630"/>
                  </a:moveTo>
                  <a:lnTo>
                    <a:pt x="53011" y="25630"/>
                  </a:lnTo>
                  <a:cubicBezTo>
                    <a:pt x="50967" y="28300"/>
                    <a:pt x="48969" y="31008"/>
                    <a:pt x="46893" y="33638"/>
                  </a:cubicBezTo>
                  <a:cubicBezTo>
                    <a:pt x="39119" y="43471"/>
                    <a:pt x="31558" y="53703"/>
                    <a:pt x="23188" y="63028"/>
                  </a:cubicBezTo>
                  <a:cubicBezTo>
                    <a:pt x="22467" y="63822"/>
                    <a:pt x="21730" y="64604"/>
                    <a:pt x="20980" y="65378"/>
                  </a:cubicBezTo>
                  <a:cubicBezTo>
                    <a:pt x="20710" y="65658"/>
                    <a:pt x="18829" y="67682"/>
                    <a:pt x="18705" y="67682"/>
                  </a:cubicBezTo>
                  <a:cubicBezTo>
                    <a:pt x="18654" y="67682"/>
                    <a:pt x="18902" y="67337"/>
                    <a:pt x="19686" y="66383"/>
                  </a:cubicBezTo>
                  <a:cubicBezTo>
                    <a:pt x="21840" y="63767"/>
                    <a:pt x="24190" y="61365"/>
                    <a:pt x="26274" y="58677"/>
                  </a:cubicBezTo>
                  <a:cubicBezTo>
                    <a:pt x="27568" y="57009"/>
                    <a:pt x="28838" y="55323"/>
                    <a:pt x="30103" y="53631"/>
                  </a:cubicBezTo>
                  <a:cubicBezTo>
                    <a:pt x="32230" y="51119"/>
                    <a:pt x="34338" y="48590"/>
                    <a:pt x="36460" y="46073"/>
                  </a:cubicBezTo>
                  <a:cubicBezTo>
                    <a:pt x="39159" y="42871"/>
                    <a:pt x="41841" y="39603"/>
                    <a:pt x="44382" y="36277"/>
                  </a:cubicBezTo>
                  <a:cubicBezTo>
                    <a:pt x="45513" y="34793"/>
                    <a:pt x="46553" y="33246"/>
                    <a:pt x="47630" y="31733"/>
                  </a:cubicBezTo>
                  <a:cubicBezTo>
                    <a:pt x="49425" y="29698"/>
                    <a:pt x="51227" y="27668"/>
                    <a:pt x="53011" y="25630"/>
                  </a:cubicBezTo>
                  <a:close/>
                  <a:moveTo>
                    <a:pt x="31321" y="56174"/>
                  </a:moveTo>
                  <a:cubicBezTo>
                    <a:pt x="28431" y="60103"/>
                    <a:pt x="25521" y="64044"/>
                    <a:pt x="22337" y="67702"/>
                  </a:cubicBezTo>
                  <a:lnTo>
                    <a:pt x="22337" y="67705"/>
                  </a:lnTo>
                  <a:cubicBezTo>
                    <a:pt x="21742" y="68387"/>
                    <a:pt x="21462" y="68656"/>
                    <a:pt x="21392" y="68656"/>
                  </a:cubicBezTo>
                  <a:cubicBezTo>
                    <a:pt x="21150" y="68656"/>
                    <a:pt x="23384" y="65480"/>
                    <a:pt x="23867" y="64916"/>
                  </a:cubicBezTo>
                  <a:cubicBezTo>
                    <a:pt x="24848" y="63767"/>
                    <a:pt x="25853" y="62644"/>
                    <a:pt x="26829" y="61492"/>
                  </a:cubicBezTo>
                  <a:cubicBezTo>
                    <a:pt x="28330" y="59725"/>
                    <a:pt x="29828" y="57950"/>
                    <a:pt x="31321" y="56174"/>
                  </a:cubicBezTo>
                  <a:close/>
                  <a:moveTo>
                    <a:pt x="62989" y="31020"/>
                  </a:moveTo>
                  <a:lnTo>
                    <a:pt x="62989" y="31020"/>
                  </a:lnTo>
                  <a:cubicBezTo>
                    <a:pt x="61744" y="32700"/>
                    <a:pt x="60497" y="34374"/>
                    <a:pt x="59247" y="36046"/>
                  </a:cubicBezTo>
                  <a:cubicBezTo>
                    <a:pt x="53424" y="43772"/>
                    <a:pt x="48071" y="51806"/>
                    <a:pt x="42390" y="59624"/>
                  </a:cubicBezTo>
                  <a:cubicBezTo>
                    <a:pt x="39812" y="63172"/>
                    <a:pt x="37005" y="66530"/>
                    <a:pt x="34271" y="69937"/>
                  </a:cubicBezTo>
                  <a:cubicBezTo>
                    <a:pt x="34860" y="68964"/>
                    <a:pt x="35444" y="68017"/>
                    <a:pt x="36038" y="67116"/>
                  </a:cubicBezTo>
                  <a:lnTo>
                    <a:pt x="36038" y="67113"/>
                  </a:lnTo>
                  <a:cubicBezTo>
                    <a:pt x="42450" y="59679"/>
                    <a:pt x="47970" y="51526"/>
                    <a:pt x="53383" y="43298"/>
                  </a:cubicBezTo>
                  <a:cubicBezTo>
                    <a:pt x="53418" y="43252"/>
                    <a:pt x="53453" y="43209"/>
                    <a:pt x="53487" y="43163"/>
                  </a:cubicBezTo>
                  <a:cubicBezTo>
                    <a:pt x="56649" y="39109"/>
                    <a:pt x="59839" y="35079"/>
                    <a:pt x="62989" y="31020"/>
                  </a:cubicBezTo>
                  <a:close/>
                  <a:moveTo>
                    <a:pt x="48178" y="36597"/>
                  </a:moveTo>
                  <a:lnTo>
                    <a:pt x="48178" y="36597"/>
                  </a:lnTo>
                  <a:cubicBezTo>
                    <a:pt x="46521" y="38901"/>
                    <a:pt x="44875" y="41211"/>
                    <a:pt x="43239" y="43529"/>
                  </a:cubicBezTo>
                  <a:cubicBezTo>
                    <a:pt x="36760" y="51442"/>
                    <a:pt x="30354" y="59402"/>
                    <a:pt x="24640" y="67890"/>
                  </a:cubicBezTo>
                  <a:cubicBezTo>
                    <a:pt x="24236" y="68265"/>
                    <a:pt x="23829" y="68646"/>
                    <a:pt x="23416" y="69019"/>
                  </a:cubicBezTo>
                  <a:lnTo>
                    <a:pt x="23416" y="69021"/>
                  </a:lnTo>
                  <a:cubicBezTo>
                    <a:pt x="22674" y="69691"/>
                    <a:pt x="22299" y="69956"/>
                    <a:pt x="22169" y="69956"/>
                  </a:cubicBezTo>
                  <a:cubicBezTo>
                    <a:pt x="21681" y="69956"/>
                    <a:pt x="24629" y="66248"/>
                    <a:pt x="24617" y="66248"/>
                  </a:cubicBezTo>
                  <a:lnTo>
                    <a:pt x="24617" y="66248"/>
                  </a:lnTo>
                  <a:cubicBezTo>
                    <a:pt x="24616" y="66248"/>
                    <a:pt x="24602" y="66264"/>
                    <a:pt x="24574" y="66298"/>
                  </a:cubicBezTo>
                  <a:lnTo>
                    <a:pt x="24574" y="66298"/>
                  </a:lnTo>
                  <a:cubicBezTo>
                    <a:pt x="28341" y="61744"/>
                    <a:pt x="32084" y="57201"/>
                    <a:pt x="35706" y="52525"/>
                  </a:cubicBezTo>
                  <a:cubicBezTo>
                    <a:pt x="38140" y="49387"/>
                    <a:pt x="40450" y="46142"/>
                    <a:pt x="42762" y="42894"/>
                  </a:cubicBezTo>
                  <a:cubicBezTo>
                    <a:pt x="44575" y="40804"/>
                    <a:pt x="46382" y="38705"/>
                    <a:pt x="48178" y="36597"/>
                  </a:cubicBezTo>
                  <a:close/>
                  <a:moveTo>
                    <a:pt x="80657" y="8715"/>
                  </a:moveTo>
                  <a:cubicBezTo>
                    <a:pt x="79750" y="9968"/>
                    <a:pt x="78818" y="11359"/>
                    <a:pt x="78033" y="12381"/>
                  </a:cubicBezTo>
                  <a:cubicBezTo>
                    <a:pt x="70671" y="21946"/>
                    <a:pt x="63794" y="31946"/>
                    <a:pt x="56709" y="41722"/>
                  </a:cubicBezTo>
                  <a:cubicBezTo>
                    <a:pt x="53776" y="45769"/>
                    <a:pt x="51045" y="49921"/>
                    <a:pt x="48398" y="54116"/>
                  </a:cubicBezTo>
                  <a:cubicBezTo>
                    <a:pt x="43747" y="60620"/>
                    <a:pt x="39217" y="67203"/>
                    <a:pt x="34312" y="73531"/>
                  </a:cubicBezTo>
                  <a:cubicBezTo>
                    <a:pt x="34043" y="73877"/>
                    <a:pt x="33714" y="74250"/>
                    <a:pt x="33342" y="74642"/>
                  </a:cubicBezTo>
                  <a:cubicBezTo>
                    <a:pt x="37291" y="69688"/>
                    <a:pt x="40750" y="64241"/>
                    <a:pt x="44318" y="59206"/>
                  </a:cubicBezTo>
                  <a:lnTo>
                    <a:pt x="44318" y="59208"/>
                  </a:lnTo>
                  <a:cubicBezTo>
                    <a:pt x="51640" y="48870"/>
                    <a:pt x="58684" y="38335"/>
                    <a:pt x="65907" y="27928"/>
                  </a:cubicBezTo>
                  <a:cubicBezTo>
                    <a:pt x="66488" y="27091"/>
                    <a:pt x="67071" y="26253"/>
                    <a:pt x="67654" y="25419"/>
                  </a:cubicBezTo>
                  <a:cubicBezTo>
                    <a:pt x="68416" y="24409"/>
                    <a:pt x="69175" y="23398"/>
                    <a:pt x="69935" y="22391"/>
                  </a:cubicBezTo>
                  <a:cubicBezTo>
                    <a:pt x="72660" y="18764"/>
                    <a:pt x="75380" y="15141"/>
                    <a:pt x="78241" y="11619"/>
                  </a:cubicBezTo>
                  <a:cubicBezTo>
                    <a:pt x="79060" y="10612"/>
                    <a:pt x="79901" y="9688"/>
                    <a:pt x="80657" y="8715"/>
                  </a:cubicBezTo>
                  <a:close/>
                  <a:moveTo>
                    <a:pt x="68685" y="20396"/>
                  </a:moveTo>
                  <a:lnTo>
                    <a:pt x="68685" y="20396"/>
                  </a:lnTo>
                  <a:cubicBezTo>
                    <a:pt x="63580" y="27212"/>
                    <a:pt x="59062" y="34351"/>
                    <a:pt x="54284" y="41404"/>
                  </a:cubicBezTo>
                  <a:cubicBezTo>
                    <a:pt x="53990" y="41840"/>
                    <a:pt x="53692" y="42279"/>
                    <a:pt x="53395" y="42715"/>
                  </a:cubicBezTo>
                  <a:cubicBezTo>
                    <a:pt x="52269" y="44156"/>
                    <a:pt x="51146" y="45599"/>
                    <a:pt x="50029" y="47046"/>
                  </a:cubicBezTo>
                  <a:cubicBezTo>
                    <a:pt x="45008" y="53561"/>
                    <a:pt x="40253" y="60265"/>
                    <a:pt x="35651" y="67076"/>
                  </a:cubicBezTo>
                  <a:cubicBezTo>
                    <a:pt x="33428" y="69662"/>
                    <a:pt x="31116" y="72160"/>
                    <a:pt x="29072" y="74850"/>
                  </a:cubicBezTo>
                  <a:cubicBezTo>
                    <a:pt x="30666" y="72725"/>
                    <a:pt x="32106" y="70430"/>
                    <a:pt x="33492" y="68155"/>
                  </a:cubicBezTo>
                  <a:lnTo>
                    <a:pt x="33492" y="68158"/>
                  </a:lnTo>
                  <a:cubicBezTo>
                    <a:pt x="34797" y="66657"/>
                    <a:pt x="36090" y="65153"/>
                    <a:pt x="37303" y="63579"/>
                  </a:cubicBezTo>
                  <a:cubicBezTo>
                    <a:pt x="45288" y="53209"/>
                    <a:pt x="52359" y="42109"/>
                    <a:pt x="59995" y="31459"/>
                  </a:cubicBezTo>
                  <a:cubicBezTo>
                    <a:pt x="62752" y="27951"/>
                    <a:pt x="65509" y="24440"/>
                    <a:pt x="68263" y="20930"/>
                  </a:cubicBezTo>
                  <a:cubicBezTo>
                    <a:pt x="68402" y="20751"/>
                    <a:pt x="68543" y="20575"/>
                    <a:pt x="68685" y="20396"/>
                  </a:cubicBezTo>
                  <a:close/>
                  <a:moveTo>
                    <a:pt x="54498" y="35931"/>
                  </a:moveTo>
                  <a:lnTo>
                    <a:pt x="54498" y="35931"/>
                  </a:lnTo>
                  <a:cubicBezTo>
                    <a:pt x="53949" y="36664"/>
                    <a:pt x="53398" y="37394"/>
                    <a:pt x="52846" y="38119"/>
                  </a:cubicBezTo>
                  <a:cubicBezTo>
                    <a:pt x="47944" y="44528"/>
                    <a:pt x="42800" y="50778"/>
                    <a:pt x="38123" y="57355"/>
                  </a:cubicBezTo>
                  <a:cubicBezTo>
                    <a:pt x="33729" y="63530"/>
                    <a:pt x="29722" y="69957"/>
                    <a:pt x="24531" y="75509"/>
                  </a:cubicBezTo>
                  <a:cubicBezTo>
                    <a:pt x="25065" y="74717"/>
                    <a:pt x="25639" y="73955"/>
                    <a:pt x="26191" y="73199"/>
                  </a:cubicBezTo>
                  <a:cubicBezTo>
                    <a:pt x="28370" y="70217"/>
                    <a:pt x="30527" y="67223"/>
                    <a:pt x="32692" y="64226"/>
                  </a:cubicBezTo>
                  <a:cubicBezTo>
                    <a:pt x="37005" y="58262"/>
                    <a:pt x="41515" y="52381"/>
                    <a:pt x="46056" y="46558"/>
                  </a:cubicBezTo>
                  <a:cubicBezTo>
                    <a:pt x="46891" y="45504"/>
                    <a:pt x="47719" y="44447"/>
                    <a:pt x="48539" y="43382"/>
                  </a:cubicBezTo>
                  <a:cubicBezTo>
                    <a:pt x="49007" y="42784"/>
                    <a:pt x="49477" y="42181"/>
                    <a:pt x="49945" y="41583"/>
                  </a:cubicBezTo>
                  <a:cubicBezTo>
                    <a:pt x="51441" y="39681"/>
                    <a:pt x="52965" y="37801"/>
                    <a:pt x="54498" y="35931"/>
                  </a:cubicBezTo>
                  <a:close/>
                  <a:moveTo>
                    <a:pt x="35545" y="59815"/>
                  </a:moveTo>
                  <a:lnTo>
                    <a:pt x="35545" y="59815"/>
                  </a:lnTo>
                  <a:cubicBezTo>
                    <a:pt x="31512" y="65081"/>
                    <a:pt x="26647" y="70693"/>
                    <a:pt x="23431" y="76669"/>
                  </a:cubicBezTo>
                  <a:cubicBezTo>
                    <a:pt x="22990" y="77093"/>
                    <a:pt x="22738" y="77263"/>
                    <a:pt x="22616" y="77263"/>
                  </a:cubicBezTo>
                  <a:cubicBezTo>
                    <a:pt x="22453" y="77263"/>
                    <a:pt x="22528" y="76953"/>
                    <a:pt x="22700" y="76536"/>
                  </a:cubicBezTo>
                  <a:cubicBezTo>
                    <a:pt x="23133" y="75892"/>
                    <a:pt x="23572" y="75252"/>
                    <a:pt x="24014" y="74614"/>
                  </a:cubicBezTo>
                  <a:cubicBezTo>
                    <a:pt x="26110" y="71781"/>
                    <a:pt x="28200" y="68949"/>
                    <a:pt x="30290" y="66114"/>
                  </a:cubicBezTo>
                  <a:cubicBezTo>
                    <a:pt x="30351" y="66033"/>
                    <a:pt x="30412" y="65953"/>
                    <a:pt x="30475" y="65875"/>
                  </a:cubicBezTo>
                  <a:cubicBezTo>
                    <a:pt x="32184" y="63871"/>
                    <a:pt x="33899" y="61873"/>
                    <a:pt x="35545" y="59815"/>
                  </a:cubicBezTo>
                  <a:close/>
                  <a:moveTo>
                    <a:pt x="68096" y="19550"/>
                  </a:moveTo>
                  <a:lnTo>
                    <a:pt x="68096" y="19550"/>
                  </a:lnTo>
                  <a:cubicBezTo>
                    <a:pt x="64562" y="24310"/>
                    <a:pt x="61100" y="29132"/>
                    <a:pt x="57633" y="33933"/>
                  </a:cubicBezTo>
                  <a:cubicBezTo>
                    <a:pt x="50514" y="42958"/>
                    <a:pt x="43354" y="51945"/>
                    <a:pt x="37121" y="61628"/>
                  </a:cubicBezTo>
                  <a:cubicBezTo>
                    <a:pt x="37008" y="61804"/>
                    <a:pt x="36893" y="61989"/>
                    <a:pt x="36780" y="62168"/>
                  </a:cubicBezTo>
                  <a:cubicBezTo>
                    <a:pt x="33313" y="66720"/>
                    <a:pt x="29817" y="71250"/>
                    <a:pt x="26251" y="75702"/>
                  </a:cubicBezTo>
                  <a:lnTo>
                    <a:pt x="26251" y="75705"/>
                  </a:lnTo>
                  <a:cubicBezTo>
                    <a:pt x="25859" y="76196"/>
                    <a:pt x="23136" y="77910"/>
                    <a:pt x="23087" y="78020"/>
                  </a:cubicBezTo>
                  <a:cubicBezTo>
                    <a:pt x="23292" y="77570"/>
                    <a:pt x="23523" y="77128"/>
                    <a:pt x="23777" y="76701"/>
                  </a:cubicBezTo>
                  <a:cubicBezTo>
                    <a:pt x="27715" y="72783"/>
                    <a:pt x="30969" y="68297"/>
                    <a:pt x="34139" y="63721"/>
                  </a:cubicBezTo>
                  <a:cubicBezTo>
                    <a:pt x="38435" y="57525"/>
                    <a:pt x="42935" y="51558"/>
                    <a:pt x="47540" y="45590"/>
                  </a:cubicBezTo>
                  <a:cubicBezTo>
                    <a:pt x="50554" y="41687"/>
                    <a:pt x="53487" y="37651"/>
                    <a:pt x="56429" y="33598"/>
                  </a:cubicBezTo>
                  <a:cubicBezTo>
                    <a:pt x="59596" y="29781"/>
                    <a:pt x="62798" y="25991"/>
                    <a:pt x="65933" y="22148"/>
                  </a:cubicBezTo>
                  <a:cubicBezTo>
                    <a:pt x="66643" y="21273"/>
                    <a:pt x="67368" y="20410"/>
                    <a:pt x="68096" y="19550"/>
                  </a:cubicBezTo>
                  <a:close/>
                  <a:moveTo>
                    <a:pt x="31786" y="70133"/>
                  </a:moveTo>
                  <a:lnTo>
                    <a:pt x="31786" y="70133"/>
                  </a:lnTo>
                  <a:cubicBezTo>
                    <a:pt x="29794" y="73216"/>
                    <a:pt x="27672" y="76207"/>
                    <a:pt x="25201" y="78808"/>
                  </a:cubicBezTo>
                  <a:cubicBezTo>
                    <a:pt x="27337" y="76559"/>
                    <a:pt x="29011" y="73410"/>
                    <a:pt x="31076" y="70964"/>
                  </a:cubicBezTo>
                  <a:cubicBezTo>
                    <a:pt x="31309" y="70684"/>
                    <a:pt x="31549" y="70410"/>
                    <a:pt x="31786" y="70133"/>
                  </a:cubicBezTo>
                  <a:close/>
                  <a:moveTo>
                    <a:pt x="34220" y="69195"/>
                  </a:moveTo>
                  <a:lnTo>
                    <a:pt x="34220" y="69195"/>
                  </a:lnTo>
                  <a:cubicBezTo>
                    <a:pt x="33838" y="69763"/>
                    <a:pt x="33452" y="70326"/>
                    <a:pt x="33073" y="70895"/>
                  </a:cubicBezTo>
                  <a:cubicBezTo>
                    <a:pt x="32213" y="72194"/>
                    <a:pt x="31358" y="73499"/>
                    <a:pt x="30513" y="74810"/>
                  </a:cubicBezTo>
                  <a:cubicBezTo>
                    <a:pt x="29736" y="75864"/>
                    <a:pt x="28982" y="76935"/>
                    <a:pt x="28252" y="78026"/>
                  </a:cubicBezTo>
                  <a:cubicBezTo>
                    <a:pt x="27305" y="79247"/>
                    <a:pt x="26268" y="80487"/>
                    <a:pt x="26039" y="80487"/>
                  </a:cubicBezTo>
                  <a:cubicBezTo>
                    <a:pt x="25931" y="80487"/>
                    <a:pt x="26004" y="80209"/>
                    <a:pt x="26352" y="79521"/>
                  </a:cubicBezTo>
                  <a:cubicBezTo>
                    <a:pt x="28301" y="75682"/>
                    <a:pt x="31344" y="72405"/>
                    <a:pt x="34220" y="69195"/>
                  </a:cubicBezTo>
                  <a:close/>
                  <a:moveTo>
                    <a:pt x="48135" y="40766"/>
                  </a:moveTo>
                  <a:lnTo>
                    <a:pt x="48135" y="40766"/>
                  </a:lnTo>
                  <a:cubicBezTo>
                    <a:pt x="45277" y="44612"/>
                    <a:pt x="42479" y="48506"/>
                    <a:pt x="39742" y="52450"/>
                  </a:cubicBezTo>
                  <a:cubicBezTo>
                    <a:pt x="36821" y="56682"/>
                    <a:pt x="33792" y="60837"/>
                    <a:pt x="30732" y="64971"/>
                  </a:cubicBezTo>
                  <a:cubicBezTo>
                    <a:pt x="30547" y="65211"/>
                    <a:pt x="30365" y="65453"/>
                    <a:pt x="30181" y="65693"/>
                  </a:cubicBezTo>
                  <a:cubicBezTo>
                    <a:pt x="27475" y="68796"/>
                    <a:pt x="24779" y="71957"/>
                    <a:pt x="22871" y="75563"/>
                  </a:cubicBezTo>
                  <a:cubicBezTo>
                    <a:pt x="22311" y="76323"/>
                    <a:pt x="21745" y="77079"/>
                    <a:pt x="21188" y="77841"/>
                  </a:cubicBezTo>
                  <a:cubicBezTo>
                    <a:pt x="21158" y="77822"/>
                    <a:pt x="21125" y="77813"/>
                    <a:pt x="21091" y="77813"/>
                  </a:cubicBezTo>
                  <a:cubicBezTo>
                    <a:pt x="21054" y="77813"/>
                    <a:pt x="21016" y="77825"/>
                    <a:pt x="20985" y="77850"/>
                  </a:cubicBezTo>
                  <a:lnTo>
                    <a:pt x="20985" y="77853"/>
                  </a:lnTo>
                  <a:cubicBezTo>
                    <a:pt x="20053" y="78673"/>
                    <a:pt x="19239" y="79611"/>
                    <a:pt x="18485" y="80604"/>
                  </a:cubicBezTo>
                  <a:cubicBezTo>
                    <a:pt x="19083" y="79634"/>
                    <a:pt x="19678" y="78661"/>
                    <a:pt x="20272" y="77691"/>
                  </a:cubicBezTo>
                  <a:cubicBezTo>
                    <a:pt x="20431" y="77466"/>
                    <a:pt x="20593" y="77241"/>
                    <a:pt x="20752" y="77018"/>
                  </a:cubicBezTo>
                  <a:cubicBezTo>
                    <a:pt x="21430" y="76045"/>
                    <a:pt x="22080" y="75061"/>
                    <a:pt x="22738" y="74079"/>
                  </a:cubicBezTo>
                  <a:lnTo>
                    <a:pt x="22738" y="74079"/>
                  </a:lnTo>
                  <a:cubicBezTo>
                    <a:pt x="22441" y="74717"/>
                    <a:pt x="22158" y="75367"/>
                    <a:pt x="21909" y="76037"/>
                  </a:cubicBezTo>
                  <a:cubicBezTo>
                    <a:pt x="21873" y="76136"/>
                    <a:pt x="21954" y="76202"/>
                    <a:pt x="22038" y="76202"/>
                  </a:cubicBezTo>
                  <a:cubicBezTo>
                    <a:pt x="22093" y="76202"/>
                    <a:pt x="22148" y="76174"/>
                    <a:pt x="22172" y="76109"/>
                  </a:cubicBezTo>
                  <a:cubicBezTo>
                    <a:pt x="22654" y="74824"/>
                    <a:pt x="23226" y="73577"/>
                    <a:pt x="23890" y="72376"/>
                  </a:cubicBezTo>
                  <a:cubicBezTo>
                    <a:pt x="24964" y="70748"/>
                    <a:pt x="26026" y="69114"/>
                    <a:pt x="27077" y="67474"/>
                  </a:cubicBezTo>
                  <a:cubicBezTo>
                    <a:pt x="29733" y="63900"/>
                    <a:pt x="32816" y="60580"/>
                    <a:pt x="35501" y="57127"/>
                  </a:cubicBezTo>
                  <a:cubicBezTo>
                    <a:pt x="37219" y="54918"/>
                    <a:pt x="38870" y="52658"/>
                    <a:pt x="40502" y="50386"/>
                  </a:cubicBezTo>
                  <a:cubicBezTo>
                    <a:pt x="43034" y="47170"/>
                    <a:pt x="45577" y="43962"/>
                    <a:pt x="48135" y="40766"/>
                  </a:cubicBezTo>
                  <a:close/>
                  <a:moveTo>
                    <a:pt x="61779" y="33234"/>
                  </a:moveTo>
                  <a:lnTo>
                    <a:pt x="61779" y="33234"/>
                  </a:lnTo>
                  <a:cubicBezTo>
                    <a:pt x="59273" y="36886"/>
                    <a:pt x="56773" y="40541"/>
                    <a:pt x="54284" y="44199"/>
                  </a:cubicBezTo>
                  <a:cubicBezTo>
                    <a:pt x="49524" y="51151"/>
                    <a:pt x="44694" y="58054"/>
                    <a:pt x="39797" y="64907"/>
                  </a:cubicBezTo>
                  <a:cubicBezTo>
                    <a:pt x="37716" y="67806"/>
                    <a:pt x="35657" y="70722"/>
                    <a:pt x="33535" y="73594"/>
                  </a:cubicBezTo>
                  <a:cubicBezTo>
                    <a:pt x="32025" y="75630"/>
                    <a:pt x="30412" y="77584"/>
                    <a:pt x="28697" y="79452"/>
                  </a:cubicBezTo>
                  <a:cubicBezTo>
                    <a:pt x="28226" y="79967"/>
                    <a:pt x="26948" y="81430"/>
                    <a:pt x="26691" y="81430"/>
                  </a:cubicBezTo>
                  <a:cubicBezTo>
                    <a:pt x="26567" y="81430"/>
                    <a:pt x="26679" y="81093"/>
                    <a:pt x="27227" y="80154"/>
                  </a:cubicBezTo>
                  <a:lnTo>
                    <a:pt x="27227" y="80157"/>
                  </a:lnTo>
                  <a:cubicBezTo>
                    <a:pt x="29583" y="77708"/>
                    <a:pt x="31483" y="74608"/>
                    <a:pt x="33290" y="71579"/>
                  </a:cubicBezTo>
                  <a:cubicBezTo>
                    <a:pt x="35770" y="68470"/>
                    <a:pt x="38371" y="65444"/>
                    <a:pt x="40790" y="62309"/>
                  </a:cubicBezTo>
                  <a:cubicBezTo>
                    <a:pt x="45921" y="55666"/>
                    <a:pt x="50407" y="48535"/>
                    <a:pt x="55399" y="41780"/>
                  </a:cubicBezTo>
                  <a:cubicBezTo>
                    <a:pt x="57509" y="38921"/>
                    <a:pt x="59637" y="36072"/>
                    <a:pt x="61779" y="33234"/>
                  </a:cubicBezTo>
                  <a:close/>
                  <a:moveTo>
                    <a:pt x="20334" y="78956"/>
                  </a:moveTo>
                  <a:cubicBezTo>
                    <a:pt x="20346" y="78956"/>
                    <a:pt x="20356" y="78958"/>
                    <a:pt x="20365" y="78964"/>
                  </a:cubicBezTo>
                  <a:cubicBezTo>
                    <a:pt x="20180" y="79215"/>
                    <a:pt x="19992" y="79467"/>
                    <a:pt x="19808" y="79721"/>
                  </a:cubicBezTo>
                  <a:cubicBezTo>
                    <a:pt x="18996" y="80835"/>
                    <a:pt x="18162" y="81947"/>
                    <a:pt x="17319" y="83058"/>
                  </a:cubicBezTo>
                  <a:cubicBezTo>
                    <a:pt x="17527" y="82697"/>
                    <a:pt x="17732" y="82336"/>
                    <a:pt x="17945" y="81981"/>
                  </a:cubicBezTo>
                  <a:cubicBezTo>
                    <a:pt x="18308" y="81375"/>
                    <a:pt x="19986" y="78956"/>
                    <a:pt x="20334" y="78956"/>
                  </a:cubicBezTo>
                  <a:close/>
                  <a:moveTo>
                    <a:pt x="43790" y="61547"/>
                  </a:moveTo>
                  <a:lnTo>
                    <a:pt x="43790" y="61547"/>
                  </a:lnTo>
                  <a:cubicBezTo>
                    <a:pt x="41555" y="65205"/>
                    <a:pt x="39330" y="68877"/>
                    <a:pt x="37040" y="72532"/>
                  </a:cubicBezTo>
                  <a:cubicBezTo>
                    <a:pt x="35348" y="75231"/>
                    <a:pt x="33512" y="77879"/>
                    <a:pt x="31315" y="80191"/>
                  </a:cubicBezTo>
                  <a:cubicBezTo>
                    <a:pt x="30611" y="80875"/>
                    <a:pt x="29906" y="81563"/>
                    <a:pt x="29205" y="82250"/>
                  </a:cubicBezTo>
                  <a:cubicBezTo>
                    <a:pt x="28564" y="82875"/>
                    <a:pt x="28202" y="83124"/>
                    <a:pt x="28033" y="83124"/>
                  </a:cubicBezTo>
                  <a:cubicBezTo>
                    <a:pt x="27420" y="83124"/>
                    <a:pt x="29364" y="79833"/>
                    <a:pt x="29710" y="79420"/>
                  </a:cubicBezTo>
                  <a:cubicBezTo>
                    <a:pt x="32811" y="75725"/>
                    <a:pt x="35894" y="72087"/>
                    <a:pt x="38813" y="68230"/>
                  </a:cubicBezTo>
                  <a:cubicBezTo>
                    <a:pt x="40490" y="66016"/>
                    <a:pt x="42150" y="63787"/>
                    <a:pt x="43790" y="61547"/>
                  </a:cubicBezTo>
                  <a:close/>
                  <a:moveTo>
                    <a:pt x="19045" y="82752"/>
                  </a:moveTo>
                  <a:lnTo>
                    <a:pt x="19045" y="82752"/>
                  </a:lnTo>
                  <a:cubicBezTo>
                    <a:pt x="18061" y="84207"/>
                    <a:pt x="17059" y="85648"/>
                    <a:pt x="16060" y="87091"/>
                  </a:cubicBezTo>
                  <a:cubicBezTo>
                    <a:pt x="15821" y="87440"/>
                    <a:pt x="15584" y="87790"/>
                    <a:pt x="15341" y="88136"/>
                  </a:cubicBezTo>
                  <a:cubicBezTo>
                    <a:pt x="15760" y="87507"/>
                    <a:pt x="16182" y="86880"/>
                    <a:pt x="16606" y="86254"/>
                  </a:cubicBezTo>
                  <a:cubicBezTo>
                    <a:pt x="17131" y="85538"/>
                    <a:pt x="17634" y="84808"/>
                    <a:pt x="18116" y="84063"/>
                  </a:cubicBezTo>
                  <a:cubicBezTo>
                    <a:pt x="18422" y="83624"/>
                    <a:pt x="18728" y="83185"/>
                    <a:pt x="19045" y="82752"/>
                  </a:cubicBezTo>
                  <a:close/>
                  <a:moveTo>
                    <a:pt x="17440" y="75194"/>
                  </a:moveTo>
                  <a:lnTo>
                    <a:pt x="17440" y="75194"/>
                  </a:lnTo>
                  <a:cubicBezTo>
                    <a:pt x="16658" y="76940"/>
                    <a:pt x="15373" y="78514"/>
                    <a:pt x="14239" y="80038"/>
                  </a:cubicBezTo>
                  <a:cubicBezTo>
                    <a:pt x="10797" y="84652"/>
                    <a:pt x="7191" y="89158"/>
                    <a:pt x="3915" y="93896"/>
                  </a:cubicBezTo>
                  <a:cubicBezTo>
                    <a:pt x="5142" y="91962"/>
                    <a:pt x="6435" y="90065"/>
                    <a:pt x="7668" y="88165"/>
                  </a:cubicBezTo>
                  <a:cubicBezTo>
                    <a:pt x="9703" y="85030"/>
                    <a:pt x="11906" y="82016"/>
                    <a:pt x="13970" y="78901"/>
                  </a:cubicBezTo>
                  <a:lnTo>
                    <a:pt x="14741" y="77760"/>
                  </a:lnTo>
                  <a:cubicBezTo>
                    <a:pt x="15255" y="76406"/>
                    <a:pt x="16153" y="75552"/>
                    <a:pt x="17440" y="75194"/>
                  </a:cubicBezTo>
                  <a:close/>
                  <a:moveTo>
                    <a:pt x="19349" y="75603"/>
                  </a:moveTo>
                  <a:cubicBezTo>
                    <a:pt x="19836" y="75603"/>
                    <a:pt x="19547" y="76094"/>
                    <a:pt x="18482" y="77076"/>
                  </a:cubicBezTo>
                  <a:cubicBezTo>
                    <a:pt x="17550" y="78485"/>
                    <a:pt x="16485" y="79801"/>
                    <a:pt x="15538" y="81199"/>
                  </a:cubicBezTo>
                  <a:cubicBezTo>
                    <a:pt x="13159" y="84709"/>
                    <a:pt x="10976" y="88353"/>
                    <a:pt x="8638" y="91889"/>
                  </a:cubicBezTo>
                  <a:cubicBezTo>
                    <a:pt x="7460" y="93668"/>
                    <a:pt x="6192" y="95377"/>
                    <a:pt x="4885" y="97054"/>
                  </a:cubicBezTo>
                  <a:cubicBezTo>
                    <a:pt x="6120" y="94947"/>
                    <a:pt x="7376" y="92857"/>
                    <a:pt x="8655" y="90778"/>
                  </a:cubicBezTo>
                  <a:cubicBezTo>
                    <a:pt x="10725" y="87420"/>
                    <a:pt x="13170" y="84317"/>
                    <a:pt x="15183" y="80925"/>
                  </a:cubicBezTo>
                  <a:cubicBezTo>
                    <a:pt x="16280" y="79080"/>
                    <a:pt x="17371" y="77336"/>
                    <a:pt x="18794" y="75708"/>
                  </a:cubicBezTo>
                  <a:cubicBezTo>
                    <a:pt x="19034" y="75638"/>
                    <a:pt x="19219" y="75603"/>
                    <a:pt x="19349" y="75603"/>
                  </a:cubicBezTo>
                  <a:close/>
                  <a:moveTo>
                    <a:pt x="9452" y="87328"/>
                  </a:moveTo>
                  <a:cubicBezTo>
                    <a:pt x="8675" y="88439"/>
                    <a:pt x="7939" y="89571"/>
                    <a:pt x="7246" y="90726"/>
                  </a:cubicBezTo>
                  <a:cubicBezTo>
                    <a:pt x="6836" y="91335"/>
                    <a:pt x="6415" y="91938"/>
                    <a:pt x="6013" y="92550"/>
                  </a:cubicBezTo>
                  <a:cubicBezTo>
                    <a:pt x="5309" y="93619"/>
                    <a:pt x="4700" y="94759"/>
                    <a:pt x="4045" y="95859"/>
                  </a:cubicBezTo>
                  <a:cubicBezTo>
                    <a:pt x="3563" y="96669"/>
                    <a:pt x="1571" y="99119"/>
                    <a:pt x="1181" y="99119"/>
                  </a:cubicBezTo>
                  <a:cubicBezTo>
                    <a:pt x="1029" y="99119"/>
                    <a:pt x="1121" y="98745"/>
                    <a:pt x="1643" y="97756"/>
                  </a:cubicBezTo>
                  <a:lnTo>
                    <a:pt x="1643" y="97753"/>
                  </a:lnTo>
                  <a:cubicBezTo>
                    <a:pt x="1885" y="97288"/>
                    <a:pt x="2159" y="96835"/>
                    <a:pt x="2422" y="96376"/>
                  </a:cubicBezTo>
                  <a:cubicBezTo>
                    <a:pt x="4561" y="93292"/>
                    <a:pt x="7033" y="90327"/>
                    <a:pt x="9452" y="87328"/>
                  </a:cubicBezTo>
                  <a:close/>
                  <a:moveTo>
                    <a:pt x="14755" y="80789"/>
                  </a:moveTo>
                  <a:cubicBezTo>
                    <a:pt x="13817" y="82354"/>
                    <a:pt x="12925" y="83941"/>
                    <a:pt x="11938" y="85373"/>
                  </a:cubicBezTo>
                  <a:cubicBezTo>
                    <a:pt x="8973" y="89672"/>
                    <a:pt x="6239" y="94118"/>
                    <a:pt x="3637" y="98645"/>
                  </a:cubicBezTo>
                  <a:cubicBezTo>
                    <a:pt x="2736" y="99757"/>
                    <a:pt x="2284" y="100283"/>
                    <a:pt x="2194" y="100283"/>
                  </a:cubicBezTo>
                  <a:cubicBezTo>
                    <a:pt x="2077" y="100283"/>
                    <a:pt x="2571" y="99398"/>
                    <a:pt x="3487" y="97756"/>
                  </a:cubicBezTo>
                  <a:lnTo>
                    <a:pt x="3487" y="97753"/>
                  </a:lnTo>
                  <a:cubicBezTo>
                    <a:pt x="6296" y="92721"/>
                    <a:pt x="9524" y="88081"/>
                    <a:pt x="12807" y="83448"/>
                  </a:cubicBezTo>
                  <a:cubicBezTo>
                    <a:pt x="13465" y="82567"/>
                    <a:pt x="14114" y="81681"/>
                    <a:pt x="14755" y="80789"/>
                  </a:cubicBezTo>
                  <a:close/>
                  <a:moveTo>
                    <a:pt x="20192" y="79781"/>
                  </a:moveTo>
                  <a:cubicBezTo>
                    <a:pt x="20119" y="79966"/>
                    <a:pt x="20030" y="80183"/>
                    <a:pt x="19912" y="80448"/>
                  </a:cubicBezTo>
                  <a:lnTo>
                    <a:pt x="19912" y="80451"/>
                  </a:lnTo>
                  <a:cubicBezTo>
                    <a:pt x="19594" y="81176"/>
                    <a:pt x="19236" y="81874"/>
                    <a:pt x="18861" y="82564"/>
                  </a:cubicBezTo>
                  <a:cubicBezTo>
                    <a:pt x="17238" y="84758"/>
                    <a:pt x="15717" y="87022"/>
                    <a:pt x="14224" y="89314"/>
                  </a:cubicBezTo>
                  <a:cubicBezTo>
                    <a:pt x="14634" y="88809"/>
                    <a:pt x="15041" y="88304"/>
                    <a:pt x="15440" y="87793"/>
                  </a:cubicBezTo>
                  <a:lnTo>
                    <a:pt x="15440" y="87793"/>
                  </a:lnTo>
                  <a:cubicBezTo>
                    <a:pt x="14995" y="88382"/>
                    <a:pt x="14539" y="88965"/>
                    <a:pt x="14074" y="89545"/>
                  </a:cubicBezTo>
                  <a:cubicBezTo>
                    <a:pt x="13742" y="90053"/>
                    <a:pt x="13410" y="90561"/>
                    <a:pt x="13081" y="91069"/>
                  </a:cubicBezTo>
                  <a:cubicBezTo>
                    <a:pt x="11675" y="93255"/>
                    <a:pt x="10243" y="95423"/>
                    <a:pt x="8753" y="97554"/>
                  </a:cubicBezTo>
                  <a:cubicBezTo>
                    <a:pt x="7581" y="99234"/>
                    <a:pt x="6299" y="100830"/>
                    <a:pt x="4980" y="102395"/>
                  </a:cubicBezTo>
                  <a:cubicBezTo>
                    <a:pt x="4415" y="103065"/>
                    <a:pt x="3956" y="103590"/>
                    <a:pt x="3843" y="103590"/>
                  </a:cubicBezTo>
                  <a:cubicBezTo>
                    <a:pt x="3752" y="103590"/>
                    <a:pt x="3887" y="103246"/>
                    <a:pt x="4377" y="102358"/>
                  </a:cubicBezTo>
                  <a:cubicBezTo>
                    <a:pt x="5664" y="100022"/>
                    <a:pt x="7212" y="97880"/>
                    <a:pt x="8851" y="95813"/>
                  </a:cubicBezTo>
                  <a:lnTo>
                    <a:pt x="8851" y="95813"/>
                  </a:lnTo>
                  <a:cubicBezTo>
                    <a:pt x="8000" y="96852"/>
                    <a:pt x="7168" y="97906"/>
                    <a:pt x="6377" y="98989"/>
                  </a:cubicBezTo>
                  <a:cubicBezTo>
                    <a:pt x="8023" y="96537"/>
                    <a:pt x="9735" y="94133"/>
                    <a:pt x="11455" y="91731"/>
                  </a:cubicBezTo>
                  <a:cubicBezTo>
                    <a:pt x="12506" y="90264"/>
                    <a:pt x="13554" y="88797"/>
                    <a:pt x="14582" y="87316"/>
                  </a:cubicBezTo>
                  <a:cubicBezTo>
                    <a:pt x="15442" y="86196"/>
                    <a:pt x="16288" y="85076"/>
                    <a:pt x="17108" y="83956"/>
                  </a:cubicBezTo>
                  <a:cubicBezTo>
                    <a:pt x="18130" y="82559"/>
                    <a:pt x="19167" y="81173"/>
                    <a:pt x="20192" y="79781"/>
                  </a:cubicBezTo>
                  <a:close/>
                  <a:moveTo>
                    <a:pt x="76819" y="0"/>
                  </a:moveTo>
                  <a:cubicBezTo>
                    <a:pt x="76115" y="0"/>
                    <a:pt x="75406" y="391"/>
                    <a:pt x="74704" y="1414"/>
                  </a:cubicBezTo>
                  <a:cubicBezTo>
                    <a:pt x="74317" y="1977"/>
                    <a:pt x="74225" y="2886"/>
                    <a:pt x="74069" y="3535"/>
                  </a:cubicBezTo>
                  <a:cubicBezTo>
                    <a:pt x="73802" y="4642"/>
                    <a:pt x="73395" y="5028"/>
                    <a:pt x="72951" y="5028"/>
                  </a:cubicBezTo>
                  <a:cubicBezTo>
                    <a:pt x="72042" y="5028"/>
                    <a:pt x="70980" y="3406"/>
                    <a:pt x="70656" y="3022"/>
                  </a:cubicBezTo>
                  <a:cubicBezTo>
                    <a:pt x="70431" y="2753"/>
                    <a:pt x="70020" y="2615"/>
                    <a:pt x="69612" y="2615"/>
                  </a:cubicBezTo>
                  <a:cubicBezTo>
                    <a:pt x="69231" y="2615"/>
                    <a:pt x="68854" y="2735"/>
                    <a:pt x="68633" y="2978"/>
                  </a:cubicBezTo>
                  <a:cubicBezTo>
                    <a:pt x="68029" y="3639"/>
                    <a:pt x="67631" y="4312"/>
                    <a:pt x="67198" y="5106"/>
                  </a:cubicBezTo>
                  <a:cubicBezTo>
                    <a:pt x="66306" y="6746"/>
                    <a:pt x="64758" y="7447"/>
                    <a:pt x="63372" y="8495"/>
                  </a:cubicBezTo>
                  <a:cubicBezTo>
                    <a:pt x="62420" y="9217"/>
                    <a:pt x="62919" y="10274"/>
                    <a:pt x="62983" y="11177"/>
                  </a:cubicBezTo>
                  <a:cubicBezTo>
                    <a:pt x="62896" y="11313"/>
                    <a:pt x="62801" y="11443"/>
                    <a:pt x="62723" y="11584"/>
                  </a:cubicBezTo>
                  <a:cubicBezTo>
                    <a:pt x="62664" y="11687"/>
                    <a:pt x="62746" y="11774"/>
                    <a:pt x="62838" y="11774"/>
                  </a:cubicBezTo>
                  <a:cubicBezTo>
                    <a:pt x="62869" y="11774"/>
                    <a:pt x="62900" y="11765"/>
                    <a:pt x="62928" y="11743"/>
                  </a:cubicBezTo>
                  <a:cubicBezTo>
                    <a:pt x="62931" y="11737"/>
                    <a:pt x="62937" y="11732"/>
                    <a:pt x="62942" y="11729"/>
                  </a:cubicBezTo>
                  <a:lnTo>
                    <a:pt x="62942" y="11729"/>
                  </a:lnTo>
                  <a:cubicBezTo>
                    <a:pt x="62899" y="11911"/>
                    <a:pt x="62807" y="12075"/>
                    <a:pt x="62677" y="12211"/>
                  </a:cubicBezTo>
                  <a:cubicBezTo>
                    <a:pt x="62630" y="12258"/>
                    <a:pt x="62674" y="12322"/>
                    <a:pt x="62726" y="12322"/>
                  </a:cubicBezTo>
                  <a:cubicBezTo>
                    <a:pt x="62742" y="12322"/>
                    <a:pt x="62758" y="12316"/>
                    <a:pt x="62772" y="12303"/>
                  </a:cubicBezTo>
                  <a:cubicBezTo>
                    <a:pt x="62887" y="12199"/>
                    <a:pt x="62980" y="12124"/>
                    <a:pt x="63058" y="12058"/>
                  </a:cubicBezTo>
                  <a:lnTo>
                    <a:pt x="63058" y="12058"/>
                  </a:lnTo>
                  <a:cubicBezTo>
                    <a:pt x="62841" y="12373"/>
                    <a:pt x="62642" y="12699"/>
                    <a:pt x="62460" y="13034"/>
                  </a:cubicBezTo>
                  <a:cubicBezTo>
                    <a:pt x="62432" y="13088"/>
                    <a:pt x="62477" y="13136"/>
                    <a:pt x="62523" y="13136"/>
                  </a:cubicBezTo>
                  <a:cubicBezTo>
                    <a:pt x="62544" y="13136"/>
                    <a:pt x="62564" y="13126"/>
                    <a:pt x="62579" y="13103"/>
                  </a:cubicBezTo>
                  <a:cubicBezTo>
                    <a:pt x="62859" y="12632"/>
                    <a:pt x="63168" y="12179"/>
                    <a:pt x="63502" y="11749"/>
                  </a:cubicBezTo>
                  <a:lnTo>
                    <a:pt x="63502" y="11749"/>
                  </a:lnTo>
                  <a:cubicBezTo>
                    <a:pt x="63404" y="11908"/>
                    <a:pt x="63303" y="12061"/>
                    <a:pt x="63211" y="12222"/>
                  </a:cubicBezTo>
                  <a:cubicBezTo>
                    <a:pt x="63161" y="12312"/>
                    <a:pt x="63232" y="12388"/>
                    <a:pt x="63311" y="12388"/>
                  </a:cubicBezTo>
                  <a:cubicBezTo>
                    <a:pt x="63337" y="12388"/>
                    <a:pt x="63363" y="12380"/>
                    <a:pt x="63387" y="12361"/>
                  </a:cubicBezTo>
                  <a:cubicBezTo>
                    <a:pt x="65795" y="10438"/>
                    <a:pt x="67538" y="7878"/>
                    <a:pt x="69779" y="5787"/>
                  </a:cubicBezTo>
                  <a:lnTo>
                    <a:pt x="69779" y="5787"/>
                  </a:lnTo>
                  <a:cubicBezTo>
                    <a:pt x="68477" y="7609"/>
                    <a:pt x="67065" y="9338"/>
                    <a:pt x="65610" y="11027"/>
                  </a:cubicBezTo>
                  <a:cubicBezTo>
                    <a:pt x="65136" y="11567"/>
                    <a:pt x="64651" y="12098"/>
                    <a:pt x="64187" y="12647"/>
                  </a:cubicBezTo>
                  <a:cubicBezTo>
                    <a:pt x="62945" y="14041"/>
                    <a:pt x="61686" y="15418"/>
                    <a:pt x="60425" y="16798"/>
                  </a:cubicBezTo>
                  <a:cubicBezTo>
                    <a:pt x="61456" y="15493"/>
                    <a:pt x="62466" y="14174"/>
                    <a:pt x="63445" y="12832"/>
                  </a:cubicBezTo>
                  <a:cubicBezTo>
                    <a:pt x="63525" y="12720"/>
                    <a:pt x="63412" y="12598"/>
                    <a:pt x="63299" y="12598"/>
                  </a:cubicBezTo>
                  <a:cubicBezTo>
                    <a:pt x="63263" y="12598"/>
                    <a:pt x="63226" y="12611"/>
                    <a:pt x="63196" y="12641"/>
                  </a:cubicBezTo>
                  <a:cubicBezTo>
                    <a:pt x="54498" y="21530"/>
                    <a:pt x="46484" y="30953"/>
                    <a:pt x="38504" y="40478"/>
                  </a:cubicBezTo>
                  <a:cubicBezTo>
                    <a:pt x="30954" y="49488"/>
                    <a:pt x="23468" y="58579"/>
                    <a:pt x="17100" y="68479"/>
                  </a:cubicBezTo>
                  <a:cubicBezTo>
                    <a:pt x="17067" y="68529"/>
                    <a:pt x="17112" y="68575"/>
                    <a:pt x="17159" y="68575"/>
                  </a:cubicBezTo>
                  <a:cubicBezTo>
                    <a:pt x="17179" y="68575"/>
                    <a:pt x="17200" y="68566"/>
                    <a:pt x="17215" y="68545"/>
                  </a:cubicBezTo>
                  <a:cubicBezTo>
                    <a:pt x="24098" y="58302"/>
                    <a:pt x="31950" y="48809"/>
                    <a:pt x="39866" y="39357"/>
                  </a:cubicBezTo>
                  <a:cubicBezTo>
                    <a:pt x="43646" y="34848"/>
                    <a:pt x="47390" y="30312"/>
                    <a:pt x="51282" y="25898"/>
                  </a:cubicBezTo>
                  <a:cubicBezTo>
                    <a:pt x="54762" y="21945"/>
                    <a:pt x="59123" y="18257"/>
                    <a:pt x="62185" y="14032"/>
                  </a:cubicBezTo>
                  <a:lnTo>
                    <a:pt x="62185" y="14032"/>
                  </a:lnTo>
                  <a:cubicBezTo>
                    <a:pt x="58591" y="18993"/>
                    <a:pt x="54110" y="23305"/>
                    <a:pt x="50092" y="27913"/>
                  </a:cubicBezTo>
                  <a:cubicBezTo>
                    <a:pt x="46290" y="32276"/>
                    <a:pt x="42684" y="36828"/>
                    <a:pt x="39055" y="41338"/>
                  </a:cubicBezTo>
                  <a:cubicBezTo>
                    <a:pt x="35680" y="45533"/>
                    <a:pt x="32484" y="49829"/>
                    <a:pt x="29291" y="54159"/>
                  </a:cubicBezTo>
                  <a:cubicBezTo>
                    <a:pt x="29187" y="54298"/>
                    <a:pt x="29078" y="54433"/>
                    <a:pt x="28974" y="54572"/>
                  </a:cubicBezTo>
                  <a:cubicBezTo>
                    <a:pt x="27903" y="55836"/>
                    <a:pt x="26832" y="57104"/>
                    <a:pt x="25740" y="58351"/>
                  </a:cubicBezTo>
                  <a:cubicBezTo>
                    <a:pt x="23084" y="61382"/>
                    <a:pt x="20171" y="64139"/>
                    <a:pt x="18211" y="67693"/>
                  </a:cubicBezTo>
                  <a:cubicBezTo>
                    <a:pt x="18197" y="67719"/>
                    <a:pt x="18205" y="67751"/>
                    <a:pt x="18231" y="67766"/>
                  </a:cubicBezTo>
                  <a:cubicBezTo>
                    <a:pt x="17989" y="68095"/>
                    <a:pt x="17738" y="68418"/>
                    <a:pt x="17501" y="68750"/>
                  </a:cubicBezTo>
                  <a:cubicBezTo>
                    <a:pt x="17424" y="68859"/>
                    <a:pt x="17530" y="68969"/>
                    <a:pt x="17637" y="68969"/>
                  </a:cubicBezTo>
                  <a:cubicBezTo>
                    <a:pt x="17672" y="68969"/>
                    <a:pt x="17706" y="68958"/>
                    <a:pt x="17735" y="68932"/>
                  </a:cubicBezTo>
                  <a:cubicBezTo>
                    <a:pt x="18973" y="67780"/>
                    <a:pt x="20180" y="66596"/>
                    <a:pt x="21355" y="65381"/>
                  </a:cubicBezTo>
                  <a:lnTo>
                    <a:pt x="21355" y="65381"/>
                  </a:lnTo>
                  <a:cubicBezTo>
                    <a:pt x="20356" y="66677"/>
                    <a:pt x="19435" y="68014"/>
                    <a:pt x="18667" y="69420"/>
                  </a:cubicBezTo>
                  <a:cubicBezTo>
                    <a:pt x="18635" y="69478"/>
                    <a:pt x="18687" y="69533"/>
                    <a:pt x="18738" y="69533"/>
                  </a:cubicBezTo>
                  <a:cubicBezTo>
                    <a:pt x="18761" y="69533"/>
                    <a:pt x="18783" y="69522"/>
                    <a:pt x="18797" y="69495"/>
                  </a:cubicBezTo>
                  <a:cubicBezTo>
                    <a:pt x="19834" y="67639"/>
                    <a:pt x="21124" y="65863"/>
                    <a:pt x="22539" y="64139"/>
                  </a:cubicBezTo>
                  <a:cubicBezTo>
                    <a:pt x="24334" y="62237"/>
                    <a:pt x="26070" y="60274"/>
                    <a:pt x="27761" y="58270"/>
                  </a:cubicBezTo>
                  <a:cubicBezTo>
                    <a:pt x="29237" y="56665"/>
                    <a:pt x="30683" y="55071"/>
                    <a:pt x="31976" y="53458"/>
                  </a:cubicBezTo>
                  <a:cubicBezTo>
                    <a:pt x="36896" y="47323"/>
                    <a:pt x="41706" y="41127"/>
                    <a:pt x="46775" y="35114"/>
                  </a:cubicBezTo>
                  <a:cubicBezTo>
                    <a:pt x="47006" y="34839"/>
                    <a:pt x="47234" y="34568"/>
                    <a:pt x="47462" y="34294"/>
                  </a:cubicBezTo>
                  <a:lnTo>
                    <a:pt x="47462" y="34294"/>
                  </a:lnTo>
                  <a:cubicBezTo>
                    <a:pt x="45453" y="36973"/>
                    <a:pt x="43446" y="39655"/>
                    <a:pt x="41440" y="42337"/>
                  </a:cubicBezTo>
                  <a:cubicBezTo>
                    <a:pt x="38007" y="46942"/>
                    <a:pt x="34494" y="51474"/>
                    <a:pt x="30897" y="55929"/>
                  </a:cubicBezTo>
                  <a:cubicBezTo>
                    <a:pt x="29537" y="57517"/>
                    <a:pt x="28183" y="59110"/>
                    <a:pt x="26837" y="60710"/>
                  </a:cubicBezTo>
                  <a:cubicBezTo>
                    <a:pt x="25651" y="62058"/>
                    <a:pt x="24493" y="63432"/>
                    <a:pt x="23408" y="64841"/>
                  </a:cubicBezTo>
                  <a:cubicBezTo>
                    <a:pt x="22013" y="66544"/>
                    <a:pt x="20633" y="68262"/>
                    <a:pt x="19268" y="69991"/>
                  </a:cubicBezTo>
                  <a:cubicBezTo>
                    <a:pt x="19187" y="70092"/>
                    <a:pt x="19275" y="70228"/>
                    <a:pt x="19371" y="70228"/>
                  </a:cubicBezTo>
                  <a:cubicBezTo>
                    <a:pt x="19401" y="70228"/>
                    <a:pt x="19432" y="70215"/>
                    <a:pt x="19458" y="70182"/>
                  </a:cubicBezTo>
                  <a:lnTo>
                    <a:pt x="20945" y="68355"/>
                  </a:lnTo>
                  <a:lnTo>
                    <a:pt x="20945" y="68355"/>
                  </a:lnTo>
                  <a:cubicBezTo>
                    <a:pt x="20694" y="68753"/>
                    <a:pt x="20431" y="69146"/>
                    <a:pt x="20197" y="69550"/>
                  </a:cubicBezTo>
                  <a:cubicBezTo>
                    <a:pt x="20149" y="69633"/>
                    <a:pt x="20221" y="69746"/>
                    <a:pt x="20308" y="69746"/>
                  </a:cubicBezTo>
                  <a:cubicBezTo>
                    <a:pt x="20329" y="69746"/>
                    <a:pt x="20352" y="69739"/>
                    <a:pt x="20373" y="69723"/>
                  </a:cubicBezTo>
                  <a:cubicBezTo>
                    <a:pt x="24392" y="66712"/>
                    <a:pt x="27143" y="62041"/>
                    <a:pt x="30163" y="58083"/>
                  </a:cubicBezTo>
                  <a:cubicBezTo>
                    <a:pt x="31384" y="56483"/>
                    <a:pt x="32597" y="54872"/>
                    <a:pt x="33795" y="53255"/>
                  </a:cubicBezTo>
                  <a:cubicBezTo>
                    <a:pt x="33991" y="53025"/>
                    <a:pt x="34185" y="52791"/>
                    <a:pt x="34381" y="52563"/>
                  </a:cubicBezTo>
                  <a:cubicBezTo>
                    <a:pt x="36720" y="49843"/>
                    <a:pt x="39070" y="47132"/>
                    <a:pt x="41428" y="44430"/>
                  </a:cubicBezTo>
                  <a:lnTo>
                    <a:pt x="41428" y="44430"/>
                  </a:lnTo>
                  <a:cubicBezTo>
                    <a:pt x="40819" y="45282"/>
                    <a:pt x="40204" y="46133"/>
                    <a:pt x="39589" y="46982"/>
                  </a:cubicBezTo>
                  <a:cubicBezTo>
                    <a:pt x="36252" y="51564"/>
                    <a:pt x="32689" y="55989"/>
                    <a:pt x="29176" y="60438"/>
                  </a:cubicBezTo>
                  <a:cubicBezTo>
                    <a:pt x="26465" y="63874"/>
                    <a:pt x="23243" y="66937"/>
                    <a:pt x="21147" y="70811"/>
                  </a:cubicBezTo>
                  <a:cubicBezTo>
                    <a:pt x="21103" y="70893"/>
                    <a:pt x="21171" y="71004"/>
                    <a:pt x="21255" y="71004"/>
                  </a:cubicBezTo>
                  <a:cubicBezTo>
                    <a:pt x="21275" y="71004"/>
                    <a:pt x="21297" y="70997"/>
                    <a:pt x="21317" y="70982"/>
                  </a:cubicBezTo>
                  <a:cubicBezTo>
                    <a:pt x="22276" y="70271"/>
                    <a:pt x="23194" y="69504"/>
                    <a:pt x="24095" y="68712"/>
                  </a:cubicBezTo>
                  <a:lnTo>
                    <a:pt x="24095" y="68712"/>
                  </a:lnTo>
                  <a:cubicBezTo>
                    <a:pt x="23526" y="69567"/>
                    <a:pt x="22949" y="70410"/>
                    <a:pt x="22397" y="71276"/>
                  </a:cubicBezTo>
                  <a:cubicBezTo>
                    <a:pt x="22329" y="71382"/>
                    <a:pt x="22421" y="71476"/>
                    <a:pt x="22518" y="71476"/>
                  </a:cubicBezTo>
                  <a:cubicBezTo>
                    <a:pt x="22561" y="71476"/>
                    <a:pt x="22605" y="71458"/>
                    <a:pt x="22637" y="71415"/>
                  </a:cubicBezTo>
                  <a:cubicBezTo>
                    <a:pt x="23725" y="69934"/>
                    <a:pt x="24828" y="68461"/>
                    <a:pt x="25945" y="67000"/>
                  </a:cubicBezTo>
                  <a:cubicBezTo>
                    <a:pt x="26835" y="66132"/>
                    <a:pt x="27692" y="65219"/>
                    <a:pt x="28535" y="64287"/>
                  </a:cubicBezTo>
                  <a:lnTo>
                    <a:pt x="28535" y="64287"/>
                  </a:lnTo>
                  <a:cubicBezTo>
                    <a:pt x="27357" y="66152"/>
                    <a:pt x="26185" y="68017"/>
                    <a:pt x="25019" y="69885"/>
                  </a:cubicBezTo>
                  <a:cubicBezTo>
                    <a:pt x="24923" y="70029"/>
                    <a:pt x="24828" y="70173"/>
                    <a:pt x="24733" y="70318"/>
                  </a:cubicBezTo>
                  <a:cubicBezTo>
                    <a:pt x="23353" y="72180"/>
                    <a:pt x="21973" y="74045"/>
                    <a:pt x="20619" y="75924"/>
                  </a:cubicBezTo>
                  <a:cubicBezTo>
                    <a:pt x="21759" y="74362"/>
                    <a:pt x="22931" y="72815"/>
                    <a:pt x="24109" y="71273"/>
                  </a:cubicBezTo>
                  <a:lnTo>
                    <a:pt x="24109" y="71273"/>
                  </a:lnTo>
                  <a:cubicBezTo>
                    <a:pt x="23382" y="72382"/>
                    <a:pt x="22646" y="73479"/>
                    <a:pt x="21904" y="74570"/>
                  </a:cubicBezTo>
                  <a:cubicBezTo>
                    <a:pt x="20287" y="76932"/>
                    <a:pt x="18739" y="79328"/>
                    <a:pt x="17204" y="81730"/>
                  </a:cubicBezTo>
                  <a:cubicBezTo>
                    <a:pt x="16190" y="83217"/>
                    <a:pt x="15177" y="84698"/>
                    <a:pt x="14155" y="86179"/>
                  </a:cubicBezTo>
                  <a:cubicBezTo>
                    <a:pt x="14729" y="85396"/>
                    <a:pt x="15295" y="84611"/>
                    <a:pt x="15867" y="83829"/>
                  </a:cubicBezTo>
                  <a:lnTo>
                    <a:pt x="15867" y="83829"/>
                  </a:lnTo>
                  <a:cubicBezTo>
                    <a:pt x="14342" y="86225"/>
                    <a:pt x="12818" y="88616"/>
                    <a:pt x="11248" y="90974"/>
                  </a:cubicBezTo>
                  <a:cubicBezTo>
                    <a:pt x="9244" y="93607"/>
                    <a:pt x="7298" y="96280"/>
                    <a:pt x="5497" y="99014"/>
                  </a:cubicBezTo>
                  <a:cubicBezTo>
                    <a:pt x="4391" y="100435"/>
                    <a:pt x="3248" y="101832"/>
                    <a:pt x="2044" y="103192"/>
                  </a:cubicBezTo>
                  <a:cubicBezTo>
                    <a:pt x="3011" y="101743"/>
                    <a:pt x="3995" y="100302"/>
                    <a:pt x="4997" y="98873"/>
                  </a:cubicBezTo>
                  <a:cubicBezTo>
                    <a:pt x="6224" y="97277"/>
                    <a:pt x="7396" y="95642"/>
                    <a:pt x="8528" y="93980"/>
                  </a:cubicBezTo>
                  <a:cubicBezTo>
                    <a:pt x="9697" y="92461"/>
                    <a:pt x="10861" y="90937"/>
                    <a:pt x="11958" y="89366"/>
                  </a:cubicBezTo>
                  <a:cubicBezTo>
                    <a:pt x="12697" y="88309"/>
                    <a:pt x="13424" y="87241"/>
                    <a:pt x="14158" y="86179"/>
                  </a:cubicBezTo>
                  <a:lnTo>
                    <a:pt x="14158" y="86179"/>
                  </a:lnTo>
                  <a:cubicBezTo>
                    <a:pt x="12550" y="88376"/>
                    <a:pt x="10944" y="90573"/>
                    <a:pt x="9342" y="92773"/>
                  </a:cubicBezTo>
                  <a:cubicBezTo>
                    <a:pt x="11935" y="88878"/>
                    <a:pt x="14386" y="84880"/>
                    <a:pt x="17025" y="81005"/>
                  </a:cubicBezTo>
                  <a:lnTo>
                    <a:pt x="17025" y="81005"/>
                  </a:lnTo>
                  <a:cubicBezTo>
                    <a:pt x="14444" y="84683"/>
                    <a:pt x="11909" y="88393"/>
                    <a:pt x="9455" y="92158"/>
                  </a:cubicBezTo>
                  <a:cubicBezTo>
                    <a:pt x="7333" y="95414"/>
                    <a:pt x="3796" y="98856"/>
                    <a:pt x="2122" y="101873"/>
                  </a:cubicBezTo>
                  <a:cubicBezTo>
                    <a:pt x="2760" y="100721"/>
                    <a:pt x="3430" y="99586"/>
                    <a:pt x="4088" y="98446"/>
                  </a:cubicBezTo>
                  <a:cubicBezTo>
                    <a:pt x="6475" y="95570"/>
                    <a:pt x="8594" y="92499"/>
                    <a:pt x="10650" y="89343"/>
                  </a:cubicBezTo>
                  <a:cubicBezTo>
                    <a:pt x="13924" y="84323"/>
                    <a:pt x="17590" y="79429"/>
                    <a:pt x="20599" y="74258"/>
                  </a:cubicBezTo>
                  <a:cubicBezTo>
                    <a:pt x="20657" y="74156"/>
                    <a:pt x="20571" y="74026"/>
                    <a:pt x="20467" y="74026"/>
                  </a:cubicBezTo>
                  <a:cubicBezTo>
                    <a:pt x="20442" y="74026"/>
                    <a:pt x="20416" y="74033"/>
                    <a:pt x="20391" y="74051"/>
                  </a:cubicBezTo>
                  <a:cubicBezTo>
                    <a:pt x="19276" y="74810"/>
                    <a:pt x="18335" y="75765"/>
                    <a:pt x="17478" y="76811"/>
                  </a:cubicBezTo>
                  <a:cubicBezTo>
                    <a:pt x="17992" y="76066"/>
                    <a:pt x="18506" y="75321"/>
                    <a:pt x="19014" y="74567"/>
                  </a:cubicBezTo>
                  <a:cubicBezTo>
                    <a:pt x="19084" y="74462"/>
                    <a:pt x="18988" y="74366"/>
                    <a:pt x="18889" y="74366"/>
                  </a:cubicBezTo>
                  <a:cubicBezTo>
                    <a:pt x="18847" y="74366"/>
                    <a:pt x="18804" y="74383"/>
                    <a:pt x="18774" y="74426"/>
                  </a:cubicBezTo>
                  <a:cubicBezTo>
                    <a:pt x="17911" y="75621"/>
                    <a:pt x="17042" y="76822"/>
                    <a:pt x="16173" y="78026"/>
                  </a:cubicBezTo>
                  <a:cubicBezTo>
                    <a:pt x="16929" y="76747"/>
                    <a:pt x="17625" y="75439"/>
                    <a:pt x="18217" y="74088"/>
                  </a:cubicBezTo>
                  <a:cubicBezTo>
                    <a:pt x="18254" y="74005"/>
                    <a:pt x="18195" y="73887"/>
                    <a:pt x="18109" y="73887"/>
                  </a:cubicBezTo>
                  <a:cubicBezTo>
                    <a:pt x="18088" y="73887"/>
                    <a:pt x="18065" y="73895"/>
                    <a:pt x="18041" y="73912"/>
                  </a:cubicBezTo>
                  <a:cubicBezTo>
                    <a:pt x="14698" y="76317"/>
                    <a:pt x="12642" y="80411"/>
                    <a:pt x="10332" y="83728"/>
                  </a:cubicBezTo>
                  <a:cubicBezTo>
                    <a:pt x="7206" y="88229"/>
                    <a:pt x="3946" y="92871"/>
                    <a:pt x="1368" y="97762"/>
                  </a:cubicBezTo>
                  <a:cubicBezTo>
                    <a:pt x="1264" y="97926"/>
                    <a:pt x="1155" y="98088"/>
                    <a:pt x="1051" y="98255"/>
                  </a:cubicBezTo>
                  <a:cubicBezTo>
                    <a:pt x="1036" y="98278"/>
                    <a:pt x="1045" y="98307"/>
                    <a:pt x="1068" y="98322"/>
                  </a:cubicBezTo>
                  <a:cubicBezTo>
                    <a:pt x="710" y="99014"/>
                    <a:pt x="366" y="99716"/>
                    <a:pt x="37" y="100420"/>
                  </a:cubicBezTo>
                  <a:cubicBezTo>
                    <a:pt x="0" y="100504"/>
                    <a:pt x="62" y="100618"/>
                    <a:pt x="149" y="100618"/>
                  </a:cubicBezTo>
                  <a:cubicBezTo>
                    <a:pt x="169" y="100618"/>
                    <a:pt x="191" y="100612"/>
                    <a:pt x="213" y="100597"/>
                  </a:cubicBezTo>
                  <a:cubicBezTo>
                    <a:pt x="1622" y="99627"/>
                    <a:pt x="2693" y="98371"/>
                    <a:pt x="3629" y="97002"/>
                  </a:cubicBezTo>
                  <a:lnTo>
                    <a:pt x="3629" y="97002"/>
                  </a:lnTo>
                  <a:cubicBezTo>
                    <a:pt x="2731" y="98579"/>
                    <a:pt x="1816" y="100146"/>
                    <a:pt x="820" y="101676"/>
                  </a:cubicBezTo>
                  <a:cubicBezTo>
                    <a:pt x="757" y="101774"/>
                    <a:pt x="849" y="101878"/>
                    <a:pt x="943" y="101878"/>
                  </a:cubicBezTo>
                  <a:cubicBezTo>
                    <a:pt x="974" y="101878"/>
                    <a:pt x="1005" y="101867"/>
                    <a:pt x="1031" y="101841"/>
                  </a:cubicBezTo>
                  <a:cubicBezTo>
                    <a:pt x="1752" y="101110"/>
                    <a:pt x="2439" y="100354"/>
                    <a:pt x="3109" y="99589"/>
                  </a:cubicBezTo>
                  <a:lnTo>
                    <a:pt x="3109" y="99589"/>
                  </a:lnTo>
                  <a:cubicBezTo>
                    <a:pt x="2445" y="100755"/>
                    <a:pt x="1784" y="101919"/>
                    <a:pt x="1134" y="103094"/>
                  </a:cubicBezTo>
                  <a:cubicBezTo>
                    <a:pt x="1081" y="103193"/>
                    <a:pt x="1166" y="103301"/>
                    <a:pt x="1258" y="103301"/>
                  </a:cubicBezTo>
                  <a:cubicBezTo>
                    <a:pt x="1289" y="103301"/>
                    <a:pt x="1321" y="103289"/>
                    <a:pt x="1348" y="103258"/>
                  </a:cubicBezTo>
                  <a:cubicBezTo>
                    <a:pt x="2038" y="102508"/>
                    <a:pt x="2696" y="101734"/>
                    <a:pt x="3343" y="100955"/>
                  </a:cubicBezTo>
                  <a:lnTo>
                    <a:pt x="3343" y="100955"/>
                  </a:lnTo>
                  <a:cubicBezTo>
                    <a:pt x="2820" y="101720"/>
                    <a:pt x="2312" y="102496"/>
                    <a:pt x="1830" y="103290"/>
                  </a:cubicBezTo>
                  <a:cubicBezTo>
                    <a:pt x="1803" y="103334"/>
                    <a:pt x="1837" y="103362"/>
                    <a:pt x="1876" y="103362"/>
                  </a:cubicBezTo>
                  <a:cubicBezTo>
                    <a:pt x="1883" y="103362"/>
                    <a:pt x="1890" y="103361"/>
                    <a:pt x="1897" y="103359"/>
                  </a:cubicBezTo>
                  <a:lnTo>
                    <a:pt x="1897" y="103359"/>
                  </a:lnTo>
                  <a:cubicBezTo>
                    <a:pt x="1876" y="103383"/>
                    <a:pt x="1856" y="103406"/>
                    <a:pt x="1836" y="103432"/>
                  </a:cubicBezTo>
                  <a:cubicBezTo>
                    <a:pt x="1791" y="103481"/>
                    <a:pt x="1836" y="103547"/>
                    <a:pt x="1885" y="103547"/>
                  </a:cubicBezTo>
                  <a:cubicBezTo>
                    <a:pt x="1900" y="103547"/>
                    <a:pt x="1915" y="103541"/>
                    <a:pt x="1928" y="103527"/>
                  </a:cubicBezTo>
                  <a:cubicBezTo>
                    <a:pt x="2719" y="102693"/>
                    <a:pt x="3482" y="101835"/>
                    <a:pt x="4229" y="100972"/>
                  </a:cubicBezTo>
                  <a:lnTo>
                    <a:pt x="4229" y="100972"/>
                  </a:lnTo>
                  <a:cubicBezTo>
                    <a:pt x="3499" y="102150"/>
                    <a:pt x="2792" y="103339"/>
                    <a:pt x="2136" y="104546"/>
                  </a:cubicBezTo>
                  <a:cubicBezTo>
                    <a:pt x="2106" y="104602"/>
                    <a:pt x="2155" y="104652"/>
                    <a:pt x="2203" y="104652"/>
                  </a:cubicBezTo>
                  <a:cubicBezTo>
                    <a:pt x="2225" y="104652"/>
                    <a:pt x="2246" y="104642"/>
                    <a:pt x="2260" y="104618"/>
                  </a:cubicBezTo>
                  <a:cubicBezTo>
                    <a:pt x="3213" y="102915"/>
                    <a:pt x="4273" y="101249"/>
                    <a:pt x="5387" y="99601"/>
                  </a:cubicBezTo>
                  <a:cubicBezTo>
                    <a:pt x="5979" y="98890"/>
                    <a:pt x="6559" y="98171"/>
                    <a:pt x="7128" y="97444"/>
                  </a:cubicBezTo>
                  <a:lnTo>
                    <a:pt x="7128" y="97444"/>
                  </a:lnTo>
                  <a:cubicBezTo>
                    <a:pt x="5367" y="100060"/>
                    <a:pt x="3675" y="102721"/>
                    <a:pt x="2139" y="105490"/>
                  </a:cubicBezTo>
                  <a:cubicBezTo>
                    <a:pt x="2109" y="105544"/>
                    <a:pt x="2156" y="105594"/>
                    <a:pt x="2203" y="105594"/>
                  </a:cubicBezTo>
                  <a:cubicBezTo>
                    <a:pt x="2223" y="105594"/>
                    <a:pt x="2244" y="105583"/>
                    <a:pt x="2257" y="105559"/>
                  </a:cubicBezTo>
                  <a:cubicBezTo>
                    <a:pt x="2618" y="104930"/>
                    <a:pt x="3002" y="104321"/>
                    <a:pt x="3378" y="103700"/>
                  </a:cubicBezTo>
                  <a:lnTo>
                    <a:pt x="3378" y="103700"/>
                  </a:lnTo>
                  <a:cubicBezTo>
                    <a:pt x="3204" y="104023"/>
                    <a:pt x="3025" y="104341"/>
                    <a:pt x="2867" y="104670"/>
                  </a:cubicBezTo>
                  <a:cubicBezTo>
                    <a:pt x="2817" y="104769"/>
                    <a:pt x="2898" y="104876"/>
                    <a:pt x="2989" y="104876"/>
                  </a:cubicBezTo>
                  <a:cubicBezTo>
                    <a:pt x="3020" y="104876"/>
                    <a:pt x="3052" y="104864"/>
                    <a:pt x="3080" y="104835"/>
                  </a:cubicBezTo>
                  <a:cubicBezTo>
                    <a:pt x="4408" y="103455"/>
                    <a:pt x="5630" y="101997"/>
                    <a:pt x="6805" y="100504"/>
                  </a:cubicBezTo>
                  <a:lnTo>
                    <a:pt x="6805" y="100504"/>
                  </a:lnTo>
                  <a:cubicBezTo>
                    <a:pt x="5655" y="102182"/>
                    <a:pt x="4590" y="103914"/>
                    <a:pt x="3793" y="105802"/>
                  </a:cubicBezTo>
                  <a:cubicBezTo>
                    <a:pt x="3751" y="105901"/>
                    <a:pt x="3846" y="105979"/>
                    <a:pt x="3936" y="105979"/>
                  </a:cubicBezTo>
                  <a:cubicBezTo>
                    <a:pt x="3982" y="105979"/>
                    <a:pt x="4026" y="105959"/>
                    <a:pt x="4050" y="105912"/>
                  </a:cubicBezTo>
                  <a:cubicBezTo>
                    <a:pt x="6776" y="100530"/>
                    <a:pt x="10494" y="95879"/>
                    <a:pt x="14293" y="91222"/>
                  </a:cubicBezTo>
                  <a:cubicBezTo>
                    <a:pt x="14698" y="90732"/>
                    <a:pt x="15128" y="90232"/>
                    <a:pt x="15572" y="89733"/>
                  </a:cubicBezTo>
                  <a:lnTo>
                    <a:pt x="15572" y="89733"/>
                  </a:lnTo>
                  <a:cubicBezTo>
                    <a:pt x="15148" y="90400"/>
                    <a:pt x="14724" y="91067"/>
                    <a:pt x="14302" y="91736"/>
                  </a:cubicBezTo>
                  <a:cubicBezTo>
                    <a:pt x="14871" y="90902"/>
                    <a:pt x="15440" y="90071"/>
                    <a:pt x="16008" y="89239"/>
                  </a:cubicBezTo>
                  <a:cubicBezTo>
                    <a:pt x="18301" y="86670"/>
                    <a:pt x="20844" y="83950"/>
                    <a:pt x="21875" y="80835"/>
                  </a:cubicBezTo>
                  <a:cubicBezTo>
                    <a:pt x="21912" y="80722"/>
                    <a:pt x="21824" y="80652"/>
                    <a:pt x="21733" y="80652"/>
                  </a:cubicBezTo>
                  <a:cubicBezTo>
                    <a:pt x="21682" y="80652"/>
                    <a:pt x="21630" y="80673"/>
                    <a:pt x="21598" y="80720"/>
                  </a:cubicBezTo>
                  <a:cubicBezTo>
                    <a:pt x="20168" y="82674"/>
                    <a:pt x="18823" y="84683"/>
                    <a:pt x="17507" y="86710"/>
                  </a:cubicBezTo>
                  <a:cubicBezTo>
                    <a:pt x="15555" y="89199"/>
                    <a:pt x="13540" y="91650"/>
                    <a:pt x="11574" y="94141"/>
                  </a:cubicBezTo>
                  <a:cubicBezTo>
                    <a:pt x="11782" y="93838"/>
                    <a:pt x="11992" y="93538"/>
                    <a:pt x="12195" y="93235"/>
                  </a:cubicBezTo>
                  <a:cubicBezTo>
                    <a:pt x="15188" y="88699"/>
                    <a:pt x="18364" y="84288"/>
                    <a:pt x="21369" y="79758"/>
                  </a:cubicBezTo>
                  <a:cubicBezTo>
                    <a:pt x="21430" y="79666"/>
                    <a:pt x="21337" y="79557"/>
                    <a:pt x="21247" y="79557"/>
                  </a:cubicBezTo>
                  <a:cubicBezTo>
                    <a:pt x="21216" y="79557"/>
                    <a:pt x="21186" y="79569"/>
                    <a:pt x="21162" y="79599"/>
                  </a:cubicBezTo>
                  <a:cubicBezTo>
                    <a:pt x="20610" y="80272"/>
                    <a:pt x="20085" y="80962"/>
                    <a:pt x="19559" y="81652"/>
                  </a:cubicBezTo>
                  <a:cubicBezTo>
                    <a:pt x="20062" y="80722"/>
                    <a:pt x="20518" y="79767"/>
                    <a:pt x="20919" y="78791"/>
                  </a:cubicBezTo>
                  <a:cubicBezTo>
                    <a:pt x="21156" y="78471"/>
                    <a:pt x="21393" y="78150"/>
                    <a:pt x="21629" y="77830"/>
                  </a:cubicBezTo>
                  <a:cubicBezTo>
                    <a:pt x="21647" y="77872"/>
                    <a:pt x="21686" y="77895"/>
                    <a:pt x="21727" y="77895"/>
                  </a:cubicBezTo>
                  <a:cubicBezTo>
                    <a:pt x="21753" y="77895"/>
                    <a:pt x="21779" y="77885"/>
                    <a:pt x="21800" y="77864"/>
                  </a:cubicBezTo>
                  <a:lnTo>
                    <a:pt x="21800" y="77864"/>
                  </a:lnTo>
                  <a:cubicBezTo>
                    <a:pt x="21727" y="78040"/>
                    <a:pt x="21652" y="78214"/>
                    <a:pt x="21583" y="78393"/>
                  </a:cubicBezTo>
                  <a:cubicBezTo>
                    <a:pt x="21544" y="78500"/>
                    <a:pt x="21637" y="78574"/>
                    <a:pt x="21729" y="78574"/>
                  </a:cubicBezTo>
                  <a:cubicBezTo>
                    <a:pt x="21766" y="78574"/>
                    <a:pt x="21803" y="78562"/>
                    <a:pt x="21831" y="78537"/>
                  </a:cubicBezTo>
                  <a:cubicBezTo>
                    <a:pt x="22250" y="78165"/>
                    <a:pt x="22648" y="77775"/>
                    <a:pt x="23053" y="77391"/>
                  </a:cubicBezTo>
                  <a:lnTo>
                    <a:pt x="23053" y="77391"/>
                  </a:lnTo>
                  <a:cubicBezTo>
                    <a:pt x="22755" y="77968"/>
                    <a:pt x="22469" y="78546"/>
                    <a:pt x="22207" y="79132"/>
                  </a:cubicBezTo>
                  <a:cubicBezTo>
                    <a:pt x="22153" y="79250"/>
                    <a:pt x="22234" y="79393"/>
                    <a:pt x="22353" y="79393"/>
                  </a:cubicBezTo>
                  <a:cubicBezTo>
                    <a:pt x="22381" y="79393"/>
                    <a:pt x="22412" y="79385"/>
                    <a:pt x="22443" y="79366"/>
                  </a:cubicBezTo>
                  <a:cubicBezTo>
                    <a:pt x="26410" y="77004"/>
                    <a:pt x="28593" y="72956"/>
                    <a:pt x="31321" y="69379"/>
                  </a:cubicBezTo>
                  <a:cubicBezTo>
                    <a:pt x="32935" y="67266"/>
                    <a:pt x="34575" y="65167"/>
                    <a:pt x="36206" y="63068"/>
                  </a:cubicBezTo>
                  <a:lnTo>
                    <a:pt x="36206" y="63068"/>
                  </a:lnTo>
                  <a:cubicBezTo>
                    <a:pt x="35120" y="64801"/>
                    <a:pt x="34041" y="66567"/>
                    <a:pt x="32935" y="68329"/>
                  </a:cubicBezTo>
                  <a:cubicBezTo>
                    <a:pt x="29808" y="71998"/>
                    <a:pt x="26644" y="75630"/>
                    <a:pt x="24092" y="79758"/>
                  </a:cubicBezTo>
                  <a:cubicBezTo>
                    <a:pt x="24009" y="79895"/>
                    <a:pt x="24126" y="80019"/>
                    <a:pt x="24252" y="80019"/>
                  </a:cubicBezTo>
                  <a:cubicBezTo>
                    <a:pt x="24293" y="80019"/>
                    <a:pt x="24335" y="80005"/>
                    <a:pt x="24372" y="79975"/>
                  </a:cubicBezTo>
                  <a:cubicBezTo>
                    <a:pt x="26049" y="78546"/>
                    <a:pt x="27542" y="76863"/>
                    <a:pt x="28919" y="75047"/>
                  </a:cubicBezTo>
                  <a:lnTo>
                    <a:pt x="28919" y="75047"/>
                  </a:lnTo>
                  <a:cubicBezTo>
                    <a:pt x="27348" y="77134"/>
                    <a:pt x="25945" y="79342"/>
                    <a:pt x="24877" y="81805"/>
                  </a:cubicBezTo>
                  <a:cubicBezTo>
                    <a:pt x="24826" y="81920"/>
                    <a:pt x="24910" y="82089"/>
                    <a:pt x="25028" y="82089"/>
                  </a:cubicBezTo>
                  <a:cubicBezTo>
                    <a:pt x="25058" y="82089"/>
                    <a:pt x="25090" y="82078"/>
                    <a:pt x="25123" y="82053"/>
                  </a:cubicBezTo>
                  <a:cubicBezTo>
                    <a:pt x="25561" y="81718"/>
                    <a:pt x="25980" y="81352"/>
                    <a:pt x="26387" y="80974"/>
                  </a:cubicBezTo>
                  <a:lnTo>
                    <a:pt x="26387" y="80974"/>
                  </a:lnTo>
                  <a:cubicBezTo>
                    <a:pt x="26098" y="81464"/>
                    <a:pt x="25792" y="81941"/>
                    <a:pt x="25515" y="82440"/>
                  </a:cubicBezTo>
                  <a:cubicBezTo>
                    <a:pt x="25442" y="82572"/>
                    <a:pt x="25548" y="82693"/>
                    <a:pt x="25667" y="82693"/>
                  </a:cubicBezTo>
                  <a:cubicBezTo>
                    <a:pt x="25706" y="82693"/>
                    <a:pt x="25747" y="82679"/>
                    <a:pt x="25784" y="82648"/>
                  </a:cubicBezTo>
                  <a:cubicBezTo>
                    <a:pt x="26650" y="81903"/>
                    <a:pt x="27487" y="81121"/>
                    <a:pt x="28301" y="80310"/>
                  </a:cubicBezTo>
                  <a:lnTo>
                    <a:pt x="28301" y="80310"/>
                  </a:lnTo>
                  <a:cubicBezTo>
                    <a:pt x="27380" y="81736"/>
                    <a:pt x="26849" y="83202"/>
                    <a:pt x="27219" y="84623"/>
                  </a:cubicBezTo>
                  <a:cubicBezTo>
                    <a:pt x="27239" y="84703"/>
                    <a:pt x="27323" y="84758"/>
                    <a:pt x="27404" y="84758"/>
                  </a:cubicBezTo>
                  <a:cubicBezTo>
                    <a:pt x="27448" y="84758"/>
                    <a:pt x="27491" y="84741"/>
                    <a:pt x="27522" y="84704"/>
                  </a:cubicBezTo>
                  <a:cubicBezTo>
                    <a:pt x="29392" y="82411"/>
                    <a:pt x="31768" y="80581"/>
                    <a:pt x="33538" y="78211"/>
                  </a:cubicBezTo>
                  <a:cubicBezTo>
                    <a:pt x="35894" y="75061"/>
                    <a:pt x="37987" y="71764"/>
                    <a:pt x="39999" y="68386"/>
                  </a:cubicBezTo>
                  <a:cubicBezTo>
                    <a:pt x="41859" y="65260"/>
                    <a:pt x="43715" y="62150"/>
                    <a:pt x="45606" y="59067"/>
                  </a:cubicBezTo>
                  <a:cubicBezTo>
                    <a:pt x="58222" y="41791"/>
                    <a:pt x="70206" y="24007"/>
                    <a:pt x="83440" y="7211"/>
                  </a:cubicBezTo>
                  <a:cubicBezTo>
                    <a:pt x="83549" y="7071"/>
                    <a:pt x="83428" y="6887"/>
                    <a:pt x="83300" y="6887"/>
                  </a:cubicBezTo>
                  <a:cubicBezTo>
                    <a:pt x="83260" y="6887"/>
                    <a:pt x="83218" y="6906"/>
                    <a:pt x="83183" y="6951"/>
                  </a:cubicBezTo>
                  <a:cubicBezTo>
                    <a:pt x="81916" y="8556"/>
                    <a:pt x="80663" y="10173"/>
                    <a:pt x="79418" y="11798"/>
                  </a:cubicBezTo>
                  <a:cubicBezTo>
                    <a:pt x="80989" y="9682"/>
                    <a:pt x="82487" y="7528"/>
                    <a:pt x="83787" y="5285"/>
                  </a:cubicBezTo>
                  <a:cubicBezTo>
                    <a:pt x="83789" y="5279"/>
                    <a:pt x="83787" y="5273"/>
                    <a:pt x="83789" y="5268"/>
                  </a:cubicBezTo>
                  <a:lnTo>
                    <a:pt x="83789" y="5268"/>
                  </a:lnTo>
                  <a:cubicBezTo>
                    <a:pt x="84606" y="6867"/>
                    <a:pt x="82213" y="9913"/>
                    <a:pt x="81624" y="11068"/>
                  </a:cubicBezTo>
                  <a:cubicBezTo>
                    <a:pt x="81566" y="11180"/>
                    <a:pt x="81621" y="11293"/>
                    <a:pt x="81734" y="11336"/>
                  </a:cubicBezTo>
                  <a:lnTo>
                    <a:pt x="82828" y="11772"/>
                  </a:lnTo>
                  <a:cubicBezTo>
                    <a:pt x="82853" y="11782"/>
                    <a:pt x="82876" y="11787"/>
                    <a:pt x="82898" y="11787"/>
                  </a:cubicBezTo>
                  <a:cubicBezTo>
                    <a:pt x="83068" y="11787"/>
                    <a:pt x="83121" y="11503"/>
                    <a:pt x="82929" y="11426"/>
                  </a:cubicBezTo>
                  <a:cubicBezTo>
                    <a:pt x="81197" y="10730"/>
                    <a:pt x="84592" y="8527"/>
                    <a:pt x="84474" y="7196"/>
                  </a:cubicBezTo>
                  <a:cubicBezTo>
                    <a:pt x="84335" y="5629"/>
                    <a:pt x="84110" y="4728"/>
                    <a:pt x="82727" y="4101"/>
                  </a:cubicBezTo>
                  <a:cubicBezTo>
                    <a:pt x="82762" y="4023"/>
                    <a:pt x="82802" y="3945"/>
                    <a:pt x="82837" y="3865"/>
                  </a:cubicBezTo>
                  <a:cubicBezTo>
                    <a:pt x="82893" y="3733"/>
                    <a:pt x="82795" y="3593"/>
                    <a:pt x="82677" y="3593"/>
                  </a:cubicBezTo>
                  <a:cubicBezTo>
                    <a:pt x="82636" y="3593"/>
                    <a:pt x="82594" y="3609"/>
                    <a:pt x="82554" y="3648"/>
                  </a:cubicBezTo>
                  <a:cubicBezTo>
                    <a:pt x="82470" y="3732"/>
                    <a:pt x="82392" y="3818"/>
                    <a:pt x="82308" y="3899"/>
                  </a:cubicBezTo>
                  <a:cubicBezTo>
                    <a:pt x="80683" y="3002"/>
                    <a:pt x="78770" y="0"/>
                    <a:pt x="76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89"/>
            <p:cNvSpPr/>
            <p:nvPr/>
          </p:nvSpPr>
          <p:spPr>
            <a:xfrm>
              <a:off x="5490650" y="3675725"/>
              <a:ext cx="84675" cy="91500"/>
            </a:xfrm>
            <a:custGeom>
              <a:avLst/>
              <a:gdLst/>
              <a:ahLst/>
              <a:cxnLst/>
              <a:rect l="l" t="t" r="r" b="b"/>
              <a:pathLst>
                <a:path w="3387" h="3660" extrusionOk="0">
                  <a:moveTo>
                    <a:pt x="1251" y="0"/>
                  </a:moveTo>
                  <a:cubicBezTo>
                    <a:pt x="1029" y="0"/>
                    <a:pt x="828" y="94"/>
                    <a:pt x="673" y="328"/>
                  </a:cubicBezTo>
                  <a:cubicBezTo>
                    <a:pt x="1" y="1344"/>
                    <a:pt x="1260" y="2918"/>
                    <a:pt x="1892" y="3608"/>
                  </a:cubicBezTo>
                  <a:cubicBezTo>
                    <a:pt x="1926" y="3644"/>
                    <a:pt x="1964" y="3660"/>
                    <a:pt x="2001" y="3660"/>
                  </a:cubicBezTo>
                  <a:cubicBezTo>
                    <a:pt x="2122" y="3660"/>
                    <a:pt x="2229" y="3496"/>
                    <a:pt x="2123" y="3377"/>
                  </a:cubicBezTo>
                  <a:cubicBezTo>
                    <a:pt x="1545" y="2719"/>
                    <a:pt x="578" y="1578"/>
                    <a:pt x="876" y="602"/>
                  </a:cubicBezTo>
                  <a:cubicBezTo>
                    <a:pt x="944" y="377"/>
                    <a:pt x="1090" y="287"/>
                    <a:pt x="1277" y="287"/>
                  </a:cubicBezTo>
                  <a:cubicBezTo>
                    <a:pt x="1930" y="287"/>
                    <a:pt x="3091" y="1367"/>
                    <a:pt x="3286" y="1555"/>
                  </a:cubicBezTo>
                  <a:cubicBezTo>
                    <a:pt x="3297" y="1565"/>
                    <a:pt x="3308" y="1569"/>
                    <a:pt x="3319" y="1569"/>
                  </a:cubicBezTo>
                  <a:cubicBezTo>
                    <a:pt x="3356" y="1569"/>
                    <a:pt x="3387" y="1521"/>
                    <a:pt x="3356" y="1486"/>
                  </a:cubicBezTo>
                  <a:cubicBezTo>
                    <a:pt x="3049" y="1123"/>
                    <a:pt x="2020" y="0"/>
                    <a:pt x="12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89"/>
            <p:cNvSpPr/>
            <p:nvPr/>
          </p:nvSpPr>
          <p:spPr>
            <a:xfrm>
              <a:off x="5646325" y="3602300"/>
              <a:ext cx="178375" cy="319450"/>
            </a:xfrm>
            <a:custGeom>
              <a:avLst/>
              <a:gdLst/>
              <a:ahLst/>
              <a:cxnLst/>
              <a:rect l="l" t="t" r="r" b="b"/>
              <a:pathLst>
                <a:path w="7135" h="12778" extrusionOk="0">
                  <a:moveTo>
                    <a:pt x="1104" y="0"/>
                  </a:moveTo>
                  <a:cubicBezTo>
                    <a:pt x="568" y="0"/>
                    <a:pt x="0" y="114"/>
                    <a:pt x="7" y="953"/>
                  </a:cubicBezTo>
                  <a:cubicBezTo>
                    <a:pt x="24" y="2691"/>
                    <a:pt x="957" y="4423"/>
                    <a:pt x="1546" y="6031"/>
                  </a:cubicBezTo>
                  <a:cubicBezTo>
                    <a:pt x="2394" y="8355"/>
                    <a:pt x="5856" y="9432"/>
                    <a:pt x="5919" y="12125"/>
                  </a:cubicBezTo>
                  <a:cubicBezTo>
                    <a:pt x="5919" y="12180"/>
                    <a:pt x="5948" y="12232"/>
                    <a:pt x="5997" y="12261"/>
                  </a:cubicBezTo>
                  <a:cubicBezTo>
                    <a:pt x="6376" y="12449"/>
                    <a:pt x="6754" y="12610"/>
                    <a:pt x="7135" y="12778"/>
                  </a:cubicBezTo>
                  <a:cubicBezTo>
                    <a:pt x="6687" y="12431"/>
                    <a:pt x="6352" y="12024"/>
                    <a:pt x="6214" y="11519"/>
                  </a:cubicBezTo>
                  <a:cubicBezTo>
                    <a:pt x="5818" y="10076"/>
                    <a:pt x="4308" y="8837"/>
                    <a:pt x="3330" y="7812"/>
                  </a:cubicBezTo>
                  <a:cubicBezTo>
                    <a:pt x="2481" y="6917"/>
                    <a:pt x="1846" y="5936"/>
                    <a:pt x="1407" y="4778"/>
                  </a:cubicBezTo>
                  <a:cubicBezTo>
                    <a:pt x="1176" y="4177"/>
                    <a:pt x="960" y="3571"/>
                    <a:pt x="755" y="2965"/>
                  </a:cubicBezTo>
                  <a:cubicBezTo>
                    <a:pt x="340" y="2143"/>
                    <a:pt x="394" y="1733"/>
                    <a:pt x="917" y="1733"/>
                  </a:cubicBezTo>
                  <a:cubicBezTo>
                    <a:pt x="1336" y="1733"/>
                    <a:pt x="2058" y="1998"/>
                    <a:pt x="3082" y="2526"/>
                  </a:cubicBezTo>
                  <a:cubicBezTo>
                    <a:pt x="3106" y="2596"/>
                    <a:pt x="3167" y="2639"/>
                    <a:pt x="3232" y="2639"/>
                  </a:cubicBezTo>
                  <a:cubicBezTo>
                    <a:pt x="3269" y="2639"/>
                    <a:pt x="3306" y="2626"/>
                    <a:pt x="3338" y="2595"/>
                  </a:cubicBezTo>
                  <a:cubicBezTo>
                    <a:pt x="4268" y="1700"/>
                    <a:pt x="3942" y="2174"/>
                    <a:pt x="4459" y="1031"/>
                  </a:cubicBezTo>
                  <a:cubicBezTo>
                    <a:pt x="4516" y="908"/>
                    <a:pt x="4406" y="793"/>
                    <a:pt x="4305" y="793"/>
                  </a:cubicBezTo>
                  <a:cubicBezTo>
                    <a:pt x="4259" y="793"/>
                    <a:pt x="4215" y="817"/>
                    <a:pt x="4190" y="875"/>
                  </a:cubicBezTo>
                  <a:cubicBezTo>
                    <a:pt x="3921" y="1472"/>
                    <a:pt x="3675" y="1691"/>
                    <a:pt x="3441" y="1691"/>
                  </a:cubicBezTo>
                  <a:cubicBezTo>
                    <a:pt x="2799" y="1691"/>
                    <a:pt x="2249" y="36"/>
                    <a:pt x="1557" y="14"/>
                  </a:cubicBezTo>
                  <a:cubicBezTo>
                    <a:pt x="1419" y="10"/>
                    <a:pt x="1263" y="0"/>
                    <a:pt x="1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89"/>
            <p:cNvSpPr/>
            <p:nvPr/>
          </p:nvSpPr>
          <p:spPr>
            <a:xfrm>
              <a:off x="5824675" y="3921725"/>
              <a:ext cx="90675" cy="31725"/>
            </a:xfrm>
            <a:custGeom>
              <a:avLst/>
              <a:gdLst/>
              <a:ahLst/>
              <a:cxnLst/>
              <a:rect l="l" t="t" r="r" b="b"/>
              <a:pathLst>
                <a:path w="3627" h="1269" extrusionOk="0">
                  <a:moveTo>
                    <a:pt x="1" y="1"/>
                  </a:moveTo>
                  <a:cubicBezTo>
                    <a:pt x="853" y="653"/>
                    <a:pt x="2163" y="1049"/>
                    <a:pt x="3627" y="1268"/>
                  </a:cubicBezTo>
                  <a:cubicBezTo>
                    <a:pt x="2386" y="945"/>
                    <a:pt x="1173" y="52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89"/>
            <p:cNvSpPr/>
            <p:nvPr/>
          </p:nvSpPr>
          <p:spPr>
            <a:xfrm>
              <a:off x="5516775" y="3755850"/>
              <a:ext cx="747050" cy="258800"/>
            </a:xfrm>
            <a:custGeom>
              <a:avLst/>
              <a:gdLst/>
              <a:ahLst/>
              <a:cxnLst/>
              <a:rect l="l" t="t" r="r" b="b"/>
              <a:pathLst>
                <a:path w="29882" h="10352" extrusionOk="0">
                  <a:moveTo>
                    <a:pt x="86" y="1"/>
                  </a:moveTo>
                  <a:cubicBezTo>
                    <a:pt x="33" y="1"/>
                    <a:pt x="1" y="85"/>
                    <a:pt x="56" y="126"/>
                  </a:cubicBezTo>
                  <a:cubicBezTo>
                    <a:pt x="4539" y="3446"/>
                    <a:pt x="7842" y="7499"/>
                    <a:pt x="13411" y="8980"/>
                  </a:cubicBezTo>
                  <a:cubicBezTo>
                    <a:pt x="16414" y="9779"/>
                    <a:pt x="19137" y="10352"/>
                    <a:pt x="21849" y="10352"/>
                  </a:cubicBezTo>
                  <a:cubicBezTo>
                    <a:pt x="24413" y="10352"/>
                    <a:pt x="26966" y="9840"/>
                    <a:pt x="29737" y="8521"/>
                  </a:cubicBezTo>
                  <a:cubicBezTo>
                    <a:pt x="29882" y="8449"/>
                    <a:pt x="29791" y="8251"/>
                    <a:pt x="29654" y="8251"/>
                  </a:cubicBezTo>
                  <a:cubicBezTo>
                    <a:pt x="29633" y="8251"/>
                    <a:pt x="29610" y="8256"/>
                    <a:pt x="29587" y="8267"/>
                  </a:cubicBezTo>
                  <a:cubicBezTo>
                    <a:pt x="29269" y="8414"/>
                    <a:pt x="28958" y="8544"/>
                    <a:pt x="28649" y="8674"/>
                  </a:cubicBezTo>
                  <a:cubicBezTo>
                    <a:pt x="27571" y="7997"/>
                    <a:pt x="26612" y="7735"/>
                    <a:pt x="25494" y="7735"/>
                  </a:cubicBezTo>
                  <a:cubicBezTo>
                    <a:pt x="24990" y="7735"/>
                    <a:pt x="24455" y="7788"/>
                    <a:pt x="23862" y="7880"/>
                  </a:cubicBezTo>
                  <a:cubicBezTo>
                    <a:pt x="23082" y="8000"/>
                    <a:pt x="21466" y="8147"/>
                    <a:pt x="19645" y="8147"/>
                  </a:cubicBezTo>
                  <a:cubicBezTo>
                    <a:pt x="18440" y="8147"/>
                    <a:pt x="17145" y="8083"/>
                    <a:pt x="15943" y="7903"/>
                  </a:cubicBezTo>
                  <a:lnTo>
                    <a:pt x="15943" y="7903"/>
                  </a:lnTo>
                  <a:cubicBezTo>
                    <a:pt x="16659" y="8088"/>
                    <a:pt x="17386" y="8253"/>
                    <a:pt x="18149" y="8374"/>
                  </a:cubicBezTo>
                  <a:cubicBezTo>
                    <a:pt x="18631" y="8449"/>
                    <a:pt x="19122" y="8479"/>
                    <a:pt x="19617" y="8479"/>
                  </a:cubicBezTo>
                  <a:cubicBezTo>
                    <a:pt x="21451" y="8479"/>
                    <a:pt x="23355" y="8073"/>
                    <a:pt x="25177" y="8073"/>
                  </a:cubicBezTo>
                  <a:cubicBezTo>
                    <a:pt x="26320" y="8073"/>
                    <a:pt x="27431" y="8233"/>
                    <a:pt x="28473" y="8752"/>
                  </a:cubicBezTo>
                  <a:cubicBezTo>
                    <a:pt x="26183" y="9663"/>
                    <a:pt x="24022" y="10020"/>
                    <a:pt x="21877" y="10020"/>
                  </a:cubicBezTo>
                  <a:cubicBezTo>
                    <a:pt x="18680" y="10020"/>
                    <a:pt x="15520" y="9227"/>
                    <a:pt x="12028" y="8296"/>
                  </a:cubicBezTo>
                  <a:cubicBezTo>
                    <a:pt x="7337" y="7043"/>
                    <a:pt x="4020" y="2678"/>
                    <a:pt x="122" y="13"/>
                  </a:cubicBezTo>
                  <a:cubicBezTo>
                    <a:pt x="110" y="5"/>
                    <a:pt x="98" y="1"/>
                    <a:pt x="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89"/>
            <p:cNvSpPr/>
            <p:nvPr/>
          </p:nvSpPr>
          <p:spPr>
            <a:xfrm>
              <a:off x="5788675" y="3606475"/>
              <a:ext cx="8175" cy="6375"/>
            </a:xfrm>
            <a:custGeom>
              <a:avLst/>
              <a:gdLst/>
              <a:ahLst/>
              <a:cxnLst/>
              <a:rect l="l" t="t" r="r" b="b"/>
              <a:pathLst>
                <a:path w="327" h="255" extrusionOk="0">
                  <a:moveTo>
                    <a:pt x="165" y="0"/>
                  </a:moveTo>
                  <a:cubicBezTo>
                    <a:pt x="0" y="0"/>
                    <a:pt x="0" y="254"/>
                    <a:pt x="165" y="254"/>
                  </a:cubicBezTo>
                  <a:cubicBezTo>
                    <a:pt x="326" y="254"/>
                    <a:pt x="326" y="0"/>
                    <a:pt x="1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89"/>
            <p:cNvSpPr/>
            <p:nvPr/>
          </p:nvSpPr>
          <p:spPr>
            <a:xfrm>
              <a:off x="5590950" y="3167925"/>
              <a:ext cx="491425" cy="517425"/>
            </a:xfrm>
            <a:custGeom>
              <a:avLst/>
              <a:gdLst/>
              <a:ahLst/>
              <a:cxnLst/>
              <a:rect l="l" t="t" r="r" b="b"/>
              <a:pathLst>
                <a:path w="19657" h="20697" extrusionOk="0">
                  <a:moveTo>
                    <a:pt x="19231" y="1"/>
                  </a:moveTo>
                  <a:cubicBezTo>
                    <a:pt x="19186" y="1"/>
                    <a:pt x="19144" y="22"/>
                    <a:pt x="19122" y="73"/>
                  </a:cubicBezTo>
                  <a:cubicBezTo>
                    <a:pt x="18487" y="1557"/>
                    <a:pt x="17136" y="2518"/>
                    <a:pt x="16466" y="3999"/>
                  </a:cubicBezTo>
                  <a:cubicBezTo>
                    <a:pt x="16423" y="4089"/>
                    <a:pt x="16449" y="4239"/>
                    <a:pt x="16570" y="4256"/>
                  </a:cubicBezTo>
                  <a:cubicBezTo>
                    <a:pt x="17197" y="4346"/>
                    <a:pt x="19405" y="4441"/>
                    <a:pt x="18915" y="5584"/>
                  </a:cubicBezTo>
                  <a:cubicBezTo>
                    <a:pt x="18915" y="5583"/>
                    <a:pt x="18915" y="5583"/>
                    <a:pt x="18915" y="5583"/>
                  </a:cubicBezTo>
                  <a:lnTo>
                    <a:pt x="18915" y="5583"/>
                  </a:lnTo>
                  <a:cubicBezTo>
                    <a:pt x="18901" y="5583"/>
                    <a:pt x="17691" y="7559"/>
                    <a:pt x="17128" y="7559"/>
                  </a:cubicBezTo>
                  <a:cubicBezTo>
                    <a:pt x="17058" y="7559"/>
                    <a:pt x="16998" y="7528"/>
                    <a:pt x="16951" y="7458"/>
                  </a:cubicBezTo>
                  <a:cubicBezTo>
                    <a:pt x="16564" y="6881"/>
                    <a:pt x="15886" y="5888"/>
                    <a:pt x="15083" y="5888"/>
                  </a:cubicBezTo>
                  <a:cubicBezTo>
                    <a:pt x="14015" y="5888"/>
                    <a:pt x="13646" y="7640"/>
                    <a:pt x="12237" y="7640"/>
                  </a:cubicBezTo>
                  <a:cubicBezTo>
                    <a:pt x="12021" y="7640"/>
                    <a:pt x="11327" y="8376"/>
                    <a:pt x="11362" y="8376"/>
                  </a:cubicBezTo>
                  <a:cubicBezTo>
                    <a:pt x="11369" y="8376"/>
                    <a:pt x="11398" y="8353"/>
                    <a:pt x="11457" y="8298"/>
                  </a:cubicBezTo>
                  <a:lnTo>
                    <a:pt x="11457" y="8298"/>
                  </a:lnTo>
                  <a:cubicBezTo>
                    <a:pt x="10118" y="9540"/>
                    <a:pt x="9295" y="9947"/>
                    <a:pt x="7416" y="10074"/>
                  </a:cubicBezTo>
                  <a:cubicBezTo>
                    <a:pt x="7326" y="10079"/>
                    <a:pt x="7237" y="10166"/>
                    <a:pt x="7271" y="10261"/>
                  </a:cubicBezTo>
                  <a:cubicBezTo>
                    <a:pt x="7571" y="11096"/>
                    <a:pt x="7938" y="11598"/>
                    <a:pt x="8533" y="12251"/>
                  </a:cubicBezTo>
                  <a:cubicBezTo>
                    <a:pt x="9338" y="13128"/>
                    <a:pt x="9535" y="13841"/>
                    <a:pt x="9379" y="14534"/>
                  </a:cubicBezTo>
                  <a:cubicBezTo>
                    <a:pt x="9342" y="14477"/>
                    <a:pt x="9284" y="14434"/>
                    <a:pt x="9223" y="14434"/>
                  </a:cubicBezTo>
                  <a:cubicBezTo>
                    <a:pt x="9183" y="14434"/>
                    <a:pt x="9141" y="14453"/>
                    <a:pt x="9104" y="14499"/>
                  </a:cubicBezTo>
                  <a:cubicBezTo>
                    <a:pt x="8516" y="15233"/>
                    <a:pt x="7973" y="16001"/>
                    <a:pt x="7427" y="16763"/>
                  </a:cubicBezTo>
                  <a:cubicBezTo>
                    <a:pt x="8019" y="15738"/>
                    <a:pt x="8605" y="14710"/>
                    <a:pt x="9087" y="13625"/>
                  </a:cubicBezTo>
                  <a:cubicBezTo>
                    <a:pt x="9147" y="13489"/>
                    <a:pt x="9043" y="13340"/>
                    <a:pt x="8921" y="13340"/>
                  </a:cubicBezTo>
                  <a:cubicBezTo>
                    <a:pt x="8879" y="13340"/>
                    <a:pt x="8835" y="13357"/>
                    <a:pt x="8796" y="13400"/>
                  </a:cubicBezTo>
                  <a:cubicBezTo>
                    <a:pt x="8074" y="14144"/>
                    <a:pt x="7404" y="14921"/>
                    <a:pt x="6749" y="15724"/>
                  </a:cubicBezTo>
                  <a:cubicBezTo>
                    <a:pt x="6748" y="15724"/>
                    <a:pt x="6748" y="15724"/>
                    <a:pt x="6747" y="15724"/>
                  </a:cubicBezTo>
                  <a:lnTo>
                    <a:pt x="6747" y="15724"/>
                  </a:lnTo>
                  <a:cubicBezTo>
                    <a:pt x="7295" y="14850"/>
                    <a:pt x="7803" y="13953"/>
                    <a:pt x="8152" y="12946"/>
                  </a:cubicBezTo>
                  <a:cubicBezTo>
                    <a:pt x="8197" y="12818"/>
                    <a:pt x="8089" y="12732"/>
                    <a:pt x="7979" y="12732"/>
                  </a:cubicBezTo>
                  <a:cubicBezTo>
                    <a:pt x="7934" y="12732"/>
                    <a:pt x="7890" y="12745"/>
                    <a:pt x="7854" y="12776"/>
                  </a:cubicBezTo>
                  <a:cubicBezTo>
                    <a:pt x="7566" y="13027"/>
                    <a:pt x="7291" y="13296"/>
                    <a:pt x="7032" y="13579"/>
                  </a:cubicBezTo>
                  <a:cubicBezTo>
                    <a:pt x="7300" y="13076"/>
                    <a:pt x="7514" y="12545"/>
                    <a:pt x="7670" y="11999"/>
                  </a:cubicBezTo>
                  <a:cubicBezTo>
                    <a:pt x="7703" y="11881"/>
                    <a:pt x="7608" y="11793"/>
                    <a:pt x="7507" y="11793"/>
                  </a:cubicBezTo>
                  <a:cubicBezTo>
                    <a:pt x="7467" y="11793"/>
                    <a:pt x="7427" y="11807"/>
                    <a:pt x="7392" y="11838"/>
                  </a:cubicBezTo>
                  <a:cubicBezTo>
                    <a:pt x="6059" y="13079"/>
                    <a:pt x="4918" y="14474"/>
                    <a:pt x="3810" y="15917"/>
                  </a:cubicBezTo>
                  <a:cubicBezTo>
                    <a:pt x="3082" y="16864"/>
                    <a:pt x="2369" y="17820"/>
                    <a:pt x="1621" y="18752"/>
                  </a:cubicBezTo>
                  <a:cubicBezTo>
                    <a:pt x="1367" y="19061"/>
                    <a:pt x="1110" y="19367"/>
                    <a:pt x="848" y="19667"/>
                  </a:cubicBezTo>
                  <a:cubicBezTo>
                    <a:pt x="822" y="19699"/>
                    <a:pt x="403" y="20327"/>
                    <a:pt x="393" y="20327"/>
                  </a:cubicBezTo>
                  <a:cubicBezTo>
                    <a:pt x="389" y="20327"/>
                    <a:pt x="443" y="20239"/>
                    <a:pt x="596" y="19999"/>
                  </a:cubicBezTo>
                  <a:cubicBezTo>
                    <a:pt x="605" y="19984"/>
                    <a:pt x="591" y="19967"/>
                    <a:pt x="577" y="19967"/>
                  </a:cubicBezTo>
                  <a:cubicBezTo>
                    <a:pt x="573" y="19967"/>
                    <a:pt x="568" y="19969"/>
                    <a:pt x="565" y="19973"/>
                  </a:cubicBezTo>
                  <a:cubicBezTo>
                    <a:pt x="391" y="20170"/>
                    <a:pt x="221" y="20366"/>
                    <a:pt x="51" y="20565"/>
                  </a:cubicBezTo>
                  <a:cubicBezTo>
                    <a:pt x="0" y="20622"/>
                    <a:pt x="47" y="20696"/>
                    <a:pt x="104" y="20696"/>
                  </a:cubicBezTo>
                  <a:cubicBezTo>
                    <a:pt x="122" y="20696"/>
                    <a:pt x="140" y="20689"/>
                    <a:pt x="158" y="20672"/>
                  </a:cubicBezTo>
                  <a:cubicBezTo>
                    <a:pt x="2199" y="18743"/>
                    <a:pt x="3743" y="16359"/>
                    <a:pt x="5542" y="14217"/>
                  </a:cubicBezTo>
                  <a:cubicBezTo>
                    <a:pt x="5926" y="13758"/>
                    <a:pt x="6339" y="13324"/>
                    <a:pt x="6754" y="12891"/>
                  </a:cubicBezTo>
                  <a:cubicBezTo>
                    <a:pt x="7023" y="12614"/>
                    <a:pt x="7161" y="12504"/>
                    <a:pt x="7213" y="12504"/>
                  </a:cubicBezTo>
                  <a:cubicBezTo>
                    <a:pt x="7380" y="12504"/>
                    <a:pt x="6651" y="13639"/>
                    <a:pt x="6477" y="13945"/>
                  </a:cubicBezTo>
                  <a:cubicBezTo>
                    <a:pt x="6067" y="14664"/>
                    <a:pt x="5556" y="15322"/>
                    <a:pt x="5034" y="15975"/>
                  </a:cubicBezTo>
                  <a:cubicBezTo>
                    <a:pt x="4569" y="16431"/>
                    <a:pt x="4370" y="16685"/>
                    <a:pt x="4430" y="16734"/>
                  </a:cubicBezTo>
                  <a:cubicBezTo>
                    <a:pt x="4303" y="16896"/>
                    <a:pt x="4173" y="17060"/>
                    <a:pt x="4049" y="17222"/>
                  </a:cubicBezTo>
                  <a:cubicBezTo>
                    <a:pt x="3962" y="17339"/>
                    <a:pt x="4088" y="17481"/>
                    <a:pt x="4209" y="17481"/>
                  </a:cubicBezTo>
                  <a:cubicBezTo>
                    <a:pt x="4248" y="17481"/>
                    <a:pt x="4287" y="17466"/>
                    <a:pt x="4318" y="17430"/>
                  </a:cubicBezTo>
                  <a:cubicBezTo>
                    <a:pt x="5459" y="16095"/>
                    <a:pt x="6422" y="14616"/>
                    <a:pt x="7681" y="13382"/>
                  </a:cubicBezTo>
                  <a:lnTo>
                    <a:pt x="7681" y="13382"/>
                  </a:lnTo>
                  <a:cubicBezTo>
                    <a:pt x="7096" y="13959"/>
                    <a:pt x="6721" y="15160"/>
                    <a:pt x="6267" y="15865"/>
                  </a:cubicBezTo>
                  <a:cubicBezTo>
                    <a:pt x="5735" y="16685"/>
                    <a:pt x="5175" y="17485"/>
                    <a:pt x="4670" y="18319"/>
                  </a:cubicBezTo>
                  <a:cubicBezTo>
                    <a:pt x="4590" y="18449"/>
                    <a:pt x="4715" y="18599"/>
                    <a:pt x="4840" y="18599"/>
                  </a:cubicBezTo>
                  <a:cubicBezTo>
                    <a:pt x="4882" y="18599"/>
                    <a:pt x="4925" y="18582"/>
                    <a:pt x="4959" y="18541"/>
                  </a:cubicBezTo>
                  <a:cubicBezTo>
                    <a:pt x="6027" y="17222"/>
                    <a:pt x="7060" y="15877"/>
                    <a:pt x="8186" y="14606"/>
                  </a:cubicBezTo>
                  <a:lnTo>
                    <a:pt x="8186" y="14606"/>
                  </a:lnTo>
                  <a:cubicBezTo>
                    <a:pt x="7424" y="16076"/>
                    <a:pt x="6532" y="17473"/>
                    <a:pt x="5767" y="18945"/>
                  </a:cubicBezTo>
                  <a:cubicBezTo>
                    <a:pt x="5696" y="19081"/>
                    <a:pt x="5815" y="19237"/>
                    <a:pt x="5940" y="19237"/>
                  </a:cubicBezTo>
                  <a:cubicBezTo>
                    <a:pt x="5984" y="19237"/>
                    <a:pt x="6027" y="19218"/>
                    <a:pt x="6064" y="19174"/>
                  </a:cubicBezTo>
                  <a:cubicBezTo>
                    <a:pt x="7208" y="17820"/>
                    <a:pt x="8158" y="16324"/>
                    <a:pt x="9249" y="14930"/>
                  </a:cubicBezTo>
                  <a:lnTo>
                    <a:pt x="9249" y="14930"/>
                  </a:lnTo>
                  <a:cubicBezTo>
                    <a:pt x="9012" y="15513"/>
                    <a:pt x="8567" y="16102"/>
                    <a:pt x="8056" y="16783"/>
                  </a:cubicBezTo>
                  <a:cubicBezTo>
                    <a:pt x="8050" y="16793"/>
                    <a:pt x="8060" y="16804"/>
                    <a:pt x="8069" y="16804"/>
                  </a:cubicBezTo>
                  <a:cubicBezTo>
                    <a:pt x="8073" y="16804"/>
                    <a:pt x="8077" y="16802"/>
                    <a:pt x="8080" y="16798"/>
                  </a:cubicBezTo>
                  <a:cubicBezTo>
                    <a:pt x="8449" y="16313"/>
                    <a:pt x="10158" y="14702"/>
                    <a:pt x="9893" y="13925"/>
                  </a:cubicBezTo>
                  <a:cubicBezTo>
                    <a:pt x="9474" y="12698"/>
                    <a:pt x="6985" y="10608"/>
                    <a:pt x="8960" y="10244"/>
                  </a:cubicBezTo>
                  <a:cubicBezTo>
                    <a:pt x="10864" y="9889"/>
                    <a:pt x="11629" y="7984"/>
                    <a:pt x="13540" y="7984"/>
                  </a:cubicBezTo>
                  <a:cubicBezTo>
                    <a:pt x="13542" y="7984"/>
                    <a:pt x="13543" y="7984"/>
                    <a:pt x="13545" y="7984"/>
                  </a:cubicBezTo>
                  <a:cubicBezTo>
                    <a:pt x="13712" y="7984"/>
                    <a:pt x="14112" y="7559"/>
                    <a:pt x="14099" y="7559"/>
                  </a:cubicBezTo>
                  <a:lnTo>
                    <a:pt x="14099" y="7559"/>
                  </a:lnTo>
                  <a:cubicBezTo>
                    <a:pt x="14098" y="7559"/>
                    <a:pt x="14095" y="7561"/>
                    <a:pt x="14090" y="7565"/>
                  </a:cubicBezTo>
                  <a:cubicBezTo>
                    <a:pt x="14490" y="7222"/>
                    <a:pt x="15202" y="6670"/>
                    <a:pt x="15781" y="6670"/>
                  </a:cubicBezTo>
                  <a:cubicBezTo>
                    <a:pt x="16197" y="6670"/>
                    <a:pt x="16545" y="6955"/>
                    <a:pt x="16657" y="7810"/>
                  </a:cubicBezTo>
                  <a:cubicBezTo>
                    <a:pt x="16670" y="7907"/>
                    <a:pt x="16742" y="7985"/>
                    <a:pt x="16830" y="7985"/>
                  </a:cubicBezTo>
                  <a:cubicBezTo>
                    <a:pt x="16858" y="7985"/>
                    <a:pt x="16887" y="7978"/>
                    <a:pt x="16917" y="7960"/>
                  </a:cubicBezTo>
                  <a:cubicBezTo>
                    <a:pt x="18320" y="7169"/>
                    <a:pt x="18972" y="6315"/>
                    <a:pt x="19610" y="4831"/>
                  </a:cubicBezTo>
                  <a:cubicBezTo>
                    <a:pt x="19656" y="4741"/>
                    <a:pt x="19633" y="4597"/>
                    <a:pt x="19512" y="4577"/>
                  </a:cubicBezTo>
                  <a:cubicBezTo>
                    <a:pt x="17610" y="4251"/>
                    <a:pt x="16429" y="4089"/>
                    <a:pt x="18138" y="2158"/>
                  </a:cubicBezTo>
                  <a:cubicBezTo>
                    <a:pt x="18715" y="1508"/>
                    <a:pt x="19117" y="1011"/>
                    <a:pt x="19382" y="183"/>
                  </a:cubicBezTo>
                  <a:cubicBezTo>
                    <a:pt x="19415" y="82"/>
                    <a:pt x="19319" y="1"/>
                    <a:pt x="192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89"/>
            <p:cNvSpPr/>
            <p:nvPr/>
          </p:nvSpPr>
          <p:spPr>
            <a:xfrm>
              <a:off x="5996400" y="2979625"/>
              <a:ext cx="227725" cy="171275"/>
            </a:xfrm>
            <a:custGeom>
              <a:avLst/>
              <a:gdLst/>
              <a:ahLst/>
              <a:cxnLst/>
              <a:rect l="l" t="t" r="r" b="b"/>
              <a:pathLst>
                <a:path w="9109" h="6851" extrusionOk="0">
                  <a:moveTo>
                    <a:pt x="4161" y="1"/>
                  </a:moveTo>
                  <a:cubicBezTo>
                    <a:pt x="3709" y="1"/>
                    <a:pt x="3360" y="207"/>
                    <a:pt x="3020" y="624"/>
                  </a:cubicBezTo>
                  <a:cubicBezTo>
                    <a:pt x="2122" y="1730"/>
                    <a:pt x="1934" y="3159"/>
                    <a:pt x="358" y="3581"/>
                  </a:cubicBezTo>
                  <a:cubicBezTo>
                    <a:pt x="254" y="3610"/>
                    <a:pt x="222" y="3722"/>
                    <a:pt x="266" y="3812"/>
                  </a:cubicBezTo>
                  <a:cubicBezTo>
                    <a:pt x="797" y="4972"/>
                    <a:pt x="1588" y="6274"/>
                    <a:pt x="2783" y="6846"/>
                  </a:cubicBezTo>
                  <a:cubicBezTo>
                    <a:pt x="2790" y="6849"/>
                    <a:pt x="2797" y="6851"/>
                    <a:pt x="2805" y="6851"/>
                  </a:cubicBezTo>
                  <a:cubicBezTo>
                    <a:pt x="2848" y="6851"/>
                    <a:pt x="2889" y="6797"/>
                    <a:pt x="2847" y="6762"/>
                  </a:cubicBezTo>
                  <a:cubicBezTo>
                    <a:pt x="2298" y="6338"/>
                    <a:pt x="0" y="4115"/>
                    <a:pt x="1065" y="3682"/>
                  </a:cubicBezTo>
                  <a:cubicBezTo>
                    <a:pt x="1761" y="3399"/>
                    <a:pt x="2212" y="2665"/>
                    <a:pt x="2575" y="2048"/>
                  </a:cubicBezTo>
                  <a:cubicBezTo>
                    <a:pt x="2755" y="1740"/>
                    <a:pt x="3571" y="215"/>
                    <a:pt x="4146" y="215"/>
                  </a:cubicBezTo>
                  <a:cubicBezTo>
                    <a:pt x="4272" y="215"/>
                    <a:pt x="4387" y="288"/>
                    <a:pt x="4481" y="466"/>
                  </a:cubicBezTo>
                  <a:cubicBezTo>
                    <a:pt x="4767" y="997"/>
                    <a:pt x="5133" y="1496"/>
                    <a:pt x="5485" y="1984"/>
                  </a:cubicBezTo>
                  <a:cubicBezTo>
                    <a:pt x="6066" y="2792"/>
                    <a:pt x="6972" y="4276"/>
                    <a:pt x="8061" y="4424"/>
                  </a:cubicBezTo>
                  <a:cubicBezTo>
                    <a:pt x="8096" y="4429"/>
                    <a:pt x="8131" y="4431"/>
                    <a:pt x="8163" y="4431"/>
                  </a:cubicBezTo>
                  <a:cubicBezTo>
                    <a:pt x="9108" y="4431"/>
                    <a:pt x="8736" y="2396"/>
                    <a:pt x="8641" y="1944"/>
                  </a:cubicBezTo>
                  <a:cubicBezTo>
                    <a:pt x="8627" y="1875"/>
                    <a:pt x="8568" y="1843"/>
                    <a:pt x="8509" y="1843"/>
                  </a:cubicBezTo>
                  <a:cubicBezTo>
                    <a:pt x="8434" y="1843"/>
                    <a:pt x="8357" y="1893"/>
                    <a:pt x="8364" y="1981"/>
                  </a:cubicBezTo>
                  <a:cubicBezTo>
                    <a:pt x="8385" y="2350"/>
                    <a:pt x="8673" y="4050"/>
                    <a:pt x="8055" y="4050"/>
                  </a:cubicBezTo>
                  <a:cubicBezTo>
                    <a:pt x="7990" y="4050"/>
                    <a:pt x="7916" y="4031"/>
                    <a:pt x="7830" y="3991"/>
                  </a:cubicBezTo>
                  <a:cubicBezTo>
                    <a:pt x="7307" y="3742"/>
                    <a:pt x="6880" y="3179"/>
                    <a:pt x="6513" y="2749"/>
                  </a:cubicBezTo>
                  <a:cubicBezTo>
                    <a:pt x="5942" y="2079"/>
                    <a:pt x="4983" y="1060"/>
                    <a:pt x="4729" y="183"/>
                  </a:cubicBezTo>
                  <a:cubicBezTo>
                    <a:pt x="4712" y="122"/>
                    <a:pt x="4665" y="76"/>
                    <a:pt x="4608" y="58"/>
                  </a:cubicBezTo>
                  <a:cubicBezTo>
                    <a:pt x="4447" y="20"/>
                    <a:pt x="4299" y="1"/>
                    <a:pt x="41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89"/>
            <p:cNvSpPr/>
            <p:nvPr/>
          </p:nvSpPr>
          <p:spPr>
            <a:xfrm>
              <a:off x="6186125" y="2701725"/>
              <a:ext cx="225450" cy="340000"/>
            </a:xfrm>
            <a:custGeom>
              <a:avLst/>
              <a:gdLst/>
              <a:ahLst/>
              <a:cxnLst/>
              <a:rect l="l" t="t" r="r" b="b"/>
              <a:pathLst>
                <a:path w="9018" h="13600" extrusionOk="0">
                  <a:moveTo>
                    <a:pt x="8802" y="1"/>
                  </a:moveTo>
                  <a:cubicBezTo>
                    <a:pt x="8731" y="1"/>
                    <a:pt x="8659" y="39"/>
                    <a:pt x="8630" y="126"/>
                  </a:cubicBezTo>
                  <a:cubicBezTo>
                    <a:pt x="7501" y="3530"/>
                    <a:pt x="4773" y="6177"/>
                    <a:pt x="1791" y="8088"/>
                  </a:cubicBezTo>
                  <a:cubicBezTo>
                    <a:pt x="1" y="9234"/>
                    <a:pt x="1369" y="12104"/>
                    <a:pt x="215" y="13490"/>
                  </a:cubicBezTo>
                  <a:cubicBezTo>
                    <a:pt x="175" y="13538"/>
                    <a:pt x="214" y="13600"/>
                    <a:pt x="261" y="13600"/>
                  </a:cubicBezTo>
                  <a:cubicBezTo>
                    <a:pt x="275" y="13600"/>
                    <a:pt x="290" y="13594"/>
                    <a:pt x="304" y="13579"/>
                  </a:cubicBezTo>
                  <a:cubicBezTo>
                    <a:pt x="1006" y="12840"/>
                    <a:pt x="1087" y="12430"/>
                    <a:pt x="977" y="11379"/>
                  </a:cubicBezTo>
                  <a:cubicBezTo>
                    <a:pt x="755" y="9191"/>
                    <a:pt x="1912" y="8692"/>
                    <a:pt x="3229" y="7525"/>
                  </a:cubicBezTo>
                  <a:cubicBezTo>
                    <a:pt x="5723" y="5311"/>
                    <a:pt x="7894" y="3469"/>
                    <a:pt x="8974" y="221"/>
                  </a:cubicBezTo>
                  <a:cubicBezTo>
                    <a:pt x="9017" y="87"/>
                    <a:pt x="8910" y="1"/>
                    <a:pt x="88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89"/>
            <p:cNvSpPr/>
            <p:nvPr/>
          </p:nvSpPr>
          <p:spPr>
            <a:xfrm>
              <a:off x="6187425" y="2719500"/>
              <a:ext cx="405000" cy="468050"/>
            </a:xfrm>
            <a:custGeom>
              <a:avLst/>
              <a:gdLst/>
              <a:ahLst/>
              <a:cxnLst/>
              <a:rect l="l" t="t" r="r" b="b"/>
              <a:pathLst>
                <a:path w="16200" h="18722" extrusionOk="0">
                  <a:moveTo>
                    <a:pt x="9192" y="0"/>
                  </a:moveTo>
                  <a:cubicBezTo>
                    <a:pt x="9126" y="0"/>
                    <a:pt x="9058" y="44"/>
                    <a:pt x="9066" y="119"/>
                  </a:cubicBezTo>
                  <a:cubicBezTo>
                    <a:pt x="9355" y="2894"/>
                    <a:pt x="7559" y="5362"/>
                    <a:pt x="6820" y="7955"/>
                  </a:cubicBezTo>
                  <a:cubicBezTo>
                    <a:pt x="6739" y="8232"/>
                    <a:pt x="6797" y="8552"/>
                    <a:pt x="6875" y="8827"/>
                  </a:cubicBezTo>
                  <a:cubicBezTo>
                    <a:pt x="7516" y="11055"/>
                    <a:pt x="5657" y="12161"/>
                    <a:pt x="4190" y="13007"/>
                  </a:cubicBezTo>
                  <a:cubicBezTo>
                    <a:pt x="1725" y="14427"/>
                    <a:pt x="310" y="15553"/>
                    <a:pt x="13" y="18521"/>
                  </a:cubicBezTo>
                  <a:cubicBezTo>
                    <a:pt x="1" y="18628"/>
                    <a:pt x="111" y="18709"/>
                    <a:pt x="206" y="18715"/>
                  </a:cubicBezTo>
                  <a:cubicBezTo>
                    <a:pt x="277" y="18719"/>
                    <a:pt x="349" y="18721"/>
                    <a:pt x="420" y="18721"/>
                  </a:cubicBezTo>
                  <a:cubicBezTo>
                    <a:pt x="3416" y="18721"/>
                    <a:pt x="6998" y="15027"/>
                    <a:pt x="9020" y="13183"/>
                  </a:cubicBezTo>
                  <a:cubicBezTo>
                    <a:pt x="10544" y="11789"/>
                    <a:pt x="10908" y="10504"/>
                    <a:pt x="11379" y="8454"/>
                  </a:cubicBezTo>
                  <a:cubicBezTo>
                    <a:pt x="12046" y="5558"/>
                    <a:pt x="15256" y="5195"/>
                    <a:pt x="16154" y="2576"/>
                  </a:cubicBezTo>
                  <a:cubicBezTo>
                    <a:pt x="16199" y="2444"/>
                    <a:pt x="16090" y="2356"/>
                    <a:pt x="15979" y="2356"/>
                  </a:cubicBezTo>
                  <a:cubicBezTo>
                    <a:pt x="15907" y="2356"/>
                    <a:pt x="15834" y="2394"/>
                    <a:pt x="15804" y="2481"/>
                  </a:cubicBezTo>
                  <a:cubicBezTo>
                    <a:pt x="14930" y="4970"/>
                    <a:pt x="12871" y="4565"/>
                    <a:pt x="11875" y="6378"/>
                  </a:cubicBezTo>
                  <a:cubicBezTo>
                    <a:pt x="10784" y="8359"/>
                    <a:pt x="10842" y="10770"/>
                    <a:pt x="9216" y="12461"/>
                  </a:cubicBezTo>
                  <a:cubicBezTo>
                    <a:pt x="7972" y="13758"/>
                    <a:pt x="6494" y="14863"/>
                    <a:pt x="5053" y="15920"/>
                  </a:cubicBezTo>
                  <a:cubicBezTo>
                    <a:pt x="4445" y="16366"/>
                    <a:pt x="2233" y="18074"/>
                    <a:pt x="1173" y="18074"/>
                  </a:cubicBezTo>
                  <a:cubicBezTo>
                    <a:pt x="703" y="18074"/>
                    <a:pt x="460" y="17737"/>
                    <a:pt x="685" y="16803"/>
                  </a:cubicBezTo>
                  <a:cubicBezTo>
                    <a:pt x="1418" y="13769"/>
                    <a:pt x="5873" y="13186"/>
                    <a:pt x="7380" y="10513"/>
                  </a:cubicBezTo>
                  <a:cubicBezTo>
                    <a:pt x="8393" y="8714"/>
                    <a:pt x="7906" y="5836"/>
                    <a:pt x="8847" y="3734"/>
                  </a:cubicBezTo>
                  <a:cubicBezTo>
                    <a:pt x="9424" y="2446"/>
                    <a:pt x="9528" y="1479"/>
                    <a:pt x="9303" y="88"/>
                  </a:cubicBezTo>
                  <a:cubicBezTo>
                    <a:pt x="9294" y="28"/>
                    <a:pt x="9244" y="0"/>
                    <a:pt x="9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89"/>
            <p:cNvSpPr/>
            <p:nvPr/>
          </p:nvSpPr>
          <p:spPr>
            <a:xfrm>
              <a:off x="6328025" y="2219625"/>
              <a:ext cx="575775" cy="590850"/>
            </a:xfrm>
            <a:custGeom>
              <a:avLst/>
              <a:gdLst/>
              <a:ahLst/>
              <a:cxnLst/>
              <a:rect l="l" t="t" r="r" b="b"/>
              <a:pathLst>
                <a:path w="23031" h="23634" extrusionOk="0">
                  <a:moveTo>
                    <a:pt x="22854" y="0"/>
                  </a:moveTo>
                  <a:cubicBezTo>
                    <a:pt x="22850" y="0"/>
                    <a:pt x="22847" y="0"/>
                    <a:pt x="22843" y="1"/>
                  </a:cubicBezTo>
                  <a:cubicBezTo>
                    <a:pt x="21490" y="130"/>
                    <a:pt x="20759" y="1531"/>
                    <a:pt x="19663" y="1531"/>
                  </a:cubicBezTo>
                  <a:cubicBezTo>
                    <a:pt x="19287" y="1531"/>
                    <a:pt x="18869" y="1366"/>
                    <a:pt x="18368" y="930"/>
                  </a:cubicBezTo>
                  <a:cubicBezTo>
                    <a:pt x="18331" y="899"/>
                    <a:pt x="18282" y="877"/>
                    <a:pt x="18234" y="877"/>
                  </a:cubicBezTo>
                  <a:cubicBezTo>
                    <a:pt x="18206" y="877"/>
                    <a:pt x="18179" y="884"/>
                    <a:pt x="18154" y="901"/>
                  </a:cubicBezTo>
                  <a:cubicBezTo>
                    <a:pt x="16208" y="2299"/>
                    <a:pt x="15426" y="5639"/>
                    <a:pt x="12864" y="5639"/>
                  </a:cubicBezTo>
                  <a:cubicBezTo>
                    <a:pt x="12326" y="5639"/>
                    <a:pt x="11709" y="5492"/>
                    <a:pt x="10986" y="5148"/>
                  </a:cubicBezTo>
                  <a:cubicBezTo>
                    <a:pt x="10473" y="4904"/>
                    <a:pt x="9883" y="4794"/>
                    <a:pt x="9287" y="4794"/>
                  </a:cubicBezTo>
                  <a:cubicBezTo>
                    <a:pt x="8579" y="4794"/>
                    <a:pt x="7861" y="4949"/>
                    <a:pt x="7253" y="5217"/>
                  </a:cubicBezTo>
                  <a:cubicBezTo>
                    <a:pt x="6032" y="5754"/>
                    <a:pt x="1" y="9268"/>
                    <a:pt x="2048" y="11603"/>
                  </a:cubicBezTo>
                  <a:cubicBezTo>
                    <a:pt x="3500" y="13264"/>
                    <a:pt x="6950" y="12536"/>
                    <a:pt x="7322" y="15423"/>
                  </a:cubicBezTo>
                  <a:cubicBezTo>
                    <a:pt x="7579" y="17427"/>
                    <a:pt x="6525" y="19909"/>
                    <a:pt x="6603" y="22008"/>
                  </a:cubicBezTo>
                  <a:cubicBezTo>
                    <a:pt x="6649" y="23211"/>
                    <a:pt x="7077" y="23633"/>
                    <a:pt x="7646" y="23633"/>
                  </a:cubicBezTo>
                  <a:cubicBezTo>
                    <a:pt x="8439" y="23633"/>
                    <a:pt x="9507" y="22812"/>
                    <a:pt x="10195" y="22144"/>
                  </a:cubicBezTo>
                  <a:cubicBezTo>
                    <a:pt x="10256" y="22085"/>
                    <a:pt x="10201" y="22008"/>
                    <a:pt x="10135" y="22008"/>
                  </a:cubicBezTo>
                  <a:cubicBezTo>
                    <a:pt x="10117" y="22008"/>
                    <a:pt x="10097" y="22014"/>
                    <a:pt x="10079" y="22028"/>
                  </a:cubicBezTo>
                  <a:cubicBezTo>
                    <a:pt x="9209" y="22752"/>
                    <a:pt x="8568" y="23055"/>
                    <a:pt x="8103" y="23055"/>
                  </a:cubicBezTo>
                  <a:cubicBezTo>
                    <a:pt x="5994" y="23055"/>
                    <a:pt x="7520" y="16814"/>
                    <a:pt x="7669" y="15423"/>
                  </a:cubicBezTo>
                  <a:cubicBezTo>
                    <a:pt x="7813" y="14057"/>
                    <a:pt x="6147" y="13113"/>
                    <a:pt x="5154" y="12594"/>
                  </a:cubicBezTo>
                  <a:cubicBezTo>
                    <a:pt x="4138" y="12065"/>
                    <a:pt x="1961" y="12319"/>
                    <a:pt x="2377" y="10125"/>
                  </a:cubicBezTo>
                  <a:cubicBezTo>
                    <a:pt x="2917" y="7273"/>
                    <a:pt x="6416" y="5350"/>
                    <a:pt x="9345" y="5350"/>
                  </a:cubicBezTo>
                  <a:cubicBezTo>
                    <a:pt x="10143" y="5350"/>
                    <a:pt x="10898" y="5492"/>
                    <a:pt x="11540" y="5798"/>
                  </a:cubicBezTo>
                  <a:cubicBezTo>
                    <a:pt x="12185" y="6105"/>
                    <a:pt x="12733" y="6258"/>
                    <a:pt x="13243" y="6258"/>
                  </a:cubicBezTo>
                  <a:cubicBezTo>
                    <a:pt x="14041" y="6258"/>
                    <a:pt x="14745" y="5882"/>
                    <a:pt x="15576" y="5134"/>
                  </a:cubicBezTo>
                  <a:cubicBezTo>
                    <a:pt x="17094" y="3768"/>
                    <a:pt x="16916" y="1685"/>
                    <a:pt x="18517" y="1685"/>
                  </a:cubicBezTo>
                  <a:cubicBezTo>
                    <a:pt x="18836" y="1685"/>
                    <a:pt x="19227" y="1768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16" y="1956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22" y="1958"/>
                    <a:pt x="19736" y="1964"/>
                  </a:cubicBezTo>
                  <a:cubicBezTo>
                    <a:pt x="19730" y="1961"/>
                    <a:pt x="19723" y="1959"/>
                    <a:pt x="19716" y="1956"/>
                  </a:cubicBezTo>
                  <a:lnTo>
                    <a:pt x="19716" y="1956"/>
                  </a:lnTo>
                  <a:cubicBezTo>
                    <a:pt x="19723" y="1957"/>
                    <a:pt x="20154" y="2108"/>
                    <a:pt x="20398" y="2108"/>
                  </a:cubicBezTo>
                  <a:cubicBezTo>
                    <a:pt x="20449" y="2108"/>
                    <a:pt x="20493" y="2101"/>
                    <a:pt x="20522" y="2085"/>
                  </a:cubicBezTo>
                  <a:cubicBezTo>
                    <a:pt x="20715" y="2004"/>
                    <a:pt x="20897" y="1897"/>
                    <a:pt x="21062" y="1767"/>
                  </a:cubicBezTo>
                  <a:cubicBezTo>
                    <a:pt x="21070" y="1756"/>
                    <a:pt x="21079" y="1744"/>
                    <a:pt x="21088" y="1733"/>
                  </a:cubicBezTo>
                  <a:cubicBezTo>
                    <a:pt x="21282" y="1374"/>
                    <a:pt x="21414" y="1194"/>
                    <a:pt x="21484" y="1194"/>
                  </a:cubicBezTo>
                  <a:cubicBezTo>
                    <a:pt x="21615" y="1194"/>
                    <a:pt x="21534" y="1811"/>
                    <a:pt x="21243" y="3044"/>
                  </a:cubicBezTo>
                  <a:cubicBezTo>
                    <a:pt x="19465" y="5064"/>
                    <a:pt x="16985" y="6208"/>
                    <a:pt x="15412" y="8465"/>
                  </a:cubicBezTo>
                  <a:cubicBezTo>
                    <a:pt x="13371" y="11396"/>
                    <a:pt x="15432" y="16101"/>
                    <a:pt x="14127" y="19410"/>
                  </a:cubicBezTo>
                  <a:cubicBezTo>
                    <a:pt x="14076" y="19539"/>
                    <a:pt x="14182" y="19623"/>
                    <a:pt x="14292" y="19623"/>
                  </a:cubicBezTo>
                  <a:cubicBezTo>
                    <a:pt x="14364" y="19623"/>
                    <a:pt x="14437" y="19587"/>
                    <a:pt x="14471" y="19505"/>
                  </a:cubicBezTo>
                  <a:cubicBezTo>
                    <a:pt x="15210" y="17646"/>
                    <a:pt x="15391" y="16309"/>
                    <a:pt x="15241" y="14335"/>
                  </a:cubicBezTo>
                  <a:cubicBezTo>
                    <a:pt x="14964" y="10671"/>
                    <a:pt x="15533" y="8226"/>
                    <a:pt x="18406" y="5858"/>
                  </a:cubicBezTo>
                  <a:cubicBezTo>
                    <a:pt x="20403" y="4213"/>
                    <a:pt x="22664" y="2916"/>
                    <a:pt x="23022" y="180"/>
                  </a:cubicBezTo>
                  <a:cubicBezTo>
                    <a:pt x="23030" y="91"/>
                    <a:pt x="22938" y="0"/>
                    <a:pt x="228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89"/>
            <p:cNvSpPr/>
            <p:nvPr/>
          </p:nvSpPr>
          <p:spPr>
            <a:xfrm>
              <a:off x="6705250" y="2055250"/>
              <a:ext cx="527450" cy="644225"/>
            </a:xfrm>
            <a:custGeom>
              <a:avLst/>
              <a:gdLst/>
              <a:ahLst/>
              <a:cxnLst/>
              <a:rect l="l" t="t" r="r" b="b"/>
              <a:pathLst>
                <a:path w="21098" h="25769" extrusionOk="0">
                  <a:moveTo>
                    <a:pt x="20872" y="0"/>
                  </a:moveTo>
                  <a:cubicBezTo>
                    <a:pt x="20801" y="0"/>
                    <a:pt x="20735" y="40"/>
                    <a:pt x="20719" y="132"/>
                  </a:cubicBezTo>
                  <a:cubicBezTo>
                    <a:pt x="20151" y="1200"/>
                    <a:pt x="19582" y="2268"/>
                    <a:pt x="19013" y="3336"/>
                  </a:cubicBezTo>
                  <a:cubicBezTo>
                    <a:pt x="18953" y="3397"/>
                    <a:pt x="18941" y="3487"/>
                    <a:pt x="18984" y="3562"/>
                  </a:cubicBezTo>
                  <a:cubicBezTo>
                    <a:pt x="20887" y="7471"/>
                    <a:pt x="15352" y="6304"/>
                    <a:pt x="13889" y="8161"/>
                  </a:cubicBezTo>
                  <a:cubicBezTo>
                    <a:pt x="12961" y="9337"/>
                    <a:pt x="12262" y="11520"/>
                    <a:pt x="10665" y="11520"/>
                  </a:cubicBezTo>
                  <a:cubicBezTo>
                    <a:pt x="10424" y="11520"/>
                    <a:pt x="10162" y="11470"/>
                    <a:pt x="9876" y="11359"/>
                  </a:cubicBezTo>
                  <a:cubicBezTo>
                    <a:pt x="9715" y="11297"/>
                    <a:pt x="9576" y="11270"/>
                    <a:pt x="9453" y="11270"/>
                  </a:cubicBezTo>
                  <a:cubicBezTo>
                    <a:pt x="9162" y="11270"/>
                    <a:pt x="8953" y="11421"/>
                    <a:pt x="8724" y="11628"/>
                  </a:cubicBezTo>
                  <a:cubicBezTo>
                    <a:pt x="6284" y="13819"/>
                    <a:pt x="5144" y="25480"/>
                    <a:pt x="983" y="25480"/>
                  </a:cubicBezTo>
                  <a:cubicBezTo>
                    <a:pt x="703" y="25480"/>
                    <a:pt x="409" y="25427"/>
                    <a:pt x="100" y="25315"/>
                  </a:cubicBezTo>
                  <a:cubicBezTo>
                    <a:pt x="93" y="25312"/>
                    <a:pt x="85" y="25311"/>
                    <a:pt x="78" y="25311"/>
                  </a:cubicBezTo>
                  <a:cubicBezTo>
                    <a:pt x="24" y="25311"/>
                    <a:pt x="0" y="25394"/>
                    <a:pt x="51" y="25428"/>
                  </a:cubicBezTo>
                  <a:cubicBezTo>
                    <a:pt x="417" y="25666"/>
                    <a:pt x="766" y="25769"/>
                    <a:pt x="1098" y="25769"/>
                  </a:cubicBezTo>
                  <a:cubicBezTo>
                    <a:pt x="2632" y="25769"/>
                    <a:pt x="3788" y="23564"/>
                    <a:pt x="4445" y="22356"/>
                  </a:cubicBezTo>
                  <a:cubicBezTo>
                    <a:pt x="5444" y="20514"/>
                    <a:pt x="6160" y="18496"/>
                    <a:pt x="6911" y="16542"/>
                  </a:cubicBezTo>
                  <a:cubicBezTo>
                    <a:pt x="7782" y="14270"/>
                    <a:pt x="7979" y="12054"/>
                    <a:pt x="10347" y="12054"/>
                  </a:cubicBezTo>
                  <a:cubicBezTo>
                    <a:pt x="10630" y="12054"/>
                    <a:pt x="10945" y="12086"/>
                    <a:pt x="11296" y="12153"/>
                  </a:cubicBezTo>
                  <a:cubicBezTo>
                    <a:pt x="11372" y="12168"/>
                    <a:pt x="11447" y="12175"/>
                    <a:pt x="11519" y="12175"/>
                  </a:cubicBezTo>
                  <a:cubicBezTo>
                    <a:pt x="12526" y="12175"/>
                    <a:pt x="13213" y="10847"/>
                    <a:pt x="13534" y="10153"/>
                  </a:cubicBezTo>
                  <a:cubicBezTo>
                    <a:pt x="14937" y="7136"/>
                    <a:pt x="16649" y="7626"/>
                    <a:pt x="19178" y="6772"/>
                  </a:cubicBezTo>
                  <a:cubicBezTo>
                    <a:pt x="19888" y="6529"/>
                    <a:pt x="19995" y="5920"/>
                    <a:pt x="20038" y="5282"/>
                  </a:cubicBezTo>
                  <a:cubicBezTo>
                    <a:pt x="20162" y="3492"/>
                    <a:pt x="20751" y="2040"/>
                    <a:pt x="21072" y="230"/>
                  </a:cubicBezTo>
                  <a:cubicBezTo>
                    <a:pt x="21098" y="91"/>
                    <a:pt x="20979" y="0"/>
                    <a:pt x="208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89"/>
            <p:cNvSpPr/>
            <p:nvPr/>
          </p:nvSpPr>
          <p:spPr>
            <a:xfrm>
              <a:off x="5768900" y="1995950"/>
              <a:ext cx="164800" cy="211150"/>
            </a:xfrm>
            <a:custGeom>
              <a:avLst/>
              <a:gdLst/>
              <a:ahLst/>
              <a:cxnLst/>
              <a:rect l="l" t="t" r="r" b="b"/>
              <a:pathLst>
                <a:path w="6592" h="8446" extrusionOk="0">
                  <a:moveTo>
                    <a:pt x="6591" y="1"/>
                  </a:moveTo>
                  <a:lnTo>
                    <a:pt x="6591" y="1"/>
                  </a:lnTo>
                  <a:cubicBezTo>
                    <a:pt x="6233" y="442"/>
                    <a:pt x="5875" y="887"/>
                    <a:pt x="5517" y="1329"/>
                  </a:cubicBezTo>
                  <a:cubicBezTo>
                    <a:pt x="3797" y="3477"/>
                    <a:pt x="2102" y="5648"/>
                    <a:pt x="413" y="7825"/>
                  </a:cubicBezTo>
                  <a:cubicBezTo>
                    <a:pt x="277" y="8032"/>
                    <a:pt x="139" y="8240"/>
                    <a:pt x="0" y="8445"/>
                  </a:cubicBezTo>
                  <a:cubicBezTo>
                    <a:pt x="2223" y="5651"/>
                    <a:pt x="4429" y="2842"/>
                    <a:pt x="65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89"/>
            <p:cNvSpPr/>
            <p:nvPr/>
          </p:nvSpPr>
          <p:spPr>
            <a:xfrm>
              <a:off x="5705950" y="2238400"/>
              <a:ext cx="36900" cy="47575"/>
            </a:xfrm>
            <a:custGeom>
              <a:avLst/>
              <a:gdLst/>
              <a:ahLst/>
              <a:cxnLst/>
              <a:rect l="l" t="t" r="r" b="b"/>
              <a:pathLst>
                <a:path w="1476" h="1903" extrusionOk="0">
                  <a:moveTo>
                    <a:pt x="1476" y="0"/>
                  </a:moveTo>
                  <a:lnTo>
                    <a:pt x="1476" y="0"/>
                  </a:lnTo>
                  <a:cubicBezTo>
                    <a:pt x="985" y="635"/>
                    <a:pt x="494" y="1271"/>
                    <a:pt x="1" y="1903"/>
                  </a:cubicBezTo>
                  <a:cubicBezTo>
                    <a:pt x="425" y="1377"/>
                    <a:pt x="847" y="846"/>
                    <a:pt x="1268" y="318"/>
                  </a:cubicBezTo>
                  <a:lnTo>
                    <a:pt x="14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89"/>
            <p:cNvSpPr/>
            <p:nvPr/>
          </p:nvSpPr>
          <p:spPr>
            <a:xfrm>
              <a:off x="5166150" y="3442125"/>
              <a:ext cx="4425" cy="5725"/>
            </a:xfrm>
            <a:custGeom>
              <a:avLst/>
              <a:gdLst/>
              <a:ahLst/>
              <a:cxnLst/>
              <a:rect l="l" t="t" r="r" b="b"/>
              <a:pathLst>
                <a:path w="177" h="229" extrusionOk="0">
                  <a:moveTo>
                    <a:pt x="177" y="1"/>
                  </a:moveTo>
                  <a:cubicBezTo>
                    <a:pt x="108" y="76"/>
                    <a:pt x="59" y="151"/>
                    <a:pt x="1" y="229"/>
                  </a:cubicBezTo>
                  <a:cubicBezTo>
                    <a:pt x="59" y="154"/>
                    <a:pt x="119" y="76"/>
                    <a:pt x="1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89"/>
            <p:cNvSpPr/>
            <p:nvPr/>
          </p:nvSpPr>
          <p:spPr>
            <a:xfrm>
              <a:off x="5451900" y="3109550"/>
              <a:ext cx="52075" cy="70600"/>
            </a:xfrm>
            <a:custGeom>
              <a:avLst/>
              <a:gdLst/>
              <a:ahLst/>
              <a:cxnLst/>
              <a:rect l="l" t="t" r="r" b="b"/>
              <a:pathLst>
                <a:path w="2083" h="2824" extrusionOk="0">
                  <a:moveTo>
                    <a:pt x="2082" y="0"/>
                  </a:moveTo>
                  <a:cubicBezTo>
                    <a:pt x="1386" y="942"/>
                    <a:pt x="693" y="1883"/>
                    <a:pt x="0" y="2824"/>
                  </a:cubicBezTo>
                  <a:cubicBezTo>
                    <a:pt x="249" y="2492"/>
                    <a:pt x="500" y="2163"/>
                    <a:pt x="745" y="1831"/>
                  </a:cubicBezTo>
                  <a:cubicBezTo>
                    <a:pt x="1199" y="1224"/>
                    <a:pt x="1637" y="612"/>
                    <a:pt x="2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89"/>
            <p:cNvSpPr/>
            <p:nvPr/>
          </p:nvSpPr>
          <p:spPr>
            <a:xfrm>
              <a:off x="6131925" y="2028500"/>
              <a:ext cx="71475" cy="94575"/>
            </a:xfrm>
            <a:custGeom>
              <a:avLst/>
              <a:gdLst/>
              <a:ahLst/>
              <a:cxnLst/>
              <a:rect l="l" t="t" r="r" b="b"/>
              <a:pathLst>
                <a:path w="2859" h="3783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1898" y="1251"/>
                    <a:pt x="945" y="2513"/>
                    <a:pt x="1" y="3783"/>
                  </a:cubicBezTo>
                  <a:cubicBezTo>
                    <a:pt x="399" y="3260"/>
                    <a:pt x="795" y="2732"/>
                    <a:pt x="1196" y="2212"/>
                  </a:cubicBezTo>
                  <a:cubicBezTo>
                    <a:pt x="1753" y="1488"/>
                    <a:pt x="2308" y="749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89"/>
            <p:cNvSpPr/>
            <p:nvPr/>
          </p:nvSpPr>
          <p:spPr>
            <a:xfrm>
              <a:off x="6257025" y="2090000"/>
              <a:ext cx="175750" cy="248300"/>
            </a:xfrm>
            <a:custGeom>
              <a:avLst/>
              <a:gdLst/>
              <a:ahLst/>
              <a:cxnLst/>
              <a:rect l="l" t="t" r="r" b="b"/>
              <a:pathLst>
                <a:path w="7030" h="9932" extrusionOk="0">
                  <a:moveTo>
                    <a:pt x="7030" y="1"/>
                  </a:moveTo>
                  <a:cubicBezTo>
                    <a:pt x="4631" y="3257"/>
                    <a:pt x="2295" y="6580"/>
                    <a:pt x="0" y="9932"/>
                  </a:cubicBezTo>
                  <a:cubicBezTo>
                    <a:pt x="2295" y="6791"/>
                    <a:pt x="4585" y="3650"/>
                    <a:pt x="6747" y="422"/>
                  </a:cubicBezTo>
                  <a:cubicBezTo>
                    <a:pt x="6842" y="281"/>
                    <a:pt x="6935" y="142"/>
                    <a:pt x="7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89"/>
            <p:cNvSpPr/>
            <p:nvPr/>
          </p:nvSpPr>
          <p:spPr>
            <a:xfrm>
              <a:off x="6294325" y="2124500"/>
              <a:ext cx="299850" cy="401100"/>
            </a:xfrm>
            <a:custGeom>
              <a:avLst/>
              <a:gdLst/>
              <a:ahLst/>
              <a:cxnLst/>
              <a:rect l="l" t="t" r="r" b="b"/>
              <a:pathLst>
                <a:path w="11994" h="16044" extrusionOk="0">
                  <a:moveTo>
                    <a:pt x="11993" y="1"/>
                  </a:moveTo>
                  <a:lnTo>
                    <a:pt x="11993" y="1"/>
                  </a:lnTo>
                  <a:cubicBezTo>
                    <a:pt x="10339" y="1926"/>
                    <a:pt x="8690" y="3849"/>
                    <a:pt x="7253" y="5858"/>
                  </a:cubicBezTo>
                  <a:cubicBezTo>
                    <a:pt x="4807" y="9274"/>
                    <a:pt x="2382" y="12648"/>
                    <a:pt x="1" y="16044"/>
                  </a:cubicBezTo>
                  <a:cubicBezTo>
                    <a:pt x="2128" y="13122"/>
                    <a:pt x="4328" y="10252"/>
                    <a:pt x="6496" y="7362"/>
                  </a:cubicBezTo>
                  <a:cubicBezTo>
                    <a:pt x="8341" y="4900"/>
                    <a:pt x="10099" y="2405"/>
                    <a:pt x="11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89"/>
            <p:cNvSpPr/>
            <p:nvPr/>
          </p:nvSpPr>
          <p:spPr>
            <a:xfrm>
              <a:off x="6594150" y="2032400"/>
              <a:ext cx="76950" cy="92050"/>
            </a:xfrm>
            <a:custGeom>
              <a:avLst/>
              <a:gdLst/>
              <a:ahLst/>
              <a:cxnLst/>
              <a:rect l="l" t="t" r="r" b="b"/>
              <a:pathLst>
                <a:path w="3078" h="3682" extrusionOk="0">
                  <a:moveTo>
                    <a:pt x="3078" y="1"/>
                  </a:moveTo>
                  <a:lnTo>
                    <a:pt x="3078" y="1"/>
                  </a:lnTo>
                  <a:cubicBezTo>
                    <a:pt x="2858" y="255"/>
                    <a:pt x="2648" y="503"/>
                    <a:pt x="2425" y="754"/>
                  </a:cubicBezTo>
                  <a:cubicBezTo>
                    <a:pt x="1579" y="1707"/>
                    <a:pt x="780" y="2689"/>
                    <a:pt x="0" y="3682"/>
                  </a:cubicBezTo>
                  <a:cubicBezTo>
                    <a:pt x="1045" y="2463"/>
                    <a:pt x="2082" y="1242"/>
                    <a:pt x="30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89"/>
            <p:cNvSpPr/>
            <p:nvPr/>
          </p:nvSpPr>
          <p:spPr>
            <a:xfrm>
              <a:off x="6161675" y="2525575"/>
              <a:ext cx="132675" cy="194325"/>
            </a:xfrm>
            <a:custGeom>
              <a:avLst/>
              <a:gdLst/>
              <a:ahLst/>
              <a:cxnLst/>
              <a:rect l="l" t="t" r="r" b="b"/>
              <a:pathLst>
                <a:path w="5307" h="7773" extrusionOk="0">
                  <a:moveTo>
                    <a:pt x="5307" y="1"/>
                  </a:moveTo>
                  <a:lnTo>
                    <a:pt x="5307" y="1"/>
                  </a:lnTo>
                  <a:cubicBezTo>
                    <a:pt x="3459" y="2535"/>
                    <a:pt x="1672" y="5116"/>
                    <a:pt x="0" y="7772"/>
                  </a:cubicBezTo>
                  <a:cubicBezTo>
                    <a:pt x="1733" y="5154"/>
                    <a:pt x="3499" y="2564"/>
                    <a:pt x="5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89"/>
            <p:cNvSpPr/>
            <p:nvPr/>
          </p:nvSpPr>
          <p:spPr>
            <a:xfrm>
              <a:off x="6379550" y="3041325"/>
              <a:ext cx="23100" cy="28100"/>
            </a:xfrm>
            <a:custGeom>
              <a:avLst/>
              <a:gdLst/>
              <a:ahLst/>
              <a:cxnLst/>
              <a:rect l="l" t="t" r="r" b="b"/>
              <a:pathLst>
                <a:path w="924" h="1124" extrusionOk="0">
                  <a:moveTo>
                    <a:pt x="691" y="1"/>
                  </a:moveTo>
                  <a:cubicBezTo>
                    <a:pt x="643" y="1"/>
                    <a:pt x="594" y="21"/>
                    <a:pt x="558" y="70"/>
                  </a:cubicBezTo>
                  <a:cubicBezTo>
                    <a:pt x="350" y="408"/>
                    <a:pt x="166" y="706"/>
                    <a:pt x="76" y="867"/>
                  </a:cubicBezTo>
                  <a:cubicBezTo>
                    <a:pt x="0" y="1001"/>
                    <a:pt x="116" y="1124"/>
                    <a:pt x="232" y="1124"/>
                  </a:cubicBezTo>
                  <a:cubicBezTo>
                    <a:pt x="284" y="1124"/>
                    <a:pt x="336" y="1099"/>
                    <a:pt x="371" y="1040"/>
                  </a:cubicBezTo>
                  <a:cubicBezTo>
                    <a:pt x="529" y="778"/>
                    <a:pt x="688" y="515"/>
                    <a:pt x="844" y="252"/>
                  </a:cubicBezTo>
                  <a:cubicBezTo>
                    <a:pt x="924" y="122"/>
                    <a:pt x="808" y="1"/>
                    <a:pt x="6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89"/>
            <p:cNvSpPr/>
            <p:nvPr/>
          </p:nvSpPr>
          <p:spPr>
            <a:xfrm>
              <a:off x="6393200" y="3039675"/>
              <a:ext cx="2425" cy="3650"/>
            </a:xfrm>
            <a:custGeom>
              <a:avLst/>
              <a:gdLst/>
              <a:ahLst/>
              <a:cxnLst/>
              <a:rect l="l" t="t" r="r" b="b"/>
              <a:pathLst>
                <a:path w="97" h="146" extrusionOk="0">
                  <a:moveTo>
                    <a:pt x="96" y="1"/>
                  </a:moveTo>
                  <a:cubicBezTo>
                    <a:pt x="91" y="9"/>
                    <a:pt x="85" y="18"/>
                    <a:pt x="80" y="26"/>
                  </a:cubicBezTo>
                  <a:lnTo>
                    <a:pt x="80" y="26"/>
                  </a:lnTo>
                  <a:cubicBezTo>
                    <a:pt x="86" y="18"/>
                    <a:pt x="91" y="9"/>
                    <a:pt x="96" y="1"/>
                  </a:cubicBezTo>
                  <a:close/>
                  <a:moveTo>
                    <a:pt x="80" y="26"/>
                  </a:moveTo>
                  <a:lnTo>
                    <a:pt x="80" y="26"/>
                  </a:lnTo>
                  <a:cubicBezTo>
                    <a:pt x="55" y="66"/>
                    <a:pt x="25" y="104"/>
                    <a:pt x="2" y="144"/>
                  </a:cubicBezTo>
                  <a:lnTo>
                    <a:pt x="2" y="144"/>
                  </a:lnTo>
                  <a:cubicBezTo>
                    <a:pt x="5" y="139"/>
                    <a:pt x="10" y="139"/>
                    <a:pt x="12" y="136"/>
                  </a:cubicBezTo>
                  <a:cubicBezTo>
                    <a:pt x="36" y="99"/>
                    <a:pt x="57" y="63"/>
                    <a:pt x="80" y="26"/>
                  </a:cubicBezTo>
                  <a:close/>
                  <a:moveTo>
                    <a:pt x="2" y="144"/>
                  </a:moveTo>
                  <a:cubicBezTo>
                    <a:pt x="1" y="144"/>
                    <a:pt x="1" y="145"/>
                    <a:pt x="1" y="145"/>
                  </a:cubicBezTo>
                  <a:cubicBezTo>
                    <a:pt x="1" y="145"/>
                    <a:pt x="1" y="144"/>
                    <a:pt x="2" y="14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89"/>
            <p:cNvSpPr/>
            <p:nvPr/>
          </p:nvSpPr>
          <p:spPr>
            <a:xfrm>
              <a:off x="6013550" y="3351625"/>
              <a:ext cx="475" cy="600"/>
            </a:xfrm>
            <a:custGeom>
              <a:avLst/>
              <a:gdLst/>
              <a:ahLst/>
              <a:cxnLst/>
              <a:rect l="l" t="t" r="r" b="b"/>
              <a:pathLst>
                <a:path w="19" h="24" extrusionOk="0">
                  <a:moveTo>
                    <a:pt x="18" y="0"/>
                  </a:moveTo>
                  <a:cubicBezTo>
                    <a:pt x="8" y="14"/>
                    <a:pt x="1" y="23"/>
                    <a:pt x="1" y="23"/>
                  </a:cubicBezTo>
                  <a:cubicBezTo>
                    <a:pt x="1" y="23"/>
                    <a:pt x="6" y="16"/>
                    <a:pt x="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89"/>
            <p:cNvSpPr/>
            <p:nvPr/>
          </p:nvSpPr>
          <p:spPr>
            <a:xfrm>
              <a:off x="6661050" y="2225050"/>
              <a:ext cx="3275" cy="4200"/>
            </a:xfrm>
            <a:custGeom>
              <a:avLst/>
              <a:gdLst/>
              <a:ahLst/>
              <a:cxnLst/>
              <a:rect l="l" t="t" r="r" b="b"/>
              <a:pathLst>
                <a:path w="131" h="168" extrusionOk="0">
                  <a:moveTo>
                    <a:pt x="129" y="0"/>
                  </a:moveTo>
                  <a:cubicBezTo>
                    <a:pt x="128" y="0"/>
                    <a:pt x="118" y="11"/>
                    <a:pt x="102" y="32"/>
                  </a:cubicBezTo>
                  <a:cubicBezTo>
                    <a:pt x="72" y="71"/>
                    <a:pt x="45" y="110"/>
                    <a:pt x="17" y="147"/>
                  </a:cubicBezTo>
                  <a:lnTo>
                    <a:pt x="17" y="147"/>
                  </a:lnTo>
                  <a:cubicBezTo>
                    <a:pt x="97" y="44"/>
                    <a:pt x="130" y="0"/>
                    <a:pt x="129" y="0"/>
                  </a:cubicBezTo>
                  <a:close/>
                  <a:moveTo>
                    <a:pt x="17" y="147"/>
                  </a:moveTo>
                  <a:lnTo>
                    <a:pt x="17" y="147"/>
                  </a:lnTo>
                  <a:cubicBezTo>
                    <a:pt x="12" y="153"/>
                    <a:pt x="6" y="160"/>
                    <a:pt x="0" y="168"/>
                  </a:cubicBezTo>
                  <a:cubicBezTo>
                    <a:pt x="6" y="161"/>
                    <a:pt x="11" y="154"/>
                    <a:pt x="17" y="14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89"/>
            <p:cNvSpPr/>
            <p:nvPr/>
          </p:nvSpPr>
          <p:spPr>
            <a:xfrm>
              <a:off x="4492925" y="1558725"/>
              <a:ext cx="2898050" cy="2460325"/>
            </a:xfrm>
            <a:custGeom>
              <a:avLst/>
              <a:gdLst/>
              <a:ahLst/>
              <a:cxnLst/>
              <a:rect l="l" t="t" r="r" b="b"/>
              <a:pathLst>
                <a:path w="115922" h="98413" extrusionOk="0">
                  <a:moveTo>
                    <a:pt x="61043" y="3433"/>
                  </a:moveTo>
                  <a:cubicBezTo>
                    <a:pt x="61363" y="3488"/>
                    <a:pt x="61675" y="3546"/>
                    <a:pt x="61969" y="3618"/>
                  </a:cubicBezTo>
                  <a:cubicBezTo>
                    <a:pt x="61253" y="4259"/>
                    <a:pt x="60549" y="4917"/>
                    <a:pt x="59853" y="5592"/>
                  </a:cubicBezTo>
                  <a:cubicBezTo>
                    <a:pt x="60275" y="4891"/>
                    <a:pt x="60673" y="4172"/>
                    <a:pt x="61043" y="3433"/>
                  </a:cubicBezTo>
                  <a:close/>
                  <a:moveTo>
                    <a:pt x="59591" y="3190"/>
                  </a:moveTo>
                  <a:cubicBezTo>
                    <a:pt x="59881" y="3251"/>
                    <a:pt x="60186" y="3300"/>
                    <a:pt x="60491" y="3349"/>
                  </a:cubicBezTo>
                  <a:lnTo>
                    <a:pt x="60491" y="3349"/>
                  </a:lnTo>
                  <a:cubicBezTo>
                    <a:pt x="59606" y="4142"/>
                    <a:pt x="58747" y="4961"/>
                    <a:pt x="57919" y="5800"/>
                  </a:cubicBezTo>
                  <a:cubicBezTo>
                    <a:pt x="58493" y="4943"/>
                    <a:pt x="59054" y="4077"/>
                    <a:pt x="59591" y="3190"/>
                  </a:cubicBezTo>
                  <a:close/>
                  <a:moveTo>
                    <a:pt x="65678" y="2890"/>
                  </a:moveTo>
                  <a:cubicBezTo>
                    <a:pt x="65824" y="2890"/>
                    <a:pt x="65972" y="2906"/>
                    <a:pt x="66121" y="2939"/>
                  </a:cubicBezTo>
                  <a:cubicBezTo>
                    <a:pt x="64747" y="4140"/>
                    <a:pt x="63471" y="5523"/>
                    <a:pt x="62261" y="7001"/>
                  </a:cubicBezTo>
                  <a:cubicBezTo>
                    <a:pt x="62833" y="6049"/>
                    <a:pt x="63378" y="5087"/>
                    <a:pt x="63860" y="4114"/>
                  </a:cubicBezTo>
                  <a:cubicBezTo>
                    <a:pt x="63909" y="4028"/>
                    <a:pt x="63870" y="3917"/>
                    <a:pt x="63776" y="3881"/>
                  </a:cubicBezTo>
                  <a:lnTo>
                    <a:pt x="63776" y="3881"/>
                  </a:lnTo>
                  <a:cubicBezTo>
                    <a:pt x="64389" y="3222"/>
                    <a:pt x="65021" y="2890"/>
                    <a:pt x="65678" y="2890"/>
                  </a:cubicBezTo>
                  <a:close/>
                  <a:moveTo>
                    <a:pt x="58505" y="4354"/>
                  </a:moveTo>
                  <a:lnTo>
                    <a:pt x="58505" y="4354"/>
                  </a:lnTo>
                  <a:cubicBezTo>
                    <a:pt x="57985" y="5220"/>
                    <a:pt x="57431" y="6063"/>
                    <a:pt x="56865" y="6897"/>
                  </a:cubicBezTo>
                  <a:cubicBezTo>
                    <a:pt x="56380" y="7411"/>
                    <a:pt x="55904" y="7934"/>
                    <a:pt x="55436" y="8462"/>
                  </a:cubicBezTo>
                  <a:cubicBezTo>
                    <a:pt x="56724" y="6788"/>
                    <a:pt x="58095" y="5035"/>
                    <a:pt x="58505" y="4354"/>
                  </a:cubicBezTo>
                  <a:close/>
                  <a:moveTo>
                    <a:pt x="69051" y="7732"/>
                  </a:moveTo>
                  <a:cubicBezTo>
                    <a:pt x="69092" y="8159"/>
                    <a:pt x="69201" y="8578"/>
                    <a:pt x="69377" y="8970"/>
                  </a:cubicBezTo>
                  <a:cubicBezTo>
                    <a:pt x="68638" y="9626"/>
                    <a:pt x="67920" y="10304"/>
                    <a:pt x="67221" y="11006"/>
                  </a:cubicBezTo>
                  <a:cubicBezTo>
                    <a:pt x="67870" y="9946"/>
                    <a:pt x="68488" y="8861"/>
                    <a:pt x="69051" y="7732"/>
                  </a:cubicBezTo>
                  <a:close/>
                  <a:moveTo>
                    <a:pt x="84084" y="7608"/>
                  </a:moveTo>
                  <a:cubicBezTo>
                    <a:pt x="84373" y="7711"/>
                    <a:pt x="84656" y="7833"/>
                    <a:pt x="84927" y="7977"/>
                  </a:cubicBezTo>
                  <a:cubicBezTo>
                    <a:pt x="84904" y="7980"/>
                    <a:pt x="84884" y="7992"/>
                    <a:pt x="84866" y="8006"/>
                  </a:cubicBezTo>
                  <a:cubicBezTo>
                    <a:pt x="83931" y="9060"/>
                    <a:pt x="83019" y="10125"/>
                    <a:pt x="82109" y="11190"/>
                  </a:cubicBezTo>
                  <a:cubicBezTo>
                    <a:pt x="82857" y="10047"/>
                    <a:pt x="83518" y="8849"/>
                    <a:pt x="84084" y="7608"/>
                  </a:cubicBezTo>
                  <a:close/>
                  <a:moveTo>
                    <a:pt x="87444" y="9709"/>
                  </a:moveTo>
                  <a:cubicBezTo>
                    <a:pt x="87779" y="9955"/>
                    <a:pt x="88143" y="10163"/>
                    <a:pt x="88524" y="10333"/>
                  </a:cubicBezTo>
                  <a:cubicBezTo>
                    <a:pt x="88019" y="10867"/>
                    <a:pt x="87537" y="11427"/>
                    <a:pt x="87043" y="11973"/>
                  </a:cubicBezTo>
                  <a:cubicBezTo>
                    <a:pt x="87358" y="11407"/>
                    <a:pt x="87672" y="10838"/>
                    <a:pt x="87961" y="10255"/>
                  </a:cubicBezTo>
                  <a:cubicBezTo>
                    <a:pt x="88024" y="10128"/>
                    <a:pt x="87927" y="10002"/>
                    <a:pt x="87813" y="10002"/>
                  </a:cubicBezTo>
                  <a:cubicBezTo>
                    <a:pt x="87775" y="10002"/>
                    <a:pt x="87735" y="10016"/>
                    <a:pt x="87698" y="10050"/>
                  </a:cubicBezTo>
                  <a:cubicBezTo>
                    <a:pt x="86997" y="10697"/>
                    <a:pt x="86350" y="11413"/>
                    <a:pt x="85721" y="12152"/>
                  </a:cubicBezTo>
                  <a:cubicBezTo>
                    <a:pt x="86292" y="11338"/>
                    <a:pt x="86876" y="10529"/>
                    <a:pt x="87444" y="9709"/>
                  </a:cubicBezTo>
                  <a:close/>
                  <a:moveTo>
                    <a:pt x="72219" y="7833"/>
                  </a:moveTo>
                  <a:cubicBezTo>
                    <a:pt x="72233" y="7833"/>
                    <a:pt x="72247" y="7833"/>
                    <a:pt x="72262" y="7833"/>
                  </a:cubicBezTo>
                  <a:cubicBezTo>
                    <a:pt x="70729" y="9279"/>
                    <a:pt x="69250" y="10772"/>
                    <a:pt x="67830" y="12310"/>
                  </a:cubicBezTo>
                  <a:cubicBezTo>
                    <a:pt x="68442" y="11366"/>
                    <a:pt x="69040" y="10414"/>
                    <a:pt x="69626" y="9452"/>
                  </a:cubicBezTo>
                  <a:cubicBezTo>
                    <a:pt x="69654" y="9474"/>
                    <a:pt x="69686" y="9484"/>
                    <a:pt x="69718" y="9484"/>
                  </a:cubicBezTo>
                  <a:cubicBezTo>
                    <a:pt x="69767" y="9484"/>
                    <a:pt x="69816" y="9463"/>
                    <a:pt x="69854" y="9426"/>
                  </a:cubicBezTo>
                  <a:lnTo>
                    <a:pt x="69854" y="9429"/>
                  </a:lnTo>
                  <a:cubicBezTo>
                    <a:pt x="69888" y="9453"/>
                    <a:pt x="69931" y="9467"/>
                    <a:pt x="69973" y="9467"/>
                  </a:cubicBezTo>
                  <a:cubicBezTo>
                    <a:pt x="70036" y="9467"/>
                    <a:pt x="70096" y="9435"/>
                    <a:pt x="70122" y="9357"/>
                  </a:cubicBezTo>
                  <a:cubicBezTo>
                    <a:pt x="70540" y="8021"/>
                    <a:pt x="71319" y="7833"/>
                    <a:pt x="72219" y="7833"/>
                  </a:cubicBezTo>
                  <a:close/>
                  <a:moveTo>
                    <a:pt x="88876" y="10483"/>
                  </a:moveTo>
                  <a:cubicBezTo>
                    <a:pt x="89237" y="10630"/>
                    <a:pt x="89610" y="10766"/>
                    <a:pt x="89982" y="10905"/>
                  </a:cubicBezTo>
                  <a:cubicBezTo>
                    <a:pt x="89102" y="11704"/>
                    <a:pt x="88256" y="12544"/>
                    <a:pt x="87430" y="13402"/>
                  </a:cubicBezTo>
                  <a:cubicBezTo>
                    <a:pt x="87970" y="12458"/>
                    <a:pt x="88452" y="11482"/>
                    <a:pt x="88876" y="10483"/>
                  </a:cubicBezTo>
                  <a:close/>
                  <a:moveTo>
                    <a:pt x="104289" y="11818"/>
                  </a:moveTo>
                  <a:cubicBezTo>
                    <a:pt x="104309" y="11818"/>
                    <a:pt x="104330" y="11819"/>
                    <a:pt x="104351" y="11820"/>
                  </a:cubicBezTo>
                  <a:cubicBezTo>
                    <a:pt x="103669" y="12539"/>
                    <a:pt x="103026" y="13286"/>
                    <a:pt x="102393" y="14046"/>
                  </a:cubicBezTo>
                  <a:cubicBezTo>
                    <a:pt x="102720" y="13523"/>
                    <a:pt x="103002" y="12998"/>
                    <a:pt x="103282" y="12443"/>
                  </a:cubicBezTo>
                  <a:cubicBezTo>
                    <a:pt x="103511" y="11992"/>
                    <a:pt x="103868" y="11818"/>
                    <a:pt x="104289" y="11818"/>
                  </a:cubicBezTo>
                  <a:close/>
                  <a:moveTo>
                    <a:pt x="55404" y="8959"/>
                  </a:moveTo>
                  <a:cubicBezTo>
                    <a:pt x="54042" y="10812"/>
                    <a:pt x="52592" y="12608"/>
                    <a:pt x="51109" y="14375"/>
                  </a:cubicBezTo>
                  <a:cubicBezTo>
                    <a:pt x="52047" y="13119"/>
                    <a:pt x="52997" y="11872"/>
                    <a:pt x="53981" y="10648"/>
                  </a:cubicBezTo>
                  <a:cubicBezTo>
                    <a:pt x="54440" y="10073"/>
                    <a:pt x="54919" y="9513"/>
                    <a:pt x="55404" y="8959"/>
                  </a:cubicBezTo>
                  <a:close/>
                  <a:moveTo>
                    <a:pt x="102055" y="14949"/>
                  </a:moveTo>
                  <a:lnTo>
                    <a:pt x="102055" y="14949"/>
                  </a:lnTo>
                  <a:cubicBezTo>
                    <a:pt x="102054" y="14951"/>
                    <a:pt x="102053" y="14953"/>
                    <a:pt x="102051" y="14955"/>
                  </a:cubicBezTo>
                  <a:lnTo>
                    <a:pt x="102051" y="14955"/>
                  </a:lnTo>
                  <a:cubicBezTo>
                    <a:pt x="102053" y="14953"/>
                    <a:pt x="102054" y="14951"/>
                    <a:pt x="102055" y="14949"/>
                  </a:cubicBezTo>
                  <a:close/>
                  <a:moveTo>
                    <a:pt x="50733" y="10997"/>
                  </a:moveTo>
                  <a:cubicBezTo>
                    <a:pt x="49674" y="12443"/>
                    <a:pt x="48568" y="13858"/>
                    <a:pt x="47445" y="15249"/>
                  </a:cubicBezTo>
                  <a:lnTo>
                    <a:pt x="47442" y="15249"/>
                  </a:lnTo>
                  <a:cubicBezTo>
                    <a:pt x="48528" y="13823"/>
                    <a:pt x="49625" y="12406"/>
                    <a:pt x="50733" y="10997"/>
                  </a:cubicBezTo>
                  <a:close/>
                  <a:moveTo>
                    <a:pt x="86929" y="11333"/>
                  </a:moveTo>
                  <a:cubicBezTo>
                    <a:pt x="87008" y="11333"/>
                    <a:pt x="86834" y="11743"/>
                    <a:pt x="86220" y="12839"/>
                  </a:cubicBezTo>
                  <a:lnTo>
                    <a:pt x="86217" y="12839"/>
                  </a:lnTo>
                  <a:cubicBezTo>
                    <a:pt x="86191" y="12888"/>
                    <a:pt x="86160" y="12934"/>
                    <a:pt x="86134" y="12983"/>
                  </a:cubicBezTo>
                  <a:cubicBezTo>
                    <a:pt x="85366" y="13849"/>
                    <a:pt x="84615" y="14733"/>
                    <a:pt x="83876" y="15628"/>
                  </a:cubicBezTo>
                  <a:cubicBezTo>
                    <a:pt x="84061" y="15327"/>
                    <a:pt x="84254" y="15030"/>
                    <a:pt x="84436" y="14724"/>
                  </a:cubicBezTo>
                  <a:cubicBezTo>
                    <a:pt x="84900" y="13954"/>
                    <a:pt x="86727" y="11333"/>
                    <a:pt x="86929" y="11333"/>
                  </a:cubicBezTo>
                  <a:close/>
                  <a:moveTo>
                    <a:pt x="85135" y="8078"/>
                  </a:moveTo>
                  <a:cubicBezTo>
                    <a:pt x="85810" y="8459"/>
                    <a:pt x="86471" y="8953"/>
                    <a:pt x="87141" y="9478"/>
                  </a:cubicBezTo>
                  <a:cubicBezTo>
                    <a:pt x="84756" y="11429"/>
                    <a:pt x="82818" y="13748"/>
                    <a:pt x="81039" y="16204"/>
                  </a:cubicBezTo>
                  <a:lnTo>
                    <a:pt x="81039" y="16204"/>
                  </a:lnTo>
                  <a:cubicBezTo>
                    <a:pt x="82739" y="13791"/>
                    <a:pt x="84376" y="11342"/>
                    <a:pt x="85914" y="8837"/>
                  </a:cubicBezTo>
                  <a:cubicBezTo>
                    <a:pt x="85990" y="8714"/>
                    <a:pt x="85878" y="8583"/>
                    <a:pt x="85762" y="8583"/>
                  </a:cubicBezTo>
                  <a:cubicBezTo>
                    <a:pt x="85723" y="8583"/>
                    <a:pt x="85684" y="8598"/>
                    <a:pt x="85652" y="8632"/>
                  </a:cubicBezTo>
                  <a:cubicBezTo>
                    <a:pt x="84615" y="9721"/>
                    <a:pt x="83610" y="10835"/>
                    <a:pt x="82635" y="11978"/>
                  </a:cubicBezTo>
                  <a:cubicBezTo>
                    <a:pt x="83509" y="10760"/>
                    <a:pt x="84347" y="9510"/>
                    <a:pt x="85123" y="8205"/>
                  </a:cubicBezTo>
                  <a:lnTo>
                    <a:pt x="85123" y="8202"/>
                  </a:lnTo>
                  <a:cubicBezTo>
                    <a:pt x="85146" y="8165"/>
                    <a:pt x="85149" y="8119"/>
                    <a:pt x="85135" y="8078"/>
                  </a:cubicBezTo>
                  <a:close/>
                  <a:moveTo>
                    <a:pt x="103692" y="12878"/>
                  </a:moveTo>
                  <a:lnTo>
                    <a:pt x="103692" y="12878"/>
                  </a:lnTo>
                  <a:cubicBezTo>
                    <a:pt x="103709" y="12878"/>
                    <a:pt x="103679" y="12942"/>
                    <a:pt x="103588" y="13093"/>
                  </a:cubicBezTo>
                  <a:cubicBezTo>
                    <a:pt x="102616" y="14710"/>
                    <a:pt x="101351" y="16156"/>
                    <a:pt x="100066" y="17556"/>
                  </a:cubicBezTo>
                  <a:cubicBezTo>
                    <a:pt x="100723" y="16680"/>
                    <a:pt x="101380" y="15807"/>
                    <a:pt x="102051" y="14955"/>
                  </a:cubicBezTo>
                  <a:lnTo>
                    <a:pt x="102051" y="14955"/>
                  </a:lnTo>
                  <a:cubicBezTo>
                    <a:pt x="102040" y="14969"/>
                    <a:pt x="102035" y="14975"/>
                    <a:pt x="102034" y="14975"/>
                  </a:cubicBezTo>
                  <a:cubicBezTo>
                    <a:pt x="102025" y="14975"/>
                    <a:pt x="103600" y="12878"/>
                    <a:pt x="103692" y="12878"/>
                  </a:cubicBezTo>
                  <a:close/>
                  <a:moveTo>
                    <a:pt x="111392" y="17729"/>
                  </a:moveTo>
                  <a:cubicBezTo>
                    <a:pt x="111513" y="17854"/>
                    <a:pt x="111643" y="17975"/>
                    <a:pt x="111767" y="18099"/>
                  </a:cubicBezTo>
                  <a:cubicBezTo>
                    <a:pt x="110771" y="19136"/>
                    <a:pt x="110258" y="19642"/>
                    <a:pt x="110167" y="19642"/>
                  </a:cubicBezTo>
                  <a:cubicBezTo>
                    <a:pt x="110064" y="19642"/>
                    <a:pt x="110501" y="18993"/>
                    <a:pt x="111389" y="17729"/>
                  </a:cubicBezTo>
                  <a:close/>
                  <a:moveTo>
                    <a:pt x="107154" y="13298"/>
                  </a:moveTo>
                  <a:cubicBezTo>
                    <a:pt x="108193" y="14150"/>
                    <a:pt x="109085" y="15108"/>
                    <a:pt x="109328" y="15397"/>
                  </a:cubicBezTo>
                  <a:cubicBezTo>
                    <a:pt x="109946" y="16133"/>
                    <a:pt x="110535" y="16814"/>
                    <a:pt x="111144" y="17464"/>
                  </a:cubicBezTo>
                  <a:cubicBezTo>
                    <a:pt x="110730" y="17777"/>
                    <a:pt x="110330" y="18111"/>
                    <a:pt x="109930" y="18448"/>
                  </a:cubicBezTo>
                  <a:lnTo>
                    <a:pt x="109930" y="18448"/>
                  </a:lnTo>
                  <a:cubicBezTo>
                    <a:pt x="110079" y="18071"/>
                    <a:pt x="110229" y="17696"/>
                    <a:pt x="110350" y="17302"/>
                  </a:cubicBezTo>
                  <a:cubicBezTo>
                    <a:pt x="110385" y="17185"/>
                    <a:pt x="110281" y="17087"/>
                    <a:pt x="110176" y="17087"/>
                  </a:cubicBezTo>
                  <a:cubicBezTo>
                    <a:pt x="110136" y="17087"/>
                    <a:pt x="110096" y="17101"/>
                    <a:pt x="110064" y="17135"/>
                  </a:cubicBezTo>
                  <a:cubicBezTo>
                    <a:pt x="109334" y="17903"/>
                    <a:pt x="108638" y="18699"/>
                    <a:pt x="107936" y="19490"/>
                  </a:cubicBezTo>
                  <a:cubicBezTo>
                    <a:pt x="108606" y="18483"/>
                    <a:pt x="109247" y="17455"/>
                    <a:pt x="109853" y="16396"/>
                  </a:cubicBezTo>
                  <a:cubicBezTo>
                    <a:pt x="109923" y="16270"/>
                    <a:pt x="109820" y="16154"/>
                    <a:pt x="109707" y="16154"/>
                  </a:cubicBezTo>
                  <a:cubicBezTo>
                    <a:pt x="109669" y="16154"/>
                    <a:pt x="109630" y="16167"/>
                    <a:pt x="109596" y="16196"/>
                  </a:cubicBezTo>
                  <a:cubicBezTo>
                    <a:pt x="108603" y="17063"/>
                    <a:pt x="107676" y="18001"/>
                    <a:pt x="106782" y="18977"/>
                  </a:cubicBezTo>
                  <a:cubicBezTo>
                    <a:pt x="107570" y="17750"/>
                    <a:pt x="108291" y="16479"/>
                    <a:pt x="108903" y="15134"/>
                  </a:cubicBezTo>
                  <a:cubicBezTo>
                    <a:pt x="108968" y="15013"/>
                    <a:pt x="108870" y="14896"/>
                    <a:pt x="108762" y="14896"/>
                  </a:cubicBezTo>
                  <a:cubicBezTo>
                    <a:pt x="108726" y="14896"/>
                    <a:pt x="108688" y="14909"/>
                    <a:pt x="108655" y="14941"/>
                  </a:cubicBezTo>
                  <a:cubicBezTo>
                    <a:pt x="108011" y="15463"/>
                    <a:pt x="107405" y="16023"/>
                    <a:pt x="106813" y="16598"/>
                  </a:cubicBezTo>
                  <a:cubicBezTo>
                    <a:pt x="107220" y="15919"/>
                    <a:pt x="107616" y="15229"/>
                    <a:pt x="107977" y="14513"/>
                  </a:cubicBezTo>
                  <a:cubicBezTo>
                    <a:pt x="108041" y="14384"/>
                    <a:pt x="107931" y="14239"/>
                    <a:pt x="107814" y="14239"/>
                  </a:cubicBezTo>
                  <a:cubicBezTo>
                    <a:pt x="107773" y="14239"/>
                    <a:pt x="107732" y="14256"/>
                    <a:pt x="107697" y="14297"/>
                  </a:cubicBezTo>
                  <a:cubicBezTo>
                    <a:pt x="106042" y="16162"/>
                    <a:pt x="104229" y="18050"/>
                    <a:pt x="102454" y="19973"/>
                  </a:cubicBezTo>
                  <a:cubicBezTo>
                    <a:pt x="104227" y="17923"/>
                    <a:pt x="105910" y="15801"/>
                    <a:pt x="107154" y="13298"/>
                  </a:cubicBezTo>
                  <a:close/>
                  <a:moveTo>
                    <a:pt x="112036" y="18362"/>
                  </a:moveTo>
                  <a:cubicBezTo>
                    <a:pt x="112247" y="18567"/>
                    <a:pt x="112469" y="18774"/>
                    <a:pt x="112691" y="18977"/>
                  </a:cubicBezTo>
                  <a:cubicBezTo>
                    <a:pt x="112687" y="18976"/>
                    <a:pt x="112683" y="18976"/>
                    <a:pt x="112678" y="18976"/>
                  </a:cubicBezTo>
                  <a:cubicBezTo>
                    <a:pt x="112657" y="18976"/>
                    <a:pt x="112635" y="18982"/>
                    <a:pt x="112616" y="18994"/>
                  </a:cubicBezTo>
                  <a:cubicBezTo>
                    <a:pt x="111554" y="19788"/>
                    <a:pt x="111816" y="19577"/>
                    <a:pt x="110806" y="20446"/>
                  </a:cubicBezTo>
                  <a:cubicBezTo>
                    <a:pt x="111178" y="20123"/>
                    <a:pt x="111770" y="18887"/>
                    <a:pt x="112033" y="18365"/>
                  </a:cubicBezTo>
                  <a:lnTo>
                    <a:pt x="112036" y="18362"/>
                  </a:lnTo>
                  <a:close/>
                  <a:moveTo>
                    <a:pt x="58309" y="7680"/>
                  </a:moveTo>
                  <a:cubicBezTo>
                    <a:pt x="55220" y="12345"/>
                    <a:pt x="50950" y="16439"/>
                    <a:pt x="47459" y="20712"/>
                  </a:cubicBezTo>
                  <a:cubicBezTo>
                    <a:pt x="50846" y="16147"/>
                    <a:pt x="54437" y="11756"/>
                    <a:pt x="58309" y="7680"/>
                  </a:cubicBezTo>
                  <a:close/>
                  <a:moveTo>
                    <a:pt x="64978" y="14060"/>
                  </a:moveTo>
                  <a:lnTo>
                    <a:pt x="64978" y="14060"/>
                  </a:lnTo>
                  <a:cubicBezTo>
                    <a:pt x="63321" y="16430"/>
                    <a:pt x="61482" y="18685"/>
                    <a:pt x="59671" y="20948"/>
                  </a:cubicBezTo>
                  <a:cubicBezTo>
                    <a:pt x="60959" y="19104"/>
                    <a:pt x="62275" y="17279"/>
                    <a:pt x="63658" y="15501"/>
                  </a:cubicBezTo>
                  <a:cubicBezTo>
                    <a:pt x="63999" y="15062"/>
                    <a:pt x="64464" y="14568"/>
                    <a:pt x="64978" y="14060"/>
                  </a:cubicBezTo>
                  <a:close/>
                  <a:moveTo>
                    <a:pt x="112876" y="19132"/>
                  </a:moveTo>
                  <a:cubicBezTo>
                    <a:pt x="113118" y="19346"/>
                    <a:pt x="113352" y="19557"/>
                    <a:pt x="113618" y="19765"/>
                  </a:cubicBezTo>
                  <a:cubicBezTo>
                    <a:pt x="113962" y="20039"/>
                    <a:pt x="114132" y="20339"/>
                    <a:pt x="114187" y="20639"/>
                  </a:cubicBezTo>
                  <a:cubicBezTo>
                    <a:pt x="113634" y="21001"/>
                    <a:pt x="113032" y="21425"/>
                    <a:pt x="112783" y="21425"/>
                  </a:cubicBezTo>
                  <a:cubicBezTo>
                    <a:pt x="112568" y="21425"/>
                    <a:pt x="112613" y="21113"/>
                    <a:pt x="113170" y="20180"/>
                  </a:cubicBezTo>
                  <a:cubicBezTo>
                    <a:pt x="113251" y="20044"/>
                    <a:pt x="113137" y="19922"/>
                    <a:pt x="113014" y="19922"/>
                  </a:cubicBezTo>
                  <a:cubicBezTo>
                    <a:pt x="112973" y="19922"/>
                    <a:pt x="112930" y="19936"/>
                    <a:pt x="112893" y="19967"/>
                  </a:cubicBezTo>
                  <a:cubicBezTo>
                    <a:pt x="112069" y="20670"/>
                    <a:pt x="111717" y="20928"/>
                    <a:pt x="111637" y="20928"/>
                  </a:cubicBezTo>
                  <a:cubicBezTo>
                    <a:pt x="111470" y="20928"/>
                    <a:pt x="112479" y="19808"/>
                    <a:pt x="112856" y="19236"/>
                  </a:cubicBezTo>
                  <a:cubicBezTo>
                    <a:pt x="112876" y="19205"/>
                    <a:pt x="112882" y="19167"/>
                    <a:pt x="112876" y="19132"/>
                  </a:cubicBezTo>
                  <a:close/>
                  <a:moveTo>
                    <a:pt x="112032" y="19730"/>
                  </a:moveTo>
                  <a:cubicBezTo>
                    <a:pt x="112106" y="19730"/>
                    <a:pt x="111824" y="20149"/>
                    <a:pt x="110846" y="21384"/>
                  </a:cubicBezTo>
                  <a:cubicBezTo>
                    <a:pt x="110835" y="21402"/>
                    <a:pt x="110829" y="21425"/>
                    <a:pt x="110826" y="21448"/>
                  </a:cubicBezTo>
                  <a:cubicBezTo>
                    <a:pt x="110688" y="21370"/>
                    <a:pt x="110546" y="21304"/>
                    <a:pt x="110402" y="21249"/>
                  </a:cubicBezTo>
                  <a:cubicBezTo>
                    <a:pt x="110972" y="20708"/>
                    <a:pt x="111918" y="19730"/>
                    <a:pt x="112032" y="19730"/>
                  </a:cubicBezTo>
                  <a:close/>
                  <a:moveTo>
                    <a:pt x="112314" y="20826"/>
                  </a:moveTo>
                  <a:cubicBezTo>
                    <a:pt x="112392" y="20826"/>
                    <a:pt x="112197" y="21153"/>
                    <a:pt x="111767" y="22051"/>
                  </a:cubicBezTo>
                  <a:cubicBezTo>
                    <a:pt x="111701" y="22019"/>
                    <a:pt x="111637" y="21982"/>
                    <a:pt x="111574" y="21942"/>
                  </a:cubicBezTo>
                  <a:cubicBezTo>
                    <a:pt x="111375" y="21806"/>
                    <a:pt x="111233" y="21711"/>
                    <a:pt x="111112" y="21630"/>
                  </a:cubicBezTo>
                  <a:lnTo>
                    <a:pt x="111115" y="21630"/>
                  </a:lnTo>
                  <a:cubicBezTo>
                    <a:pt x="111847" y="21190"/>
                    <a:pt x="112232" y="20826"/>
                    <a:pt x="112314" y="20826"/>
                  </a:cubicBezTo>
                  <a:close/>
                  <a:moveTo>
                    <a:pt x="113767" y="21222"/>
                  </a:moveTo>
                  <a:cubicBezTo>
                    <a:pt x="113905" y="21222"/>
                    <a:pt x="113920" y="21384"/>
                    <a:pt x="113742" y="21817"/>
                  </a:cubicBezTo>
                  <a:cubicBezTo>
                    <a:pt x="113422" y="22108"/>
                    <a:pt x="113009" y="22264"/>
                    <a:pt x="112587" y="22264"/>
                  </a:cubicBezTo>
                  <a:cubicBezTo>
                    <a:pt x="112438" y="22264"/>
                    <a:pt x="112288" y="22244"/>
                    <a:pt x="112140" y="22204"/>
                  </a:cubicBezTo>
                  <a:lnTo>
                    <a:pt x="112143" y="22204"/>
                  </a:lnTo>
                  <a:cubicBezTo>
                    <a:pt x="112813" y="21792"/>
                    <a:pt x="113507" y="21222"/>
                    <a:pt x="113767" y="21222"/>
                  </a:cubicBezTo>
                  <a:close/>
                  <a:moveTo>
                    <a:pt x="109609" y="18024"/>
                  </a:moveTo>
                  <a:cubicBezTo>
                    <a:pt x="109711" y="18024"/>
                    <a:pt x="109671" y="18268"/>
                    <a:pt x="109397" y="18907"/>
                  </a:cubicBezTo>
                  <a:cubicBezTo>
                    <a:pt x="108107" y="20048"/>
                    <a:pt x="106888" y="21298"/>
                    <a:pt x="105725" y="22608"/>
                  </a:cubicBezTo>
                  <a:cubicBezTo>
                    <a:pt x="105910" y="22363"/>
                    <a:pt x="106094" y="22123"/>
                    <a:pt x="106273" y="21875"/>
                  </a:cubicBezTo>
                  <a:cubicBezTo>
                    <a:pt x="106689" y="21393"/>
                    <a:pt x="107093" y="20899"/>
                    <a:pt x="107512" y="20420"/>
                  </a:cubicBezTo>
                  <a:cubicBezTo>
                    <a:pt x="107964" y="19902"/>
                    <a:pt x="109329" y="18024"/>
                    <a:pt x="109609" y="18024"/>
                  </a:cubicBezTo>
                  <a:close/>
                  <a:moveTo>
                    <a:pt x="63918" y="17279"/>
                  </a:moveTo>
                  <a:lnTo>
                    <a:pt x="63918" y="17279"/>
                  </a:lnTo>
                  <a:cubicBezTo>
                    <a:pt x="62431" y="19234"/>
                    <a:pt x="60890" y="21153"/>
                    <a:pt x="59354" y="23067"/>
                  </a:cubicBezTo>
                  <a:cubicBezTo>
                    <a:pt x="60823" y="21096"/>
                    <a:pt x="62353" y="19173"/>
                    <a:pt x="63918" y="17279"/>
                  </a:cubicBezTo>
                  <a:close/>
                  <a:moveTo>
                    <a:pt x="71488" y="9475"/>
                  </a:moveTo>
                  <a:lnTo>
                    <a:pt x="71488" y="9475"/>
                  </a:lnTo>
                  <a:cubicBezTo>
                    <a:pt x="70731" y="10740"/>
                    <a:pt x="69943" y="11990"/>
                    <a:pt x="69123" y="13220"/>
                  </a:cubicBezTo>
                  <a:cubicBezTo>
                    <a:pt x="67169" y="15864"/>
                    <a:pt x="65238" y="18529"/>
                    <a:pt x="63329" y="21211"/>
                  </a:cubicBezTo>
                  <a:cubicBezTo>
                    <a:pt x="62784" y="21916"/>
                    <a:pt x="62232" y="22620"/>
                    <a:pt x="61678" y="23319"/>
                  </a:cubicBezTo>
                  <a:cubicBezTo>
                    <a:pt x="63768" y="20362"/>
                    <a:pt x="65838" y="17395"/>
                    <a:pt x="67798" y="14349"/>
                  </a:cubicBezTo>
                  <a:cubicBezTo>
                    <a:pt x="68142" y="13815"/>
                    <a:pt x="68832" y="12492"/>
                    <a:pt x="69574" y="11364"/>
                  </a:cubicBezTo>
                  <a:cubicBezTo>
                    <a:pt x="70264" y="10731"/>
                    <a:pt x="70899" y="10108"/>
                    <a:pt x="71384" y="9519"/>
                  </a:cubicBezTo>
                  <a:cubicBezTo>
                    <a:pt x="71401" y="9513"/>
                    <a:pt x="71419" y="9504"/>
                    <a:pt x="71436" y="9504"/>
                  </a:cubicBezTo>
                  <a:cubicBezTo>
                    <a:pt x="71456" y="9499"/>
                    <a:pt x="71473" y="9490"/>
                    <a:pt x="71488" y="9475"/>
                  </a:cubicBezTo>
                  <a:close/>
                  <a:moveTo>
                    <a:pt x="101022" y="19684"/>
                  </a:moveTo>
                  <a:lnTo>
                    <a:pt x="101022" y="19684"/>
                  </a:lnTo>
                  <a:cubicBezTo>
                    <a:pt x="100522" y="20411"/>
                    <a:pt x="100029" y="21148"/>
                    <a:pt x="99526" y="21884"/>
                  </a:cubicBezTo>
                  <a:lnTo>
                    <a:pt x="99526" y="21881"/>
                  </a:lnTo>
                  <a:cubicBezTo>
                    <a:pt x="99483" y="21944"/>
                    <a:pt x="99425" y="22025"/>
                    <a:pt x="99359" y="22118"/>
                  </a:cubicBezTo>
                  <a:cubicBezTo>
                    <a:pt x="98836" y="22721"/>
                    <a:pt x="98305" y="23310"/>
                    <a:pt x="97754" y="23887"/>
                  </a:cubicBezTo>
                  <a:cubicBezTo>
                    <a:pt x="98779" y="22444"/>
                    <a:pt x="99882" y="21049"/>
                    <a:pt x="101022" y="19684"/>
                  </a:cubicBezTo>
                  <a:close/>
                  <a:moveTo>
                    <a:pt x="55740" y="2785"/>
                  </a:moveTo>
                  <a:lnTo>
                    <a:pt x="55740" y="2785"/>
                  </a:lnTo>
                  <a:cubicBezTo>
                    <a:pt x="55134" y="4169"/>
                    <a:pt x="54344" y="5473"/>
                    <a:pt x="53577" y="6770"/>
                  </a:cubicBezTo>
                  <a:cubicBezTo>
                    <a:pt x="53412" y="7050"/>
                    <a:pt x="53225" y="7319"/>
                    <a:pt x="53051" y="7593"/>
                  </a:cubicBezTo>
                  <a:lnTo>
                    <a:pt x="53049" y="7593"/>
                  </a:lnTo>
                  <a:cubicBezTo>
                    <a:pt x="48776" y="12752"/>
                    <a:pt x="44725" y="18108"/>
                    <a:pt x="40796" y="23552"/>
                  </a:cubicBezTo>
                  <a:cubicBezTo>
                    <a:pt x="40701" y="23674"/>
                    <a:pt x="40603" y="23795"/>
                    <a:pt x="40507" y="23916"/>
                  </a:cubicBezTo>
                  <a:cubicBezTo>
                    <a:pt x="40513" y="23908"/>
                    <a:pt x="40519" y="23899"/>
                    <a:pt x="40528" y="23890"/>
                  </a:cubicBezTo>
                  <a:cubicBezTo>
                    <a:pt x="44497" y="18209"/>
                    <a:pt x="48730" y="12715"/>
                    <a:pt x="52656" y="7001"/>
                  </a:cubicBezTo>
                  <a:cubicBezTo>
                    <a:pt x="53495" y="5784"/>
                    <a:pt x="55169" y="4087"/>
                    <a:pt x="55740" y="2785"/>
                  </a:cubicBezTo>
                  <a:close/>
                  <a:moveTo>
                    <a:pt x="79755" y="8431"/>
                  </a:moveTo>
                  <a:cubicBezTo>
                    <a:pt x="79287" y="9074"/>
                    <a:pt x="78316" y="10792"/>
                    <a:pt x="77328" y="12412"/>
                  </a:cubicBezTo>
                  <a:cubicBezTo>
                    <a:pt x="76861" y="13110"/>
                    <a:pt x="76407" y="13823"/>
                    <a:pt x="75966" y="14531"/>
                  </a:cubicBezTo>
                  <a:cubicBezTo>
                    <a:pt x="75908" y="14614"/>
                    <a:pt x="75850" y="14698"/>
                    <a:pt x="75795" y="14773"/>
                  </a:cubicBezTo>
                  <a:cubicBezTo>
                    <a:pt x="73292" y="18209"/>
                    <a:pt x="70388" y="21361"/>
                    <a:pt x="67634" y="24595"/>
                  </a:cubicBezTo>
                  <a:cubicBezTo>
                    <a:pt x="67605" y="24632"/>
                    <a:pt x="67573" y="24670"/>
                    <a:pt x="67541" y="24707"/>
                  </a:cubicBezTo>
                  <a:cubicBezTo>
                    <a:pt x="71636" y="19295"/>
                    <a:pt x="75750" y="13900"/>
                    <a:pt x="79755" y="8431"/>
                  </a:cubicBezTo>
                  <a:close/>
                  <a:moveTo>
                    <a:pt x="101781" y="14776"/>
                  </a:moveTo>
                  <a:lnTo>
                    <a:pt x="101781" y="14776"/>
                  </a:lnTo>
                  <a:cubicBezTo>
                    <a:pt x="100150" y="16794"/>
                    <a:pt x="98623" y="18896"/>
                    <a:pt x="97000" y="20922"/>
                  </a:cubicBezTo>
                  <a:cubicBezTo>
                    <a:pt x="96368" y="21636"/>
                    <a:pt x="95759" y="22360"/>
                    <a:pt x="95167" y="23099"/>
                  </a:cubicBezTo>
                  <a:cubicBezTo>
                    <a:pt x="94815" y="23495"/>
                    <a:pt x="94463" y="23893"/>
                    <a:pt x="94096" y="24274"/>
                  </a:cubicBezTo>
                  <a:cubicBezTo>
                    <a:pt x="93851" y="24537"/>
                    <a:pt x="93224" y="24996"/>
                    <a:pt x="92583" y="25443"/>
                  </a:cubicBezTo>
                  <a:lnTo>
                    <a:pt x="92583" y="25441"/>
                  </a:lnTo>
                  <a:cubicBezTo>
                    <a:pt x="93123" y="24785"/>
                    <a:pt x="93663" y="24124"/>
                    <a:pt x="94197" y="23457"/>
                  </a:cubicBezTo>
                  <a:cubicBezTo>
                    <a:pt x="96351" y="20769"/>
                    <a:pt x="99039" y="18310"/>
                    <a:pt x="100716" y="15290"/>
                  </a:cubicBezTo>
                  <a:cubicBezTo>
                    <a:pt x="100725" y="15273"/>
                    <a:pt x="100727" y="15252"/>
                    <a:pt x="100727" y="15232"/>
                  </a:cubicBezTo>
                  <a:cubicBezTo>
                    <a:pt x="101120" y="15143"/>
                    <a:pt x="101472" y="15010"/>
                    <a:pt x="101781" y="14776"/>
                  </a:cubicBezTo>
                  <a:close/>
                  <a:moveTo>
                    <a:pt x="104677" y="11854"/>
                  </a:moveTo>
                  <a:lnTo>
                    <a:pt x="104677" y="11854"/>
                  </a:lnTo>
                  <a:cubicBezTo>
                    <a:pt x="104948" y="11918"/>
                    <a:pt x="105208" y="12016"/>
                    <a:pt x="105453" y="12143"/>
                  </a:cubicBezTo>
                  <a:cubicBezTo>
                    <a:pt x="103349" y="15059"/>
                    <a:pt x="101215" y="17943"/>
                    <a:pt x="98917" y="20715"/>
                  </a:cubicBezTo>
                  <a:cubicBezTo>
                    <a:pt x="97575" y="22334"/>
                    <a:pt x="94177" y="24690"/>
                    <a:pt x="93429" y="25989"/>
                  </a:cubicBezTo>
                  <a:lnTo>
                    <a:pt x="93429" y="25986"/>
                  </a:lnTo>
                  <a:cubicBezTo>
                    <a:pt x="93802" y="25340"/>
                    <a:pt x="94206" y="24716"/>
                    <a:pt x="94639" y="24113"/>
                  </a:cubicBezTo>
                  <a:cubicBezTo>
                    <a:pt x="96195" y="22548"/>
                    <a:pt x="97592" y="20816"/>
                    <a:pt x="98940" y="19043"/>
                  </a:cubicBezTo>
                  <a:cubicBezTo>
                    <a:pt x="101005" y="16814"/>
                    <a:pt x="103089" y="14594"/>
                    <a:pt x="104665" y="11987"/>
                  </a:cubicBezTo>
                  <a:cubicBezTo>
                    <a:pt x="104688" y="11947"/>
                    <a:pt x="104694" y="11898"/>
                    <a:pt x="104677" y="11854"/>
                  </a:cubicBezTo>
                  <a:close/>
                  <a:moveTo>
                    <a:pt x="99397" y="16199"/>
                  </a:moveTo>
                  <a:lnTo>
                    <a:pt x="99397" y="16199"/>
                  </a:lnTo>
                  <a:cubicBezTo>
                    <a:pt x="97635" y="17767"/>
                    <a:pt x="95438" y="21361"/>
                    <a:pt x="93960" y="23220"/>
                  </a:cubicBezTo>
                  <a:cubicBezTo>
                    <a:pt x="93187" y="24193"/>
                    <a:pt x="92401" y="25155"/>
                    <a:pt x="91605" y="26105"/>
                  </a:cubicBezTo>
                  <a:cubicBezTo>
                    <a:pt x="91426" y="26229"/>
                    <a:pt x="91264" y="26336"/>
                    <a:pt x="91134" y="26419"/>
                  </a:cubicBezTo>
                  <a:lnTo>
                    <a:pt x="91134" y="26416"/>
                  </a:lnTo>
                  <a:cubicBezTo>
                    <a:pt x="92866" y="24159"/>
                    <a:pt x="94627" y="21615"/>
                    <a:pt x="96102" y="19202"/>
                  </a:cubicBezTo>
                  <a:cubicBezTo>
                    <a:pt x="97119" y="18113"/>
                    <a:pt x="98219" y="17109"/>
                    <a:pt x="99397" y="16199"/>
                  </a:cubicBezTo>
                  <a:close/>
                  <a:moveTo>
                    <a:pt x="105760" y="12310"/>
                  </a:moveTo>
                  <a:cubicBezTo>
                    <a:pt x="106149" y="12539"/>
                    <a:pt x="106525" y="12793"/>
                    <a:pt x="106877" y="13073"/>
                  </a:cubicBezTo>
                  <a:cubicBezTo>
                    <a:pt x="106591" y="13286"/>
                    <a:pt x="106322" y="13511"/>
                    <a:pt x="106060" y="13740"/>
                  </a:cubicBezTo>
                  <a:cubicBezTo>
                    <a:pt x="106172" y="13575"/>
                    <a:pt x="106285" y="13413"/>
                    <a:pt x="106398" y="13252"/>
                  </a:cubicBezTo>
                  <a:cubicBezTo>
                    <a:pt x="106482" y="13128"/>
                    <a:pt x="106356" y="12982"/>
                    <a:pt x="106235" y="12982"/>
                  </a:cubicBezTo>
                  <a:cubicBezTo>
                    <a:pt x="106194" y="12982"/>
                    <a:pt x="106154" y="12999"/>
                    <a:pt x="106123" y="13038"/>
                  </a:cubicBezTo>
                  <a:cubicBezTo>
                    <a:pt x="102887" y="17057"/>
                    <a:pt x="99431" y="20879"/>
                    <a:pt x="96495" y="25120"/>
                  </a:cubicBezTo>
                  <a:cubicBezTo>
                    <a:pt x="96273" y="25331"/>
                    <a:pt x="96065" y="25553"/>
                    <a:pt x="95840" y="25758"/>
                  </a:cubicBezTo>
                  <a:cubicBezTo>
                    <a:pt x="95327" y="26227"/>
                    <a:pt x="95067" y="26419"/>
                    <a:pt x="94986" y="26419"/>
                  </a:cubicBezTo>
                  <a:cubicBezTo>
                    <a:pt x="94643" y="26419"/>
                    <a:pt x="97473" y="23000"/>
                    <a:pt x="97858" y="22530"/>
                  </a:cubicBezTo>
                  <a:cubicBezTo>
                    <a:pt x="98888" y="21272"/>
                    <a:pt x="99942" y="20030"/>
                    <a:pt x="100982" y="18777"/>
                  </a:cubicBezTo>
                  <a:cubicBezTo>
                    <a:pt x="102696" y="16705"/>
                    <a:pt x="104293" y="14568"/>
                    <a:pt x="105760" y="12310"/>
                  </a:cubicBezTo>
                  <a:close/>
                  <a:moveTo>
                    <a:pt x="94734" y="16888"/>
                  </a:moveTo>
                  <a:cubicBezTo>
                    <a:pt x="94764" y="16888"/>
                    <a:pt x="94757" y="16933"/>
                    <a:pt x="94699" y="17037"/>
                  </a:cubicBezTo>
                  <a:lnTo>
                    <a:pt x="94699" y="17034"/>
                  </a:lnTo>
                  <a:cubicBezTo>
                    <a:pt x="92933" y="20238"/>
                    <a:pt x="90404" y="23021"/>
                    <a:pt x="87961" y="25718"/>
                  </a:cubicBezTo>
                  <a:cubicBezTo>
                    <a:pt x="87288" y="26457"/>
                    <a:pt x="86596" y="27176"/>
                    <a:pt x="85900" y="27892"/>
                  </a:cubicBezTo>
                  <a:cubicBezTo>
                    <a:pt x="86344" y="27303"/>
                    <a:pt x="86725" y="26809"/>
                    <a:pt x="86827" y="26682"/>
                  </a:cubicBezTo>
                  <a:cubicBezTo>
                    <a:pt x="87620" y="25648"/>
                    <a:pt x="88394" y="24603"/>
                    <a:pt x="89148" y="23544"/>
                  </a:cubicBezTo>
                  <a:cubicBezTo>
                    <a:pt x="90274" y="21965"/>
                    <a:pt x="91388" y="20414"/>
                    <a:pt x="92612" y="18904"/>
                  </a:cubicBezTo>
                  <a:lnTo>
                    <a:pt x="92612" y="18904"/>
                  </a:lnTo>
                  <a:cubicBezTo>
                    <a:pt x="92602" y="18917"/>
                    <a:pt x="92598" y="18923"/>
                    <a:pt x="92600" y="18923"/>
                  </a:cubicBezTo>
                  <a:cubicBezTo>
                    <a:pt x="92627" y="18923"/>
                    <a:pt x="94532" y="16888"/>
                    <a:pt x="94734" y="16888"/>
                  </a:cubicBezTo>
                  <a:close/>
                  <a:moveTo>
                    <a:pt x="85172" y="14597"/>
                  </a:moveTo>
                  <a:cubicBezTo>
                    <a:pt x="82300" y="19234"/>
                    <a:pt x="78653" y="23495"/>
                    <a:pt x="75434" y="27897"/>
                  </a:cubicBezTo>
                  <a:lnTo>
                    <a:pt x="75434" y="27897"/>
                  </a:lnTo>
                  <a:cubicBezTo>
                    <a:pt x="77464" y="24953"/>
                    <a:pt x="79499" y="22014"/>
                    <a:pt x="81613" y="19127"/>
                  </a:cubicBezTo>
                  <a:cubicBezTo>
                    <a:pt x="82747" y="17574"/>
                    <a:pt x="83948" y="16081"/>
                    <a:pt x="85172" y="14597"/>
                  </a:cubicBezTo>
                  <a:close/>
                  <a:moveTo>
                    <a:pt x="92666" y="14951"/>
                  </a:moveTo>
                  <a:cubicBezTo>
                    <a:pt x="92900" y="14951"/>
                    <a:pt x="91331" y="17215"/>
                    <a:pt x="90998" y="17654"/>
                  </a:cubicBezTo>
                  <a:cubicBezTo>
                    <a:pt x="88914" y="20383"/>
                    <a:pt x="86956" y="23203"/>
                    <a:pt x="84783" y="25862"/>
                  </a:cubicBezTo>
                  <a:cubicBezTo>
                    <a:pt x="84185" y="26595"/>
                    <a:pt x="83532" y="27271"/>
                    <a:pt x="82866" y="27929"/>
                  </a:cubicBezTo>
                  <a:cubicBezTo>
                    <a:pt x="83657" y="26180"/>
                    <a:pt x="84705" y="24520"/>
                    <a:pt x="85859" y="22938"/>
                  </a:cubicBezTo>
                  <a:cubicBezTo>
                    <a:pt x="86879" y="21713"/>
                    <a:pt x="87877" y="20478"/>
                    <a:pt x="88795" y="19196"/>
                  </a:cubicBezTo>
                  <a:lnTo>
                    <a:pt x="89041" y="18896"/>
                  </a:lnTo>
                  <a:cubicBezTo>
                    <a:pt x="89913" y="17842"/>
                    <a:pt x="90837" y="16829"/>
                    <a:pt x="91755" y="15815"/>
                  </a:cubicBezTo>
                  <a:cubicBezTo>
                    <a:pt x="92321" y="15192"/>
                    <a:pt x="92589" y="14951"/>
                    <a:pt x="92666" y="14951"/>
                  </a:cubicBezTo>
                  <a:close/>
                  <a:moveTo>
                    <a:pt x="90544" y="20084"/>
                  </a:moveTo>
                  <a:cubicBezTo>
                    <a:pt x="90414" y="20267"/>
                    <a:pt x="90282" y="20448"/>
                    <a:pt x="90152" y="20631"/>
                  </a:cubicBezTo>
                  <a:cubicBezTo>
                    <a:pt x="89012" y="22259"/>
                    <a:pt x="87849" y="23856"/>
                    <a:pt x="86622" y="25426"/>
                  </a:cubicBezTo>
                  <a:cubicBezTo>
                    <a:pt x="86012" y="26185"/>
                    <a:pt x="85374" y="26916"/>
                    <a:pt x="84707" y="27623"/>
                  </a:cubicBezTo>
                  <a:cubicBezTo>
                    <a:pt x="84563" y="27949"/>
                    <a:pt x="84399" y="28186"/>
                    <a:pt x="84222" y="28354"/>
                  </a:cubicBezTo>
                  <a:cubicBezTo>
                    <a:pt x="84344" y="28134"/>
                    <a:pt x="84456" y="27938"/>
                    <a:pt x="84531" y="27802"/>
                  </a:cubicBezTo>
                  <a:cubicBezTo>
                    <a:pt x="86111" y="24957"/>
                    <a:pt x="88344" y="22532"/>
                    <a:pt x="90544" y="20084"/>
                  </a:cubicBezTo>
                  <a:close/>
                  <a:moveTo>
                    <a:pt x="92396" y="12207"/>
                  </a:moveTo>
                  <a:cubicBezTo>
                    <a:pt x="92814" y="12582"/>
                    <a:pt x="93146" y="13044"/>
                    <a:pt x="93371" y="13558"/>
                  </a:cubicBezTo>
                  <a:cubicBezTo>
                    <a:pt x="93594" y="14080"/>
                    <a:pt x="93955" y="14531"/>
                    <a:pt x="94414" y="14865"/>
                  </a:cubicBezTo>
                  <a:cubicBezTo>
                    <a:pt x="93337" y="16202"/>
                    <a:pt x="92326" y="17585"/>
                    <a:pt x="91330" y="18979"/>
                  </a:cubicBezTo>
                  <a:cubicBezTo>
                    <a:pt x="88689" y="22118"/>
                    <a:pt x="85776" y="24993"/>
                    <a:pt x="83821" y="28596"/>
                  </a:cubicBezTo>
                  <a:cubicBezTo>
                    <a:pt x="83751" y="28617"/>
                    <a:pt x="83679" y="28627"/>
                    <a:pt x="83605" y="28627"/>
                  </a:cubicBezTo>
                  <a:cubicBezTo>
                    <a:pt x="83375" y="28627"/>
                    <a:pt x="83124" y="28530"/>
                    <a:pt x="82854" y="28345"/>
                  </a:cubicBezTo>
                  <a:lnTo>
                    <a:pt x="82854" y="28342"/>
                  </a:lnTo>
                  <a:cubicBezTo>
                    <a:pt x="84335" y="26919"/>
                    <a:pt x="85663" y="25340"/>
                    <a:pt x="86913" y="23671"/>
                  </a:cubicBezTo>
                  <a:cubicBezTo>
                    <a:pt x="89061" y="20795"/>
                    <a:pt x="92722" y="17559"/>
                    <a:pt x="93464" y="13985"/>
                  </a:cubicBezTo>
                  <a:cubicBezTo>
                    <a:pt x="93482" y="13891"/>
                    <a:pt x="93405" y="13807"/>
                    <a:pt x="93323" y="13807"/>
                  </a:cubicBezTo>
                  <a:cubicBezTo>
                    <a:pt x="93291" y="13807"/>
                    <a:pt x="93258" y="13819"/>
                    <a:pt x="93230" y="13849"/>
                  </a:cubicBezTo>
                  <a:cubicBezTo>
                    <a:pt x="92193" y="14941"/>
                    <a:pt x="91148" y="16055"/>
                    <a:pt x="90123" y="17195"/>
                  </a:cubicBezTo>
                  <a:cubicBezTo>
                    <a:pt x="91068" y="15642"/>
                    <a:pt x="91856" y="14002"/>
                    <a:pt x="92396" y="12207"/>
                  </a:cubicBezTo>
                  <a:close/>
                  <a:moveTo>
                    <a:pt x="65801" y="3548"/>
                  </a:moveTo>
                  <a:cubicBezTo>
                    <a:pt x="65939" y="3548"/>
                    <a:pt x="64792" y="5298"/>
                    <a:pt x="64793" y="5298"/>
                  </a:cubicBezTo>
                  <a:cubicBezTo>
                    <a:pt x="64793" y="5298"/>
                    <a:pt x="64793" y="5298"/>
                    <a:pt x="64793" y="5298"/>
                  </a:cubicBezTo>
                  <a:lnTo>
                    <a:pt x="64793" y="5298"/>
                  </a:lnTo>
                  <a:cubicBezTo>
                    <a:pt x="63390" y="7469"/>
                    <a:pt x="61715" y="9464"/>
                    <a:pt x="60090" y="11465"/>
                  </a:cubicBezTo>
                  <a:cubicBezTo>
                    <a:pt x="55351" y="17297"/>
                    <a:pt x="50759" y="23326"/>
                    <a:pt x="46357" y="29484"/>
                  </a:cubicBezTo>
                  <a:lnTo>
                    <a:pt x="46357" y="29484"/>
                  </a:lnTo>
                  <a:cubicBezTo>
                    <a:pt x="46424" y="29388"/>
                    <a:pt x="46491" y="29292"/>
                    <a:pt x="46559" y="29197"/>
                  </a:cubicBezTo>
                  <a:cubicBezTo>
                    <a:pt x="50866" y="23067"/>
                    <a:pt x="55136" y="16904"/>
                    <a:pt x="59891" y="11112"/>
                  </a:cubicBezTo>
                  <a:cubicBezTo>
                    <a:pt x="61637" y="8988"/>
                    <a:pt x="63170" y="6739"/>
                    <a:pt x="64882" y="4588"/>
                  </a:cubicBezTo>
                  <a:cubicBezTo>
                    <a:pt x="65491" y="3822"/>
                    <a:pt x="65747" y="3548"/>
                    <a:pt x="65801" y="3548"/>
                  </a:cubicBezTo>
                  <a:close/>
                  <a:moveTo>
                    <a:pt x="84145" y="24987"/>
                  </a:moveTo>
                  <a:lnTo>
                    <a:pt x="84145" y="24987"/>
                  </a:lnTo>
                  <a:cubicBezTo>
                    <a:pt x="83460" y="26107"/>
                    <a:pt x="82848" y="27271"/>
                    <a:pt x="82314" y="28469"/>
                  </a:cubicBezTo>
                  <a:cubicBezTo>
                    <a:pt x="82118" y="28657"/>
                    <a:pt x="81927" y="28850"/>
                    <a:pt x="81728" y="29038"/>
                  </a:cubicBezTo>
                  <a:lnTo>
                    <a:pt x="81725" y="29035"/>
                  </a:lnTo>
                  <a:cubicBezTo>
                    <a:pt x="81197" y="29531"/>
                    <a:pt x="80921" y="29734"/>
                    <a:pt x="80825" y="29734"/>
                  </a:cubicBezTo>
                  <a:cubicBezTo>
                    <a:pt x="80424" y="29734"/>
                    <a:pt x="83152" y="26191"/>
                    <a:pt x="83697" y="25527"/>
                  </a:cubicBezTo>
                  <a:cubicBezTo>
                    <a:pt x="83844" y="25348"/>
                    <a:pt x="83994" y="25166"/>
                    <a:pt x="84145" y="24987"/>
                  </a:cubicBezTo>
                  <a:close/>
                  <a:moveTo>
                    <a:pt x="94676" y="15039"/>
                  </a:moveTo>
                  <a:cubicBezTo>
                    <a:pt x="95427" y="15480"/>
                    <a:pt x="96349" y="15622"/>
                    <a:pt x="97293" y="15622"/>
                  </a:cubicBezTo>
                  <a:cubicBezTo>
                    <a:pt x="98252" y="15622"/>
                    <a:pt x="99234" y="15476"/>
                    <a:pt x="100084" y="15348"/>
                  </a:cubicBezTo>
                  <a:lnTo>
                    <a:pt x="100084" y="15348"/>
                  </a:lnTo>
                  <a:cubicBezTo>
                    <a:pt x="98932" y="16104"/>
                    <a:pt x="97855" y="16964"/>
                    <a:pt x="96865" y="17923"/>
                  </a:cubicBezTo>
                  <a:cubicBezTo>
                    <a:pt x="97168" y="17400"/>
                    <a:pt x="97456" y="16886"/>
                    <a:pt x="97722" y="16390"/>
                  </a:cubicBezTo>
                  <a:cubicBezTo>
                    <a:pt x="97784" y="16274"/>
                    <a:pt x="97684" y="16144"/>
                    <a:pt x="97577" y="16144"/>
                  </a:cubicBezTo>
                  <a:cubicBezTo>
                    <a:pt x="97540" y="16144"/>
                    <a:pt x="97503" y="16159"/>
                    <a:pt x="97471" y="16196"/>
                  </a:cubicBezTo>
                  <a:cubicBezTo>
                    <a:pt x="96746" y="17016"/>
                    <a:pt x="96053" y="17865"/>
                    <a:pt x="95355" y="18705"/>
                  </a:cubicBezTo>
                  <a:cubicBezTo>
                    <a:pt x="95909" y="17856"/>
                    <a:pt x="96446" y="16987"/>
                    <a:pt x="96934" y="16078"/>
                  </a:cubicBezTo>
                  <a:lnTo>
                    <a:pt x="96934" y="16075"/>
                  </a:lnTo>
                  <a:cubicBezTo>
                    <a:pt x="96996" y="15957"/>
                    <a:pt x="96897" y="15831"/>
                    <a:pt x="96789" y="15831"/>
                  </a:cubicBezTo>
                  <a:cubicBezTo>
                    <a:pt x="96752" y="15831"/>
                    <a:pt x="96713" y="15846"/>
                    <a:pt x="96680" y="15882"/>
                  </a:cubicBezTo>
                  <a:cubicBezTo>
                    <a:pt x="92471" y="20307"/>
                    <a:pt x="89364" y="25637"/>
                    <a:pt x="84933" y="29863"/>
                  </a:cubicBezTo>
                  <a:cubicBezTo>
                    <a:pt x="84551" y="30227"/>
                    <a:pt x="84351" y="30378"/>
                    <a:pt x="84283" y="30378"/>
                  </a:cubicBezTo>
                  <a:cubicBezTo>
                    <a:pt x="84181" y="30378"/>
                    <a:pt x="84371" y="30043"/>
                    <a:pt x="84687" y="29575"/>
                  </a:cubicBezTo>
                  <a:cubicBezTo>
                    <a:pt x="88813" y="25403"/>
                    <a:pt x="92817" y="21084"/>
                    <a:pt x="95669" y="15916"/>
                  </a:cubicBezTo>
                  <a:cubicBezTo>
                    <a:pt x="95734" y="15795"/>
                    <a:pt x="95639" y="15689"/>
                    <a:pt x="95533" y="15689"/>
                  </a:cubicBezTo>
                  <a:cubicBezTo>
                    <a:pt x="95497" y="15689"/>
                    <a:pt x="95460" y="15701"/>
                    <a:pt x="95427" y="15729"/>
                  </a:cubicBezTo>
                  <a:cubicBezTo>
                    <a:pt x="92791" y="17934"/>
                    <a:pt x="90851" y="20599"/>
                    <a:pt x="88879" y="23385"/>
                  </a:cubicBezTo>
                  <a:cubicBezTo>
                    <a:pt x="87456" y="25394"/>
                    <a:pt x="85631" y="27219"/>
                    <a:pt x="84439" y="29378"/>
                  </a:cubicBezTo>
                  <a:cubicBezTo>
                    <a:pt x="83961" y="29844"/>
                    <a:pt x="83702" y="30026"/>
                    <a:pt x="83587" y="30026"/>
                  </a:cubicBezTo>
                  <a:cubicBezTo>
                    <a:pt x="83353" y="30026"/>
                    <a:pt x="83728" y="29261"/>
                    <a:pt x="84093" y="28590"/>
                  </a:cubicBezTo>
                  <a:cubicBezTo>
                    <a:pt x="87196" y="25611"/>
                    <a:pt x="89621" y="22002"/>
                    <a:pt x="92014" y="18414"/>
                  </a:cubicBezTo>
                  <a:cubicBezTo>
                    <a:pt x="92959" y="17325"/>
                    <a:pt x="93865" y="16214"/>
                    <a:pt x="94676" y="15039"/>
                  </a:cubicBezTo>
                  <a:close/>
                  <a:moveTo>
                    <a:pt x="60272" y="4276"/>
                  </a:moveTo>
                  <a:cubicBezTo>
                    <a:pt x="59954" y="4931"/>
                    <a:pt x="59599" y="5569"/>
                    <a:pt x="59230" y="6199"/>
                  </a:cubicBezTo>
                  <a:cubicBezTo>
                    <a:pt x="53086" y="12261"/>
                    <a:pt x="47716" y="19418"/>
                    <a:pt x="42785" y="26616"/>
                  </a:cubicBezTo>
                  <a:cubicBezTo>
                    <a:pt x="41775" y="27912"/>
                    <a:pt x="40767" y="29214"/>
                    <a:pt x="39765" y="30519"/>
                  </a:cubicBezTo>
                  <a:cubicBezTo>
                    <a:pt x="42442" y="26743"/>
                    <a:pt x="45089" y="22946"/>
                    <a:pt x="47708" y="19124"/>
                  </a:cubicBezTo>
                  <a:cubicBezTo>
                    <a:pt x="48196" y="18411"/>
                    <a:pt x="48709" y="17715"/>
                    <a:pt x="49209" y="17013"/>
                  </a:cubicBezTo>
                  <a:cubicBezTo>
                    <a:pt x="51839" y="13869"/>
                    <a:pt x="54449" y="10726"/>
                    <a:pt x="56816" y="7388"/>
                  </a:cubicBezTo>
                  <a:cubicBezTo>
                    <a:pt x="56851" y="7354"/>
                    <a:pt x="56885" y="7313"/>
                    <a:pt x="56917" y="7276"/>
                  </a:cubicBezTo>
                  <a:cubicBezTo>
                    <a:pt x="57552" y="6580"/>
                    <a:pt x="60032" y="4767"/>
                    <a:pt x="60272" y="4276"/>
                  </a:cubicBezTo>
                  <a:close/>
                  <a:moveTo>
                    <a:pt x="108320" y="18370"/>
                  </a:moveTo>
                  <a:lnTo>
                    <a:pt x="108320" y="18370"/>
                  </a:lnTo>
                  <a:cubicBezTo>
                    <a:pt x="107775" y="19271"/>
                    <a:pt x="107203" y="20154"/>
                    <a:pt x="106594" y="21015"/>
                  </a:cubicBezTo>
                  <a:cubicBezTo>
                    <a:pt x="104870" y="23039"/>
                    <a:pt x="103225" y="25129"/>
                    <a:pt x="101622" y="27251"/>
                  </a:cubicBezTo>
                  <a:cubicBezTo>
                    <a:pt x="100863" y="28137"/>
                    <a:pt x="100098" y="29018"/>
                    <a:pt x="99345" y="29898"/>
                  </a:cubicBezTo>
                  <a:cubicBezTo>
                    <a:pt x="99143" y="30132"/>
                    <a:pt x="98946" y="30372"/>
                    <a:pt x="98747" y="30608"/>
                  </a:cubicBezTo>
                  <a:cubicBezTo>
                    <a:pt x="97760" y="30527"/>
                    <a:pt x="97682" y="30123"/>
                    <a:pt x="98533" y="29396"/>
                  </a:cubicBezTo>
                  <a:cubicBezTo>
                    <a:pt x="99740" y="27606"/>
                    <a:pt x="101409" y="26061"/>
                    <a:pt x="102884" y="24494"/>
                  </a:cubicBezTo>
                  <a:cubicBezTo>
                    <a:pt x="104743" y="22513"/>
                    <a:pt x="106169" y="20065"/>
                    <a:pt x="108320" y="18370"/>
                  </a:cubicBezTo>
                  <a:close/>
                  <a:moveTo>
                    <a:pt x="84049" y="9366"/>
                  </a:moveTo>
                  <a:cubicBezTo>
                    <a:pt x="80899" y="14664"/>
                    <a:pt x="76419" y="19124"/>
                    <a:pt x="72579" y="23913"/>
                  </a:cubicBezTo>
                  <a:cubicBezTo>
                    <a:pt x="70561" y="26428"/>
                    <a:pt x="68589" y="28983"/>
                    <a:pt x="66635" y="31552"/>
                  </a:cubicBezTo>
                  <a:cubicBezTo>
                    <a:pt x="68139" y="29454"/>
                    <a:pt x="69643" y="27355"/>
                    <a:pt x="71147" y="25253"/>
                  </a:cubicBezTo>
                  <a:cubicBezTo>
                    <a:pt x="72998" y="22672"/>
                    <a:pt x="74970" y="20175"/>
                    <a:pt x="76979" y="17715"/>
                  </a:cubicBezTo>
                  <a:cubicBezTo>
                    <a:pt x="77865" y="16705"/>
                    <a:pt x="78737" y="15685"/>
                    <a:pt x="79577" y="14649"/>
                  </a:cubicBezTo>
                  <a:cubicBezTo>
                    <a:pt x="81145" y="12954"/>
                    <a:pt x="82932" y="11245"/>
                    <a:pt x="84049" y="9366"/>
                  </a:cubicBezTo>
                  <a:close/>
                  <a:moveTo>
                    <a:pt x="87815" y="11646"/>
                  </a:moveTo>
                  <a:cubicBezTo>
                    <a:pt x="87936" y="11646"/>
                    <a:pt x="87864" y="11955"/>
                    <a:pt x="87444" y="12793"/>
                  </a:cubicBezTo>
                  <a:cubicBezTo>
                    <a:pt x="87213" y="13255"/>
                    <a:pt x="86968" y="13705"/>
                    <a:pt x="86708" y="14150"/>
                  </a:cubicBezTo>
                  <a:cubicBezTo>
                    <a:pt x="83582" y="17519"/>
                    <a:pt x="80819" y="21272"/>
                    <a:pt x="78217" y="25155"/>
                  </a:cubicBezTo>
                  <a:cubicBezTo>
                    <a:pt x="76456" y="27352"/>
                    <a:pt x="74727" y="29572"/>
                    <a:pt x="73032" y="31818"/>
                  </a:cubicBezTo>
                  <a:cubicBezTo>
                    <a:pt x="74002" y="30461"/>
                    <a:pt x="74972" y="29098"/>
                    <a:pt x="75940" y="27736"/>
                  </a:cubicBezTo>
                  <a:cubicBezTo>
                    <a:pt x="79416" y="22828"/>
                    <a:pt x="83414" y="18194"/>
                    <a:pt x="86466" y="12998"/>
                  </a:cubicBezTo>
                  <a:cubicBezTo>
                    <a:pt x="87004" y="12351"/>
                    <a:pt x="87631" y="11646"/>
                    <a:pt x="87815" y="11646"/>
                  </a:cubicBezTo>
                  <a:close/>
                  <a:moveTo>
                    <a:pt x="66554" y="3078"/>
                  </a:moveTo>
                  <a:cubicBezTo>
                    <a:pt x="66687" y="3136"/>
                    <a:pt x="66817" y="3199"/>
                    <a:pt x="66941" y="3274"/>
                  </a:cubicBezTo>
                  <a:cubicBezTo>
                    <a:pt x="67051" y="3323"/>
                    <a:pt x="67146" y="3384"/>
                    <a:pt x="67244" y="3436"/>
                  </a:cubicBezTo>
                  <a:cubicBezTo>
                    <a:pt x="67227" y="3447"/>
                    <a:pt x="67209" y="3450"/>
                    <a:pt x="67195" y="3470"/>
                  </a:cubicBezTo>
                  <a:cubicBezTo>
                    <a:pt x="65601" y="5543"/>
                    <a:pt x="64002" y="7613"/>
                    <a:pt x="62391" y="9678"/>
                  </a:cubicBezTo>
                  <a:cubicBezTo>
                    <a:pt x="61282" y="11032"/>
                    <a:pt x="60205" y="12417"/>
                    <a:pt x="59157" y="13832"/>
                  </a:cubicBezTo>
                  <a:cubicBezTo>
                    <a:pt x="54446" y="19866"/>
                    <a:pt x="49731" y="25900"/>
                    <a:pt x="45127" y="32014"/>
                  </a:cubicBezTo>
                  <a:cubicBezTo>
                    <a:pt x="48204" y="27750"/>
                    <a:pt x="51357" y="23538"/>
                    <a:pt x="54449" y="19288"/>
                  </a:cubicBezTo>
                  <a:cubicBezTo>
                    <a:pt x="58413" y="13838"/>
                    <a:pt x="63090" y="8878"/>
                    <a:pt x="66554" y="3078"/>
                  </a:cubicBezTo>
                  <a:close/>
                  <a:moveTo>
                    <a:pt x="84725" y="10134"/>
                  </a:moveTo>
                  <a:lnTo>
                    <a:pt x="84725" y="10134"/>
                  </a:lnTo>
                  <a:cubicBezTo>
                    <a:pt x="83232" y="12567"/>
                    <a:pt x="81509" y="14857"/>
                    <a:pt x="79794" y="17135"/>
                  </a:cubicBezTo>
                  <a:cubicBezTo>
                    <a:pt x="75530" y="22785"/>
                    <a:pt x="71251" y="28388"/>
                    <a:pt x="67053" y="34067"/>
                  </a:cubicBezTo>
                  <a:cubicBezTo>
                    <a:pt x="68979" y="31336"/>
                    <a:pt x="70910" y="28605"/>
                    <a:pt x="72807" y="25856"/>
                  </a:cubicBezTo>
                  <a:cubicBezTo>
                    <a:pt x="75631" y="21765"/>
                    <a:pt x="78451" y="17686"/>
                    <a:pt x="81540" y="13792"/>
                  </a:cubicBezTo>
                  <a:lnTo>
                    <a:pt x="81540" y="13794"/>
                  </a:lnTo>
                  <a:cubicBezTo>
                    <a:pt x="82458" y="12640"/>
                    <a:pt x="84104" y="11144"/>
                    <a:pt x="84725" y="10134"/>
                  </a:cubicBezTo>
                  <a:close/>
                  <a:moveTo>
                    <a:pt x="107735" y="16116"/>
                  </a:moveTo>
                  <a:cubicBezTo>
                    <a:pt x="107787" y="16116"/>
                    <a:pt x="106195" y="19367"/>
                    <a:pt x="105783" y="19973"/>
                  </a:cubicBezTo>
                  <a:cubicBezTo>
                    <a:pt x="105575" y="20276"/>
                    <a:pt x="105347" y="20564"/>
                    <a:pt x="105127" y="20862"/>
                  </a:cubicBezTo>
                  <a:cubicBezTo>
                    <a:pt x="103716" y="22528"/>
                    <a:pt x="102350" y="24245"/>
                    <a:pt x="100909" y="25879"/>
                  </a:cubicBezTo>
                  <a:cubicBezTo>
                    <a:pt x="100520" y="26304"/>
                    <a:pt x="100130" y="26728"/>
                    <a:pt x="99743" y="27150"/>
                  </a:cubicBezTo>
                  <a:cubicBezTo>
                    <a:pt x="99604" y="27303"/>
                    <a:pt x="99463" y="27453"/>
                    <a:pt x="99324" y="27603"/>
                  </a:cubicBezTo>
                  <a:cubicBezTo>
                    <a:pt x="96469" y="30591"/>
                    <a:pt x="93545" y="33475"/>
                    <a:pt x="90915" y="36642"/>
                  </a:cubicBezTo>
                  <a:cubicBezTo>
                    <a:pt x="91492" y="35747"/>
                    <a:pt x="92058" y="34800"/>
                    <a:pt x="92520" y="34079"/>
                  </a:cubicBezTo>
                  <a:lnTo>
                    <a:pt x="92523" y="34079"/>
                  </a:lnTo>
                  <a:cubicBezTo>
                    <a:pt x="94688" y="31483"/>
                    <a:pt x="96859" y="28893"/>
                    <a:pt x="99099" y="26373"/>
                  </a:cubicBezTo>
                  <a:cubicBezTo>
                    <a:pt x="101527" y="23639"/>
                    <a:pt x="103958" y="20943"/>
                    <a:pt x="105970" y="17931"/>
                  </a:cubicBezTo>
                  <a:cubicBezTo>
                    <a:pt x="106542" y="17311"/>
                    <a:pt x="107125" y="16705"/>
                    <a:pt x="107731" y="16118"/>
                  </a:cubicBezTo>
                  <a:cubicBezTo>
                    <a:pt x="107733" y="16117"/>
                    <a:pt x="107734" y="16116"/>
                    <a:pt x="107735" y="16116"/>
                  </a:cubicBezTo>
                  <a:close/>
                  <a:moveTo>
                    <a:pt x="95285" y="33458"/>
                  </a:moveTo>
                  <a:cubicBezTo>
                    <a:pt x="93796" y="35150"/>
                    <a:pt x="92231" y="37277"/>
                    <a:pt x="90811" y="39474"/>
                  </a:cubicBezTo>
                  <a:cubicBezTo>
                    <a:pt x="90490" y="39855"/>
                    <a:pt x="90208" y="40238"/>
                    <a:pt x="90009" y="40629"/>
                  </a:cubicBezTo>
                  <a:lnTo>
                    <a:pt x="90009" y="40629"/>
                  </a:lnTo>
                  <a:cubicBezTo>
                    <a:pt x="90044" y="40529"/>
                    <a:pt x="89965" y="40400"/>
                    <a:pt x="89866" y="40400"/>
                  </a:cubicBezTo>
                  <a:cubicBezTo>
                    <a:pt x="89840" y="40400"/>
                    <a:pt x="89813" y="40409"/>
                    <a:pt x="89786" y="40430"/>
                  </a:cubicBezTo>
                  <a:cubicBezTo>
                    <a:pt x="89372" y="40741"/>
                    <a:pt x="89221" y="40864"/>
                    <a:pt x="89216" y="40864"/>
                  </a:cubicBezTo>
                  <a:cubicBezTo>
                    <a:pt x="89208" y="40864"/>
                    <a:pt x="89615" y="40513"/>
                    <a:pt x="89869" y="40133"/>
                  </a:cubicBezTo>
                  <a:cubicBezTo>
                    <a:pt x="91454" y="37754"/>
                    <a:pt x="93400" y="35597"/>
                    <a:pt x="95285" y="33458"/>
                  </a:cubicBezTo>
                  <a:close/>
                  <a:moveTo>
                    <a:pt x="89291" y="12009"/>
                  </a:moveTo>
                  <a:cubicBezTo>
                    <a:pt x="89483" y="12009"/>
                    <a:pt x="86058" y="16573"/>
                    <a:pt x="86101" y="16573"/>
                  </a:cubicBezTo>
                  <a:cubicBezTo>
                    <a:pt x="86109" y="16573"/>
                    <a:pt x="86249" y="16400"/>
                    <a:pt x="86573" y="15986"/>
                  </a:cubicBezTo>
                  <a:lnTo>
                    <a:pt x="86573" y="15986"/>
                  </a:lnTo>
                  <a:cubicBezTo>
                    <a:pt x="80264" y="24045"/>
                    <a:pt x="74310" y="32497"/>
                    <a:pt x="68490" y="40969"/>
                  </a:cubicBezTo>
                  <a:lnTo>
                    <a:pt x="68490" y="40969"/>
                  </a:lnTo>
                  <a:cubicBezTo>
                    <a:pt x="68664" y="40714"/>
                    <a:pt x="68838" y="40458"/>
                    <a:pt x="69011" y="40202"/>
                  </a:cubicBezTo>
                  <a:cubicBezTo>
                    <a:pt x="72536" y="34985"/>
                    <a:pt x="75954" y="29699"/>
                    <a:pt x="79427" y="24447"/>
                  </a:cubicBezTo>
                  <a:cubicBezTo>
                    <a:pt x="79797" y="23887"/>
                    <a:pt x="80175" y="23333"/>
                    <a:pt x="80550" y="22779"/>
                  </a:cubicBezTo>
                  <a:cubicBezTo>
                    <a:pt x="82672" y="20183"/>
                    <a:pt x="84811" y="17617"/>
                    <a:pt x="86587" y="14808"/>
                  </a:cubicBezTo>
                  <a:cubicBezTo>
                    <a:pt x="87410" y="13878"/>
                    <a:pt x="88273" y="12989"/>
                    <a:pt x="89156" y="12117"/>
                  </a:cubicBezTo>
                  <a:cubicBezTo>
                    <a:pt x="89231" y="12043"/>
                    <a:pt x="89275" y="12009"/>
                    <a:pt x="89291" y="12009"/>
                  </a:cubicBezTo>
                  <a:close/>
                  <a:moveTo>
                    <a:pt x="61220" y="4814"/>
                  </a:moveTo>
                  <a:cubicBezTo>
                    <a:pt x="61609" y="4814"/>
                    <a:pt x="58071" y="9421"/>
                    <a:pt x="57653" y="10004"/>
                  </a:cubicBezTo>
                  <a:cubicBezTo>
                    <a:pt x="55745" y="12668"/>
                    <a:pt x="53767" y="15281"/>
                    <a:pt x="51784" y="17888"/>
                  </a:cubicBezTo>
                  <a:cubicBezTo>
                    <a:pt x="47133" y="23991"/>
                    <a:pt x="42329" y="29973"/>
                    <a:pt x="37615" y="36024"/>
                  </a:cubicBezTo>
                  <a:cubicBezTo>
                    <a:pt x="36243" y="37785"/>
                    <a:pt x="34886" y="39558"/>
                    <a:pt x="33544" y="41339"/>
                  </a:cubicBezTo>
                  <a:cubicBezTo>
                    <a:pt x="33859" y="40831"/>
                    <a:pt x="34176" y="40320"/>
                    <a:pt x="34497" y="39824"/>
                  </a:cubicBezTo>
                  <a:cubicBezTo>
                    <a:pt x="37514" y="35118"/>
                    <a:pt x="40611" y="30357"/>
                    <a:pt x="43868" y="25695"/>
                  </a:cubicBezTo>
                  <a:cubicBezTo>
                    <a:pt x="45961" y="23030"/>
                    <a:pt x="48083" y="20388"/>
                    <a:pt x="50254" y="17796"/>
                  </a:cubicBezTo>
                  <a:cubicBezTo>
                    <a:pt x="53254" y="14216"/>
                    <a:pt x="56447" y="10827"/>
                    <a:pt x="59002" y="6955"/>
                  </a:cubicBezTo>
                  <a:cubicBezTo>
                    <a:pt x="59438" y="6505"/>
                    <a:pt x="59856" y="6037"/>
                    <a:pt x="60298" y="5595"/>
                  </a:cubicBezTo>
                  <a:cubicBezTo>
                    <a:pt x="60852" y="5042"/>
                    <a:pt x="61134" y="4814"/>
                    <a:pt x="61220" y="4814"/>
                  </a:cubicBezTo>
                  <a:close/>
                  <a:moveTo>
                    <a:pt x="68873" y="10082"/>
                  </a:moveTo>
                  <a:cubicBezTo>
                    <a:pt x="68097" y="11383"/>
                    <a:pt x="67261" y="12649"/>
                    <a:pt x="66395" y="13893"/>
                  </a:cubicBezTo>
                  <a:cubicBezTo>
                    <a:pt x="61912" y="18933"/>
                    <a:pt x="57902" y="24372"/>
                    <a:pt x="54019" y="29907"/>
                  </a:cubicBezTo>
                  <a:cubicBezTo>
                    <a:pt x="51085" y="33770"/>
                    <a:pt x="48213" y="37681"/>
                    <a:pt x="45309" y="41565"/>
                  </a:cubicBezTo>
                  <a:cubicBezTo>
                    <a:pt x="45164" y="41758"/>
                    <a:pt x="45020" y="41951"/>
                    <a:pt x="44875" y="42145"/>
                  </a:cubicBezTo>
                  <a:cubicBezTo>
                    <a:pt x="45358" y="41452"/>
                    <a:pt x="45837" y="40750"/>
                    <a:pt x="46322" y="40063"/>
                  </a:cubicBezTo>
                  <a:cubicBezTo>
                    <a:pt x="49010" y="36261"/>
                    <a:pt x="51689" y="32447"/>
                    <a:pt x="54356" y="28628"/>
                  </a:cubicBezTo>
                  <a:cubicBezTo>
                    <a:pt x="55355" y="27233"/>
                    <a:pt x="56357" y="25839"/>
                    <a:pt x="57356" y="24442"/>
                  </a:cubicBezTo>
                  <a:cubicBezTo>
                    <a:pt x="60076" y="20665"/>
                    <a:pt x="63069" y="17164"/>
                    <a:pt x="65679" y="13376"/>
                  </a:cubicBezTo>
                  <a:cubicBezTo>
                    <a:pt x="67000" y="12113"/>
                    <a:pt x="68421" y="10838"/>
                    <a:pt x="68873" y="10082"/>
                  </a:cubicBezTo>
                  <a:close/>
                  <a:moveTo>
                    <a:pt x="75076" y="19886"/>
                  </a:moveTo>
                  <a:lnTo>
                    <a:pt x="75076" y="19886"/>
                  </a:lnTo>
                  <a:cubicBezTo>
                    <a:pt x="70166" y="26232"/>
                    <a:pt x="65497" y="32742"/>
                    <a:pt x="60693" y="39243"/>
                  </a:cubicBezTo>
                  <a:lnTo>
                    <a:pt x="60690" y="39240"/>
                  </a:lnTo>
                  <a:cubicBezTo>
                    <a:pt x="59605" y="40713"/>
                    <a:pt x="58508" y="42191"/>
                    <a:pt x="57408" y="43672"/>
                  </a:cubicBezTo>
                  <a:cubicBezTo>
                    <a:pt x="58595" y="41928"/>
                    <a:pt x="59793" y="40193"/>
                    <a:pt x="61005" y="38473"/>
                  </a:cubicBezTo>
                  <a:cubicBezTo>
                    <a:pt x="65356" y="32315"/>
                    <a:pt x="69733" y="26087"/>
                    <a:pt x="74655" y="20368"/>
                  </a:cubicBezTo>
                  <a:cubicBezTo>
                    <a:pt x="74793" y="20206"/>
                    <a:pt x="74935" y="20048"/>
                    <a:pt x="75076" y="19886"/>
                  </a:cubicBezTo>
                  <a:close/>
                  <a:moveTo>
                    <a:pt x="55344" y="31778"/>
                  </a:moveTo>
                  <a:lnTo>
                    <a:pt x="55344" y="31778"/>
                  </a:lnTo>
                  <a:cubicBezTo>
                    <a:pt x="54515" y="32918"/>
                    <a:pt x="53689" y="34058"/>
                    <a:pt x="52864" y="35196"/>
                  </a:cubicBezTo>
                  <a:cubicBezTo>
                    <a:pt x="50797" y="38037"/>
                    <a:pt x="48640" y="40860"/>
                    <a:pt x="46458" y="43681"/>
                  </a:cubicBezTo>
                  <a:cubicBezTo>
                    <a:pt x="46983" y="42936"/>
                    <a:pt x="47508" y="42194"/>
                    <a:pt x="48034" y="41449"/>
                  </a:cubicBezTo>
                  <a:cubicBezTo>
                    <a:pt x="50358" y="38164"/>
                    <a:pt x="52832" y="34962"/>
                    <a:pt x="55344" y="31778"/>
                  </a:cubicBezTo>
                  <a:close/>
                  <a:moveTo>
                    <a:pt x="55774" y="396"/>
                  </a:moveTo>
                  <a:cubicBezTo>
                    <a:pt x="56683" y="462"/>
                    <a:pt x="56995" y="1372"/>
                    <a:pt x="57668" y="2200"/>
                  </a:cubicBezTo>
                  <a:cubicBezTo>
                    <a:pt x="56542" y="3468"/>
                    <a:pt x="55430" y="4747"/>
                    <a:pt x="54333" y="6040"/>
                  </a:cubicBezTo>
                  <a:lnTo>
                    <a:pt x="54330" y="6037"/>
                  </a:lnTo>
                  <a:cubicBezTo>
                    <a:pt x="55176" y="4599"/>
                    <a:pt x="55936" y="3112"/>
                    <a:pt x="56608" y="1585"/>
                  </a:cubicBezTo>
                  <a:cubicBezTo>
                    <a:pt x="56656" y="1471"/>
                    <a:pt x="56564" y="1338"/>
                    <a:pt x="56463" y="1338"/>
                  </a:cubicBezTo>
                  <a:cubicBezTo>
                    <a:pt x="56428" y="1338"/>
                    <a:pt x="56392" y="1354"/>
                    <a:pt x="56360" y="1392"/>
                  </a:cubicBezTo>
                  <a:cubicBezTo>
                    <a:pt x="51966" y="6586"/>
                    <a:pt x="48302" y="12550"/>
                    <a:pt x="44304" y="18061"/>
                  </a:cubicBezTo>
                  <a:cubicBezTo>
                    <a:pt x="41772" y="21546"/>
                    <a:pt x="39301" y="25074"/>
                    <a:pt x="36829" y="28602"/>
                  </a:cubicBezTo>
                  <a:cubicBezTo>
                    <a:pt x="32811" y="33735"/>
                    <a:pt x="28853" y="38914"/>
                    <a:pt x="24955" y="44134"/>
                  </a:cubicBezTo>
                  <a:cubicBezTo>
                    <a:pt x="25198" y="43787"/>
                    <a:pt x="25452" y="43450"/>
                    <a:pt x="25688" y="43098"/>
                  </a:cubicBezTo>
                  <a:cubicBezTo>
                    <a:pt x="33639" y="31396"/>
                    <a:pt x="41639" y="19950"/>
                    <a:pt x="50098" y="8604"/>
                  </a:cubicBezTo>
                  <a:cubicBezTo>
                    <a:pt x="51129" y="7224"/>
                    <a:pt x="52116" y="5725"/>
                    <a:pt x="53043" y="4256"/>
                  </a:cubicBezTo>
                  <a:cubicBezTo>
                    <a:pt x="54019" y="3029"/>
                    <a:pt x="54945" y="1764"/>
                    <a:pt x="55774" y="396"/>
                  </a:cubicBezTo>
                  <a:close/>
                  <a:moveTo>
                    <a:pt x="58043" y="2552"/>
                  </a:moveTo>
                  <a:cubicBezTo>
                    <a:pt x="58364" y="2804"/>
                    <a:pt x="58765" y="2977"/>
                    <a:pt x="59218" y="3095"/>
                  </a:cubicBezTo>
                  <a:cubicBezTo>
                    <a:pt x="54423" y="7749"/>
                    <a:pt x="50768" y="13953"/>
                    <a:pt x="46697" y="19239"/>
                  </a:cubicBezTo>
                  <a:cubicBezTo>
                    <a:pt x="45909" y="20264"/>
                    <a:pt x="45150" y="21306"/>
                    <a:pt x="44379" y="22340"/>
                  </a:cubicBezTo>
                  <a:cubicBezTo>
                    <a:pt x="40525" y="27069"/>
                    <a:pt x="36997" y="32081"/>
                    <a:pt x="33587" y="37188"/>
                  </a:cubicBezTo>
                  <a:cubicBezTo>
                    <a:pt x="32753" y="38322"/>
                    <a:pt x="31921" y="39463"/>
                    <a:pt x="31067" y="40586"/>
                  </a:cubicBezTo>
                  <a:cubicBezTo>
                    <a:pt x="29892" y="42127"/>
                    <a:pt x="28702" y="43658"/>
                    <a:pt x="27499" y="45179"/>
                  </a:cubicBezTo>
                  <a:cubicBezTo>
                    <a:pt x="28229" y="44073"/>
                    <a:pt x="28965" y="42970"/>
                    <a:pt x="29698" y="41871"/>
                  </a:cubicBezTo>
                  <a:cubicBezTo>
                    <a:pt x="34246" y="35098"/>
                    <a:pt x="38836" y="28356"/>
                    <a:pt x="43689" y="21797"/>
                  </a:cubicBezTo>
                  <a:cubicBezTo>
                    <a:pt x="48406" y="15417"/>
                    <a:pt x="54189" y="9533"/>
                    <a:pt x="58043" y="2552"/>
                  </a:cubicBezTo>
                  <a:close/>
                  <a:moveTo>
                    <a:pt x="74839" y="40649"/>
                  </a:moveTo>
                  <a:cubicBezTo>
                    <a:pt x="74854" y="40649"/>
                    <a:pt x="72536" y="44019"/>
                    <a:pt x="72161" y="44541"/>
                  </a:cubicBezTo>
                  <a:cubicBezTo>
                    <a:pt x="71817" y="45023"/>
                    <a:pt x="71476" y="45502"/>
                    <a:pt x="71136" y="45979"/>
                  </a:cubicBezTo>
                  <a:cubicBezTo>
                    <a:pt x="72042" y="44668"/>
                    <a:pt x="72946" y="43360"/>
                    <a:pt x="73855" y="42050"/>
                  </a:cubicBezTo>
                  <a:cubicBezTo>
                    <a:pt x="74561" y="41035"/>
                    <a:pt x="74834" y="40649"/>
                    <a:pt x="74839" y="40649"/>
                  </a:cubicBezTo>
                  <a:close/>
                  <a:moveTo>
                    <a:pt x="56409" y="34416"/>
                  </a:moveTo>
                  <a:lnTo>
                    <a:pt x="56409" y="34419"/>
                  </a:lnTo>
                  <a:cubicBezTo>
                    <a:pt x="54763" y="36864"/>
                    <a:pt x="53109" y="39310"/>
                    <a:pt x="51412" y="41720"/>
                  </a:cubicBezTo>
                  <a:cubicBezTo>
                    <a:pt x="50026" y="43692"/>
                    <a:pt x="48626" y="45655"/>
                    <a:pt x="47214" y="47607"/>
                  </a:cubicBezTo>
                  <a:cubicBezTo>
                    <a:pt x="47399" y="47333"/>
                    <a:pt x="47578" y="47053"/>
                    <a:pt x="47762" y="46778"/>
                  </a:cubicBezTo>
                  <a:cubicBezTo>
                    <a:pt x="50586" y="42615"/>
                    <a:pt x="53490" y="38510"/>
                    <a:pt x="56409" y="34416"/>
                  </a:cubicBezTo>
                  <a:close/>
                  <a:moveTo>
                    <a:pt x="51454" y="21673"/>
                  </a:moveTo>
                  <a:lnTo>
                    <a:pt x="51454" y="21673"/>
                  </a:lnTo>
                  <a:cubicBezTo>
                    <a:pt x="48295" y="26079"/>
                    <a:pt x="45229" y="30553"/>
                    <a:pt x="42075" y="34965"/>
                  </a:cubicBezTo>
                  <a:cubicBezTo>
                    <a:pt x="38374" y="40138"/>
                    <a:pt x="34399" y="45090"/>
                    <a:pt x="30484" y="50098"/>
                  </a:cubicBezTo>
                  <a:cubicBezTo>
                    <a:pt x="33111" y="46057"/>
                    <a:pt x="35781" y="42044"/>
                    <a:pt x="38694" y="38213"/>
                  </a:cubicBezTo>
                  <a:cubicBezTo>
                    <a:pt x="42907" y="32669"/>
                    <a:pt x="47260" y="27232"/>
                    <a:pt x="51454" y="21673"/>
                  </a:cubicBezTo>
                  <a:close/>
                  <a:moveTo>
                    <a:pt x="62414" y="3751"/>
                  </a:moveTo>
                  <a:cubicBezTo>
                    <a:pt x="62729" y="3860"/>
                    <a:pt x="63017" y="3999"/>
                    <a:pt x="63248" y="4186"/>
                  </a:cubicBezTo>
                  <a:cubicBezTo>
                    <a:pt x="63283" y="4211"/>
                    <a:pt x="63324" y="4225"/>
                    <a:pt x="63365" y="4225"/>
                  </a:cubicBezTo>
                  <a:cubicBezTo>
                    <a:pt x="63373" y="4225"/>
                    <a:pt x="63380" y="4225"/>
                    <a:pt x="63387" y="4224"/>
                  </a:cubicBezTo>
                  <a:lnTo>
                    <a:pt x="63387" y="4224"/>
                  </a:lnTo>
                  <a:cubicBezTo>
                    <a:pt x="59498" y="10215"/>
                    <a:pt x="54763" y="15553"/>
                    <a:pt x="50320" y="21127"/>
                  </a:cubicBezTo>
                  <a:cubicBezTo>
                    <a:pt x="46296" y="26180"/>
                    <a:pt x="42511" y="31434"/>
                    <a:pt x="38599" y="36573"/>
                  </a:cubicBezTo>
                  <a:cubicBezTo>
                    <a:pt x="34681" y="41720"/>
                    <a:pt x="30738" y="46836"/>
                    <a:pt x="27068" y="52163"/>
                  </a:cubicBezTo>
                  <a:cubicBezTo>
                    <a:pt x="28861" y="49175"/>
                    <a:pt x="30599" y="46169"/>
                    <a:pt x="32360" y="43262"/>
                  </a:cubicBezTo>
                  <a:cubicBezTo>
                    <a:pt x="42263" y="30008"/>
                    <a:pt x="53132" y="17395"/>
                    <a:pt x="62414" y="3751"/>
                  </a:cubicBezTo>
                  <a:close/>
                  <a:moveTo>
                    <a:pt x="51706" y="5878"/>
                  </a:moveTo>
                  <a:lnTo>
                    <a:pt x="51706" y="5878"/>
                  </a:lnTo>
                  <a:cubicBezTo>
                    <a:pt x="44362" y="16468"/>
                    <a:pt x="36174" y="26465"/>
                    <a:pt x="29130" y="37295"/>
                  </a:cubicBezTo>
                  <a:cubicBezTo>
                    <a:pt x="25593" y="42731"/>
                    <a:pt x="21860" y="47962"/>
                    <a:pt x="17951" y="53101"/>
                  </a:cubicBezTo>
                  <a:cubicBezTo>
                    <a:pt x="20015" y="49426"/>
                    <a:pt x="22123" y="45808"/>
                    <a:pt x="24545" y="42514"/>
                  </a:cubicBezTo>
                  <a:cubicBezTo>
                    <a:pt x="29866" y="35274"/>
                    <a:pt x="35091" y="27949"/>
                    <a:pt x="40334" y="20651"/>
                  </a:cubicBezTo>
                  <a:cubicBezTo>
                    <a:pt x="43285" y="16543"/>
                    <a:pt x="46114" y="12331"/>
                    <a:pt x="49440" y="8511"/>
                  </a:cubicBezTo>
                  <a:lnTo>
                    <a:pt x="49440" y="8508"/>
                  </a:lnTo>
                  <a:cubicBezTo>
                    <a:pt x="50205" y="7628"/>
                    <a:pt x="50961" y="6756"/>
                    <a:pt x="51706" y="5878"/>
                  </a:cubicBezTo>
                  <a:close/>
                  <a:moveTo>
                    <a:pt x="82556" y="7316"/>
                  </a:moveTo>
                  <a:cubicBezTo>
                    <a:pt x="82900" y="7316"/>
                    <a:pt x="83235" y="7359"/>
                    <a:pt x="83564" y="7437"/>
                  </a:cubicBezTo>
                  <a:cubicBezTo>
                    <a:pt x="74360" y="16650"/>
                    <a:pt x="67631" y="28010"/>
                    <a:pt x="60076" y="38539"/>
                  </a:cubicBezTo>
                  <a:cubicBezTo>
                    <a:pt x="56522" y="43493"/>
                    <a:pt x="52867" y="48369"/>
                    <a:pt x="49194" y="53237"/>
                  </a:cubicBezTo>
                  <a:cubicBezTo>
                    <a:pt x="51163" y="50410"/>
                    <a:pt x="53121" y="47578"/>
                    <a:pt x="55069" y="44737"/>
                  </a:cubicBezTo>
                  <a:cubicBezTo>
                    <a:pt x="59478" y="38314"/>
                    <a:pt x="63852" y="31881"/>
                    <a:pt x="68485" y="25617"/>
                  </a:cubicBezTo>
                  <a:cubicBezTo>
                    <a:pt x="70882" y="22377"/>
                    <a:pt x="73298" y="19153"/>
                    <a:pt x="75677" y="15899"/>
                  </a:cubicBezTo>
                  <a:cubicBezTo>
                    <a:pt x="77481" y="13434"/>
                    <a:pt x="79343" y="9487"/>
                    <a:pt x="81907" y="7781"/>
                  </a:cubicBezTo>
                  <a:cubicBezTo>
                    <a:pt x="82044" y="7689"/>
                    <a:pt x="81961" y="7492"/>
                    <a:pt x="81834" y="7492"/>
                  </a:cubicBezTo>
                  <a:cubicBezTo>
                    <a:pt x="81809" y="7492"/>
                    <a:pt x="81782" y="7500"/>
                    <a:pt x="81754" y="7518"/>
                  </a:cubicBezTo>
                  <a:cubicBezTo>
                    <a:pt x="80923" y="8069"/>
                    <a:pt x="80152" y="8800"/>
                    <a:pt x="79421" y="9631"/>
                  </a:cubicBezTo>
                  <a:cubicBezTo>
                    <a:pt x="79811" y="8950"/>
                    <a:pt x="80184" y="8254"/>
                    <a:pt x="80536" y="7544"/>
                  </a:cubicBezTo>
                  <a:cubicBezTo>
                    <a:pt x="80540" y="7629"/>
                    <a:pt x="80612" y="7711"/>
                    <a:pt x="80705" y="7711"/>
                  </a:cubicBezTo>
                  <a:cubicBezTo>
                    <a:pt x="80727" y="7711"/>
                    <a:pt x="80749" y="7707"/>
                    <a:pt x="80772" y="7697"/>
                  </a:cubicBezTo>
                  <a:cubicBezTo>
                    <a:pt x="80845" y="7668"/>
                    <a:pt x="80911" y="7645"/>
                    <a:pt x="80980" y="7619"/>
                  </a:cubicBezTo>
                  <a:cubicBezTo>
                    <a:pt x="81021" y="7680"/>
                    <a:pt x="81053" y="7749"/>
                    <a:pt x="81099" y="7807"/>
                  </a:cubicBezTo>
                  <a:cubicBezTo>
                    <a:pt x="81108" y="7817"/>
                    <a:pt x="81118" y="7821"/>
                    <a:pt x="81127" y="7821"/>
                  </a:cubicBezTo>
                  <a:cubicBezTo>
                    <a:pt x="81156" y="7821"/>
                    <a:pt x="81183" y="7784"/>
                    <a:pt x="81168" y="7752"/>
                  </a:cubicBezTo>
                  <a:cubicBezTo>
                    <a:pt x="81139" y="7697"/>
                    <a:pt x="81116" y="7636"/>
                    <a:pt x="81090" y="7579"/>
                  </a:cubicBezTo>
                  <a:cubicBezTo>
                    <a:pt x="81599" y="7397"/>
                    <a:pt x="82086" y="7316"/>
                    <a:pt x="82556" y="7316"/>
                  </a:cubicBezTo>
                  <a:close/>
                  <a:moveTo>
                    <a:pt x="54007" y="23772"/>
                  </a:moveTo>
                  <a:cubicBezTo>
                    <a:pt x="50823" y="28270"/>
                    <a:pt x="47693" y="32808"/>
                    <a:pt x="44529" y="37283"/>
                  </a:cubicBezTo>
                  <a:cubicBezTo>
                    <a:pt x="40753" y="42624"/>
                    <a:pt x="36971" y="47962"/>
                    <a:pt x="33186" y="53297"/>
                  </a:cubicBezTo>
                  <a:cubicBezTo>
                    <a:pt x="36162" y="48724"/>
                    <a:pt x="39012" y="44091"/>
                    <a:pt x="41962" y="39728"/>
                  </a:cubicBezTo>
                  <a:cubicBezTo>
                    <a:pt x="43363" y="37653"/>
                    <a:pt x="44754" y="35539"/>
                    <a:pt x="46146" y="33409"/>
                  </a:cubicBezTo>
                  <a:cubicBezTo>
                    <a:pt x="48718" y="30201"/>
                    <a:pt x="51380" y="27005"/>
                    <a:pt x="54007" y="23772"/>
                  </a:cubicBezTo>
                  <a:close/>
                  <a:moveTo>
                    <a:pt x="81428" y="18162"/>
                  </a:moveTo>
                  <a:lnTo>
                    <a:pt x="81428" y="18162"/>
                  </a:lnTo>
                  <a:cubicBezTo>
                    <a:pt x="80677" y="19332"/>
                    <a:pt x="79935" y="20495"/>
                    <a:pt x="79179" y="21624"/>
                  </a:cubicBezTo>
                  <a:lnTo>
                    <a:pt x="79179" y="21627"/>
                  </a:lnTo>
                  <a:cubicBezTo>
                    <a:pt x="78235" y="22900"/>
                    <a:pt x="77305" y="24188"/>
                    <a:pt x="76390" y="25490"/>
                  </a:cubicBezTo>
                  <a:cubicBezTo>
                    <a:pt x="72213" y="31062"/>
                    <a:pt x="68038" y="36619"/>
                    <a:pt x="63999" y="42298"/>
                  </a:cubicBezTo>
                  <a:cubicBezTo>
                    <a:pt x="61242" y="46172"/>
                    <a:pt x="58459" y="50029"/>
                    <a:pt x="55647" y="53866"/>
                  </a:cubicBezTo>
                  <a:cubicBezTo>
                    <a:pt x="57053" y="51574"/>
                    <a:pt x="58479" y="49296"/>
                    <a:pt x="59960" y="47056"/>
                  </a:cubicBezTo>
                  <a:cubicBezTo>
                    <a:pt x="60878" y="45667"/>
                    <a:pt x="61799" y="44273"/>
                    <a:pt x="62723" y="42872"/>
                  </a:cubicBezTo>
                  <a:cubicBezTo>
                    <a:pt x="69025" y="34682"/>
                    <a:pt x="75354" y="26509"/>
                    <a:pt x="81428" y="18162"/>
                  </a:cubicBezTo>
                  <a:close/>
                  <a:moveTo>
                    <a:pt x="73341" y="42226"/>
                  </a:moveTo>
                  <a:lnTo>
                    <a:pt x="73341" y="42226"/>
                  </a:lnTo>
                  <a:cubicBezTo>
                    <a:pt x="70174" y="46776"/>
                    <a:pt x="67042" y="51349"/>
                    <a:pt x="63884" y="55907"/>
                  </a:cubicBezTo>
                  <a:cubicBezTo>
                    <a:pt x="64129" y="55081"/>
                    <a:pt x="64923" y="53341"/>
                    <a:pt x="65281" y="52674"/>
                  </a:cubicBezTo>
                  <a:cubicBezTo>
                    <a:pt x="66667" y="50078"/>
                    <a:pt x="68673" y="47812"/>
                    <a:pt x="70538" y="45557"/>
                  </a:cubicBezTo>
                  <a:cubicBezTo>
                    <a:pt x="71465" y="44437"/>
                    <a:pt x="72386" y="43317"/>
                    <a:pt x="73341" y="42226"/>
                  </a:cubicBezTo>
                  <a:close/>
                  <a:moveTo>
                    <a:pt x="86412" y="10525"/>
                  </a:moveTo>
                  <a:cubicBezTo>
                    <a:pt x="85555" y="11323"/>
                    <a:pt x="84770" y="12897"/>
                    <a:pt x="84081" y="13858"/>
                  </a:cubicBezTo>
                  <a:cubicBezTo>
                    <a:pt x="81962" y="16797"/>
                    <a:pt x="79745" y="19664"/>
                    <a:pt x="77539" y="22536"/>
                  </a:cubicBezTo>
                  <a:cubicBezTo>
                    <a:pt x="73867" y="27320"/>
                    <a:pt x="70264" y="32153"/>
                    <a:pt x="66646" y="36974"/>
                  </a:cubicBezTo>
                  <a:cubicBezTo>
                    <a:pt x="67940" y="35040"/>
                    <a:pt x="69245" y="33108"/>
                    <a:pt x="70564" y="31183"/>
                  </a:cubicBezTo>
                  <a:lnTo>
                    <a:pt x="70564" y="31183"/>
                  </a:lnTo>
                  <a:cubicBezTo>
                    <a:pt x="68549" y="33940"/>
                    <a:pt x="66534" y="36697"/>
                    <a:pt x="64608" y="39515"/>
                  </a:cubicBezTo>
                  <a:cubicBezTo>
                    <a:pt x="64276" y="40003"/>
                    <a:pt x="63956" y="40502"/>
                    <a:pt x="63627" y="40993"/>
                  </a:cubicBezTo>
                  <a:cubicBezTo>
                    <a:pt x="59810" y="46048"/>
                    <a:pt x="55985" y="51097"/>
                    <a:pt x="52208" y="56179"/>
                  </a:cubicBezTo>
                  <a:cubicBezTo>
                    <a:pt x="55468" y="51198"/>
                    <a:pt x="58719" y="46210"/>
                    <a:pt x="62163" y="41351"/>
                  </a:cubicBezTo>
                  <a:cubicBezTo>
                    <a:pt x="67932" y="33211"/>
                    <a:pt x="74429" y="25449"/>
                    <a:pt x="80260" y="17301"/>
                  </a:cubicBezTo>
                  <a:lnTo>
                    <a:pt x="80260" y="17301"/>
                  </a:lnTo>
                  <a:cubicBezTo>
                    <a:pt x="79353" y="18600"/>
                    <a:pt x="78478" y="19928"/>
                    <a:pt x="77594" y="21252"/>
                  </a:cubicBezTo>
                  <a:lnTo>
                    <a:pt x="77594" y="21252"/>
                  </a:lnTo>
                  <a:cubicBezTo>
                    <a:pt x="79517" y="18639"/>
                    <a:pt x="81477" y="16064"/>
                    <a:pt x="83492" y="13555"/>
                  </a:cubicBezTo>
                  <a:cubicBezTo>
                    <a:pt x="84375" y="12456"/>
                    <a:pt x="85382" y="11483"/>
                    <a:pt x="86412" y="10525"/>
                  </a:cubicBezTo>
                  <a:close/>
                  <a:moveTo>
                    <a:pt x="65570" y="6487"/>
                  </a:moveTo>
                  <a:lnTo>
                    <a:pt x="65570" y="6487"/>
                  </a:lnTo>
                  <a:cubicBezTo>
                    <a:pt x="64718" y="7766"/>
                    <a:pt x="63476" y="9553"/>
                    <a:pt x="63153" y="10010"/>
                  </a:cubicBezTo>
                  <a:cubicBezTo>
                    <a:pt x="61357" y="12536"/>
                    <a:pt x="59518" y="15030"/>
                    <a:pt x="57630" y="17493"/>
                  </a:cubicBezTo>
                  <a:cubicBezTo>
                    <a:pt x="59974" y="14600"/>
                    <a:pt x="62327" y="11742"/>
                    <a:pt x="64420" y="8690"/>
                  </a:cubicBezTo>
                  <a:lnTo>
                    <a:pt x="64420" y="8690"/>
                  </a:lnTo>
                  <a:cubicBezTo>
                    <a:pt x="63742" y="9888"/>
                    <a:pt x="63075" y="11104"/>
                    <a:pt x="62368" y="12082"/>
                  </a:cubicBezTo>
                  <a:cubicBezTo>
                    <a:pt x="60151" y="15154"/>
                    <a:pt x="57734" y="18087"/>
                    <a:pt x="55410" y="21078"/>
                  </a:cubicBezTo>
                  <a:cubicBezTo>
                    <a:pt x="53046" y="24118"/>
                    <a:pt x="50655" y="27138"/>
                    <a:pt x="48268" y="30158"/>
                  </a:cubicBezTo>
                  <a:cubicBezTo>
                    <a:pt x="49186" y="28749"/>
                    <a:pt x="50110" y="27343"/>
                    <a:pt x="51039" y="25934"/>
                  </a:cubicBezTo>
                  <a:lnTo>
                    <a:pt x="51039" y="25934"/>
                  </a:lnTo>
                  <a:cubicBezTo>
                    <a:pt x="50623" y="26460"/>
                    <a:pt x="50208" y="26982"/>
                    <a:pt x="49789" y="27505"/>
                  </a:cubicBezTo>
                  <a:cubicBezTo>
                    <a:pt x="48779" y="29044"/>
                    <a:pt x="47765" y="30577"/>
                    <a:pt x="46749" y="32095"/>
                  </a:cubicBezTo>
                  <a:cubicBezTo>
                    <a:pt x="45057" y="34240"/>
                    <a:pt x="43363" y="36379"/>
                    <a:pt x="41697" y="38542"/>
                  </a:cubicBezTo>
                  <a:cubicBezTo>
                    <a:pt x="37363" y="44157"/>
                    <a:pt x="33252" y="49830"/>
                    <a:pt x="29519" y="55864"/>
                  </a:cubicBezTo>
                  <a:cubicBezTo>
                    <a:pt x="29095" y="56551"/>
                    <a:pt x="28642" y="57232"/>
                    <a:pt x="28174" y="57908"/>
                  </a:cubicBezTo>
                  <a:cubicBezTo>
                    <a:pt x="30925" y="53684"/>
                    <a:pt x="33544" y="49362"/>
                    <a:pt x="36240" y="45098"/>
                  </a:cubicBezTo>
                  <a:cubicBezTo>
                    <a:pt x="38507" y="41998"/>
                    <a:pt x="40819" y="38932"/>
                    <a:pt x="43207" y="35918"/>
                  </a:cubicBezTo>
                  <a:cubicBezTo>
                    <a:pt x="44994" y="33654"/>
                    <a:pt x="46761" y="31373"/>
                    <a:pt x="48525" y="29093"/>
                  </a:cubicBezTo>
                  <a:lnTo>
                    <a:pt x="48525" y="29093"/>
                  </a:lnTo>
                  <a:cubicBezTo>
                    <a:pt x="45002" y="33495"/>
                    <a:pt x="41466" y="37886"/>
                    <a:pt x="38007" y="42335"/>
                  </a:cubicBezTo>
                  <a:cubicBezTo>
                    <a:pt x="38287" y="41902"/>
                    <a:pt x="38570" y="41469"/>
                    <a:pt x="38856" y="41039"/>
                  </a:cubicBezTo>
                  <a:cubicBezTo>
                    <a:pt x="41307" y="37676"/>
                    <a:pt x="43770" y="34324"/>
                    <a:pt x="46281" y="31004"/>
                  </a:cubicBezTo>
                  <a:cubicBezTo>
                    <a:pt x="48773" y="27707"/>
                    <a:pt x="51363" y="24479"/>
                    <a:pt x="53941" y="21243"/>
                  </a:cubicBezTo>
                  <a:lnTo>
                    <a:pt x="53941" y="21243"/>
                  </a:lnTo>
                  <a:cubicBezTo>
                    <a:pt x="52610" y="23218"/>
                    <a:pt x="51302" y="25207"/>
                    <a:pt x="49997" y="27190"/>
                  </a:cubicBezTo>
                  <a:cubicBezTo>
                    <a:pt x="50482" y="26564"/>
                    <a:pt x="50967" y="25940"/>
                    <a:pt x="51455" y="25316"/>
                  </a:cubicBezTo>
                  <a:cubicBezTo>
                    <a:pt x="52991" y="23001"/>
                    <a:pt x="54553" y="20703"/>
                    <a:pt x="56152" y="18440"/>
                  </a:cubicBezTo>
                  <a:cubicBezTo>
                    <a:pt x="56984" y="17383"/>
                    <a:pt x="57815" y="16326"/>
                    <a:pt x="58632" y="15258"/>
                  </a:cubicBezTo>
                  <a:cubicBezTo>
                    <a:pt x="60269" y="13122"/>
                    <a:pt x="61897" y="10982"/>
                    <a:pt x="63520" y="8835"/>
                  </a:cubicBezTo>
                  <a:cubicBezTo>
                    <a:pt x="64192" y="8038"/>
                    <a:pt x="64877" y="7255"/>
                    <a:pt x="65570" y="6487"/>
                  </a:cubicBezTo>
                  <a:close/>
                  <a:moveTo>
                    <a:pt x="64591" y="53266"/>
                  </a:moveTo>
                  <a:cubicBezTo>
                    <a:pt x="64057" y="54386"/>
                    <a:pt x="63624" y="55552"/>
                    <a:pt x="63297" y="56750"/>
                  </a:cubicBezTo>
                  <a:cubicBezTo>
                    <a:pt x="62887" y="57336"/>
                    <a:pt x="62475" y="57922"/>
                    <a:pt x="62068" y="58508"/>
                  </a:cubicBezTo>
                  <a:cubicBezTo>
                    <a:pt x="62385" y="57824"/>
                    <a:pt x="62619" y="57102"/>
                    <a:pt x="62763" y="56360"/>
                  </a:cubicBezTo>
                  <a:cubicBezTo>
                    <a:pt x="62785" y="56264"/>
                    <a:pt x="62711" y="56174"/>
                    <a:pt x="62614" y="56174"/>
                  </a:cubicBezTo>
                  <a:cubicBezTo>
                    <a:pt x="62607" y="56174"/>
                    <a:pt x="62600" y="56175"/>
                    <a:pt x="62593" y="56176"/>
                  </a:cubicBezTo>
                  <a:cubicBezTo>
                    <a:pt x="63260" y="55203"/>
                    <a:pt x="63924" y="54233"/>
                    <a:pt x="64591" y="53266"/>
                  </a:cubicBezTo>
                  <a:close/>
                  <a:moveTo>
                    <a:pt x="43409" y="43767"/>
                  </a:moveTo>
                  <a:lnTo>
                    <a:pt x="43409" y="43767"/>
                  </a:lnTo>
                  <a:cubicBezTo>
                    <a:pt x="42153" y="45609"/>
                    <a:pt x="40891" y="47451"/>
                    <a:pt x="39627" y="49299"/>
                  </a:cubicBezTo>
                  <a:cubicBezTo>
                    <a:pt x="37814" y="51825"/>
                    <a:pt x="36033" y="54374"/>
                    <a:pt x="34283" y="56946"/>
                  </a:cubicBezTo>
                  <a:cubicBezTo>
                    <a:pt x="33379" y="58211"/>
                    <a:pt x="32467" y="59467"/>
                    <a:pt x="31543" y="60711"/>
                  </a:cubicBezTo>
                  <a:cubicBezTo>
                    <a:pt x="31976" y="60047"/>
                    <a:pt x="32406" y="59383"/>
                    <a:pt x="32834" y="58716"/>
                  </a:cubicBezTo>
                  <a:cubicBezTo>
                    <a:pt x="36139" y="53566"/>
                    <a:pt x="39780" y="48684"/>
                    <a:pt x="43409" y="43767"/>
                  </a:cubicBezTo>
                  <a:close/>
                  <a:moveTo>
                    <a:pt x="67957" y="3956"/>
                  </a:moveTo>
                  <a:cubicBezTo>
                    <a:pt x="68708" y="4703"/>
                    <a:pt x="68973" y="5766"/>
                    <a:pt x="69002" y="6981"/>
                  </a:cubicBezTo>
                  <a:cubicBezTo>
                    <a:pt x="69005" y="7056"/>
                    <a:pt x="69011" y="7117"/>
                    <a:pt x="69014" y="7186"/>
                  </a:cubicBezTo>
                  <a:cubicBezTo>
                    <a:pt x="68994" y="7195"/>
                    <a:pt x="68973" y="7195"/>
                    <a:pt x="68956" y="7218"/>
                  </a:cubicBezTo>
                  <a:cubicBezTo>
                    <a:pt x="60615" y="17308"/>
                    <a:pt x="53588" y="28325"/>
                    <a:pt x="45906" y="38906"/>
                  </a:cubicBezTo>
                  <a:cubicBezTo>
                    <a:pt x="41997" y="44284"/>
                    <a:pt x="37999" y="49599"/>
                    <a:pt x="33968" y="54885"/>
                  </a:cubicBezTo>
                  <a:cubicBezTo>
                    <a:pt x="32057" y="57391"/>
                    <a:pt x="30126" y="59880"/>
                    <a:pt x="28194" y="62368"/>
                  </a:cubicBezTo>
                  <a:cubicBezTo>
                    <a:pt x="34378" y="53762"/>
                    <a:pt x="40369" y="45014"/>
                    <a:pt x="46746" y="36535"/>
                  </a:cubicBezTo>
                  <a:cubicBezTo>
                    <a:pt x="50667" y="31321"/>
                    <a:pt x="54483" y="26032"/>
                    <a:pt x="58332" y="20767"/>
                  </a:cubicBezTo>
                  <a:cubicBezTo>
                    <a:pt x="62018" y="15723"/>
                    <a:pt x="66066" y="10991"/>
                    <a:pt x="68581" y="5211"/>
                  </a:cubicBezTo>
                  <a:cubicBezTo>
                    <a:pt x="68630" y="5095"/>
                    <a:pt x="68535" y="4957"/>
                    <a:pt x="68430" y="4957"/>
                  </a:cubicBezTo>
                  <a:cubicBezTo>
                    <a:pt x="68394" y="4957"/>
                    <a:pt x="68357" y="4973"/>
                    <a:pt x="68324" y="5012"/>
                  </a:cubicBezTo>
                  <a:cubicBezTo>
                    <a:pt x="67053" y="6502"/>
                    <a:pt x="65815" y="8020"/>
                    <a:pt x="64591" y="9553"/>
                  </a:cubicBezTo>
                  <a:cubicBezTo>
                    <a:pt x="65786" y="7723"/>
                    <a:pt x="66915" y="5861"/>
                    <a:pt x="67957" y="3956"/>
                  </a:cubicBezTo>
                  <a:close/>
                  <a:moveTo>
                    <a:pt x="75198" y="57281"/>
                  </a:moveTo>
                  <a:cubicBezTo>
                    <a:pt x="74233" y="58820"/>
                    <a:pt x="73260" y="60298"/>
                    <a:pt x="72045" y="61687"/>
                  </a:cubicBezTo>
                  <a:cubicBezTo>
                    <a:pt x="71353" y="62621"/>
                    <a:pt x="70864" y="63081"/>
                    <a:pt x="70571" y="63081"/>
                  </a:cubicBezTo>
                  <a:cubicBezTo>
                    <a:pt x="70463" y="63081"/>
                    <a:pt x="70382" y="63018"/>
                    <a:pt x="70327" y="62894"/>
                  </a:cubicBezTo>
                  <a:cubicBezTo>
                    <a:pt x="72005" y="61086"/>
                    <a:pt x="73676" y="59236"/>
                    <a:pt x="75198" y="57281"/>
                  </a:cubicBezTo>
                  <a:close/>
                  <a:moveTo>
                    <a:pt x="14357" y="58207"/>
                  </a:moveTo>
                  <a:cubicBezTo>
                    <a:pt x="14232" y="58428"/>
                    <a:pt x="14104" y="58645"/>
                    <a:pt x="13982" y="58866"/>
                  </a:cubicBezTo>
                  <a:cubicBezTo>
                    <a:pt x="12671" y="60512"/>
                    <a:pt x="11372" y="62166"/>
                    <a:pt x="10081" y="63829"/>
                  </a:cubicBezTo>
                  <a:cubicBezTo>
                    <a:pt x="11034" y="62536"/>
                    <a:pt x="11990" y="61245"/>
                    <a:pt x="12968" y="59981"/>
                  </a:cubicBezTo>
                  <a:cubicBezTo>
                    <a:pt x="13428" y="59388"/>
                    <a:pt x="13894" y="58796"/>
                    <a:pt x="14357" y="58207"/>
                  </a:cubicBezTo>
                  <a:close/>
                  <a:moveTo>
                    <a:pt x="60636" y="56236"/>
                  </a:moveTo>
                  <a:lnTo>
                    <a:pt x="60636" y="56236"/>
                  </a:lnTo>
                  <a:cubicBezTo>
                    <a:pt x="60552" y="56378"/>
                    <a:pt x="60468" y="56516"/>
                    <a:pt x="60384" y="56658"/>
                  </a:cubicBezTo>
                  <a:cubicBezTo>
                    <a:pt x="60090" y="57059"/>
                    <a:pt x="59798" y="57466"/>
                    <a:pt x="59501" y="57862"/>
                  </a:cubicBezTo>
                  <a:cubicBezTo>
                    <a:pt x="57864" y="60033"/>
                    <a:pt x="56077" y="62212"/>
                    <a:pt x="54290" y="64432"/>
                  </a:cubicBezTo>
                  <a:cubicBezTo>
                    <a:pt x="54966" y="63454"/>
                    <a:pt x="55635" y="62469"/>
                    <a:pt x="56305" y="61485"/>
                  </a:cubicBezTo>
                  <a:cubicBezTo>
                    <a:pt x="57777" y="59730"/>
                    <a:pt x="59241" y="57983"/>
                    <a:pt x="60636" y="56236"/>
                  </a:cubicBezTo>
                  <a:close/>
                  <a:moveTo>
                    <a:pt x="27995" y="49270"/>
                  </a:moveTo>
                  <a:cubicBezTo>
                    <a:pt x="27434" y="50172"/>
                    <a:pt x="26870" y="51068"/>
                    <a:pt x="26318" y="51969"/>
                  </a:cubicBezTo>
                  <a:cubicBezTo>
                    <a:pt x="23699" y="56254"/>
                    <a:pt x="21170" y="60599"/>
                    <a:pt x="18130" y="64574"/>
                  </a:cubicBezTo>
                  <a:cubicBezTo>
                    <a:pt x="21149" y="59295"/>
                    <a:pt x="24484" y="54224"/>
                    <a:pt x="27995" y="49270"/>
                  </a:cubicBezTo>
                  <a:close/>
                  <a:moveTo>
                    <a:pt x="71762" y="32239"/>
                  </a:moveTo>
                  <a:lnTo>
                    <a:pt x="71762" y="32239"/>
                  </a:lnTo>
                  <a:cubicBezTo>
                    <a:pt x="69190" y="36079"/>
                    <a:pt x="66661" y="39930"/>
                    <a:pt x="64091" y="43684"/>
                  </a:cubicBezTo>
                  <a:cubicBezTo>
                    <a:pt x="59686" y="50119"/>
                    <a:pt x="55321" y="56568"/>
                    <a:pt x="50534" y="62726"/>
                  </a:cubicBezTo>
                  <a:cubicBezTo>
                    <a:pt x="50017" y="63390"/>
                    <a:pt x="49506" y="64054"/>
                    <a:pt x="48998" y="64724"/>
                  </a:cubicBezTo>
                  <a:cubicBezTo>
                    <a:pt x="50557" y="62247"/>
                    <a:pt x="52073" y="59744"/>
                    <a:pt x="53588" y="57244"/>
                  </a:cubicBezTo>
                  <a:cubicBezTo>
                    <a:pt x="56822" y="52841"/>
                    <a:pt x="60029" y="48421"/>
                    <a:pt x="63211" y="43984"/>
                  </a:cubicBezTo>
                  <a:cubicBezTo>
                    <a:pt x="66029" y="40043"/>
                    <a:pt x="68881" y="36128"/>
                    <a:pt x="71762" y="32239"/>
                  </a:cubicBezTo>
                  <a:close/>
                  <a:moveTo>
                    <a:pt x="32510" y="50277"/>
                  </a:moveTo>
                  <a:cubicBezTo>
                    <a:pt x="30106" y="54137"/>
                    <a:pt x="27721" y="58006"/>
                    <a:pt x="25180" y="61779"/>
                  </a:cubicBezTo>
                  <a:cubicBezTo>
                    <a:pt x="24248" y="63162"/>
                    <a:pt x="23275" y="64513"/>
                    <a:pt x="22273" y="65844"/>
                  </a:cubicBezTo>
                  <a:cubicBezTo>
                    <a:pt x="22744" y="64886"/>
                    <a:pt x="23200" y="63962"/>
                    <a:pt x="23650" y="63246"/>
                  </a:cubicBezTo>
                  <a:cubicBezTo>
                    <a:pt x="25449" y="60388"/>
                    <a:pt x="27374" y="57608"/>
                    <a:pt x="29306" y="54836"/>
                  </a:cubicBezTo>
                  <a:cubicBezTo>
                    <a:pt x="30365" y="53312"/>
                    <a:pt x="31434" y="51793"/>
                    <a:pt x="32510" y="50277"/>
                  </a:cubicBezTo>
                  <a:close/>
                  <a:moveTo>
                    <a:pt x="74382" y="38202"/>
                  </a:moveTo>
                  <a:cubicBezTo>
                    <a:pt x="72998" y="39793"/>
                    <a:pt x="71878" y="42293"/>
                    <a:pt x="70518" y="44114"/>
                  </a:cubicBezTo>
                  <a:cubicBezTo>
                    <a:pt x="66932" y="48909"/>
                    <a:pt x="63670" y="54013"/>
                    <a:pt x="60315" y="58970"/>
                  </a:cubicBezTo>
                  <a:cubicBezTo>
                    <a:pt x="58404" y="61794"/>
                    <a:pt x="56412" y="64539"/>
                    <a:pt x="54336" y="67207"/>
                  </a:cubicBezTo>
                  <a:cubicBezTo>
                    <a:pt x="56597" y="63693"/>
                    <a:pt x="58713" y="60076"/>
                    <a:pt x="60815" y="56450"/>
                  </a:cubicBezTo>
                  <a:cubicBezTo>
                    <a:pt x="63497" y="52977"/>
                    <a:pt x="66138" y="49475"/>
                    <a:pt x="68595" y="45846"/>
                  </a:cubicBezTo>
                  <a:cubicBezTo>
                    <a:pt x="70392" y="43191"/>
                    <a:pt x="72272" y="40622"/>
                    <a:pt x="74382" y="38202"/>
                  </a:cubicBezTo>
                  <a:close/>
                  <a:moveTo>
                    <a:pt x="67127" y="42958"/>
                  </a:moveTo>
                  <a:lnTo>
                    <a:pt x="67127" y="42958"/>
                  </a:lnTo>
                  <a:cubicBezTo>
                    <a:pt x="66047" y="44535"/>
                    <a:pt x="64971" y="46113"/>
                    <a:pt x="63898" y="47688"/>
                  </a:cubicBezTo>
                  <a:cubicBezTo>
                    <a:pt x="59946" y="53485"/>
                    <a:pt x="56392" y="59579"/>
                    <a:pt x="52081" y="65120"/>
                  </a:cubicBezTo>
                  <a:cubicBezTo>
                    <a:pt x="51441" y="65942"/>
                    <a:pt x="50776" y="66748"/>
                    <a:pt x="50121" y="67556"/>
                  </a:cubicBezTo>
                  <a:cubicBezTo>
                    <a:pt x="55480" y="59167"/>
                    <a:pt x="61474" y="51145"/>
                    <a:pt x="67127" y="42958"/>
                  </a:cubicBezTo>
                  <a:close/>
                  <a:moveTo>
                    <a:pt x="68422" y="12400"/>
                  </a:moveTo>
                  <a:lnTo>
                    <a:pt x="68422" y="12400"/>
                  </a:lnTo>
                  <a:cubicBezTo>
                    <a:pt x="67639" y="13693"/>
                    <a:pt x="66967" y="15021"/>
                    <a:pt x="66594" y="15593"/>
                  </a:cubicBezTo>
                  <a:cubicBezTo>
                    <a:pt x="64192" y="19300"/>
                    <a:pt x="61666" y="22943"/>
                    <a:pt x="59097" y="26555"/>
                  </a:cubicBezTo>
                  <a:cubicBezTo>
                    <a:pt x="55563" y="30952"/>
                    <a:pt x="51995" y="35320"/>
                    <a:pt x="48764" y="39853"/>
                  </a:cubicBezTo>
                  <a:cubicBezTo>
                    <a:pt x="46570" y="42933"/>
                    <a:pt x="44379" y="46060"/>
                    <a:pt x="42182" y="49192"/>
                  </a:cubicBezTo>
                  <a:cubicBezTo>
                    <a:pt x="37340" y="55437"/>
                    <a:pt x="32545" y="61759"/>
                    <a:pt x="28396" y="68391"/>
                  </a:cubicBezTo>
                  <a:cubicBezTo>
                    <a:pt x="28206" y="68645"/>
                    <a:pt x="28021" y="68899"/>
                    <a:pt x="27831" y="69150"/>
                  </a:cubicBezTo>
                  <a:cubicBezTo>
                    <a:pt x="33870" y="58898"/>
                    <a:pt x="40938" y="49238"/>
                    <a:pt x="47757" y="39515"/>
                  </a:cubicBezTo>
                  <a:cubicBezTo>
                    <a:pt x="49114" y="37578"/>
                    <a:pt x="50465" y="35637"/>
                    <a:pt x="51804" y="33692"/>
                  </a:cubicBezTo>
                  <a:cubicBezTo>
                    <a:pt x="56914" y="27236"/>
                    <a:pt x="62146" y="20795"/>
                    <a:pt x="66716" y="13994"/>
                  </a:cubicBezTo>
                  <a:cubicBezTo>
                    <a:pt x="67215" y="13483"/>
                    <a:pt x="67813" y="12943"/>
                    <a:pt x="68422" y="12400"/>
                  </a:cubicBezTo>
                  <a:close/>
                  <a:moveTo>
                    <a:pt x="44162" y="35909"/>
                  </a:moveTo>
                  <a:lnTo>
                    <a:pt x="44162" y="35909"/>
                  </a:lnTo>
                  <a:cubicBezTo>
                    <a:pt x="36575" y="47030"/>
                    <a:pt x="29707" y="59571"/>
                    <a:pt x="20535" y="69470"/>
                  </a:cubicBezTo>
                  <a:cubicBezTo>
                    <a:pt x="20550" y="69424"/>
                    <a:pt x="20564" y="69381"/>
                    <a:pt x="20576" y="69337"/>
                  </a:cubicBezTo>
                  <a:cubicBezTo>
                    <a:pt x="21393" y="68105"/>
                    <a:pt x="22282" y="66921"/>
                    <a:pt x="23240" y="65792"/>
                  </a:cubicBezTo>
                  <a:cubicBezTo>
                    <a:pt x="23945" y="64909"/>
                    <a:pt x="24499" y="64124"/>
                    <a:pt x="25163" y="63200"/>
                  </a:cubicBezTo>
                  <a:cubicBezTo>
                    <a:pt x="27158" y="60428"/>
                    <a:pt x="28905" y="57472"/>
                    <a:pt x="30700" y="54573"/>
                  </a:cubicBezTo>
                  <a:cubicBezTo>
                    <a:pt x="34751" y="48029"/>
                    <a:pt x="39428" y="41963"/>
                    <a:pt x="44162" y="35909"/>
                  </a:cubicBezTo>
                  <a:close/>
                  <a:moveTo>
                    <a:pt x="40253" y="30366"/>
                  </a:moveTo>
                  <a:lnTo>
                    <a:pt x="40253" y="30366"/>
                  </a:lnTo>
                  <a:cubicBezTo>
                    <a:pt x="39514" y="31474"/>
                    <a:pt x="38781" y="32577"/>
                    <a:pt x="38059" y="33677"/>
                  </a:cubicBezTo>
                  <a:cubicBezTo>
                    <a:pt x="35299" y="37869"/>
                    <a:pt x="32539" y="42078"/>
                    <a:pt x="29846" y="46322"/>
                  </a:cubicBezTo>
                  <a:cubicBezTo>
                    <a:pt x="25229" y="52665"/>
                    <a:pt x="20864" y="59181"/>
                    <a:pt x="16996" y="66003"/>
                  </a:cubicBezTo>
                  <a:cubicBezTo>
                    <a:pt x="16118" y="67074"/>
                    <a:pt x="15211" y="68119"/>
                    <a:pt x="14230" y="69112"/>
                  </a:cubicBezTo>
                  <a:cubicBezTo>
                    <a:pt x="13963" y="69383"/>
                    <a:pt x="13808" y="69496"/>
                    <a:pt x="13735" y="69496"/>
                  </a:cubicBezTo>
                  <a:cubicBezTo>
                    <a:pt x="13445" y="69496"/>
                    <a:pt x="14461" y="67700"/>
                    <a:pt x="14946" y="66892"/>
                  </a:cubicBezTo>
                  <a:cubicBezTo>
                    <a:pt x="18254" y="63018"/>
                    <a:pt x="20781" y="58055"/>
                    <a:pt x="23517" y="53932"/>
                  </a:cubicBezTo>
                  <a:cubicBezTo>
                    <a:pt x="23650" y="53730"/>
                    <a:pt x="23786" y="53528"/>
                    <a:pt x="23922" y="53323"/>
                  </a:cubicBezTo>
                  <a:cubicBezTo>
                    <a:pt x="24770" y="52056"/>
                    <a:pt x="25622" y="50788"/>
                    <a:pt x="26477" y="49521"/>
                  </a:cubicBezTo>
                  <a:cubicBezTo>
                    <a:pt x="29390" y="45234"/>
                    <a:pt x="32375" y="40996"/>
                    <a:pt x="35432" y="36807"/>
                  </a:cubicBezTo>
                  <a:cubicBezTo>
                    <a:pt x="37014" y="34647"/>
                    <a:pt x="38622" y="32499"/>
                    <a:pt x="40253" y="30366"/>
                  </a:cubicBezTo>
                  <a:close/>
                  <a:moveTo>
                    <a:pt x="22611" y="61289"/>
                  </a:moveTo>
                  <a:cubicBezTo>
                    <a:pt x="21638" y="62755"/>
                    <a:pt x="20651" y="64210"/>
                    <a:pt x="19637" y="65648"/>
                  </a:cubicBezTo>
                  <a:cubicBezTo>
                    <a:pt x="18817" y="66811"/>
                    <a:pt x="17157" y="68489"/>
                    <a:pt x="16632" y="69563"/>
                  </a:cubicBezTo>
                  <a:cubicBezTo>
                    <a:pt x="17709" y="67360"/>
                    <a:pt x="19473" y="65353"/>
                    <a:pt x="20954" y="63436"/>
                  </a:cubicBezTo>
                  <a:cubicBezTo>
                    <a:pt x="21508" y="62723"/>
                    <a:pt x="22059" y="62004"/>
                    <a:pt x="22611" y="61289"/>
                  </a:cubicBezTo>
                  <a:close/>
                  <a:moveTo>
                    <a:pt x="46463" y="20302"/>
                  </a:moveTo>
                  <a:lnTo>
                    <a:pt x="46463" y="20302"/>
                  </a:lnTo>
                  <a:cubicBezTo>
                    <a:pt x="43683" y="24370"/>
                    <a:pt x="40978" y="28501"/>
                    <a:pt x="38048" y="32447"/>
                  </a:cubicBezTo>
                  <a:cubicBezTo>
                    <a:pt x="35242" y="36224"/>
                    <a:pt x="32542" y="40072"/>
                    <a:pt x="29892" y="43955"/>
                  </a:cubicBezTo>
                  <a:cubicBezTo>
                    <a:pt x="26918" y="48210"/>
                    <a:pt x="24023" y="52526"/>
                    <a:pt x="21173" y="56860"/>
                  </a:cubicBezTo>
                  <a:cubicBezTo>
                    <a:pt x="19516" y="59374"/>
                    <a:pt x="18075" y="62045"/>
                    <a:pt x="16294" y="64470"/>
                  </a:cubicBezTo>
                  <a:cubicBezTo>
                    <a:pt x="15561" y="65466"/>
                    <a:pt x="14784" y="66422"/>
                    <a:pt x="14175" y="67461"/>
                  </a:cubicBezTo>
                  <a:cubicBezTo>
                    <a:pt x="13618" y="68061"/>
                    <a:pt x="13049" y="68633"/>
                    <a:pt x="12454" y="69164"/>
                  </a:cubicBezTo>
                  <a:cubicBezTo>
                    <a:pt x="12378" y="69232"/>
                    <a:pt x="12449" y="69335"/>
                    <a:pt x="12531" y="69335"/>
                  </a:cubicBezTo>
                  <a:cubicBezTo>
                    <a:pt x="12554" y="69335"/>
                    <a:pt x="12577" y="69327"/>
                    <a:pt x="12599" y="69309"/>
                  </a:cubicBezTo>
                  <a:cubicBezTo>
                    <a:pt x="13020" y="68936"/>
                    <a:pt x="13422" y="68538"/>
                    <a:pt x="13817" y="68128"/>
                  </a:cubicBezTo>
                  <a:lnTo>
                    <a:pt x="13817" y="68128"/>
                  </a:lnTo>
                  <a:cubicBezTo>
                    <a:pt x="13523" y="68728"/>
                    <a:pt x="13295" y="69363"/>
                    <a:pt x="13176" y="70053"/>
                  </a:cubicBezTo>
                  <a:cubicBezTo>
                    <a:pt x="12772" y="69944"/>
                    <a:pt x="12365" y="69843"/>
                    <a:pt x="11958" y="69771"/>
                  </a:cubicBezTo>
                  <a:cubicBezTo>
                    <a:pt x="13528" y="67530"/>
                    <a:pt x="15035" y="65255"/>
                    <a:pt x="16568" y="63156"/>
                  </a:cubicBezTo>
                  <a:cubicBezTo>
                    <a:pt x="21476" y="56435"/>
                    <a:pt x="26020" y="49449"/>
                    <a:pt x="30660" y="42540"/>
                  </a:cubicBezTo>
                  <a:cubicBezTo>
                    <a:pt x="35565" y="35236"/>
                    <a:pt x="40314" y="27788"/>
                    <a:pt x="45900" y="20980"/>
                  </a:cubicBezTo>
                  <a:cubicBezTo>
                    <a:pt x="46088" y="20752"/>
                    <a:pt x="46276" y="20527"/>
                    <a:pt x="46463" y="20302"/>
                  </a:cubicBezTo>
                  <a:close/>
                  <a:moveTo>
                    <a:pt x="32860" y="38282"/>
                  </a:moveTo>
                  <a:lnTo>
                    <a:pt x="32860" y="38282"/>
                  </a:lnTo>
                  <a:cubicBezTo>
                    <a:pt x="28584" y="44726"/>
                    <a:pt x="24467" y="51291"/>
                    <a:pt x="20096" y="57602"/>
                  </a:cubicBezTo>
                  <a:cubicBezTo>
                    <a:pt x="17296" y="61652"/>
                    <a:pt x="14418" y="65717"/>
                    <a:pt x="11444" y="69698"/>
                  </a:cubicBezTo>
                  <a:lnTo>
                    <a:pt x="11444" y="69695"/>
                  </a:lnTo>
                  <a:cubicBezTo>
                    <a:pt x="11409" y="69704"/>
                    <a:pt x="11389" y="69736"/>
                    <a:pt x="11389" y="69768"/>
                  </a:cubicBezTo>
                  <a:cubicBezTo>
                    <a:pt x="11187" y="70042"/>
                    <a:pt x="10985" y="70316"/>
                    <a:pt x="10780" y="70588"/>
                  </a:cubicBezTo>
                  <a:cubicBezTo>
                    <a:pt x="11028" y="70004"/>
                    <a:pt x="11242" y="69410"/>
                    <a:pt x="11421" y="68803"/>
                  </a:cubicBezTo>
                  <a:cubicBezTo>
                    <a:pt x="11421" y="68795"/>
                    <a:pt x="11418" y="68789"/>
                    <a:pt x="11418" y="68783"/>
                  </a:cubicBezTo>
                  <a:cubicBezTo>
                    <a:pt x="16739" y="61808"/>
                    <a:pt x="21482" y="54363"/>
                    <a:pt x="26286" y="47024"/>
                  </a:cubicBezTo>
                  <a:cubicBezTo>
                    <a:pt x="28500" y="44125"/>
                    <a:pt x="30692" y="41209"/>
                    <a:pt x="32860" y="38282"/>
                  </a:cubicBezTo>
                  <a:close/>
                  <a:moveTo>
                    <a:pt x="26534" y="62865"/>
                  </a:moveTo>
                  <a:lnTo>
                    <a:pt x="26534" y="62865"/>
                  </a:lnTo>
                  <a:cubicBezTo>
                    <a:pt x="24577" y="65616"/>
                    <a:pt x="22518" y="68287"/>
                    <a:pt x="20148" y="70741"/>
                  </a:cubicBezTo>
                  <a:cubicBezTo>
                    <a:pt x="20206" y="70556"/>
                    <a:pt x="20261" y="70371"/>
                    <a:pt x="20319" y="70189"/>
                  </a:cubicBezTo>
                  <a:lnTo>
                    <a:pt x="20316" y="70189"/>
                  </a:lnTo>
                  <a:cubicBezTo>
                    <a:pt x="22524" y="67906"/>
                    <a:pt x="24580" y="65440"/>
                    <a:pt x="26534" y="62865"/>
                  </a:cubicBezTo>
                  <a:close/>
                  <a:moveTo>
                    <a:pt x="26003" y="58884"/>
                  </a:moveTo>
                  <a:cubicBezTo>
                    <a:pt x="23864" y="62129"/>
                    <a:pt x="21834" y="65454"/>
                    <a:pt x="19923" y="68861"/>
                  </a:cubicBezTo>
                  <a:cubicBezTo>
                    <a:pt x="19403" y="69499"/>
                    <a:pt x="18881" y="70134"/>
                    <a:pt x="18347" y="70764"/>
                  </a:cubicBezTo>
                  <a:cubicBezTo>
                    <a:pt x="19048" y="69935"/>
                    <a:pt x="19634" y="67761"/>
                    <a:pt x="20345" y="66707"/>
                  </a:cubicBezTo>
                  <a:cubicBezTo>
                    <a:pt x="21505" y="64984"/>
                    <a:pt x="22801" y="63338"/>
                    <a:pt x="24017" y="61655"/>
                  </a:cubicBezTo>
                  <a:cubicBezTo>
                    <a:pt x="24681" y="60734"/>
                    <a:pt x="25342" y="59810"/>
                    <a:pt x="26003" y="58884"/>
                  </a:cubicBezTo>
                  <a:close/>
                  <a:moveTo>
                    <a:pt x="58837" y="11179"/>
                  </a:moveTo>
                  <a:cubicBezTo>
                    <a:pt x="51576" y="21237"/>
                    <a:pt x="43764" y="30888"/>
                    <a:pt x="36315" y="40805"/>
                  </a:cubicBezTo>
                  <a:cubicBezTo>
                    <a:pt x="32848" y="45422"/>
                    <a:pt x="29698" y="50246"/>
                    <a:pt x="26598" y="55110"/>
                  </a:cubicBezTo>
                  <a:cubicBezTo>
                    <a:pt x="22735" y="60044"/>
                    <a:pt x="18419" y="65174"/>
                    <a:pt x="15691" y="70726"/>
                  </a:cubicBezTo>
                  <a:cubicBezTo>
                    <a:pt x="15665" y="70784"/>
                    <a:pt x="15676" y="70850"/>
                    <a:pt x="15717" y="70899"/>
                  </a:cubicBezTo>
                  <a:cubicBezTo>
                    <a:pt x="15001" y="70637"/>
                    <a:pt x="14288" y="70377"/>
                    <a:pt x="13566" y="70163"/>
                  </a:cubicBezTo>
                  <a:lnTo>
                    <a:pt x="13566" y="70160"/>
                  </a:lnTo>
                  <a:cubicBezTo>
                    <a:pt x="14461" y="69323"/>
                    <a:pt x="15318" y="68443"/>
                    <a:pt x="16153" y="67533"/>
                  </a:cubicBezTo>
                  <a:lnTo>
                    <a:pt x="16153" y="67533"/>
                  </a:lnTo>
                  <a:cubicBezTo>
                    <a:pt x="15682" y="68385"/>
                    <a:pt x="15200" y="69231"/>
                    <a:pt x="14744" y="70097"/>
                  </a:cubicBezTo>
                  <a:cubicBezTo>
                    <a:pt x="14674" y="70230"/>
                    <a:pt x="14777" y="70339"/>
                    <a:pt x="14889" y="70339"/>
                  </a:cubicBezTo>
                  <a:cubicBezTo>
                    <a:pt x="14940" y="70339"/>
                    <a:pt x="14993" y="70316"/>
                    <a:pt x="15032" y="70264"/>
                  </a:cubicBezTo>
                  <a:cubicBezTo>
                    <a:pt x="23679" y="58855"/>
                    <a:pt x="31292" y="46724"/>
                    <a:pt x="39985" y="35320"/>
                  </a:cubicBezTo>
                  <a:cubicBezTo>
                    <a:pt x="44532" y="29355"/>
                    <a:pt x="48955" y="23284"/>
                    <a:pt x="53713" y="17484"/>
                  </a:cubicBezTo>
                  <a:cubicBezTo>
                    <a:pt x="55430" y="15391"/>
                    <a:pt x="57177" y="13321"/>
                    <a:pt x="58837" y="11179"/>
                  </a:cubicBezTo>
                  <a:close/>
                  <a:moveTo>
                    <a:pt x="44533" y="32057"/>
                  </a:moveTo>
                  <a:lnTo>
                    <a:pt x="44533" y="32057"/>
                  </a:lnTo>
                  <a:cubicBezTo>
                    <a:pt x="42264" y="35288"/>
                    <a:pt x="40048" y="38552"/>
                    <a:pt x="37892" y="41839"/>
                  </a:cubicBezTo>
                  <a:cubicBezTo>
                    <a:pt x="34439" y="46617"/>
                    <a:pt x="31009" y="51412"/>
                    <a:pt x="27545" y="56184"/>
                  </a:cubicBezTo>
                  <a:cubicBezTo>
                    <a:pt x="24060" y="60991"/>
                    <a:pt x="19496" y="65888"/>
                    <a:pt x="17429" y="71529"/>
                  </a:cubicBezTo>
                  <a:cubicBezTo>
                    <a:pt x="16912" y="71347"/>
                    <a:pt x="16398" y="71156"/>
                    <a:pt x="15884" y="70963"/>
                  </a:cubicBezTo>
                  <a:cubicBezTo>
                    <a:pt x="15910" y="70957"/>
                    <a:pt x="15933" y="70946"/>
                    <a:pt x="15951" y="70928"/>
                  </a:cubicBezTo>
                  <a:cubicBezTo>
                    <a:pt x="19816" y="66292"/>
                    <a:pt x="23206" y="61294"/>
                    <a:pt x="26508" y="56230"/>
                  </a:cubicBezTo>
                  <a:cubicBezTo>
                    <a:pt x="32632" y="48263"/>
                    <a:pt x="38704" y="40231"/>
                    <a:pt x="44533" y="32057"/>
                  </a:cubicBezTo>
                  <a:close/>
                  <a:moveTo>
                    <a:pt x="19066" y="70411"/>
                  </a:moveTo>
                  <a:cubicBezTo>
                    <a:pt x="18838" y="70833"/>
                    <a:pt x="18598" y="71246"/>
                    <a:pt x="18370" y="71673"/>
                  </a:cubicBezTo>
                  <a:cubicBezTo>
                    <a:pt x="18341" y="71728"/>
                    <a:pt x="18347" y="71794"/>
                    <a:pt x="18390" y="71843"/>
                  </a:cubicBezTo>
                  <a:lnTo>
                    <a:pt x="18387" y="71843"/>
                  </a:lnTo>
                  <a:cubicBezTo>
                    <a:pt x="18240" y="71797"/>
                    <a:pt x="18093" y="71754"/>
                    <a:pt x="17948" y="71705"/>
                  </a:cubicBezTo>
                  <a:cubicBezTo>
                    <a:pt x="18324" y="71278"/>
                    <a:pt x="18699" y="70847"/>
                    <a:pt x="19066" y="70411"/>
                  </a:cubicBezTo>
                  <a:close/>
                  <a:moveTo>
                    <a:pt x="67452" y="6539"/>
                  </a:moveTo>
                  <a:cubicBezTo>
                    <a:pt x="66733" y="7411"/>
                    <a:pt x="64937" y="11263"/>
                    <a:pt x="63722" y="13024"/>
                  </a:cubicBezTo>
                  <a:cubicBezTo>
                    <a:pt x="61929" y="15619"/>
                    <a:pt x="59943" y="18085"/>
                    <a:pt x="58052" y="20602"/>
                  </a:cubicBezTo>
                  <a:cubicBezTo>
                    <a:pt x="53770" y="26312"/>
                    <a:pt x="49648" y="32141"/>
                    <a:pt x="45358" y="37849"/>
                  </a:cubicBezTo>
                  <a:cubicBezTo>
                    <a:pt x="36881" y="49120"/>
                    <a:pt x="29170" y="60982"/>
                    <a:pt x="20576" y="72147"/>
                  </a:cubicBezTo>
                  <a:cubicBezTo>
                    <a:pt x="20524" y="72216"/>
                    <a:pt x="20555" y="72291"/>
                    <a:pt x="20610" y="72340"/>
                  </a:cubicBezTo>
                  <a:cubicBezTo>
                    <a:pt x="20123" y="72277"/>
                    <a:pt x="19638" y="72185"/>
                    <a:pt x="19162" y="72060"/>
                  </a:cubicBezTo>
                  <a:lnTo>
                    <a:pt x="19162" y="72060"/>
                  </a:lnTo>
                  <a:cubicBezTo>
                    <a:pt x="19194" y="72057"/>
                    <a:pt x="19224" y="72046"/>
                    <a:pt x="19248" y="72022"/>
                  </a:cubicBezTo>
                  <a:cubicBezTo>
                    <a:pt x="28180" y="63462"/>
                    <a:pt x="34647" y="51851"/>
                    <a:pt x="41760" y="41795"/>
                  </a:cubicBezTo>
                  <a:cubicBezTo>
                    <a:pt x="47289" y="33977"/>
                    <a:pt x="52699" y="25992"/>
                    <a:pt x="58392" y="18243"/>
                  </a:cubicBezTo>
                  <a:cubicBezTo>
                    <a:pt x="59420" y="16912"/>
                    <a:pt x="60422" y="15567"/>
                    <a:pt x="61406" y="14210"/>
                  </a:cubicBezTo>
                  <a:cubicBezTo>
                    <a:pt x="63375" y="11612"/>
                    <a:pt x="65382" y="9048"/>
                    <a:pt x="67452" y="6539"/>
                  </a:cubicBezTo>
                  <a:close/>
                  <a:moveTo>
                    <a:pt x="83172" y="8243"/>
                  </a:moveTo>
                  <a:lnTo>
                    <a:pt x="83172" y="8243"/>
                  </a:lnTo>
                  <a:cubicBezTo>
                    <a:pt x="82652" y="8780"/>
                    <a:pt x="80530" y="12943"/>
                    <a:pt x="79511" y="14320"/>
                  </a:cubicBezTo>
                  <a:cubicBezTo>
                    <a:pt x="79133" y="14782"/>
                    <a:pt x="78746" y="15241"/>
                    <a:pt x="78373" y="15708"/>
                  </a:cubicBezTo>
                  <a:cubicBezTo>
                    <a:pt x="76786" y="17588"/>
                    <a:pt x="75091" y="19387"/>
                    <a:pt x="73486" y="21249"/>
                  </a:cubicBezTo>
                  <a:cubicBezTo>
                    <a:pt x="69256" y="26157"/>
                    <a:pt x="65538" y="31575"/>
                    <a:pt x="61773" y="36841"/>
                  </a:cubicBezTo>
                  <a:cubicBezTo>
                    <a:pt x="58534" y="41374"/>
                    <a:pt x="55399" y="45976"/>
                    <a:pt x="52295" y="50595"/>
                  </a:cubicBezTo>
                  <a:cubicBezTo>
                    <a:pt x="47003" y="57810"/>
                    <a:pt x="41818" y="65154"/>
                    <a:pt x="37280" y="72733"/>
                  </a:cubicBezTo>
                  <a:cubicBezTo>
                    <a:pt x="36949" y="72523"/>
                    <a:pt x="36552" y="72392"/>
                    <a:pt x="36045" y="72392"/>
                  </a:cubicBezTo>
                  <a:cubicBezTo>
                    <a:pt x="36034" y="72392"/>
                    <a:pt x="36023" y="72392"/>
                    <a:pt x="36012" y="72392"/>
                  </a:cubicBezTo>
                  <a:cubicBezTo>
                    <a:pt x="35914" y="72395"/>
                    <a:pt x="35819" y="72424"/>
                    <a:pt x="35732" y="72473"/>
                  </a:cubicBezTo>
                  <a:cubicBezTo>
                    <a:pt x="36240" y="71803"/>
                    <a:pt x="36734" y="71113"/>
                    <a:pt x="37213" y="70414"/>
                  </a:cubicBezTo>
                  <a:lnTo>
                    <a:pt x="37213" y="70414"/>
                  </a:lnTo>
                  <a:cubicBezTo>
                    <a:pt x="36974" y="70989"/>
                    <a:pt x="36777" y="71578"/>
                    <a:pt x="36665" y="72193"/>
                  </a:cubicBezTo>
                  <a:cubicBezTo>
                    <a:pt x="36647" y="72287"/>
                    <a:pt x="36727" y="72349"/>
                    <a:pt x="36799" y="72349"/>
                  </a:cubicBezTo>
                  <a:cubicBezTo>
                    <a:pt x="36847" y="72349"/>
                    <a:pt x="36892" y="72322"/>
                    <a:pt x="36904" y="72259"/>
                  </a:cubicBezTo>
                  <a:cubicBezTo>
                    <a:pt x="37427" y="69482"/>
                    <a:pt x="39529" y="67146"/>
                    <a:pt x="41076" y="64866"/>
                  </a:cubicBezTo>
                  <a:cubicBezTo>
                    <a:pt x="42907" y="62163"/>
                    <a:pt x="44841" y="59533"/>
                    <a:pt x="46792" y="56920"/>
                  </a:cubicBezTo>
                  <a:cubicBezTo>
                    <a:pt x="50970" y="51323"/>
                    <a:pt x="55220" y="45780"/>
                    <a:pt x="59325" y="40127"/>
                  </a:cubicBezTo>
                  <a:cubicBezTo>
                    <a:pt x="67108" y="29413"/>
                    <a:pt x="73922" y="17793"/>
                    <a:pt x="83172" y="8243"/>
                  </a:cubicBezTo>
                  <a:close/>
                  <a:moveTo>
                    <a:pt x="75258" y="29705"/>
                  </a:moveTo>
                  <a:lnTo>
                    <a:pt x="75258" y="29705"/>
                  </a:lnTo>
                  <a:cubicBezTo>
                    <a:pt x="72724" y="33697"/>
                    <a:pt x="70275" y="37725"/>
                    <a:pt x="67706" y="41530"/>
                  </a:cubicBezTo>
                  <a:cubicBezTo>
                    <a:pt x="61383" y="50887"/>
                    <a:pt x="54527" y="59955"/>
                    <a:pt x="48525" y="69537"/>
                  </a:cubicBezTo>
                  <a:cubicBezTo>
                    <a:pt x="47644" y="70616"/>
                    <a:pt x="46764" y="71696"/>
                    <a:pt x="45906" y="72793"/>
                  </a:cubicBezTo>
                  <a:cubicBezTo>
                    <a:pt x="47425" y="70336"/>
                    <a:pt x="48961" y="67897"/>
                    <a:pt x="50511" y="65478"/>
                  </a:cubicBezTo>
                  <a:cubicBezTo>
                    <a:pt x="52027" y="63214"/>
                    <a:pt x="53499" y="60922"/>
                    <a:pt x="54960" y="58621"/>
                  </a:cubicBezTo>
                  <a:cubicBezTo>
                    <a:pt x="59351" y="51958"/>
                    <a:pt x="63881" y="45401"/>
                    <a:pt x="68615" y="38923"/>
                  </a:cubicBezTo>
                  <a:cubicBezTo>
                    <a:pt x="70847" y="35871"/>
                    <a:pt x="73027" y="32768"/>
                    <a:pt x="75258" y="29705"/>
                  </a:cubicBezTo>
                  <a:close/>
                  <a:moveTo>
                    <a:pt x="77022" y="19046"/>
                  </a:moveTo>
                  <a:lnTo>
                    <a:pt x="77022" y="19046"/>
                  </a:lnTo>
                  <a:cubicBezTo>
                    <a:pt x="72302" y="25394"/>
                    <a:pt x="67992" y="32101"/>
                    <a:pt x="63410" y="38464"/>
                  </a:cubicBezTo>
                  <a:cubicBezTo>
                    <a:pt x="59126" y="44414"/>
                    <a:pt x="54853" y="50376"/>
                    <a:pt x="50595" y="56343"/>
                  </a:cubicBezTo>
                  <a:cubicBezTo>
                    <a:pt x="46769" y="61687"/>
                    <a:pt x="41815" y="67091"/>
                    <a:pt x="38793" y="72889"/>
                  </a:cubicBezTo>
                  <a:cubicBezTo>
                    <a:pt x="40453" y="69704"/>
                    <a:pt x="42274" y="66583"/>
                    <a:pt x="44188" y="63506"/>
                  </a:cubicBezTo>
                  <a:cubicBezTo>
                    <a:pt x="46484" y="60116"/>
                    <a:pt x="48744" y="56695"/>
                    <a:pt x="51002" y="53274"/>
                  </a:cubicBezTo>
                  <a:cubicBezTo>
                    <a:pt x="54177" y="48756"/>
                    <a:pt x="57463" y="44327"/>
                    <a:pt x="60714" y="39962"/>
                  </a:cubicBezTo>
                  <a:lnTo>
                    <a:pt x="60714" y="39965"/>
                  </a:lnTo>
                  <a:cubicBezTo>
                    <a:pt x="65281" y="33833"/>
                    <a:pt x="69883" y="27664"/>
                    <a:pt x="74750" y="21765"/>
                  </a:cubicBezTo>
                  <a:cubicBezTo>
                    <a:pt x="75504" y="20853"/>
                    <a:pt x="76266" y="19950"/>
                    <a:pt x="77022" y="19046"/>
                  </a:cubicBezTo>
                  <a:close/>
                  <a:moveTo>
                    <a:pt x="41593" y="67291"/>
                  </a:moveTo>
                  <a:lnTo>
                    <a:pt x="41593" y="67291"/>
                  </a:lnTo>
                  <a:cubicBezTo>
                    <a:pt x="40380" y="69358"/>
                    <a:pt x="39202" y="71445"/>
                    <a:pt x="38091" y="73561"/>
                  </a:cubicBezTo>
                  <a:lnTo>
                    <a:pt x="38091" y="73558"/>
                  </a:lnTo>
                  <a:cubicBezTo>
                    <a:pt x="37944" y="73336"/>
                    <a:pt x="37768" y="73131"/>
                    <a:pt x="37568" y="72949"/>
                  </a:cubicBezTo>
                  <a:cubicBezTo>
                    <a:pt x="38934" y="71084"/>
                    <a:pt x="40276" y="69196"/>
                    <a:pt x="41593" y="67291"/>
                  </a:cubicBezTo>
                  <a:close/>
                  <a:moveTo>
                    <a:pt x="48239" y="38247"/>
                  </a:moveTo>
                  <a:lnTo>
                    <a:pt x="48239" y="38247"/>
                  </a:lnTo>
                  <a:cubicBezTo>
                    <a:pt x="40767" y="49022"/>
                    <a:pt x="33033" y="59628"/>
                    <a:pt x="26448" y="70966"/>
                  </a:cubicBezTo>
                  <a:cubicBezTo>
                    <a:pt x="25672" y="71973"/>
                    <a:pt x="24897" y="72982"/>
                    <a:pt x="24116" y="73973"/>
                  </a:cubicBezTo>
                  <a:lnTo>
                    <a:pt x="24116" y="73973"/>
                  </a:lnTo>
                  <a:cubicBezTo>
                    <a:pt x="27803" y="69279"/>
                    <a:pt x="30449" y="63788"/>
                    <a:pt x="33544" y="58708"/>
                  </a:cubicBezTo>
                  <a:cubicBezTo>
                    <a:pt x="33743" y="58378"/>
                    <a:pt x="33951" y="58058"/>
                    <a:pt x="34156" y="57732"/>
                  </a:cubicBezTo>
                  <a:cubicBezTo>
                    <a:pt x="36287" y="54723"/>
                    <a:pt x="38365" y="51675"/>
                    <a:pt x="40429" y="48638"/>
                  </a:cubicBezTo>
                  <a:cubicBezTo>
                    <a:pt x="42139" y="46317"/>
                    <a:pt x="43882" y="44021"/>
                    <a:pt x="45591" y="41729"/>
                  </a:cubicBezTo>
                  <a:cubicBezTo>
                    <a:pt x="46460" y="40563"/>
                    <a:pt x="47344" y="39402"/>
                    <a:pt x="48239" y="38247"/>
                  </a:cubicBezTo>
                  <a:close/>
                  <a:moveTo>
                    <a:pt x="30331" y="33796"/>
                  </a:moveTo>
                  <a:lnTo>
                    <a:pt x="30331" y="33796"/>
                  </a:lnTo>
                  <a:cubicBezTo>
                    <a:pt x="25022" y="41126"/>
                    <a:pt x="19926" y="48551"/>
                    <a:pt x="15388" y="56401"/>
                  </a:cubicBezTo>
                  <a:cubicBezTo>
                    <a:pt x="14882" y="57048"/>
                    <a:pt x="14389" y="57697"/>
                    <a:pt x="13878" y="58341"/>
                  </a:cubicBezTo>
                  <a:cubicBezTo>
                    <a:pt x="11727" y="61058"/>
                    <a:pt x="9640" y="63823"/>
                    <a:pt x="7584" y="66609"/>
                  </a:cubicBezTo>
                  <a:cubicBezTo>
                    <a:pt x="6305" y="68344"/>
                    <a:pt x="4991" y="70048"/>
                    <a:pt x="3617" y="71702"/>
                  </a:cubicBezTo>
                  <a:cubicBezTo>
                    <a:pt x="3177" y="72234"/>
                    <a:pt x="1685" y="73996"/>
                    <a:pt x="1492" y="73996"/>
                  </a:cubicBezTo>
                  <a:cubicBezTo>
                    <a:pt x="1398" y="73996"/>
                    <a:pt x="1612" y="73578"/>
                    <a:pt x="2405" y="72398"/>
                  </a:cubicBezTo>
                  <a:cubicBezTo>
                    <a:pt x="6406" y="66442"/>
                    <a:pt x="11201" y="61239"/>
                    <a:pt x="14981" y="55105"/>
                  </a:cubicBezTo>
                  <a:cubicBezTo>
                    <a:pt x="19074" y="48453"/>
                    <a:pt x="23728" y="42390"/>
                    <a:pt x="28489" y="36209"/>
                  </a:cubicBezTo>
                  <a:cubicBezTo>
                    <a:pt x="29107" y="35407"/>
                    <a:pt x="29716" y="34601"/>
                    <a:pt x="30331" y="33796"/>
                  </a:cubicBezTo>
                  <a:close/>
                  <a:moveTo>
                    <a:pt x="27828" y="69312"/>
                  </a:moveTo>
                  <a:lnTo>
                    <a:pt x="27828" y="69312"/>
                  </a:lnTo>
                  <a:cubicBezTo>
                    <a:pt x="26809" y="70974"/>
                    <a:pt x="25836" y="72658"/>
                    <a:pt x="24909" y="74364"/>
                  </a:cubicBezTo>
                  <a:cubicBezTo>
                    <a:pt x="25013" y="74144"/>
                    <a:pt x="25154" y="73864"/>
                    <a:pt x="25354" y="73501"/>
                  </a:cubicBezTo>
                  <a:cubicBezTo>
                    <a:pt x="26041" y="72248"/>
                    <a:pt x="26757" y="71009"/>
                    <a:pt x="27475" y="69776"/>
                  </a:cubicBezTo>
                  <a:cubicBezTo>
                    <a:pt x="27594" y="69623"/>
                    <a:pt x="27709" y="69465"/>
                    <a:pt x="27828" y="69312"/>
                  </a:cubicBezTo>
                  <a:close/>
                  <a:moveTo>
                    <a:pt x="12521" y="61338"/>
                  </a:moveTo>
                  <a:cubicBezTo>
                    <a:pt x="10119" y="64776"/>
                    <a:pt x="7757" y="68240"/>
                    <a:pt x="5436" y="71722"/>
                  </a:cubicBezTo>
                  <a:cubicBezTo>
                    <a:pt x="4787" y="72461"/>
                    <a:pt x="4122" y="73186"/>
                    <a:pt x="3415" y="73879"/>
                  </a:cubicBezTo>
                  <a:lnTo>
                    <a:pt x="3415" y="73876"/>
                  </a:lnTo>
                  <a:cubicBezTo>
                    <a:pt x="2760" y="74518"/>
                    <a:pt x="2467" y="74754"/>
                    <a:pt x="2390" y="74754"/>
                  </a:cubicBezTo>
                  <a:cubicBezTo>
                    <a:pt x="2195" y="74754"/>
                    <a:pt x="3396" y="73227"/>
                    <a:pt x="3560" y="72995"/>
                  </a:cubicBezTo>
                  <a:cubicBezTo>
                    <a:pt x="4538" y="71610"/>
                    <a:pt x="5563" y="70253"/>
                    <a:pt x="6585" y="68893"/>
                  </a:cubicBezTo>
                  <a:cubicBezTo>
                    <a:pt x="8508" y="66332"/>
                    <a:pt x="10506" y="63829"/>
                    <a:pt x="12521" y="61338"/>
                  </a:cubicBezTo>
                  <a:close/>
                  <a:moveTo>
                    <a:pt x="68163" y="8657"/>
                  </a:moveTo>
                  <a:cubicBezTo>
                    <a:pt x="68217" y="8657"/>
                    <a:pt x="68048" y="9021"/>
                    <a:pt x="67492" y="10041"/>
                  </a:cubicBezTo>
                  <a:cubicBezTo>
                    <a:pt x="67189" y="10598"/>
                    <a:pt x="66866" y="11144"/>
                    <a:pt x="66534" y="11684"/>
                  </a:cubicBezTo>
                  <a:cubicBezTo>
                    <a:pt x="60812" y="17585"/>
                    <a:pt x="56247" y="24814"/>
                    <a:pt x="51669" y="31717"/>
                  </a:cubicBezTo>
                  <a:cubicBezTo>
                    <a:pt x="49411" y="34893"/>
                    <a:pt x="47168" y="38086"/>
                    <a:pt x="44873" y="41230"/>
                  </a:cubicBezTo>
                  <a:cubicBezTo>
                    <a:pt x="41293" y="46123"/>
                    <a:pt x="37540" y="50892"/>
                    <a:pt x="34211" y="55962"/>
                  </a:cubicBezTo>
                  <a:cubicBezTo>
                    <a:pt x="32473" y="58612"/>
                    <a:pt x="30585" y="61647"/>
                    <a:pt x="28674" y="64487"/>
                  </a:cubicBezTo>
                  <a:cubicBezTo>
                    <a:pt x="26679" y="67048"/>
                    <a:pt x="24629" y="69557"/>
                    <a:pt x="22490" y="71956"/>
                  </a:cubicBezTo>
                  <a:cubicBezTo>
                    <a:pt x="22381" y="72078"/>
                    <a:pt x="22487" y="72240"/>
                    <a:pt x="22611" y="72240"/>
                  </a:cubicBezTo>
                  <a:cubicBezTo>
                    <a:pt x="22648" y="72240"/>
                    <a:pt x="22688" y="72225"/>
                    <a:pt x="22723" y="72190"/>
                  </a:cubicBezTo>
                  <a:cubicBezTo>
                    <a:pt x="24239" y="70651"/>
                    <a:pt x="25622" y="69014"/>
                    <a:pt x="26927" y="67322"/>
                  </a:cubicBezTo>
                  <a:cubicBezTo>
                    <a:pt x="28428" y="65486"/>
                    <a:pt x="29877" y="63587"/>
                    <a:pt x="31304" y="61664"/>
                  </a:cubicBezTo>
                  <a:lnTo>
                    <a:pt x="31304" y="61664"/>
                  </a:lnTo>
                  <a:cubicBezTo>
                    <a:pt x="28645" y="66139"/>
                    <a:pt x="26208" y="70735"/>
                    <a:pt x="22980" y="74872"/>
                  </a:cubicBezTo>
                  <a:cubicBezTo>
                    <a:pt x="22943" y="74029"/>
                    <a:pt x="23116" y="73267"/>
                    <a:pt x="23584" y="72658"/>
                  </a:cubicBezTo>
                  <a:lnTo>
                    <a:pt x="23581" y="72658"/>
                  </a:lnTo>
                  <a:cubicBezTo>
                    <a:pt x="23618" y="72608"/>
                    <a:pt x="23572" y="72554"/>
                    <a:pt x="23520" y="72545"/>
                  </a:cubicBezTo>
                  <a:cubicBezTo>
                    <a:pt x="23751" y="72490"/>
                    <a:pt x="23982" y="72427"/>
                    <a:pt x="24216" y="72346"/>
                  </a:cubicBezTo>
                  <a:cubicBezTo>
                    <a:pt x="24401" y="72281"/>
                    <a:pt x="24349" y="72006"/>
                    <a:pt x="24184" y="72006"/>
                  </a:cubicBezTo>
                  <a:cubicBezTo>
                    <a:pt x="24166" y="72006"/>
                    <a:pt x="24147" y="72010"/>
                    <a:pt x="24127" y="72017"/>
                  </a:cubicBezTo>
                  <a:cubicBezTo>
                    <a:pt x="23312" y="72299"/>
                    <a:pt x="22513" y="72415"/>
                    <a:pt x="21726" y="72415"/>
                  </a:cubicBezTo>
                  <a:cubicBezTo>
                    <a:pt x="21412" y="72415"/>
                    <a:pt x="21100" y="72397"/>
                    <a:pt x="20789" y="72363"/>
                  </a:cubicBezTo>
                  <a:cubicBezTo>
                    <a:pt x="20804" y="72357"/>
                    <a:pt x="20818" y="72357"/>
                    <a:pt x="20830" y="72343"/>
                  </a:cubicBezTo>
                  <a:cubicBezTo>
                    <a:pt x="29063" y="61846"/>
                    <a:pt x="37222" y="51291"/>
                    <a:pt x="45118" y="40534"/>
                  </a:cubicBezTo>
                  <a:cubicBezTo>
                    <a:pt x="48984" y="35265"/>
                    <a:pt x="52647" y="29863"/>
                    <a:pt x="56377" y="24497"/>
                  </a:cubicBezTo>
                  <a:cubicBezTo>
                    <a:pt x="58410" y="21575"/>
                    <a:pt x="60483" y="18685"/>
                    <a:pt x="62602" y="15827"/>
                  </a:cubicBezTo>
                  <a:cubicBezTo>
                    <a:pt x="64008" y="13927"/>
                    <a:pt x="65463" y="12065"/>
                    <a:pt x="66929" y="10212"/>
                  </a:cubicBezTo>
                  <a:cubicBezTo>
                    <a:pt x="67456" y="9548"/>
                    <a:pt x="68080" y="8657"/>
                    <a:pt x="68163" y="8657"/>
                  </a:cubicBezTo>
                  <a:close/>
                  <a:moveTo>
                    <a:pt x="52457" y="66136"/>
                  </a:moveTo>
                  <a:cubicBezTo>
                    <a:pt x="51256" y="67903"/>
                    <a:pt x="50049" y="69669"/>
                    <a:pt x="48808" y="71413"/>
                  </a:cubicBezTo>
                  <a:cubicBezTo>
                    <a:pt x="47944" y="72626"/>
                    <a:pt x="47029" y="73798"/>
                    <a:pt x="46100" y="74958"/>
                  </a:cubicBezTo>
                  <a:cubicBezTo>
                    <a:pt x="47965" y="71895"/>
                    <a:pt x="50159" y="68980"/>
                    <a:pt x="52457" y="66136"/>
                  </a:cubicBezTo>
                  <a:close/>
                  <a:moveTo>
                    <a:pt x="60229" y="25605"/>
                  </a:moveTo>
                  <a:lnTo>
                    <a:pt x="60229" y="25605"/>
                  </a:lnTo>
                  <a:cubicBezTo>
                    <a:pt x="55754" y="31983"/>
                    <a:pt x="51342" y="38406"/>
                    <a:pt x="46902" y="44792"/>
                  </a:cubicBezTo>
                  <a:cubicBezTo>
                    <a:pt x="43132" y="50217"/>
                    <a:pt x="39529" y="55760"/>
                    <a:pt x="35727" y="61164"/>
                  </a:cubicBezTo>
                  <a:cubicBezTo>
                    <a:pt x="33527" y="64291"/>
                    <a:pt x="31223" y="67340"/>
                    <a:pt x="28812" y="70310"/>
                  </a:cubicBezTo>
                  <a:cubicBezTo>
                    <a:pt x="28312" y="70930"/>
                    <a:pt x="25198" y="74969"/>
                    <a:pt x="24772" y="74969"/>
                  </a:cubicBezTo>
                  <a:cubicBezTo>
                    <a:pt x="24743" y="74969"/>
                    <a:pt x="24727" y="74951"/>
                    <a:pt x="24724" y="74912"/>
                  </a:cubicBezTo>
                  <a:cubicBezTo>
                    <a:pt x="24843" y="74739"/>
                    <a:pt x="25007" y="74491"/>
                    <a:pt x="25203" y="74141"/>
                  </a:cubicBezTo>
                  <a:cubicBezTo>
                    <a:pt x="26015" y="72712"/>
                    <a:pt x="26889" y="71324"/>
                    <a:pt x="27776" y="69938"/>
                  </a:cubicBezTo>
                  <a:cubicBezTo>
                    <a:pt x="29291" y="67571"/>
                    <a:pt x="30934" y="65284"/>
                    <a:pt x="32606" y="63021"/>
                  </a:cubicBezTo>
                  <a:cubicBezTo>
                    <a:pt x="32744" y="62833"/>
                    <a:pt x="32880" y="62648"/>
                    <a:pt x="33019" y="62464"/>
                  </a:cubicBezTo>
                  <a:cubicBezTo>
                    <a:pt x="33504" y="61808"/>
                    <a:pt x="33991" y="61156"/>
                    <a:pt x="34479" y="60500"/>
                  </a:cubicBezTo>
                  <a:cubicBezTo>
                    <a:pt x="38960" y="54501"/>
                    <a:pt x="43374" y="48453"/>
                    <a:pt x="47872" y="42465"/>
                  </a:cubicBezTo>
                  <a:cubicBezTo>
                    <a:pt x="51553" y="37563"/>
                    <a:pt x="55110" y="32586"/>
                    <a:pt x="58655" y="27591"/>
                  </a:cubicBezTo>
                  <a:cubicBezTo>
                    <a:pt x="59181" y="26930"/>
                    <a:pt x="59703" y="26269"/>
                    <a:pt x="60229" y="25605"/>
                  </a:cubicBezTo>
                  <a:close/>
                  <a:moveTo>
                    <a:pt x="10506" y="72132"/>
                  </a:moveTo>
                  <a:lnTo>
                    <a:pt x="10506" y="72132"/>
                  </a:lnTo>
                  <a:cubicBezTo>
                    <a:pt x="9980" y="72701"/>
                    <a:pt x="9489" y="73749"/>
                    <a:pt x="9013" y="74800"/>
                  </a:cubicBezTo>
                  <a:lnTo>
                    <a:pt x="9010" y="74800"/>
                  </a:lnTo>
                  <a:cubicBezTo>
                    <a:pt x="8987" y="74823"/>
                    <a:pt x="8967" y="74852"/>
                    <a:pt x="8944" y="74875"/>
                  </a:cubicBezTo>
                  <a:cubicBezTo>
                    <a:pt x="8756" y="75080"/>
                    <a:pt x="8548" y="75319"/>
                    <a:pt x="8361" y="75539"/>
                  </a:cubicBezTo>
                  <a:cubicBezTo>
                    <a:pt x="8312" y="75444"/>
                    <a:pt x="8271" y="75342"/>
                    <a:pt x="8239" y="75241"/>
                  </a:cubicBezTo>
                  <a:cubicBezTo>
                    <a:pt x="8283" y="75169"/>
                    <a:pt x="8326" y="75097"/>
                    <a:pt x="8378" y="75013"/>
                  </a:cubicBezTo>
                  <a:cubicBezTo>
                    <a:pt x="8696" y="74499"/>
                    <a:pt x="9004" y="73991"/>
                    <a:pt x="9305" y="73480"/>
                  </a:cubicBezTo>
                  <a:cubicBezTo>
                    <a:pt x="9674" y="73004"/>
                    <a:pt x="10075" y="72554"/>
                    <a:pt x="10506" y="72132"/>
                  </a:cubicBezTo>
                  <a:close/>
                  <a:moveTo>
                    <a:pt x="60552" y="45696"/>
                  </a:moveTo>
                  <a:lnTo>
                    <a:pt x="60552" y="45696"/>
                  </a:lnTo>
                  <a:cubicBezTo>
                    <a:pt x="58499" y="48921"/>
                    <a:pt x="56493" y="52180"/>
                    <a:pt x="54489" y="55445"/>
                  </a:cubicBezTo>
                  <a:cubicBezTo>
                    <a:pt x="53277" y="57099"/>
                    <a:pt x="52073" y="58760"/>
                    <a:pt x="50852" y="60408"/>
                  </a:cubicBezTo>
                  <a:cubicBezTo>
                    <a:pt x="47176" y="65377"/>
                    <a:pt x="43080" y="70238"/>
                    <a:pt x="40224" y="75752"/>
                  </a:cubicBezTo>
                  <a:cubicBezTo>
                    <a:pt x="40206" y="75744"/>
                    <a:pt x="40192" y="75729"/>
                    <a:pt x="40170" y="75729"/>
                  </a:cubicBezTo>
                  <a:cubicBezTo>
                    <a:pt x="40168" y="75729"/>
                    <a:pt x="40166" y="75729"/>
                    <a:pt x="40164" y="75729"/>
                  </a:cubicBezTo>
                  <a:cubicBezTo>
                    <a:pt x="40121" y="75734"/>
                    <a:pt x="40079" y="75736"/>
                    <a:pt x="40038" y="75736"/>
                  </a:cubicBezTo>
                  <a:cubicBezTo>
                    <a:pt x="39192" y="75736"/>
                    <a:pt x="38840" y="74813"/>
                    <a:pt x="38331" y="73939"/>
                  </a:cubicBezTo>
                  <a:cubicBezTo>
                    <a:pt x="44896" y="64866"/>
                    <a:pt x="51507" y="55806"/>
                    <a:pt x="58055" y="46706"/>
                  </a:cubicBezTo>
                  <a:lnTo>
                    <a:pt x="58055" y="46706"/>
                  </a:lnTo>
                  <a:cubicBezTo>
                    <a:pt x="54798" y="51530"/>
                    <a:pt x="51651" y="56421"/>
                    <a:pt x="48447" y="61280"/>
                  </a:cubicBezTo>
                  <a:cubicBezTo>
                    <a:pt x="45228" y="65688"/>
                    <a:pt x="42064" y="70140"/>
                    <a:pt x="39000" y="74661"/>
                  </a:cubicBezTo>
                  <a:cubicBezTo>
                    <a:pt x="38912" y="74792"/>
                    <a:pt x="39027" y="74906"/>
                    <a:pt x="39148" y="74906"/>
                  </a:cubicBezTo>
                  <a:cubicBezTo>
                    <a:pt x="39200" y="74906"/>
                    <a:pt x="39254" y="74885"/>
                    <a:pt x="39292" y="74834"/>
                  </a:cubicBezTo>
                  <a:cubicBezTo>
                    <a:pt x="42595" y="70527"/>
                    <a:pt x="45664" y="66061"/>
                    <a:pt x="48666" y="61548"/>
                  </a:cubicBezTo>
                  <a:cubicBezTo>
                    <a:pt x="49362" y="60596"/>
                    <a:pt x="50052" y="59637"/>
                    <a:pt x="50753" y="58687"/>
                  </a:cubicBezTo>
                  <a:cubicBezTo>
                    <a:pt x="53967" y="54322"/>
                    <a:pt x="57249" y="50003"/>
                    <a:pt x="60552" y="45696"/>
                  </a:cubicBezTo>
                  <a:close/>
                  <a:moveTo>
                    <a:pt x="57691" y="53569"/>
                  </a:moveTo>
                  <a:lnTo>
                    <a:pt x="57691" y="53569"/>
                  </a:lnTo>
                  <a:cubicBezTo>
                    <a:pt x="56626" y="55255"/>
                    <a:pt x="55560" y="56944"/>
                    <a:pt x="54504" y="58635"/>
                  </a:cubicBezTo>
                  <a:cubicBezTo>
                    <a:pt x="53184" y="60682"/>
                    <a:pt x="51876" y="62729"/>
                    <a:pt x="50574" y="64779"/>
                  </a:cubicBezTo>
                  <a:cubicBezTo>
                    <a:pt x="48920" y="67288"/>
                    <a:pt x="47200" y="69750"/>
                    <a:pt x="45410" y="72163"/>
                  </a:cubicBezTo>
                  <a:lnTo>
                    <a:pt x="45410" y="72163"/>
                  </a:lnTo>
                  <a:cubicBezTo>
                    <a:pt x="45444" y="72118"/>
                    <a:pt x="45461" y="72096"/>
                    <a:pt x="45463" y="72096"/>
                  </a:cubicBezTo>
                  <a:lnTo>
                    <a:pt x="45463" y="72096"/>
                  </a:lnTo>
                  <a:cubicBezTo>
                    <a:pt x="45491" y="72096"/>
                    <a:pt x="42851" y="75906"/>
                    <a:pt x="42459" y="75906"/>
                  </a:cubicBezTo>
                  <a:cubicBezTo>
                    <a:pt x="42339" y="75906"/>
                    <a:pt x="42431" y="75546"/>
                    <a:pt x="42878" y="74606"/>
                  </a:cubicBezTo>
                  <a:cubicBezTo>
                    <a:pt x="43764" y="72738"/>
                    <a:pt x="44930" y="70998"/>
                    <a:pt x="46074" y="69283"/>
                  </a:cubicBezTo>
                  <a:cubicBezTo>
                    <a:pt x="49581" y="64011"/>
                    <a:pt x="53753" y="59167"/>
                    <a:pt x="57405" y="53982"/>
                  </a:cubicBezTo>
                  <a:cubicBezTo>
                    <a:pt x="57500" y="53843"/>
                    <a:pt x="57593" y="53707"/>
                    <a:pt x="57691" y="53569"/>
                  </a:cubicBezTo>
                  <a:close/>
                  <a:moveTo>
                    <a:pt x="34303" y="32716"/>
                  </a:moveTo>
                  <a:cubicBezTo>
                    <a:pt x="33039" y="34523"/>
                    <a:pt x="31777" y="36327"/>
                    <a:pt x="30518" y="38135"/>
                  </a:cubicBezTo>
                  <a:lnTo>
                    <a:pt x="30518" y="38132"/>
                  </a:lnTo>
                  <a:cubicBezTo>
                    <a:pt x="26107" y="44443"/>
                    <a:pt x="21482" y="50592"/>
                    <a:pt x="17027" y="56866"/>
                  </a:cubicBezTo>
                  <a:cubicBezTo>
                    <a:pt x="12420" y="63356"/>
                    <a:pt x="8381" y="70189"/>
                    <a:pt x="2947" y="76056"/>
                  </a:cubicBezTo>
                  <a:cubicBezTo>
                    <a:pt x="4287" y="74609"/>
                    <a:pt x="5404" y="72767"/>
                    <a:pt x="6513" y="70983"/>
                  </a:cubicBezTo>
                  <a:cubicBezTo>
                    <a:pt x="8924" y="68186"/>
                    <a:pt x="11014" y="65088"/>
                    <a:pt x="12954" y="61863"/>
                  </a:cubicBezTo>
                  <a:cubicBezTo>
                    <a:pt x="13739" y="60772"/>
                    <a:pt x="14516" y="59675"/>
                    <a:pt x="15266" y="58555"/>
                  </a:cubicBezTo>
                  <a:cubicBezTo>
                    <a:pt x="16248" y="57091"/>
                    <a:pt x="17253" y="55647"/>
                    <a:pt x="18257" y="54212"/>
                  </a:cubicBezTo>
                  <a:cubicBezTo>
                    <a:pt x="23809" y="47188"/>
                    <a:pt x="29110" y="39997"/>
                    <a:pt x="34303" y="32716"/>
                  </a:cubicBezTo>
                  <a:close/>
                  <a:moveTo>
                    <a:pt x="74698" y="16563"/>
                  </a:moveTo>
                  <a:lnTo>
                    <a:pt x="74698" y="16563"/>
                  </a:lnTo>
                  <a:cubicBezTo>
                    <a:pt x="74248" y="17270"/>
                    <a:pt x="73806" y="17940"/>
                    <a:pt x="73364" y="18538"/>
                  </a:cubicBezTo>
                  <a:cubicBezTo>
                    <a:pt x="68855" y="24664"/>
                    <a:pt x="64291" y="30735"/>
                    <a:pt x="59989" y="37009"/>
                  </a:cubicBezTo>
                  <a:cubicBezTo>
                    <a:pt x="55829" y="43083"/>
                    <a:pt x="51741" y="49293"/>
                    <a:pt x="47543" y="55428"/>
                  </a:cubicBezTo>
                  <a:cubicBezTo>
                    <a:pt x="47205" y="55875"/>
                    <a:pt x="46870" y="56323"/>
                    <a:pt x="46530" y="56770"/>
                  </a:cubicBezTo>
                  <a:cubicBezTo>
                    <a:pt x="44567" y="59374"/>
                    <a:pt x="42678" y="62033"/>
                    <a:pt x="40834" y="64724"/>
                  </a:cubicBezTo>
                  <a:cubicBezTo>
                    <a:pt x="40008" y="65931"/>
                    <a:pt x="39064" y="67135"/>
                    <a:pt x="38270" y="68402"/>
                  </a:cubicBezTo>
                  <a:cubicBezTo>
                    <a:pt x="36471" y="70784"/>
                    <a:pt x="34650" y="73140"/>
                    <a:pt x="32762" y="75432"/>
                  </a:cubicBezTo>
                  <a:cubicBezTo>
                    <a:pt x="32372" y="75905"/>
                    <a:pt x="32185" y="76098"/>
                    <a:pt x="32141" y="76098"/>
                  </a:cubicBezTo>
                  <a:cubicBezTo>
                    <a:pt x="31958" y="76098"/>
                    <a:pt x="34248" y="72748"/>
                    <a:pt x="34655" y="72271"/>
                  </a:cubicBezTo>
                  <a:cubicBezTo>
                    <a:pt x="35701" y="71047"/>
                    <a:pt x="36702" y="69779"/>
                    <a:pt x="37690" y="68509"/>
                  </a:cubicBezTo>
                  <a:cubicBezTo>
                    <a:pt x="39725" y="65896"/>
                    <a:pt x="41466" y="63050"/>
                    <a:pt x="43230" y="60252"/>
                  </a:cubicBezTo>
                  <a:cubicBezTo>
                    <a:pt x="47257" y="53863"/>
                    <a:pt x="51490" y="47604"/>
                    <a:pt x="55742" y="41365"/>
                  </a:cubicBezTo>
                  <a:cubicBezTo>
                    <a:pt x="60200" y="34835"/>
                    <a:pt x="64741" y="28385"/>
                    <a:pt x="69886" y="22372"/>
                  </a:cubicBezTo>
                  <a:cubicBezTo>
                    <a:pt x="71525" y="20455"/>
                    <a:pt x="73154" y="18535"/>
                    <a:pt x="74698" y="16563"/>
                  </a:cubicBezTo>
                  <a:close/>
                  <a:moveTo>
                    <a:pt x="52298" y="58990"/>
                  </a:moveTo>
                  <a:cubicBezTo>
                    <a:pt x="49079" y="64187"/>
                    <a:pt x="45788" y="69335"/>
                    <a:pt x="42150" y="74240"/>
                  </a:cubicBezTo>
                  <a:cubicBezTo>
                    <a:pt x="41483" y="75140"/>
                    <a:pt x="41016" y="75744"/>
                    <a:pt x="40698" y="76128"/>
                  </a:cubicBezTo>
                  <a:lnTo>
                    <a:pt x="40441" y="75969"/>
                  </a:lnTo>
                  <a:cubicBezTo>
                    <a:pt x="41119" y="74696"/>
                    <a:pt x="42777" y="72051"/>
                    <a:pt x="43270" y="71309"/>
                  </a:cubicBezTo>
                  <a:cubicBezTo>
                    <a:pt x="45037" y="68659"/>
                    <a:pt x="47009" y="66124"/>
                    <a:pt x="48917" y="63575"/>
                  </a:cubicBezTo>
                  <a:cubicBezTo>
                    <a:pt x="50055" y="62054"/>
                    <a:pt x="51172" y="60518"/>
                    <a:pt x="52298" y="58990"/>
                  </a:cubicBezTo>
                  <a:close/>
                  <a:moveTo>
                    <a:pt x="23512" y="50630"/>
                  </a:moveTo>
                  <a:cubicBezTo>
                    <a:pt x="20313" y="55451"/>
                    <a:pt x="17097" y="60261"/>
                    <a:pt x="13768" y="64993"/>
                  </a:cubicBezTo>
                  <a:cubicBezTo>
                    <a:pt x="12778" y="66396"/>
                    <a:pt x="11756" y="67773"/>
                    <a:pt x="10714" y="69138"/>
                  </a:cubicBezTo>
                  <a:cubicBezTo>
                    <a:pt x="9227" y="70795"/>
                    <a:pt x="7818" y="72510"/>
                    <a:pt x="6574" y="74341"/>
                  </a:cubicBezTo>
                  <a:lnTo>
                    <a:pt x="6571" y="74338"/>
                  </a:lnTo>
                  <a:cubicBezTo>
                    <a:pt x="6023" y="75008"/>
                    <a:pt x="4963" y="76259"/>
                    <a:pt x="4695" y="76259"/>
                  </a:cubicBezTo>
                  <a:cubicBezTo>
                    <a:pt x="4569" y="76259"/>
                    <a:pt x="4618" y="75983"/>
                    <a:pt x="4977" y="75241"/>
                  </a:cubicBezTo>
                  <a:cubicBezTo>
                    <a:pt x="5771" y="73596"/>
                    <a:pt x="7067" y="72193"/>
                    <a:pt x="8205" y="70781"/>
                  </a:cubicBezTo>
                  <a:cubicBezTo>
                    <a:pt x="12911" y="64943"/>
                    <a:pt x="17152" y="58731"/>
                    <a:pt x="21791" y="52838"/>
                  </a:cubicBezTo>
                  <a:cubicBezTo>
                    <a:pt x="22368" y="52105"/>
                    <a:pt x="22937" y="51366"/>
                    <a:pt x="23512" y="50630"/>
                  </a:cubicBezTo>
                  <a:close/>
                  <a:moveTo>
                    <a:pt x="43316" y="73171"/>
                  </a:moveTo>
                  <a:lnTo>
                    <a:pt x="43316" y="73171"/>
                  </a:lnTo>
                  <a:cubicBezTo>
                    <a:pt x="42684" y="74309"/>
                    <a:pt x="42110" y="75478"/>
                    <a:pt x="41587" y="76682"/>
                  </a:cubicBezTo>
                  <a:lnTo>
                    <a:pt x="40958" y="76289"/>
                  </a:lnTo>
                  <a:cubicBezTo>
                    <a:pt x="41766" y="75267"/>
                    <a:pt x="42549" y="74225"/>
                    <a:pt x="43316" y="73171"/>
                  </a:cubicBezTo>
                  <a:close/>
                  <a:moveTo>
                    <a:pt x="90326" y="11037"/>
                  </a:moveTo>
                  <a:cubicBezTo>
                    <a:pt x="90920" y="11268"/>
                    <a:pt x="91498" y="11531"/>
                    <a:pt x="92012" y="11901"/>
                  </a:cubicBezTo>
                  <a:cubicBezTo>
                    <a:pt x="91948" y="11961"/>
                    <a:pt x="91887" y="12025"/>
                    <a:pt x="91824" y="12085"/>
                  </a:cubicBezTo>
                  <a:cubicBezTo>
                    <a:pt x="91799" y="12071"/>
                    <a:pt x="91772" y="12063"/>
                    <a:pt x="91746" y="12063"/>
                  </a:cubicBezTo>
                  <a:cubicBezTo>
                    <a:pt x="91695" y="12063"/>
                    <a:pt x="91646" y="12090"/>
                    <a:pt x="91619" y="12137"/>
                  </a:cubicBezTo>
                  <a:cubicBezTo>
                    <a:pt x="91538" y="12267"/>
                    <a:pt x="91454" y="12397"/>
                    <a:pt x="91374" y="12530"/>
                  </a:cubicBezTo>
                  <a:cubicBezTo>
                    <a:pt x="88813" y="15183"/>
                    <a:pt x="87095" y="18451"/>
                    <a:pt x="85005" y="21500"/>
                  </a:cubicBezTo>
                  <a:cubicBezTo>
                    <a:pt x="81688" y="26336"/>
                    <a:pt x="77943" y="30810"/>
                    <a:pt x="74834" y="35802"/>
                  </a:cubicBezTo>
                  <a:cubicBezTo>
                    <a:pt x="74796" y="35862"/>
                    <a:pt x="74849" y="35919"/>
                    <a:pt x="74903" y="35919"/>
                  </a:cubicBezTo>
                  <a:cubicBezTo>
                    <a:pt x="74926" y="35919"/>
                    <a:pt x="74950" y="35908"/>
                    <a:pt x="74967" y="35883"/>
                  </a:cubicBezTo>
                  <a:cubicBezTo>
                    <a:pt x="77591" y="31841"/>
                    <a:pt x="80481" y="27998"/>
                    <a:pt x="83379" y="24153"/>
                  </a:cubicBezTo>
                  <a:cubicBezTo>
                    <a:pt x="85940" y="20758"/>
                    <a:pt x="88013" y="17028"/>
                    <a:pt x="90643" y="13690"/>
                  </a:cubicBezTo>
                  <a:cubicBezTo>
                    <a:pt x="90655" y="13676"/>
                    <a:pt x="90663" y="13667"/>
                    <a:pt x="90675" y="13653"/>
                  </a:cubicBezTo>
                  <a:lnTo>
                    <a:pt x="90675" y="13653"/>
                  </a:lnTo>
                  <a:cubicBezTo>
                    <a:pt x="89826" y="15010"/>
                    <a:pt x="88969" y="16361"/>
                    <a:pt x="88097" y="17706"/>
                  </a:cubicBezTo>
                  <a:cubicBezTo>
                    <a:pt x="87779" y="18122"/>
                    <a:pt x="87456" y="18538"/>
                    <a:pt x="87127" y="18951"/>
                  </a:cubicBezTo>
                  <a:cubicBezTo>
                    <a:pt x="87335" y="18711"/>
                    <a:pt x="87545" y="18471"/>
                    <a:pt x="87750" y="18232"/>
                  </a:cubicBezTo>
                  <a:lnTo>
                    <a:pt x="87750" y="18232"/>
                  </a:lnTo>
                  <a:cubicBezTo>
                    <a:pt x="82736" y="25911"/>
                    <a:pt x="77314" y="33377"/>
                    <a:pt x="71860" y="40762"/>
                  </a:cubicBezTo>
                  <a:cubicBezTo>
                    <a:pt x="69845" y="43253"/>
                    <a:pt x="67963" y="45866"/>
                    <a:pt x="66121" y="48514"/>
                  </a:cubicBezTo>
                  <a:cubicBezTo>
                    <a:pt x="65108" y="49876"/>
                    <a:pt x="64086" y="51236"/>
                    <a:pt x="63058" y="52590"/>
                  </a:cubicBezTo>
                  <a:cubicBezTo>
                    <a:pt x="64037" y="50916"/>
                    <a:pt x="65024" y="49244"/>
                    <a:pt x="66031" y="47590"/>
                  </a:cubicBezTo>
                  <a:cubicBezTo>
                    <a:pt x="66265" y="47206"/>
                    <a:pt x="66511" y="46828"/>
                    <a:pt x="66750" y="46446"/>
                  </a:cubicBezTo>
                  <a:lnTo>
                    <a:pt x="66750" y="46446"/>
                  </a:lnTo>
                  <a:cubicBezTo>
                    <a:pt x="65093" y="48949"/>
                    <a:pt x="63482" y="51496"/>
                    <a:pt x="61915" y="54085"/>
                  </a:cubicBezTo>
                  <a:cubicBezTo>
                    <a:pt x="60341" y="56141"/>
                    <a:pt x="58753" y="58188"/>
                    <a:pt x="57154" y="60223"/>
                  </a:cubicBezTo>
                  <a:cubicBezTo>
                    <a:pt x="60214" y="55659"/>
                    <a:pt x="63222" y="51063"/>
                    <a:pt x="66369" y="46625"/>
                  </a:cubicBezTo>
                  <a:cubicBezTo>
                    <a:pt x="74522" y="35135"/>
                    <a:pt x="82294" y="23385"/>
                    <a:pt x="90799" y="12149"/>
                  </a:cubicBezTo>
                  <a:cubicBezTo>
                    <a:pt x="90896" y="12021"/>
                    <a:pt x="90774" y="11897"/>
                    <a:pt x="90647" y="11897"/>
                  </a:cubicBezTo>
                  <a:cubicBezTo>
                    <a:pt x="90593" y="11897"/>
                    <a:pt x="90538" y="11920"/>
                    <a:pt x="90499" y="11973"/>
                  </a:cubicBezTo>
                  <a:cubicBezTo>
                    <a:pt x="81991" y="23206"/>
                    <a:pt x="74225" y="34962"/>
                    <a:pt x="66078" y="46455"/>
                  </a:cubicBezTo>
                  <a:cubicBezTo>
                    <a:pt x="62197" y="51929"/>
                    <a:pt x="58372" y="57437"/>
                    <a:pt x="54596" y="62980"/>
                  </a:cubicBezTo>
                  <a:cubicBezTo>
                    <a:pt x="53900" y="64005"/>
                    <a:pt x="53204" y="65027"/>
                    <a:pt x="52512" y="66052"/>
                  </a:cubicBezTo>
                  <a:cubicBezTo>
                    <a:pt x="50014" y="69158"/>
                    <a:pt x="47552" y="72265"/>
                    <a:pt x="45528" y="75660"/>
                  </a:cubicBezTo>
                  <a:cubicBezTo>
                    <a:pt x="45245" y="76006"/>
                    <a:pt x="44971" y="76356"/>
                    <a:pt x="44688" y="76699"/>
                  </a:cubicBezTo>
                  <a:lnTo>
                    <a:pt x="44688" y="76699"/>
                  </a:lnTo>
                  <a:cubicBezTo>
                    <a:pt x="44697" y="76685"/>
                    <a:pt x="46351" y="73691"/>
                    <a:pt x="46382" y="73636"/>
                  </a:cubicBezTo>
                  <a:cubicBezTo>
                    <a:pt x="47098" y="72403"/>
                    <a:pt x="47843" y="71185"/>
                    <a:pt x="48594" y="69970"/>
                  </a:cubicBezTo>
                  <a:cubicBezTo>
                    <a:pt x="50543" y="67542"/>
                    <a:pt x="52529" y="65143"/>
                    <a:pt x="54397" y="62648"/>
                  </a:cubicBezTo>
                  <a:cubicBezTo>
                    <a:pt x="58635" y="56981"/>
                    <a:pt x="62206" y="50748"/>
                    <a:pt x="66216" y="44911"/>
                  </a:cubicBezTo>
                  <a:cubicBezTo>
                    <a:pt x="70278" y="39004"/>
                    <a:pt x="74583" y="33270"/>
                    <a:pt x="78688" y="27395"/>
                  </a:cubicBezTo>
                  <a:cubicBezTo>
                    <a:pt x="82479" y="21973"/>
                    <a:pt x="87193" y="16866"/>
                    <a:pt x="90326" y="11046"/>
                  </a:cubicBezTo>
                  <a:lnTo>
                    <a:pt x="90326" y="11037"/>
                  </a:lnTo>
                  <a:close/>
                  <a:moveTo>
                    <a:pt x="52546" y="69479"/>
                  </a:moveTo>
                  <a:cubicBezTo>
                    <a:pt x="52486" y="69571"/>
                    <a:pt x="52425" y="69664"/>
                    <a:pt x="52364" y="69759"/>
                  </a:cubicBezTo>
                  <a:cubicBezTo>
                    <a:pt x="51163" y="71324"/>
                    <a:pt x="50020" y="73013"/>
                    <a:pt x="48819" y="74661"/>
                  </a:cubicBezTo>
                  <a:cubicBezTo>
                    <a:pt x="48184" y="75469"/>
                    <a:pt x="47537" y="76266"/>
                    <a:pt x="46879" y="77057"/>
                  </a:cubicBezTo>
                  <a:cubicBezTo>
                    <a:pt x="46943" y="76956"/>
                    <a:pt x="47000" y="76870"/>
                    <a:pt x="47041" y="76809"/>
                  </a:cubicBezTo>
                  <a:cubicBezTo>
                    <a:pt x="48767" y="74286"/>
                    <a:pt x="50641" y="71872"/>
                    <a:pt x="52546" y="69479"/>
                  </a:cubicBezTo>
                  <a:close/>
                  <a:moveTo>
                    <a:pt x="10635" y="69851"/>
                  </a:moveTo>
                  <a:cubicBezTo>
                    <a:pt x="10854" y="69851"/>
                    <a:pt x="10375" y="70881"/>
                    <a:pt x="9980" y="71662"/>
                  </a:cubicBezTo>
                  <a:lnTo>
                    <a:pt x="9977" y="71659"/>
                  </a:lnTo>
                  <a:cubicBezTo>
                    <a:pt x="8719" y="73310"/>
                    <a:pt x="7443" y="74938"/>
                    <a:pt x="6143" y="76543"/>
                  </a:cubicBezTo>
                  <a:cubicBezTo>
                    <a:pt x="5570" y="77251"/>
                    <a:pt x="5257" y="77559"/>
                    <a:pt x="5155" y="77559"/>
                  </a:cubicBezTo>
                  <a:cubicBezTo>
                    <a:pt x="5031" y="77559"/>
                    <a:pt x="5226" y="77094"/>
                    <a:pt x="5650" y="76333"/>
                  </a:cubicBezTo>
                  <a:cubicBezTo>
                    <a:pt x="5996" y="75703"/>
                    <a:pt x="6392" y="75097"/>
                    <a:pt x="6805" y="74502"/>
                  </a:cubicBezTo>
                  <a:cubicBezTo>
                    <a:pt x="8101" y="72987"/>
                    <a:pt x="9360" y="71439"/>
                    <a:pt x="10586" y="69863"/>
                  </a:cubicBezTo>
                  <a:cubicBezTo>
                    <a:pt x="10605" y="69855"/>
                    <a:pt x="10621" y="69851"/>
                    <a:pt x="10635" y="69851"/>
                  </a:cubicBezTo>
                  <a:close/>
                  <a:moveTo>
                    <a:pt x="74467" y="7700"/>
                  </a:moveTo>
                  <a:lnTo>
                    <a:pt x="74467" y="7700"/>
                  </a:lnTo>
                  <a:cubicBezTo>
                    <a:pt x="65650" y="18673"/>
                    <a:pt x="57792" y="30617"/>
                    <a:pt x="49922" y="42272"/>
                  </a:cubicBezTo>
                  <a:cubicBezTo>
                    <a:pt x="45652" y="48594"/>
                    <a:pt x="41420" y="54949"/>
                    <a:pt x="36864" y="61072"/>
                  </a:cubicBezTo>
                  <a:cubicBezTo>
                    <a:pt x="32649" y="66736"/>
                    <a:pt x="27885" y="71956"/>
                    <a:pt x="23728" y="77666"/>
                  </a:cubicBezTo>
                  <a:cubicBezTo>
                    <a:pt x="23385" y="76868"/>
                    <a:pt x="23134" y="76077"/>
                    <a:pt x="23036" y="75339"/>
                  </a:cubicBezTo>
                  <a:lnTo>
                    <a:pt x="23036" y="75339"/>
                  </a:lnTo>
                  <a:cubicBezTo>
                    <a:pt x="23036" y="75338"/>
                    <a:pt x="23037" y="75338"/>
                    <a:pt x="23038" y="75337"/>
                  </a:cubicBezTo>
                  <a:cubicBezTo>
                    <a:pt x="24083" y="74066"/>
                    <a:pt x="25117" y="72785"/>
                    <a:pt x="26136" y="71494"/>
                  </a:cubicBezTo>
                  <a:lnTo>
                    <a:pt x="26136" y="71494"/>
                  </a:lnTo>
                  <a:cubicBezTo>
                    <a:pt x="25201" y="73114"/>
                    <a:pt x="24291" y="74748"/>
                    <a:pt x="23408" y="76399"/>
                  </a:cubicBezTo>
                  <a:cubicBezTo>
                    <a:pt x="23343" y="76520"/>
                    <a:pt x="23445" y="76650"/>
                    <a:pt x="23556" y="76650"/>
                  </a:cubicBezTo>
                  <a:cubicBezTo>
                    <a:pt x="23595" y="76650"/>
                    <a:pt x="23634" y="76634"/>
                    <a:pt x="23668" y="76598"/>
                  </a:cubicBezTo>
                  <a:cubicBezTo>
                    <a:pt x="32392" y="67429"/>
                    <a:pt x="39153" y="56724"/>
                    <a:pt x="46258" y="46308"/>
                  </a:cubicBezTo>
                  <a:cubicBezTo>
                    <a:pt x="52390" y="37321"/>
                    <a:pt x="58586" y="28310"/>
                    <a:pt x="64963" y="19470"/>
                  </a:cubicBezTo>
                  <a:cubicBezTo>
                    <a:pt x="65855" y="18284"/>
                    <a:pt x="66727" y="17088"/>
                    <a:pt x="67585" y="15882"/>
                  </a:cubicBezTo>
                  <a:cubicBezTo>
                    <a:pt x="68497" y="14637"/>
                    <a:pt x="69398" y="13382"/>
                    <a:pt x="70316" y="12143"/>
                  </a:cubicBezTo>
                  <a:cubicBezTo>
                    <a:pt x="70376" y="12065"/>
                    <a:pt x="70342" y="11990"/>
                    <a:pt x="70281" y="11947"/>
                  </a:cubicBezTo>
                  <a:cubicBezTo>
                    <a:pt x="71162" y="10598"/>
                    <a:pt x="72010" y="9233"/>
                    <a:pt x="72827" y="7847"/>
                  </a:cubicBezTo>
                  <a:cubicBezTo>
                    <a:pt x="72979" y="7853"/>
                    <a:pt x="73133" y="7858"/>
                    <a:pt x="73287" y="7858"/>
                  </a:cubicBezTo>
                  <a:cubicBezTo>
                    <a:pt x="73681" y="7858"/>
                    <a:pt x="74079" y="7827"/>
                    <a:pt x="74467" y="7700"/>
                  </a:cubicBezTo>
                  <a:close/>
                  <a:moveTo>
                    <a:pt x="37955" y="61000"/>
                  </a:moveTo>
                  <a:lnTo>
                    <a:pt x="37955" y="61003"/>
                  </a:lnTo>
                  <a:cubicBezTo>
                    <a:pt x="34987" y="65659"/>
                    <a:pt x="32109" y="70374"/>
                    <a:pt x="29381" y="75152"/>
                  </a:cubicBezTo>
                  <a:cubicBezTo>
                    <a:pt x="28723" y="76327"/>
                    <a:pt x="27943" y="77433"/>
                    <a:pt x="27060" y="78446"/>
                  </a:cubicBezTo>
                  <a:cubicBezTo>
                    <a:pt x="26901" y="78215"/>
                    <a:pt x="26768" y="77967"/>
                    <a:pt x="26664" y="77704"/>
                  </a:cubicBezTo>
                  <a:cubicBezTo>
                    <a:pt x="27513" y="76084"/>
                    <a:pt x="28414" y="74491"/>
                    <a:pt x="29366" y="72920"/>
                  </a:cubicBezTo>
                  <a:cubicBezTo>
                    <a:pt x="30282" y="71708"/>
                    <a:pt x="31177" y="70475"/>
                    <a:pt x="32066" y="69242"/>
                  </a:cubicBezTo>
                  <a:cubicBezTo>
                    <a:pt x="34041" y="66502"/>
                    <a:pt x="36004" y="63754"/>
                    <a:pt x="37955" y="61000"/>
                  </a:cubicBezTo>
                  <a:close/>
                  <a:moveTo>
                    <a:pt x="59556" y="58072"/>
                  </a:moveTo>
                  <a:cubicBezTo>
                    <a:pt x="57316" y="61929"/>
                    <a:pt x="55023" y="65752"/>
                    <a:pt x="52555" y="69467"/>
                  </a:cubicBezTo>
                  <a:cubicBezTo>
                    <a:pt x="51824" y="70368"/>
                    <a:pt x="51085" y="71272"/>
                    <a:pt x="50329" y="72161"/>
                  </a:cubicBezTo>
                  <a:cubicBezTo>
                    <a:pt x="48597" y="74191"/>
                    <a:pt x="46899" y="76278"/>
                    <a:pt x="45548" y="78564"/>
                  </a:cubicBezTo>
                  <a:cubicBezTo>
                    <a:pt x="45435" y="78664"/>
                    <a:pt x="45360" y="78710"/>
                    <a:pt x="45316" y="78710"/>
                  </a:cubicBezTo>
                  <a:cubicBezTo>
                    <a:pt x="44894" y="78710"/>
                    <a:pt x="47405" y="74485"/>
                    <a:pt x="47852" y="73815"/>
                  </a:cubicBezTo>
                  <a:cubicBezTo>
                    <a:pt x="51481" y="68385"/>
                    <a:pt x="55540" y="63246"/>
                    <a:pt x="59556" y="58072"/>
                  </a:cubicBezTo>
                  <a:close/>
                  <a:moveTo>
                    <a:pt x="46657" y="70986"/>
                  </a:moveTo>
                  <a:cubicBezTo>
                    <a:pt x="45360" y="73053"/>
                    <a:pt x="44067" y="75117"/>
                    <a:pt x="42779" y="77181"/>
                  </a:cubicBezTo>
                  <a:cubicBezTo>
                    <a:pt x="42697" y="77310"/>
                    <a:pt x="42812" y="77430"/>
                    <a:pt x="42930" y="77430"/>
                  </a:cubicBezTo>
                  <a:cubicBezTo>
                    <a:pt x="42982" y="77430"/>
                    <a:pt x="43034" y="77407"/>
                    <a:pt x="43071" y="77352"/>
                  </a:cubicBezTo>
                  <a:cubicBezTo>
                    <a:pt x="44341" y="75444"/>
                    <a:pt x="45713" y="73613"/>
                    <a:pt x="47127" y="71815"/>
                  </a:cubicBezTo>
                  <a:lnTo>
                    <a:pt x="47127" y="71815"/>
                  </a:lnTo>
                  <a:cubicBezTo>
                    <a:pt x="45900" y="73841"/>
                    <a:pt x="44699" y="75885"/>
                    <a:pt x="43571" y="77973"/>
                  </a:cubicBezTo>
                  <a:cubicBezTo>
                    <a:pt x="43508" y="78089"/>
                    <a:pt x="43611" y="78221"/>
                    <a:pt x="43720" y="78221"/>
                  </a:cubicBezTo>
                  <a:cubicBezTo>
                    <a:pt x="43757" y="78221"/>
                    <a:pt x="43795" y="78206"/>
                    <a:pt x="43827" y="78169"/>
                  </a:cubicBezTo>
                  <a:cubicBezTo>
                    <a:pt x="44128" y="77828"/>
                    <a:pt x="44408" y="77467"/>
                    <a:pt x="44702" y="77124"/>
                  </a:cubicBezTo>
                  <a:lnTo>
                    <a:pt x="44702" y="77124"/>
                  </a:lnTo>
                  <a:cubicBezTo>
                    <a:pt x="44203" y="78050"/>
                    <a:pt x="43726" y="78997"/>
                    <a:pt x="43302" y="79979"/>
                  </a:cubicBezTo>
                  <a:cubicBezTo>
                    <a:pt x="43120" y="79067"/>
                    <a:pt x="42918" y="78186"/>
                    <a:pt x="42742" y="77392"/>
                  </a:cubicBezTo>
                  <a:cubicBezTo>
                    <a:pt x="42725" y="77323"/>
                    <a:pt x="42648" y="77262"/>
                    <a:pt x="42574" y="77262"/>
                  </a:cubicBezTo>
                  <a:cubicBezTo>
                    <a:pt x="42559" y="77262"/>
                    <a:pt x="42543" y="77265"/>
                    <a:pt x="42528" y="77271"/>
                  </a:cubicBezTo>
                  <a:cubicBezTo>
                    <a:pt x="42352" y="77161"/>
                    <a:pt x="42176" y="77052"/>
                    <a:pt x="42000" y="76942"/>
                  </a:cubicBezTo>
                  <a:cubicBezTo>
                    <a:pt x="43625" y="75010"/>
                    <a:pt x="45173" y="73021"/>
                    <a:pt x="46657" y="70986"/>
                  </a:cubicBezTo>
                  <a:close/>
                  <a:moveTo>
                    <a:pt x="74251" y="8477"/>
                  </a:moveTo>
                  <a:lnTo>
                    <a:pt x="74251" y="8477"/>
                  </a:lnTo>
                  <a:cubicBezTo>
                    <a:pt x="73890" y="8941"/>
                    <a:pt x="72562" y="10821"/>
                    <a:pt x="72149" y="11447"/>
                  </a:cubicBezTo>
                  <a:cubicBezTo>
                    <a:pt x="70509" y="13945"/>
                    <a:pt x="68815" y="16407"/>
                    <a:pt x="67114" y="18867"/>
                  </a:cubicBezTo>
                  <a:cubicBezTo>
                    <a:pt x="66560" y="19667"/>
                    <a:pt x="65991" y="20461"/>
                    <a:pt x="65431" y="21260"/>
                  </a:cubicBezTo>
                  <a:cubicBezTo>
                    <a:pt x="64299" y="22837"/>
                    <a:pt x="63185" y="24421"/>
                    <a:pt x="62088" y="26018"/>
                  </a:cubicBezTo>
                  <a:cubicBezTo>
                    <a:pt x="57209" y="32875"/>
                    <a:pt x="52249" y="39676"/>
                    <a:pt x="47491" y="46620"/>
                  </a:cubicBezTo>
                  <a:cubicBezTo>
                    <a:pt x="45554" y="49449"/>
                    <a:pt x="43634" y="52301"/>
                    <a:pt x="41737" y="55177"/>
                  </a:cubicBezTo>
                  <a:cubicBezTo>
                    <a:pt x="40917" y="56308"/>
                    <a:pt x="40112" y="57452"/>
                    <a:pt x="39295" y="58586"/>
                  </a:cubicBezTo>
                  <a:cubicBezTo>
                    <a:pt x="37811" y="60552"/>
                    <a:pt x="36350" y="62530"/>
                    <a:pt x="34924" y="64534"/>
                  </a:cubicBezTo>
                  <a:cubicBezTo>
                    <a:pt x="35911" y="63185"/>
                    <a:pt x="36904" y="61846"/>
                    <a:pt x="37909" y="60512"/>
                  </a:cubicBezTo>
                  <a:cubicBezTo>
                    <a:pt x="37993" y="60399"/>
                    <a:pt x="38077" y="60284"/>
                    <a:pt x="38163" y="60171"/>
                  </a:cubicBezTo>
                  <a:lnTo>
                    <a:pt x="38163" y="60171"/>
                  </a:lnTo>
                  <a:cubicBezTo>
                    <a:pt x="37447" y="61173"/>
                    <a:pt x="36723" y="62163"/>
                    <a:pt x="36015" y="63171"/>
                  </a:cubicBezTo>
                  <a:cubicBezTo>
                    <a:pt x="34560" y="65235"/>
                    <a:pt x="33105" y="67308"/>
                    <a:pt x="31618" y="69361"/>
                  </a:cubicBezTo>
                  <a:cubicBezTo>
                    <a:pt x="32687" y="67732"/>
                    <a:pt x="33789" y="66124"/>
                    <a:pt x="34927" y="64534"/>
                  </a:cubicBezTo>
                  <a:lnTo>
                    <a:pt x="34927" y="64534"/>
                  </a:lnTo>
                  <a:cubicBezTo>
                    <a:pt x="33391" y="66627"/>
                    <a:pt x="31898" y="68746"/>
                    <a:pt x="30481" y="70914"/>
                  </a:cubicBezTo>
                  <a:cubicBezTo>
                    <a:pt x="29638" y="72057"/>
                    <a:pt x="28789" y="73192"/>
                    <a:pt x="27914" y="74306"/>
                  </a:cubicBezTo>
                  <a:cubicBezTo>
                    <a:pt x="27637" y="74661"/>
                    <a:pt x="27369" y="75002"/>
                    <a:pt x="27106" y="75340"/>
                  </a:cubicBezTo>
                  <a:cubicBezTo>
                    <a:pt x="27369" y="75054"/>
                    <a:pt x="27709" y="74782"/>
                    <a:pt x="28134" y="74528"/>
                  </a:cubicBezTo>
                  <a:cubicBezTo>
                    <a:pt x="28295" y="74332"/>
                    <a:pt x="28440" y="74124"/>
                    <a:pt x="28599" y="73925"/>
                  </a:cubicBezTo>
                  <a:lnTo>
                    <a:pt x="28599" y="73925"/>
                  </a:lnTo>
                  <a:cubicBezTo>
                    <a:pt x="27900" y="75091"/>
                    <a:pt x="27224" y="76269"/>
                    <a:pt x="26592" y="77476"/>
                  </a:cubicBezTo>
                  <a:cubicBezTo>
                    <a:pt x="26387" y="76780"/>
                    <a:pt x="26497" y="76145"/>
                    <a:pt x="26933" y="75565"/>
                  </a:cubicBezTo>
                  <a:lnTo>
                    <a:pt x="26933" y="75565"/>
                  </a:lnTo>
                  <a:cubicBezTo>
                    <a:pt x="25925" y="76890"/>
                    <a:pt x="25128" y="78198"/>
                    <a:pt x="24987" y="79985"/>
                  </a:cubicBezTo>
                  <a:cubicBezTo>
                    <a:pt x="24557" y="79324"/>
                    <a:pt x="24173" y="78634"/>
                    <a:pt x="23841" y="77918"/>
                  </a:cubicBezTo>
                  <a:lnTo>
                    <a:pt x="23838" y="77918"/>
                  </a:lnTo>
                  <a:cubicBezTo>
                    <a:pt x="30166" y="69369"/>
                    <a:pt x="37210" y="61453"/>
                    <a:pt x="43285" y="52697"/>
                  </a:cubicBezTo>
                  <a:cubicBezTo>
                    <a:pt x="49642" y="43542"/>
                    <a:pt x="55837" y="34286"/>
                    <a:pt x="62275" y="25187"/>
                  </a:cubicBezTo>
                  <a:cubicBezTo>
                    <a:pt x="65249" y="20986"/>
                    <a:pt x="68119" y="16710"/>
                    <a:pt x="71147" y="12550"/>
                  </a:cubicBezTo>
                  <a:cubicBezTo>
                    <a:pt x="72158" y="11173"/>
                    <a:pt x="73194" y="9816"/>
                    <a:pt x="74251" y="8477"/>
                  </a:cubicBezTo>
                  <a:close/>
                  <a:moveTo>
                    <a:pt x="62180" y="57662"/>
                  </a:moveTo>
                  <a:cubicBezTo>
                    <a:pt x="62033" y="58225"/>
                    <a:pt x="61814" y="58768"/>
                    <a:pt x="61531" y="59273"/>
                  </a:cubicBezTo>
                  <a:cubicBezTo>
                    <a:pt x="60930" y="60134"/>
                    <a:pt x="60335" y="60994"/>
                    <a:pt x="59729" y="61851"/>
                  </a:cubicBezTo>
                  <a:cubicBezTo>
                    <a:pt x="59689" y="61906"/>
                    <a:pt x="59648" y="61958"/>
                    <a:pt x="59608" y="62016"/>
                  </a:cubicBezTo>
                  <a:cubicBezTo>
                    <a:pt x="59019" y="62749"/>
                    <a:pt x="58430" y="63445"/>
                    <a:pt x="57959" y="64080"/>
                  </a:cubicBezTo>
                  <a:cubicBezTo>
                    <a:pt x="56291" y="66332"/>
                    <a:pt x="54720" y="68659"/>
                    <a:pt x="53046" y="70908"/>
                  </a:cubicBezTo>
                  <a:cubicBezTo>
                    <a:pt x="52965" y="71021"/>
                    <a:pt x="52881" y="71133"/>
                    <a:pt x="52800" y="71246"/>
                  </a:cubicBezTo>
                  <a:cubicBezTo>
                    <a:pt x="52003" y="72288"/>
                    <a:pt x="51221" y="73342"/>
                    <a:pt x="50410" y="74375"/>
                  </a:cubicBezTo>
                  <a:cubicBezTo>
                    <a:pt x="48987" y="76194"/>
                    <a:pt x="47511" y="77975"/>
                    <a:pt x="46027" y="79745"/>
                  </a:cubicBezTo>
                  <a:cubicBezTo>
                    <a:pt x="45372" y="80526"/>
                    <a:pt x="45044" y="80832"/>
                    <a:pt x="44933" y="80832"/>
                  </a:cubicBezTo>
                  <a:cubicBezTo>
                    <a:pt x="44705" y="80832"/>
                    <a:pt x="45407" y="79523"/>
                    <a:pt x="46076" y="78380"/>
                  </a:cubicBezTo>
                  <a:cubicBezTo>
                    <a:pt x="46535" y="77851"/>
                    <a:pt x="46971" y="77309"/>
                    <a:pt x="47416" y="76772"/>
                  </a:cubicBezTo>
                  <a:cubicBezTo>
                    <a:pt x="47699" y="76440"/>
                    <a:pt x="47979" y="76110"/>
                    <a:pt x="48250" y="75770"/>
                  </a:cubicBezTo>
                  <a:cubicBezTo>
                    <a:pt x="48279" y="75732"/>
                    <a:pt x="48308" y="75698"/>
                    <a:pt x="48337" y="75660"/>
                  </a:cubicBezTo>
                  <a:cubicBezTo>
                    <a:pt x="48825" y="75045"/>
                    <a:pt x="49304" y="74419"/>
                    <a:pt x="49772" y="73783"/>
                  </a:cubicBezTo>
                  <a:cubicBezTo>
                    <a:pt x="50323" y="73047"/>
                    <a:pt x="50863" y="72305"/>
                    <a:pt x="51394" y="71555"/>
                  </a:cubicBezTo>
                  <a:cubicBezTo>
                    <a:pt x="52188" y="70449"/>
                    <a:pt x="52979" y="69358"/>
                    <a:pt x="53793" y="68318"/>
                  </a:cubicBezTo>
                  <a:cubicBezTo>
                    <a:pt x="55217" y="66505"/>
                    <a:pt x="56626" y="64681"/>
                    <a:pt x="58023" y="62850"/>
                  </a:cubicBezTo>
                  <a:cubicBezTo>
                    <a:pt x="58927" y="61664"/>
                    <a:pt x="61617" y="59184"/>
                    <a:pt x="62180" y="57662"/>
                  </a:cubicBezTo>
                  <a:close/>
                  <a:moveTo>
                    <a:pt x="78645" y="5265"/>
                  </a:moveTo>
                  <a:cubicBezTo>
                    <a:pt x="78867" y="5265"/>
                    <a:pt x="79090" y="5308"/>
                    <a:pt x="79312" y="5408"/>
                  </a:cubicBezTo>
                  <a:cubicBezTo>
                    <a:pt x="75186" y="9268"/>
                    <a:pt x="71823" y="14187"/>
                    <a:pt x="68416" y="18792"/>
                  </a:cubicBezTo>
                  <a:cubicBezTo>
                    <a:pt x="71696" y="14525"/>
                    <a:pt x="75079" y="10359"/>
                    <a:pt x="78642" y="6398"/>
                  </a:cubicBezTo>
                  <a:lnTo>
                    <a:pt x="78642" y="6398"/>
                  </a:lnTo>
                  <a:cubicBezTo>
                    <a:pt x="78575" y="6822"/>
                    <a:pt x="78509" y="7244"/>
                    <a:pt x="78446" y="7668"/>
                  </a:cubicBezTo>
                  <a:cubicBezTo>
                    <a:pt x="77816" y="8800"/>
                    <a:pt x="77071" y="9862"/>
                    <a:pt x="76223" y="10844"/>
                  </a:cubicBezTo>
                  <a:cubicBezTo>
                    <a:pt x="75406" y="11872"/>
                    <a:pt x="74499" y="12842"/>
                    <a:pt x="73639" y="13835"/>
                  </a:cubicBezTo>
                  <a:cubicBezTo>
                    <a:pt x="71525" y="16269"/>
                    <a:pt x="69721" y="18994"/>
                    <a:pt x="67778" y="21563"/>
                  </a:cubicBezTo>
                  <a:cubicBezTo>
                    <a:pt x="62758" y="28203"/>
                    <a:pt x="57795" y="34887"/>
                    <a:pt x="52890" y="41616"/>
                  </a:cubicBezTo>
                  <a:cubicBezTo>
                    <a:pt x="43498" y="54536"/>
                    <a:pt x="34517" y="68087"/>
                    <a:pt x="26298" y="81789"/>
                  </a:cubicBezTo>
                  <a:lnTo>
                    <a:pt x="26295" y="81789"/>
                  </a:lnTo>
                  <a:cubicBezTo>
                    <a:pt x="25902" y="81304"/>
                    <a:pt x="25518" y="80787"/>
                    <a:pt x="25157" y="80253"/>
                  </a:cubicBezTo>
                  <a:cubicBezTo>
                    <a:pt x="25175" y="80250"/>
                    <a:pt x="25192" y="80247"/>
                    <a:pt x="25206" y="80239"/>
                  </a:cubicBezTo>
                  <a:cubicBezTo>
                    <a:pt x="29756" y="77453"/>
                    <a:pt x="32080" y="71153"/>
                    <a:pt x="34788" y="66788"/>
                  </a:cubicBezTo>
                  <a:cubicBezTo>
                    <a:pt x="37485" y="62438"/>
                    <a:pt x="40259" y="58133"/>
                    <a:pt x="43071" y="53854"/>
                  </a:cubicBezTo>
                  <a:cubicBezTo>
                    <a:pt x="43969" y="52607"/>
                    <a:pt x="44855" y="51357"/>
                    <a:pt x="45744" y="50110"/>
                  </a:cubicBezTo>
                  <a:cubicBezTo>
                    <a:pt x="47355" y="47979"/>
                    <a:pt x="48940" y="45846"/>
                    <a:pt x="50462" y="43698"/>
                  </a:cubicBezTo>
                  <a:cubicBezTo>
                    <a:pt x="55416" y="36706"/>
                    <a:pt x="60370" y="29537"/>
                    <a:pt x="65558" y="22574"/>
                  </a:cubicBezTo>
                  <a:lnTo>
                    <a:pt x="65558" y="22574"/>
                  </a:lnTo>
                  <a:cubicBezTo>
                    <a:pt x="62475" y="26610"/>
                    <a:pt x="59440" y="30683"/>
                    <a:pt x="56461" y="34800"/>
                  </a:cubicBezTo>
                  <a:cubicBezTo>
                    <a:pt x="58159" y="32326"/>
                    <a:pt x="59850" y="29846"/>
                    <a:pt x="61536" y="27360"/>
                  </a:cubicBezTo>
                  <a:cubicBezTo>
                    <a:pt x="64438" y="23076"/>
                    <a:pt x="67504" y="18902"/>
                    <a:pt x="70596" y="14753"/>
                  </a:cubicBezTo>
                  <a:cubicBezTo>
                    <a:pt x="72680" y="11955"/>
                    <a:pt x="75853" y="9294"/>
                    <a:pt x="77403" y="6158"/>
                  </a:cubicBezTo>
                  <a:cubicBezTo>
                    <a:pt x="77469" y="6027"/>
                    <a:pt x="77354" y="5907"/>
                    <a:pt x="77245" y="5907"/>
                  </a:cubicBezTo>
                  <a:cubicBezTo>
                    <a:pt x="77195" y="5907"/>
                    <a:pt x="77147" y="5931"/>
                    <a:pt x="77118" y="5991"/>
                  </a:cubicBezTo>
                  <a:cubicBezTo>
                    <a:pt x="76133" y="7983"/>
                    <a:pt x="74242" y="9418"/>
                    <a:pt x="72900" y="11161"/>
                  </a:cubicBezTo>
                  <a:cubicBezTo>
                    <a:pt x="72288" y="11955"/>
                    <a:pt x="71693" y="12758"/>
                    <a:pt x="71092" y="13555"/>
                  </a:cubicBezTo>
                  <a:cubicBezTo>
                    <a:pt x="72490" y="11488"/>
                    <a:pt x="73870" y="9409"/>
                    <a:pt x="75221" y="7307"/>
                  </a:cubicBezTo>
                  <a:cubicBezTo>
                    <a:pt x="76163" y="6624"/>
                    <a:pt x="77403" y="5265"/>
                    <a:pt x="78645" y="5265"/>
                  </a:cubicBezTo>
                  <a:close/>
                  <a:moveTo>
                    <a:pt x="79574" y="5552"/>
                  </a:moveTo>
                  <a:cubicBezTo>
                    <a:pt x="79623" y="5584"/>
                    <a:pt x="79670" y="5607"/>
                    <a:pt x="79719" y="5647"/>
                  </a:cubicBezTo>
                  <a:cubicBezTo>
                    <a:pt x="80108" y="5950"/>
                    <a:pt x="80334" y="6404"/>
                    <a:pt x="80556" y="6860"/>
                  </a:cubicBezTo>
                  <a:cubicBezTo>
                    <a:pt x="71017" y="19742"/>
                    <a:pt x="61028" y="32346"/>
                    <a:pt x="51972" y="45572"/>
                  </a:cubicBezTo>
                  <a:cubicBezTo>
                    <a:pt x="48181" y="51103"/>
                    <a:pt x="44405" y="56629"/>
                    <a:pt x="40441" y="62033"/>
                  </a:cubicBezTo>
                  <a:cubicBezTo>
                    <a:pt x="44440" y="56638"/>
                    <a:pt x="48458" y="51253"/>
                    <a:pt x="52232" y="45722"/>
                  </a:cubicBezTo>
                  <a:cubicBezTo>
                    <a:pt x="54123" y="42947"/>
                    <a:pt x="56068" y="40211"/>
                    <a:pt x="58040" y="37488"/>
                  </a:cubicBezTo>
                  <a:lnTo>
                    <a:pt x="58040" y="37488"/>
                  </a:lnTo>
                  <a:cubicBezTo>
                    <a:pt x="57189" y="38732"/>
                    <a:pt x="56337" y="39974"/>
                    <a:pt x="55488" y="41218"/>
                  </a:cubicBezTo>
                  <a:cubicBezTo>
                    <a:pt x="51215" y="47440"/>
                    <a:pt x="46995" y="53713"/>
                    <a:pt x="42970" y="60099"/>
                  </a:cubicBezTo>
                  <a:cubicBezTo>
                    <a:pt x="39278" y="65957"/>
                    <a:pt x="34150" y="71024"/>
                    <a:pt x="30836" y="77040"/>
                  </a:cubicBezTo>
                  <a:cubicBezTo>
                    <a:pt x="30785" y="77131"/>
                    <a:pt x="30862" y="77253"/>
                    <a:pt x="30957" y="77253"/>
                  </a:cubicBezTo>
                  <a:cubicBezTo>
                    <a:pt x="30980" y="77253"/>
                    <a:pt x="31003" y="77246"/>
                    <a:pt x="31026" y="77231"/>
                  </a:cubicBezTo>
                  <a:cubicBezTo>
                    <a:pt x="32502" y="76206"/>
                    <a:pt x="33818" y="74852"/>
                    <a:pt x="35037" y="73353"/>
                  </a:cubicBezTo>
                  <a:lnTo>
                    <a:pt x="35037" y="73353"/>
                  </a:lnTo>
                  <a:cubicBezTo>
                    <a:pt x="34217" y="75536"/>
                    <a:pt x="32840" y="76613"/>
                    <a:pt x="30709" y="77672"/>
                  </a:cubicBezTo>
                  <a:cubicBezTo>
                    <a:pt x="30591" y="77733"/>
                    <a:pt x="30478" y="77799"/>
                    <a:pt x="30374" y="77877"/>
                  </a:cubicBezTo>
                  <a:cubicBezTo>
                    <a:pt x="30504" y="77646"/>
                    <a:pt x="30637" y="77415"/>
                    <a:pt x="30758" y="77179"/>
                  </a:cubicBezTo>
                  <a:cubicBezTo>
                    <a:pt x="30812" y="77073"/>
                    <a:pt x="30724" y="76978"/>
                    <a:pt x="30634" y="76978"/>
                  </a:cubicBezTo>
                  <a:cubicBezTo>
                    <a:pt x="30594" y="76978"/>
                    <a:pt x="30553" y="76997"/>
                    <a:pt x="30524" y="77043"/>
                  </a:cubicBezTo>
                  <a:cubicBezTo>
                    <a:pt x="30100" y="77724"/>
                    <a:pt x="29710" y="78426"/>
                    <a:pt x="29340" y="79133"/>
                  </a:cubicBezTo>
                  <a:cubicBezTo>
                    <a:pt x="29202" y="79367"/>
                    <a:pt x="29060" y="79601"/>
                    <a:pt x="28925" y="79835"/>
                  </a:cubicBezTo>
                  <a:cubicBezTo>
                    <a:pt x="28368" y="80810"/>
                    <a:pt x="27937" y="81812"/>
                    <a:pt x="27669" y="82901"/>
                  </a:cubicBezTo>
                  <a:cubicBezTo>
                    <a:pt x="27666" y="82909"/>
                    <a:pt x="27672" y="82915"/>
                    <a:pt x="27672" y="82924"/>
                  </a:cubicBezTo>
                  <a:cubicBezTo>
                    <a:pt x="27637" y="83016"/>
                    <a:pt x="27608" y="83109"/>
                    <a:pt x="27577" y="83201"/>
                  </a:cubicBezTo>
                  <a:cubicBezTo>
                    <a:pt x="27213" y="82834"/>
                    <a:pt x="26843" y="82442"/>
                    <a:pt x="26479" y="82006"/>
                  </a:cubicBezTo>
                  <a:cubicBezTo>
                    <a:pt x="30169" y="76125"/>
                    <a:pt x="34228" y="70466"/>
                    <a:pt x="38359" y="64857"/>
                  </a:cubicBezTo>
                  <a:lnTo>
                    <a:pt x="38359" y="64857"/>
                  </a:lnTo>
                  <a:cubicBezTo>
                    <a:pt x="36188" y="67755"/>
                    <a:pt x="33997" y="70640"/>
                    <a:pt x="31861" y="73567"/>
                  </a:cubicBezTo>
                  <a:cubicBezTo>
                    <a:pt x="31338" y="74283"/>
                    <a:pt x="30839" y="75019"/>
                    <a:pt x="30331" y="75747"/>
                  </a:cubicBezTo>
                  <a:cubicBezTo>
                    <a:pt x="38175" y="63188"/>
                    <a:pt x="46504" y="50803"/>
                    <a:pt x="55222" y="38865"/>
                  </a:cubicBezTo>
                  <a:cubicBezTo>
                    <a:pt x="59784" y="32615"/>
                    <a:pt x="64406" y="26411"/>
                    <a:pt x="69083" y="20253"/>
                  </a:cubicBezTo>
                  <a:cubicBezTo>
                    <a:pt x="72516" y="15726"/>
                    <a:pt x="77767" y="11069"/>
                    <a:pt x="79574" y="5552"/>
                  </a:cubicBezTo>
                  <a:close/>
                  <a:moveTo>
                    <a:pt x="29381" y="81847"/>
                  </a:moveTo>
                  <a:cubicBezTo>
                    <a:pt x="28982" y="82193"/>
                    <a:pt x="28662" y="83195"/>
                    <a:pt x="28394" y="83966"/>
                  </a:cubicBezTo>
                  <a:lnTo>
                    <a:pt x="28391" y="83966"/>
                  </a:lnTo>
                  <a:cubicBezTo>
                    <a:pt x="28157" y="83764"/>
                    <a:pt x="27917" y="83544"/>
                    <a:pt x="27675" y="83302"/>
                  </a:cubicBezTo>
                  <a:cubicBezTo>
                    <a:pt x="27704" y="83224"/>
                    <a:pt x="27732" y="83146"/>
                    <a:pt x="27761" y="83068"/>
                  </a:cubicBezTo>
                  <a:cubicBezTo>
                    <a:pt x="27778" y="83076"/>
                    <a:pt x="27796" y="83080"/>
                    <a:pt x="27814" y="83080"/>
                  </a:cubicBezTo>
                  <a:cubicBezTo>
                    <a:pt x="27849" y="83080"/>
                    <a:pt x="27883" y="83066"/>
                    <a:pt x="27906" y="83039"/>
                  </a:cubicBezTo>
                  <a:cubicBezTo>
                    <a:pt x="28342" y="82551"/>
                    <a:pt x="28896" y="82268"/>
                    <a:pt x="29381" y="81847"/>
                  </a:cubicBezTo>
                  <a:close/>
                  <a:moveTo>
                    <a:pt x="29929" y="82909"/>
                  </a:moveTo>
                  <a:lnTo>
                    <a:pt x="29929" y="82909"/>
                  </a:lnTo>
                  <a:cubicBezTo>
                    <a:pt x="29817" y="83132"/>
                    <a:pt x="29693" y="83348"/>
                    <a:pt x="29577" y="83553"/>
                  </a:cubicBezTo>
                  <a:cubicBezTo>
                    <a:pt x="29485" y="83721"/>
                    <a:pt x="29136" y="84177"/>
                    <a:pt x="29092" y="84514"/>
                  </a:cubicBezTo>
                  <a:cubicBezTo>
                    <a:pt x="28982" y="84437"/>
                    <a:pt x="28879" y="84373"/>
                    <a:pt x="28766" y="84286"/>
                  </a:cubicBezTo>
                  <a:lnTo>
                    <a:pt x="28763" y="84286"/>
                  </a:lnTo>
                  <a:cubicBezTo>
                    <a:pt x="29098" y="83856"/>
                    <a:pt x="29433" y="83429"/>
                    <a:pt x="29791" y="83022"/>
                  </a:cubicBezTo>
                  <a:cubicBezTo>
                    <a:pt x="29854" y="82993"/>
                    <a:pt x="29883" y="82947"/>
                    <a:pt x="29929" y="82909"/>
                  </a:cubicBezTo>
                  <a:close/>
                  <a:moveTo>
                    <a:pt x="29300" y="79719"/>
                  </a:moveTo>
                  <a:cubicBezTo>
                    <a:pt x="29300" y="79748"/>
                    <a:pt x="29291" y="79774"/>
                    <a:pt x="29291" y="79800"/>
                  </a:cubicBezTo>
                  <a:cubicBezTo>
                    <a:pt x="29291" y="80045"/>
                    <a:pt x="29323" y="80337"/>
                    <a:pt x="29465" y="80539"/>
                  </a:cubicBezTo>
                  <a:cubicBezTo>
                    <a:pt x="29589" y="80732"/>
                    <a:pt x="29719" y="80923"/>
                    <a:pt x="29860" y="81105"/>
                  </a:cubicBezTo>
                  <a:cubicBezTo>
                    <a:pt x="31044" y="81968"/>
                    <a:pt x="30911" y="83189"/>
                    <a:pt x="29459" y="84769"/>
                  </a:cubicBezTo>
                  <a:cubicBezTo>
                    <a:pt x="29453" y="84766"/>
                    <a:pt x="29447" y="84763"/>
                    <a:pt x="29444" y="84760"/>
                  </a:cubicBezTo>
                  <a:cubicBezTo>
                    <a:pt x="29526" y="84691"/>
                    <a:pt x="29492" y="84551"/>
                    <a:pt x="29381" y="84551"/>
                  </a:cubicBezTo>
                  <a:cubicBezTo>
                    <a:pt x="29370" y="84551"/>
                    <a:pt x="29358" y="84552"/>
                    <a:pt x="29346" y="84555"/>
                  </a:cubicBezTo>
                  <a:cubicBezTo>
                    <a:pt x="29748" y="84463"/>
                    <a:pt x="30348" y="82768"/>
                    <a:pt x="30469" y="82349"/>
                  </a:cubicBezTo>
                  <a:cubicBezTo>
                    <a:pt x="30502" y="82240"/>
                    <a:pt x="30414" y="82163"/>
                    <a:pt x="30322" y="82163"/>
                  </a:cubicBezTo>
                  <a:cubicBezTo>
                    <a:pt x="30286" y="82163"/>
                    <a:pt x="30249" y="82175"/>
                    <a:pt x="30218" y="82202"/>
                  </a:cubicBezTo>
                  <a:cubicBezTo>
                    <a:pt x="29534" y="82802"/>
                    <a:pt x="29029" y="83415"/>
                    <a:pt x="28659" y="84197"/>
                  </a:cubicBezTo>
                  <a:lnTo>
                    <a:pt x="28656" y="84194"/>
                  </a:lnTo>
                  <a:cubicBezTo>
                    <a:pt x="29058" y="83316"/>
                    <a:pt x="29482" y="82520"/>
                    <a:pt x="29675" y="81558"/>
                  </a:cubicBezTo>
                  <a:cubicBezTo>
                    <a:pt x="29706" y="81455"/>
                    <a:pt x="29624" y="81373"/>
                    <a:pt x="29537" y="81373"/>
                  </a:cubicBezTo>
                  <a:cubicBezTo>
                    <a:pt x="29502" y="81373"/>
                    <a:pt x="29466" y="81386"/>
                    <a:pt x="29436" y="81417"/>
                  </a:cubicBezTo>
                  <a:cubicBezTo>
                    <a:pt x="29060" y="81743"/>
                    <a:pt x="28630" y="81974"/>
                    <a:pt x="28258" y="82294"/>
                  </a:cubicBezTo>
                  <a:cubicBezTo>
                    <a:pt x="28189" y="82343"/>
                    <a:pt x="28137" y="82378"/>
                    <a:pt x="28090" y="82413"/>
                  </a:cubicBezTo>
                  <a:cubicBezTo>
                    <a:pt x="28145" y="82216"/>
                    <a:pt x="28209" y="82020"/>
                    <a:pt x="28287" y="81830"/>
                  </a:cubicBezTo>
                  <a:cubicBezTo>
                    <a:pt x="28599" y="81119"/>
                    <a:pt x="28933" y="80421"/>
                    <a:pt x="29291" y="79736"/>
                  </a:cubicBezTo>
                  <a:cubicBezTo>
                    <a:pt x="29294" y="79731"/>
                    <a:pt x="29297" y="79725"/>
                    <a:pt x="29300" y="79719"/>
                  </a:cubicBezTo>
                  <a:close/>
                  <a:moveTo>
                    <a:pt x="56855" y="95539"/>
                  </a:moveTo>
                  <a:cubicBezTo>
                    <a:pt x="56854" y="95540"/>
                    <a:pt x="56854" y="95540"/>
                    <a:pt x="56854" y="95540"/>
                  </a:cubicBezTo>
                  <a:cubicBezTo>
                    <a:pt x="56854" y="95540"/>
                    <a:pt x="56854" y="95540"/>
                    <a:pt x="56855" y="95539"/>
                  </a:cubicBezTo>
                  <a:close/>
                  <a:moveTo>
                    <a:pt x="56012" y="1"/>
                  </a:moveTo>
                  <a:cubicBezTo>
                    <a:pt x="55592" y="1"/>
                    <a:pt x="55116" y="195"/>
                    <a:pt x="54573" y="462"/>
                  </a:cubicBezTo>
                  <a:cubicBezTo>
                    <a:pt x="54488" y="503"/>
                    <a:pt x="54534" y="642"/>
                    <a:pt x="54616" y="642"/>
                  </a:cubicBezTo>
                  <a:cubicBezTo>
                    <a:pt x="54626" y="642"/>
                    <a:pt x="54637" y="640"/>
                    <a:pt x="54648" y="635"/>
                  </a:cubicBezTo>
                  <a:cubicBezTo>
                    <a:pt x="54879" y="534"/>
                    <a:pt x="55124" y="462"/>
                    <a:pt x="55373" y="419"/>
                  </a:cubicBezTo>
                  <a:lnTo>
                    <a:pt x="55373" y="419"/>
                  </a:lnTo>
                  <a:cubicBezTo>
                    <a:pt x="54628" y="1574"/>
                    <a:pt x="53863" y="2711"/>
                    <a:pt x="53092" y="3849"/>
                  </a:cubicBezTo>
                  <a:cubicBezTo>
                    <a:pt x="52182" y="5012"/>
                    <a:pt x="51189" y="6124"/>
                    <a:pt x="50193" y="7224"/>
                  </a:cubicBezTo>
                  <a:cubicBezTo>
                    <a:pt x="51787" y="5015"/>
                    <a:pt x="53199" y="2729"/>
                    <a:pt x="54102" y="286"/>
                  </a:cubicBezTo>
                  <a:cubicBezTo>
                    <a:pt x="54144" y="174"/>
                    <a:pt x="54045" y="93"/>
                    <a:pt x="53946" y="93"/>
                  </a:cubicBezTo>
                  <a:cubicBezTo>
                    <a:pt x="53908" y="93"/>
                    <a:pt x="53870" y="106"/>
                    <a:pt x="53840" y="133"/>
                  </a:cubicBezTo>
                  <a:cubicBezTo>
                    <a:pt x="49272" y="4328"/>
                    <a:pt x="46010" y="10356"/>
                    <a:pt x="42283" y="15287"/>
                  </a:cubicBezTo>
                  <a:cubicBezTo>
                    <a:pt x="37309" y="21866"/>
                    <a:pt x="32233" y="28385"/>
                    <a:pt x="27418" y="35086"/>
                  </a:cubicBezTo>
                  <a:cubicBezTo>
                    <a:pt x="22420" y="42041"/>
                    <a:pt x="17816" y="49264"/>
                    <a:pt x="12567" y="56043"/>
                  </a:cubicBezTo>
                  <a:cubicBezTo>
                    <a:pt x="8283" y="61574"/>
                    <a:pt x="3407" y="66482"/>
                    <a:pt x="29" y="72666"/>
                  </a:cubicBezTo>
                  <a:cubicBezTo>
                    <a:pt x="1" y="72716"/>
                    <a:pt x="46" y="72764"/>
                    <a:pt x="90" y="72764"/>
                  </a:cubicBezTo>
                  <a:cubicBezTo>
                    <a:pt x="109" y="72764"/>
                    <a:pt x="127" y="72755"/>
                    <a:pt x="138" y="72733"/>
                  </a:cubicBezTo>
                  <a:cubicBezTo>
                    <a:pt x="3866" y="66176"/>
                    <a:pt x="9258" y="60864"/>
                    <a:pt x="13843" y="54934"/>
                  </a:cubicBezTo>
                  <a:cubicBezTo>
                    <a:pt x="18402" y="49045"/>
                    <a:pt x="22438" y="42763"/>
                    <a:pt x="26702" y="36665"/>
                  </a:cubicBezTo>
                  <a:cubicBezTo>
                    <a:pt x="31081" y="30400"/>
                    <a:pt x="35816" y="24381"/>
                    <a:pt x="40421" y="18284"/>
                  </a:cubicBezTo>
                  <a:cubicBezTo>
                    <a:pt x="42811" y="15117"/>
                    <a:pt x="45222" y="11964"/>
                    <a:pt x="47586" y="8780"/>
                  </a:cubicBezTo>
                  <a:cubicBezTo>
                    <a:pt x="48398" y="7686"/>
                    <a:pt x="49131" y="6525"/>
                    <a:pt x="49893" y="5396"/>
                  </a:cubicBezTo>
                  <a:cubicBezTo>
                    <a:pt x="50365" y="4696"/>
                    <a:pt x="52762" y="1490"/>
                    <a:pt x="53130" y="1490"/>
                  </a:cubicBezTo>
                  <a:cubicBezTo>
                    <a:pt x="53247" y="1490"/>
                    <a:pt x="53157" y="1819"/>
                    <a:pt x="52728" y="2665"/>
                  </a:cubicBezTo>
                  <a:cubicBezTo>
                    <a:pt x="51415" y="5255"/>
                    <a:pt x="49212" y="7290"/>
                    <a:pt x="47532" y="9626"/>
                  </a:cubicBezTo>
                  <a:cubicBezTo>
                    <a:pt x="45222" y="12839"/>
                    <a:pt x="42973" y="16095"/>
                    <a:pt x="40707" y="19340"/>
                  </a:cubicBezTo>
                  <a:cubicBezTo>
                    <a:pt x="35724" y="26477"/>
                    <a:pt x="30351" y="33360"/>
                    <a:pt x="25004" y="40225"/>
                  </a:cubicBezTo>
                  <a:cubicBezTo>
                    <a:pt x="20957" y="45422"/>
                    <a:pt x="17342" y="50690"/>
                    <a:pt x="13889" y="56303"/>
                  </a:cubicBezTo>
                  <a:cubicBezTo>
                    <a:pt x="9810" y="62934"/>
                    <a:pt x="4394" y="68549"/>
                    <a:pt x="271" y="75146"/>
                  </a:cubicBezTo>
                  <a:cubicBezTo>
                    <a:pt x="202" y="75257"/>
                    <a:pt x="300" y="75365"/>
                    <a:pt x="404" y="75365"/>
                  </a:cubicBezTo>
                  <a:cubicBezTo>
                    <a:pt x="439" y="75365"/>
                    <a:pt x="475" y="75353"/>
                    <a:pt x="505" y="75325"/>
                  </a:cubicBezTo>
                  <a:cubicBezTo>
                    <a:pt x="2283" y="73668"/>
                    <a:pt x="3894" y="71855"/>
                    <a:pt x="5425" y="69964"/>
                  </a:cubicBezTo>
                  <a:lnTo>
                    <a:pt x="5425" y="69964"/>
                  </a:lnTo>
                  <a:cubicBezTo>
                    <a:pt x="4047" y="71829"/>
                    <a:pt x="2691" y="73708"/>
                    <a:pt x="1377" y="75620"/>
                  </a:cubicBezTo>
                  <a:cubicBezTo>
                    <a:pt x="1298" y="75731"/>
                    <a:pt x="1402" y="75832"/>
                    <a:pt x="1509" y="75832"/>
                  </a:cubicBezTo>
                  <a:cubicBezTo>
                    <a:pt x="1543" y="75832"/>
                    <a:pt x="1577" y="75822"/>
                    <a:pt x="1605" y="75799"/>
                  </a:cubicBezTo>
                  <a:cubicBezTo>
                    <a:pt x="2624" y="74976"/>
                    <a:pt x="3571" y="74087"/>
                    <a:pt x="4486" y="73169"/>
                  </a:cubicBezTo>
                  <a:lnTo>
                    <a:pt x="4486" y="73169"/>
                  </a:lnTo>
                  <a:cubicBezTo>
                    <a:pt x="3600" y="74508"/>
                    <a:pt x="2705" y="75845"/>
                    <a:pt x="1839" y="77190"/>
                  </a:cubicBezTo>
                  <a:cubicBezTo>
                    <a:pt x="1765" y="77303"/>
                    <a:pt x="1873" y="77424"/>
                    <a:pt x="1983" y="77424"/>
                  </a:cubicBezTo>
                  <a:cubicBezTo>
                    <a:pt x="2020" y="77424"/>
                    <a:pt x="2056" y="77411"/>
                    <a:pt x="2087" y="77381"/>
                  </a:cubicBezTo>
                  <a:cubicBezTo>
                    <a:pt x="6213" y="73206"/>
                    <a:pt x="9564" y="68474"/>
                    <a:pt x="12841" y="63621"/>
                  </a:cubicBezTo>
                  <a:cubicBezTo>
                    <a:pt x="16941" y="57544"/>
                    <a:pt x="21297" y="51681"/>
                    <a:pt x="25570" y="45722"/>
                  </a:cubicBezTo>
                  <a:cubicBezTo>
                    <a:pt x="31047" y="38086"/>
                    <a:pt x="36373" y="30334"/>
                    <a:pt x="41893" y="22727"/>
                  </a:cubicBezTo>
                  <a:cubicBezTo>
                    <a:pt x="43051" y="21240"/>
                    <a:pt x="44214" y="19756"/>
                    <a:pt x="45401" y="18292"/>
                  </a:cubicBezTo>
                  <a:cubicBezTo>
                    <a:pt x="48118" y="14941"/>
                    <a:pt x="50828" y="11583"/>
                    <a:pt x="53144" y="7971"/>
                  </a:cubicBezTo>
                  <a:cubicBezTo>
                    <a:pt x="54134" y="6759"/>
                    <a:pt x="55150" y="5566"/>
                    <a:pt x="56169" y="4377"/>
                  </a:cubicBezTo>
                  <a:cubicBezTo>
                    <a:pt x="56823" y="3617"/>
                    <a:pt x="57324" y="2991"/>
                    <a:pt x="57398" y="2991"/>
                  </a:cubicBezTo>
                  <a:cubicBezTo>
                    <a:pt x="57456" y="2991"/>
                    <a:pt x="57254" y="3372"/>
                    <a:pt x="56660" y="4368"/>
                  </a:cubicBezTo>
                  <a:cubicBezTo>
                    <a:pt x="54703" y="7662"/>
                    <a:pt x="52087" y="10570"/>
                    <a:pt x="49671" y="13529"/>
                  </a:cubicBezTo>
                  <a:cubicBezTo>
                    <a:pt x="45306" y="18878"/>
                    <a:pt x="41246" y="24488"/>
                    <a:pt x="37286" y="30141"/>
                  </a:cubicBezTo>
                  <a:cubicBezTo>
                    <a:pt x="33146" y="36053"/>
                    <a:pt x="29173" y="42081"/>
                    <a:pt x="25189" y="48101"/>
                  </a:cubicBezTo>
                  <a:cubicBezTo>
                    <a:pt x="22146" y="51929"/>
                    <a:pt x="19092" y="55751"/>
                    <a:pt x="16158" y="59669"/>
                  </a:cubicBezTo>
                  <a:cubicBezTo>
                    <a:pt x="13442" y="63304"/>
                    <a:pt x="10815" y="67013"/>
                    <a:pt x="7982" y="70562"/>
                  </a:cubicBezTo>
                  <a:cubicBezTo>
                    <a:pt x="6233" y="72756"/>
                    <a:pt x="4590" y="74843"/>
                    <a:pt x="3710" y="77542"/>
                  </a:cubicBezTo>
                  <a:cubicBezTo>
                    <a:pt x="3674" y="77650"/>
                    <a:pt x="3772" y="77743"/>
                    <a:pt x="3869" y="77743"/>
                  </a:cubicBezTo>
                  <a:cubicBezTo>
                    <a:pt x="3907" y="77743"/>
                    <a:pt x="3945" y="77729"/>
                    <a:pt x="3975" y="77695"/>
                  </a:cubicBezTo>
                  <a:cubicBezTo>
                    <a:pt x="4501" y="77130"/>
                    <a:pt x="5015" y="76555"/>
                    <a:pt x="5528" y="75975"/>
                  </a:cubicBezTo>
                  <a:lnTo>
                    <a:pt x="5528" y="75975"/>
                  </a:lnTo>
                  <a:cubicBezTo>
                    <a:pt x="5049" y="76777"/>
                    <a:pt x="4602" y="77597"/>
                    <a:pt x="4195" y="78446"/>
                  </a:cubicBezTo>
                  <a:cubicBezTo>
                    <a:pt x="4128" y="78569"/>
                    <a:pt x="4229" y="78691"/>
                    <a:pt x="4341" y="78691"/>
                  </a:cubicBezTo>
                  <a:cubicBezTo>
                    <a:pt x="4379" y="78691"/>
                    <a:pt x="4418" y="78677"/>
                    <a:pt x="4452" y="78645"/>
                  </a:cubicBezTo>
                  <a:cubicBezTo>
                    <a:pt x="5670" y="77586"/>
                    <a:pt x="6807" y="76396"/>
                    <a:pt x="7890" y="75129"/>
                  </a:cubicBezTo>
                  <a:lnTo>
                    <a:pt x="7890" y="75129"/>
                  </a:lnTo>
                  <a:cubicBezTo>
                    <a:pt x="7777" y="75337"/>
                    <a:pt x="7674" y="75556"/>
                    <a:pt x="7572" y="75773"/>
                  </a:cubicBezTo>
                  <a:cubicBezTo>
                    <a:pt x="7278" y="76240"/>
                    <a:pt x="6989" y="76711"/>
                    <a:pt x="6718" y="77187"/>
                  </a:cubicBezTo>
                  <a:cubicBezTo>
                    <a:pt x="6651" y="77306"/>
                    <a:pt x="6754" y="77430"/>
                    <a:pt x="6865" y="77430"/>
                  </a:cubicBezTo>
                  <a:cubicBezTo>
                    <a:pt x="6902" y="77430"/>
                    <a:pt x="6939" y="77416"/>
                    <a:pt x="6972" y="77384"/>
                  </a:cubicBezTo>
                  <a:cubicBezTo>
                    <a:pt x="7015" y="77337"/>
                    <a:pt x="7056" y="77291"/>
                    <a:pt x="7102" y="77248"/>
                  </a:cubicBezTo>
                  <a:cubicBezTo>
                    <a:pt x="7126" y="77262"/>
                    <a:pt x="7154" y="77269"/>
                    <a:pt x="7182" y="77269"/>
                  </a:cubicBezTo>
                  <a:cubicBezTo>
                    <a:pt x="7207" y="77269"/>
                    <a:pt x="7232" y="77263"/>
                    <a:pt x="7255" y="77251"/>
                  </a:cubicBezTo>
                  <a:cubicBezTo>
                    <a:pt x="7555" y="77069"/>
                    <a:pt x="7844" y="76873"/>
                    <a:pt x="8121" y="76668"/>
                  </a:cubicBezTo>
                  <a:lnTo>
                    <a:pt x="8121" y="76668"/>
                  </a:lnTo>
                  <a:cubicBezTo>
                    <a:pt x="8020" y="76852"/>
                    <a:pt x="7919" y="77028"/>
                    <a:pt x="7815" y="77184"/>
                  </a:cubicBezTo>
                  <a:cubicBezTo>
                    <a:pt x="7739" y="77299"/>
                    <a:pt x="7857" y="77439"/>
                    <a:pt x="7973" y="77439"/>
                  </a:cubicBezTo>
                  <a:cubicBezTo>
                    <a:pt x="8011" y="77439"/>
                    <a:pt x="8050" y="77423"/>
                    <a:pt x="8081" y="77386"/>
                  </a:cubicBezTo>
                  <a:cubicBezTo>
                    <a:pt x="8765" y="76604"/>
                    <a:pt x="9420" y="75799"/>
                    <a:pt x="10050" y="74967"/>
                  </a:cubicBezTo>
                  <a:cubicBezTo>
                    <a:pt x="10696" y="74142"/>
                    <a:pt x="11002" y="73838"/>
                    <a:pt x="11104" y="73838"/>
                  </a:cubicBezTo>
                  <a:cubicBezTo>
                    <a:pt x="11345" y="73838"/>
                    <a:pt x="10424" y="75567"/>
                    <a:pt x="10179" y="76082"/>
                  </a:cubicBezTo>
                  <a:cubicBezTo>
                    <a:pt x="10119" y="76204"/>
                    <a:pt x="10218" y="76339"/>
                    <a:pt x="10330" y="76339"/>
                  </a:cubicBezTo>
                  <a:cubicBezTo>
                    <a:pt x="10368" y="76339"/>
                    <a:pt x="10407" y="76323"/>
                    <a:pt x="10442" y="76287"/>
                  </a:cubicBezTo>
                  <a:cubicBezTo>
                    <a:pt x="10846" y="75900"/>
                    <a:pt x="11216" y="75478"/>
                    <a:pt x="11545" y="75025"/>
                  </a:cubicBezTo>
                  <a:cubicBezTo>
                    <a:pt x="11646" y="74898"/>
                    <a:pt x="11534" y="74731"/>
                    <a:pt x="11416" y="74731"/>
                  </a:cubicBezTo>
                  <a:cubicBezTo>
                    <a:pt x="11378" y="74731"/>
                    <a:pt x="11340" y="74748"/>
                    <a:pt x="11308" y="74788"/>
                  </a:cubicBezTo>
                  <a:cubicBezTo>
                    <a:pt x="11031" y="75135"/>
                    <a:pt x="10888" y="75276"/>
                    <a:pt x="10838" y="75276"/>
                  </a:cubicBezTo>
                  <a:cubicBezTo>
                    <a:pt x="10642" y="75276"/>
                    <a:pt x="11880" y="73099"/>
                    <a:pt x="12062" y="72588"/>
                  </a:cubicBezTo>
                  <a:cubicBezTo>
                    <a:pt x="12101" y="72476"/>
                    <a:pt x="11999" y="72386"/>
                    <a:pt x="11895" y="72386"/>
                  </a:cubicBezTo>
                  <a:cubicBezTo>
                    <a:pt x="11876" y="72386"/>
                    <a:pt x="11857" y="72389"/>
                    <a:pt x="11839" y="72395"/>
                  </a:cubicBezTo>
                  <a:cubicBezTo>
                    <a:pt x="12018" y="72106"/>
                    <a:pt x="12189" y="71815"/>
                    <a:pt x="12353" y="71523"/>
                  </a:cubicBezTo>
                  <a:cubicBezTo>
                    <a:pt x="12416" y="71407"/>
                    <a:pt x="12312" y="71277"/>
                    <a:pt x="12205" y="71277"/>
                  </a:cubicBezTo>
                  <a:cubicBezTo>
                    <a:pt x="12168" y="71277"/>
                    <a:pt x="12130" y="71292"/>
                    <a:pt x="12099" y="71330"/>
                  </a:cubicBezTo>
                  <a:cubicBezTo>
                    <a:pt x="11658" y="71843"/>
                    <a:pt x="11199" y="72340"/>
                    <a:pt x="10748" y="72851"/>
                  </a:cubicBezTo>
                  <a:cubicBezTo>
                    <a:pt x="10985" y="72352"/>
                    <a:pt x="11213" y="71846"/>
                    <a:pt x="11424" y="71327"/>
                  </a:cubicBezTo>
                  <a:cubicBezTo>
                    <a:pt x="11471" y="71209"/>
                    <a:pt x="11368" y="71132"/>
                    <a:pt x="11265" y="71132"/>
                  </a:cubicBezTo>
                  <a:cubicBezTo>
                    <a:pt x="11224" y="71132"/>
                    <a:pt x="11184" y="71144"/>
                    <a:pt x="11152" y="71171"/>
                  </a:cubicBezTo>
                  <a:cubicBezTo>
                    <a:pt x="10930" y="71358"/>
                    <a:pt x="10742" y="71563"/>
                    <a:pt x="10535" y="71760"/>
                  </a:cubicBezTo>
                  <a:cubicBezTo>
                    <a:pt x="10976" y="71156"/>
                    <a:pt x="11415" y="70547"/>
                    <a:pt x="11845" y="69935"/>
                  </a:cubicBezTo>
                  <a:cubicBezTo>
                    <a:pt x="12307" y="70033"/>
                    <a:pt x="12766" y="70160"/>
                    <a:pt x="13225" y="70305"/>
                  </a:cubicBezTo>
                  <a:cubicBezTo>
                    <a:pt x="13251" y="70331"/>
                    <a:pt x="13289" y="70343"/>
                    <a:pt x="13326" y="70343"/>
                  </a:cubicBezTo>
                  <a:cubicBezTo>
                    <a:pt x="13330" y="70343"/>
                    <a:pt x="13334" y="70342"/>
                    <a:pt x="13338" y="70342"/>
                  </a:cubicBezTo>
                  <a:cubicBezTo>
                    <a:pt x="14674" y="70769"/>
                    <a:pt x="15997" y="71338"/>
                    <a:pt x="17322" y="71820"/>
                  </a:cubicBezTo>
                  <a:cubicBezTo>
                    <a:pt x="17299" y="71890"/>
                    <a:pt x="17270" y="71959"/>
                    <a:pt x="17247" y="72028"/>
                  </a:cubicBezTo>
                  <a:cubicBezTo>
                    <a:pt x="17207" y="72145"/>
                    <a:pt x="17315" y="72245"/>
                    <a:pt x="17420" y="72245"/>
                  </a:cubicBezTo>
                  <a:cubicBezTo>
                    <a:pt x="17461" y="72245"/>
                    <a:pt x="17501" y="72230"/>
                    <a:pt x="17533" y="72196"/>
                  </a:cubicBezTo>
                  <a:cubicBezTo>
                    <a:pt x="17599" y="72118"/>
                    <a:pt x="17663" y="72040"/>
                    <a:pt x="17729" y="71965"/>
                  </a:cubicBezTo>
                  <a:cubicBezTo>
                    <a:pt x="19047" y="72420"/>
                    <a:pt x="20375" y="72762"/>
                    <a:pt x="21735" y="72762"/>
                  </a:cubicBezTo>
                  <a:cubicBezTo>
                    <a:pt x="22307" y="72762"/>
                    <a:pt x="22886" y="72701"/>
                    <a:pt x="23471" y="72562"/>
                  </a:cubicBezTo>
                  <a:lnTo>
                    <a:pt x="23471" y="72562"/>
                  </a:lnTo>
                  <a:cubicBezTo>
                    <a:pt x="23468" y="72565"/>
                    <a:pt x="23465" y="72562"/>
                    <a:pt x="23463" y="72568"/>
                  </a:cubicBezTo>
                  <a:cubicBezTo>
                    <a:pt x="22111" y="74156"/>
                    <a:pt x="22446" y="76151"/>
                    <a:pt x="23422" y="78088"/>
                  </a:cubicBezTo>
                  <a:cubicBezTo>
                    <a:pt x="23327" y="78218"/>
                    <a:pt x="23232" y="78345"/>
                    <a:pt x="23139" y="78475"/>
                  </a:cubicBezTo>
                  <a:cubicBezTo>
                    <a:pt x="23079" y="78560"/>
                    <a:pt x="23158" y="78641"/>
                    <a:pt x="23241" y="78641"/>
                  </a:cubicBezTo>
                  <a:cubicBezTo>
                    <a:pt x="23276" y="78641"/>
                    <a:pt x="23312" y="78626"/>
                    <a:pt x="23338" y="78590"/>
                  </a:cubicBezTo>
                  <a:cubicBezTo>
                    <a:pt x="23405" y="78501"/>
                    <a:pt x="23474" y="78414"/>
                    <a:pt x="23540" y="78322"/>
                  </a:cubicBezTo>
                  <a:cubicBezTo>
                    <a:pt x="24239" y="79641"/>
                    <a:pt x="25221" y="80920"/>
                    <a:pt x="26162" y="82017"/>
                  </a:cubicBezTo>
                  <a:cubicBezTo>
                    <a:pt x="26147" y="82040"/>
                    <a:pt x="26133" y="82066"/>
                    <a:pt x="26119" y="82089"/>
                  </a:cubicBezTo>
                  <a:cubicBezTo>
                    <a:pt x="26058" y="82190"/>
                    <a:pt x="26148" y="82282"/>
                    <a:pt x="26238" y="82282"/>
                  </a:cubicBezTo>
                  <a:cubicBezTo>
                    <a:pt x="26277" y="82282"/>
                    <a:pt x="26317" y="82264"/>
                    <a:pt x="26344" y="82222"/>
                  </a:cubicBezTo>
                  <a:cubicBezTo>
                    <a:pt x="26748" y="82684"/>
                    <a:pt x="27129" y="83097"/>
                    <a:pt x="27484" y="83475"/>
                  </a:cubicBezTo>
                  <a:cubicBezTo>
                    <a:pt x="27369" y="83819"/>
                    <a:pt x="27242" y="84156"/>
                    <a:pt x="27138" y="84506"/>
                  </a:cubicBezTo>
                  <a:cubicBezTo>
                    <a:pt x="27129" y="84536"/>
                    <a:pt x="27153" y="84555"/>
                    <a:pt x="27178" y="84555"/>
                  </a:cubicBezTo>
                  <a:cubicBezTo>
                    <a:pt x="27193" y="84555"/>
                    <a:pt x="27209" y="84547"/>
                    <a:pt x="27216" y="84529"/>
                  </a:cubicBezTo>
                  <a:cubicBezTo>
                    <a:pt x="27325" y="84206"/>
                    <a:pt x="27455" y="83891"/>
                    <a:pt x="27577" y="83570"/>
                  </a:cubicBezTo>
                  <a:cubicBezTo>
                    <a:pt x="27640" y="83640"/>
                    <a:pt x="27709" y="83715"/>
                    <a:pt x="27770" y="83781"/>
                  </a:cubicBezTo>
                  <a:cubicBezTo>
                    <a:pt x="27900" y="83917"/>
                    <a:pt x="28073" y="84099"/>
                    <a:pt x="28275" y="84295"/>
                  </a:cubicBezTo>
                  <a:cubicBezTo>
                    <a:pt x="28235" y="84408"/>
                    <a:pt x="28191" y="84512"/>
                    <a:pt x="28151" y="84601"/>
                  </a:cubicBezTo>
                  <a:cubicBezTo>
                    <a:pt x="28104" y="84704"/>
                    <a:pt x="28194" y="84831"/>
                    <a:pt x="28290" y="84831"/>
                  </a:cubicBezTo>
                  <a:cubicBezTo>
                    <a:pt x="28323" y="84831"/>
                    <a:pt x="28356" y="84816"/>
                    <a:pt x="28385" y="84780"/>
                  </a:cubicBezTo>
                  <a:cubicBezTo>
                    <a:pt x="28443" y="84708"/>
                    <a:pt x="28497" y="84633"/>
                    <a:pt x="28555" y="84561"/>
                  </a:cubicBezTo>
                  <a:cubicBezTo>
                    <a:pt x="29148" y="85095"/>
                    <a:pt x="29899" y="85641"/>
                    <a:pt x="30565" y="85641"/>
                  </a:cubicBezTo>
                  <a:cubicBezTo>
                    <a:pt x="30752" y="85641"/>
                    <a:pt x="30933" y="85598"/>
                    <a:pt x="31102" y="85499"/>
                  </a:cubicBezTo>
                  <a:cubicBezTo>
                    <a:pt x="32340" y="84771"/>
                    <a:pt x="31806" y="82710"/>
                    <a:pt x="31136" y="81838"/>
                  </a:cubicBezTo>
                  <a:cubicBezTo>
                    <a:pt x="27787" y="77485"/>
                    <a:pt x="33532" y="78022"/>
                    <a:pt x="34858" y="75559"/>
                  </a:cubicBezTo>
                  <a:cubicBezTo>
                    <a:pt x="35008" y="75279"/>
                    <a:pt x="35086" y="74681"/>
                    <a:pt x="35143" y="74378"/>
                  </a:cubicBezTo>
                  <a:cubicBezTo>
                    <a:pt x="35273" y="73714"/>
                    <a:pt x="35805" y="73429"/>
                    <a:pt x="36394" y="73429"/>
                  </a:cubicBezTo>
                  <a:cubicBezTo>
                    <a:pt x="36911" y="73429"/>
                    <a:pt x="37472" y="73648"/>
                    <a:pt x="37843" y="74020"/>
                  </a:cubicBezTo>
                  <a:cubicBezTo>
                    <a:pt x="37811" y="74081"/>
                    <a:pt x="37779" y="74139"/>
                    <a:pt x="37747" y="74196"/>
                  </a:cubicBezTo>
                  <a:cubicBezTo>
                    <a:pt x="37680" y="74325"/>
                    <a:pt x="37780" y="74432"/>
                    <a:pt x="37889" y="74432"/>
                  </a:cubicBezTo>
                  <a:cubicBezTo>
                    <a:pt x="37938" y="74432"/>
                    <a:pt x="37990" y="74410"/>
                    <a:pt x="38027" y="74358"/>
                  </a:cubicBezTo>
                  <a:lnTo>
                    <a:pt x="38065" y="74306"/>
                  </a:lnTo>
                  <a:cubicBezTo>
                    <a:pt x="38186" y="74499"/>
                    <a:pt x="38256" y="74719"/>
                    <a:pt x="38264" y="74947"/>
                  </a:cubicBezTo>
                  <a:cubicBezTo>
                    <a:pt x="38273" y="75256"/>
                    <a:pt x="38334" y="75796"/>
                    <a:pt x="38648" y="75980"/>
                  </a:cubicBezTo>
                  <a:cubicBezTo>
                    <a:pt x="38859" y="76102"/>
                    <a:pt x="39254" y="76494"/>
                    <a:pt x="39676" y="76896"/>
                  </a:cubicBezTo>
                  <a:cubicBezTo>
                    <a:pt x="39503" y="77257"/>
                    <a:pt x="39318" y="77606"/>
                    <a:pt x="39159" y="77973"/>
                  </a:cubicBezTo>
                  <a:cubicBezTo>
                    <a:pt x="39106" y="78093"/>
                    <a:pt x="39205" y="78236"/>
                    <a:pt x="39314" y="78236"/>
                  </a:cubicBezTo>
                  <a:cubicBezTo>
                    <a:pt x="39352" y="78236"/>
                    <a:pt x="39391" y="78219"/>
                    <a:pt x="39425" y="78177"/>
                  </a:cubicBezTo>
                  <a:cubicBezTo>
                    <a:pt x="39664" y="77895"/>
                    <a:pt x="39892" y="77606"/>
                    <a:pt x="40126" y="77320"/>
                  </a:cubicBezTo>
                  <a:cubicBezTo>
                    <a:pt x="40513" y="77672"/>
                    <a:pt x="40871" y="77955"/>
                    <a:pt x="41065" y="77955"/>
                  </a:cubicBezTo>
                  <a:cubicBezTo>
                    <a:pt x="42855" y="77961"/>
                    <a:pt x="42658" y="78619"/>
                    <a:pt x="42927" y="80349"/>
                  </a:cubicBezTo>
                  <a:cubicBezTo>
                    <a:pt x="43213" y="82190"/>
                    <a:pt x="43689" y="84506"/>
                    <a:pt x="43288" y="86377"/>
                  </a:cubicBezTo>
                  <a:cubicBezTo>
                    <a:pt x="43285" y="86391"/>
                    <a:pt x="43293" y="86400"/>
                    <a:pt x="43293" y="86411"/>
                  </a:cubicBezTo>
                  <a:cubicBezTo>
                    <a:pt x="42888" y="86760"/>
                    <a:pt x="42590" y="87066"/>
                    <a:pt x="42448" y="87066"/>
                  </a:cubicBezTo>
                  <a:cubicBezTo>
                    <a:pt x="42330" y="87066"/>
                    <a:pt x="42319" y="86856"/>
                    <a:pt x="42442" y="86287"/>
                  </a:cubicBezTo>
                  <a:cubicBezTo>
                    <a:pt x="42461" y="86200"/>
                    <a:pt x="42402" y="86099"/>
                    <a:pt x="42305" y="86099"/>
                  </a:cubicBezTo>
                  <a:cubicBezTo>
                    <a:pt x="42303" y="86099"/>
                    <a:pt x="42300" y="86099"/>
                    <a:pt x="42297" y="86099"/>
                  </a:cubicBezTo>
                  <a:cubicBezTo>
                    <a:pt x="42276" y="86100"/>
                    <a:pt x="42255" y="86101"/>
                    <a:pt x="42234" y="86101"/>
                  </a:cubicBezTo>
                  <a:cubicBezTo>
                    <a:pt x="41971" y="86101"/>
                    <a:pt x="41804" y="86034"/>
                    <a:pt x="41691" y="85975"/>
                  </a:cubicBezTo>
                  <a:cubicBezTo>
                    <a:pt x="41763" y="85715"/>
                    <a:pt x="41835" y="85453"/>
                    <a:pt x="41908" y="85193"/>
                  </a:cubicBezTo>
                  <a:cubicBezTo>
                    <a:pt x="41948" y="85119"/>
                    <a:pt x="41885" y="85052"/>
                    <a:pt x="41821" y="85052"/>
                  </a:cubicBezTo>
                  <a:cubicBezTo>
                    <a:pt x="41793" y="85052"/>
                    <a:pt x="41764" y="85066"/>
                    <a:pt x="41743" y="85098"/>
                  </a:cubicBezTo>
                  <a:cubicBezTo>
                    <a:pt x="41469" y="85510"/>
                    <a:pt x="41192" y="85923"/>
                    <a:pt x="40917" y="86333"/>
                  </a:cubicBezTo>
                  <a:cubicBezTo>
                    <a:pt x="40851" y="86436"/>
                    <a:pt x="40945" y="86544"/>
                    <a:pt x="41047" y="86544"/>
                  </a:cubicBezTo>
                  <a:cubicBezTo>
                    <a:pt x="41057" y="86544"/>
                    <a:pt x="41067" y="86543"/>
                    <a:pt x="41076" y="86541"/>
                  </a:cubicBezTo>
                  <a:cubicBezTo>
                    <a:pt x="42043" y="86657"/>
                    <a:pt x="42240" y="87069"/>
                    <a:pt x="41671" y="87780"/>
                  </a:cubicBezTo>
                  <a:cubicBezTo>
                    <a:pt x="41625" y="87900"/>
                    <a:pt x="41727" y="87975"/>
                    <a:pt x="41829" y="87975"/>
                  </a:cubicBezTo>
                  <a:cubicBezTo>
                    <a:pt x="41868" y="87975"/>
                    <a:pt x="41908" y="87964"/>
                    <a:pt x="41939" y="87938"/>
                  </a:cubicBezTo>
                  <a:cubicBezTo>
                    <a:pt x="42456" y="87518"/>
                    <a:pt x="42732" y="87406"/>
                    <a:pt x="42899" y="87406"/>
                  </a:cubicBezTo>
                  <a:cubicBezTo>
                    <a:pt x="42998" y="87406"/>
                    <a:pt x="43058" y="87445"/>
                    <a:pt x="43109" y="87482"/>
                  </a:cubicBezTo>
                  <a:cubicBezTo>
                    <a:pt x="42843" y="87881"/>
                    <a:pt x="42566" y="88276"/>
                    <a:pt x="42312" y="88683"/>
                  </a:cubicBezTo>
                  <a:cubicBezTo>
                    <a:pt x="42231" y="88812"/>
                    <a:pt x="42347" y="88932"/>
                    <a:pt x="42463" y="88932"/>
                  </a:cubicBezTo>
                  <a:cubicBezTo>
                    <a:pt x="42514" y="88932"/>
                    <a:pt x="42565" y="88909"/>
                    <a:pt x="42600" y="88854"/>
                  </a:cubicBezTo>
                  <a:cubicBezTo>
                    <a:pt x="43265" y="87826"/>
                    <a:pt x="43305" y="87866"/>
                    <a:pt x="43435" y="87427"/>
                  </a:cubicBezTo>
                  <a:cubicBezTo>
                    <a:pt x="43573" y="87289"/>
                    <a:pt x="43781" y="87018"/>
                    <a:pt x="44136" y="86492"/>
                  </a:cubicBezTo>
                  <a:cubicBezTo>
                    <a:pt x="44616" y="85780"/>
                    <a:pt x="44843" y="85500"/>
                    <a:pt x="44902" y="85500"/>
                  </a:cubicBezTo>
                  <a:cubicBezTo>
                    <a:pt x="45106" y="85500"/>
                    <a:pt x="43328" y="88828"/>
                    <a:pt x="43097" y="89316"/>
                  </a:cubicBezTo>
                  <a:cubicBezTo>
                    <a:pt x="43020" y="89447"/>
                    <a:pt x="43132" y="89568"/>
                    <a:pt x="43247" y="89568"/>
                  </a:cubicBezTo>
                  <a:cubicBezTo>
                    <a:pt x="43298" y="89568"/>
                    <a:pt x="43351" y="89543"/>
                    <a:pt x="43386" y="89483"/>
                  </a:cubicBezTo>
                  <a:cubicBezTo>
                    <a:pt x="44061" y="88526"/>
                    <a:pt x="44749" y="87584"/>
                    <a:pt x="45458" y="86655"/>
                  </a:cubicBezTo>
                  <a:lnTo>
                    <a:pt x="45458" y="86655"/>
                  </a:lnTo>
                  <a:cubicBezTo>
                    <a:pt x="44885" y="87425"/>
                    <a:pt x="44410" y="89190"/>
                    <a:pt x="43882" y="90098"/>
                  </a:cubicBezTo>
                  <a:cubicBezTo>
                    <a:pt x="43802" y="90236"/>
                    <a:pt x="43913" y="90349"/>
                    <a:pt x="44032" y="90349"/>
                  </a:cubicBezTo>
                  <a:cubicBezTo>
                    <a:pt x="44085" y="90349"/>
                    <a:pt x="44140" y="90326"/>
                    <a:pt x="44180" y="90274"/>
                  </a:cubicBezTo>
                  <a:cubicBezTo>
                    <a:pt x="45392" y="88670"/>
                    <a:pt x="45891" y="88107"/>
                    <a:pt x="46005" y="88107"/>
                  </a:cubicBezTo>
                  <a:cubicBezTo>
                    <a:pt x="46203" y="88107"/>
                    <a:pt x="45225" y="89828"/>
                    <a:pt x="44821" y="90727"/>
                  </a:cubicBezTo>
                  <a:cubicBezTo>
                    <a:pt x="44763" y="90861"/>
                    <a:pt x="44862" y="90997"/>
                    <a:pt x="44979" y="90997"/>
                  </a:cubicBezTo>
                  <a:cubicBezTo>
                    <a:pt x="45019" y="90997"/>
                    <a:pt x="45062" y="90981"/>
                    <a:pt x="45101" y="90944"/>
                  </a:cubicBezTo>
                  <a:cubicBezTo>
                    <a:pt x="45727" y="90375"/>
                    <a:pt x="46319" y="89769"/>
                    <a:pt x="46876" y="89134"/>
                  </a:cubicBezTo>
                  <a:lnTo>
                    <a:pt x="46876" y="89134"/>
                  </a:lnTo>
                  <a:cubicBezTo>
                    <a:pt x="46674" y="90190"/>
                    <a:pt x="46296" y="91207"/>
                    <a:pt x="45762" y="92139"/>
                  </a:cubicBezTo>
                  <a:cubicBezTo>
                    <a:pt x="45680" y="92284"/>
                    <a:pt x="45801" y="92414"/>
                    <a:pt x="45925" y="92414"/>
                  </a:cubicBezTo>
                  <a:cubicBezTo>
                    <a:pt x="45981" y="92414"/>
                    <a:pt x="46038" y="92388"/>
                    <a:pt x="46076" y="92324"/>
                  </a:cubicBezTo>
                  <a:cubicBezTo>
                    <a:pt x="47117" y="90894"/>
                    <a:pt x="47551" y="90400"/>
                    <a:pt x="47651" y="90400"/>
                  </a:cubicBezTo>
                  <a:cubicBezTo>
                    <a:pt x="47831" y="90400"/>
                    <a:pt x="46932" y="91997"/>
                    <a:pt x="46550" y="92613"/>
                  </a:cubicBezTo>
                  <a:cubicBezTo>
                    <a:pt x="46465" y="92747"/>
                    <a:pt x="46586" y="92886"/>
                    <a:pt x="46715" y="92886"/>
                  </a:cubicBezTo>
                  <a:cubicBezTo>
                    <a:pt x="46758" y="92886"/>
                    <a:pt x="46801" y="92871"/>
                    <a:pt x="46839" y="92835"/>
                  </a:cubicBezTo>
                  <a:cubicBezTo>
                    <a:pt x="47401" y="92275"/>
                    <a:pt x="48790" y="90873"/>
                    <a:pt x="48961" y="90873"/>
                  </a:cubicBezTo>
                  <a:cubicBezTo>
                    <a:pt x="49068" y="90873"/>
                    <a:pt x="48701" y="91417"/>
                    <a:pt x="47367" y="93048"/>
                  </a:cubicBezTo>
                  <a:cubicBezTo>
                    <a:pt x="47257" y="93187"/>
                    <a:pt x="47368" y="93364"/>
                    <a:pt x="47500" y="93364"/>
                  </a:cubicBezTo>
                  <a:cubicBezTo>
                    <a:pt x="47541" y="93364"/>
                    <a:pt x="47585" y="93347"/>
                    <a:pt x="47624" y="93305"/>
                  </a:cubicBezTo>
                  <a:cubicBezTo>
                    <a:pt x="48458" y="92442"/>
                    <a:pt x="48947" y="92034"/>
                    <a:pt x="49124" y="92034"/>
                  </a:cubicBezTo>
                  <a:cubicBezTo>
                    <a:pt x="49356" y="92034"/>
                    <a:pt x="49052" y="92734"/>
                    <a:pt x="48282" y="94027"/>
                  </a:cubicBezTo>
                  <a:cubicBezTo>
                    <a:pt x="48195" y="94175"/>
                    <a:pt x="48314" y="94296"/>
                    <a:pt x="48444" y="94296"/>
                  </a:cubicBezTo>
                  <a:cubicBezTo>
                    <a:pt x="48487" y="94296"/>
                    <a:pt x="48532" y="94283"/>
                    <a:pt x="48571" y="94252"/>
                  </a:cubicBezTo>
                  <a:cubicBezTo>
                    <a:pt x="49526" y="93511"/>
                    <a:pt x="49983" y="93213"/>
                    <a:pt x="50130" y="93213"/>
                  </a:cubicBezTo>
                  <a:cubicBezTo>
                    <a:pt x="50384" y="93213"/>
                    <a:pt x="49709" y="94105"/>
                    <a:pt x="49070" y="95133"/>
                  </a:cubicBezTo>
                  <a:cubicBezTo>
                    <a:pt x="48988" y="95262"/>
                    <a:pt x="49111" y="95409"/>
                    <a:pt x="49236" y="95409"/>
                  </a:cubicBezTo>
                  <a:cubicBezTo>
                    <a:pt x="49278" y="95409"/>
                    <a:pt x="49321" y="95392"/>
                    <a:pt x="49356" y="95352"/>
                  </a:cubicBezTo>
                  <a:cubicBezTo>
                    <a:pt x="49896" y="94574"/>
                    <a:pt x="50228" y="94184"/>
                    <a:pt x="50354" y="94184"/>
                  </a:cubicBezTo>
                  <a:cubicBezTo>
                    <a:pt x="50492" y="94184"/>
                    <a:pt x="50379" y="94657"/>
                    <a:pt x="50014" y="95603"/>
                  </a:cubicBezTo>
                  <a:cubicBezTo>
                    <a:pt x="49941" y="95746"/>
                    <a:pt x="50050" y="95875"/>
                    <a:pt x="50175" y="95875"/>
                  </a:cubicBezTo>
                  <a:cubicBezTo>
                    <a:pt x="50218" y="95875"/>
                    <a:pt x="50263" y="95860"/>
                    <a:pt x="50303" y="95826"/>
                  </a:cubicBezTo>
                  <a:cubicBezTo>
                    <a:pt x="51031" y="95235"/>
                    <a:pt x="51505" y="94939"/>
                    <a:pt x="51728" y="94939"/>
                  </a:cubicBezTo>
                  <a:cubicBezTo>
                    <a:pt x="51967" y="94939"/>
                    <a:pt x="51914" y="95281"/>
                    <a:pt x="51570" y="95964"/>
                  </a:cubicBezTo>
                  <a:cubicBezTo>
                    <a:pt x="51531" y="96091"/>
                    <a:pt x="51643" y="96195"/>
                    <a:pt x="51756" y="96195"/>
                  </a:cubicBezTo>
                  <a:cubicBezTo>
                    <a:pt x="51800" y="96195"/>
                    <a:pt x="51844" y="96180"/>
                    <a:pt x="51879" y="96143"/>
                  </a:cubicBezTo>
                  <a:cubicBezTo>
                    <a:pt x="52408" y="95574"/>
                    <a:pt x="52755" y="95290"/>
                    <a:pt x="52922" y="95290"/>
                  </a:cubicBezTo>
                  <a:cubicBezTo>
                    <a:pt x="53101" y="95290"/>
                    <a:pt x="53070" y="95619"/>
                    <a:pt x="52829" y="96279"/>
                  </a:cubicBezTo>
                  <a:cubicBezTo>
                    <a:pt x="52806" y="96402"/>
                    <a:pt x="52909" y="96518"/>
                    <a:pt x="53017" y="96518"/>
                  </a:cubicBezTo>
                  <a:cubicBezTo>
                    <a:pt x="53059" y="96518"/>
                    <a:pt x="53101" y="96501"/>
                    <a:pt x="53138" y="96461"/>
                  </a:cubicBezTo>
                  <a:cubicBezTo>
                    <a:pt x="53402" y="95934"/>
                    <a:pt x="53614" y="95671"/>
                    <a:pt x="53774" y="95671"/>
                  </a:cubicBezTo>
                  <a:cubicBezTo>
                    <a:pt x="53920" y="95671"/>
                    <a:pt x="54023" y="95890"/>
                    <a:pt x="54082" y="96328"/>
                  </a:cubicBezTo>
                  <a:cubicBezTo>
                    <a:pt x="54071" y="96438"/>
                    <a:pt x="54176" y="96512"/>
                    <a:pt x="54276" y="96512"/>
                  </a:cubicBezTo>
                  <a:cubicBezTo>
                    <a:pt x="54306" y="96512"/>
                    <a:pt x="54336" y="96505"/>
                    <a:pt x="54362" y="96490"/>
                  </a:cubicBezTo>
                  <a:cubicBezTo>
                    <a:pt x="54671" y="96168"/>
                    <a:pt x="54897" y="96008"/>
                    <a:pt x="55041" y="96008"/>
                  </a:cubicBezTo>
                  <a:cubicBezTo>
                    <a:pt x="55219" y="96008"/>
                    <a:pt x="55270" y="96256"/>
                    <a:pt x="55194" y="96752"/>
                  </a:cubicBezTo>
                  <a:cubicBezTo>
                    <a:pt x="55159" y="96890"/>
                    <a:pt x="55258" y="96978"/>
                    <a:pt x="55369" y="96978"/>
                  </a:cubicBezTo>
                  <a:cubicBezTo>
                    <a:pt x="55414" y="96978"/>
                    <a:pt x="55462" y="96963"/>
                    <a:pt x="55503" y="96931"/>
                  </a:cubicBezTo>
                  <a:cubicBezTo>
                    <a:pt x="56061" y="96419"/>
                    <a:pt x="56445" y="96163"/>
                    <a:pt x="56656" y="96163"/>
                  </a:cubicBezTo>
                  <a:cubicBezTo>
                    <a:pt x="56870" y="96163"/>
                    <a:pt x="56905" y="96428"/>
                    <a:pt x="56761" y="96957"/>
                  </a:cubicBezTo>
                  <a:cubicBezTo>
                    <a:pt x="56750" y="97065"/>
                    <a:pt x="56852" y="97143"/>
                    <a:pt x="56952" y="97143"/>
                  </a:cubicBezTo>
                  <a:cubicBezTo>
                    <a:pt x="56983" y="97143"/>
                    <a:pt x="57014" y="97136"/>
                    <a:pt x="57041" y="97119"/>
                  </a:cubicBezTo>
                  <a:cubicBezTo>
                    <a:pt x="57508" y="96832"/>
                    <a:pt x="57739" y="96673"/>
                    <a:pt x="57792" y="96673"/>
                  </a:cubicBezTo>
                  <a:cubicBezTo>
                    <a:pt x="57859" y="96673"/>
                    <a:pt x="57640" y="96928"/>
                    <a:pt x="57258" y="97494"/>
                  </a:cubicBezTo>
                  <a:cubicBezTo>
                    <a:pt x="57167" y="97626"/>
                    <a:pt x="57298" y="97776"/>
                    <a:pt x="57428" y="97776"/>
                  </a:cubicBezTo>
                  <a:cubicBezTo>
                    <a:pt x="57471" y="97776"/>
                    <a:pt x="57515" y="97759"/>
                    <a:pt x="57549" y="97720"/>
                  </a:cubicBezTo>
                  <a:cubicBezTo>
                    <a:pt x="57876" y="97348"/>
                    <a:pt x="58421" y="96504"/>
                    <a:pt x="58635" y="96504"/>
                  </a:cubicBezTo>
                  <a:cubicBezTo>
                    <a:pt x="58737" y="96504"/>
                    <a:pt x="58763" y="96696"/>
                    <a:pt x="58655" y="97223"/>
                  </a:cubicBezTo>
                  <a:cubicBezTo>
                    <a:pt x="58633" y="97332"/>
                    <a:pt x="58713" y="97465"/>
                    <a:pt x="58828" y="97465"/>
                  </a:cubicBezTo>
                  <a:cubicBezTo>
                    <a:pt x="58846" y="97465"/>
                    <a:pt x="58866" y="97462"/>
                    <a:pt x="58886" y="97454"/>
                  </a:cubicBezTo>
                  <a:cubicBezTo>
                    <a:pt x="59343" y="97276"/>
                    <a:pt x="59839" y="96976"/>
                    <a:pt x="60093" y="96976"/>
                  </a:cubicBezTo>
                  <a:cubicBezTo>
                    <a:pt x="60332" y="96976"/>
                    <a:pt x="60357" y="97242"/>
                    <a:pt x="59931" y="98124"/>
                  </a:cubicBezTo>
                  <a:cubicBezTo>
                    <a:pt x="59867" y="98259"/>
                    <a:pt x="59978" y="98412"/>
                    <a:pt x="60102" y="98412"/>
                  </a:cubicBezTo>
                  <a:cubicBezTo>
                    <a:pt x="60144" y="98412"/>
                    <a:pt x="60187" y="98395"/>
                    <a:pt x="60226" y="98352"/>
                  </a:cubicBezTo>
                  <a:cubicBezTo>
                    <a:pt x="60562" y="97982"/>
                    <a:pt x="61209" y="96902"/>
                    <a:pt x="61404" y="96902"/>
                  </a:cubicBezTo>
                  <a:cubicBezTo>
                    <a:pt x="61490" y="96902"/>
                    <a:pt x="61487" y="97114"/>
                    <a:pt x="61329" y="97697"/>
                  </a:cubicBezTo>
                  <a:cubicBezTo>
                    <a:pt x="61289" y="97837"/>
                    <a:pt x="61396" y="97927"/>
                    <a:pt x="61512" y="97927"/>
                  </a:cubicBezTo>
                  <a:cubicBezTo>
                    <a:pt x="61558" y="97927"/>
                    <a:pt x="61606" y="97913"/>
                    <a:pt x="61646" y="97881"/>
                  </a:cubicBezTo>
                  <a:cubicBezTo>
                    <a:pt x="62251" y="97396"/>
                    <a:pt x="62857" y="96844"/>
                    <a:pt x="63162" y="96844"/>
                  </a:cubicBezTo>
                  <a:cubicBezTo>
                    <a:pt x="63389" y="96844"/>
                    <a:pt x="63450" y="97149"/>
                    <a:pt x="63219" y="98011"/>
                  </a:cubicBezTo>
                  <a:cubicBezTo>
                    <a:pt x="63186" y="98134"/>
                    <a:pt x="63302" y="98257"/>
                    <a:pt x="63415" y="98257"/>
                  </a:cubicBezTo>
                  <a:cubicBezTo>
                    <a:pt x="63458" y="98257"/>
                    <a:pt x="63501" y="98239"/>
                    <a:pt x="63534" y="98196"/>
                  </a:cubicBezTo>
                  <a:cubicBezTo>
                    <a:pt x="63549" y="98177"/>
                    <a:pt x="64616" y="96649"/>
                    <a:pt x="64793" y="96649"/>
                  </a:cubicBezTo>
                  <a:cubicBezTo>
                    <a:pt x="64860" y="96649"/>
                    <a:pt x="64798" y="96873"/>
                    <a:pt x="64496" y="97492"/>
                  </a:cubicBezTo>
                  <a:cubicBezTo>
                    <a:pt x="64418" y="97636"/>
                    <a:pt x="64536" y="97778"/>
                    <a:pt x="64667" y="97778"/>
                  </a:cubicBezTo>
                  <a:cubicBezTo>
                    <a:pt x="64711" y="97778"/>
                    <a:pt x="64756" y="97762"/>
                    <a:pt x="64796" y="97725"/>
                  </a:cubicBezTo>
                  <a:cubicBezTo>
                    <a:pt x="65078" y="97483"/>
                    <a:pt x="65798" y="96507"/>
                    <a:pt x="65984" y="96507"/>
                  </a:cubicBezTo>
                  <a:cubicBezTo>
                    <a:pt x="66057" y="96507"/>
                    <a:pt x="66047" y="96658"/>
                    <a:pt x="65896" y="97064"/>
                  </a:cubicBezTo>
                  <a:cubicBezTo>
                    <a:pt x="65850" y="97190"/>
                    <a:pt x="65967" y="97303"/>
                    <a:pt x="66085" y="97303"/>
                  </a:cubicBezTo>
                  <a:cubicBezTo>
                    <a:pt x="66116" y="97303"/>
                    <a:pt x="66148" y="97295"/>
                    <a:pt x="66176" y="97278"/>
                  </a:cubicBezTo>
                  <a:cubicBezTo>
                    <a:pt x="66511" y="97072"/>
                    <a:pt x="67379" y="96294"/>
                    <a:pt x="67730" y="96294"/>
                  </a:cubicBezTo>
                  <a:cubicBezTo>
                    <a:pt x="67890" y="96294"/>
                    <a:pt x="67942" y="96456"/>
                    <a:pt x="67787" y="96908"/>
                  </a:cubicBezTo>
                  <a:cubicBezTo>
                    <a:pt x="67748" y="97025"/>
                    <a:pt x="67861" y="97151"/>
                    <a:pt x="67976" y="97151"/>
                  </a:cubicBezTo>
                  <a:cubicBezTo>
                    <a:pt x="68006" y="97151"/>
                    <a:pt x="68036" y="97142"/>
                    <a:pt x="68064" y="97122"/>
                  </a:cubicBezTo>
                  <a:lnTo>
                    <a:pt x="68529" y="96784"/>
                  </a:lnTo>
                  <a:cubicBezTo>
                    <a:pt x="68633" y="96706"/>
                    <a:pt x="68647" y="96588"/>
                    <a:pt x="68566" y="96487"/>
                  </a:cubicBezTo>
                  <a:cubicBezTo>
                    <a:pt x="68520" y="96426"/>
                    <a:pt x="68468" y="96371"/>
                    <a:pt x="68413" y="96317"/>
                  </a:cubicBezTo>
                  <a:cubicBezTo>
                    <a:pt x="68508" y="96192"/>
                    <a:pt x="68534" y="96008"/>
                    <a:pt x="68468" y="95748"/>
                  </a:cubicBezTo>
                  <a:cubicBezTo>
                    <a:pt x="68486" y="95634"/>
                    <a:pt x="68399" y="95505"/>
                    <a:pt x="68287" y="95505"/>
                  </a:cubicBezTo>
                  <a:cubicBezTo>
                    <a:pt x="68256" y="95505"/>
                    <a:pt x="68224" y="95515"/>
                    <a:pt x="68191" y="95537"/>
                  </a:cubicBezTo>
                  <a:cubicBezTo>
                    <a:pt x="67897" y="95735"/>
                    <a:pt x="67058" y="96533"/>
                    <a:pt x="66743" y="96533"/>
                  </a:cubicBezTo>
                  <a:cubicBezTo>
                    <a:pt x="66599" y="96533"/>
                    <a:pt x="66565" y="96368"/>
                    <a:pt x="66739" y="95907"/>
                  </a:cubicBezTo>
                  <a:cubicBezTo>
                    <a:pt x="66791" y="95772"/>
                    <a:pt x="66670" y="95670"/>
                    <a:pt x="66550" y="95670"/>
                  </a:cubicBezTo>
                  <a:cubicBezTo>
                    <a:pt x="66502" y="95670"/>
                    <a:pt x="66455" y="95686"/>
                    <a:pt x="66418" y="95722"/>
                  </a:cubicBezTo>
                  <a:cubicBezTo>
                    <a:pt x="65945" y="96184"/>
                    <a:pt x="65463" y="96833"/>
                    <a:pt x="65348" y="96833"/>
                  </a:cubicBezTo>
                  <a:cubicBezTo>
                    <a:pt x="65279" y="96833"/>
                    <a:pt x="65341" y="96600"/>
                    <a:pt x="65616" y="95953"/>
                  </a:cubicBezTo>
                  <a:cubicBezTo>
                    <a:pt x="65678" y="95809"/>
                    <a:pt x="65576" y="95665"/>
                    <a:pt x="65449" y="95665"/>
                  </a:cubicBezTo>
                  <a:cubicBezTo>
                    <a:pt x="65405" y="95665"/>
                    <a:pt x="65359" y="95682"/>
                    <a:pt x="65315" y="95722"/>
                  </a:cubicBezTo>
                  <a:cubicBezTo>
                    <a:pt x="64635" y="96344"/>
                    <a:pt x="64219" y="96925"/>
                    <a:pt x="64052" y="96925"/>
                  </a:cubicBezTo>
                  <a:cubicBezTo>
                    <a:pt x="63936" y="96925"/>
                    <a:pt x="63940" y="96646"/>
                    <a:pt x="64060" y="95907"/>
                  </a:cubicBezTo>
                  <a:cubicBezTo>
                    <a:pt x="64080" y="95768"/>
                    <a:pt x="63988" y="95672"/>
                    <a:pt x="63877" y="95672"/>
                  </a:cubicBezTo>
                  <a:cubicBezTo>
                    <a:pt x="63833" y="95672"/>
                    <a:pt x="63786" y="95687"/>
                    <a:pt x="63742" y="95722"/>
                  </a:cubicBezTo>
                  <a:cubicBezTo>
                    <a:pt x="63282" y="96090"/>
                    <a:pt x="62532" y="96911"/>
                    <a:pt x="62213" y="96911"/>
                  </a:cubicBezTo>
                  <a:cubicBezTo>
                    <a:pt x="62048" y="96911"/>
                    <a:pt x="61999" y="96689"/>
                    <a:pt x="62169" y="96065"/>
                  </a:cubicBezTo>
                  <a:cubicBezTo>
                    <a:pt x="62202" y="95940"/>
                    <a:pt x="62088" y="95820"/>
                    <a:pt x="61974" y="95820"/>
                  </a:cubicBezTo>
                  <a:cubicBezTo>
                    <a:pt x="61930" y="95820"/>
                    <a:pt x="61886" y="95838"/>
                    <a:pt x="61851" y="95881"/>
                  </a:cubicBezTo>
                  <a:cubicBezTo>
                    <a:pt x="61263" y="96604"/>
                    <a:pt x="60916" y="97161"/>
                    <a:pt x="60856" y="97161"/>
                  </a:cubicBezTo>
                  <a:cubicBezTo>
                    <a:pt x="60811" y="97161"/>
                    <a:pt x="60926" y="96849"/>
                    <a:pt x="61222" y="96062"/>
                  </a:cubicBezTo>
                  <a:cubicBezTo>
                    <a:pt x="61275" y="95922"/>
                    <a:pt x="61158" y="95838"/>
                    <a:pt x="61041" y="95838"/>
                  </a:cubicBezTo>
                  <a:cubicBezTo>
                    <a:pt x="60993" y="95838"/>
                    <a:pt x="60946" y="95852"/>
                    <a:pt x="60910" y="95881"/>
                  </a:cubicBezTo>
                  <a:cubicBezTo>
                    <a:pt x="60148" y="96452"/>
                    <a:pt x="59636" y="96738"/>
                    <a:pt x="59375" y="96738"/>
                  </a:cubicBezTo>
                  <a:cubicBezTo>
                    <a:pt x="59118" y="96738"/>
                    <a:pt x="59103" y="96461"/>
                    <a:pt x="59331" y="95907"/>
                  </a:cubicBezTo>
                  <a:cubicBezTo>
                    <a:pt x="59364" y="95771"/>
                    <a:pt x="59261" y="95674"/>
                    <a:pt x="59150" y="95674"/>
                  </a:cubicBezTo>
                  <a:cubicBezTo>
                    <a:pt x="59105" y="95674"/>
                    <a:pt x="59059" y="95690"/>
                    <a:pt x="59019" y="95725"/>
                  </a:cubicBezTo>
                  <a:cubicBezTo>
                    <a:pt x="58551" y="96130"/>
                    <a:pt x="58150" y="96808"/>
                    <a:pt x="58148" y="96808"/>
                  </a:cubicBezTo>
                  <a:cubicBezTo>
                    <a:pt x="58147" y="96808"/>
                    <a:pt x="58257" y="96621"/>
                    <a:pt x="58525" y="96109"/>
                  </a:cubicBezTo>
                  <a:cubicBezTo>
                    <a:pt x="58588" y="95988"/>
                    <a:pt x="58489" y="95821"/>
                    <a:pt x="58363" y="95821"/>
                  </a:cubicBezTo>
                  <a:cubicBezTo>
                    <a:pt x="58333" y="95821"/>
                    <a:pt x="58300" y="95831"/>
                    <a:pt x="58268" y="95855"/>
                  </a:cubicBezTo>
                  <a:cubicBezTo>
                    <a:pt x="57911" y="96114"/>
                    <a:pt x="57642" y="96331"/>
                    <a:pt x="57453" y="96331"/>
                  </a:cubicBezTo>
                  <a:cubicBezTo>
                    <a:pt x="57285" y="96331"/>
                    <a:pt x="57180" y="96161"/>
                    <a:pt x="57131" y="95699"/>
                  </a:cubicBezTo>
                  <a:cubicBezTo>
                    <a:pt x="57120" y="95600"/>
                    <a:pt x="57038" y="95512"/>
                    <a:pt x="56944" y="95512"/>
                  </a:cubicBezTo>
                  <a:cubicBezTo>
                    <a:pt x="56915" y="95512"/>
                    <a:pt x="56884" y="95521"/>
                    <a:pt x="56855" y="95539"/>
                  </a:cubicBezTo>
                  <a:lnTo>
                    <a:pt x="56855" y="95539"/>
                  </a:lnTo>
                  <a:cubicBezTo>
                    <a:pt x="56856" y="95539"/>
                    <a:pt x="56856" y="95538"/>
                    <a:pt x="56857" y="95538"/>
                  </a:cubicBezTo>
                  <a:lnTo>
                    <a:pt x="56857" y="95538"/>
                  </a:lnTo>
                  <a:cubicBezTo>
                    <a:pt x="56869" y="95538"/>
                    <a:pt x="56287" y="96052"/>
                    <a:pt x="55993" y="96052"/>
                  </a:cubicBezTo>
                  <a:cubicBezTo>
                    <a:pt x="55852" y="96052"/>
                    <a:pt x="55778" y="95936"/>
                    <a:pt x="55863" y="95592"/>
                  </a:cubicBezTo>
                  <a:cubicBezTo>
                    <a:pt x="55895" y="95467"/>
                    <a:pt x="55798" y="95359"/>
                    <a:pt x="55684" y="95359"/>
                  </a:cubicBezTo>
                  <a:cubicBezTo>
                    <a:pt x="55654" y="95359"/>
                    <a:pt x="55622" y="95367"/>
                    <a:pt x="55592" y="95384"/>
                  </a:cubicBezTo>
                  <a:cubicBezTo>
                    <a:pt x="55357" y="95613"/>
                    <a:pt x="55163" y="95727"/>
                    <a:pt x="55012" y="95727"/>
                  </a:cubicBezTo>
                  <a:cubicBezTo>
                    <a:pt x="54779" y="95727"/>
                    <a:pt x="54645" y="95456"/>
                    <a:pt x="54610" y="94913"/>
                  </a:cubicBezTo>
                  <a:cubicBezTo>
                    <a:pt x="54624" y="94798"/>
                    <a:pt x="54527" y="94735"/>
                    <a:pt x="54429" y="94735"/>
                  </a:cubicBezTo>
                  <a:cubicBezTo>
                    <a:pt x="54380" y="94735"/>
                    <a:pt x="54331" y="94751"/>
                    <a:pt x="54296" y="94784"/>
                  </a:cubicBezTo>
                  <a:cubicBezTo>
                    <a:pt x="53851" y="95190"/>
                    <a:pt x="53588" y="95450"/>
                    <a:pt x="53485" y="95450"/>
                  </a:cubicBezTo>
                  <a:cubicBezTo>
                    <a:pt x="53379" y="95450"/>
                    <a:pt x="53445" y="95171"/>
                    <a:pt x="53658" y="94489"/>
                  </a:cubicBezTo>
                  <a:cubicBezTo>
                    <a:pt x="53701" y="94351"/>
                    <a:pt x="53594" y="94268"/>
                    <a:pt x="53482" y="94268"/>
                  </a:cubicBezTo>
                  <a:cubicBezTo>
                    <a:pt x="53436" y="94268"/>
                    <a:pt x="53390" y="94281"/>
                    <a:pt x="53352" y="94310"/>
                  </a:cubicBezTo>
                  <a:cubicBezTo>
                    <a:pt x="52840" y="94705"/>
                    <a:pt x="52504" y="95092"/>
                    <a:pt x="52368" y="95092"/>
                  </a:cubicBezTo>
                  <a:cubicBezTo>
                    <a:pt x="52269" y="95092"/>
                    <a:pt x="52276" y="94887"/>
                    <a:pt x="52399" y="94330"/>
                  </a:cubicBezTo>
                  <a:cubicBezTo>
                    <a:pt x="52429" y="94207"/>
                    <a:pt x="52329" y="94099"/>
                    <a:pt x="52216" y="94099"/>
                  </a:cubicBezTo>
                  <a:cubicBezTo>
                    <a:pt x="52187" y="94099"/>
                    <a:pt x="52157" y="94106"/>
                    <a:pt x="52128" y="94122"/>
                  </a:cubicBezTo>
                  <a:cubicBezTo>
                    <a:pt x="51521" y="94454"/>
                    <a:pt x="51200" y="94631"/>
                    <a:pt x="51063" y="94631"/>
                  </a:cubicBezTo>
                  <a:cubicBezTo>
                    <a:pt x="50838" y="94631"/>
                    <a:pt x="51119" y="94146"/>
                    <a:pt x="51452" y="93072"/>
                  </a:cubicBezTo>
                  <a:cubicBezTo>
                    <a:pt x="51491" y="92943"/>
                    <a:pt x="51382" y="92840"/>
                    <a:pt x="51270" y="92840"/>
                  </a:cubicBezTo>
                  <a:cubicBezTo>
                    <a:pt x="51226" y="92840"/>
                    <a:pt x="51182" y="92856"/>
                    <a:pt x="51146" y="92893"/>
                  </a:cubicBezTo>
                  <a:cubicBezTo>
                    <a:pt x="50353" y="93700"/>
                    <a:pt x="50055" y="94011"/>
                    <a:pt x="50026" y="94011"/>
                  </a:cubicBezTo>
                  <a:cubicBezTo>
                    <a:pt x="49976" y="94011"/>
                    <a:pt x="50736" y="93072"/>
                    <a:pt x="51117" y="92171"/>
                  </a:cubicBezTo>
                  <a:cubicBezTo>
                    <a:pt x="51177" y="92029"/>
                    <a:pt x="51081" y="91897"/>
                    <a:pt x="50958" y="91897"/>
                  </a:cubicBezTo>
                  <a:cubicBezTo>
                    <a:pt x="50916" y="91897"/>
                    <a:pt x="50871" y="91912"/>
                    <a:pt x="50828" y="91949"/>
                  </a:cubicBezTo>
                  <a:cubicBezTo>
                    <a:pt x="49992" y="92662"/>
                    <a:pt x="49588" y="92941"/>
                    <a:pt x="49443" y="92941"/>
                  </a:cubicBezTo>
                  <a:cubicBezTo>
                    <a:pt x="49140" y="92941"/>
                    <a:pt x="49978" y="91715"/>
                    <a:pt x="50349" y="90710"/>
                  </a:cubicBezTo>
                  <a:cubicBezTo>
                    <a:pt x="50399" y="90574"/>
                    <a:pt x="50284" y="90488"/>
                    <a:pt x="50170" y="90488"/>
                  </a:cubicBezTo>
                  <a:cubicBezTo>
                    <a:pt x="50124" y="90488"/>
                    <a:pt x="50079" y="90501"/>
                    <a:pt x="50043" y="90531"/>
                  </a:cubicBezTo>
                  <a:cubicBezTo>
                    <a:pt x="49662" y="90840"/>
                    <a:pt x="49298" y="91166"/>
                    <a:pt x="48955" y="91515"/>
                  </a:cubicBezTo>
                  <a:cubicBezTo>
                    <a:pt x="49238" y="91071"/>
                    <a:pt x="49486" y="90603"/>
                    <a:pt x="49700" y="90124"/>
                  </a:cubicBezTo>
                  <a:cubicBezTo>
                    <a:pt x="49762" y="89984"/>
                    <a:pt x="49662" y="89852"/>
                    <a:pt x="49540" y="89852"/>
                  </a:cubicBezTo>
                  <a:cubicBezTo>
                    <a:pt x="49498" y="89852"/>
                    <a:pt x="49455" y="89867"/>
                    <a:pt x="49414" y="89902"/>
                  </a:cubicBezTo>
                  <a:cubicBezTo>
                    <a:pt x="48269" y="90911"/>
                    <a:pt x="47793" y="91465"/>
                    <a:pt x="47717" y="91465"/>
                  </a:cubicBezTo>
                  <a:cubicBezTo>
                    <a:pt x="47639" y="91465"/>
                    <a:pt x="47983" y="90881"/>
                    <a:pt x="48458" y="89607"/>
                  </a:cubicBezTo>
                  <a:cubicBezTo>
                    <a:pt x="48508" y="89476"/>
                    <a:pt x="48392" y="89380"/>
                    <a:pt x="48276" y="89380"/>
                  </a:cubicBezTo>
                  <a:cubicBezTo>
                    <a:pt x="48232" y="89380"/>
                    <a:pt x="48187" y="89394"/>
                    <a:pt x="48152" y="89425"/>
                  </a:cubicBezTo>
                  <a:cubicBezTo>
                    <a:pt x="47077" y="90430"/>
                    <a:pt x="46638" y="90847"/>
                    <a:pt x="46557" y="90847"/>
                  </a:cubicBezTo>
                  <a:cubicBezTo>
                    <a:pt x="46422" y="90847"/>
                    <a:pt x="47270" y="89701"/>
                    <a:pt x="47826" y="88187"/>
                  </a:cubicBezTo>
                  <a:cubicBezTo>
                    <a:pt x="47874" y="88060"/>
                    <a:pt x="47760" y="87963"/>
                    <a:pt x="47647" y="87963"/>
                  </a:cubicBezTo>
                  <a:cubicBezTo>
                    <a:pt x="47603" y="87963"/>
                    <a:pt x="47560" y="87978"/>
                    <a:pt x="47526" y="88011"/>
                  </a:cubicBezTo>
                  <a:cubicBezTo>
                    <a:pt x="46481" y="89017"/>
                    <a:pt x="46019" y="89453"/>
                    <a:pt x="45893" y="89453"/>
                  </a:cubicBezTo>
                  <a:cubicBezTo>
                    <a:pt x="45710" y="89453"/>
                    <a:pt x="46239" y="88527"/>
                    <a:pt x="46720" y="87084"/>
                  </a:cubicBezTo>
                  <a:cubicBezTo>
                    <a:pt x="46758" y="86967"/>
                    <a:pt x="46647" y="86860"/>
                    <a:pt x="46539" y="86860"/>
                  </a:cubicBezTo>
                  <a:cubicBezTo>
                    <a:pt x="46498" y="86860"/>
                    <a:pt x="46457" y="86876"/>
                    <a:pt x="46426" y="86914"/>
                  </a:cubicBezTo>
                  <a:cubicBezTo>
                    <a:pt x="45282" y="88285"/>
                    <a:pt x="44869" y="88815"/>
                    <a:pt x="44843" y="88815"/>
                  </a:cubicBezTo>
                  <a:cubicBezTo>
                    <a:pt x="44797" y="88815"/>
                    <a:pt x="45916" y="87219"/>
                    <a:pt x="46400" y="85663"/>
                  </a:cubicBezTo>
                  <a:cubicBezTo>
                    <a:pt x="46435" y="85545"/>
                    <a:pt x="46333" y="85451"/>
                    <a:pt x="46229" y="85451"/>
                  </a:cubicBezTo>
                  <a:cubicBezTo>
                    <a:pt x="46189" y="85451"/>
                    <a:pt x="46147" y="85466"/>
                    <a:pt x="46114" y="85499"/>
                  </a:cubicBezTo>
                  <a:cubicBezTo>
                    <a:pt x="45228" y="86400"/>
                    <a:pt x="44509" y="87318"/>
                    <a:pt x="43787" y="88348"/>
                  </a:cubicBezTo>
                  <a:cubicBezTo>
                    <a:pt x="44665" y="87095"/>
                    <a:pt x="45277" y="85548"/>
                    <a:pt x="45906" y="84128"/>
                  </a:cubicBezTo>
                  <a:cubicBezTo>
                    <a:pt x="45958" y="84012"/>
                    <a:pt x="45858" y="83869"/>
                    <a:pt x="45753" y="83869"/>
                  </a:cubicBezTo>
                  <a:cubicBezTo>
                    <a:pt x="45716" y="83869"/>
                    <a:pt x="45678" y="83887"/>
                    <a:pt x="45646" y="83928"/>
                  </a:cubicBezTo>
                  <a:cubicBezTo>
                    <a:pt x="44953" y="84820"/>
                    <a:pt x="44295" y="85730"/>
                    <a:pt x="43657" y="86651"/>
                  </a:cubicBezTo>
                  <a:cubicBezTo>
                    <a:pt x="43677" y="86587"/>
                    <a:pt x="43698" y="86524"/>
                    <a:pt x="43718" y="86452"/>
                  </a:cubicBezTo>
                  <a:cubicBezTo>
                    <a:pt x="43744" y="86382"/>
                    <a:pt x="43715" y="86307"/>
                    <a:pt x="43651" y="86276"/>
                  </a:cubicBezTo>
                  <a:cubicBezTo>
                    <a:pt x="44021" y="84442"/>
                    <a:pt x="43747" y="82242"/>
                    <a:pt x="43345" y="80193"/>
                  </a:cubicBezTo>
                  <a:cubicBezTo>
                    <a:pt x="43882" y="78971"/>
                    <a:pt x="44486" y="77779"/>
                    <a:pt x="45138" y="76607"/>
                  </a:cubicBezTo>
                  <a:cubicBezTo>
                    <a:pt x="45834" y="75784"/>
                    <a:pt x="46530" y="74958"/>
                    <a:pt x="47202" y="74113"/>
                  </a:cubicBezTo>
                  <a:lnTo>
                    <a:pt x="47202" y="74113"/>
                  </a:lnTo>
                  <a:cubicBezTo>
                    <a:pt x="46042" y="75986"/>
                    <a:pt x="45020" y="77909"/>
                    <a:pt x="44197" y="79898"/>
                  </a:cubicBezTo>
                  <a:cubicBezTo>
                    <a:pt x="44128" y="79956"/>
                    <a:pt x="44067" y="80019"/>
                    <a:pt x="44001" y="80077"/>
                  </a:cubicBezTo>
                  <a:cubicBezTo>
                    <a:pt x="43966" y="80105"/>
                    <a:pt x="43998" y="80147"/>
                    <a:pt x="44034" y="80147"/>
                  </a:cubicBezTo>
                  <a:cubicBezTo>
                    <a:pt x="44043" y="80147"/>
                    <a:pt x="44053" y="80144"/>
                    <a:pt x="44061" y="80138"/>
                  </a:cubicBezTo>
                  <a:cubicBezTo>
                    <a:pt x="44079" y="80120"/>
                    <a:pt x="44096" y="80103"/>
                    <a:pt x="44113" y="80089"/>
                  </a:cubicBezTo>
                  <a:lnTo>
                    <a:pt x="44113" y="80089"/>
                  </a:lnTo>
                  <a:cubicBezTo>
                    <a:pt x="44096" y="80135"/>
                    <a:pt x="44073" y="80181"/>
                    <a:pt x="44056" y="80227"/>
                  </a:cubicBezTo>
                  <a:cubicBezTo>
                    <a:pt x="44016" y="80323"/>
                    <a:pt x="44107" y="80401"/>
                    <a:pt x="44195" y="80401"/>
                  </a:cubicBezTo>
                  <a:cubicBezTo>
                    <a:pt x="44228" y="80401"/>
                    <a:pt x="44262" y="80389"/>
                    <a:pt x="44287" y="80363"/>
                  </a:cubicBezTo>
                  <a:cubicBezTo>
                    <a:pt x="44512" y="80123"/>
                    <a:pt x="44725" y="79878"/>
                    <a:pt x="44945" y="79638"/>
                  </a:cubicBezTo>
                  <a:lnTo>
                    <a:pt x="44945" y="79638"/>
                  </a:lnTo>
                  <a:cubicBezTo>
                    <a:pt x="44471" y="80536"/>
                    <a:pt x="44064" y="81469"/>
                    <a:pt x="43726" y="82427"/>
                  </a:cubicBezTo>
                  <a:cubicBezTo>
                    <a:pt x="43691" y="82529"/>
                    <a:pt x="43788" y="82620"/>
                    <a:pt x="43881" y="82620"/>
                  </a:cubicBezTo>
                  <a:cubicBezTo>
                    <a:pt x="43917" y="82620"/>
                    <a:pt x="43953" y="82607"/>
                    <a:pt x="43980" y="82574"/>
                  </a:cubicBezTo>
                  <a:cubicBezTo>
                    <a:pt x="45513" y="80816"/>
                    <a:pt x="47015" y="79032"/>
                    <a:pt x="48484" y="77225"/>
                  </a:cubicBezTo>
                  <a:lnTo>
                    <a:pt x="48484" y="77225"/>
                  </a:lnTo>
                  <a:cubicBezTo>
                    <a:pt x="46919" y="79480"/>
                    <a:pt x="45421" y="81775"/>
                    <a:pt x="44058" y="84125"/>
                  </a:cubicBezTo>
                  <a:cubicBezTo>
                    <a:pt x="43990" y="84243"/>
                    <a:pt x="44091" y="84348"/>
                    <a:pt x="44194" y="84348"/>
                  </a:cubicBezTo>
                  <a:cubicBezTo>
                    <a:pt x="44240" y="84348"/>
                    <a:pt x="44286" y="84327"/>
                    <a:pt x="44318" y="84278"/>
                  </a:cubicBezTo>
                  <a:cubicBezTo>
                    <a:pt x="46795" y="80395"/>
                    <a:pt x="49827" y="76977"/>
                    <a:pt x="52815" y="73486"/>
                  </a:cubicBezTo>
                  <a:cubicBezTo>
                    <a:pt x="53320" y="72894"/>
                    <a:pt x="53805" y="72288"/>
                    <a:pt x="54278" y="71679"/>
                  </a:cubicBezTo>
                  <a:lnTo>
                    <a:pt x="54278" y="71679"/>
                  </a:lnTo>
                  <a:cubicBezTo>
                    <a:pt x="53785" y="72432"/>
                    <a:pt x="53277" y="73174"/>
                    <a:pt x="52728" y="73890"/>
                  </a:cubicBezTo>
                  <a:cubicBezTo>
                    <a:pt x="52649" y="73993"/>
                    <a:pt x="52753" y="74103"/>
                    <a:pt x="52859" y="74103"/>
                  </a:cubicBezTo>
                  <a:cubicBezTo>
                    <a:pt x="52892" y="74103"/>
                    <a:pt x="52926" y="74092"/>
                    <a:pt x="52953" y="74066"/>
                  </a:cubicBezTo>
                  <a:cubicBezTo>
                    <a:pt x="54645" y="72461"/>
                    <a:pt x="56175" y="70732"/>
                    <a:pt x="57645" y="68945"/>
                  </a:cubicBezTo>
                  <a:lnTo>
                    <a:pt x="57645" y="68945"/>
                  </a:lnTo>
                  <a:cubicBezTo>
                    <a:pt x="56787" y="70131"/>
                    <a:pt x="55973" y="71338"/>
                    <a:pt x="55234" y="72623"/>
                  </a:cubicBezTo>
                  <a:cubicBezTo>
                    <a:pt x="55167" y="72740"/>
                    <a:pt x="55268" y="72863"/>
                    <a:pt x="55377" y="72863"/>
                  </a:cubicBezTo>
                  <a:cubicBezTo>
                    <a:pt x="55413" y="72863"/>
                    <a:pt x="55450" y="72849"/>
                    <a:pt x="55482" y="72816"/>
                  </a:cubicBezTo>
                  <a:cubicBezTo>
                    <a:pt x="57720" y="70501"/>
                    <a:pt x="59458" y="67848"/>
                    <a:pt x="61473" y="65342"/>
                  </a:cubicBezTo>
                  <a:lnTo>
                    <a:pt x="61473" y="65342"/>
                  </a:lnTo>
                  <a:cubicBezTo>
                    <a:pt x="60777" y="66208"/>
                    <a:pt x="58681" y="69138"/>
                    <a:pt x="57749" y="70891"/>
                  </a:cubicBezTo>
                  <a:cubicBezTo>
                    <a:pt x="57682" y="71016"/>
                    <a:pt x="57779" y="71125"/>
                    <a:pt x="57891" y="71125"/>
                  </a:cubicBezTo>
                  <a:cubicBezTo>
                    <a:pt x="57929" y="71125"/>
                    <a:pt x="57968" y="71113"/>
                    <a:pt x="58003" y="71084"/>
                  </a:cubicBezTo>
                  <a:cubicBezTo>
                    <a:pt x="59103" y="70207"/>
                    <a:pt x="59693" y="69620"/>
                    <a:pt x="59828" y="69620"/>
                  </a:cubicBezTo>
                  <a:cubicBezTo>
                    <a:pt x="59958" y="69620"/>
                    <a:pt x="59667" y="70164"/>
                    <a:pt x="59004" y="71517"/>
                  </a:cubicBezTo>
                  <a:cubicBezTo>
                    <a:pt x="58944" y="71642"/>
                    <a:pt x="59042" y="71767"/>
                    <a:pt x="59154" y="71767"/>
                  </a:cubicBezTo>
                  <a:cubicBezTo>
                    <a:pt x="59192" y="71767"/>
                    <a:pt x="59231" y="71753"/>
                    <a:pt x="59267" y="71719"/>
                  </a:cubicBezTo>
                  <a:cubicBezTo>
                    <a:pt x="59779" y="71235"/>
                    <a:pt x="60510" y="70314"/>
                    <a:pt x="60762" y="70314"/>
                  </a:cubicBezTo>
                  <a:cubicBezTo>
                    <a:pt x="60911" y="70314"/>
                    <a:pt x="60893" y="70636"/>
                    <a:pt x="60563" y="71558"/>
                  </a:cubicBezTo>
                  <a:cubicBezTo>
                    <a:pt x="60524" y="71668"/>
                    <a:pt x="60632" y="71771"/>
                    <a:pt x="60734" y="71771"/>
                  </a:cubicBezTo>
                  <a:cubicBezTo>
                    <a:pt x="60773" y="71771"/>
                    <a:pt x="60812" y="71755"/>
                    <a:pt x="60841" y="71719"/>
                  </a:cubicBezTo>
                  <a:cubicBezTo>
                    <a:pt x="60947" y="71589"/>
                    <a:pt x="61525" y="70853"/>
                    <a:pt x="61880" y="70322"/>
                  </a:cubicBezTo>
                  <a:cubicBezTo>
                    <a:pt x="61900" y="70316"/>
                    <a:pt x="61923" y="70319"/>
                    <a:pt x="61946" y="70302"/>
                  </a:cubicBezTo>
                  <a:cubicBezTo>
                    <a:pt x="62192" y="70134"/>
                    <a:pt x="62405" y="69921"/>
                    <a:pt x="62576" y="69672"/>
                  </a:cubicBezTo>
                  <a:cubicBezTo>
                    <a:pt x="62677" y="69547"/>
                    <a:pt x="62570" y="69380"/>
                    <a:pt x="62450" y="69380"/>
                  </a:cubicBezTo>
                  <a:cubicBezTo>
                    <a:pt x="62412" y="69380"/>
                    <a:pt x="62373" y="69396"/>
                    <a:pt x="62339" y="69436"/>
                  </a:cubicBezTo>
                  <a:cubicBezTo>
                    <a:pt x="62200" y="69589"/>
                    <a:pt x="62073" y="69736"/>
                    <a:pt x="61964" y="69869"/>
                  </a:cubicBezTo>
                  <a:cubicBezTo>
                    <a:pt x="61874" y="69929"/>
                    <a:pt x="61790" y="69993"/>
                    <a:pt x="61710" y="70062"/>
                  </a:cubicBezTo>
                  <a:cubicBezTo>
                    <a:pt x="61663" y="70100"/>
                    <a:pt x="61649" y="70163"/>
                    <a:pt x="61675" y="70218"/>
                  </a:cubicBezTo>
                  <a:cubicBezTo>
                    <a:pt x="61526" y="70394"/>
                    <a:pt x="61427" y="70502"/>
                    <a:pt x="61385" y="70502"/>
                  </a:cubicBezTo>
                  <a:cubicBezTo>
                    <a:pt x="61315" y="70502"/>
                    <a:pt x="61400" y="70209"/>
                    <a:pt x="61675" y="69439"/>
                  </a:cubicBezTo>
                  <a:cubicBezTo>
                    <a:pt x="61720" y="69315"/>
                    <a:pt x="61619" y="69236"/>
                    <a:pt x="61514" y="69236"/>
                  </a:cubicBezTo>
                  <a:cubicBezTo>
                    <a:pt x="61472" y="69236"/>
                    <a:pt x="61429" y="69249"/>
                    <a:pt x="61395" y="69277"/>
                  </a:cubicBezTo>
                  <a:cubicBezTo>
                    <a:pt x="60446" y="70065"/>
                    <a:pt x="60002" y="70453"/>
                    <a:pt x="59914" y="70453"/>
                  </a:cubicBezTo>
                  <a:cubicBezTo>
                    <a:pt x="59801" y="70453"/>
                    <a:pt x="60279" y="69806"/>
                    <a:pt x="61025" y="68532"/>
                  </a:cubicBezTo>
                  <a:cubicBezTo>
                    <a:pt x="61099" y="68404"/>
                    <a:pt x="60995" y="68292"/>
                    <a:pt x="60880" y="68292"/>
                  </a:cubicBezTo>
                  <a:cubicBezTo>
                    <a:pt x="60842" y="68292"/>
                    <a:pt x="60803" y="68305"/>
                    <a:pt x="60768" y="68333"/>
                  </a:cubicBezTo>
                  <a:cubicBezTo>
                    <a:pt x="60240" y="68765"/>
                    <a:pt x="59003" y="70007"/>
                    <a:pt x="58765" y="70007"/>
                  </a:cubicBezTo>
                  <a:cubicBezTo>
                    <a:pt x="58641" y="70007"/>
                    <a:pt x="58790" y="69667"/>
                    <a:pt x="59458" y="68694"/>
                  </a:cubicBezTo>
                  <a:cubicBezTo>
                    <a:pt x="60523" y="67140"/>
                    <a:pt x="61704" y="65795"/>
                    <a:pt x="62596" y="64118"/>
                  </a:cubicBezTo>
                  <a:cubicBezTo>
                    <a:pt x="62656" y="64004"/>
                    <a:pt x="62559" y="63878"/>
                    <a:pt x="62453" y="63878"/>
                  </a:cubicBezTo>
                  <a:cubicBezTo>
                    <a:pt x="62417" y="63878"/>
                    <a:pt x="62380" y="63893"/>
                    <a:pt x="62348" y="63927"/>
                  </a:cubicBezTo>
                  <a:cubicBezTo>
                    <a:pt x="60483" y="65954"/>
                    <a:pt x="58927" y="68197"/>
                    <a:pt x="57229" y="70354"/>
                  </a:cubicBezTo>
                  <a:cubicBezTo>
                    <a:pt x="58828" y="68272"/>
                    <a:pt x="60402" y="65824"/>
                    <a:pt x="61805" y="63641"/>
                  </a:cubicBezTo>
                  <a:cubicBezTo>
                    <a:pt x="61879" y="63523"/>
                    <a:pt x="61778" y="63423"/>
                    <a:pt x="61670" y="63423"/>
                  </a:cubicBezTo>
                  <a:cubicBezTo>
                    <a:pt x="61623" y="63423"/>
                    <a:pt x="61575" y="63442"/>
                    <a:pt x="61539" y="63488"/>
                  </a:cubicBezTo>
                  <a:cubicBezTo>
                    <a:pt x="59388" y="66297"/>
                    <a:pt x="57255" y="69107"/>
                    <a:pt x="54888" y="71739"/>
                  </a:cubicBezTo>
                  <a:cubicBezTo>
                    <a:pt x="54159" y="72550"/>
                    <a:pt x="53871" y="72867"/>
                    <a:pt x="53847" y="72867"/>
                  </a:cubicBezTo>
                  <a:cubicBezTo>
                    <a:pt x="53814" y="72867"/>
                    <a:pt x="54235" y="72320"/>
                    <a:pt x="54706" y="71624"/>
                  </a:cubicBezTo>
                  <a:cubicBezTo>
                    <a:pt x="55390" y="70614"/>
                    <a:pt x="56005" y="69548"/>
                    <a:pt x="56620" y="68489"/>
                  </a:cubicBezTo>
                  <a:cubicBezTo>
                    <a:pt x="57884" y="66679"/>
                    <a:pt x="59097" y="64837"/>
                    <a:pt x="60370" y="63003"/>
                  </a:cubicBezTo>
                  <a:cubicBezTo>
                    <a:pt x="60435" y="62910"/>
                    <a:pt x="60339" y="62800"/>
                    <a:pt x="60246" y="62800"/>
                  </a:cubicBezTo>
                  <a:cubicBezTo>
                    <a:pt x="60215" y="62800"/>
                    <a:pt x="60184" y="62812"/>
                    <a:pt x="60159" y="62842"/>
                  </a:cubicBezTo>
                  <a:cubicBezTo>
                    <a:pt x="58589" y="64721"/>
                    <a:pt x="57318" y="66797"/>
                    <a:pt x="56045" y="68876"/>
                  </a:cubicBezTo>
                  <a:cubicBezTo>
                    <a:pt x="55563" y="69563"/>
                    <a:pt x="55072" y="70247"/>
                    <a:pt x="54547" y="70925"/>
                  </a:cubicBezTo>
                  <a:cubicBezTo>
                    <a:pt x="52361" y="73743"/>
                    <a:pt x="49913" y="76362"/>
                    <a:pt x="47650" y="79119"/>
                  </a:cubicBezTo>
                  <a:cubicBezTo>
                    <a:pt x="47295" y="79549"/>
                    <a:pt x="46241" y="81157"/>
                    <a:pt x="45617" y="82121"/>
                  </a:cubicBezTo>
                  <a:lnTo>
                    <a:pt x="45906" y="81674"/>
                  </a:lnTo>
                  <a:cubicBezTo>
                    <a:pt x="47892" y="78559"/>
                    <a:pt x="50069" y="75510"/>
                    <a:pt x="52234" y="72516"/>
                  </a:cubicBezTo>
                  <a:cubicBezTo>
                    <a:pt x="52327" y="72389"/>
                    <a:pt x="52416" y="72259"/>
                    <a:pt x="52509" y="72132"/>
                  </a:cubicBezTo>
                  <a:cubicBezTo>
                    <a:pt x="55427" y="68350"/>
                    <a:pt x="58248" y="64496"/>
                    <a:pt x="61014" y="60593"/>
                  </a:cubicBezTo>
                  <a:cubicBezTo>
                    <a:pt x="61718" y="59600"/>
                    <a:pt x="62408" y="58598"/>
                    <a:pt x="63104" y="57599"/>
                  </a:cubicBezTo>
                  <a:cubicBezTo>
                    <a:pt x="63118" y="57681"/>
                    <a:pt x="63187" y="57728"/>
                    <a:pt x="63256" y="57728"/>
                  </a:cubicBezTo>
                  <a:cubicBezTo>
                    <a:pt x="63303" y="57728"/>
                    <a:pt x="63351" y="57706"/>
                    <a:pt x="63381" y="57660"/>
                  </a:cubicBezTo>
                  <a:cubicBezTo>
                    <a:pt x="65578" y="54758"/>
                    <a:pt x="67403" y="51611"/>
                    <a:pt x="69502" y="48643"/>
                  </a:cubicBezTo>
                  <a:cubicBezTo>
                    <a:pt x="71488" y="45837"/>
                    <a:pt x="73616" y="43227"/>
                    <a:pt x="75290" y="40236"/>
                  </a:cubicBezTo>
                  <a:lnTo>
                    <a:pt x="75290" y="40236"/>
                  </a:lnTo>
                  <a:cubicBezTo>
                    <a:pt x="75313" y="40424"/>
                    <a:pt x="75227" y="40831"/>
                    <a:pt x="75024" y="41466"/>
                  </a:cubicBezTo>
                  <a:cubicBezTo>
                    <a:pt x="74106" y="43236"/>
                    <a:pt x="72698" y="44905"/>
                    <a:pt x="71488" y="46444"/>
                  </a:cubicBezTo>
                  <a:cubicBezTo>
                    <a:pt x="68832" y="49824"/>
                    <a:pt x="66219" y="53208"/>
                    <a:pt x="64224" y="57033"/>
                  </a:cubicBezTo>
                  <a:cubicBezTo>
                    <a:pt x="64171" y="57138"/>
                    <a:pt x="64263" y="57259"/>
                    <a:pt x="64358" y="57259"/>
                  </a:cubicBezTo>
                  <a:cubicBezTo>
                    <a:pt x="64391" y="57259"/>
                    <a:pt x="64425" y="57244"/>
                    <a:pt x="64452" y="57209"/>
                  </a:cubicBezTo>
                  <a:cubicBezTo>
                    <a:pt x="66228" y="54960"/>
                    <a:pt x="68006" y="52711"/>
                    <a:pt x="69782" y="50462"/>
                  </a:cubicBezTo>
                  <a:lnTo>
                    <a:pt x="69782" y="50462"/>
                  </a:lnTo>
                  <a:cubicBezTo>
                    <a:pt x="68003" y="52893"/>
                    <a:pt x="66236" y="55333"/>
                    <a:pt x="64548" y="57827"/>
                  </a:cubicBezTo>
                  <a:cubicBezTo>
                    <a:pt x="64482" y="57922"/>
                    <a:pt x="64579" y="58032"/>
                    <a:pt x="64673" y="58032"/>
                  </a:cubicBezTo>
                  <a:cubicBezTo>
                    <a:pt x="64705" y="58032"/>
                    <a:pt x="64736" y="58020"/>
                    <a:pt x="64761" y="57992"/>
                  </a:cubicBezTo>
                  <a:cubicBezTo>
                    <a:pt x="69328" y="52766"/>
                    <a:pt x="72674" y="46585"/>
                    <a:pt x="77706" y="41755"/>
                  </a:cubicBezTo>
                  <a:lnTo>
                    <a:pt x="77706" y="41755"/>
                  </a:lnTo>
                  <a:cubicBezTo>
                    <a:pt x="77620" y="42200"/>
                    <a:pt x="77533" y="42644"/>
                    <a:pt x="77447" y="43089"/>
                  </a:cubicBezTo>
                  <a:cubicBezTo>
                    <a:pt x="76696" y="44330"/>
                    <a:pt x="75836" y="45502"/>
                    <a:pt x="74880" y="46594"/>
                  </a:cubicBezTo>
                  <a:cubicBezTo>
                    <a:pt x="73656" y="48092"/>
                    <a:pt x="72308" y="49492"/>
                    <a:pt x="71043" y="50956"/>
                  </a:cubicBezTo>
                  <a:cubicBezTo>
                    <a:pt x="68953" y="53375"/>
                    <a:pt x="66926" y="55893"/>
                    <a:pt x="65009" y="58453"/>
                  </a:cubicBezTo>
                  <a:cubicBezTo>
                    <a:pt x="64929" y="58558"/>
                    <a:pt x="65036" y="58672"/>
                    <a:pt x="65145" y="58672"/>
                  </a:cubicBezTo>
                  <a:cubicBezTo>
                    <a:pt x="65180" y="58672"/>
                    <a:pt x="65215" y="58660"/>
                    <a:pt x="65243" y="58632"/>
                  </a:cubicBezTo>
                  <a:cubicBezTo>
                    <a:pt x="66199" y="57741"/>
                    <a:pt x="66746" y="57188"/>
                    <a:pt x="66890" y="57188"/>
                  </a:cubicBezTo>
                  <a:cubicBezTo>
                    <a:pt x="67035" y="57188"/>
                    <a:pt x="66774" y="57747"/>
                    <a:pt x="66112" y="59083"/>
                  </a:cubicBezTo>
                  <a:cubicBezTo>
                    <a:pt x="66055" y="59202"/>
                    <a:pt x="66143" y="59297"/>
                    <a:pt x="66240" y="59297"/>
                  </a:cubicBezTo>
                  <a:cubicBezTo>
                    <a:pt x="66284" y="59297"/>
                    <a:pt x="66331" y="59277"/>
                    <a:pt x="66366" y="59230"/>
                  </a:cubicBezTo>
                  <a:cubicBezTo>
                    <a:pt x="67334" y="57932"/>
                    <a:pt x="67742" y="57475"/>
                    <a:pt x="67841" y="57475"/>
                  </a:cubicBezTo>
                  <a:cubicBezTo>
                    <a:pt x="68036" y="57475"/>
                    <a:pt x="67034" y="59245"/>
                    <a:pt x="66745" y="59871"/>
                  </a:cubicBezTo>
                  <a:cubicBezTo>
                    <a:pt x="66689" y="59990"/>
                    <a:pt x="66775" y="60084"/>
                    <a:pt x="66871" y="60084"/>
                  </a:cubicBezTo>
                  <a:cubicBezTo>
                    <a:pt x="66914" y="60084"/>
                    <a:pt x="66960" y="60064"/>
                    <a:pt x="66996" y="60018"/>
                  </a:cubicBezTo>
                  <a:cubicBezTo>
                    <a:pt x="67476" y="59395"/>
                    <a:pt x="67703" y="59167"/>
                    <a:pt x="67789" y="59167"/>
                  </a:cubicBezTo>
                  <a:cubicBezTo>
                    <a:pt x="67986" y="59167"/>
                    <a:pt x="67452" y="60362"/>
                    <a:pt x="67553" y="60772"/>
                  </a:cubicBezTo>
                  <a:cubicBezTo>
                    <a:pt x="67570" y="60838"/>
                    <a:pt x="67637" y="60881"/>
                    <a:pt x="67703" y="60881"/>
                  </a:cubicBezTo>
                  <a:cubicBezTo>
                    <a:pt x="67740" y="60881"/>
                    <a:pt x="67775" y="60868"/>
                    <a:pt x="67801" y="60838"/>
                  </a:cubicBezTo>
                  <a:cubicBezTo>
                    <a:pt x="67894" y="60731"/>
                    <a:pt x="67986" y="60627"/>
                    <a:pt x="68078" y="60523"/>
                  </a:cubicBezTo>
                  <a:cubicBezTo>
                    <a:pt x="68173" y="60413"/>
                    <a:pt x="68074" y="60264"/>
                    <a:pt x="67966" y="60264"/>
                  </a:cubicBezTo>
                  <a:cubicBezTo>
                    <a:pt x="67932" y="60264"/>
                    <a:pt x="67898" y="60279"/>
                    <a:pt x="67868" y="60313"/>
                  </a:cubicBezTo>
                  <a:cubicBezTo>
                    <a:pt x="68150" y="59588"/>
                    <a:pt x="68390" y="58846"/>
                    <a:pt x="68586" y="58093"/>
                  </a:cubicBezTo>
                  <a:cubicBezTo>
                    <a:pt x="68618" y="57994"/>
                    <a:pt x="68528" y="57906"/>
                    <a:pt x="68437" y="57906"/>
                  </a:cubicBezTo>
                  <a:cubicBezTo>
                    <a:pt x="68403" y="57906"/>
                    <a:pt x="68369" y="57919"/>
                    <a:pt x="68341" y="57948"/>
                  </a:cubicBezTo>
                  <a:cubicBezTo>
                    <a:pt x="67771" y="58585"/>
                    <a:pt x="67506" y="58828"/>
                    <a:pt x="67428" y="58828"/>
                  </a:cubicBezTo>
                  <a:cubicBezTo>
                    <a:pt x="67225" y="58828"/>
                    <a:pt x="68314" y="57155"/>
                    <a:pt x="68569" y="56551"/>
                  </a:cubicBezTo>
                  <a:cubicBezTo>
                    <a:pt x="68614" y="56448"/>
                    <a:pt x="68533" y="56327"/>
                    <a:pt x="68439" y="56327"/>
                  </a:cubicBezTo>
                  <a:cubicBezTo>
                    <a:pt x="68407" y="56327"/>
                    <a:pt x="68374" y="56341"/>
                    <a:pt x="68344" y="56375"/>
                  </a:cubicBezTo>
                  <a:cubicBezTo>
                    <a:pt x="67450" y="57359"/>
                    <a:pt x="67099" y="57751"/>
                    <a:pt x="67041" y="57751"/>
                  </a:cubicBezTo>
                  <a:cubicBezTo>
                    <a:pt x="66954" y="57751"/>
                    <a:pt x="67551" y="56841"/>
                    <a:pt x="67957" y="55731"/>
                  </a:cubicBezTo>
                  <a:cubicBezTo>
                    <a:pt x="67995" y="55631"/>
                    <a:pt x="67899" y="55542"/>
                    <a:pt x="67807" y="55542"/>
                  </a:cubicBezTo>
                  <a:cubicBezTo>
                    <a:pt x="67772" y="55542"/>
                    <a:pt x="67737" y="55555"/>
                    <a:pt x="67712" y="55587"/>
                  </a:cubicBezTo>
                  <a:cubicBezTo>
                    <a:pt x="67157" y="56262"/>
                    <a:pt x="66577" y="56915"/>
                    <a:pt x="65971" y="57544"/>
                  </a:cubicBezTo>
                  <a:cubicBezTo>
                    <a:pt x="66765" y="56626"/>
                    <a:pt x="67547" y="55699"/>
                    <a:pt x="68318" y="54764"/>
                  </a:cubicBezTo>
                  <a:cubicBezTo>
                    <a:pt x="69912" y="52844"/>
                    <a:pt x="71456" y="50898"/>
                    <a:pt x="73116" y="49036"/>
                  </a:cubicBezTo>
                  <a:cubicBezTo>
                    <a:pt x="73451" y="48661"/>
                    <a:pt x="73780" y="48288"/>
                    <a:pt x="74106" y="47913"/>
                  </a:cubicBezTo>
                  <a:lnTo>
                    <a:pt x="74106" y="47913"/>
                  </a:lnTo>
                  <a:cubicBezTo>
                    <a:pt x="72859" y="49533"/>
                    <a:pt x="71626" y="51158"/>
                    <a:pt x="70425" y="52815"/>
                  </a:cubicBezTo>
                  <a:cubicBezTo>
                    <a:pt x="70386" y="52869"/>
                    <a:pt x="70445" y="52935"/>
                    <a:pt x="70500" y="52935"/>
                  </a:cubicBezTo>
                  <a:cubicBezTo>
                    <a:pt x="70518" y="52935"/>
                    <a:pt x="70536" y="52928"/>
                    <a:pt x="70550" y="52910"/>
                  </a:cubicBezTo>
                  <a:cubicBezTo>
                    <a:pt x="72698" y="50130"/>
                    <a:pt x="74863" y="47359"/>
                    <a:pt x="77066" y="44622"/>
                  </a:cubicBezTo>
                  <a:cubicBezTo>
                    <a:pt x="77750" y="43773"/>
                    <a:pt x="79003" y="42610"/>
                    <a:pt x="79479" y="41634"/>
                  </a:cubicBezTo>
                  <a:lnTo>
                    <a:pt x="79479" y="41634"/>
                  </a:lnTo>
                  <a:cubicBezTo>
                    <a:pt x="78616" y="43409"/>
                    <a:pt x="77311" y="45017"/>
                    <a:pt x="76179" y="46628"/>
                  </a:cubicBezTo>
                  <a:cubicBezTo>
                    <a:pt x="76099" y="46746"/>
                    <a:pt x="76213" y="46874"/>
                    <a:pt x="76330" y="46874"/>
                  </a:cubicBezTo>
                  <a:cubicBezTo>
                    <a:pt x="76368" y="46874"/>
                    <a:pt x="76407" y="46860"/>
                    <a:pt x="76439" y="46828"/>
                  </a:cubicBezTo>
                  <a:cubicBezTo>
                    <a:pt x="77403" y="45835"/>
                    <a:pt x="78344" y="44821"/>
                    <a:pt x="79274" y="43794"/>
                  </a:cubicBezTo>
                  <a:lnTo>
                    <a:pt x="79274" y="43794"/>
                  </a:lnTo>
                  <a:cubicBezTo>
                    <a:pt x="78315" y="44854"/>
                    <a:pt x="77620" y="46623"/>
                    <a:pt x="76970" y="47890"/>
                  </a:cubicBezTo>
                  <a:cubicBezTo>
                    <a:pt x="76912" y="48006"/>
                    <a:pt x="77014" y="48140"/>
                    <a:pt x="77120" y="48140"/>
                  </a:cubicBezTo>
                  <a:cubicBezTo>
                    <a:pt x="77157" y="48140"/>
                    <a:pt x="77193" y="48124"/>
                    <a:pt x="77224" y="48086"/>
                  </a:cubicBezTo>
                  <a:cubicBezTo>
                    <a:pt x="77490" y="47755"/>
                    <a:pt x="78778" y="45948"/>
                    <a:pt x="78983" y="45948"/>
                  </a:cubicBezTo>
                  <a:cubicBezTo>
                    <a:pt x="79077" y="45948"/>
                    <a:pt x="78945" y="46324"/>
                    <a:pt x="78388" y="47390"/>
                  </a:cubicBezTo>
                  <a:cubicBezTo>
                    <a:pt x="77727" y="48658"/>
                    <a:pt x="76774" y="49821"/>
                    <a:pt x="76029" y="51043"/>
                  </a:cubicBezTo>
                  <a:cubicBezTo>
                    <a:pt x="75962" y="51155"/>
                    <a:pt x="76066" y="51282"/>
                    <a:pt x="76173" y="51282"/>
                  </a:cubicBezTo>
                  <a:cubicBezTo>
                    <a:pt x="76209" y="51282"/>
                    <a:pt x="76245" y="51267"/>
                    <a:pt x="76275" y="51233"/>
                  </a:cubicBezTo>
                  <a:cubicBezTo>
                    <a:pt x="76780" y="50661"/>
                    <a:pt x="79003" y="48693"/>
                    <a:pt x="79086" y="48511"/>
                  </a:cubicBezTo>
                  <a:lnTo>
                    <a:pt x="79086" y="48511"/>
                  </a:lnTo>
                  <a:cubicBezTo>
                    <a:pt x="78125" y="50618"/>
                    <a:pt x="76387" y="52451"/>
                    <a:pt x="75085" y="54351"/>
                  </a:cubicBezTo>
                  <a:cubicBezTo>
                    <a:pt x="75009" y="54462"/>
                    <a:pt x="75119" y="54587"/>
                    <a:pt x="75229" y="54587"/>
                  </a:cubicBezTo>
                  <a:cubicBezTo>
                    <a:pt x="75265" y="54587"/>
                    <a:pt x="75301" y="54574"/>
                    <a:pt x="75330" y="54542"/>
                  </a:cubicBezTo>
                  <a:cubicBezTo>
                    <a:pt x="76139" y="53645"/>
                    <a:pt x="78141" y="51245"/>
                    <a:pt x="78508" y="51245"/>
                  </a:cubicBezTo>
                  <a:cubicBezTo>
                    <a:pt x="78673" y="51245"/>
                    <a:pt x="78507" y="51729"/>
                    <a:pt x="77756" y="53052"/>
                  </a:cubicBezTo>
                  <a:cubicBezTo>
                    <a:pt x="76035" y="56080"/>
                    <a:pt x="73618" y="58722"/>
                    <a:pt x="71312" y="61312"/>
                  </a:cubicBezTo>
                  <a:cubicBezTo>
                    <a:pt x="70962" y="61701"/>
                    <a:pt x="70604" y="62085"/>
                    <a:pt x="70252" y="62472"/>
                  </a:cubicBezTo>
                  <a:cubicBezTo>
                    <a:pt x="70246" y="62348"/>
                    <a:pt x="70246" y="62221"/>
                    <a:pt x="70252" y="62094"/>
                  </a:cubicBezTo>
                  <a:cubicBezTo>
                    <a:pt x="70512" y="61670"/>
                    <a:pt x="70778" y="61216"/>
                    <a:pt x="70991" y="60827"/>
                  </a:cubicBezTo>
                  <a:cubicBezTo>
                    <a:pt x="71569" y="60041"/>
                    <a:pt x="72285" y="59025"/>
                    <a:pt x="72360" y="58918"/>
                  </a:cubicBezTo>
                  <a:cubicBezTo>
                    <a:pt x="72436" y="58812"/>
                    <a:pt x="72323" y="58682"/>
                    <a:pt x="72215" y="58682"/>
                  </a:cubicBezTo>
                  <a:cubicBezTo>
                    <a:pt x="72180" y="58682"/>
                    <a:pt x="72145" y="58696"/>
                    <a:pt x="72117" y="58731"/>
                  </a:cubicBezTo>
                  <a:cubicBezTo>
                    <a:pt x="70662" y="60587"/>
                    <a:pt x="69224" y="62212"/>
                    <a:pt x="68445" y="64467"/>
                  </a:cubicBezTo>
                  <a:cubicBezTo>
                    <a:pt x="68405" y="64580"/>
                    <a:pt x="68510" y="64676"/>
                    <a:pt x="68613" y="64676"/>
                  </a:cubicBezTo>
                  <a:cubicBezTo>
                    <a:pt x="68653" y="64676"/>
                    <a:pt x="68692" y="64662"/>
                    <a:pt x="68722" y="64629"/>
                  </a:cubicBezTo>
                  <a:cubicBezTo>
                    <a:pt x="69005" y="64320"/>
                    <a:pt x="69294" y="64011"/>
                    <a:pt x="69580" y="63705"/>
                  </a:cubicBezTo>
                  <a:cubicBezTo>
                    <a:pt x="69594" y="63702"/>
                    <a:pt x="69611" y="63699"/>
                    <a:pt x="69626" y="63696"/>
                  </a:cubicBezTo>
                  <a:cubicBezTo>
                    <a:pt x="71857" y="62700"/>
                    <a:pt x="73177" y="60939"/>
                    <a:pt x="74525" y="58964"/>
                  </a:cubicBezTo>
                  <a:cubicBezTo>
                    <a:pt x="75437" y="57636"/>
                    <a:pt x="76237" y="56228"/>
                    <a:pt x="77120" y="54879"/>
                  </a:cubicBezTo>
                  <a:cubicBezTo>
                    <a:pt x="78190" y="53250"/>
                    <a:pt x="80126" y="51953"/>
                    <a:pt x="81132" y="50448"/>
                  </a:cubicBezTo>
                  <a:lnTo>
                    <a:pt x="81132" y="50448"/>
                  </a:lnTo>
                  <a:cubicBezTo>
                    <a:pt x="79011" y="53625"/>
                    <a:pt x="76781" y="56714"/>
                    <a:pt x="74332" y="59637"/>
                  </a:cubicBezTo>
                  <a:cubicBezTo>
                    <a:pt x="73373" y="60688"/>
                    <a:pt x="72423" y="61748"/>
                    <a:pt x="71482" y="62816"/>
                  </a:cubicBezTo>
                  <a:cubicBezTo>
                    <a:pt x="71374" y="62940"/>
                    <a:pt x="71481" y="63104"/>
                    <a:pt x="71604" y="63104"/>
                  </a:cubicBezTo>
                  <a:cubicBezTo>
                    <a:pt x="71642" y="63104"/>
                    <a:pt x="71681" y="63089"/>
                    <a:pt x="71716" y="63052"/>
                  </a:cubicBezTo>
                  <a:cubicBezTo>
                    <a:pt x="72920" y="61805"/>
                    <a:pt x="74052" y="60506"/>
                    <a:pt x="75143" y="59175"/>
                  </a:cubicBezTo>
                  <a:cubicBezTo>
                    <a:pt x="75449" y="58875"/>
                    <a:pt x="75738" y="58583"/>
                    <a:pt x="75974" y="58326"/>
                  </a:cubicBezTo>
                  <a:cubicBezTo>
                    <a:pt x="76657" y="57586"/>
                    <a:pt x="76985" y="57303"/>
                    <a:pt x="77089" y="57303"/>
                  </a:cubicBezTo>
                  <a:cubicBezTo>
                    <a:pt x="77292" y="57303"/>
                    <a:pt x="76645" y="58377"/>
                    <a:pt x="76113" y="59239"/>
                  </a:cubicBezTo>
                  <a:cubicBezTo>
                    <a:pt x="76762" y="58208"/>
                    <a:pt x="77698" y="57186"/>
                    <a:pt x="78220" y="55890"/>
                  </a:cubicBezTo>
                  <a:cubicBezTo>
                    <a:pt x="78266" y="55776"/>
                    <a:pt x="78156" y="55681"/>
                    <a:pt x="78050" y="55681"/>
                  </a:cubicBezTo>
                  <a:cubicBezTo>
                    <a:pt x="78009" y="55681"/>
                    <a:pt x="77968" y="55695"/>
                    <a:pt x="77937" y="55728"/>
                  </a:cubicBezTo>
                  <a:cubicBezTo>
                    <a:pt x="77747" y="55930"/>
                    <a:pt x="77562" y="56135"/>
                    <a:pt x="77372" y="56340"/>
                  </a:cubicBezTo>
                  <a:cubicBezTo>
                    <a:pt x="79084" y="54057"/>
                    <a:pt x="80700" y="51698"/>
                    <a:pt x="82300" y="49319"/>
                  </a:cubicBezTo>
                  <a:cubicBezTo>
                    <a:pt x="82385" y="49191"/>
                    <a:pt x="82268" y="49067"/>
                    <a:pt x="82146" y="49067"/>
                  </a:cubicBezTo>
                  <a:cubicBezTo>
                    <a:pt x="82106" y="49067"/>
                    <a:pt x="82065" y="49081"/>
                    <a:pt x="82031" y="49111"/>
                  </a:cubicBezTo>
                  <a:cubicBezTo>
                    <a:pt x="80472" y="50497"/>
                    <a:pt x="79035" y="52015"/>
                    <a:pt x="77741" y="53652"/>
                  </a:cubicBezTo>
                  <a:cubicBezTo>
                    <a:pt x="78529" y="52356"/>
                    <a:pt x="79225" y="51011"/>
                    <a:pt x="79785" y="49590"/>
                  </a:cubicBezTo>
                  <a:cubicBezTo>
                    <a:pt x="79829" y="49482"/>
                    <a:pt x="79723" y="49390"/>
                    <a:pt x="79623" y="49390"/>
                  </a:cubicBezTo>
                  <a:cubicBezTo>
                    <a:pt x="79585" y="49390"/>
                    <a:pt x="79547" y="49403"/>
                    <a:pt x="79520" y="49434"/>
                  </a:cubicBezTo>
                  <a:cubicBezTo>
                    <a:pt x="78370" y="50708"/>
                    <a:pt x="77085" y="51990"/>
                    <a:pt x="76134" y="53374"/>
                  </a:cubicBezTo>
                  <a:lnTo>
                    <a:pt x="76134" y="53374"/>
                  </a:lnTo>
                  <a:cubicBezTo>
                    <a:pt x="77490" y="51398"/>
                    <a:pt x="78922" y="49621"/>
                    <a:pt x="79924" y="47419"/>
                  </a:cubicBezTo>
                  <a:cubicBezTo>
                    <a:pt x="79977" y="47303"/>
                    <a:pt x="79892" y="47185"/>
                    <a:pt x="79787" y="47185"/>
                  </a:cubicBezTo>
                  <a:cubicBezTo>
                    <a:pt x="79752" y="47185"/>
                    <a:pt x="79714" y="47199"/>
                    <a:pt x="79678" y="47232"/>
                  </a:cubicBezTo>
                  <a:cubicBezTo>
                    <a:pt x="78856" y="48000"/>
                    <a:pt x="77398" y="49400"/>
                    <a:pt x="77040" y="49986"/>
                  </a:cubicBezTo>
                  <a:cubicBezTo>
                    <a:pt x="78099" y="48245"/>
                    <a:pt x="79162" y="46813"/>
                    <a:pt x="79782" y="44864"/>
                  </a:cubicBezTo>
                  <a:cubicBezTo>
                    <a:pt x="79816" y="44760"/>
                    <a:pt x="79717" y="44662"/>
                    <a:pt x="79622" y="44662"/>
                  </a:cubicBezTo>
                  <a:cubicBezTo>
                    <a:pt x="79586" y="44662"/>
                    <a:pt x="79550" y="44677"/>
                    <a:pt x="79522" y="44711"/>
                  </a:cubicBezTo>
                  <a:cubicBezTo>
                    <a:pt x="78479" y="46001"/>
                    <a:pt x="78048" y="46490"/>
                    <a:pt x="77983" y="46490"/>
                  </a:cubicBezTo>
                  <a:cubicBezTo>
                    <a:pt x="77838" y="46490"/>
                    <a:pt x="79495" y="44082"/>
                    <a:pt x="80247" y="42699"/>
                  </a:cubicBezTo>
                  <a:cubicBezTo>
                    <a:pt x="80312" y="42581"/>
                    <a:pt x="80208" y="42448"/>
                    <a:pt x="80097" y="42448"/>
                  </a:cubicBezTo>
                  <a:cubicBezTo>
                    <a:pt x="80059" y="42448"/>
                    <a:pt x="80020" y="42463"/>
                    <a:pt x="79987" y="42500"/>
                  </a:cubicBezTo>
                  <a:cubicBezTo>
                    <a:pt x="79234" y="43346"/>
                    <a:pt x="77649" y="45110"/>
                    <a:pt x="77328" y="45566"/>
                  </a:cubicBezTo>
                  <a:cubicBezTo>
                    <a:pt x="78480" y="43926"/>
                    <a:pt x="79528" y="42298"/>
                    <a:pt x="80406" y="40496"/>
                  </a:cubicBezTo>
                  <a:cubicBezTo>
                    <a:pt x="80464" y="40376"/>
                    <a:pt x="80361" y="40236"/>
                    <a:pt x="80253" y="40236"/>
                  </a:cubicBezTo>
                  <a:cubicBezTo>
                    <a:pt x="80215" y="40236"/>
                    <a:pt x="80176" y="40253"/>
                    <a:pt x="80143" y="40294"/>
                  </a:cubicBezTo>
                  <a:cubicBezTo>
                    <a:pt x="79115" y="41567"/>
                    <a:pt x="78093" y="42846"/>
                    <a:pt x="77074" y="44125"/>
                  </a:cubicBezTo>
                  <a:cubicBezTo>
                    <a:pt x="77761" y="43080"/>
                    <a:pt x="78362" y="41974"/>
                    <a:pt x="78830" y="40765"/>
                  </a:cubicBezTo>
                  <a:cubicBezTo>
                    <a:pt x="78871" y="40657"/>
                    <a:pt x="78778" y="40586"/>
                    <a:pt x="78685" y="40586"/>
                  </a:cubicBezTo>
                  <a:cubicBezTo>
                    <a:pt x="78649" y="40586"/>
                    <a:pt x="78613" y="40597"/>
                    <a:pt x="78584" y="40620"/>
                  </a:cubicBezTo>
                  <a:cubicBezTo>
                    <a:pt x="73994" y="44538"/>
                    <a:pt x="70841" y="49657"/>
                    <a:pt x="67293" y="54467"/>
                  </a:cubicBezTo>
                  <a:cubicBezTo>
                    <a:pt x="66167" y="55992"/>
                    <a:pt x="65731" y="56571"/>
                    <a:pt x="65717" y="56571"/>
                  </a:cubicBezTo>
                  <a:cubicBezTo>
                    <a:pt x="65676" y="56571"/>
                    <a:pt x="69073" y="51862"/>
                    <a:pt x="69718" y="50979"/>
                  </a:cubicBezTo>
                  <a:cubicBezTo>
                    <a:pt x="70919" y="49333"/>
                    <a:pt x="72126" y="47694"/>
                    <a:pt x="73327" y="46048"/>
                  </a:cubicBezTo>
                  <a:cubicBezTo>
                    <a:pt x="74984" y="44070"/>
                    <a:pt x="76889" y="42304"/>
                    <a:pt x="77718" y="39818"/>
                  </a:cubicBezTo>
                  <a:cubicBezTo>
                    <a:pt x="77752" y="39716"/>
                    <a:pt x="77670" y="39649"/>
                    <a:pt x="77585" y="39649"/>
                  </a:cubicBezTo>
                  <a:cubicBezTo>
                    <a:pt x="77540" y="39649"/>
                    <a:pt x="77494" y="39668"/>
                    <a:pt x="77464" y="39711"/>
                  </a:cubicBezTo>
                  <a:cubicBezTo>
                    <a:pt x="76020" y="41853"/>
                    <a:pt x="74516" y="43949"/>
                    <a:pt x="73001" y="46039"/>
                  </a:cubicBezTo>
                  <a:cubicBezTo>
                    <a:pt x="72230" y="46960"/>
                    <a:pt x="71456" y="47881"/>
                    <a:pt x="70703" y="48817"/>
                  </a:cubicBezTo>
                  <a:cubicBezTo>
                    <a:pt x="69617" y="50168"/>
                    <a:pt x="68552" y="51536"/>
                    <a:pt x="67481" y="52899"/>
                  </a:cubicBezTo>
                  <a:cubicBezTo>
                    <a:pt x="67173" y="53285"/>
                    <a:pt x="65443" y="55717"/>
                    <a:pt x="65318" y="55717"/>
                  </a:cubicBezTo>
                  <a:cubicBezTo>
                    <a:pt x="65267" y="55717"/>
                    <a:pt x="65482" y="55314"/>
                    <a:pt x="66167" y="54207"/>
                  </a:cubicBezTo>
                  <a:cubicBezTo>
                    <a:pt x="69375" y="49022"/>
                    <a:pt x="74170" y="44752"/>
                    <a:pt x="76459" y="39033"/>
                  </a:cubicBezTo>
                  <a:cubicBezTo>
                    <a:pt x="76503" y="38927"/>
                    <a:pt x="76410" y="38854"/>
                    <a:pt x="76317" y="38854"/>
                  </a:cubicBezTo>
                  <a:cubicBezTo>
                    <a:pt x="76280" y="38854"/>
                    <a:pt x="76243" y="38866"/>
                    <a:pt x="76214" y="38891"/>
                  </a:cubicBezTo>
                  <a:cubicBezTo>
                    <a:pt x="76087" y="39001"/>
                    <a:pt x="75957" y="39122"/>
                    <a:pt x="75830" y="39235"/>
                  </a:cubicBezTo>
                  <a:cubicBezTo>
                    <a:pt x="75897" y="39104"/>
                    <a:pt x="75796" y="38993"/>
                    <a:pt x="75685" y="38993"/>
                  </a:cubicBezTo>
                  <a:cubicBezTo>
                    <a:pt x="75635" y="38993"/>
                    <a:pt x="75583" y="39016"/>
                    <a:pt x="75544" y="39070"/>
                  </a:cubicBezTo>
                  <a:cubicBezTo>
                    <a:pt x="75267" y="39463"/>
                    <a:pt x="74996" y="39858"/>
                    <a:pt x="74718" y="40254"/>
                  </a:cubicBezTo>
                  <a:cubicBezTo>
                    <a:pt x="73616" y="41287"/>
                    <a:pt x="72487" y="42413"/>
                    <a:pt x="71378" y="43620"/>
                  </a:cubicBezTo>
                  <a:cubicBezTo>
                    <a:pt x="72966" y="41527"/>
                    <a:pt x="74528" y="39405"/>
                    <a:pt x="75518" y="36989"/>
                  </a:cubicBezTo>
                  <a:cubicBezTo>
                    <a:pt x="75560" y="36885"/>
                    <a:pt x="75463" y="36802"/>
                    <a:pt x="75368" y="36802"/>
                  </a:cubicBezTo>
                  <a:cubicBezTo>
                    <a:pt x="75331" y="36802"/>
                    <a:pt x="75295" y="36815"/>
                    <a:pt x="75267" y="36844"/>
                  </a:cubicBezTo>
                  <a:cubicBezTo>
                    <a:pt x="74845" y="37283"/>
                    <a:pt x="74450" y="37748"/>
                    <a:pt x="74043" y="38204"/>
                  </a:cubicBezTo>
                  <a:cubicBezTo>
                    <a:pt x="77178" y="33842"/>
                    <a:pt x="80308" y="29474"/>
                    <a:pt x="83426" y="25100"/>
                  </a:cubicBezTo>
                  <a:cubicBezTo>
                    <a:pt x="85083" y="22790"/>
                    <a:pt x="86697" y="20449"/>
                    <a:pt x="88273" y="18082"/>
                  </a:cubicBezTo>
                  <a:cubicBezTo>
                    <a:pt x="88417" y="17865"/>
                    <a:pt x="88914" y="17039"/>
                    <a:pt x="89434" y="16156"/>
                  </a:cubicBezTo>
                  <a:cubicBezTo>
                    <a:pt x="90251" y="15076"/>
                    <a:pt x="90987" y="13936"/>
                    <a:pt x="91633" y="12744"/>
                  </a:cubicBezTo>
                  <a:lnTo>
                    <a:pt x="91633" y="12744"/>
                  </a:lnTo>
                  <a:cubicBezTo>
                    <a:pt x="92023" y="12824"/>
                    <a:pt x="90704" y="15714"/>
                    <a:pt x="90282" y="16488"/>
                  </a:cubicBezTo>
                  <a:cubicBezTo>
                    <a:pt x="89933" y="17126"/>
                    <a:pt x="89535" y="17735"/>
                    <a:pt x="89119" y="18336"/>
                  </a:cubicBezTo>
                  <a:cubicBezTo>
                    <a:pt x="87817" y="19834"/>
                    <a:pt x="86570" y="21387"/>
                    <a:pt x="85438" y="23013"/>
                  </a:cubicBezTo>
                  <a:cubicBezTo>
                    <a:pt x="83356" y="25516"/>
                    <a:pt x="81234" y="27955"/>
                    <a:pt x="79494" y="30730"/>
                  </a:cubicBezTo>
                  <a:cubicBezTo>
                    <a:pt x="79431" y="30830"/>
                    <a:pt x="79522" y="30958"/>
                    <a:pt x="79627" y="30958"/>
                  </a:cubicBezTo>
                  <a:cubicBezTo>
                    <a:pt x="79651" y="30958"/>
                    <a:pt x="79677" y="30951"/>
                    <a:pt x="79701" y="30935"/>
                  </a:cubicBezTo>
                  <a:cubicBezTo>
                    <a:pt x="80518" y="30369"/>
                    <a:pt x="81301" y="29754"/>
                    <a:pt x="82043" y="29093"/>
                  </a:cubicBezTo>
                  <a:lnTo>
                    <a:pt x="82043" y="29093"/>
                  </a:lnTo>
                  <a:cubicBezTo>
                    <a:pt x="81858" y="29540"/>
                    <a:pt x="81682" y="29991"/>
                    <a:pt x="81520" y="30450"/>
                  </a:cubicBezTo>
                  <a:cubicBezTo>
                    <a:pt x="81486" y="30545"/>
                    <a:pt x="81580" y="30652"/>
                    <a:pt x="81677" y="30652"/>
                  </a:cubicBezTo>
                  <a:cubicBezTo>
                    <a:pt x="81703" y="30652"/>
                    <a:pt x="81730" y="30644"/>
                    <a:pt x="81754" y="30626"/>
                  </a:cubicBezTo>
                  <a:cubicBezTo>
                    <a:pt x="82375" y="30155"/>
                    <a:pt x="82967" y="29656"/>
                    <a:pt x="83535" y="29139"/>
                  </a:cubicBezTo>
                  <a:lnTo>
                    <a:pt x="83535" y="29139"/>
                  </a:lnTo>
                  <a:cubicBezTo>
                    <a:pt x="83189" y="29817"/>
                    <a:pt x="82886" y="30519"/>
                    <a:pt x="82626" y="31238"/>
                  </a:cubicBezTo>
                  <a:cubicBezTo>
                    <a:pt x="82586" y="31346"/>
                    <a:pt x="82683" y="31430"/>
                    <a:pt x="82780" y="31430"/>
                  </a:cubicBezTo>
                  <a:cubicBezTo>
                    <a:pt x="82818" y="31430"/>
                    <a:pt x="82856" y="31417"/>
                    <a:pt x="82886" y="31388"/>
                  </a:cubicBezTo>
                  <a:cubicBezTo>
                    <a:pt x="83258" y="31015"/>
                    <a:pt x="83631" y="30640"/>
                    <a:pt x="84003" y="30265"/>
                  </a:cubicBezTo>
                  <a:lnTo>
                    <a:pt x="84003" y="30265"/>
                  </a:lnTo>
                  <a:cubicBezTo>
                    <a:pt x="83908" y="30481"/>
                    <a:pt x="83807" y="30698"/>
                    <a:pt x="83726" y="30920"/>
                  </a:cubicBezTo>
                  <a:cubicBezTo>
                    <a:pt x="83685" y="31038"/>
                    <a:pt x="83782" y="31114"/>
                    <a:pt x="83881" y="31114"/>
                  </a:cubicBezTo>
                  <a:cubicBezTo>
                    <a:pt x="83921" y="31114"/>
                    <a:pt x="83960" y="31102"/>
                    <a:pt x="83992" y="31076"/>
                  </a:cubicBezTo>
                  <a:cubicBezTo>
                    <a:pt x="88712" y="27095"/>
                    <a:pt x="91850" y="21812"/>
                    <a:pt x="95877" y="17198"/>
                  </a:cubicBezTo>
                  <a:lnTo>
                    <a:pt x="95877" y="17198"/>
                  </a:lnTo>
                  <a:cubicBezTo>
                    <a:pt x="94113" y="19219"/>
                    <a:pt x="92491" y="22279"/>
                    <a:pt x="90634" y="24531"/>
                  </a:cubicBezTo>
                  <a:cubicBezTo>
                    <a:pt x="88686" y="26899"/>
                    <a:pt x="86682" y="29214"/>
                    <a:pt x="84840" y="31668"/>
                  </a:cubicBezTo>
                  <a:cubicBezTo>
                    <a:pt x="84757" y="31779"/>
                    <a:pt x="84877" y="31911"/>
                    <a:pt x="84991" y="31911"/>
                  </a:cubicBezTo>
                  <a:cubicBezTo>
                    <a:pt x="85029" y="31911"/>
                    <a:pt x="85065" y="31897"/>
                    <a:pt x="85094" y="31864"/>
                  </a:cubicBezTo>
                  <a:cubicBezTo>
                    <a:pt x="87294" y="29370"/>
                    <a:pt x="89353" y="26771"/>
                    <a:pt x="91394" y="24147"/>
                  </a:cubicBezTo>
                  <a:cubicBezTo>
                    <a:pt x="92107" y="23232"/>
                    <a:pt x="92982" y="22291"/>
                    <a:pt x="93848" y="21327"/>
                  </a:cubicBezTo>
                  <a:lnTo>
                    <a:pt x="93848" y="21327"/>
                  </a:lnTo>
                  <a:cubicBezTo>
                    <a:pt x="92777" y="22735"/>
                    <a:pt x="91801" y="24216"/>
                    <a:pt x="90932" y="25758"/>
                  </a:cubicBezTo>
                  <a:cubicBezTo>
                    <a:pt x="89298" y="27788"/>
                    <a:pt x="87661" y="29814"/>
                    <a:pt x="86258" y="31983"/>
                  </a:cubicBezTo>
                  <a:cubicBezTo>
                    <a:pt x="86180" y="32101"/>
                    <a:pt x="86288" y="32225"/>
                    <a:pt x="86401" y="32225"/>
                  </a:cubicBezTo>
                  <a:cubicBezTo>
                    <a:pt x="86439" y="32225"/>
                    <a:pt x="86477" y="32211"/>
                    <a:pt x="86509" y="32179"/>
                  </a:cubicBezTo>
                  <a:cubicBezTo>
                    <a:pt x="88224" y="30487"/>
                    <a:pt x="89820" y="28709"/>
                    <a:pt x="91368" y="26884"/>
                  </a:cubicBezTo>
                  <a:cubicBezTo>
                    <a:pt x="92193" y="26307"/>
                    <a:pt x="92985" y="25698"/>
                    <a:pt x="93721" y="25025"/>
                  </a:cubicBezTo>
                  <a:lnTo>
                    <a:pt x="93721" y="25025"/>
                  </a:lnTo>
                  <a:cubicBezTo>
                    <a:pt x="93253" y="25692"/>
                    <a:pt x="92806" y="26376"/>
                    <a:pt x="92390" y="27095"/>
                  </a:cubicBezTo>
                  <a:cubicBezTo>
                    <a:pt x="92312" y="27231"/>
                    <a:pt x="92421" y="27347"/>
                    <a:pt x="92543" y="27347"/>
                  </a:cubicBezTo>
                  <a:cubicBezTo>
                    <a:pt x="92583" y="27347"/>
                    <a:pt x="92625" y="27334"/>
                    <a:pt x="92661" y="27306"/>
                  </a:cubicBezTo>
                  <a:cubicBezTo>
                    <a:pt x="93819" y="26388"/>
                    <a:pt x="94927" y="25406"/>
                    <a:pt x="95981" y="24364"/>
                  </a:cubicBezTo>
                  <a:lnTo>
                    <a:pt x="95981" y="24364"/>
                  </a:lnTo>
                  <a:cubicBezTo>
                    <a:pt x="95187" y="25366"/>
                    <a:pt x="94405" y="26376"/>
                    <a:pt x="93654" y="27412"/>
                  </a:cubicBezTo>
                  <a:cubicBezTo>
                    <a:pt x="93577" y="27523"/>
                    <a:pt x="93689" y="27668"/>
                    <a:pt x="93805" y="27668"/>
                  </a:cubicBezTo>
                  <a:cubicBezTo>
                    <a:pt x="93831" y="27668"/>
                    <a:pt x="93858" y="27660"/>
                    <a:pt x="93882" y="27643"/>
                  </a:cubicBezTo>
                  <a:cubicBezTo>
                    <a:pt x="94538" y="27190"/>
                    <a:pt x="95164" y="26705"/>
                    <a:pt x="95770" y="26200"/>
                  </a:cubicBezTo>
                  <a:lnTo>
                    <a:pt x="95770" y="26200"/>
                  </a:lnTo>
                  <a:cubicBezTo>
                    <a:pt x="95641" y="26393"/>
                    <a:pt x="95508" y="26581"/>
                    <a:pt x="95381" y="26777"/>
                  </a:cubicBezTo>
                  <a:cubicBezTo>
                    <a:pt x="95301" y="26907"/>
                    <a:pt x="95415" y="27035"/>
                    <a:pt x="95537" y="27035"/>
                  </a:cubicBezTo>
                  <a:cubicBezTo>
                    <a:pt x="95578" y="27035"/>
                    <a:pt x="95620" y="27021"/>
                    <a:pt x="95655" y="26988"/>
                  </a:cubicBezTo>
                  <a:cubicBezTo>
                    <a:pt x="97041" y="25698"/>
                    <a:pt x="98213" y="24237"/>
                    <a:pt x="99316" y="22721"/>
                  </a:cubicBezTo>
                  <a:cubicBezTo>
                    <a:pt x="101533" y="20227"/>
                    <a:pt x="103470" y="17458"/>
                    <a:pt x="105373" y="14718"/>
                  </a:cubicBezTo>
                  <a:cubicBezTo>
                    <a:pt x="105757" y="14325"/>
                    <a:pt x="105964" y="14167"/>
                    <a:pt x="106050" y="14167"/>
                  </a:cubicBezTo>
                  <a:cubicBezTo>
                    <a:pt x="106391" y="14167"/>
                    <a:pt x="104797" y="16674"/>
                    <a:pt x="104723" y="16782"/>
                  </a:cubicBezTo>
                  <a:cubicBezTo>
                    <a:pt x="103655" y="18370"/>
                    <a:pt x="102312" y="19814"/>
                    <a:pt x="101045" y="21249"/>
                  </a:cubicBezTo>
                  <a:cubicBezTo>
                    <a:pt x="99102" y="23449"/>
                    <a:pt x="97188" y="25605"/>
                    <a:pt x="95540" y="28036"/>
                  </a:cubicBezTo>
                  <a:cubicBezTo>
                    <a:pt x="95453" y="28164"/>
                    <a:pt x="95574" y="28300"/>
                    <a:pt x="95698" y="28300"/>
                  </a:cubicBezTo>
                  <a:cubicBezTo>
                    <a:pt x="95739" y="28300"/>
                    <a:pt x="95780" y="28285"/>
                    <a:pt x="95814" y="28250"/>
                  </a:cubicBezTo>
                  <a:cubicBezTo>
                    <a:pt x="98914" y="25083"/>
                    <a:pt x="101775" y="21711"/>
                    <a:pt x="104648" y="18336"/>
                  </a:cubicBezTo>
                  <a:cubicBezTo>
                    <a:pt x="104978" y="17948"/>
                    <a:pt x="106705" y="15615"/>
                    <a:pt x="106899" y="15615"/>
                  </a:cubicBezTo>
                  <a:cubicBezTo>
                    <a:pt x="106971" y="15615"/>
                    <a:pt x="106831" y="15937"/>
                    <a:pt x="106328" y="16803"/>
                  </a:cubicBezTo>
                  <a:cubicBezTo>
                    <a:pt x="106178" y="17063"/>
                    <a:pt x="106002" y="17305"/>
                    <a:pt x="105840" y="17559"/>
                  </a:cubicBezTo>
                  <a:cubicBezTo>
                    <a:pt x="103135" y="20388"/>
                    <a:pt x="100843" y="23639"/>
                    <a:pt x="98305" y="26601"/>
                  </a:cubicBezTo>
                  <a:cubicBezTo>
                    <a:pt x="96175" y="29081"/>
                    <a:pt x="94067" y="31555"/>
                    <a:pt x="92095" y="34133"/>
                  </a:cubicBezTo>
                  <a:cubicBezTo>
                    <a:pt x="91963" y="34286"/>
                    <a:pt x="91835" y="34442"/>
                    <a:pt x="91703" y="34595"/>
                  </a:cubicBezTo>
                  <a:cubicBezTo>
                    <a:pt x="91356" y="34997"/>
                    <a:pt x="89555" y="37434"/>
                    <a:pt x="89352" y="37434"/>
                  </a:cubicBezTo>
                  <a:cubicBezTo>
                    <a:pt x="89278" y="37434"/>
                    <a:pt x="89419" y="37107"/>
                    <a:pt x="89924" y="36232"/>
                  </a:cubicBezTo>
                  <a:cubicBezTo>
                    <a:pt x="91371" y="33729"/>
                    <a:pt x="93530" y="31607"/>
                    <a:pt x="95499" y="29508"/>
                  </a:cubicBezTo>
                  <a:cubicBezTo>
                    <a:pt x="95617" y="29384"/>
                    <a:pt x="95499" y="29210"/>
                    <a:pt x="95367" y="29210"/>
                  </a:cubicBezTo>
                  <a:cubicBezTo>
                    <a:pt x="95327" y="29210"/>
                    <a:pt x="95287" y="29226"/>
                    <a:pt x="95251" y="29263"/>
                  </a:cubicBezTo>
                  <a:cubicBezTo>
                    <a:pt x="93282" y="31345"/>
                    <a:pt x="91264" y="33363"/>
                    <a:pt x="89428" y="35565"/>
                  </a:cubicBezTo>
                  <a:cubicBezTo>
                    <a:pt x="89320" y="35693"/>
                    <a:pt x="89434" y="35864"/>
                    <a:pt x="89556" y="35864"/>
                  </a:cubicBezTo>
                  <a:cubicBezTo>
                    <a:pt x="89595" y="35864"/>
                    <a:pt x="89634" y="35848"/>
                    <a:pt x="89667" y="35808"/>
                  </a:cubicBezTo>
                  <a:cubicBezTo>
                    <a:pt x="89901" y="35528"/>
                    <a:pt x="90144" y="35262"/>
                    <a:pt x="90380" y="34988"/>
                  </a:cubicBezTo>
                  <a:lnTo>
                    <a:pt x="90380" y="34988"/>
                  </a:lnTo>
                  <a:cubicBezTo>
                    <a:pt x="89595" y="36125"/>
                    <a:pt x="88888" y="37315"/>
                    <a:pt x="88290" y="38588"/>
                  </a:cubicBezTo>
                  <a:cubicBezTo>
                    <a:pt x="88230" y="38717"/>
                    <a:pt x="88337" y="38866"/>
                    <a:pt x="88453" y="38866"/>
                  </a:cubicBezTo>
                  <a:cubicBezTo>
                    <a:pt x="88493" y="38866"/>
                    <a:pt x="88535" y="38848"/>
                    <a:pt x="88570" y="38805"/>
                  </a:cubicBezTo>
                  <a:cubicBezTo>
                    <a:pt x="88925" y="38383"/>
                    <a:pt x="89280" y="37956"/>
                    <a:pt x="89636" y="37531"/>
                  </a:cubicBezTo>
                  <a:lnTo>
                    <a:pt x="89636" y="37531"/>
                  </a:lnTo>
                  <a:cubicBezTo>
                    <a:pt x="89145" y="38253"/>
                    <a:pt x="88663" y="38984"/>
                    <a:pt x="88201" y="39731"/>
                  </a:cubicBezTo>
                  <a:cubicBezTo>
                    <a:pt x="88161" y="39796"/>
                    <a:pt x="88220" y="39885"/>
                    <a:pt x="88287" y="39885"/>
                  </a:cubicBezTo>
                  <a:cubicBezTo>
                    <a:pt x="88303" y="39885"/>
                    <a:pt x="88320" y="39880"/>
                    <a:pt x="88336" y="39867"/>
                  </a:cubicBezTo>
                  <a:lnTo>
                    <a:pt x="88772" y="39535"/>
                  </a:lnTo>
                  <a:cubicBezTo>
                    <a:pt x="88807" y="39592"/>
                    <a:pt x="88871" y="39633"/>
                    <a:pt x="88934" y="39633"/>
                  </a:cubicBezTo>
                  <a:cubicBezTo>
                    <a:pt x="88970" y="39633"/>
                    <a:pt x="89006" y="39620"/>
                    <a:pt x="89035" y="39587"/>
                  </a:cubicBezTo>
                  <a:cubicBezTo>
                    <a:pt x="92185" y="36134"/>
                    <a:pt x="95228" y="32597"/>
                    <a:pt x="98369" y="29139"/>
                  </a:cubicBezTo>
                  <a:lnTo>
                    <a:pt x="98369" y="29139"/>
                  </a:lnTo>
                  <a:cubicBezTo>
                    <a:pt x="97765" y="29970"/>
                    <a:pt x="97223" y="30845"/>
                    <a:pt x="96801" y="31818"/>
                  </a:cubicBezTo>
                  <a:cubicBezTo>
                    <a:pt x="96749" y="31939"/>
                    <a:pt x="96810" y="32072"/>
                    <a:pt x="96951" y="32078"/>
                  </a:cubicBezTo>
                  <a:cubicBezTo>
                    <a:pt x="96985" y="32079"/>
                    <a:pt x="97018" y="32080"/>
                    <a:pt x="97052" y="32080"/>
                  </a:cubicBezTo>
                  <a:cubicBezTo>
                    <a:pt x="97218" y="32080"/>
                    <a:pt x="97386" y="32062"/>
                    <a:pt x="97549" y="32029"/>
                  </a:cubicBezTo>
                  <a:lnTo>
                    <a:pt x="97549" y="32029"/>
                  </a:lnTo>
                  <a:cubicBezTo>
                    <a:pt x="96524" y="33259"/>
                    <a:pt x="95514" y="34497"/>
                    <a:pt x="94509" y="35747"/>
                  </a:cubicBezTo>
                  <a:cubicBezTo>
                    <a:pt x="93856" y="36564"/>
                    <a:pt x="92875" y="37407"/>
                    <a:pt x="91965" y="38276"/>
                  </a:cubicBezTo>
                  <a:cubicBezTo>
                    <a:pt x="93406" y="36195"/>
                    <a:pt x="94994" y="34200"/>
                    <a:pt x="96455" y="32144"/>
                  </a:cubicBezTo>
                  <a:cubicBezTo>
                    <a:pt x="96533" y="32035"/>
                    <a:pt x="96421" y="31907"/>
                    <a:pt x="96311" y="31907"/>
                  </a:cubicBezTo>
                  <a:cubicBezTo>
                    <a:pt x="96275" y="31907"/>
                    <a:pt x="96239" y="31921"/>
                    <a:pt x="96209" y="31954"/>
                  </a:cubicBezTo>
                  <a:cubicBezTo>
                    <a:pt x="93498" y="34991"/>
                    <a:pt x="90889" y="38048"/>
                    <a:pt x="88625" y="41435"/>
                  </a:cubicBezTo>
                  <a:cubicBezTo>
                    <a:pt x="88547" y="41550"/>
                    <a:pt x="88656" y="41669"/>
                    <a:pt x="88768" y="41669"/>
                  </a:cubicBezTo>
                  <a:cubicBezTo>
                    <a:pt x="88804" y="41669"/>
                    <a:pt x="88840" y="41657"/>
                    <a:pt x="88871" y="41628"/>
                  </a:cubicBezTo>
                  <a:lnTo>
                    <a:pt x="89410" y="41123"/>
                  </a:lnTo>
                  <a:lnTo>
                    <a:pt x="89410" y="41123"/>
                  </a:lnTo>
                  <a:cubicBezTo>
                    <a:pt x="89346" y="41241"/>
                    <a:pt x="89442" y="41358"/>
                    <a:pt x="89550" y="41358"/>
                  </a:cubicBezTo>
                  <a:cubicBezTo>
                    <a:pt x="89587" y="41358"/>
                    <a:pt x="89625" y="41345"/>
                    <a:pt x="89659" y="41313"/>
                  </a:cubicBezTo>
                  <a:lnTo>
                    <a:pt x="89685" y="41290"/>
                  </a:lnTo>
                  <a:lnTo>
                    <a:pt x="89685" y="41290"/>
                  </a:lnTo>
                  <a:cubicBezTo>
                    <a:pt x="89370" y="41816"/>
                    <a:pt x="89067" y="42335"/>
                    <a:pt x="88778" y="42852"/>
                  </a:cubicBezTo>
                  <a:cubicBezTo>
                    <a:pt x="88716" y="42968"/>
                    <a:pt x="88817" y="43097"/>
                    <a:pt x="88923" y="43097"/>
                  </a:cubicBezTo>
                  <a:cubicBezTo>
                    <a:pt x="88960" y="43097"/>
                    <a:pt x="88998" y="43082"/>
                    <a:pt x="89029" y="43046"/>
                  </a:cubicBezTo>
                  <a:cubicBezTo>
                    <a:pt x="89664" y="42324"/>
                    <a:pt x="90323" y="41628"/>
                    <a:pt x="90972" y="40924"/>
                  </a:cubicBezTo>
                  <a:lnTo>
                    <a:pt x="90972" y="40924"/>
                  </a:lnTo>
                  <a:cubicBezTo>
                    <a:pt x="90008" y="42197"/>
                    <a:pt x="89119" y="43525"/>
                    <a:pt x="88305" y="44899"/>
                  </a:cubicBezTo>
                  <a:cubicBezTo>
                    <a:pt x="88236" y="45020"/>
                    <a:pt x="88339" y="45142"/>
                    <a:pt x="88450" y="45142"/>
                  </a:cubicBezTo>
                  <a:cubicBezTo>
                    <a:pt x="88488" y="45142"/>
                    <a:pt x="88526" y="45128"/>
                    <a:pt x="88559" y="45095"/>
                  </a:cubicBezTo>
                  <a:cubicBezTo>
                    <a:pt x="90009" y="43660"/>
                    <a:pt x="91324" y="42117"/>
                    <a:pt x="92667" y="40580"/>
                  </a:cubicBezTo>
                  <a:lnTo>
                    <a:pt x="92667" y="40580"/>
                  </a:lnTo>
                  <a:cubicBezTo>
                    <a:pt x="91520" y="41894"/>
                    <a:pt x="90231" y="43807"/>
                    <a:pt x="89093" y="45375"/>
                  </a:cubicBezTo>
                  <a:cubicBezTo>
                    <a:pt x="89012" y="45489"/>
                    <a:pt x="89127" y="45618"/>
                    <a:pt x="89242" y="45618"/>
                  </a:cubicBezTo>
                  <a:cubicBezTo>
                    <a:pt x="89279" y="45618"/>
                    <a:pt x="89316" y="45604"/>
                    <a:pt x="89347" y="45572"/>
                  </a:cubicBezTo>
                  <a:cubicBezTo>
                    <a:pt x="89578" y="45323"/>
                    <a:pt x="90848" y="43938"/>
                    <a:pt x="91544" y="43080"/>
                  </a:cubicBezTo>
                  <a:cubicBezTo>
                    <a:pt x="92104" y="42636"/>
                    <a:pt x="92632" y="42151"/>
                    <a:pt x="93126" y="41631"/>
                  </a:cubicBezTo>
                  <a:cubicBezTo>
                    <a:pt x="93243" y="41517"/>
                    <a:pt x="93133" y="41359"/>
                    <a:pt x="93006" y="41359"/>
                  </a:cubicBezTo>
                  <a:cubicBezTo>
                    <a:pt x="92970" y="41359"/>
                    <a:pt x="92932" y="41372"/>
                    <a:pt x="92898" y="41403"/>
                  </a:cubicBezTo>
                  <a:cubicBezTo>
                    <a:pt x="92595" y="41671"/>
                    <a:pt x="92228" y="42050"/>
                    <a:pt x="91861" y="42445"/>
                  </a:cubicBezTo>
                  <a:cubicBezTo>
                    <a:pt x="91694" y="42555"/>
                    <a:pt x="91532" y="42673"/>
                    <a:pt x="91382" y="42800"/>
                  </a:cubicBezTo>
                  <a:cubicBezTo>
                    <a:pt x="92211" y="41689"/>
                    <a:pt x="93036" y="40583"/>
                    <a:pt x="93781" y="39393"/>
                  </a:cubicBezTo>
                  <a:cubicBezTo>
                    <a:pt x="93855" y="39277"/>
                    <a:pt x="93747" y="39150"/>
                    <a:pt x="93634" y="39150"/>
                  </a:cubicBezTo>
                  <a:cubicBezTo>
                    <a:pt x="93597" y="39150"/>
                    <a:pt x="93559" y="39164"/>
                    <a:pt x="93527" y="39197"/>
                  </a:cubicBezTo>
                  <a:cubicBezTo>
                    <a:pt x="92269" y="40534"/>
                    <a:pt x="90222" y="42283"/>
                    <a:pt x="89361" y="43741"/>
                  </a:cubicBezTo>
                  <a:cubicBezTo>
                    <a:pt x="90900" y="41131"/>
                    <a:pt x="93022" y="38856"/>
                    <a:pt x="95017" y="36590"/>
                  </a:cubicBezTo>
                  <a:cubicBezTo>
                    <a:pt x="95121" y="36473"/>
                    <a:pt x="95015" y="36314"/>
                    <a:pt x="94896" y="36314"/>
                  </a:cubicBezTo>
                  <a:cubicBezTo>
                    <a:pt x="94860" y="36314"/>
                    <a:pt x="94822" y="36329"/>
                    <a:pt x="94789" y="36365"/>
                  </a:cubicBezTo>
                  <a:cubicBezTo>
                    <a:pt x="93576" y="37656"/>
                    <a:pt x="92358" y="38946"/>
                    <a:pt x="91137" y="40231"/>
                  </a:cubicBezTo>
                  <a:cubicBezTo>
                    <a:pt x="90408" y="41004"/>
                    <a:pt x="89957" y="41554"/>
                    <a:pt x="89906" y="41554"/>
                  </a:cubicBezTo>
                  <a:cubicBezTo>
                    <a:pt x="89869" y="41554"/>
                    <a:pt x="90050" y="41254"/>
                    <a:pt x="90499" y="40522"/>
                  </a:cubicBezTo>
                  <a:cubicBezTo>
                    <a:pt x="93308" y="37858"/>
                    <a:pt x="95742" y="34829"/>
                    <a:pt x="98201" y="31830"/>
                  </a:cubicBezTo>
                  <a:cubicBezTo>
                    <a:pt x="98245" y="31812"/>
                    <a:pt x="98288" y="31792"/>
                    <a:pt x="98331" y="31769"/>
                  </a:cubicBezTo>
                  <a:cubicBezTo>
                    <a:pt x="98342" y="31787"/>
                    <a:pt x="98360" y="31801"/>
                    <a:pt x="98379" y="31801"/>
                  </a:cubicBezTo>
                  <a:cubicBezTo>
                    <a:pt x="98391" y="31801"/>
                    <a:pt x="98404" y="31795"/>
                    <a:pt x="98415" y="31780"/>
                  </a:cubicBezTo>
                  <a:cubicBezTo>
                    <a:pt x="98444" y="31743"/>
                    <a:pt x="98467" y="31714"/>
                    <a:pt x="98493" y="31679"/>
                  </a:cubicBezTo>
                  <a:cubicBezTo>
                    <a:pt x="100153" y="30738"/>
                    <a:pt x="101400" y="28377"/>
                    <a:pt x="102523" y="27161"/>
                  </a:cubicBezTo>
                  <a:cubicBezTo>
                    <a:pt x="103996" y="25565"/>
                    <a:pt x="105321" y="23827"/>
                    <a:pt x="106724" y="22170"/>
                  </a:cubicBezTo>
                  <a:cubicBezTo>
                    <a:pt x="107431" y="21335"/>
                    <a:pt x="108182" y="20553"/>
                    <a:pt x="108950" y="19776"/>
                  </a:cubicBezTo>
                  <a:cubicBezTo>
                    <a:pt x="108976" y="19747"/>
                    <a:pt x="108996" y="19730"/>
                    <a:pt x="109022" y="19704"/>
                  </a:cubicBezTo>
                  <a:lnTo>
                    <a:pt x="109022" y="19704"/>
                  </a:lnTo>
                  <a:cubicBezTo>
                    <a:pt x="106767" y="24274"/>
                    <a:pt x="102292" y="27586"/>
                    <a:pt x="99321" y="31665"/>
                  </a:cubicBezTo>
                  <a:cubicBezTo>
                    <a:pt x="99235" y="31784"/>
                    <a:pt x="99360" y="31925"/>
                    <a:pt x="99480" y="31925"/>
                  </a:cubicBezTo>
                  <a:cubicBezTo>
                    <a:pt x="99520" y="31925"/>
                    <a:pt x="99559" y="31909"/>
                    <a:pt x="99590" y="31873"/>
                  </a:cubicBezTo>
                  <a:cubicBezTo>
                    <a:pt x="101241" y="29933"/>
                    <a:pt x="102948" y="28045"/>
                    <a:pt x="104662" y="26159"/>
                  </a:cubicBezTo>
                  <a:cubicBezTo>
                    <a:pt x="105272" y="25493"/>
                    <a:pt x="106112" y="24569"/>
                    <a:pt x="106588" y="23902"/>
                  </a:cubicBezTo>
                  <a:lnTo>
                    <a:pt x="106588" y="23902"/>
                  </a:lnTo>
                  <a:cubicBezTo>
                    <a:pt x="105849" y="25057"/>
                    <a:pt x="105035" y="26165"/>
                    <a:pt x="104206" y="27257"/>
                  </a:cubicBezTo>
                  <a:cubicBezTo>
                    <a:pt x="104112" y="27382"/>
                    <a:pt x="104236" y="27505"/>
                    <a:pt x="104362" y="27505"/>
                  </a:cubicBezTo>
                  <a:cubicBezTo>
                    <a:pt x="104402" y="27505"/>
                    <a:pt x="104442" y="27493"/>
                    <a:pt x="104475" y="27464"/>
                  </a:cubicBezTo>
                  <a:cubicBezTo>
                    <a:pt x="104949" y="27052"/>
                    <a:pt x="106133" y="25638"/>
                    <a:pt x="106351" y="25638"/>
                  </a:cubicBezTo>
                  <a:cubicBezTo>
                    <a:pt x="106458" y="25638"/>
                    <a:pt x="106333" y="25978"/>
                    <a:pt x="105780" y="26942"/>
                  </a:cubicBezTo>
                  <a:cubicBezTo>
                    <a:pt x="105704" y="27074"/>
                    <a:pt x="105812" y="27192"/>
                    <a:pt x="105933" y="27192"/>
                  </a:cubicBezTo>
                  <a:cubicBezTo>
                    <a:pt x="105973" y="27192"/>
                    <a:pt x="106015" y="27179"/>
                    <a:pt x="106051" y="27150"/>
                  </a:cubicBezTo>
                  <a:cubicBezTo>
                    <a:pt x="106351" y="26899"/>
                    <a:pt x="106268" y="26974"/>
                    <a:pt x="106516" y="26621"/>
                  </a:cubicBezTo>
                  <a:cubicBezTo>
                    <a:pt x="106583" y="26528"/>
                    <a:pt x="106489" y="26421"/>
                    <a:pt x="106394" y="26421"/>
                  </a:cubicBezTo>
                  <a:cubicBezTo>
                    <a:pt x="106364" y="26421"/>
                    <a:pt x="106333" y="26433"/>
                    <a:pt x="106308" y="26460"/>
                  </a:cubicBezTo>
                  <a:cubicBezTo>
                    <a:pt x="106597" y="26142"/>
                    <a:pt x="106833" y="25516"/>
                    <a:pt x="107038" y="25025"/>
                  </a:cubicBezTo>
                  <a:cubicBezTo>
                    <a:pt x="107089" y="24906"/>
                    <a:pt x="106976" y="24813"/>
                    <a:pt x="106867" y="24813"/>
                  </a:cubicBezTo>
                  <a:cubicBezTo>
                    <a:pt x="106825" y="24813"/>
                    <a:pt x="106784" y="24826"/>
                    <a:pt x="106753" y="24857"/>
                  </a:cubicBezTo>
                  <a:cubicBezTo>
                    <a:pt x="106357" y="25259"/>
                    <a:pt x="105956" y="25651"/>
                    <a:pt x="105552" y="26041"/>
                  </a:cubicBezTo>
                  <a:cubicBezTo>
                    <a:pt x="105537" y="26050"/>
                    <a:pt x="105526" y="26058"/>
                    <a:pt x="105511" y="26070"/>
                  </a:cubicBezTo>
                  <a:cubicBezTo>
                    <a:pt x="106268" y="25031"/>
                    <a:pt x="106975" y="23954"/>
                    <a:pt x="107651" y="22862"/>
                  </a:cubicBezTo>
                  <a:cubicBezTo>
                    <a:pt x="107723" y="22744"/>
                    <a:pt x="107625" y="22623"/>
                    <a:pt x="107515" y="22608"/>
                  </a:cubicBezTo>
                  <a:cubicBezTo>
                    <a:pt x="108341" y="21511"/>
                    <a:pt x="109065" y="20351"/>
                    <a:pt x="109643" y="19101"/>
                  </a:cubicBezTo>
                  <a:cubicBezTo>
                    <a:pt x="109886" y="18880"/>
                    <a:pt x="110021" y="18784"/>
                    <a:pt x="110077" y="18784"/>
                  </a:cubicBezTo>
                  <a:cubicBezTo>
                    <a:pt x="110261" y="18784"/>
                    <a:pt x="109590" y="19813"/>
                    <a:pt x="109085" y="20795"/>
                  </a:cubicBezTo>
                  <a:cubicBezTo>
                    <a:pt x="109012" y="20927"/>
                    <a:pt x="109121" y="21059"/>
                    <a:pt x="109242" y="21059"/>
                  </a:cubicBezTo>
                  <a:cubicBezTo>
                    <a:pt x="109283" y="21059"/>
                    <a:pt x="109325" y="21044"/>
                    <a:pt x="109363" y="21009"/>
                  </a:cubicBezTo>
                  <a:cubicBezTo>
                    <a:pt x="110396" y="20056"/>
                    <a:pt x="110946" y="19490"/>
                    <a:pt x="111018" y="19490"/>
                  </a:cubicBezTo>
                  <a:cubicBezTo>
                    <a:pt x="111084" y="19490"/>
                    <a:pt x="110740" y="19976"/>
                    <a:pt x="109992" y="21090"/>
                  </a:cubicBezTo>
                  <a:cubicBezTo>
                    <a:pt x="109946" y="21070"/>
                    <a:pt x="109908" y="21055"/>
                    <a:pt x="109856" y="21035"/>
                  </a:cubicBezTo>
                  <a:cubicBezTo>
                    <a:pt x="109844" y="21030"/>
                    <a:pt x="109832" y="21027"/>
                    <a:pt x="109820" y="21027"/>
                  </a:cubicBezTo>
                  <a:cubicBezTo>
                    <a:pt x="109725" y="21027"/>
                    <a:pt x="109669" y="21194"/>
                    <a:pt x="109772" y="21240"/>
                  </a:cubicBezTo>
                  <a:cubicBezTo>
                    <a:pt x="109798" y="21252"/>
                    <a:pt x="109833" y="21275"/>
                    <a:pt x="109868" y="21292"/>
                  </a:cubicBezTo>
                  <a:cubicBezTo>
                    <a:pt x="109806" y="21416"/>
                    <a:pt x="109915" y="21527"/>
                    <a:pt x="110032" y="21527"/>
                  </a:cubicBezTo>
                  <a:cubicBezTo>
                    <a:pt x="110073" y="21527"/>
                    <a:pt x="110115" y="21514"/>
                    <a:pt x="110151" y="21483"/>
                  </a:cubicBezTo>
                  <a:lnTo>
                    <a:pt x="110159" y="21477"/>
                  </a:lnTo>
                  <a:cubicBezTo>
                    <a:pt x="111055" y="22101"/>
                    <a:pt x="112684" y="23551"/>
                    <a:pt x="113576" y="23551"/>
                  </a:cubicBezTo>
                  <a:cubicBezTo>
                    <a:pt x="113682" y="23551"/>
                    <a:pt x="113778" y="23531"/>
                    <a:pt x="113860" y="23486"/>
                  </a:cubicBezTo>
                  <a:cubicBezTo>
                    <a:pt x="114481" y="23145"/>
                    <a:pt x="115922" y="22496"/>
                    <a:pt x="115417" y="21445"/>
                  </a:cubicBezTo>
                  <a:cubicBezTo>
                    <a:pt x="114395" y="19320"/>
                    <a:pt x="111860" y="18024"/>
                    <a:pt x="110376" y="16208"/>
                  </a:cubicBezTo>
                  <a:cubicBezTo>
                    <a:pt x="109075" y="14616"/>
                    <a:pt x="106938" y="11528"/>
                    <a:pt x="104501" y="11528"/>
                  </a:cubicBezTo>
                  <a:cubicBezTo>
                    <a:pt x="104494" y="11528"/>
                    <a:pt x="104487" y="11528"/>
                    <a:pt x="104481" y="11528"/>
                  </a:cubicBezTo>
                  <a:cubicBezTo>
                    <a:pt x="103173" y="11537"/>
                    <a:pt x="102968" y="12308"/>
                    <a:pt x="102393" y="13436"/>
                  </a:cubicBezTo>
                  <a:cubicBezTo>
                    <a:pt x="101555" y="15087"/>
                    <a:pt x="99546" y="15250"/>
                    <a:pt x="97834" y="15250"/>
                  </a:cubicBezTo>
                  <a:cubicBezTo>
                    <a:pt x="97453" y="15250"/>
                    <a:pt x="97087" y="15242"/>
                    <a:pt x="96752" y="15241"/>
                  </a:cubicBezTo>
                  <a:cubicBezTo>
                    <a:pt x="93882" y="15229"/>
                    <a:pt x="93571" y="12547"/>
                    <a:pt x="92292" y="10907"/>
                  </a:cubicBezTo>
                  <a:cubicBezTo>
                    <a:pt x="91807" y="10284"/>
                    <a:pt x="90718" y="10067"/>
                    <a:pt x="90046" y="9859"/>
                  </a:cubicBezTo>
                  <a:cubicBezTo>
                    <a:pt x="82126" y="7423"/>
                    <a:pt x="88103" y="8604"/>
                    <a:pt x="84938" y="6753"/>
                  </a:cubicBezTo>
                  <a:cubicBezTo>
                    <a:pt x="84413" y="6444"/>
                    <a:pt x="83948" y="6324"/>
                    <a:pt x="83512" y="6324"/>
                  </a:cubicBezTo>
                  <a:cubicBezTo>
                    <a:pt x="82630" y="6324"/>
                    <a:pt x="81865" y="6818"/>
                    <a:pt x="80951" y="7252"/>
                  </a:cubicBezTo>
                  <a:cubicBezTo>
                    <a:pt x="80914" y="7157"/>
                    <a:pt x="80874" y="7059"/>
                    <a:pt x="80833" y="6961"/>
                  </a:cubicBezTo>
                  <a:cubicBezTo>
                    <a:pt x="80839" y="6952"/>
                    <a:pt x="80845" y="6941"/>
                    <a:pt x="80850" y="6932"/>
                  </a:cubicBezTo>
                  <a:cubicBezTo>
                    <a:pt x="80897" y="6845"/>
                    <a:pt x="80839" y="6739"/>
                    <a:pt x="80741" y="6736"/>
                  </a:cubicBezTo>
                  <a:cubicBezTo>
                    <a:pt x="80481" y="6109"/>
                    <a:pt x="80172" y="5497"/>
                    <a:pt x="79583" y="5154"/>
                  </a:cubicBezTo>
                  <a:cubicBezTo>
                    <a:pt x="79303" y="4989"/>
                    <a:pt x="79013" y="4921"/>
                    <a:pt x="78722" y="4921"/>
                  </a:cubicBezTo>
                  <a:cubicBezTo>
                    <a:pt x="77823" y="4921"/>
                    <a:pt x="76913" y="5575"/>
                    <a:pt x="76237" y="6075"/>
                  </a:cubicBezTo>
                  <a:cubicBezTo>
                    <a:pt x="75914" y="6314"/>
                    <a:pt x="75593" y="6606"/>
                    <a:pt x="75258" y="6868"/>
                  </a:cubicBezTo>
                  <a:cubicBezTo>
                    <a:pt x="75236" y="6860"/>
                    <a:pt x="75214" y="6855"/>
                    <a:pt x="75191" y="6855"/>
                  </a:cubicBezTo>
                  <a:cubicBezTo>
                    <a:pt x="75158" y="6855"/>
                    <a:pt x="75126" y="6867"/>
                    <a:pt x="75100" y="6900"/>
                  </a:cubicBezTo>
                  <a:cubicBezTo>
                    <a:pt x="75045" y="6967"/>
                    <a:pt x="74993" y="7036"/>
                    <a:pt x="74941" y="7102"/>
                  </a:cubicBezTo>
                  <a:cubicBezTo>
                    <a:pt x="74513" y="7398"/>
                    <a:pt x="74055" y="7615"/>
                    <a:pt x="73525" y="7615"/>
                  </a:cubicBezTo>
                  <a:cubicBezTo>
                    <a:pt x="73407" y="7615"/>
                    <a:pt x="73285" y="7605"/>
                    <a:pt x="73159" y="7582"/>
                  </a:cubicBezTo>
                  <a:cubicBezTo>
                    <a:pt x="73105" y="7570"/>
                    <a:pt x="73053" y="7556"/>
                    <a:pt x="72998" y="7541"/>
                  </a:cubicBezTo>
                  <a:cubicBezTo>
                    <a:pt x="73038" y="7426"/>
                    <a:pt x="72946" y="7329"/>
                    <a:pt x="72846" y="7329"/>
                  </a:cubicBezTo>
                  <a:cubicBezTo>
                    <a:pt x="72808" y="7329"/>
                    <a:pt x="72769" y="7342"/>
                    <a:pt x="72735" y="7374"/>
                  </a:cubicBezTo>
                  <a:cubicBezTo>
                    <a:pt x="72706" y="7400"/>
                    <a:pt x="72680" y="7429"/>
                    <a:pt x="72651" y="7455"/>
                  </a:cubicBezTo>
                  <a:cubicBezTo>
                    <a:pt x="72267" y="7345"/>
                    <a:pt x="71892" y="7221"/>
                    <a:pt x="71479" y="7195"/>
                  </a:cubicBezTo>
                  <a:cubicBezTo>
                    <a:pt x="71452" y="7193"/>
                    <a:pt x="71426" y="7192"/>
                    <a:pt x="71399" y="7192"/>
                  </a:cubicBezTo>
                  <a:cubicBezTo>
                    <a:pt x="70626" y="7192"/>
                    <a:pt x="70229" y="7960"/>
                    <a:pt x="69984" y="8658"/>
                  </a:cubicBezTo>
                  <a:cubicBezTo>
                    <a:pt x="69951" y="8616"/>
                    <a:pt x="69901" y="8594"/>
                    <a:pt x="69851" y="8594"/>
                  </a:cubicBezTo>
                  <a:cubicBezTo>
                    <a:pt x="69813" y="8594"/>
                    <a:pt x="69775" y="8606"/>
                    <a:pt x="69744" y="8632"/>
                  </a:cubicBezTo>
                  <a:cubicBezTo>
                    <a:pt x="69715" y="8656"/>
                    <a:pt x="69692" y="8682"/>
                    <a:pt x="69663" y="8705"/>
                  </a:cubicBezTo>
                  <a:cubicBezTo>
                    <a:pt x="68719" y="6412"/>
                    <a:pt x="69741" y="4458"/>
                    <a:pt x="67131" y="2942"/>
                  </a:cubicBezTo>
                  <a:cubicBezTo>
                    <a:pt x="66996" y="2864"/>
                    <a:pt x="66857" y="2795"/>
                    <a:pt x="66716" y="2734"/>
                  </a:cubicBezTo>
                  <a:cubicBezTo>
                    <a:pt x="66701" y="2661"/>
                    <a:pt x="66630" y="2611"/>
                    <a:pt x="66552" y="2611"/>
                  </a:cubicBezTo>
                  <a:cubicBezTo>
                    <a:pt x="66520" y="2611"/>
                    <a:pt x="66486" y="2619"/>
                    <a:pt x="66456" y="2639"/>
                  </a:cubicBezTo>
                  <a:cubicBezTo>
                    <a:pt x="66096" y="2512"/>
                    <a:pt x="65727" y="2444"/>
                    <a:pt x="65367" y="2444"/>
                  </a:cubicBezTo>
                  <a:cubicBezTo>
                    <a:pt x="64654" y="2444"/>
                    <a:pt x="63976" y="2714"/>
                    <a:pt x="63474" y="3338"/>
                  </a:cubicBezTo>
                  <a:cubicBezTo>
                    <a:pt x="63416" y="3410"/>
                    <a:pt x="63333" y="3439"/>
                    <a:pt x="63234" y="3439"/>
                  </a:cubicBezTo>
                  <a:cubicBezTo>
                    <a:pt x="62844" y="3439"/>
                    <a:pt x="62216" y="2989"/>
                    <a:pt x="62016" y="2948"/>
                  </a:cubicBezTo>
                  <a:cubicBezTo>
                    <a:pt x="60699" y="2665"/>
                    <a:pt x="59345" y="2792"/>
                    <a:pt x="58294" y="2116"/>
                  </a:cubicBezTo>
                  <a:cubicBezTo>
                    <a:pt x="58361" y="1992"/>
                    <a:pt x="58439" y="1871"/>
                    <a:pt x="58505" y="1747"/>
                  </a:cubicBezTo>
                  <a:cubicBezTo>
                    <a:pt x="58567" y="1626"/>
                    <a:pt x="58464" y="1493"/>
                    <a:pt x="58354" y="1493"/>
                  </a:cubicBezTo>
                  <a:cubicBezTo>
                    <a:pt x="58317" y="1493"/>
                    <a:pt x="58278" y="1508"/>
                    <a:pt x="58245" y="1545"/>
                  </a:cubicBezTo>
                  <a:cubicBezTo>
                    <a:pt x="58150" y="1655"/>
                    <a:pt x="58058" y="1761"/>
                    <a:pt x="57962" y="1868"/>
                  </a:cubicBezTo>
                  <a:cubicBezTo>
                    <a:pt x="57665" y="1600"/>
                    <a:pt x="57419" y="1279"/>
                    <a:pt x="57238" y="921"/>
                  </a:cubicBezTo>
                  <a:cubicBezTo>
                    <a:pt x="56888" y="249"/>
                    <a:pt x="56486" y="1"/>
                    <a:pt x="560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89"/>
            <p:cNvSpPr/>
            <p:nvPr/>
          </p:nvSpPr>
          <p:spPr>
            <a:xfrm>
              <a:off x="3821825" y="993775"/>
              <a:ext cx="392800" cy="417775"/>
            </a:xfrm>
            <a:custGeom>
              <a:avLst/>
              <a:gdLst/>
              <a:ahLst/>
              <a:cxnLst/>
              <a:rect l="l" t="t" r="r" b="b"/>
              <a:pathLst>
                <a:path w="15712" h="16711" extrusionOk="0">
                  <a:moveTo>
                    <a:pt x="8892" y="351"/>
                  </a:moveTo>
                  <a:lnTo>
                    <a:pt x="8892" y="351"/>
                  </a:lnTo>
                  <a:cubicBezTo>
                    <a:pt x="8237" y="625"/>
                    <a:pt x="7645" y="1027"/>
                    <a:pt x="7149" y="1535"/>
                  </a:cubicBezTo>
                  <a:cubicBezTo>
                    <a:pt x="7154" y="1437"/>
                    <a:pt x="7160" y="1344"/>
                    <a:pt x="7160" y="1237"/>
                  </a:cubicBezTo>
                  <a:cubicBezTo>
                    <a:pt x="7160" y="1125"/>
                    <a:pt x="7081" y="1071"/>
                    <a:pt x="6996" y="1071"/>
                  </a:cubicBezTo>
                  <a:cubicBezTo>
                    <a:pt x="6959" y="1071"/>
                    <a:pt x="6921" y="1081"/>
                    <a:pt x="6889" y="1102"/>
                  </a:cubicBezTo>
                  <a:cubicBezTo>
                    <a:pt x="7342" y="588"/>
                    <a:pt x="8073" y="389"/>
                    <a:pt x="8892" y="351"/>
                  </a:cubicBezTo>
                  <a:close/>
                  <a:moveTo>
                    <a:pt x="3410" y="2629"/>
                  </a:moveTo>
                  <a:lnTo>
                    <a:pt x="3410" y="2629"/>
                  </a:lnTo>
                  <a:cubicBezTo>
                    <a:pt x="3408" y="2631"/>
                    <a:pt x="3407" y="2634"/>
                    <a:pt x="3405" y="2636"/>
                  </a:cubicBezTo>
                  <a:lnTo>
                    <a:pt x="3405" y="2636"/>
                  </a:lnTo>
                  <a:cubicBezTo>
                    <a:pt x="3407" y="2633"/>
                    <a:pt x="3408" y="2631"/>
                    <a:pt x="3410" y="2629"/>
                  </a:cubicBezTo>
                  <a:close/>
                  <a:moveTo>
                    <a:pt x="9943" y="377"/>
                  </a:moveTo>
                  <a:cubicBezTo>
                    <a:pt x="10304" y="409"/>
                    <a:pt x="10665" y="458"/>
                    <a:pt x="11020" y="513"/>
                  </a:cubicBezTo>
                  <a:cubicBezTo>
                    <a:pt x="9585" y="1705"/>
                    <a:pt x="7951" y="3050"/>
                    <a:pt x="6433" y="4471"/>
                  </a:cubicBezTo>
                  <a:cubicBezTo>
                    <a:pt x="6964" y="3908"/>
                    <a:pt x="7486" y="3336"/>
                    <a:pt x="7971" y="2739"/>
                  </a:cubicBezTo>
                  <a:cubicBezTo>
                    <a:pt x="8673" y="1988"/>
                    <a:pt x="9343" y="1211"/>
                    <a:pt x="9943" y="377"/>
                  </a:cubicBezTo>
                  <a:close/>
                  <a:moveTo>
                    <a:pt x="3407" y="2537"/>
                  </a:moveTo>
                  <a:lnTo>
                    <a:pt x="3407" y="2537"/>
                  </a:lnTo>
                  <a:cubicBezTo>
                    <a:pt x="2573" y="3564"/>
                    <a:pt x="1741" y="4586"/>
                    <a:pt x="994" y="5686"/>
                  </a:cubicBezTo>
                  <a:cubicBezTo>
                    <a:pt x="1074" y="5132"/>
                    <a:pt x="1251" y="4595"/>
                    <a:pt x="1516" y="4101"/>
                  </a:cubicBezTo>
                  <a:cubicBezTo>
                    <a:pt x="1935" y="3154"/>
                    <a:pt x="2625" y="2687"/>
                    <a:pt x="3407" y="2537"/>
                  </a:cubicBezTo>
                  <a:close/>
                  <a:moveTo>
                    <a:pt x="5038" y="2609"/>
                  </a:moveTo>
                  <a:cubicBezTo>
                    <a:pt x="5217" y="2652"/>
                    <a:pt x="5393" y="2704"/>
                    <a:pt x="5570" y="2765"/>
                  </a:cubicBezTo>
                  <a:cubicBezTo>
                    <a:pt x="4548" y="3841"/>
                    <a:pt x="3554" y="4938"/>
                    <a:pt x="2584" y="6062"/>
                  </a:cubicBezTo>
                  <a:cubicBezTo>
                    <a:pt x="3364" y="4881"/>
                    <a:pt x="4169" y="3726"/>
                    <a:pt x="5038" y="2609"/>
                  </a:cubicBezTo>
                  <a:close/>
                  <a:moveTo>
                    <a:pt x="4010" y="2481"/>
                  </a:moveTo>
                  <a:cubicBezTo>
                    <a:pt x="4220" y="2481"/>
                    <a:pt x="4431" y="2499"/>
                    <a:pt x="4640" y="2531"/>
                  </a:cubicBezTo>
                  <a:cubicBezTo>
                    <a:pt x="3427" y="3631"/>
                    <a:pt x="2394" y="4861"/>
                    <a:pt x="1375" y="6151"/>
                  </a:cubicBezTo>
                  <a:cubicBezTo>
                    <a:pt x="2232" y="5066"/>
                    <a:pt x="3032" y="3720"/>
                    <a:pt x="3849" y="2485"/>
                  </a:cubicBezTo>
                  <a:cubicBezTo>
                    <a:pt x="3902" y="2482"/>
                    <a:pt x="3956" y="2481"/>
                    <a:pt x="4010" y="2481"/>
                  </a:cubicBezTo>
                  <a:close/>
                  <a:moveTo>
                    <a:pt x="2656" y="3727"/>
                  </a:moveTo>
                  <a:cubicBezTo>
                    <a:pt x="2041" y="4656"/>
                    <a:pt x="1471" y="5609"/>
                    <a:pt x="959" y="6604"/>
                  </a:cubicBezTo>
                  <a:cubicBezTo>
                    <a:pt x="956" y="6500"/>
                    <a:pt x="953" y="6396"/>
                    <a:pt x="956" y="6293"/>
                  </a:cubicBezTo>
                  <a:lnTo>
                    <a:pt x="953" y="6293"/>
                  </a:lnTo>
                  <a:cubicBezTo>
                    <a:pt x="1022" y="6212"/>
                    <a:pt x="1089" y="6131"/>
                    <a:pt x="1155" y="6050"/>
                  </a:cubicBezTo>
                  <a:cubicBezTo>
                    <a:pt x="1210" y="5986"/>
                    <a:pt x="1153" y="5901"/>
                    <a:pt x="1091" y="5901"/>
                  </a:cubicBezTo>
                  <a:cubicBezTo>
                    <a:pt x="1071" y="5901"/>
                    <a:pt x="1051" y="5909"/>
                    <a:pt x="1034" y="5929"/>
                  </a:cubicBezTo>
                  <a:cubicBezTo>
                    <a:pt x="1522" y="5359"/>
                    <a:pt x="2147" y="4469"/>
                    <a:pt x="2656" y="3727"/>
                  </a:cubicBezTo>
                  <a:close/>
                  <a:moveTo>
                    <a:pt x="4328" y="3022"/>
                  </a:moveTo>
                  <a:lnTo>
                    <a:pt x="4328" y="3022"/>
                  </a:lnTo>
                  <a:cubicBezTo>
                    <a:pt x="3176" y="4486"/>
                    <a:pt x="2192" y="6085"/>
                    <a:pt x="1170" y="7644"/>
                  </a:cubicBezTo>
                  <a:cubicBezTo>
                    <a:pt x="1124" y="7528"/>
                    <a:pt x="1080" y="7410"/>
                    <a:pt x="1031" y="7294"/>
                  </a:cubicBezTo>
                  <a:cubicBezTo>
                    <a:pt x="1017" y="7213"/>
                    <a:pt x="1017" y="7136"/>
                    <a:pt x="1005" y="7055"/>
                  </a:cubicBezTo>
                  <a:cubicBezTo>
                    <a:pt x="1017" y="7049"/>
                    <a:pt x="1028" y="7049"/>
                    <a:pt x="1040" y="7037"/>
                  </a:cubicBezTo>
                  <a:cubicBezTo>
                    <a:pt x="2065" y="5750"/>
                    <a:pt x="3560" y="3998"/>
                    <a:pt x="4328" y="3022"/>
                  </a:cubicBezTo>
                  <a:close/>
                  <a:moveTo>
                    <a:pt x="8566" y="1428"/>
                  </a:moveTo>
                  <a:lnTo>
                    <a:pt x="8566" y="1428"/>
                  </a:lnTo>
                  <a:cubicBezTo>
                    <a:pt x="7948" y="2337"/>
                    <a:pt x="7186" y="3160"/>
                    <a:pt x="6444" y="3963"/>
                  </a:cubicBezTo>
                  <a:cubicBezTo>
                    <a:pt x="5136" y="5383"/>
                    <a:pt x="3719" y="6702"/>
                    <a:pt x="2420" y="8134"/>
                  </a:cubicBezTo>
                  <a:cubicBezTo>
                    <a:pt x="3551" y="6887"/>
                    <a:pt x="4588" y="5343"/>
                    <a:pt x="5561" y="3792"/>
                  </a:cubicBezTo>
                  <a:lnTo>
                    <a:pt x="5561" y="3792"/>
                  </a:lnTo>
                  <a:cubicBezTo>
                    <a:pt x="5549" y="3815"/>
                    <a:pt x="5535" y="3839"/>
                    <a:pt x="5523" y="3862"/>
                  </a:cubicBezTo>
                  <a:cubicBezTo>
                    <a:pt x="5457" y="3982"/>
                    <a:pt x="5557" y="4107"/>
                    <a:pt x="5668" y="4107"/>
                  </a:cubicBezTo>
                  <a:cubicBezTo>
                    <a:pt x="5706" y="4107"/>
                    <a:pt x="5746" y="4093"/>
                    <a:pt x="5780" y="4058"/>
                  </a:cubicBezTo>
                  <a:cubicBezTo>
                    <a:pt x="6681" y="3160"/>
                    <a:pt x="7590" y="2277"/>
                    <a:pt x="8543" y="1431"/>
                  </a:cubicBezTo>
                  <a:cubicBezTo>
                    <a:pt x="8552" y="1431"/>
                    <a:pt x="8558" y="1431"/>
                    <a:pt x="8566" y="1428"/>
                  </a:cubicBezTo>
                  <a:close/>
                  <a:moveTo>
                    <a:pt x="10618" y="1071"/>
                  </a:moveTo>
                  <a:cubicBezTo>
                    <a:pt x="10624" y="1071"/>
                    <a:pt x="10465" y="1255"/>
                    <a:pt x="10030" y="1751"/>
                  </a:cubicBezTo>
                  <a:cubicBezTo>
                    <a:pt x="7507" y="4630"/>
                    <a:pt x="4475" y="6962"/>
                    <a:pt x="2131" y="10005"/>
                  </a:cubicBezTo>
                  <a:cubicBezTo>
                    <a:pt x="1851" y="9344"/>
                    <a:pt x="1583" y="8680"/>
                    <a:pt x="1320" y="8013"/>
                  </a:cubicBezTo>
                  <a:lnTo>
                    <a:pt x="1317" y="8013"/>
                  </a:lnTo>
                  <a:cubicBezTo>
                    <a:pt x="2798" y="6269"/>
                    <a:pt x="4288" y="4540"/>
                    <a:pt x="5858" y="2880"/>
                  </a:cubicBezTo>
                  <a:lnTo>
                    <a:pt x="5858" y="2880"/>
                  </a:lnTo>
                  <a:cubicBezTo>
                    <a:pt x="4380" y="4445"/>
                    <a:pt x="3130" y="6855"/>
                    <a:pt x="1900" y="8744"/>
                  </a:cubicBezTo>
                  <a:cubicBezTo>
                    <a:pt x="1825" y="8857"/>
                    <a:pt x="1934" y="8981"/>
                    <a:pt x="2045" y="8981"/>
                  </a:cubicBezTo>
                  <a:cubicBezTo>
                    <a:pt x="2075" y="8981"/>
                    <a:pt x="2105" y="8972"/>
                    <a:pt x="2131" y="8951"/>
                  </a:cubicBezTo>
                  <a:lnTo>
                    <a:pt x="2131" y="8951"/>
                  </a:lnTo>
                  <a:cubicBezTo>
                    <a:pt x="2105" y="8989"/>
                    <a:pt x="2079" y="9021"/>
                    <a:pt x="2053" y="9058"/>
                  </a:cubicBezTo>
                  <a:cubicBezTo>
                    <a:pt x="1971" y="9180"/>
                    <a:pt x="2084" y="9301"/>
                    <a:pt x="2203" y="9301"/>
                  </a:cubicBezTo>
                  <a:cubicBezTo>
                    <a:pt x="2242" y="9301"/>
                    <a:pt x="2282" y="9288"/>
                    <a:pt x="2316" y="9257"/>
                  </a:cubicBezTo>
                  <a:cubicBezTo>
                    <a:pt x="3982" y="7733"/>
                    <a:pt x="5570" y="6128"/>
                    <a:pt x="7169" y="4531"/>
                  </a:cubicBezTo>
                  <a:cubicBezTo>
                    <a:pt x="7853" y="3847"/>
                    <a:pt x="8549" y="3180"/>
                    <a:pt x="9253" y="2519"/>
                  </a:cubicBezTo>
                  <a:cubicBezTo>
                    <a:pt x="9525" y="2264"/>
                    <a:pt x="10604" y="1071"/>
                    <a:pt x="10618" y="1071"/>
                  </a:cubicBezTo>
                  <a:close/>
                  <a:moveTo>
                    <a:pt x="11465" y="588"/>
                  </a:moveTo>
                  <a:cubicBezTo>
                    <a:pt x="12097" y="700"/>
                    <a:pt x="12683" y="822"/>
                    <a:pt x="13128" y="885"/>
                  </a:cubicBezTo>
                  <a:cubicBezTo>
                    <a:pt x="13691" y="966"/>
                    <a:pt x="15446" y="764"/>
                    <a:pt x="15258" y="1460"/>
                  </a:cubicBezTo>
                  <a:cubicBezTo>
                    <a:pt x="14987" y="2441"/>
                    <a:pt x="13792" y="3076"/>
                    <a:pt x="12983" y="3544"/>
                  </a:cubicBezTo>
                  <a:cubicBezTo>
                    <a:pt x="12221" y="3986"/>
                    <a:pt x="10913" y="4595"/>
                    <a:pt x="10059" y="5311"/>
                  </a:cubicBezTo>
                  <a:cubicBezTo>
                    <a:pt x="10382" y="5014"/>
                    <a:pt x="10697" y="4705"/>
                    <a:pt x="11032" y="4413"/>
                  </a:cubicBezTo>
                  <a:cubicBezTo>
                    <a:pt x="11421" y="4070"/>
                    <a:pt x="11823" y="3738"/>
                    <a:pt x="12224" y="3408"/>
                  </a:cubicBezTo>
                  <a:lnTo>
                    <a:pt x="12224" y="3408"/>
                  </a:lnTo>
                  <a:cubicBezTo>
                    <a:pt x="12201" y="3440"/>
                    <a:pt x="12172" y="3466"/>
                    <a:pt x="12149" y="3498"/>
                  </a:cubicBezTo>
                  <a:cubicBezTo>
                    <a:pt x="12055" y="3620"/>
                    <a:pt x="12138" y="3816"/>
                    <a:pt x="12273" y="3816"/>
                  </a:cubicBezTo>
                  <a:cubicBezTo>
                    <a:pt x="12304" y="3816"/>
                    <a:pt x="12337" y="3806"/>
                    <a:pt x="12371" y="3784"/>
                  </a:cubicBezTo>
                  <a:cubicBezTo>
                    <a:pt x="13200" y="3229"/>
                    <a:pt x="13913" y="2655"/>
                    <a:pt x="14482" y="1829"/>
                  </a:cubicBezTo>
                  <a:cubicBezTo>
                    <a:pt x="14577" y="1694"/>
                    <a:pt x="14451" y="1564"/>
                    <a:pt x="14321" y="1564"/>
                  </a:cubicBezTo>
                  <a:cubicBezTo>
                    <a:pt x="14266" y="1564"/>
                    <a:pt x="14210" y="1587"/>
                    <a:pt x="14170" y="1644"/>
                  </a:cubicBezTo>
                  <a:lnTo>
                    <a:pt x="14161" y="1656"/>
                  </a:lnTo>
                  <a:cubicBezTo>
                    <a:pt x="14125" y="1603"/>
                    <a:pt x="14063" y="1565"/>
                    <a:pt x="13998" y="1565"/>
                  </a:cubicBezTo>
                  <a:cubicBezTo>
                    <a:pt x="13960" y="1565"/>
                    <a:pt x="13921" y="1577"/>
                    <a:pt x="13884" y="1607"/>
                  </a:cubicBezTo>
                  <a:cubicBezTo>
                    <a:pt x="12868" y="2418"/>
                    <a:pt x="11863" y="3235"/>
                    <a:pt x="10884" y="4081"/>
                  </a:cubicBezTo>
                  <a:cubicBezTo>
                    <a:pt x="11719" y="3195"/>
                    <a:pt x="12550" y="2308"/>
                    <a:pt x="13353" y="1393"/>
                  </a:cubicBezTo>
                  <a:cubicBezTo>
                    <a:pt x="13478" y="1259"/>
                    <a:pt x="13358" y="1082"/>
                    <a:pt x="13217" y="1082"/>
                  </a:cubicBezTo>
                  <a:cubicBezTo>
                    <a:pt x="13175" y="1082"/>
                    <a:pt x="13132" y="1097"/>
                    <a:pt x="13093" y="1133"/>
                  </a:cubicBezTo>
                  <a:cubicBezTo>
                    <a:pt x="9577" y="4127"/>
                    <a:pt x="6453" y="7528"/>
                    <a:pt x="3107" y="10707"/>
                  </a:cubicBezTo>
                  <a:cubicBezTo>
                    <a:pt x="4389" y="9488"/>
                    <a:pt x="5953" y="7358"/>
                    <a:pt x="7400" y="5859"/>
                  </a:cubicBezTo>
                  <a:cubicBezTo>
                    <a:pt x="8924" y="4280"/>
                    <a:pt x="10535" y="2779"/>
                    <a:pt x="12091" y="1234"/>
                  </a:cubicBezTo>
                  <a:cubicBezTo>
                    <a:pt x="12218" y="1107"/>
                    <a:pt x="12099" y="932"/>
                    <a:pt x="11961" y="932"/>
                  </a:cubicBezTo>
                  <a:cubicBezTo>
                    <a:pt x="11920" y="932"/>
                    <a:pt x="11878" y="947"/>
                    <a:pt x="11840" y="983"/>
                  </a:cubicBezTo>
                  <a:cubicBezTo>
                    <a:pt x="11603" y="1200"/>
                    <a:pt x="11378" y="1428"/>
                    <a:pt x="11147" y="1647"/>
                  </a:cubicBezTo>
                  <a:cubicBezTo>
                    <a:pt x="11123" y="1641"/>
                    <a:pt x="11099" y="1638"/>
                    <a:pt x="11075" y="1638"/>
                  </a:cubicBezTo>
                  <a:cubicBezTo>
                    <a:pt x="10883" y="1638"/>
                    <a:pt x="10705" y="1835"/>
                    <a:pt x="10535" y="2233"/>
                  </a:cubicBezTo>
                  <a:cubicBezTo>
                    <a:pt x="8145" y="4552"/>
                    <a:pt x="5867" y="6985"/>
                    <a:pt x="3335" y="9159"/>
                  </a:cubicBezTo>
                  <a:cubicBezTo>
                    <a:pt x="4573" y="8094"/>
                    <a:pt x="5809" y="6408"/>
                    <a:pt x="7082" y="5195"/>
                  </a:cubicBezTo>
                  <a:cubicBezTo>
                    <a:pt x="8621" y="3729"/>
                    <a:pt x="10117" y="2251"/>
                    <a:pt x="11459" y="602"/>
                  </a:cubicBezTo>
                  <a:cubicBezTo>
                    <a:pt x="11462" y="596"/>
                    <a:pt x="11459" y="591"/>
                    <a:pt x="11465" y="588"/>
                  </a:cubicBezTo>
                  <a:close/>
                  <a:moveTo>
                    <a:pt x="8791" y="9180"/>
                  </a:moveTo>
                  <a:cubicBezTo>
                    <a:pt x="8431" y="9653"/>
                    <a:pt x="8061" y="10124"/>
                    <a:pt x="7686" y="10588"/>
                  </a:cubicBezTo>
                  <a:cubicBezTo>
                    <a:pt x="7670" y="10576"/>
                    <a:pt x="7650" y="10569"/>
                    <a:pt x="7630" y="10569"/>
                  </a:cubicBezTo>
                  <a:cubicBezTo>
                    <a:pt x="7618" y="10569"/>
                    <a:pt x="7605" y="10571"/>
                    <a:pt x="7593" y="10577"/>
                  </a:cubicBezTo>
                  <a:cubicBezTo>
                    <a:pt x="7480" y="10628"/>
                    <a:pt x="7376" y="10680"/>
                    <a:pt x="7280" y="10732"/>
                  </a:cubicBezTo>
                  <a:lnTo>
                    <a:pt x="7280" y="10732"/>
                  </a:lnTo>
                  <a:cubicBezTo>
                    <a:pt x="7288" y="10718"/>
                    <a:pt x="7287" y="10701"/>
                    <a:pt x="7270" y="10687"/>
                  </a:cubicBezTo>
                  <a:cubicBezTo>
                    <a:pt x="7128" y="10562"/>
                    <a:pt x="8047" y="9780"/>
                    <a:pt x="8791" y="9180"/>
                  </a:cubicBezTo>
                  <a:close/>
                  <a:moveTo>
                    <a:pt x="4319" y="8741"/>
                  </a:moveTo>
                  <a:lnTo>
                    <a:pt x="4319" y="8741"/>
                  </a:lnTo>
                  <a:cubicBezTo>
                    <a:pt x="3705" y="9503"/>
                    <a:pt x="3124" y="10294"/>
                    <a:pt x="2570" y="11108"/>
                  </a:cubicBezTo>
                  <a:cubicBezTo>
                    <a:pt x="2495" y="10900"/>
                    <a:pt x="2423" y="10692"/>
                    <a:pt x="2327" y="10479"/>
                  </a:cubicBezTo>
                  <a:cubicBezTo>
                    <a:pt x="2319" y="10458"/>
                    <a:pt x="2313" y="10438"/>
                    <a:pt x="2304" y="10418"/>
                  </a:cubicBezTo>
                  <a:cubicBezTo>
                    <a:pt x="2994" y="9881"/>
                    <a:pt x="3664" y="9318"/>
                    <a:pt x="4319" y="8741"/>
                  </a:cubicBezTo>
                  <a:close/>
                  <a:moveTo>
                    <a:pt x="9577" y="9777"/>
                  </a:moveTo>
                  <a:cubicBezTo>
                    <a:pt x="9118" y="10343"/>
                    <a:pt x="8667" y="10915"/>
                    <a:pt x="8214" y="11483"/>
                  </a:cubicBezTo>
                  <a:cubicBezTo>
                    <a:pt x="8078" y="11339"/>
                    <a:pt x="7925" y="11212"/>
                    <a:pt x="7755" y="11108"/>
                  </a:cubicBezTo>
                  <a:cubicBezTo>
                    <a:pt x="8399" y="10713"/>
                    <a:pt x="8991" y="10251"/>
                    <a:pt x="9577" y="9777"/>
                  </a:cubicBezTo>
                  <a:close/>
                  <a:moveTo>
                    <a:pt x="10353" y="10473"/>
                  </a:moveTo>
                  <a:lnTo>
                    <a:pt x="10353" y="10473"/>
                  </a:lnTo>
                  <a:cubicBezTo>
                    <a:pt x="9903" y="11180"/>
                    <a:pt x="9435" y="11876"/>
                    <a:pt x="8947" y="12560"/>
                  </a:cubicBezTo>
                  <a:cubicBezTo>
                    <a:pt x="8826" y="12355"/>
                    <a:pt x="8705" y="12147"/>
                    <a:pt x="8575" y="11954"/>
                  </a:cubicBezTo>
                  <a:cubicBezTo>
                    <a:pt x="9152" y="11440"/>
                    <a:pt x="9735" y="10938"/>
                    <a:pt x="10353" y="10473"/>
                  </a:cubicBezTo>
                  <a:close/>
                  <a:moveTo>
                    <a:pt x="10633" y="3830"/>
                  </a:moveTo>
                  <a:lnTo>
                    <a:pt x="10633" y="3830"/>
                  </a:lnTo>
                  <a:cubicBezTo>
                    <a:pt x="9484" y="5060"/>
                    <a:pt x="8332" y="6284"/>
                    <a:pt x="7267" y="7595"/>
                  </a:cubicBezTo>
                  <a:cubicBezTo>
                    <a:pt x="7215" y="7661"/>
                    <a:pt x="7212" y="7753"/>
                    <a:pt x="7264" y="7820"/>
                  </a:cubicBezTo>
                  <a:cubicBezTo>
                    <a:pt x="5751" y="9171"/>
                    <a:pt x="4293" y="10571"/>
                    <a:pt x="2934" y="12081"/>
                  </a:cubicBezTo>
                  <a:cubicBezTo>
                    <a:pt x="2885" y="12136"/>
                    <a:pt x="2933" y="12211"/>
                    <a:pt x="2988" y="12211"/>
                  </a:cubicBezTo>
                  <a:cubicBezTo>
                    <a:pt x="3005" y="12211"/>
                    <a:pt x="3022" y="12204"/>
                    <a:pt x="3038" y="12188"/>
                  </a:cubicBezTo>
                  <a:cubicBezTo>
                    <a:pt x="3782" y="11403"/>
                    <a:pt x="4533" y="10623"/>
                    <a:pt x="5301" y="9864"/>
                  </a:cubicBezTo>
                  <a:cubicBezTo>
                    <a:pt x="5999" y="9171"/>
                    <a:pt x="7212" y="8356"/>
                    <a:pt x="7705" y="7745"/>
                  </a:cubicBezTo>
                  <a:lnTo>
                    <a:pt x="7705" y="7745"/>
                  </a:lnTo>
                  <a:cubicBezTo>
                    <a:pt x="6263" y="9543"/>
                    <a:pt x="4606" y="11160"/>
                    <a:pt x="3069" y="12878"/>
                  </a:cubicBezTo>
                  <a:cubicBezTo>
                    <a:pt x="2965" y="12433"/>
                    <a:pt x="2859" y="11994"/>
                    <a:pt x="2723" y="11556"/>
                  </a:cubicBezTo>
                  <a:cubicBezTo>
                    <a:pt x="5353" y="9113"/>
                    <a:pt x="7827" y="6515"/>
                    <a:pt x="10417" y="4029"/>
                  </a:cubicBezTo>
                  <a:cubicBezTo>
                    <a:pt x="10489" y="3963"/>
                    <a:pt x="10564" y="3899"/>
                    <a:pt x="10633" y="3830"/>
                  </a:cubicBezTo>
                  <a:close/>
                  <a:moveTo>
                    <a:pt x="6684" y="9999"/>
                  </a:moveTo>
                  <a:lnTo>
                    <a:pt x="6684" y="9999"/>
                  </a:lnTo>
                  <a:cubicBezTo>
                    <a:pt x="5477" y="11221"/>
                    <a:pt x="4340" y="12505"/>
                    <a:pt x="3309" y="13882"/>
                  </a:cubicBezTo>
                  <a:cubicBezTo>
                    <a:pt x="3260" y="13683"/>
                    <a:pt x="3217" y="13493"/>
                    <a:pt x="3170" y="13299"/>
                  </a:cubicBezTo>
                  <a:cubicBezTo>
                    <a:pt x="3973" y="12497"/>
                    <a:pt x="4781" y="11703"/>
                    <a:pt x="5613" y="10929"/>
                  </a:cubicBezTo>
                  <a:cubicBezTo>
                    <a:pt x="5959" y="10609"/>
                    <a:pt x="6323" y="10303"/>
                    <a:pt x="6684" y="9999"/>
                  </a:cubicBezTo>
                  <a:close/>
                  <a:moveTo>
                    <a:pt x="10867" y="8683"/>
                  </a:moveTo>
                  <a:cubicBezTo>
                    <a:pt x="11947" y="9413"/>
                    <a:pt x="12602" y="10542"/>
                    <a:pt x="12403" y="11885"/>
                  </a:cubicBezTo>
                  <a:cubicBezTo>
                    <a:pt x="12295" y="12613"/>
                    <a:pt x="11454" y="14017"/>
                    <a:pt x="10547" y="14017"/>
                  </a:cubicBezTo>
                  <a:cubicBezTo>
                    <a:pt x="10408" y="14017"/>
                    <a:pt x="10268" y="13984"/>
                    <a:pt x="10128" y="13911"/>
                  </a:cubicBezTo>
                  <a:cubicBezTo>
                    <a:pt x="9730" y="13701"/>
                    <a:pt x="9447" y="13343"/>
                    <a:pt x="9190" y="12950"/>
                  </a:cubicBezTo>
                  <a:cubicBezTo>
                    <a:pt x="9675" y="12396"/>
                    <a:pt x="10189" y="11870"/>
                    <a:pt x="10729" y="11374"/>
                  </a:cubicBezTo>
                  <a:lnTo>
                    <a:pt x="10729" y="11374"/>
                  </a:lnTo>
                  <a:cubicBezTo>
                    <a:pt x="10411" y="11925"/>
                    <a:pt x="10030" y="12433"/>
                    <a:pt x="9623" y="12944"/>
                  </a:cubicBezTo>
                  <a:cubicBezTo>
                    <a:pt x="9505" y="13091"/>
                    <a:pt x="9615" y="13269"/>
                    <a:pt x="9760" y="13269"/>
                  </a:cubicBezTo>
                  <a:cubicBezTo>
                    <a:pt x="9803" y="13269"/>
                    <a:pt x="9850" y="13253"/>
                    <a:pt x="9894" y="13216"/>
                  </a:cubicBezTo>
                  <a:cubicBezTo>
                    <a:pt x="10362" y="12820"/>
                    <a:pt x="10798" y="12393"/>
                    <a:pt x="11237" y="11968"/>
                  </a:cubicBezTo>
                  <a:lnTo>
                    <a:pt x="11237" y="11968"/>
                  </a:lnTo>
                  <a:cubicBezTo>
                    <a:pt x="11026" y="12373"/>
                    <a:pt x="10795" y="12762"/>
                    <a:pt x="10538" y="13140"/>
                  </a:cubicBezTo>
                  <a:cubicBezTo>
                    <a:pt x="10469" y="13295"/>
                    <a:pt x="10583" y="13425"/>
                    <a:pt x="10708" y="13425"/>
                  </a:cubicBezTo>
                  <a:cubicBezTo>
                    <a:pt x="10765" y="13425"/>
                    <a:pt x="10825" y="13398"/>
                    <a:pt x="10870" y="13334"/>
                  </a:cubicBezTo>
                  <a:cubicBezTo>
                    <a:pt x="11058" y="12915"/>
                    <a:pt x="11384" y="12595"/>
                    <a:pt x="11641" y="12222"/>
                  </a:cubicBezTo>
                  <a:cubicBezTo>
                    <a:pt x="11681" y="12162"/>
                    <a:pt x="11664" y="12101"/>
                    <a:pt x="11629" y="12052"/>
                  </a:cubicBezTo>
                  <a:cubicBezTo>
                    <a:pt x="11794" y="11743"/>
                    <a:pt x="11956" y="11431"/>
                    <a:pt x="12129" y="11128"/>
                  </a:cubicBezTo>
                  <a:cubicBezTo>
                    <a:pt x="12215" y="10979"/>
                    <a:pt x="12094" y="10846"/>
                    <a:pt x="11960" y="10846"/>
                  </a:cubicBezTo>
                  <a:cubicBezTo>
                    <a:pt x="11915" y="10846"/>
                    <a:pt x="11869" y="10860"/>
                    <a:pt x="11829" y="10894"/>
                  </a:cubicBezTo>
                  <a:cubicBezTo>
                    <a:pt x="11534" y="11140"/>
                    <a:pt x="11263" y="11408"/>
                    <a:pt x="10988" y="11674"/>
                  </a:cubicBezTo>
                  <a:cubicBezTo>
                    <a:pt x="11196" y="11336"/>
                    <a:pt x="11375" y="10981"/>
                    <a:pt x="11520" y="10609"/>
                  </a:cubicBezTo>
                  <a:cubicBezTo>
                    <a:pt x="11571" y="10468"/>
                    <a:pt x="11454" y="10377"/>
                    <a:pt x="11334" y="10377"/>
                  </a:cubicBezTo>
                  <a:cubicBezTo>
                    <a:pt x="11286" y="10377"/>
                    <a:pt x="11237" y="10392"/>
                    <a:pt x="11199" y="10424"/>
                  </a:cubicBezTo>
                  <a:cubicBezTo>
                    <a:pt x="10890" y="10687"/>
                    <a:pt x="10599" y="10967"/>
                    <a:pt x="10307" y="11247"/>
                  </a:cubicBezTo>
                  <a:cubicBezTo>
                    <a:pt x="10607" y="10790"/>
                    <a:pt x="10905" y="10337"/>
                    <a:pt x="11182" y="9864"/>
                  </a:cubicBezTo>
                  <a:cubicBezTo>
                    <a:pt x="11254" y="9738"/>
                    <a:pt x="11148" y="9580"/>
                    <a:pt x="11019" y="9580"/>
                  </a:cubicBezTo>
                  <a:cubicBezTo>
                    <a:pt x="10988" y="9580"/>
                    <a:pt x="10956" y="9589"/>
                    <a:pt x="10925" y="9610"/>
                  </a:cubicBezTo>
                  <a:cubicBezTo>
                    <a:pt x="10229" y="10063"/>
                    <a:pt x="9588" y="10585"/>
                    <a:pt x="8962" y="11125"/>
                  </a:cubicBezTo>
                  <a:cubicBezTo>
                    <a:pt x="9588" y="10352"/>
                    <a:pt x="10218" y="9581"/>
                    <a:pt x="10833" y="8796"/>
                  </a:cubicBezTo>
                  <a:cubicBezTo>
                    <a:pt x="10856" y="8764"/>
                    <a:pt x="10867" y="8723"/>
                    <a:pt x="10867" y="8683"/>
                  </a:cubicBezTo>
                  <a:close/>
                  <a:moveTo>
                    <a:pt x="5015" y="12629"/>
                  </a:moveTo>
                  <a:lnTo>
                    <a:pt x="5015" y="12629"/>
                  </a:lnTo>
                  <a:cubicBezTo>
                    <a:pt x="4957" y="12716"/>
                    <a:pt x="4897" y="12800"/>
                    <a:pt x="4839" y="12886"/>
                  </a:cubicBezTo>
                  <a:cubicBezTo>
                    <a:pt x="4392" y="13556"/>
                    <a:pt x="3990" y="14258"/>
                    <a:pt x="3595" y="14959"/>
                  </a:cubicBezTo>
                  <a:cubicBezTo>
                    <a:pt x="3523" y="14743"/>
                    <a:pt x="3465" y="14526"/>
                    <a:pt x="3413" y="14315"/>
                  </a:cubicBezTo>
                  <a:cubicBezTo>
                    <a:pt x="3419" y="14310"/>
                    <a:pt x="3424" y="14313"/>
                    <a:pt x="3427" y="14310"/>
                  </a:cubicBezTo>
                  <a:cubicBezTo>
                    <a:pt x="3961" y="13753"/>
                    <a:pt x="4481" y="13184"/>
                    <a:pt x="5015" y="12629"/>
                  </a:cubicBezTo>
                  <a:close/>
                  <a:moveTo>
                    <a:pt x="5870" y="13285"/>
                  </a:moveTo>
                  <a:cubicBezTo>
                    <a:pt x="5344" y="13811"/>
                    <a:pt x="4579" y="14881"/>
                    <a:pt x="3961" y="15629"/>
                  </a:cubicBezTo>
                  <a:cubicBezTo>
                    <a:pt x="3950" y="15646"/>
                    <a:pt x="3941" y="15669"/>
                    <a:pt x="3938" y="15693"/>
                  </a:cubicBezTo>
                  <a:cubicBezTo>
                    <a:pt x="3872" y="15594"/>
                    <a:pt x="3814" y="15493"/>
                    <a:pt x="3765" y="15389"/>
                  </a:cubicBezTo>
                  <a:lnTo>
                    <a:pt x="5870" y="13285"/>
                  </a:lnTo>
                  <a:close/>
                  <a:moveTo>
                    <a:pt x="6280" y="12880"/>
                  </a:moveTo>
                  <a:cubicBezTo>
                    <a:pt x="6336" y="13421"/>
                    <a:pt x="6491" y="14002"/>
                    <a:pt x="6545" y="14443"/>
                  </a:cubicBezTo>
                  <a:cubicBezTo>
                    <a:pt x="6504" y="15465"/>
                    <a:pt x="6056" y="15969"/>
                    <a:pt x="5209" y="15969"/>
                  </a:cubicBezTo>
                  <a:cubicBezTo>
                    <a:pt x="5179" y="15969"/>
                    <a:pt x="5148" y="15968"/>
                    <a:pt x="5116" y="15967"/>
                  </a:cubicBezTo>
                  <a:cubicBezTo>
                    <a:pt x="5512" y="15404"/>
                    <a:pt x="5893" y="14832"/>
                    <a:pt x="6291" y="14272"/>
                  </a:cubicBezTo>
                  <a:cubicBezTo>
                    <a:pt x="6382" y="14146"/>
                    <a:pt x="6253" y="13999"/>
                    <a:pt x="6126" y="13999"/>
                  </a:cubicBezTo>
                  <a:cubicBezTo>
                    <a:pt x="6084" y="13999"/>
                    <a:pt x="6042" y="14015"/>
                    <a:pt x="6008" y="14053"/>
                  </a:cubicBezTo>
                  <a:cubicBezTo>
                    <a:pt x="5705" y="14437"/>
                    <a:pt x="5339" y="14766"/>
                    <a:pt x="4923" y="15023"/>
                  </a:cubicBezTo>
                  <a:lnTo>
                    <a:pt x="4897" y="15043"/>
                  </a:lnTo>
                  <a:cubicBezTo>
                    <a:pt x="4929" y="15005"/>
                    <a:pt x="4960" y="14974"/>
                    <a:pt x="4992" y="14933"/>
                  </a:cubicBezTo>
                  <a:cubicBezTo>
                    <a:pt x="5496" y="14300"/>
                    <a:pt x="5928" y="13611"/>
                    <a:pt x="6280" y="12880"/>
                  </a:cubicBezTo>
                  <a:close/>
                  <a:moveTo>
                    <a:pt x="9420" y="0"/>
                  </a:moveTo>
                  <a:cubicBezTo>
                    <a:pt x="7823" y="0"/>
                    <a:pt x="6529" y="434"/>
                    <a:pt x="6309" y="1979"/>
                  </a:cubicBezTo>
                  <a:cubicBezTo>
                    <a:pt x="6228" y="2063"/>
                    <a:pt x="6150" y="2150"/>
                    <a:pt x="6069" y="2236"/>
                  </a:cubicBezTo>
                  <a:cubicBezTo>
                    <a:pt x="5885" y="2286"/>
                    <a:pt x="5680" y="2307"/>
                    <a:pt x="5460" y="2307"/>
                  </a:cubicBezTo>
                  <a:cubicBezTo>
                    <a:pt x="5359" y="2307"/>
                    <a:pt x="5255" y="2302"/>
                    <a:pt x="5148" y="2294"/>
                  </a:cubicBezTo>
                  <a:cubicBezTo>
                    <a:pt x="5123" y="2248"/>
                    <a:pt x="5077" y="2223"/>
                    <a:pt x="5029" y="2223"/>
                  </a:cubicBezTo>
                  <a:cubicBezTo>
                    <a:pt x="4994" y="2223"/>
                    <a:pt x="4959" y="2237"/>
                    <a:pt x="4931" y="2265"/>
                  </a:cubicBezTo>
                  <a:cubicBezTo>
                    <a:pt x="4926" y="2268"/>
                    <a:pt x="4923" y="2271"/>
                    <a:pt x="4920" y="2274"/>
                  </a:cubicBezTo>
                  <a:cubicBezTo>
                    <a:pt x="4628" y="2242"/>
                    <a:pt x="4337" y="2207"/>
                    <a:pt x="4060" y="2176"/>
                  </a:cubicBezTo>
                  <a:cubicBezTo>
                    <a:pt x="4106" y="2106"/>
                    <a:pt x="4152" y="2031"/>
                    <a:pt x="4204" y="1959"/>
                  </a:cubicBezTo>
                  <a:cubicBezTo>
                    <a:pt x="4265" y="1870"/>
                    <a:pt x="4171" y="1763"/>
                    <a:pt x="4082" y="1763"/>
                  </a:cubicBezTo>
                  <a:cubicBezTo>
                    <a:pt x="4053" y="1763"/>
                    <a:pt x="4024" y="1775"/>
                    <a:pt x="4002" y="1803"/>
                  </a:cubicBezTo>
                  <a:cubicBezTo>
                    <a:pt x="3909" y="1919"/>
                    <a:pt x="3817" y="2034"/>
                    <a:pt x="3725" y="2147"/>
                  </a:cubicBezTo>
                  <a:cubicBezTo>
                    <a:pt x="3644" y="2143"/>
                    <a:pt x="3566" y="2140"/>
                    <a:pt x="3491" y="2140"/>
                  </a:cubicBezTo>
                  <a:cubicBezTo>
                    <a:pt x="3350" y="2140"/>
                    <a:pt x="3220" y="2149"/>
                    <a:pt x="3107" y="2176"/>
                  </a:cubicBezTo>
                  <a:cubicBezTo>
                    <a:pt x="1981" y="2435"/>
                    <a:pt x="1326" y="3619"/>
                    <a:pt x="907" y="4566"/>
                  </a:cubicBezTo>
                  <a:cubicBezTo>
                    <a:pt x="0" y="6625"/>
                    <a:pt x="1025" y="8466"/>
                    <a:pt x="1886" y="10334"/>
                  </a:cubicBezTo>
                  <a:cubicBezTo>
                    <a:pt x="1842" y="10424"/>
                    <a:pt x="1900" y="10522"/>
                    <a:pt x="1987" y="10562"/>
                  </a:cubicBezTo>
                  <a:cubicBezTo>
                    <a:pt x="2120" y="10854"/>
                    <a:pt x="2244" y="11148"/>
                    <a:pt x="2353" y="11446"/>
                  </a:cubicBezTo>
                  <a:cubicBezTo>
                    <a:pt x="2319" y="11521"/>
                    <a:pt x="2350" y="11610"/>
                    <a:pt x="2426" y="11648"/>
                  </a:cubicBezTo>
                  <a:cubicBezTo>
                    <a:pt x="2564" y="12029"/>
                    <a:pt x="2668" y="12422"/>
                    <a:pt x="2737" y="12823"/>
                  </a:cubicBezTo>
                  <a:cubicBezTo>
                    <a:pt x="2755" y="12936"/>
                    <a:pt x="2775" y="13057"/>
                    <a:pt x="2795" y="13184"/>
                  </a:cubicBezTo>
                  <a:cubicBezTo>
                    <a:pt x="2766" y="13213"/>
                    <a:pt x="2737" y="13242"/>
                    <a:pt x="2711" y="13273"/>
                  </a:cubicBezTo>
                  <a:cubicBezTo>
                    <a:pt x="2611" y="13384"/>
                    <a:pt x="2693" y="13554"/>
                    <a:pt x="2836" y="13554"/>
                  </a:cubicBezTo>
                  <a:cubicBezTo>
                    <a:pt x="2841" y="13554"/>
                    <a:pt x="2847" y="13554"/>
                    <a:pt x="2853" y="13553"/>
                  </a:cubicBezTo>
                  <a:cubicBezTo>
                    <a:pt x="3075" y="14902"/>
                    <a:pt x="3497" y="16625"/>
                    <a:pt x="4966" y="16709"/>
                  </a:cubicBezTo>
                  <a:cubicBezTo>
                    <a:pt x="4982" y="16710"/>
                    <a:pt x="4998" y="16710"/>
                    <a:pt x="5014" y="16710"/>
                  </a:cubicBezTo>
                  <a:cubicBezTo>
                    <a:pt x="5713" y="16710"/>
                    <a:pt x="6378" y="15921"/>
                    <a:pt x="6747" y="15439"/>
                  </a:cubicBezTo>
                  <a:cubicBezTo>
                    <a:pt x="7865" y="13969"/>
                    <a:pt x="5209" y="12269"/>
                    <a:pt x="7449" y="10883"/>
                  </a:cubicBezTo>
                  <a:lnTo>
                    <a:pt x="7449" y="10883"/>
                  </a:lnTo>
                  <a:lnTo>
                    <a:pt x="7432" y="10906"/>
                  </a:lnTo>
                  <a:cubicBezTo>
                    <a:pt x="7420" y="10920"/>
                    <a:pt x="7423" y="10935"/>
                    <a:pt x="7417" y="10949"/>
                  </a:cubicBezTo>
                  <a:cubicBezTo>
                    <a:pt x="7299" y="10949"/>
                    <a:pt x="7235" y="11111"/>
                    <a:pt x="7316" y="11203"/>
                  </a:cubicBezTo>
                  <a:cubicBezTo>
                    <a:pt x="7518" y="11428"/>
                    <a:pt x="7700" y="11662"/>
                    <a:pt x="7891" y="11893"/>
                  </a:cubicBezTo>
                  <a:cubicBezTo>
                    <a:pt x="7738" y="12090"/>
                    <a:pt x="7579" y="12277"/>
                    <a:pt x="7429" y="12474"/>
                  </a:cubicBezTo>
                  <a:lnTo>
                    <a:pt x="7426" y="12476"/>
                  </a:lnTo>
                  <a:cubicBezTo>
                    <a:pt x="7417" y="12488"/>
                    <a:pt x="7406" y="12500"/>
                    <a:pt x="7397" y="12511"/>
                  </a:cubicBezTo>
                  <a:cubicBezTo>
                    <a:pt x="7296" y="12645"/>
                    <a:pt x="7431" y="12780"/>
                    <a:pt x="7566" y="12780"/>
                  </a:cubicBezTo>
                  <a:cubicBezTo>
                    <a:pt x="7608" y="12780"/>
                    <a:pt x="7651" y="12767"/>
                    <a:pt x="7686" y="12736"/>
                  </a:cubicBezTo>
                  <a:cubicBezTo>
                    <a:pt x="7862" y="12583"/>
                    <a:pt x="8032" y="12430"/>
                    <a:pt x="8205" y="12277"/>
                  </a:cubicBezTo>
                  <a:cubicBezTo>
                    <a:pt x="8373" y="12485"/>
                    <a:pt x="8543" y="12693"/>
                    <a:pt x="8708" y="12904"/>
                  </a:cubicBezTo>
                  <a:cubicBezTo>
                    <a:pt x="8690" y="12930"/>
                    <a:pt x="8673" y="12956"/>
                    <a:pt x="8653" y="12982"/>
                  </a:cubicBezTo>
                  <a:cubicBezTo>
                    <a:pt x="8559" y="13114"/>
                    <a:pt x="8696" y="13270"/>
                    <a:pt x="8829" y="13270"/>
                  </a:cubicBezTo>
                  <a:cubicBezTo>
                    <a:pt x="8873" y="13270"/>
                    <a:pt x="8916" y="13253"/>
                    <a:pt x="8950" y="13213"/>
                  </a:cubicBezTo>
                  <a:cubicBezTo>
                    <a:pt x="9080" y="13377"/>
                    <a:pt x="9207" y="13545"/>
                    <a:pt x="9343" y="13709"/>
                  </a:cubicBezTo>
                  <a:cubicBezTo>
                    <a:pt x="9685" y="14124"/>
                    <a:pt x="10090" y="14388"/>
                    <a:pt x="10549" y="14388"/>
                  </a:cubicBezTo>
                  <a:cubicBezTo>
                    <a:pt x="10745" y="14388"/>
                    <a:pt x="10950" y="14340"/>
                    <a:pt x="11165" y="14235"/>
                  </a:cubicBezTo>
                  <a:cubicBezTo>
                    <a:pt x="12227" y="13709"/>
                    <a:pt x="12836" y="12349"/>
                    <a:pt x="12801" y="11226"/>
                  </a:cubicBezTo>
                  <a:cubicBezTo>
                    <a:pt x="12761" y="9959"/>
                    <a:pt x="11834" y="8925"/>
                    <a:pt x="10755" y="8388"/>
                  </a:cubicBezTo>
                  <a:cubicBezTo>
                    <a:pt x="10740" y="8381"/>
                    <a:pt x="10726" y="8378"/>
                    <a:pt x="10712" y="8378"/>
                  </a:cubicBezTo>
                  <a:cubicBezTo>
                    <a:pt x="10650" y="8378"/>
                    <a:pt x="10600" y="8443"/>
                    <a:pt x="10633" y="8507"/>
                  </a:cubicBezTo>
                  <a:cubicBezTo>
                    <a:pt x="10630" y="8510"/>
                    <a:pt x="10627" y="8510"/>
                    <a:pt x="10623" y="8510"/>
                  </a:cubicBezTo>
                  <a:cubicBezTo>
                    <a:pt x="10620" y="8510"/>
                    <a:pt x="10616" y="8510"/>
                    <a:pt x="10613" y="8513"/>
                  </a:cubicBezTo>
                  <a:cubicBezTo>
                    <a:pt x="9860" y="9067"/>
                    <a:pt x="9152" y="9682"/>
                    <a:pt x="8402" y="10239"/>
                  </a:cubicBezTo>
                  <a:cubicBezTo>
                    <a:pt x="8866" y="9650"/>
                    <a:pt x="9320" y="9055"/>
                    <a:pt x="9735" y="8432"/>
                  </a:cubicBezTo>
                  <a:cubicBezTo>
                    <a:pt x="9812" y="8314"/>
                    <a:pt x="9706" y="8209"/>
                    <a:pt x="9595" y="8209"/>
                  </a:cubicBezTo>
                  <a:cubicBezTo>
                    <a:pt x="9560" y="8209"/>
                    <a:pt x="9524" y="8220"/>
                    <a:pt x="9493" y="8244"/>
                  </a:cubicBezTo>
                  <a:cubicBezTo>
                    <a:pt x="9239" y="8452"/>
                    <a:pt x="6623" y="10487"/>
                    <a:pt x="7218" y="10756"/>
                  </a:cubicBezTo>
                  <a:cubicBezTo>
                    <a:pt x="7223" y="10758"/>
                    <a:pt x="7227" y="10759"/>
                    <a:pt x="7232" y="10759"/>
                  </a:cubicBezTo>
                  <a:lnTo>
                    <a:pt x="7232" y="10759"/>
                  </a:lnTo>
                  <a:cubicBezTo>
                    <a:pt x="6631" y="11102"/>
                    <a:pt x="6384" y="11495"/>
                    <a:pt x="6277" y="12283"/>
                  </a:cubicBezTo>
                  <a:cubicBezTo>
                    <a:pt x="6265" y="12413"/>
                    <a:pt x="6262" y="12543"/>
                    <a:pt x="6274" y="12676"/>
                  </a:cubicBezTo>
                  <a:cubicBezTo>
                    <a:pt x="6239" y="12622"/>
                    <a:pt x="6184" y="12584"/>
                    <a:pt x="6125" y="12584"/>
                  </a:cubicBezTo>
                  <a:cubicBezTo>
                    <a:pt x="6087" y="12584"/>
                    <a:pt x="6046" y="12600"/>
                    <a:pt x="6008" y="12638"/>
                  </a:cubicBezTo>
                  <a:cubicBezTo>
                    <a:pt x="5351" y="13295"/>
                    <a:pt x="4398" y="14274"/>
                    <a:pt x="4113" y="14778"/>
                  </a:cubicBezTo>
                  <a:lnTo>
                    <a:pt x="4113" y="14778"/>
                  </a:lnTo>
                  <a:cubicBezTo>
                    <a:pt x="4768" y="13618"/>
                    <a:pt x="5507" y="12513"/>
                    <a:pt x="6294" y="11440"/>
                  </a:cubicBezTo>
                  <a:cubicBezTo>
                    <a:pt x="6393" y="11304"/>
                    <a:pt x="6261" y="11181"/>
                    <a:pt x="6128" y="11181"/>
                  </a:cubicBezTo>
                  <a:cubicBezTo>
                    <a:pt x="6086" y="11181"/>
                    <a:pt x="6044" y="11193"/>
                    <a:pt x="6008" y="11221"/>
                  </a:cubicBezTo>
                  <a:cubicBezTo>
                    <a:pt x="5959" y="11255"/>
                    <a:pt x="5922" y="11299"/>
                    <a:pt x="5876" y="11336"/>
                  </a:cubicBezTo>
                  <a:cubicBezTo>
                    <a:pt x="6900" y="10230"/>
                    <a:pt x="7995" y="9188"/>
                    <a:pt x="9095" y="8163"/>
                  </a:cubicBezTo>
                  <a:cubicBezTo>
                    <a:pt x="9214" y="8054"/>
                    <a:pt x="9104" y="7861"/>
                    <a:pt x="8970" y="7861"/>
                  </a:cubicBezTo>
                  <a:cubicBezTo>
                    <a:pt x="8942" y="7861"/>
                    <a:pt x="8912" y="7869"/>
                    <a:pt x="8884" y="7889"/>
                  </a:cubicBezTo>
                  <a:cubicBezTo>
                    <a:pt x="7902" y="8565"/>
                    <a:pt x="6978" y="9304"/>
                    <a:pt x="6086" y="10080"/>
                  </a:cubicBezTo>
                  <a:cubicBezTo>
                    <a:pt x="6106" y="10057"/>
                    <a:pt x="6130" y="10037"/>
                    <a:pt x="6150" y="10014"/>
                  </a:cubicBezTo>
                  <a:cubicBezTo>
                    <a:pt x="7082" y="9006"/>
                    <a:pt x="7966" y="7955"/>
                    <a:pt x="8791" y="6861"/>
                  </a:cubicBezTo>
                  <a:cubicBezTo>
                    <a:pt x="8866" y="6760"/>
                    <a:pt x="8789" y="6671"/>
                    <a:pt x="8690" y="6645"/>
                  </a:cubicBezTo>
                  <a:cubicBezTo>
                    <a:pt x="9045" y="6284"/>
                    <a:pt x="9406" y="5923"/>
                    <a:pt x="9773" y="5577"/>
                  </a:cubicBezTo>
                  <a:lnTo>
                    <a:pt x="9773" y="5577"/>
                  </a:lnTo>
                  <a:cubicBezTo>
                    <a:pt x="9022" y="6342"/>
                    <a:pt x="8866" y="7219"/>
                    <a:pt x="10411" y="8158"/>
                  </a:cubicBezTo>
                  <a:cubicBezTo>
                    <a:pt x="10435" y="8172"/>
                    <a:pt x="10460" y="8178"/>
                    <a:pt x="10484" y="8178"/>
                  </a:cubicBezTo>
                  <a:cubicBezTo>
                    <a:pt x="10602" y="8178"/>
                    <a:pt x="10699" y="8020"/>
                    <a:pt x="10593" y="7927"/>
                  </a:cubicBezTo>
                  <a:cubicBezTo>
                    <a:pt x="9646" y="7075"/>
                    <a:pt x="9164" y="6327"/>
                    <a:pt x="10359" y="5444"/>
                  </a:cubicBezTo>
                  <a:cubicBezTo>
                    <a:pt x="11136" y="4872"/>
                    <a:pt x="12054" y="4474"/>
                    <a:pt x="12900" y="4018"/>
                  </a:cubicBezTo>
                  <a:cubicBezTo>
                    <a:pt x="14158" y="3333"/>
                    <a:pt x="15706" y="2412"/>
                    <a:pt x="15712" y="801"/>
                  </a:cubicBezTo>
                  <a:cubicBezTo>
                    <a:pt x="15712" y="711"/>
                    <a:pt x="15636" y="613"/>
                    <a:pt x="15542" y="613"/>
                  </a:cubicBezTo>
                  <a:cubicBezTo>
                    <a:pt x="15537" y="613"/>
                    <a:pt x="15532" y="613"/>
                    <a:pt x="15527" y="614"/>
                  </a:cubicBezTo>
                  <a:cubicBezTo>
                    <a:pt x="15412" y="627"/>
                    <a:pt x="15286" y="633"/>
                    <a:pt x="15151" y="633"/>
                  </a:cubicBezTo>
                  <a:cubicBezTo>
                    <a:pt x="13883" y="633"/>
                    <a:pt x="11786" y="107"/>
                    <a:pt x="9946" y="13"/>
                  </a:cubicBezTo>
                  <a:lnTo>
                    <a:pt x="9917" y="13"/>
                  </a:lnTo>
                  <a:cubicBezTo>
                    <a:pt x="9749" y="5"/>
                    <a:pt x="9583" y="0"/>
                    <a:pt x="9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89"/>
            <p:cNvSpPr/>
            <p:nvPr/>
          </p:nvSpPr>
          <p:spPr>
            <a:xfrm>
              <a:off x="4492625" y="804475"/>
              <a:ext cx="446125" cy="296800"/>
            </a:xfrm>
            <a:custGeom>
              <a:avLst/>
              <a:gdLst/>
              <a:ahLst/>
              <a:cxnLst/>
              <a:rect l="l" t="t" r="r" b="b"/>
              <a:pathLst>
                <a:path w="17845" h="11872" extrusionOk="0">
                  <a:moveTo>
                    <a:pt x="11999" y="965"/>
                  </a:moveTo>
                  <a:lnTo>
                    <a:pt x="11999" y="965"/>
                  </a:lnTo>
                  <a:cubicBezTo>
                    <a:pt x="11996" y="971"/>
                    <a:pt x="11990" y="977"/>
                    <a:pt x="11987" y="983"/>
                  </a:cubicBezTo>
                  <a:cubicBezTo>
                    <a:pt x="11456" y="1445"/>
                    <a:pt x="10942" y="1915"/>
                    <a:pt x="10440" y="2406"/>
                  </a:cubicBezTo>
                  <a:cubicBezTo>
                    <a:pt x="10206" y="2637"/>
                    <a:pt x="9984" y="2885"/>
                    <a:pt x="9779" y="3145"/>
                  </a:cubicBezTo>
                  <a:cubicBezTo>
                    <a:pt x="10197" y="2562"/>
                    <a:pt x="10656" y="2008"/>
                    <a:pt x="11153" y="1485"/>
                  </a:cubicBezTo>
                  <a:cubicBezTo>
                    <a:pt x="11456" y="1167"/>
                    <a:pt x="11742" y="1009"/>
                    <a:pt x="11999" y="965"/>
                  </a:cubicBezTo>
                  <a:close/>
                  <a:moveTo>
                    <a:pt x="14773" y="4565"/>
                  </a:moveTo>
                  <a:lnTo>
                    <a:pt x="14773" y="4565"/>
                  </a:lnTo>
                  <a:cubicBezTo>
                    <a:pt x="14383" y="4892"/>
                    <a:pt x="13997" y="5215"/>
                    <a:pt x="13601" y="5533"/>
                  </a:cubicBezTo>
                  <a:cubicBezTo>
                    <a:pt x="13601" y="5530"/>
                    <a:pt x="13607" y="5527"/>
                    <a:pt x="13607" y="5524"/>
                  </a:cubicBezTo>
                  <a:cubicBezTo>
                    <a:pt x="13589" y="5371"/>
                    <a:pt x="13595" y="5085"/>
                    <a:pt x="13607" y="4733"/>
                  </a:cubicBezTo>
                  <a:cubicBezTo>
                    <a:pt x="13722" y="4783"/>
                    <a:pt x="13835" y="4811"/>
                    <a:pt x="13959" y="4811"/>
                  </a:cubicBezTo>
                  <a:cubicBezTo>
                    <a:pt x="14079" y="4811"/>
                    <a:pt x="14209" y="4785"/>
                    <a:pt x="14360" y="4727"/>
                  </a:cubicBezTo>
                  <a:cubicBezTo>
                    <a:pt x="14508" y="4669"/>
                    <a:pt x="14640" y="4617"/>
                    <a:pt x="14773" y="4565"/>
                  </a:cubicBezTo>
                  <a:close/>
                  <a:moveTo>
                    <a:pt x="12143" y="2265"/>
                  </a:moveTo>
                  <a:cubicBezTo>
                    <a:pt x="11430" y="3318"/>
                    <a:pt x="10544" y="4254"/>
                    <a:pt x="9605" y="5128"/>
                  </a:cubicBezTo>
                  <a:cubicBezTo>
                    <a:pt x="9565" y="5166"/>
                    <a:pt x="9522" y="5203"/>
                    <a:pt x="9478" y="5244"/>
                  </a:cubicBezTo>
                  <a:cubicBezTo>
                    <a:pt x="9187" y="5515"/>
                    <a:pt x="8892" y="5781"/>
                    <a:pt x="8595" y="6041"/>
                  </a:cubicBezTo>
                  <a:cubicBezTo>
                    <a:pt x="8606" y="5642"/>
                    <a:pt x="8682" y="5250"/>
                    <a:pt x="8823" y="4877"/>
                  </a:cubicBezTo>
                  <a:lnTo>
                    <a:pt x="8826" y="4877"/>
                  </a:lnTo>
                  <a:cubicBezTo>
                    <a:pt x="8853" y="4903"/>
                    <a:pt x="8889" y="4916"/>
                    <a:pt x="8925" y="4916"/>
                  </a:cubicBezTo>
                  <a:cubicBezTo>
                    <a:pt x="8953" y="4916"/>
                    <a:pt x="8981" y="4908"/>
                    <a:pt x="9005" y="4892"/>
                  </a:cubicBezTo>
                  <a:cubicBezTo>
                    <a:pt x="10079" y="4150"/>
                    <a:pt x="11488" y="3232"/>
                    <a:pt x="12143" y="2265"/>
                  </a:cubicBezTo>
                  <a:close/>
                  <a:moveTo>
                    <a:pt x="12455" y="1014"/>
                  </a:moveTo>
                  <a:cubicBezTo>
                    <a:pt x="13029" y="1254"/>
                    <a:pt x="13387" y="2132"/>
                    <a:pt x="13367" y="3004"/>
                  </a:cubicBezTo>
                  <a:cubicBezTo>
                    <a:pt x="13356" y="3422"/>
                    <a:pt x="13318" y="3838"/>
                    <a:pt x="13292" y="4254"/>
                  </a:cubicBezTo>
                  <a:cubicBezTo>
                    <a:pt x="13272" y="4259"/>
                    <a:pt x="13255" y="4254"/>
                    <a:pt x="13231" y="4265"/>
                  </a:cubicBezTo>
                  <a:cubicBezTo>
                    <a:pt x="12305" y="4915"/>
                    <a:pt x="11381" y="5567"/>
                    <a:pt x="10486" y="6260"/>
                  </a:cubicBezTo>
                  <a:lnTo>
                    <a:pt x="10486" y="6257"/>
                  </a:lnTo>
                  <a:cubicBezTo>
                    <a:pt x="10324" y="6384"/>
                    <a:pt x="10165" y="6517"/>
                    <a:pt x="10004" y="6644"/>
                  </a:cubicBezTo>
                  <a:cubicBezTo>
                    <a:pt x="11101" y="5437"/>
                    <a:pt x="12131" y="4176"/>
                    <a:pt x="13003" y="2781"/>
                  </a:cubicBezTo>
                  <a:cubicBezTo>
                    <a:pt x="13073" y="2667"/>
                    <a:pt x="12968" y="2517"/>
                    <a:pt x="12850" y="2517"/>
                  </a:cubicBezTo>
                  <a:cubicBezTo>
                    <a:pt x="12822" y="2517"/>
                    <a:pt x="12794" y="2525"/>
                    <a:pt x="12767" y="2545"/>
                  </a:cubicBezTo>
                  <a:cubicBezTo>
                    <a:pt x="12414" y="2799"/>
                    <a:pt x="12065" y="3061"/>
                    <a:pt x="11719" y="3327"/>
                  </a:cubicBezTo>
                  <a:cubicBezTo>
                    <a:pt x="12120" y="2851"/>
                    <a:pt x="12495" y="2351"/>
                    <a:pt x="12847" y="1837"/>
                  </a:cubicBezTo>
                  <a:cubicBezTo>
                    <a:pt x="12935" y="1707"/>
                    <a:pt x="12815" y="1583"/>
                    <a:pt x="12690" y="1583"/>
                  </a:cubicBezTo>
                  <a:cubicBezTo>
                    <a:pt x="12649" y="1583"/>
                    <a:pt x="12608" y="1596"/>
                    <a:pt x="12573" y="1626"/>
                  </a:cubicBezTo>
                  <a:cubicBezTo>
                    <a:pt x="12135" y="2007"/>
                    <a:pt x="9835" y="4153"/>
                    <a:pt x="9557" y="4153"/>
                  </a:cubicBezTo>
                  <a:cubicBezTo>
                    <a:pt x="9458" y="4153"/>
                    <a:pt x="9618" y="3879"/>
                    <a:pt x="10212" y="3154"/>
                  </a:cubicBezTo>
                  <a:cubicBezTo>
                    <a:pt x="10861" y="2360"/>
                    <a:pt x="11664" y="1684"/>
                    <a:pt x="12455" y="1014"/>
                  </a:cubicBezTo>
                  <a:close/>
                  <a:moveTo>
                    <a:pt x="3179" y="4756"/>
                  </a:moveTo>
                  <a:cubicBezTo>
                    <a:pt x="3808" y="4756"/>
                    <a:pt x="4411" y="4956"/>
                    <a:pt x="5015" y="5215"/>
                  </a:cubicBezTo>
                  <a:cubicBezTo>
                    <a:pt x="5003" y="5212"/>
                    <a:pt x="4991" y="5211"/>
                    <a:pt x="4978" y="5211"/>
                  </a:cubicBezTo>
                  <a:cubicBezTo>
                    <a:pt x="4949" y="5211"/>
                    <a:pt x="4921" y="5218"/>
                    <a:pt x="4897" y="5232"/>
                  </a:cubicBezTo>
                  <a:cubicBezTo>
                    <a:pt x="4065" y="5689"/>
                    <a:pt x="3300" y="6211"/>
                    <a:pt x="2547" y="6765"/>
                  </a:cubicBezTo>
                  <a:cubicBezTo>
                    <a:pt x="2682" y="6612"/>
                    <a:pt x="2818" y="6459"/>
                    <a:pt x="2951" y="6303"/>
                  </a:cubicBezTo>
                  <a:cubicBezTo>
                    <a:pt x="3343" y="5853"/>
                    <a:pt x="3505" y="5613"/>
                    <a:pt x="3852" y="5137"/>
                  </a:cubicBezTo>
                  <a:cubicBezTo>
                    <a:pt x="3930" y="5027"/>
                    <a:pt x="3821" y="4913"/>
                    <a:pt x="3711" y="4913"/>
                  </a:cubicBezTo>
                  <a:cubicBezTo>
                    <a:pt x="3688" y="4913"/>
                    <a:pt x="3665" y="4918"/>
                    <a:pt x="3644" y="4929"/>
                  </a:cubicBezTo>
                  <a:cubicBezTo>
                    <a:pt x="3159" y="5178"/>
                    <a:pt x="2827" y="5333"/>
                    <a:pt x="2394" y="5683"/>
                  </a:cubicBezTo>
                  <a:cubicBezTo>
                    <a:pt x="2070" y="5944"/>
                    <a:pt x="1922" y="6047"/>
                    <a:pt x="1888" y="6047"/>
                  </a:cubicBezTo>
                  <a:cubicBezTo>
                    <a:pt x="1786" y="6047"/>
                    <a:pt x="2654" y="5164"/>
                    <a:pt x="2893" y="4811"/>
                  </a:cubicBezTo>
                  <a:lnTo>
                    <a:pt x="2893" y="4814"/>
                  </a:lnTo>
                  <a:cubicBezTo>
                    <a:pt x="2902" y="4799"/>
                    <a:pt x="2905" y="4782"/>
                    <a:pt x="2905" y="4768"/>
                  </a:cubicBezTo>
                  <a:lnTo>
                    <a:pt x="2916" y="4768"/>
                  </a:lnTo>
                  <a:cubicBezTo>
                    <a:pt x="3004" y="4759"/>
                    <a:pt x="3092" y="4756"/>
                    <a:pt x="3179" y="4756"/>
                  </a:cubicBezTo>
                  <a:close/>
                  <a:moveTo>
                    <a:pt x="16751" y="4147"/>
                  </a:moveTo>
                  <a:cubicBezTo>
                    <a:pt x="17651" y="4147"/>
                    <a:pt x="17244" y="4378"/>
                    <a:pt x="16800" y="4909"/>
                  </a:cubicBezTo>
                  <a:cubicBezTo>
                    <a:pt x="16615" y="5131"/>
                    <a:pt x="16439" y="5359"/>
                    <a:pt x="16274" y="5596"/>
                  </a:cubicBezTo>
                  <a:cubicBezTo>
                    <a:pt x="15659" y="6046"/>
                    <a:pt x="15073" y="6529"/>
                    <a:pt x="14505" y="7025"/>
                  </a:cubicBezTo>
                  <a:cubicBezTo>
                    <a:pt x="15192" y="6214"/>
                    <a:pt x="15862" y="5391"/>
                    <a:pt x="16488" y="4528"/>
                  </a:cubicBezTo>
                  <a:cubicBezTo>
                    <a:pt x="16593" y="4383"/>
                    <a:pt x="16452" y="4242"/>
                    <a:pt x="16308" y="4242"/>
                  </a:cubicBezTo>
                  <a:cubicBezTo>
                    <a:pt x="16263" y="4242"/>
                    <a:pt x="16217" y="4256"/>
                    <a:pt x="16179" y="4288"/>
                  </a:cubicBezTo>
                  <a:cubicBezTo>
                    <a:pt x="15685" y="4716"/>
                    <a:pt x="15212" y="5157"/>
                    <a:pt x="14724" y="5590"/>
                  </a:cubicBezTo>
                  <a:cubicBezTo>
                    <a:pt x="15128" y="5154"/>
                    <a:pt x="15506" y="4698"/>
                    <a:pt x="15879" y="4233"/>
                  </a:cubicBezTo>
                  <a:cubicBezTo>
                    <a:pt x="16168" y="4176"/>
                    <a:pt x="16459" y="4147"/>
                    <a:pt x="16751" y="4147"/>
                  </a:cubicBezTo>
                  <a:close/>
                  <a:moveTo>
                    <a:pt x="2376" y="4834"/>
                  </a:moveTo>
                  <a:lnTo>
                    <a:pt x="2376" y="4834"/>
                  </a:lnTo>
                  <a:cubicBezTo>
                    <a:pt x="2096" y="5024"/>
                    <a:pt x="1727" y="5279"/>
                    <a:pt x="1548" y="5408"/>
                  </a:cubicBezTo>
                  <a:cubicBezTo>
                    <a:pt x="1575" y="5371"/>
                    <a:pt x="1561" y="5309"/>
                    <a:pt x="1517" y="5309"/>
                  </a:cubicBezTo>
                  <a:cubicBezTo>
                    <a:pt x="1511" y="5309"/>
                    <a:pt x="1504" y="5310"/>
                    <a:pt x="1496" y="5313"/>
                  </a:cubicBezTo>
                  <a:cubicBezTo>
                    <a:pt x="1360" y="5377"/>
                    <a:pt x="1222" y="5429"/>
                    <a:pt x="1077" y="5469"/>
                  </a:cubicBezTo>
                  <a:cubicBezTo>
                    <a:pt x="1011" y="5486"/>
                    <a:pt x="979" y="5564"/>
                    <a:pt x="1014" y="5622"/>
                  </a:cubicBezTo>
                  <a:lnTo>
                    <a:pt x="1094" y="5746"/>
                  </a:lnTo>
                  <a:cubicBezTo>
                    <a:pt x="1116" y="5785"/>
                    <a:pt x="1156" y="5807"/>
                    <a:pt x="1198" y="5807"/>
                  </a:cubicBezTo>
                  <a:cubicBezTo>
                    <a:pt x="1219" y="5807"/>
                    <a:pt x="1240" y="5801"/>
                    <a:pt x="1259" y="5790"/>
                  </a:cubicBezTo>
                  <a:cubicBezTo>
                    <a:pt x="1770" y="5466"/>
                    <a:pt x="2034" y="5326"/>
                    <a:pt x="2130" y="5326"/>
                  </a:cubicBezTo>
                  <a:cubicBezTo>
                    <a:pt x="2315" y="5326"/>
                    <a:pt x="1878" y="5843"/>
                    <a:pt x="1386" y="6557"/>
                  </a:cubicBezTo>
                  <a:cubicBezTo>
                    <a:pt x="1312" y="6666"/>
                    <a:pt x="1414" y="6775"/>
                    <a:pt x="1519" y="6775"/>
                  </a:cubicBezTo>
                  <a:cubicBezTo>
                    <a:pt x="1553" y="6775"/>
                    <a:pt x="1588" y="6764"/>
                    <a:pt x="1617" y="6736"/>
                  </a:cubicBezTo>
                  <a:cubicBezTo>
                    <a:pt x="1910" y="6464"/>
                    <a:pt x="2992" y="5467"/>
                    <a:pt x="3137" y="5467"/>
                  </a:cubicBezTo>
                  <a:cubicBezTo>
                    <a:pt x="3196" y="5467"/>
                    <a:pt x="3100" y="5633"/>
                    <a:pt x="2731" y="6081"/>
                  </a:cubicBezTo>
                  <a:cubicBezTo>
                    <a:pt x="2399" y="6485"/>
                    <a:pt x="2047" y="6875"/>
                    <a:pt x="1698" y="7268"/>
                  </a:cubicBezTo>
                  <a:cubicBezTo>
                    <a:pt x="1525" y="7040"/>
                    <a:pt x="1340" y="6820"/>
                    <a:pt x="1138" y="6601"/>
                  </a:cubicBezTo>
                  <a:cubicBezTo>
                    <a:pt x="119" y="5486"/>
                    <a:pt x="1314" y="5016"/>
                    <a:pt x="2376" y="4834"/>
                  </a:cubicBezTo>
                  <a:close/>
                  <a:moveTo>
                    <a:pt x="13272" y="4776"/>
                  </a:moveTo>
                  <a:lnTo>
                    <a:pt x="13272" y="4776"/>
                  </a:lnTo>
                  <a:cubicBezTo>
                    <a:pt x="13260" y="5024"/>
                    <a:pt x="13269" y="5273"/>
                    <a:pt x="13292" y="5521"/>
                  </a:cubicBezTo>
                  <a:cubicBezTo>
                    <a:pt x="13304" y="5599"/>
                    <a:pt x="13367" y="5660"/>
                    <a:pt x="13442" y="5663"/>
                  </a:cubicBezTo>
                  <a:cubicBezTo>
                    <a:pt x="12440" y="6474"/>
                    <a:pt x="11442" y="7288"/>
                    <a:pt x="10443" y="8105"/>
                  </a:cubicBezTo>
                  <a:cubicBezTo>
                    <a:pt x="10564" y="7963"/>
                    <a:pt x="10682" y="7819"/>
                    <a:pt x="10803" y="7678"/>
                  </a:cubicBezTo>
                  <a:cubicBezTo>
                    <a:pt x="11632" y="6716"/>
                    <a:pt x="12461" y="5755"/>
                    <a:pt x="13272" y="4776"/>
                  </a:cubicBezTo>
                  <a:close/>
                  <a:moveTo>
                    <a:pt x="4357" y="5902"/>
                  </a:moveTo>
                  <a:cubicBezTo>
                    <a:pt x="3719" y="6716"/>
                    <a:pt x="2971" y="7444"/>
                    <a:pt x="2316" y="8252"/>
                  </a:cubicBezTo>
                  <a:cubicBezTo>
                    <a:pt x="2284" y="8189"/>
                    <a:pt x="2249" y="8119"/>
                    <a:pt x="2218" y="8059"/>
                  </a:cubicBezTo>
                  <a:cubicBezTo>
                    <a:pt x="2137" y="7914"/>
                    <a:pt x="2044" y="7787"/>
                    <a:pt x="1955" y="7655"/>
                  </a:cubicBezTo>
                  <a:cubicBezTo>
                    <a:pt x="2729" y="7141"/>
                    <a:pt x="3953" y="6416"/>
                    <a:pt x="4357" y="5902"/>
                  </a:cubicBezTo>
                  <a:close/>
                  <a:moveTo>
                    <a:pt x="5032" y="6936"/>
                  </a:moveTo>
                  <a:cubicBezTo>
                    <a:pt x="4354" y="7325"/>
                    <a:pt x="3531" y="8613"/>
                    <a:pt x="2939" y="9439"/>
                  </a:cubicBezTo>
                  <a:cubicBezTo>
                    <a:pt x="2780" y="9159"/>
                    <a:pt x="2633" y="8873"/>
                    <a:pt x="2492" y="8593"/>
                  </a:cubicBezTo>
                  <a:lnTo>
                    <a:pt x="2492" y="8590"/>
                  </a:lnTo>
                  <a:cubicBezTo>
                    <a:pt x="3320" y="8004"/>
                    <a:pt x="4149" y="7441"/>
                    <a:pt x="5032" y="6936"/>
                  </a:cubicBezTo>
                  <a:close/>
                  <a:moveTo>
                    <a:pt x="5037" y="5222"/>
                  </a:moveTo>
                  <a:cubicBezTo>
                    <a:pt x="6084" y="5675"/>
                    <a:pt x="7123" y="6289"/>
                    <a:pt x="8257" y="6335"/>
                  </a:cubicBezTo>
                  <a:lnTo>
                    <a:pt x="8260" y="6335"/>
                  </a:lnTo>
                  <a:cubicBezTo>
                    <a:pt x="8205" y="6381"/>
                    <a:pt x="8153" y="6430"/>
                    <a:pt x="8098" y="6477"/>
                  </a:cubicBezTo>
                  <a:cubicBezTo>
                    <a:pt x="7238" y="7222"/>
                    <a:pt x="6349" y="7929"/>
                    <a:pt x="5457" y="8636"/>
                  </a:cubicBezTo>
                  <a:cubicBezTo>
                    <a:pt x="5965" y="8085"/>
                    <a:pt x="6435" y="7496"/>
                    <a:pt x="6860" y="6878"/>
                  </a:cubicBezTo>
                  <a:cubicBezTo>
                    <a:pt x="6949" y="6751"/>
                    <a:pt x="6829" y="6628"/>
                    <a:pt x="6705" y="6628"/>
                  </a:cubicBezTo>
                  <a:cubicBezTo>
                    <a:pt x="6665" y="6628"/>
                    <a:pt x="6625" y="6641"/>
                    <a:pt x="6591" y="6670"/>
                  </a:cubicBezTo>
                  <a:cubicBezTo>
                    <a:pt x="5590" y="7548"/>
                    <a:pt x="4152" y="8483"/>
                    <a:pt x="3378" y="9453"/>
                  </a:cubicBezTo>
                  <a:cubicBezTo>
                    <a:pt x="4160" y="8472"/>
                    <a:pt x="5041" y="7600"/>
                    <a:pt x="5754" y="6560"/>
                  </a:cubicBezTo>
                  <a:cubicBezTo>
                    <a:pt x="5840" y="6436"/>
                    <a:pt x="5722" y="6316"/>
                    <a:pt x="5601" y="6316"/>
                  </a:cubicBezTo>
                  <a:cubicBezTo>
                    <a:pt x="5575" y="6316"/>
                    <a:pt x="5550" y="6321"/>
                    <a:pt x="5526" y="6332"/>
                  </a:cubicBezTo>
                  <a:cubicBezTo>
                    <a:pt x="4588" y="6783"/>
                    <a:pt x="3736" y="7320"/>
                    <a:pt x="2882" y="7912"/>
                  </a:cubicBezTo>
                  <a:cubicBezTo>
                    <a:pt x="3566" y="7438"/>
                    <a:pt x="4464" y="6298"/>
                    <a:pt x="5096" y="5489"/>
                  </a:cubicBezTo>
                  <a:cubicBezTo>
                    <a:pt x="5169" y="5403"/>
                    <a:pt x="5138" y="5270"/>
                    <a:pt x="5037" y="5222"/>
                  </a:cubicBezTo>
                  <a:close/>
                  <a:moveTo>
                    <a:pt x="15593" y="4398"/>
                  </a:moveTo>
                  <a:cubicBezTo>
                    <a:pt x="13604" y="6070"/>
                    <a:pt x="11756" y="7903"/>
                    <a:pt x="10070" y="9878"/>
                  </a:cubicBezTo>
                  <a:cubicBezTo>
                    <a:pt x="9909" y="9690"/>
                    <a:pt x="9738" y="9511"/>
                    <a:pt x="9559" y="9341"/>
                  </a:cubicBezTo>
                  <a:lnTo>
                    <a:pt x="9556" y="9338"/>
                  </a:lnTo>
                  <a:cubicBezTo>
                    <a:pt x="11545" y="7663"/>
                    <a:pt x="13601" y="6070"/>
                    <a:pt x="15593" y="4398"/>
                  </a:cubicBezTo>
                  <a:close/>
                  <a:moveTo>
                    <a:pt x="12492" y="3160"/>
                  </a:moveTo>
                  <a:cubicBezTo>
                    <a:pt x="11614" y="3801"/>
                    <a:pt x="10818" y="5233"/>
                    <a:pt x="10015" y="6136"/>
                  </a:cubicBezTo>
                  <a:cubicBezTo>
                    <a:pt x="9429" y="6794"/>
                    <a:pt x="8814" y="7421"/>
                    <a:pt x="8191" y="8044"/>
                  </a:cubicBezTo>
                  <a:cubicBezTo>
                    <a:pt x="8018" y="8128"/>
                    <a:pt x="7922" y="8223"/>
                    <a:pt x="7905" y="8333"/>
                  </a:cubicBezTo>
                  <a:cubicBezTo>
                    <a:pt x="7818" y="8420"/>
                    <a:pt x="7732" y="8506"/>
                    <a:pt x="7645" y="8593"/>
                  </a:cubicBezTo>
                  <a:cubicBezTo>
                    <a:pt x="6684" y="8795"/>
                    <a:pt x="5858" y="9159"/>
                    <a:pt x="5090" y="9846"/>
                  </a:cubicBezTo>
                  <a:lnTo>
                    <a:pt x="5090" y="9843"/>
                  </a:lnTo>
                  <a:cubicBezTo>
                    <a:pt x="4868" y="10045"/>
                    <a:pt x="4459" y="10686"/>
                    <a:pt x="4042" y="10686"/>
                  </a:cubicBezTo>
                  <a:cubicBezTo>
                    <a:pt x="3934" y="10686"/>
                    <a:pt x="3825" y="10643"/>
                    <a:pt x="3719" y="10539"/>
                  </a:cubicBezTo>
                  <a:cubicBezTo>
                    <a:pt x="3520" y="10345"/>
                    <a:pt x="3346" y="10103"/>
                    <a:pt x="3185" y="9849"/>
                  </a:cubicBezTo>
                  <a:cubicBezTo>
                    <a:pt x="4005" y="9263"/>
                    <a:pt x="4793" y="8653"/>
                    <a:pt x="5566" y="8010"/>
                  </a:cubicBezTo>
                  <a:cubicBezTo>
                    <a:pt x="6045" y="7611"/>
                    <a:pt x="6224" y="7466"/>
                    <a:pt x="6233" y="7466"/>
                  </a:cubicBezTo>
                  <a:lnTo>
                    <a:pt x="6233" y="7466"/>
                  </a:lnTo>
                  <a:cubicBezTo>
                    <a:pt x="6256" y="7466"/>
                    <a:pt x="5306" y="8296"/>
                    <a:pt x="5154" y="8463"/>
                  </a:cubicBezTo>
                  <a:cubicBezTo>
                    <a:pt x="4643" y="9029"/>
                    <a:pt x="4109" y="9569"/>
                    <a:pt x="3598" y="10134"/>
                  </a:cubicBezTo>
                  <a:cubicBezTo>
                    <a:pt x="3481" y="10265"/>
                    <a:pt x="3591" y="10424"/>
                    <a:pt x="3724" y="10424"/>
                  </a:cubicBezTo>
                  <a:cubicBezTo>
                    <a:pt x="3762" y="10424"/>
                    <a:pt x="3803" y="10411"/>
                    <a:pt x="3840" y="10380"/>
                  </a:cubicBezTo>
                  <a:cubicBezTo>
                    <a:pt x="5084" y="9346"/>
                    <a:pt x="6363" y="8356"/>
                    <a:pt x="7608" y="7323"/>
                  </a:cubicBezTo>
                  <a:lnTo>
                    <a:pt x="7608" y="7323"/>
                  </a:lnTo>
                  <a:cubicBezTo>
                    <a:pt x="7319" y="7698"/>
                    <a:pt x="7039" y="8076"/>
                    <a:pt x="6785" y="8474"/>
                  </a:cubicBezTo>
                  <a:cubicBezTo>
                    <a:pt x="6739" y="8550"/>
                    <a:pt x="6803" y="8618"/>
                    <a:pt x="6872" y="8618"/>
                  </a:cubicBezTo>
                  <a:cubicBezTo>
                    <a:pt x="6902" y="8618"/>
                    <a:pt x="6933" y="8605"/>
                    <a:pt x="6955" y="8573"/>
                  </a:cubicBezTo>
                  <a:cubicBezTo>
                    <a:pt x="7590" y="7631"/>
                    <a:pt x="8344" y="6780"/>
                    <a:pt x="9152" y="5980"/>
                  </a:cubicBezTo>
                  <a:cubicBezTo>
                    <a:pt x="9452" y="5706"/>
                    <a:pt x="9753" y="5429"/>
                    <a:pt x="10041" y="5143"/>
                  </a:cubicBezTo>
                  <a:cubicBezTo>
                    <a:pt x="10829" y="4444"/>
                    <a:pt x="11646" y="3778"/>
                    <a:pt x="12492" y="3160"/>
                  </a:cubicBezTo>
                  <a:close/>
                  <a:moveTo>
                    <a:pt x="14857" y="6000"/>
                  </a:moveTo>
                  <a:cubicBezTo>
                    <a:pt x="13595" y="7551"/>
                    <a:pt x="12235" y="9009"/>
                    <a:pt x="10824" y="10432"/>
                  </a:cubicBezTo>
                  <a:cubicBezTo>
                    <a:pt x="10683" y="10573"/>
                    <a:pt x="10816" y="10767"/>
                    <a:pt x="10970" y="10767"/>
                  </a:cubicBezTo>
                  <a:cubicBezTo>
                    <a:pt x="11015" y="10767"/>
                    <a:pt x="11061" y="10751"/>
                    <a:pt x="11104" y="10712"/>
                  </a:cubicBezTo>
                  <a:cubicBezTo>
                    <a:pt x="12394" y="9522"/>
                    <a:pt x="13630" y="8284"/>
                    <a:pt x="14961" y="7149"/>
                  </a:cubicBezTo>
                  <a:lnTo>
                    <a:pt x="14961" y="7149"/>
                  </a:lnTo>
                  <a:cubicBezTo>
                    <a:pt x="14040" y="8209"/>
                    <a:pt x="13139" y="9286"/>
                    <a:pt x="12322" y="10429"/>
                  </a:cubicBezTo>
                  <a:cubicBezTo>
                    <a:pt x="12291" y="10413"/>
                    <a:pt x="12256" y="10405"/>
                    <a:pt x="12220" y="10405"/>
                  </a:cubicBezTo>
                  <a:cubicBezTo>
                    <a:pt x="12150" y="10405"/>
                    <a:pt x="12079" y="10439"/>
                    <a:pt x="12045" y="10521"/>
                  </a:cubicBezTo>
                  <a:cubicBezTo>
                    <a:pt x="11935" y="10784"/>
                    <a:pt x="11828" y="11044"/>
                    <a:pt x="11719" y="11307"/>
                  </a:cubicBezTo>
                  <a:cubicBezTo>
                    <a:pt x="11710" y="11324"/>
                    <a:pt x="11722" y="11338"/>
                    <a:pt x="11719" y="11356"/>
                  </a:cubicBezTo>
                  <a:cubicBezTo>
                    <a:pt x="11237" y="11211"/>
                    <a:pt x="10795" y="10723"/>
                    <a:pt x="10356" y="10210"/>
                  </a:cubicBezTo>
                  <a:cubicBezTo>
                    <a:pt x="11820" y="8766"/>
                    <a:pt x="13324" y="7369"/>
                    <a:pt x="14857" y="6000"/>
                  </a:cubicBezTo>
                  <a:close/>
                  <a:moveTo>
                    <a:pt x="15108" y="7579"/>
                  </a:moveTo>
                  <a:lnTo>
                    <a:pt x="15108" y="7579"/>
                  </a:lnTo>
                  <a:cubicBezTo>
                    <a:pt x="14519" y="8653"/>
                    <a:pt x="13919" y="9725"/>
                    <a:pt x="13142" y="10683"/>
                  </a:cubicBezTo>
                  <a:cubicBezTo>
                    <a:pt x="12778" y="11133"/>
                    <a:pt x="12446" y="11333"/>
                    <a:pt x="12134" y="11382"/>
                  </a:cubicBezTo>
                  <a:cubicBezTo>
                    <a:pt x="13018" y="10025"/>
                    <a:pt x="14051" y="8795"/>
                    <a:pt x="15108" y="7579"/>
                  </a:cubicBezTo>
                  <a:close/>
                  <a:moveTo>
                    <a:pt x="13168" y="1"/>
                  </a:moveTo>
                  <a:cubicBezTo>
                    <a:pt x="13140" y="1"/>
                    <a:pt x="13112" y="9"/>
                    <a:pt x="13084" y="27"/>
                  </a:cubicBezTo>
                  <a:cubicBezTo>
                    <a:pt x="12920" y="140"/>
                    <a:pt x="12888" y="166"/>
                    <a:pt x="12810" y="281"/>
                  </a:cubicBezTo>
                  <a:cubicBezTo>
                    <a:pt x="12736" y="254"/>
                    <a:pt x="12656" y="239"/>
                    <a:pt x="12568" y="239"/>
                  </a:cubicBezTo>
                  <a:cubicBezTo>
                    <a:pt x="12299" y="239"/>
                    <a:pt x="11965" y="378"/>
                    <a:pt x="11548" y="706"/>
                  </a:cubicBezTo>
                  <a:cubicBezTo>
                    <a:pt x="10232" y="1736"/>
                    <a:pt x="9068" y="3341"/>
                    <a:pt x="8503" y="4921"/>
                  </a:cubicBezTo>
                  <a:cubicBezTo>
                    <a:pt x="8384" y="5250"/>
                    <a:pt x="8292" y="5553"/>
                    <a:pt x="8240" y="5899"/>
                  </a:cubicBezTo>
                  <a:cubicBezTo>
                    <a:pt x="8223" y="6011"/>
                    <a:pt x="8118" y="6056"/>
                    <a:pt x="7959" y="6056"/>
                  </a:cubicBezTo>
                  <a:cubicBezTo>
                    <a:pt x="7318" y="6056"/>
                    <a:pt x="5804" y="5321"/>
                    <a:pt x="5774" y="5307"/>
                  </a:cubicBezTo>
                  <a:cubicBezTo>
                    <a:pt x="4824" y="4857"/>
                    <a:pt x="3970" y="4499"/>
                    <a:pt x="2916" y="4410"/>
                  </a:cubicBezTo>
                  <a:cubicBezTo>
                    <a:pt x="2872" y="4406"/>
                    <a:pt x="2819" y="4404"/>
                    <a:pt x="2758" y="4404"/>
                  </a:cubicBezTo>
                  <a:cubicBezTo>
                    <a:pt x="1977" y="4404"/>
                    <a:pt x="0" y="4727"/>
                    <a:pt x="0" y="5628"/>
                  </a:cubicBezTo>
                  <a:cubicBezTo>
                    <a:pt x="0" y="6009"/>
                    <a:pt x="393" y="6347"/>
                    <a:pt x="624" y="6592"/>
                  </a:cubicBezTo>
                  <a:cubicBezTo>
                    <a:pt x="910" y="6904"/>
                    <a:pt x="1175" y="7236"/>
                    <a:pt x="1418" y="7585"/>
                  </a:cubicBezTo>
                  <a:cubicBezTo>
                    <a:pt x="1360" y="7652"/>
                    <a:pt x="1302" y="7715"/>
                    <a:pt x="1245" y="7779"/>
                  </a:cubicBezTo>
                  <a:cubicBezTo>
                    <a:pt x="1131" y="7894"/>
                    <a:pt x="1237" y="8052"/>
                    <a:pt x="1360" y="8052"/>
                  </a:cubicBezTo>
                  <a:cubicBezTo>
                    <a:pt x="1397" y="8052"/>
                    <a:pt x="1435" y="8038"/>
                    <a:pt x="1470" y="8004"/>
                  </a:cubicBezTo>
                  <a:cubicBezTo>
                    <a:pt x="1510" y="7969"/>
                    <a:pt x="1568" y="7926"/>
                    <a:pt x="1623" y="7888"/>
                  </a:cubicBezTo>
                  <a:cubicBezTo>
                    <a:pt x="2013" y="8477"/>
                    <a:pt x="2362" y="9089"/>
                    <a:pt x="2729" y="9722"/>
                  </a:cubicBezTo>
                  <a:cubicBezTo>
                    <a:pt x="2705" y="9753"/>
                    <a:pt x="2677" y="9791"/>
                    <a:pt x="2656" y="9820"/>
                  </a:cubicBezTo>
                  <a:cubicBezTo>
                    <a:pt x="2567" y="9933"/>
                    <a:pt x="2646" y="10117"/>
                    <a:pt x="2771" y="10117"/>
                  </a:cubicBezTo>
                  <a:cubicBezTo>
                    <a:pt x="2799" y="10117"/>
                    <a:pt x="2830" y="10107"/>
                    <a:pt x="2861" y="10085"/>
                  </a:cubicBezTo>
                  <a:cubicBezTo>
                    <a:pt x="2882" y="10071"/>
                    <a:pt x="2899" y="10057"/>
                    <a:pt x="2916" y="10045"/>
                  </a:cubicBezTo>
                  <a:cubicBezTo>
                    <a:pt x="3152" y="10454"/>
                    <a:pt x="3578" y="11155"/>
                    <a:pt x="4053" y="11155"/>
                  </a:cubicBezTo>
                  <a:cubicBezTo>
                    <a:pt x="4118" y="11155"/>
                    <a:pt x="4184" y="11142"/>
                    <a:pt x="4250" y="11113"/>
                  </a:cubicBezTo>
                  <a:cubicBezTo>
                    <a:pt x="4622" y="10949"/>
                    <a:pt x="4871" y="10585"/>
                    <a:pt x="5136" y="10290"/>
                  </a:cubicBezTo>
                  <a:cubicBezTo>
                    <a:pt x="5754" y="9606"/>
                    <a:pt x="6513" y="9190"/>
                    <a:pt x="7351" y="8919"/>
                  </a:cubicBezTo>
                  <a:lnTo>
                    <a:pt x="7351" y="8919"/>
                  </a:lnTo>
                  <a:cubicBezTo>
                    <a:pt x="7292" y="9038"/>
                    <a:pt x="7391" y="9172"/>
                    <a:pt x="7510" y="9172"/>
                  </a:cubicBezTo>
                  <a:cubicBezTo>
                    <a:pt x="7550" y="9172"/>
                    <a:pt x="7592" y="9157"/>
                    <a:pt x="7631" y="9121"/>
                  </a:cubicBezTo>
                  <a:cubicBezTo>
                    <a:pt x="7787" y="8983"/>
                    <a:pt x="7951" y="8858"/>
                    <a:pt x="8110" y="8720"/>
                  </a:cubicBezTo>
                  <a:cubicBezTo>
                    <a:pt x="8147" y="8711"/>
                    <a:pt x="8185" y="8700"/>
                    <a:pt x="8222" y="8691"/>
                  </a:cubicBezTo>
                  <a:cubicBezTo>
                    <a:pt x="8283" y="8682"/>
                    <a:pt x="8315" y="8619"/>
                    <a:pt x="8292" y="8567"/>
                  </a:cubicBezTo>
                  <a:cubicBezTo>
                    <a:pt x="9757" y="7295"/>
                    <a:pt x="11283" y="6097"/>
                    <a:pt x="12864" y="4975"/>
                  </a:cubicBezTo>
                  <a:lnTo>
                    <a:pt x="12864" y="4975"/>
                  </a:lnTo>
                  <a:cubicBezTo>
                    <a:pt x="11733" y="5779"/>
                    <a:pt x="10326" y="7595"/>
                    <a:pt x="9167" y="9023"/>
                  </a:cubicBezTo>
                  <a:cubicBezTo>
                    <a:pt x="9091" y="8974"/>
                    <a:pt x="9014" y="8931"/>
                    <a:pt x="8930" y="8893"/>
                  </a:cubicBezTo>
                  <a:cubicBezTo>
                    <a:pt x="8905" y="8882"/>
                    <a:pt x="8881" y="8878"/>
                    <a:pt x="8859" y="8878"/>
                  </a:cubicBezTo>
                  <a:cubicBezTo>
                    <a:pt x="8716" y="8878"/>
                    <a:pt x="8624" y="9067"/>
                    <a:pt x="8774" y="9162"/>
                  </a:cubicBezTo>
                  <a:cubicBezTo>
                    <a:pt x="8835" y="9199"/>
                    <a:pt x="8892" y="9245"/>
                    <a:pt x="8947" y="9291"/>
                  </a:cubicBezTo>
                  <a:cubicBezTo>
                    <a:pt x="8895" y="9358"/>
                    <a:pt x="8837" y="9427"/>
                    <a:pt x="8785" y="9491"/>
                  </a:cubicBezTo>
                  <a:cubicBezTo>
                    <a:pt x="8654" y="9626"/>
                    <a:pt x="8778" y="9812"/>
                    <a:pt x="8923" y="9812"/>
                  </a:cubicBezTo>
                  <a:cubicBezTo>
                    <a:pt x="8966" y="9812"/>
                    <a:pt x="9011" y="9795"/>
                    <a:pt x="9051" y="9756"/>
                  </a:cubicBezTo>
                  <a:cubicBezTo>
                    <a:pt x="9117" y="9701"/>
                    <a:pt x="9187" y="9649"/>
                    <a:pt x="9250" y="9592"/>
                  </a:cubicBezTo>
                  <a:cubicBezTo>
                    <a:pt x="9418" y="9777"/>
                    <a:pt x="9594" y="9990"/>
                    <a:pt x="9779" y="10212"/>
                  </a:cubicBezTo>
                  <a:cubicBezTo>
                    <a:pt x="9761" y="10233"/>
                    <a:pt x="9744" y="10253"/>
                    <a:pt x="9727" y="10273"/>
                  </a:cubicBezTo>
                  <a:cubicBezTo>
                    <a:pt x="9607" y="10419"/>
                    <a:pt x="9726" y="10608"/>
                    <a:pt x="9869" y="10608"/>
                  </a:cubicBezTo>
                  <a:cubicBezTo>
                    <a:pt x="9913" y="10608"/>
                    <a:pt x="9959" y="10590"/>
                    <a:pt x="10001" y="10547"/>
                  </a:cubicBezTo>
                  <a:cubicBezTo>
                    <a:pt x="10012" y="10539"/>
                    <a:pt x="10024" y="10527"/>
                    <a:pt x="10033" y="10518"/>
                  </a:cubicBezTo>
                  <a:cubicBezTo>
                    <a:pt x="10608" y="11204"/>
                    <a:pt x="11251" y="11871"/>
                    <a:pt x="11924" y="11871"/>
                  </a:cubicBezTo>
                  <a:cubicBezTo>
                    <a:pt x="12081" y="11871"/>
                    <a:pt x="12240" y="11835"/>
                    <a:pt x="12400" y="11754"/>
                  </a:cubicBezTo>
                  <a:cubicBezTo>
                    <a:pt x="14031" y="10931"/>
                    <a:pt x="14961" y="8590"/>
                    <a:pt x="15778" y="7077"/>
                  </a:cubicBezTo>
                  <a:cubicBezTo>
                    <a:pt x="15957" y="6742"/>
                    <a:pt x="16165" y="6430"/>
                    <a:pt x="16370" y="6119"/>
                  </a:cubicBezTo>
                  <a:cubicBezTo>
                    <a:pt x="16453" y="6021"/>
                    <a:pt x="16537" y="5925"/>
                    <a:pt x="16621" y="5827"/>
                  </a:cubicBezTo>
                  <a:cubicBezTo>
                    <a:pt x="16655" y="5784"/>
                    <a:pt x="16673" y="5729"/>
                    <a:pt x="16664" y="5674"/>
                  </a:cubicBezTo>
                  <a:cubicBezTo>
                    <a:pt x="16924" y="5310"/>
                    <a:pt x="17192" y="4955"/>
                    <a:pt x="17490" y="4609"/>
                  </a:cubicBezTo>
                  <a:cubicBezTo>
                    <a:pt x="17631" y="4438"/>
                    <a:pt x="17845" y="4213"/>
                    <a:pt x="17703" y="3985"/>
                  </a:cubicBezTo>
                  <a:cubicBezTo>
                    <a:pt x="17607" y="3829"/>
                    <a:pt x="17341" y="3791"/>
                    <a:pt x="17072" y="3791"/>
                  </a:cubicBezTo>
                  <a:cubicBezTo>
                    <a:pt x="16818" y="3791"/>
                    <a:pt x="16561" y="3825"/>
                    <a:pt x="16439" y="3826"/>
                  </a:cubicBezTo>
                  <a:lnTo>
                    <a:pt x="16188" y="3826"/>
                  </a:lnTo>
                  <a:cubicBezTo>
                    <a:pt x="16213" y="3713"/>
                    <a:pt x="16105" y="3617"/>
                    <a:pt x="15993" y="3617"/>
                  </a:cubicBezTo>
                  <a:cubicBezTo>
                    <a:pt x="15950" y="3617"/>
                    <a:pt x="15907" y="3630"/>
                    <a:pt x="15870" y="3662"/>
                  </a:cubicBezTo>
                  <a:cubicBezTo>
                    <a:pt x="15795" y="3725"/>
                    <a:pt x="15717" y="3786"/>
                    <a:pt x="15642" y="3849"/>
                  </a:cubicBezTo>
                  <a:cubicBezTo>
                    <a:pt x="15417" y="3867"/>
                    <a:pt x="15195" y="3919"/>
                    <a:pt x="14984" y="4002"/>
                  </a:cubicBezTo>
                  <a:cubicBezTo>
                    <a:pt x="14492" y="4206"/>
                    <a:pt x="14345" y="4586"/>
                    <a:pt x="13932" y="4586"/>
                  </a:cubicBezTo>
                  <a:cubicBezTo>
                    <a:pt x="13842" y="4586"/>
                    <a:pt x="13738" y="4568"/>
                    <a:pt x="13615" y="4525"/>
                  </a:cubicBezTo>
                  <a:cubicBezTo>
                    <a:pt x="13662" y="3217"/>
                    <a:pt x="13725" y="1156"/>
                    <a:pt x="13084" y="472"/>
                  </a:cubicBezTo>
                  <a:cubicBezTo>
                    <a:pt x="13151" y="411"/>
                    <a:pt x="13223" y="353"/>
                    <a:pt x="13289" y="293"/>
                  </a:cubicBezTo>
                  <a:cubicBezTo>
                    <a:pt x="13406" y="187"/>
                    <a:pt x="13300" y="1"/>
                    <a:pt x="13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89"/>
            <p:cNvSpPr/>
            <p:nvPr/>
          </p:nvSpPr>
          <p:spPr>
            <a:xfrm>
              <a:off x="5432550" y="952075"/>
              <a:ext cx="328650" cy="322675"/>
            </a:xfrm>
            <a:custGeom>
              <a:avLst/>
              <a:gdLst/>
              <a:ahLst/>
              <a:cxnLst/>
              <a:rect l="l" t="t" r="r" b="b"/>
              <a:pathLst>
                <a:path w="13146" h="12907" extrusionOk="0">
                  <a:moveTo>
                    <a:pt x="3747" y="539"/>
                  </a:moveTo>
                  <a:cubicBezTo>
                    <a:pt x="4006" y="539"/>
                    <a:pt x="4243" y="605"/>
                    <a:pt x="4435" y="731"/>
                  </a:cubicBezTo>
                  <a:cubicBezTo>
                    <a:pt x="3436" y="1638"/>
                    <a:pt x="2536" y="2640"/>
                    <a:pt x="1537" y="3549"/>
                  </a:cubicBezTo>
                  <a:lnTo>
                    <a:pt x="1467" y="3613"/>
                  </a:lnTo>
                  <a:cubicBezTo>
                    <a:pt x="1467" y="3601"/>
                    <a:pt x="1470" y="3590"/>
                    <a:pt x="1470" y="3578"/>
                  </a:cubicBezTo>
                  <a:cubicBezTo>
                    <a:pt x="1811" y="3255"/>
                    <a:pt x="2261" y="2833"/>
                    <a:pt x="2305" y="2790"/>
                  </a:cubicBezTo>
                  <a:cubicBezTo>
                    <a:pt x="2911" y="2161"/>
                    <a:pt x="3477" y="1511"/>
                    <a:pt x="4028" y="832"/>
                  </a:cubicBezTo>
                  <a:cubicBezTo>
                    <a:pt x="4132" y="726"/>
                    <a:pt x="4035" y="580"/>
                    <a:pt x="3922" y="580"/>
                  </a:cubicBezTo>
                  <a:cubicBezTo>
                    <a:pt x="3888" y="580"/>
                    <a:pt x="3852" y="593"/>
                    <a:pt x="3820" y="625"/>
                  </a:cubicBezTo>
                  <a:cubicBezTo>
                    <a:pt x="3327" y="1055"/>
                    <a:pt x="1583" y="2397"/>
                    <a:pt x="1306" y="3399"/>
                  </a:cubicBezTo>
                  <a:cubicBezTo>
                    <a:pt x="1081" y="3630"/>
                    <a:pt x="852" y="3855"/>
                    <a:pt x="630" y="4092"/>
                  </a:cubicBezTo>
                  <a:cubicBezTo>
                    <a:pt x="884" y="3125"/>
                    <a:pt x="1381" y="2262"/>
                    <a:pt x="2013" y="1488"/>
                  </a:cubicBezTo>
                  <a:cubicBezTo>
                    <a:pt x="2545" y="838"/>
                    <a:pt x="3196" y="539"/>
                    <a:pt x="3747" y="539"/>
                  </a:cubicBezTo>
                  <a:close/>
                  <a:moveTo>
                    <a:pt x="4764" y="1089"/>
                  </a:moveTo>
                  <a:cubicBezTo>
                    <a:pt x="4909" y="1349"/>
                    <a:pt x="4955" y="1696"/>
                    <a:pt x="4865" y="2117"/>
                  </a:cubicBezTo>
                  <a:cubicBezTo>
                    <a:pt x="4271" y="2533"/>
                    <a:pt x="3685" y="2954"/>
                    <a:pt x="3113" y="3405"/>
                  </a:cubicBezTo>
                  <a:cubicBezTo>
                    <a:pt x="2847" y="3613"/>
                    <a:pt x="2169" y="4233"/>
                    <a:pt x="1690" y="4681"/>
                  </a:cubicBezTo>
                  <a:cubicBezTo>
                    <a:pt x="2862" y="3575"/>
                    <a:pt x="3970" y="2478"/>
                    <a:pt x="4764" y="1089"/>
                  </a:cubicBezTo>
                  <a:close/>
                  <a:moveTo>
                    <a:pt x="4424" y="1188"/>
                  </a:moveTo>
                  <a:lnTo>
                    <a:pt x="4424" y="1188"/>
                  </a:lnTo>
                  <a:cubicBezTo>
                    <a:pt x="3269" y="2308"/>
                    <a:pt x="1898" y="3922"/>
                    <a:pt x="567" y="5247"/>
                  </a:cubicBezTo>
                  <a:cubicBezTo>
                    <a:pt x="518" y="5056"/>
                    <a:pt x="500" y="4857"/>
                    <a:pt x="518" y="4658"/>
                  </a:cubicBezTo>
                  <a:lnTo>
                    <a:pt x="518" y="4658"/>
                  </a:lnTo>
                  <a:lnTo>
                    <a:pt x="518" y="4661"/>
                  </a:lnTo>
                  <a:cubicBezTo>
                    <a:pt x="522" y="4658"/>
                    <a:pt x="526" y="4658"/>
                    <a:pt x="531" y="4658"/>
                  </a:cubicBezTo>
                  <a:cubicBezTo>
                    <a:pt x="535" y="4658"/>
                    <a:pt x="539" y="4658"/>
                    <a:pt x="544" y="4655"/>
                  </a:cubicBezTo>
                  <a:cubicBezTo>
                    <a:pt x="2051" y="3722"/>
                    <a:pt x="3159" y="2412"/>
                    <a:pt x="4424" y="1188"/>
                  </a:cubicBezTo>
                  <a:close/>
                  <a:moveTo>
                    <a:pt x="4747" y="3116"/>
                  </a:moveTo>
                  <a:cubicBezTo>
                    <a:pt x="4897" y="3249"/>
                    <a:pt x="5039" y="3393"/>
                    <a:pt x="5174" y="3543"/>
                  </a:cubicBezTo>
                  <a:lnTo>
                    <a:pt x="5171" y="3546"/>
                  </a:lnTo>
                  <a:cubicBezTo>
                    <a:pt x="5145" y="3546"/>
                    <a:pt x="5117" y="3552"/>
                    <a:pt x="5093" y="3566"/>
                  </a:cubicBezTo>
                  <a:cubicBezTo>
                    <a:pt x="4034" y="4320"/>
                    <a:pt x="3061" y="5172"/>
                    <a:pt x="2235" y="6176"/>
                  </a:cubicBezTo>
                  <a:cubicBezTo>
                    <a:pt x="3078" y="5149"/>
                    <a:pt x="3947" y="4164"/>
                    <a:pt x="4747" y="3116"/>
                  </a:cubicBezTo>
                  <a:close/>
                  <a:moveTo>
                    <a:pt x="4695" y="2643"/>
                  </a:moveTo>
                  <a:cubicBezTo>
                    <a:pt x="3584" y="3474"/>
                    <a:pt x="2449" y="5322"/>
                    <a:pt x="1516" y="6482"/>
                  </a:cubicBezTo>
                  <a:cubicBezTo>
                    <a:pt x="1177" y="6200"/>
                    <a:pt x="909" y="5935"/>
                    <a:pt x="732" y="5636"/>
                  </a:cubicBezTo>
                  <a:lnTo>
                    <a:pt x="732" y="5636"/>
                  </a:lnTo>
                  <a:cubicBezTo>
                    <a:pt x="2100" y="4695"/>
                    <a:pt x="3365" y="3633"/>
                    <a:pt x="4695" y="2643"/>
                  </a:cubicBezTo>
                  <a:close/>
                  <a:moveTo>
                    <a:pt x="4670" y="4324"/>
                  </a:moveTo>
                  <a:cubicBezTo>
                    <a:pt x="4733" y="4324"/>
                    <a:pt x="4598" y="4547"/>
                    <a:pt x="4268" y="4996"/>
                  </a:cubicBezTo>
                  <a:cubicBezTo>
                    <a:pt x="3777" y="5792"/>
                    <a:pt x="3119" y="6520"/>
                    <a:pt x="2504" y="7233"/>
                  </a:cubicBezTo>
                  <a:cubicBezTo>
                    <a:pt x="2328" y="7022"/>
                    <a:pt x="2149" y="6817"/>
                    <a:pt x="1973" y="6618"/>
                  </a:cubicBezTo>
                  <a:cubicBezTo>
                    <a:pt x="2715" y="6052"/>
                    <a:pt x="3402" y="5437"/>
                    <a:pt x="4095" y="4799"/>
                  </a:cubicBezTo>
                  <a:cubicBezTo>
                    <a:pt x="4426" y="4482"/>
                    <a:pt x="4618" y="4324"/>
                    <a:pt x="4670" y="4324"/>
                  </a:cubicBezTo>
                  <a:close/>
                  <a:moveTo>
                    <a:pt x="5024" y="5828"/>
                  </a:moveTo>
                  <a:lnTo>
                    <a:pt x="5024" y="5828"/>
                  </a:lnTo>
                  <a:cubicBezTo>
                    <a:pt x="4428" y="6609"/>
                    <a:pt x="3863" y="7399"/>
                    <a:pt x="3327" y="8215"/>
                  </a:cubicBezTo>
                  <a:cubicBezTo>
                    <a:pt x="3139" y="7992"/>
                    <a:pt x="2954" y="7773"/>
                    <a:pt x="2769" y="7551"/>
                  </a:cubicBezTo>
                  <a:lnTo>
                    <a:pt x="2772" y="7551"/>
                  </a:lnTo>
                  <a:cubicBezTo>
                    <a:pt x="3579" y="7055"/>
                    <a:pt x="4570" y="6421"/>
                    <a:pt x="5024" y="5828"/>
                  </a:cubicBezTo>
                  <a:close/>
                  <a:moveTo>
                    <a:pt x="6222" y="6976"/>
                  </a:moveTo>
                  <a:lnTo>
                    <a:pt x="6222" y="6976"/>
                  </a:lnTo>
                  <a:cubicBezTo>
                    <a:pt x="5558" y="7452"/>
                    <a:pt x="4932" y="8601"/>
                    <a:pt x="4403" y="9378"/>
                  </a:cubicBezTo>
                  <a:cubicBezTo>
                    <a:pt x="4190" y="9173"/>
                    <a:pt x="3985" y="8957"/>
                    <a:pt x="3783" y="8737"/>
                  </a:cubicBezTo>
                  <a:cubicBezTo>
                    <a:pt x="4603" y="8157"/>
                    <a:pt x="5405" y="7559"/>
                    <a:pt x="6222" y="6976"/>
                  </a:cubicBezTo>
                  <a:close/>
                  <a:moveTo>
                    <a:pt x="8913" y="7588"/>
                  </a:moveTo>
                  <a:cubicBezTo>
                    <a:pt x="9124" y="7637"/>
                    <a:pt x="9340" y="7669"/>
                    <a:pt x="9557" y="7678"/>
                  </a:cubicBezTo>
                  <a:cubicBezTo>
                    <a:pt x="8668" y="8316"/>
                    <a:pt x="7738" y="9150"/>
                    <a:pt x="7143" y="9748"/>
                  </a:cubicBezTo>
                  <a:cubicBezTo>
                    <a:pt x="7799" y="9084"/>
                    <a:pt x="8390" y="8362"/>
                    <a:pt x="8913" y="7588"/>
                  </a:cubicBezTo>
                  <a:close/>
                  <a:moveTo>
                    <a:pt x="5345" y="3751"/>
                  </a:moveTo>
                  <a:lnTo>
                    <a:pt x="5345" y="3751"/>
                  </a:lnTo>
                  <a:cubicBezTo>
                    <a:pt x="6381" y="5042"/>
                    <a:pt x="6956" y="6745"/>
                    <a:pt x="8388" y="7406"/>
                  </a:cubicBezTo>
                  <a:cubicBezTo>
                    <a:pt x="7396" y="8199"/>
                    <a:pt x="6419" y="9005"/>
                    <a:pt x="5434" y="9804"/>
                  </a:cubicBezTo>
                  <a:lnTo>
                    <a:pt x="5434" y="9804"/>
                  </a:lnTo>
                  <a:cubicBezTo>
                    <a:pt x="6262" y="9132"/>
                    <a:pt x="6821" y="8340"/>
                    <a:pt x="7394" y="7441"/>
                  </a:cubicBezTo>
                  <a:cubicBezTo>
                    <a:pt x="7477" y="7312"/>
                    <a:pt x="7358" y="7154"/>
                    <a:pt x="7226" y="7154"/>
                  </a:cubicBezTo>
                  <a:cubicBezTo>
                    <a:pt x="7195" y="7154"/>
                    <a:pt x="7164" y="7162"/>
                    <a:pt x="7135" y="7181"/>
                  </a:cubicBezTo>
                  <a:cubicBezTo>
                    <a:pt x="6644" y="7501"/>
                    <a:pt x="6170" y="7854"/>
                    <a:pt x="5723" y="8235"/>
                  </a:cubicBezTo>
                  <a:cubicBezTo>
                    <a:pt x="6141" y="7666"/>
                    <a:pt x="6543" y="7094"/>
                    <a:pt x="6918" y="6494"/>
                  </a:cubicBezTo>
                  <a:cubicBezTo>
                    <a:pt x="6995" y="6370"/>
                    <a:pt x="6882" y="6213"/>
                    <a:pt x="6753" y="6213"/>
                  </a:cubicBezTo>
                  <a:cubicBezTo>
                    <a:pt x="6724" y="6213"/>
                    <a:pt x="6693" y="6221"/>
                    <a:pt x="6664" y="6240"/>
                  </a:cubicBezTo>
                  <a:cubicBezTo>
                    <a:pt x="5599" y="6947"/>
                    <a:pt x="4588" y="7730"/>
                    <a:pt x="3552" y="8474"/>
                  </a:cubicBezTo>
                  <a:lnTo>
                    <a:pt x="3549" y="8472"/>
                  </a:lnTo>
                  <a:cubicBezTo>
                    <a:pt x="4383" y="7845"/>
                    <a:pt x="5171" y="6231"/>
                    <a:pt x="5812" y="5388"/>
                  </a:cubicBezTo>
                  <a:cubicBezTo>
                    <a:pt x="5899" y="5271"/>
                    <a:pt x="5775" y="5111"/>
                    <a:pt x="5650" y="5111"/>
                  </a:cubicBezTo>
                  <a:cubicBezTo>
                    <a:pt x="5620" y="5111"/>
                    <a:pt x="5591" y="5120"/>
                    <a:pt x="5564" y="5140"/>
                  </a:cubicBezTo>
                  <a:cubicBezTo>
                    <a:pt x="4767" y="5723"/>
                    <a:pt x="3656" y="6430"/>
                    <a:pt x="3113" y="7063"/>
                  </a:cubicBezTo>
                  <a:cubicBezTo>
                    <a:pt x="3979" y="6049"/>
                    <a:pt x="4733" y="5007"/>
                    <a:pt x="5339" y="3812"/>
                  </a:cubicBezTo>
                  <a:cubicBezTo>
                    <a:pt x="5345" y="3792"/>
                    <a:pt x="5348" y="3771"/>
                    <a:pt x="5345" y="3751"/>
                  </a:cubicBezTo>
                  <a:close/>
                  <a:moveTo>
                    <a:pt x="6653" y="7898"/>
                  </a:moveTo>
                  <a:lnTo>
                    <a:pt x="6653" y="7898"/>
                  </a:lnTo>
                  <a:cubicBezTo>
                    <a:pt x="6197" y="8610"/>
                    <a:pt x="5606" y="9275"/>
                    <a:pt x="5062" y="9947"/>
                  </a:cubicBezTo>
                  <a:cubicBezTo>
                    <a:pt x="4943" y="9857"/>
                    <a:pt x="4831" y="9759"/>
                    <a:pt x="4718" y="9661"/>
                  </a:cubicBezTo>
                  <a:cubicBezTo>
                    <a:pt x="5331" y="9111"/>
                    <a:pt x="6341" y="8383"/>
                    <a:pt x="6653" y="7898"/>
                  </a:cubicBezTo>
                  <a:close/>
                  <a:moveTo>
                    <a:pt x="10397" y="7672"/>
                  </a:moveTo>
                  <a:cubicBezTo>
                    <a:pt x="10976" y="7672"/>
                    <a:pt x="11410" y="7774"/>
                    <a:pt x="11578" y="8581"/>
                  </a:cubicBezTo>
                  <a:cubicBezTo>
                    <a:pt x="11563" y="8584"/>
                    <a:pt x="11552" y="8581"/>
                    <a:pt x="11540" y="8587"/>
                  </a:cubicBezTo>
                  <a:cubicBezTo>
                    <a:pt x="10550" y="9216"/>
                    <a:pt x="9724" y="9973"/>
                    <a:pt x="8875" y="10775"/>
                  </a:cubicBezTo>
                  <a:cubicBezTo>
                    <a:pt x="9057" y="10585"/>
                    <a:pt x="9254" y="10371"/>
                    <a:pt x="9421" y="10160"/>
                  </a:cubicBezTo>
                  <a:cubicBezTo>
                    <a:pt x="9929" y="9531"/>
                    <a:pt x="10414" y="8902"/>
                    <a:pt x="10870" y="8229"/>
                  </a:cubicBezTo>
                  <a:cubicBezTo>
                    <a:pt x="10962" y="8095"/>
                    <a:pt x="10831" y="7930"/>
                    <a:pt x="10691" y="7930"/>
                  </a:cubicBezTo>
                  <a:cubicBezTo>
                    <a:pt x="10659" y="7930"/>
                    <a:pt x="10626" y="7938"/>
                    <a:pt x="10596" y="7958"/>
                  </a:cubicBezTo>
                  <a:cubicBezTo>
                    <a:pt x="9964" y="8353"/>
                    <a:pt x="9384" y="8801"/>
                    <a:pt x="8818" y="9268"/>
                  </a:cubicBezTo>
                  <a:cubicBezTo>
                    <a:pt x="9239" y="8786"/>
                    <a:pt x="9652" y="8301"/>
                    <a:pt x="10048" y="7796"/>
                  </a:cubicBezTo>
                  <a:cubicBezTo>
                    <a:pt x="10071" y="7761"/>
                    <a:pt x="10085" y="7721"/>
                    <a:pt x="10085" y="7678"/>
                  </a:cubicBezTo>
                  <a:cubicBezTo>
                    <a:pt x="10193" y="7675"/>
                    <a:pt x="10297" y="7672"/>
                    <a:pt x="10397" y="7672"/>
                  </a:cubicBezTo>
                  <a:close/>
                  <a:moveTo>
                    <a:pt x="8434" y="7894"/>
                  </a:moveTo>
                  <a:cubicBezTo>
                    <a:pt x="8558" y="7894"/>
                    <a:pt x="6647" y="9702"/>
                    <a:pt x="6309" y="10045"/>
                  </a:cubicBezTo>
                  <a:cubicBezTo>
                    <a:pt x="6183" y="10168"/>
                    <a:pt x="6295" y="10378"/>
                    <a:pt x="6442" y="10378"/>
                  </a:cubicBezTo>
                  <a:cubicBezTo>
                    <a:pt x="6474" y="10378"/>
                    <a:pt x="6507" y="10368"/>
                    <a:pt x="6540" y="10345"/>
                  </a:cubicBezTo>
                  <a:cubicBezTo>
                    <a:pt x="7452" y="9730"/>
                    <a:pt x="8664" y="8934"/>
                    <a:pt x="9288" y="8140"/>
                  </a:cubicBezTo>
                  <a:lnTo>
                    <a:pt x="9288" y="8140"/>
                  </a:lnTo>
                  <a:cubicBezTo>
                    <a:pt x="8696" y="8893"/>
                    <a:pt x="8041" y="9598"/>
                    <a:pt x="7392" y="10305"/>
                  </a:cubicBezTo>
                  <a:cubicBezTo>
                    <a:pt x="7384" y="10305"/>
                    <a:pt x="7378" y="10296"/>
                    <a:pt x="7369" y="10296"/>
                  </a:cubicBezTo>
                  <a:cubicBezTo>
                    <a:pt x="7368" y="10296"/>
                    <a:pt x="7367" y="10296"/>
                    <a:pt x="7366" y="10296"/>
                  </a:cubicBezTo>
                  <a:cubicBezTo>
                    <a:pt x="7008" y="10464"/>
                    <a:pt x="6765" y="10643"/>
                    <a:pt x="6606" y="10824"/>
                  </a:cubicBezTo>
                  <a:cubicBezTo>
                    <a:pt x="6203" y="10677"/>
                    <a:pt x="5834" y="10473"/>
                    <a:pt x="5485" y="10243"/>
                  </a:cubicBezTo>
                  <a:lnTo>
                    <a:pt x="5485" y="10243"/>
                  </a:lnTo>
                  <a:cubicBezTo>
                    <a:pt x="6235" y="9640"/>
                    <a:pt x="6982" y="9037"/>
                    <a:pt x="7726" y="8428"/>
                  </a:cubicBezTo>
                  <a:cubicBezTo>
                    <a:pt x="8191" y="8046"/>
                    <a:pt x="8398" y="7894"/>
                    <a:pt x="8434" y="7894"/>
                  </a:cubicBezTo>
                  <a:close/>
                  <a:moveTo>
                    <a:pt x="11618" y="9883"/>
                  </a:moveTo>
                  <a:lnTo>
                    <a:pt x="11618" y="9883"/>
                  </a:lnTo>
                  <a:cubicBezTo>
                    <a:pt x="11468" y="10989"/>
                    <a:pt x="10827" y="11907"/>
                    <a:pt x="9742" y="12329"/>
                  </a:cubicBezTo>
                  <a:lnTo>
                    <a:pt x="9742" y="12331"/>
                  </a:lnTo>
                  <a:cubicBezTo>
                    <a:pt x="9594" y="12386"/>
                    <a:pt x="9441" y="12421"/>
                    <a:pt x="9285" y="12438"/>
                  </a:cubicBezTo>
                  <a:cubicBezTo>
                    <a:pt x="9707" y="11930"/>
                    <a:pt x="10143" y="11442"/>
                    <a:pt x="10605" y="10960"/>
                  </a:cubicBezTo>
                  <a:cubicBezTo>
                    <a:pt x="10735" y="10807"/>
                    <a:pt x="10853" y="10645"/>
                    <a:pt x="10957" y="10478"/>
                  </a:cubicBezTo>
                  <a:cubicBezTo>
                    <a:pt x="10969" y="10472"/>
                    <a:pt x="10977" y="10478"/>
                    <a:pt x="10986" y="10469"/>
                  </a:cubicBezTo>
                  <a:cubicBezTo>
                    <a:pt x="11220" y="10299"/>
                    <a:pt x="11430" y="10103"/>
                    <a:pt x="11618" y="9883"/>
                  </a:cubicBezTo>
                  <a:close/>
                  <a:moveTo>
                    <a:pt x="10091" y="8670"/>
                  </a:moveTo>
                  <a:cubicBezTo>
                    <a:pt x="9347" y="9758"/>
                    <a:pt x="8435" y="10723"/>
                    <a:pt x="7689" y="11812"/>
                  </a:cubicBezTo>
                  <a:cubicBezTo>
                    <a:pt x="7586" y="11965"/>
                    <a:pt x="7725" y="12101"/>
                    <a:pt x="7869" y="12101"/>
                  </a:cubicBezTo>
                  <a:cubicBezTo>
                    <a:pt x="7916" y="12101"/>
                    <a:pt x="7963" y="12087"/>
                    <a:pt x="8004" y="12054"/>
                  </a:cubicBezTo>
                  <a:cubicBezTo>
                    <a:pt x="9087" y="11178"/>
                    <a:pt x="10041" y="10167"/>
                    <a:pt x="11148" y="9313"/>
                  </a:cubicBezTo>
                  <a:lnTo>
                    <a:pt x="11148" y="9313"/>
                  </a:lnTo>
                  <a:cubicBezTo>
                    <a:pt x="10512" y="9805"/>
                    <a:pt x="9954" y="10668"/>
                    <a:pt x="9418" y="11480"/>
                  </a:cubicBezTo>
                  <a:cubicBezTo>
                    <a:pt x="9257" y="11598"/>
                    <a:pt x="9181" y="11716"/>
                    <a:pt x="9184" y="11835"/>
                  </a:cubicBezTo>
                  <a:cubicBezTo>
                    <a:pt x="9037" y="12054"/>
                    <a:pt x="8890" y="12262"/>
                    <a:pt x="8746" y="12453"/>
                  </a:cubicBezTo>
                  <a:cubicBezTo>
                    <a:pt x="7703" y="12404"/>
                    <a:pt x="6520" y="11921"/>
                    <a:pt x="6745" y="11185"/>
                  </a:cubicBezTo>
                  <a:lnTo>
                    <a:pt x="6745" y="11185"/>
                  </a:lnTo>
                  <a:cubicBezTo>
                    <a:pt x="6774" y="11268"/>
                    <a:pt x="6850" y="11314"/>
                    <a:pt x="6928" y="11314"/>
                  </a:cubicBezTo>
                  <a:cubicBezTo>
                    <a:pt x="6973" y="11314"/>
                    <a:pt x="7019" y="11299"/>
                    <a:pt x="7057" y="11266"/>
                  </a:cubicBezTo>
                  <a:cubicBezTo>
                    <a:pt x="7952" y="10550"/>
                    <a:pt x="9498" y="9535"/>
                    <a:pt x="10091" y="8670"/>
                  </a:cubicBezTo>
                  <a:close/>
                  <a:moveTo>
                    <a:pt x="4438" y="0"/>
                  </a:moveTo>
                  <a:cubicBezTo>
                    <a:pt x="4048" y="0"/>
                    <a:pt x="3634" y="102"/>
                    <a:pt x="3361" y="192"/>
                  </a:cubicBezTo>
                  <a:cubicBezTo>
                    <a:pt x="1179" y="913"/>
                    <a:pt x="330" y="3465"/>
                    <a:pt x="12" y="5489"/>
                  </a:cubicBezTo>
                  <a:cubicBezTo>
                    <a:pt x="1" y="5561"/>
                    <a:pt x="18" y="5634"/>
                    <a:pt x="87" y="5674"/>
                  </a:cubicBezTo>
                  <a:cubicBezTo>
                    <a:pt x="604" y="5954"/>
                    <a:pt x="942" y="6381"/>
                    <a:pt x="1395" y="6725"/>
                  </a:cubicBezTo>
                  <a:cubicBezTo>
                    <a:pt x="1404" y="6817"/>
                    <a:pt x="1470" y="6903"/>
                    <a:pt x="1557" y="6903"/>
                  </a:cubicBezTo>
                  <a:cubicBezTo>
                    <a:pt x="1586" y="6903"/>
                    <a:pt x="1619" y="6893"/>
                    <a:pt x="1652" y="6869"/>
                  </a:cubicBezTo>
                  <a:cubicBezTo>
                    <a:pt x="1721" y="6820"/>
                    <a:pt x="1782" y="6760"/>
                    <a:pt x="1851" y="6710"/>
                  </a:cubicBezTo>
                  <a:cubicBezTo>
                    <a:pt x="2019" y="6936"/>
                    <a:pt x="2192" y="7167"/>
                    <a:pt x="2368" y="7406"/>
                  </a:cubicBezTo>
                  <a:cubicBezTo>
                    <a:pt x="2297" y="7525"/>
                    <a:pt x="2377" y="7673"/>
                    <a:pt x="2503" y="7673"/>
                  </a:cubicBezTo>
                  <a:cubicBezTo>
                    <a:pt x="2520" y="7673"/>
                    <a:pt x="2539" y="7670"/>
                    <a:pt x="2559" y="7663"/>
                  </a:cubicBezTo>
                  <a:cubicBezTo>
                    <a:pt x="2755" y="7926"/>
                    <a:pt x="2954" y="8191"/>
                    <a:pt x="3168" y="8454"/>
                  </a:cubicBezTo>
                  <a:cubicBezTo>
                    <a:pt x="3055" y="8633"/>
                    <a:pt x="2928" y="8801"/>
                    <a:pt x="2821" y="8983"/>
                  </a:cubicBezTo>
                  <a:cubicBezTo>
                    <a:pt x="2747" y="9106"/>
                    <a:pt x="2853" y="9262"/>
                    <a:pt x="2979" y="9262"/>
                  </a:cubicBezTo>
                  <a:cubicBezTo>
                    <a:pt x="3009" y="9262"/>
                    <a:pt x="3040" y="9254"/>
                    <a:pt x="3070" y="9234"/>
                  </a:cubicBezTo>
                  <a:cubicBezTo>
                    <a:pt x="3228" y="9130"/>
                    <a:pt x="3387" y="9008"/>
                    <a:pt x="3546" y="8899"/>
                  </a:cubicBezTo>
                  <a:cubicBezTo>
                    <a:pt x="3765" y="9156"/>
                    <a:pt x="3993" y="9401"/>
                    <a:pt x="4230" y="9632"/>
                  </a:cubicBezTo>
                  <a:cubicBezTo>
                    <a:pt x="4161" y="9756"/>
                    <a:pt x="4277" y="9874"/>
                    <a:pt x="4399" y="9874"/>
                  </a:cubicBezTo>
                  <a:cubicBezTo>
                    <a:pt x="4425" y="9874"/>
                    <a:pt x="4451" y="9869"/>
                    <a:pt x="4476" y="9857"/>
                  </a:cubicBezTo>
                  <a:cubicBezTo>
                    <a:pt x="4603" y="9973"/>
                    <a:pt x="4735" y="10082"/>
                    <a:pt x="4868" y="10186"/>
                  </a:cubicBezTo>
                  <a:cubicBezTo>
                    <a:pt x="4813" y="10256"/>
                    <a:pt x="4756" y="10325"/>
                    <a:pt x="4701" y="10397"/>
                  </a:cubicBezTo>
                  <a:cubicBezTo>
                    <a:pt x="4593" y="10540"/>
                    <a:pt x="4734" y="10671"/>
                    <a:pt x="4877" y="10671"/>
                  </a:cubicBezTo>
                  <a:cubicBezTo>
                    <a:pt x="4922" y="10671"/>
                    <a:pt x="4967" y="10658"/>
                    <a:pt x="5004" y="10628"/>
                  </a:cubicBezTo>
                  <a:cubicBezTo>
                    <a:pt x="5082" y="10567"/>
                    <a:pt x="5157" y="10504"/>
                    <a:pt x="5235" y="10443"/>
                  </a:cubicBezTo>
                  <a:cubicBezTo>
                    <a:pt x="5619" y="10697"/>
                    <a:pt x="6020" y="10914"/>
                    <a:pt x="6456" y="11041"/>
                  </a:cubicBezTo>
                  <a:cubicBezTo>
                    <a:pt x="6055" y="11864"/>
                    <a:pt x="7288" y="12701"/>
                    <a:pt x="8491" y="12828"/>
                  </a:cubicBezTo>
                  <a:cubicBezTo>
                    <a:pt x="8515" y="12830"/>
                    <a:pt x="8538" y="12831"/>
                    <a:pt x="8561" y="12831"/>
                  </a:cubicBezTo>
                  <a:cubicBezTo>
                    <a:pt x="8586" y="12831"/>
                    <a:pt x="8611" y="12830"/>
                    <a:pt x="8636" y="12830"/>
                  </a:cubicBezTo>
                  <a:cubicBezTo>
                    <a:pt x="8650" y="12830"/>
                    <a:pt x="8665" y="12830"/>
                    <a:pt x="8679" y="12831"/>
                  </a:cubicBezTo>
                  <a:cubicBezTo>
                    <a:pt x="8718" y="12876"/>
                    <a:pt x="8770" y="12907"/>
                    <a:pt x="8822" y="12907"/>
                  </a:cubicBezTo>
                  <a:cubicBezTo>
                    <a:pt x="8865" y="12907"/>
                    <a:pt x="8908" y="12887"/>
                    <a:pt x="8945" y="12840"/>
                  </a:cubicBezTo>
                  <a:lnTo>
                    <a:pt x="8948" y="12837"/>
                  </a:lnTo>
                  <a:cubicBezTo>
                    <a:pt x="11254" y="12684"/>
                    <a:pt x="13145" y="9612"/>
                    <a:pt x="11540" y="7652"/>
                  </a:cubicBezTo>
                  <a:cubicBezTo>
                    <a:pt x="11355" y="7424"/>
                    <a:pt x="10919" y="7340"/>
                    <a:pt x="10657" y="7334"/>
                  </a:cubicBezTo>
                  <a:cubicBezTo>
                    <a:pt x="10082" y="7320"/>
                    <a:pt x="9589" y="7317"/>
                    <a:pt x="9141" y="7242"/>
                  </a:cubicBezTo>
                  <a:cubicBezTo>
                    <a:pt x="9188" y="7110"/>
                    <a:pt x="9076" y="7004"/>
                    <a:pt x="8954" y="7004"/>
                  </a:cubicBezTo>
                  <a:cubicBezTo>
                    <a:pt x="8911" y="7004"/>
                    <a:pt x="8866" y="7018"/>
                    <a:pt x="8826" y="7048"/>
                  </a:cubicBezTo>
                  <a:cubicBezTo>
                    <a:pt x="8789" y="7080"/>
                    <a:pt x="8751" y="7112"/>
                    <a:pt x="8714" y="7141"/>
                  </a:cubicBezTo>
                  <a:cubicBezTo>
                    <a:pt x="8174" y="6970"/>
                    <a:pt x="7680" y="6638"/>
                    <a:pt x="7163" y="5957"/>
                  </a:cubicBezTo>
                  <a:cubicBezTo>
                    <a:pt x="6577" y="5186"/>
                    <a:pt x="6251" y="4225"/>
                    <a:pt x="5610" y="3491"/>
                  </a:cubicBezTo>
                  <a:cubicBezTo>
                    <a:pt x="5287" y="3119"/>
                    <a:pt x="5235" y="2761"/>
                    <a:pt x="5267" y="2394"/>
                  </a:cubicBezTo>
                  <a:cubicBezTo>
                    <a:pt x="5342" y="2288"/>
                    <a:pt x="5423" y="2186"/>
                    <a:pt x="5495" y="2080"/>
                  </a:cubicBezTo>
                  <a:cubicBezTo>
                    <a:pt x="5570" y="1970"/>
                    <a:pt x="5480" y="1831"/>
                    <a:pt x="5368" y="1811"/>
                  </a:cubicBezTo>
                  <a:cubicBezTo>
                    <a:pt x="5440" y="1488"/>
                    <a:pt x="5512" y="1150"/>
                    <a:pt x="5477" y="786"/>
                  </a:cubicBezTo>
                  <a:cubicBezTo>
                    <a:pt x="5423" y="176"/>
                    <a:pt x="4952" y="0"/>
                    <a:pt x="44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89"/>
            <p:cNvSpPr/>
            <p:nvPr/>
          </p:nvSpPr>
          <p:spPr>
            <a:xfrm>
              <a:off x="6326800" y="1440800"/>
              <a:ext cx="161475" cy="100175"/>
            </a:xfrm>
            <a:custGeom>
              <a:avLst/>
              <a:gdLst/>
              <a:ahLst/>
              <a:cxnLst/>
              <a:rect l="l" t="t" r="r" b="b"/>
              <a:pathLst>
                <a:path w="6459" h="4007" extrusionOk="0">
                  <a:moveTo>
                    <a:pt x="6014" y="1169"/>
                  </a:moveTo>
                  <a:cubicBezTo>
                    <a:pt x="6055" y="1299"/>
                    <a:pt x="6072" y="1432"/>
                    <a:pt x="6066" y="1565"/>
                  </a:cubicBezTo>
                  <a:cubicBezTo>
                    <a:pt x="6058" y="1949"/>
                    <a:pt x="5844" y="2298"/>
                    <a:pt x="5558" y="2546"/>
                  </a:cubicBezTo>
                  <a:cubicBezTo>
                    <a:pt x="5512" y="2581"/>
                    <a:pt x="5463" y="2613"/>
                    <a:pt x="5411" y="2639"/>
                  </a:cubicBezTo>
                  <a:cubicBezTo>
                    <a:pt x="5387" y="2619"/>
                    <a:pt x="5359" y="2607"/>
                    <a:pt x="5329" y="2607"/>
                  </a:cubicBezTo>
                  <a:cubicBezTo>
                    <a:pt x="5316" y="2607"/>
                    <a:pt x="5304" y="2609"/>
                    <a:pt x="5292" y="2614"/>
                  </a:cubicBezTo>
                  <a:lnTo>
                    <a:pt x="5292" y="2614"/>
                  </a:lnTo>
                  <a:cubicBezTo>
                    <a:pt x="5458" y="2544"/>
                    <a:pt x="5826" y="1681"/>
                    <a:pt x="6014" y="1169"/>
                  </a:cubicBezTo>
                  <a:close/>
                  <a:moveTo>
                    <a:pt x="5024" y="1429"/>
                  </a:moveTo>
                  <a:cubicBezTo>
                    <a:pt x="4718" y="1998"/>
                    <a:pt x="4360" y="2532"/>
                    <a:pt x="3988" y="3075"/>
                  </a:cubicBezTo>
                  <a:cubicBezTo>
                    <a:pt x="3843" y="3132"/>
                    <a:pt x="3699" y="3187"/>
                    <a:pt x="3555" y="3242"/>
                  </a:cubicBezTo>
                  <a:cubicBezTo>
                    <a:pt x="4054" y="2644"/>
                    <a:pt x="4542" y="2041"/>
                    <a:pt x="5024" y="1429"/>
                  </a:cubicBezTo>
                  <a:close/>
                  <a:moveTo>
                    <a:pt x="4592" y="353"/>
                  </a:moveTo>
                  <a:cubicBezTo>
                    <a:pt x="4866" y="353"/>
                    <a:pt x="5140" y="398"/>
                    <a:pt x="5376" y="499"/>
                  </a:cubicBezTo>
                  <a:cubicBezTo>
                    <a:pt x="4966" y="1059"/>
                    <a:pt x="4536" y="1605"/>
                    <a:pt x="4100" y="2142"/>
                  </a:cubicBezTo>
                  <a:cubicBezTo>
                    <a:pt x="4311" y="1755"/>
                    <a:pt x="4499" y="1351"/>
                    <a:pt x="4658" y="938"/>
                  </a:cubicBezTo>
                  <a:cubicBezTo>
                    <a:pt x="4663" y="927"/>
                    <a:pt x="4666" y="915"/>
                    <a:pt x="4672" y="904"/>
                  </a:cubicBezTo>
                  <a:cubicBezTo>
                    <a:pt x="4710" y="802"/>
                    <a:pt x="4626" y="737"/>
                    <a:pt x="4540" y="737"/>
                  </a:cubicBezTo>
                  <a:cubicBezTo>
                    <a:pt x="4495" y="737"/>
                    <a:pt x="4449" y="756"/>
                    <a:pt x="4421" y="797"/>
                  </a:cubicBezTo>
                  <a:cubicBezTo>
                    <a:pt x="3814" y="1657"/>
                    <a:pt x="3240" y="2526"/>
                    <a:pt x="2492" y="3254"/>
                  </a:cubicBezTo>
                  <a:cubicBezTo>
                    <a:pt x="2882" y="2503"/>
                    <a:pt x="3249" y="1752"/>
                    <a:pt x="3410" y="904"/>
                  </a:cubicBezTo>
                  <a:cubicBezTo>
                    <a:pt x="3427" y="816"/>
                    <a:pt x="3350" y="725"/>
                    <a:pt x="3270" y="725"/>
                  </a:cubicBezTo>
                  <a:cubicBezTo>
                    <a:pt x="3240" y="725"/>
                    <a:pt x="3209" y="739"/>
                    <a:pt x="3182" y="771"/>
                  </a:cubicBezTo>
                  <a:cubicBezTo>
                    <a:pt x="2538" y="1553"/>
                    <a:pt x="1909" y="2347"/>
                    <a:pt x="1242" y="3109"/>
                  </a:cubicBezTo>
                  <a:cubicBezTo>
                    <a:pt x="1514" y="2529"/>
                    <a:pt x="1805" y="1957"/>
                    <a:pt x="2126" y="1400"/>
                  </a:cubicBezTo>
                  <a:cubicBezTo>
                    <a:pt x="2169" y="1322"/>
                    <a:pt x="2120" y="1256"/>
                    <a:pt x="2053" y="1233"/>
                  </a:cubicBezTo>
                  <a:cubicBezTo>
                    <a:pt x="2680" y="849"/>
                    <a:pt x="3364" y="548"/>
                    <a:pt x="4083" y="404"/>
                  </a:cubicBezTo>
                  <a:cubicBezTo>
                    <a:pt x="4247" y="371"/>
                    <a:pt x="4419" y="353"/>
                    <a:pt x="4592" y="353"/>
                  </a:cubicBezTo>
                  <a:close/>
                  <a:moveTo>
                    <a:pt x="1756" y="1432"/>
                  </a:moveTo>
                  <a:lnTo>
                    <a:pt x="1756" y="1432"/>
                  </a:lnTo>
                  <a:cubicBezTo>
                    <a:pt x="1196" y="1975"/>
                    <a:pt x="757" y="2627"/>
                    <a:pt x="466" y="3352"/>
                  </a:cubicBezTo>
                  <a:cubicBezTo>
                    <a:pt x="405" y="3280"/>
                    <a:pt x="370" y="3190"/>
                    <a:pt x="359" y="3095"/>
                  </a:cubicBezTo>
                  <a:cubicBezTo>
                    <a:pt x="304" y="2471"/>
                    <a:pt x="1109" y="1888"/>
                    <a:pt x="1537" y="1576"/>
                  </a:cubicBezTo>
                  <a:cubicBezTo>
                    <a:pt x="1609" y="1524"/>
                    <a:pt x="1681" y="1481"/>
                    <a:pt x="1756" y="1432"/>
                  </a:cubicBezTo>
                  <a:close/>
                  <a:moveTo>
                    <a:pt x="1508" y="2021"/>
                  </a:moveTo>
                  <a:lnTo>
                    <a:pt x="1508" y="2021"/>
                  </a:lnTo>
                  <a:cubicBezTo>
                    <a:pt x="1236" y="2523"/>
                    <a:pt x="982" y="3034"/>
                    <a:pt x="757" y="3560"/>
                  </a:cubicBezTo>
                  <a:cubicBezTo>
                    <a:pt x="685" y="3531"/>
                    <a:pt x="621" y="3493"/>
                    <a:pt x="561" y="3447"/>
                  </a:cubicBezTo>
                  <a:cubicBezTo>
                    <a:pt x="812" y="2933"/>
                    <a:pt x="1130" y="2451"/>
                    <a:pt x="1508" y="2021"/>
                  </a:cubicBezTo>
                  <a:close/>
                  <a:moveTo>
                    <a:pt x="2977" y="1455"/>
                  </a:moveTo>
                  <a:cubicBezTo>
                    <a:pt x="2735" y="2220"/>
                    <a:pt x="2354" y="2919"/>
                    <a:pt x="1981" y="3638"/>
                  </a:cubicBezTo>
                  <a:cubicBezTo>
                    <a:pt x="1848" y="3652"/>
                    <a:pt x="1716" y="3675"/>
                    <a:pt x="1580" y="3678"/>
                  </a:cubicBezTo>
                  <a:cubicBezTo>
                    <a:pt x="1549" y="3679"/>
                    <a:pt x="1518" y="3680"/>
                    <a:pt x="1486" y="3680"/>
                  </a:cubicBezTo>
                  <a:cubicBezTo>
                    <a:pt x="1362" y="3680"/>
                    <a:pt x="1238" y="3670"/>
                    <a:pt x="1115" y="3652"/>
                  </a:cubicBezTo>
                  <a:cubicBezTo>
                    <a:pt x="1768" y="2948"/>
                    <a:pt x="2374" y="2203"/>
                    <a:pt x="2977" y="1455"/>
                  </a:cubicBezTo>
                  <a:close/>
                  <a:moveTo>
                    <a:pt x="4571" y="1"/>
                  </a:moveTo>
                  <a:cubicBezTo>
                    <a:pt x="4443" y="1"/>
                    <a:pt x="4316" y="10"/>
                    <a:pt x="4193" y="29"/>
                  </a:cubicBezTo>
                  <a:cubicBezTo>
                    <a:pt x="3073" y="196"/>
                    <a:pt x="2027" y="756"/>
                    <a:pt x="1132" y="1435"/>
                  </a:cubicBezTo>
                  <a:cubicBezTo>
                    <a:pt x="624" y="1822"/>
                    <a:pt x="1" y="2399"/>
                    <a:pt x="9" y="3095"/>
                  </a:cubicBezTo>
                  <a:cubicBezTo>
                    <a:pt x="15" y="3490"/>
                    <a:pt x="301" y="3727"/>
                    <a:pt x="633" y="3863"/>
                  </a:cubicBezTo>
                  <a:cubicBezTo>
                    <a:pt x="629" y="3935"/>
                    <a:pt x="699" y="3989"/>
                    <a:pt x="767" y="3989"/>
                  </a:cubicBezTo>
                  <a:cubicBezTo>
                    <a:pt x="797" y="3989"/>
                    <a:pt x="827" y="3979"/>
                    <a:pt x="850" y="3955"/>
                  </a:cubicBezTo>
                  <a:cubicBezTo>
                    <a:pt x="855" y="3949"/>
                    <a:pt x="861" y="3941"/>
                    <a:pt x="867" y="3935"/>
                  </a:cubicBezTo>
                  <a:cubicBezTo>
                    <a:pt x="933" y="3949"/>
                    <a:pt x="997" y="3970"/>
                    <a:pt x="1060" y="3981"/>
                  </a:cubicBezTo>
                  <a:cubicBezTo>
                    <a:pt x="1189" y="3996"/>
                    <a:pt x="1319" y="4004"/>
                    <a:pt x="1449" y="4004"/>
                  </a:cubicBezTo>
                  <a:cubicBezTo>
                    <a:pt x="1612" y="4004"/>
                    <a:pt x="1775" y="3992"/>
                    <a:pt x="1938" y="3970"/>
                  </a:cubicBezTo>
                  <a:cubicBezTo>
                    <a:pt x="1959" y="3994"/>
                    <a:pt x="1988" y="4006"/>
                    <a:pt x="2018" y="4006"/>
                  </a:cubicBezTo>
                  <a:cubicBezTo>
                    <a:pt x="2043" y="4006"/>
                    <a:pt x="2067" y="3998"/>
                    <a:pt x="2088" y="3981"/>
                  </a:cubicBezTo>
                  <a:cubicBezTo>
                    <a:pt x="2108" y="3967"/>
                    <a:pt x="2123" y="3949"/>
                    <a:pt x="2140" y="3932"/>
                  </a:cubicBezTo>
                  <a:cubicBezTo>
                    <a:pt x="2469" y="3877"/>
                    <a:pt x="2792" y="3791"/>
                    <a:pt x="3107" y="3681"/>
                  </a:cubicBezTo>
                  <a:cubicBezTo>
                    <a:pt x="3116" y="3684"/>
                    <a:pt x="3126" y="3685"/>
                    <a:pt x="3135" y="3685"/>
                  </a:cubicBezTo>
                  <a:cubicBezTo>
                    <a:pt x="3167" y="3685"/>
                    <a:pt x="3197" y="3670"/>
                    <a:pt x="3220" y="3643"/>
                  </a:cubicBezTo>
                  <a:cubicBezTo>
                    <a:pt x="3436" y="3563"/>
                    <a:pt x="3650" y="3476"/>
                    <a:pt x="3855" y="3389"/>
                  </a:cubicBezTo>
                  <a:cubicBezTo>
                    <a:pt x="3890" y="3372"/>
                    <a:pt x="3927" y="3355"/>
                    <a:pt x="3962" y="3334"/>
                  </a:cubicBezTo>
                  <a:cubicBezTo>
                    <a:pt x="3995" y="3366"/>
                    <a:pt x="4038" y="3388"/>
                    <a:pt x="4079" y="3388"/>
                  </a:cubicBezTo>
                  <a:cubicBezTo>
                    <a:pt x="4113" y="3388"/>
                    <a:pt x="4145" y="3374"/>
                    <a:pt x="4172" y="3340"/>
                  </a:cubicBezTo>
                  <a:lnTo>
                    <a:pt x="4274" y="3216"/>
                  </a:lnTo>
                  <a:cubicBezTo>
                    <a:pt x="4395" y="3247"/>
                    <a:pt x="4516" y="3261"/>
                    <a:pt x="4637" y="3261"/>
                  </a:cubicBezTo>
                  <a:cubicBezTo>
                    <a:pt x="5535" y="3261"/>
                    <a:pt x="6357" y="2453"/>
                    <a:pt x="6416" y="1565"/>
                  </a:cubicBezTo>
                  <a:cubicBezTo>
                    <a:pt x="6459" y="950"/>
                    <a:pt x="6159" y="528"/>
                    <a:pt x="5720" y="280"/>
                  </a:cubicBezTo>
                  <a:cubicBezTo>
                    <a:pt x="5711" y="274"/>
                    <a:pt x="5700" y="268"/>
                    <a:pt x="5691" y="266"/>
                  </a:cubicBezTo>
                  <a:cubicBezTo>
                    <a:pt x="5361" y="87"/>
                    <a:pt x="4960" y="1"/>
                    <a:pt x="4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89"/>
            <p:cNvSpPr/>
            <p:nvPr/>
          </p:nvSpPr>
          <p:spPr>
            <a:xfrm>
              <a:off x="6512725" y="1459400"/>
              <a:ext cx="130525" cy="109825"/>
            </a:xfrm>
            <a:custGeom>
              <a:avLst/>
              <a:gdLst/>
              <a:ahLst/>
              <a:cxnLst/>
              <a:rect l="l" t="t" r="r" b="b"/>
              <a:pathLst>
                <a:path w="5221" h="4393" extrusionOk="0">
                  <a:moveTo>
                    <a:pt x="3659" y="2908"/>
                  </a:moveTo>
                  <a:cubicBezTo>
                    <a:pt x="3543" y="3272"/>
                    <a:pt x="3404" y="3627"/>
                    <a:pt x="3249" y="3973"/>
                  </a:cubicBezTo>
                  <a:cubicBezTo>
                    <a:pt x="3240" y="3996"/>
                    <a:pt x="3240" y="4022"/>
                    <a:pt x="3243" y="4045"/>
                  </a:cubicBezTo>
                  <a:cubicBezTo>
                    <a:pt x="2940" y="3965"/>
                    <a:pt x="2663" y="3780"/>
                    <a:pt x="2411" y="3563"/>
                  </a:cubicBezTo>
                  <a:cubicBezTo>
                    <a:pt x="2414" y="3558"/>
                    <a:pt x="2420" y="3560"/>
                    <a:pt x="2423" y="3558"/>
                  </a:cubicBezTo>
                  <a:cubicBezTo>
                    <a:pt x="2599" y="3341"/>
                    <a:pt x="2790" y="3136"/>
                    <a:pt x="2992" y="2943"/>
                  </a:cubicBezTo>
                  <a:lnTo>
                    <a:pt x="2992" y="2946"/>
                  </a:lnTo>
                  <a:cubicBezTo>
                    <a:pt x="2925" y="3081"/>
                    <a:pt x="2856" y="3214"/>
                    <a:pt x="2778" y="3344"/>
                  </a:cubicBezTo>
                  <a:cubicBezTo>
                    <a:pt x="2696" y="3482"/>
                    <a:pt x="2809" y="3597"/>
                    <a:pt x="2930" y="3597"/>
                  </a:cubicBezTo>
                  <a:cubicBezTo>
                    <a:pt x="2984" y="3597"/>
                    <a:pt x="3040" y="3574"/>
                    <a:pt x="3081" y="3520"/>
                  </a:cubicBezTo>
                  <a:cubicBezTo>
                    <a:pt x="3254" y="3301"/>
                    <a:pt x="3448" y="3093"/>
                    <a:pt x="3659" y="2908"/>
                  </a:cubicBezTo>
                  <a:close/>
                  <a:moveTo>
                    <a:pt x="362" y="1"/>
                  </a:moveTo>
                  <a:cubicBezTo>
                    <a:pt x="354" y="1"/>
                    <a:pt x="346" y="1"/>
                    <a:pt x="338" y="1"/>
                  </a:cubicBezTo>
                  <a:cubicBezTo>
                    <a:pt x="185" y="1"/>
                    <a:pt x="145" y="238"/>
                    <a:pt x="301" y="269"/>
                  </a:cubicBezTo>
                  <a:cubicBezTo>
                    <a:pt x="951" y="399"/>
                    <a:pt x="1629" y="714"/>
                    <a:pt x="2227" y="982"/>
                  </a:cubicBezTo>
                  <a:cubicBezTo>
                    <a:pt x="2668" y="1182"/>
                    <a:pt x="3280" y="1470"/>
                    <a:pt x="3757" y="1854"/>
                  </a:cubicBezTo>
                  <a:cubicBezTo>
                    <a:pt x="3740" y="1848"/>
                    <a:pt x="3723" y="1845"/>
                    <a:pt x="3706" y="1845"/>
                  </a:cubicBezTo>
                  <a:cubicBezTo>
                    <a:pt x="3666" y="1845"/>
                    <a:pt x="3625" y="1861"/>
                    <a:pt x="3595" y="1892"/>
                  </a:cubicBezTo>
                  <a:cubicBezTo>
                    <a:pt x="3298" y="2178"/>
                    <a:pt x="3000" y="2455"/>
                    <a:pt x="2712" y="2741"/>
                  </a:cubicBezTo>
                  <a:cubicBezTo>
                    <a:pt x="2787" y="2515"/>
                    <a:pt x="2862" y="2287"/>
                    <a:pt x="2937" y="2059"/>
                  </a:cubicBezTo>
                  <a:cubicBezTo>
                    <a:pt x="2976" y="1943"/>
                    <a:pt x="2871" y="1845"/>
                    <a:pt x="2766" y="1845"/>
                  </a:cubicBezTo>
                  <a:cubicBezTo>
                    <a:pt x="2725" y="1845"/>
                    <a:pt x="2683" y="1860"/>
                    <a:pt x="2651" y="1895"/>
                  </a:cubicBezTo>
                  <a:cubicBezTo>
                    <a:pt x="2579" y="1973"/>
                    <a:pt x="2518" y="2059"/>
                    <a:pt x="2452" y="2140"/>
                  </a:cubicBezTo>
                  <a:cubicBezTo>
                    <a:pt x="2510" y="1955"/>
                    <a:pt x="2556" y="1768"/>
                    <a:pt x="2616" y="1586"/>
                  </a:cubicBezTo>
                  <a:cubicBezTo>
                    <a:pt x="2657" y="1461"/>
                    <a:pt x="2564" y="1387"/>
                    <a:pt x="2465" y="1387"/>
                  </a:cubicBezTo>
                  <a:cubicBezTo>
                    <a:pt x="2410" y="1387"/>
                    <a:pt x="2353" y="1409"/>
                    <a:pt x="2316" y="1459"/>
                  </a:cubicBezTo>
                  <a:cubicBezTo>
                    <a:pt x="2100" y="1747"/>
                    <a:pt x="1848" y="2010"/>
                    <a:pt x="1603" y="2276"/>
                  </a:cubicBezTo>
                  <a:cubicBezTo>
                    <a:pt x="1646" y="1926"/>
                    <a:pt x="1669" y="1577"/>
                    <a:pt x="1669" y="1228"/>
                  </a:cubicBezTo>
                  <a:cubicBezTo>
                    <a:pt x="1669" y="1130"/>
                    <a:pt x="1593" y="1074"/>
                    <a:pt x="1514" y="1074"/>
                  </a:cubicBezTo>
                  <a:cubicBezTo>
                    <a:pt x="1463" y="1074"/>
                    <a:pt x="1411" y="1097"/>
                    <a:pt x="1378" y="1147"/>
                  </a:cubicBezTo>
                  <a:cubicBezTo>
                    <a:pt x="1222" y="1387"/>
                    <a:pt x="1005" y="1554"/>
                    <a:pt x="774" y="1704"/>
                  </a:cubicBezTo>
                  <a:cubicBezTo>
                    <a:pt x="757" y="1678"/>
                    <a:pt x="740" y="1649"/>
                    <a:pt x="722" y="1620"/>
                  </a:cubicBezTo>
                  <a:cubicBezTo>
                    <a:pt x="731" y="1340"/>
                    <a:pt x="751" y="1060"/>
                    <a:pt x="847" y="789"/>
                  </a:cubicBezTo>
                  <a:cubicBezTo>
                    <a:pt x="879" y="695"/>
                    <a:pt x="804" y="634"/>
                    <a:pt x="727" y="634"/>
                  </a:cubicBezTo>
                  <a:cubicBezTo>
                    <a:pt x="685" y="634"/>
                    <a:pt x="643" y="652"/>
                    <a:pt x="616" y="691"/>
                  </a:cubicBezTo>
                  <a:cubicBezTo>
                    <a:pt x="538" y="809"/>
                    <a:pt x="471" y="939"/>
                    <a:pt x="416" y="1075"/>
                  </a:cubicBezTo>
                  <a:cubicBezTo>
                    <a:pt x="336" y="899"/>
                    <a:pt x="252" y="725"/>
                    <a:pt x="206" y="552"/>
                  </a:cubicBezTo>
                  <a:cubicBezTo>
                    <a:pt x="194" y="507"/>
                    <a:pt x="162" y="488"/>
                    <a:pt x="128" y="488"/>
                  </a:cubicBezTo>
                  <a:cubicBezTo>
                    <a:pt x="84" y="488"/>
                    <a:pt x="36" y="521"/>
                    <a:pt x="30" y="575"/>
                  </a:cubicBezTo>
                  <a:cubicBezTo>
                    <a:pt x="1" y="847"/>
                    <a:pt x="139" y="1135"/>
                    <a:pt x="289" y="1398"/>
                  </a:cubicBezTo>
                  <a:cubicBezTo>
                    <a:pt x="261" y="1493"/>
                    <a:pt x="229" y="1583"/>
                    <a:pt x="194" y="1684"/>
                  </a:cubicBezTo>
                  <a:cubicBezTo>
                    <a:pt x="181" y="1726"/>
                    <a:pt x="221" y="1759"/>
                    <a:pt x="257" y="1759"/>
                  </a:cubicBezTo>
                  <a:cubicBezTo>
                    <a:pt x="276" y="1759"/>
                    <a:pt x="294" y="1751"/>
                    <a:pt x="304" y="1730"/>
                  </a:cubicBezTo>
                  <a:cubicBezTo>
                    <a:pt x="330" y="1675"/>
                    <a:pt x="359" y="1620"/>
                    <a:pt x="385" y="1563"/>
                  </a:cubicBezTo>
                  <a:lnTo>
                    <a:pt x="431" y="1641"/>
                  </a:lnTo>
                  <a:cubicBezTo>
                    <a:pt x="425" y="1765"/>
                    <a:pt x="422" y="1889"/>
                    <a:pt x="419" y="2013"/>
                  </a:cubicBezTo>
                  <a:cubicBezTo>
                    <a:pt x="417" y="2102"/>
                    <a:pt x="489" y="2159"/>
                    <a:pt x="566" y="2159"/>
                  </a:cubicBezTo>
                  <a:cubicBezTo>
                    <a:pt x="592" y="2159"/>
                    <a:pt x="618" y="2153"/>
                    <a:pt x="642" y="2140"/>
                  </a:cubicBezTo>
                  <a:cubicBezTo>
                    <a:pt x="673" y="2123"/>
                    <a:pt x="699" y="2103"/>
                    <a:pt x="731" y="2085"/>
                  </a:cubicBezTo>
                  <a:cubicBezTo>
                    <a:pt x="881" y="2313"/>
                    <a:pt x="1028" y="2541"/>
                    <a:pt x="1199" y="2755"/>
                  </a:cubicBezTo>
                  <a:cubicBezTo>
                    <a:pt x="1199" y="2758"/>
                    <a:pt x="1199" y="2758"/>
                    <a:pt x="1199" y="2758"/>
                  </a:cubicBezTo>
                  <a:cubicBezTo>
                    <a:pt x="1167" y="2878"/>
                    <a:pt x="1254" y="2947"/>
                    <a:pt x="1347" y="2947"/>
                  </a:cubicBezTo>
                  <a:cubicBezTo>
                    <a:pt x="1355" y="2947"/>
                    <a:pt x="1362" y="2946"/>
                    <a:pt x="1369" y="2946"/>
                  </a:cubicBezTo>
                  <a:cubicBezTo>
                    <a:pt x="1577" y="3200"/>
                    <a:pt x="1799" y="3439"/>
                    <a:pt x="2033" y="3667"/>
                  </a:cubicBezTo>
                  <a:cubicBezTo>
                    <a:pt x="2493" y="4099"/>
                    <a:pt x="3030" y="4392"/>
                    <a:pt x="3525" y="4392"/>
                  </a:cubicBezTo>
                  <a:cubicBezTo>
                    <a:pt x="3981" y="4392"/>
                    <a:pt x="4403" y="4143"/>
                    <a:pt x="4698" y="3523"/>
                  </a:cubicBezTo>
                  <a:cubicBezTo>
                    <a:pt x="5220" y="2429"/>
                    <a:pt x="3950" y="1531"/>
                    <a:pt x="3150" y="1069"/>
                  </a:cubicBezTo>
                  <a:cubicBezTo>
                    <a:pt x="2406" y="640"/>
                    <a:pt x="1257" y="1"/>
                    <a:pt x="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89"/>
            <p:cNvSpPr/>
            <p:nvPr/>
          </p:nvSpPr>
          <p:spPr>
            <a:xfrm>
              <a:off x="6382025" y="1568650"/>
              <a:ext cx="133400" cy="76300"/>
            </a:xfrm>
            <a:custGeom>
              <a:avLst/>
              <a:gdLst/>
              <a:ahLst/>
              <a:cxnLst/>
              <a:rect l="l" t="t" r="r" b="b"/>
              <a:pathLst>
                <a:path w="5336" h="3052" extrusionOk="0">
                  <a:moveTo>
                    <a:pt x="1828" y="975"/>
                  </a:moveTo>
                  <a:cubicBezTo>
                    <a:pt x="1793" y="1321"/>
                    <a:pt x="1802" y="1670"/>
                    <a:pt x="1718" y="2014"/>
                  </a:cubicBezTo>
                  <a:cubicBezTo>
                    <a:pt x="1718" y="2031"/>
                    <a:pt x="1718" y="2049"/>
                    <a:pt x="1724" y="2063"/>
                  </a:cubicBezTo>
                  <a:cubicBezTo>
                    <a:pt x="1582" y="2000"/>
                    <a:pt x="1452" y="1919"/>
                    <a:pt x="1334" y="1818"/>
                  </a:cubicBezTo>
                  <a:cubicBezTo>
                    <a:pt x="1464" y="1500"/>
                    <a:pt x="1603" y="1217"/>
                    <a:pt x="1828" y="975"/>
                  </a:cubicBezTo>
                  <a:close/>
                  <a:moveTo>
                    <a:pt x="2916" y="943"/>
                  </a:moveTo>
                  <a:cubicBezTo>
                    <a:pt x="3505" y="1107"/>
                    <a:pt x="4033" y="1442"/>
                    <a:pt x="4429" y="1910"/>
                  </a:cubicBezTo>
                  <a:cubicBezTo>
                    <a:pt x="4409" y="1899"/>
                    <a:pt x="4388" y="1894"/>
                    <a:pt x="4368" y="1894"/>
                  </a:cubicBezTo>
                  <a:cubicBezTo>
                    <a:pt x="4343" y="1894"/>
                    <a:pt x="4318" y="1902"/>
                    <a:pt x="4296" y="1916"/>
                  </a:cubicBezTo>
                  <a:cubicBezTo>
                    <a:pt x="4166" y="2005"/>
                    <a:pt x="4071" y="2121"/>
                    <a:pt x="3976" y="2239"/>
                  </a:cubicBezTo>
                  <a:cubicBezTo>
                    <a:pt x="3984" y="2092"/>
                    <a:pt x="3953" y="1945"/>
                    <a:pt x="3883" y="1818"/>
                  </a:cubicBezTo>
                  <a:cubicBezTo>
                    <a:pt x="3856" y="1768"/>
                    <a:pt x="3796" y="1737"/>
                    <a:pt x="3738" y="1737"/>
                  </a:cubicBezTo>
                  <a:cubicBezTo>
                    <a:pt x="3699" y="1737"/>
                    <a:pt x="3661" y="1751"/>
                    <a:pt x="3635" y="1783"/>
                  </a:cubicBezTo>
                  <a:cubicBezTo>
                    <a:pt x="3554" y="1884"/>
                    <a:pt x="3479" y="2023"/>
                    <a:pt x="3390" y="2141"/>
                  </a:cubicBezTo>
                  <a:cubicBezTo>
                    <a:pt x="3445" y="1913"/>
                    <a:pt x="3494" y="1685"/>
                    <a:pt x="3580" y="1465"/>
                  </a:cubicBezTo>
                  <a:cubicBezTo>
                    <a:pt x="3624" y="1355"/>
                    <a:pt x="3525" y="1273"/>
                    <a:pt x="3427" y="1273"/>
                  </a:cubicBezTo>
                  <a:cubicBezTo>
                    <a:pt x="3389" y="1273"/>
                    <a:pt x="3352" y="1285"/>
                    <a:pt x="3323" y="1312"/>
                  </a:cubicBezTo>
                  <a:cubicBezTo>
                    <a:pt x="3089" y="1538"/>
                    <a:pt x="2853" y="1751"/>
                    <a:pt x="2627" y="1974"/>
                  </a:cubicBezTo>
                  <a:cubicBezTo>
                    <a:pt x="2714" y="1627"/>
                    <a:pt x="2809" y="1284"/>
                    <a:pt x="2916" y="943"/>
                  </a:cubicBezTo>
                  <a:close/>
                  <a:moveTo>
                    <a:pt x="2713" y="1"/>
                  </a:moveTo>
                  <a:cubicBezTo>
                    <a:pt x="2702" y="1"/>
                    <a:pt x="2691" y="2"/>
                    <a:pt x="2679" y="5"/>
                  </a:cubicBezTo>
                  <a:cubicBezTo>
                    <a:pt x="1871" y="186"/>
                    <a:pt x="0" y="1139"/>
                    <a:pt x="1126" y="2109"/>
                  </a:cubicBezTo>
                  <a:cubicBezTo>
                    <a:pt x="1865" y="2741"/>
                    <a:pt x="3084" y="2961"/>
                    <a:pt x="4158" y="2981"/>
                  </a:cubicBezTo>
                  <a:cubicBezTo>
                    <a:pt x="4175" y="3001"/>
                    <a:pt x="4192" y="3019"/>
                    <a:pt x="4212" y="3030"/>
                  </a:cubicBezTo>
                  <a:cubicBezTo>
                    <a:pt x="4236" y="3045"/>
                    <a:pt x="4261" y="3052"/>
                    <a:pt x="4286" y="3052"/>
                  </a:cubicBezTo>
                  <a:cubicBezTo>
                    <a:pt x="4311" y="3052"/>
                    <a:pt x="4337" y="3045"/>
                    <a:pt x="4360" y="3030"/>
                  </a:cubicBezTo>
                  <a:cubicBezTo>
                    <a:pt x="4377" y="3019"/>
                    <a:pt x="4383" y="2996"/>
                    <a:pt x="4397" y="2978"/>
                  </a:cubicBezTo>
                  <a:cubicBezTo>
                    <a:pt x="4654" y="2975"/>
                    <a:pt x="4902" y="2967"/>
                    <a:pt x="5128" y="2946"/>
                  </a:cubicBezTo>
                  <a:cubicBezTo>
                    <a:pt x="5226" y="2935"/>
                    <a:pt x="5336" y="2843"/>
                    <a:pt x="5289" y="2733"/>
                  </a:cubicBezTo>
                  <a:cubicBezTo>
                    <a:pt x="4926" y="1812"/>
                    <a:pt x="3976" y="897"/>
                    <a:pt x="2939" y="732"/>
                  </a:cubicBezTo>
                  <a:cubicBezTo>
                    <a:pt x="2911" y="680"/>
                    <a:pt x="2857" y="652"/>
                    <a:pt x="2804" y="652"/>
                  </a:cubicBezTo>
                  <a:cubicBezTo>
                    <a:pt x="2760" y="652"/>
                    <a:pt x="2716" y="670"/>
                    <a:pt x="2685" y="709"/>
                  </a:cubicBezTo>
                  <a:cubicBezTo>
                    <a:pt x="2657" y="708"/>
                    <a:pt x="2629" y="707"/>
                    <a:pt x="2601" y="707"/>
                  </a:cubicBezTo>
                  <a:cubicBezTo>
                    <a:pt x="2441" y="707"/>
                    <a:pt x="2280" y="728"/>
                    <a:pt x="2125" y="770"/>
                  </a:cubicBezTo>
                  <a:cubicBezTo>
                    <a:pt x="2131" y="738"/>
                    <a:pt x="2134" y="703"/>
                    <a:pt x="2140" y="671"/>
                  </a:cubicBezTo>
                  <a:cubicBezTo>
                    <a:pt x="2148" y="637"/>
                    <a:pt x="2142" y="599"/>
                    <a:pt x="2122" y="570"/>
                  </a:cubicBezTo>
                  <a:cubicBezTo>
                    <a:pt x="2382" y="458"/>
                    <a:pt x="2633" y="365"/>
                    <a:pt x="2795" y="276"/>
                  </a:cubicBezTo>
                  <a:cubicBezTo>
                    <a:pt x="2934" y="198"/>
                    <a:pt x="2855" y="1"/>
                    <a:pt x="27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89"/>
            <p:cNvSpPr/>
            <p:nvPr/>
          </p:nvSpPr>
          <p:spPr>
            <a:xfrm>
              <a:off x="7159050" y="1734200"/>
              <a:ext cx="125325" cy="71225"/>
            </a:xfrm>
            <a:custGeom>
              <a:avLst/>
              <a:gdLst/>
              <a:ahLst/>
              <a:cxnLst/>
              <a:rect l="l" t="t" r="r" b="b"/>
              <a:pathLst>
                <a:path w="5013" h="2849" extrusionOk="0">
                  <a:moveTo>
                    <a:pt x="4164" y="877"/>
                  </a:moveTo>
                  <a:cubicBezTo>
                    <a:pt x="4660" y="1273"/>
                    <a:pt x="4923" y="1856"/>
                    <a:pt x="4190" y="2327"/>
                  </a:cubicBezTo>
                  <a:cubicBezTo>
                    <a:pt x="4057" y="2404"/>
                    <a:pt x="3913" y="2462"/>
                    <a:pt x="3760" y="2491"/>
                  </a:cubicBezTo>
                  <a:cubicBezTo>
                    <a:pt x="3786" y="2480"/>
                    <a:pt x="3809" y="2462"/>
                    <a:pt x="3823" y="2436"/>
                  </a:cubicBezTo>
                  <a:cubicBezTo>
                    <a:pt x="3982" y="2133"/>
                    <a:pt x="4279" y="1986"/>
                    <a:pt x="4343" y="1622"/>
                  </a:cubicBezTo>
                  <a:cubicBezTo>
                    <a:pt x="4364" y="1502"/>
                    <a:pt x="4270" y="1393"/>
                    <a:pt x="4164" y="1393"/>
                  </a:cubicBezTo>
                  <a:cubicBezTo>
                    <a:pt x="4122" y="1393"/>
                    <a:pt x="4079" y="1410"/>
                    <a:pt x="4040" y="1449"/>
                  </a:cubicBezTo>
                  <a:lnTo>
                    <a:pt x="3875" y="1613"/>
                  </a:lnTo>
                  <a:cubicBezTo>
                    <a:pt x="3959" y="1414"/>
                    <a:pt x="4054" y="1221"/>
                    <a:pt x="4164" y="1036"/>
                  </a:cubicBezTo>
                  <a:cubicBezTo>
                    <a:pt x="4193" y="987"/>
                    <a:pt x="4193" y="926"/>
                    <a:pt x="4164" y="877"/>
                  </a:cubicBezTo>
                  <a:close/>
                  <a:moveTo>
                    <a:pt x="3063" y="1"/>
                  </a:moveTo>
                  <a:cubicBezTo>
                    <a:pt x="3020" y="1"/>
                    <a:pt x="2977" y="17"/>
                    <a:pt x="2946" y="52"/>
                  </a:cubicBezTo>
                  <a:cubicBezTo>
                    <a:pt x="2934" y="51"/>
                    <a:pt x="2922" y="51"/>
                    <a:pt x="2910" y="51"/>
                  </a:cubicBezTo>
                  <a:cubicBezTo>
                    <a:pt x="1862" y="51"/>
                    <a:pt x="782" y="563"/>
                    <a:pt x="642" y="1596"/>
                  </a:cubicBezTo>
                  <a:cubicBezTo>
                    <a:pt x="630" y="1687"/>
                    <a:pt x="714" y="1771"/>
                    <a:pt x="792" y="1771"/>
                  </a:cubicBezTo>
                  <a:cubicBezTo>
                    <a:pt x="830" y="1771"/>
                    <a:pt x="867" y="1751"/>
                    <a:pt x="890" y="1700"/>
                  </a:cubicBezTo>
                  <a:cubicBezTo>
                    <a:pt x="1268" y="877"/>
                    <a:pt x="1851" y="438"/>
                    <a:pt x="2654" y="410"/>
                  </a:cubicBezTo>
                  <a:lnTo>
                    <a:pt x="2654" y="410"/>
                  </a:lnTo>
                  <a:cubicBezTo>
                    <a:pt x="2492" y="620"/>
                    <a:pt x="2331" y="831"/>
                    <a:pt x="2163" y="1036"/>
                  </a:cubicBezTo>
                  <a:cubicBezTo>
                    <a:pt x="2195" y="981"/>
                    <a:pt x="2218" y="921"/>
                    <a:pt x="2253" y="866"/>
                  </a:cubicBezTo>
                  <a:cubicBezTo>
                    <a:pt x="2324" y="749"/>
                    <a:pt x="2223" y="638"/>
                    <a:pt x="2114" y="638"/>
                  </a:cubicBezTo>
                  <a:cubicBezTo>
                    <a:pt x="2079" y="638"/>
                    <a:pt x="2042" y="650"/>
                    <a:pt x="2010" y="678"/>
                  </a:cubicBezTo>
                  <a:cubicBezTo>
                    <a:pt x="1675" y="975"/>
                    <a:pt x="1306" y="1420"/>
                    <a:pt x="1378" y="1893"/>
                  </a:cubicBezTo>
                  <a:cubicBezTo>
                    <a:pt x="1366" y="1917"/>
                    <a:pt x="1355" y="1940"/>
                    <a:pt x="1346" y="1963"/>
                  </a:cubicBezTo>
                  <a:cubicBezTo>
                    <a:pt x="1286" y="2087"/>
                    <a:pt x="1382" y="2218"/>
                    <a:pt x="1493" y="2218"/>
                  </a:cubicBezTo>
                  <a:cubicBezTo>
                    <a:pt x="1532" y="2218"/>
                    <a:pt x="1572" y="2202"/>
                    <a:pt x="1609" y="2165"/>
                  </a:cubicBezTo>
                  <a:cubicBezTo>
                    <a:pt x="1817" y="1957"/>
                    <a:pt x="2004" y="1732"/>
                    <a:pt x="2195" y="1510"/>
                  </a:cubicBezTo>
                  <a:lnTo>
                    <a:pt x="2195" y="1510"/>
                  </a:lnTo>
                  <a:lnTo>
                    <a:pt x="1970" y="1960"/>
                  </a:lnTo>
                  <a:cubicBezTo>
                    <a:pt x="1905" y="2089"/>
                    <a:pt x="2008" y="2223"/>
                    <a:pt x="2125" y="2223"/>
                  </a:cubicBezTo>
                  <a:cubicBezTo>
                    <a:pt x="2165" y="2223"/>
                    <a:pt x="2207" y="2207"/>
                    <a:pt x="2244" y="2171"/>
                  </a:cubicBezTo>
                  <a:cubicBezTo>
                    <a:pt x="2351" y="2061"/>
                    <a:pt x="2461" y="1951"/>
                    <a:pt x="2570" y="1844"/>
                  </a:cubicBezTo>
                  <a:lnTo>
                    <a:pt x="2570" y="1844"/>
                  </a:lnTo>
                  <a:cubicBezTo>
                    <a:pt x="2475" y="1989"/>
                    <a:pt x="2385" y="2133"/>
                    <a:pt x="2282" y="2275"/>
                  </a:cubicBezTo>
                  <a:cubicBezTo>
                    <a:pt x="2244" y="2321"/>
                    <a:pt x="2244" y="2384"/>
                    <a:pt x="2279" y="2433"/>
                  </a:cubicBezTo>
                  <a:cubicBezTo>
                    <a:pt x="1961" y="2370"/>
                    <a:pt x="1658" y="2295"/>
                    <a:pt x="1413" y="2240"/>
                  </a:cubicBezTo>
                  <a:cubicBezTo>
                    <a:pt x="1069" y="2162"/>
                    <a:pt x="731" y="2061"/>
                    <a:pt x="388" y="1989"/>
                  </a:cubicBezTo>
                  <a:cubicBezTo>
                    <a:pt x="362" y="1983"/>
                    <a:pt x="336" y="1983"/>
                    <a:pt x="310" y="1980"/>
                  </a:cubicBezTo>
                  <a:cubicBezTo>
                    <a:pt x="249" y="1957"/>
                    <a:pt x="186" y="1934"/>
                    <a:pt x="122" y="1917"/>
                  </a:cubicBezTo>
                  <a:cubicBezTo>
                    <a:pt x="114" y="1914"/>
                    <a:pt x="106" y="1913"/>
                    <a:pt x="98" y="1913"/>
                  </a:cubicBezTo>
                  <a:cubicBezTo>
                    <a:pt x="68" y="1913"/>
                    <a:pt x="40" y="1929"/>
                    <a:pt x="24" y="1954"/>
                  </a:cubicBezTo>
                  <a:cubicBezTo>
                    <a:pt x="1" y="1995"/>
                    <a:pt x="15" y="2049"/>
                    <a:pt x="56" y="2072"/>
                  </a:cubicBezTo>
                  <a:cubicBezTo>
                    <a:pt x="621" y="2362"/>
                    <a:pt x="2084" y="2849"/>
                    <a:pt x="3268" y="2849"/>
                  </a:cubicBezTo>
                  <a:cubicBezTo>
                    <a:pt x="4187" y="2849"/>
                    <a:pt x="4938" y="2555"/>
                    <a:pt x="4972" y="1648"/>
                  </a:cubicBezTo>
                  <a:cubicBezTo>
                    <a:pt x="5013" y="684"/>
                    <a:pt x="4158" y="158"/>
                    <a:pt x="3197" y="72"/>
                  </a:cubicBezTo>
                  <a:cubicBezTo>
                    <a:pt x="3165" y="25"/>
                    <a:pt x="3114" y="1"/>
                    <a:pt x="30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89"/>
            <p:cNvSpPr/>
            <p:nvPr/>
          </p:nvSpPr>
          <p:spPr>
            <a:xfrm>
              <a:off x="5991550" y="3413900"/>
              <a:ext cx="83825" cy="164550"/>
            </a:xfrm>
            <a:custGeom>
              <a:avLst/>
              <a:gdLst/>
              <a:ahLst/>
              <a:cxnLst/>
              <a:rect l="l" t="t" r="r" b="b"/>
              <a:pathLst>
                <a:path w="3353" h="6582" extrusionOk="0">
                  <a:moveTo>
                    <a:pt x="1886" y="674"/>
                  </a:moveTo>
                  <a:cubicBezTo>
                    <a:pt x="1542" y="1225"/>
                    <a:pt x="1294" y="1802"/>
                    <a:pt x="1034" y="2394"/>
                  </a:cubicBezTo>
                  <a:cubicBezTo>
                    <a:pt x="1009" y="2446"/>
                    <a:pt x="1050" y="2496"/>
                    <a:pt x="1098" y="2496"/>
                  </a:cubicBezTo>
                  <a:cubicBezTo>
                    <a:pt x="1111" y="2496"/>
                    <a:pt x="1125" y="2492"/>
                    <a:pt x="1138" y="2484"/>
                  </a:cubicBezTo>
                  <a:lnTo>
                    <a:pt x="1138" y="2484"/>
                  </a:lnTo>
                  <a:cubicBezTo>
                    <a:pt x="1023" y="2752"/>
                    <a:pt x="901" y="3021"/>
                    <a:pt x="789" y="3289"/>
                  </a:cubicBezTo>
                  <a:cubicBezTo>
                    <a:pt x="737" y="3411"/>
                    <a:pt x="839" y="3562"/>
                    <a:pt x="948" y="3562"/>
                  </a:cubicBezTo>
                  <a:cubicBezTo>
                    <a:pt x="987" y="3562"/>
                    <a:pt x="1026" y="3544"/>
                    <a:pt x="1060" y="3500"/>
                  </a:cubicBezTo>
                  <a:cubicBezTo>
                    <a:pt x="1493" y="2954"/>
                    <a:pt x="1889" y="2386"/>
                    <a:pt x="2270" y="1805"/>
                  </a:cubicBezTo>
                  <a:lnTo>
                    <a:pt x="2270" y="1805"/>
                  </a:lnTo>
                  <a:cubicBezTo>
                    <a:pt x="2013" y="2683"/>
                    <a:pt x="1632" y="3520"/>
                    <a:pt x="1259" y="4369"/>
                  </a:cubicBezTo>
                  <a:cubicBezTo>
                    <a:pt x="373" y="3252"/>
                    <a:pt x="188" y="1854"/>
                    <a:pt x="1658" y="818"/>
                  </a:cubicBezTo>
                  <a:cubicBezTo>
                    <a:pt x="1704" y="786"/>
                    <a:pt x="1788" y="731"/>
                    <a:pt x="1886" y="674"/>
                  </a:cubicBezTo>
                  <a:close/>
                  <a:moveTo>
                    <a:pt x="3004" y="1"/>
                  </a:moveTo>
                  <a:cubicBezTo>
                    <a:pt x="2989" y="1"/>
                    <a:pt x="2975" y="3"/>
                    <a:pt x="2960" y="7"/>
                  </a:cubicBezTo>
                  <a:cubicBezTo>
                    <a:pt x="1606" y="243"/>
                    <a:pt x="477" y="1017"/>
                    <a:pt x="217" y="2426"/>
                  </a:cubicBezTo>
                  <a:cubicBezTo>
                    <a:pt x="1" y="3598"/>
                    <a:pt x="777" y="4865"/>
                    <a:pt x="1843" y="5316"/>
                  </a:cubicBezTo>
                  <a:cubicBezTo>
                    <a:pt x="1859" y="5322"/>
                    <a:pt x="1876" y="5325"/>
                    <a:pt x="1894" y="5325"/>
                  </a:cubicBezTo>
                  <a:cubicBezTo>
                    <a:pt x="1945" y="5325"/>
                    <a:pt x="1996" y="5298"/>
                    <a:pt x="2022" y="5252"/>
                  </a:cubicBezTo>
                  <a:lnTo>
                    <a:pt x="2022" y="5252"/>
                  </a:lnTo>
                  <a:cubicBezTo>
                    <a:pt x="2019" y="5360"/>
                    <a:pt x="2113" y="5459"/>
                    <a:pt x="2211" y="5459"/>
                  </a:cubicBezTo>
                  <a:cubicBezTo>
                    <a:pt x="2252" y="5459"/>
                    <a:pt x="2295" y="5441"/>
                    <a:pt x="2330" y="5400"/>
                  </a:cubicBezTo>
                  <a:cubicBezTo>
                    <a:pt x="2504" y="5192"/>
                    <a:pt x="2622" y="4923"/>
                    <a:pt x="2792" y="4721"/>
                  </a:cubicBezTo>
                  <a:cubicBezTo>
                    <a:pt x="2795" y="4718"/>
                    <a:pt x="2798" y="4718"/>
                    <a:pt x="2801" y="4715"/>
                  </a:cubicBezTo>
                  <a:lnTo>
                    <a:pt x="2844" y="4652"/>
                  </a:lnTo>
                  <a:cubicBezTo>
                    <a:pt x="2920" y="4534"/>
                    <a:pt x="2814" y="4406"/>
                    <a:pt x="2697" y="4406"/>
                  </a:cubicBezTo>
                  <a:cubicBezTo>
                    <a:pt x="2671" y="4406"/>
                    <a:pt x="2644" y="4412"/>
                    <a:pt x="2619" y="4427"/>
                  </a:cubicBezTo>
                  <a:cubicBezTo>
                    <a:pt x="2556" y="4464"/>
                    <a:pt x="2501" y="4510"/>
                    <a:pt x="2455" y="4565"/>
                  </a:cubicBezTo>
                  <a:cubicBezTo>
                    <a:pt x="2466" y="4291"/>
                    <a:pt x="2475" y="4017"/>
                    <a:pt x="2535" y="3742"/>
                  </a:cubicBezTo>
                  <a:cubicBezTo>
                    <a:pt x="2562" y="3622"/>
                    <a:pt x="2459" y="3510"/>
                    <a:pt x="2350" y="3510"/>
                  </a:cubicBezTo>
                  <a:cubicBezTo>
                    <a:pt x="2331" y="3510"/>
                    <a:pt x="2312" y="3513"/>
                    <a:pt x="2293" y="3520"/>
                  </a:cubicBezTo>
                  <a:cubicBezTo>
                    <a:pt x="2463" y="3026"/>
                    <a:pt x="2596" y="2521"/>
                    <a:pt x="2691" y="2010"/>
                  </a:cubicBezTo>
                  <a:cubicBezTo>
                    <a:pt x="2706" y="1947"/>
                    <a:pt x="2683" y="1883"/>
                    <a:pt x="2636" y="1840"/>
                  </a:cubicBezTo>
                  <a:cubicBezTo>
                    <a:pt x="2723" y="1534"/>
                    <a:pt x="2792" y="1219"/>
                    <a:pt x="2841" y="904"/>
                  </a:cubicBezTo>
                  <a:cubicBezTo>
                    <a:pt x="2862" y="778"/>
                    <a:pt x="2762" y="679"/>
                    <a:pt x="2660" y="679"/>
                  </a:cubicBezTo>
                  <a:cubicBezTo>
                    <a:pt x="2608" y="679"/>
                    <a:pt x="2555" y="705"/>
                    <a:pt x="2518" y="766"/>
                  </a:cubicBezTo>
                  <a:cubicBezTo>
                    <a:pt x="2247" y="1216"/>
                    <a:pt x="1961" y="1655"/>
                    <a:pt x="1666" y="2085"/>
                  </a:cubicBezTo>
                  <a:cubicBezTo>
                    <a:pt x="1854" y="1644"/>
                    <a:pt x="2033" y="1199"/>
                    <a:pt x="2183" y="740"/>
                  </a:cubicBezTo>
                  <a:cubicBezTo>
                    <a:pt x="2212" y="650"/>
                    <a:pt x="2157" y="590"/>
                    <a:pt x="2088" y="570"/>
                  </a:cubicBezTo>
                  <a:cubicBezTo>
                    <a:pt x="2270" y="480"/>
                    <a:pt x="2471" y="404"/>
                    <a:pt x="2626" y="404"/>
                  </a:cubicBezTo>
                  <a:cubicBezTo>
                    <a:pt x="2766" y="404"/>
                    <a:pt x="2868" y="466"/>
                    <a:pt x="2885" y="636"/>
                  </a:cubicBezTo>
                  <a:cubicBezTo>
                    <a:pt x="2945" y="1257"/>
                    <a:pt x="2971" y="1880"/>
                    <a:pt x="2986" y="2504"/>
                  </a:cubicBezTo>
                  <a:cubicBezTo>
                    <a:pt x="3015" y="3852"/>
                    <a:pt x="2853" y="5197"/>
                    <a:pt x="2504" y="6502"/>
                  </a:cubicBezTo>
                  <a:cubicBezTo>
                    <a:pt x="2490" y="6550"/>
                    <a:pt x="2527" y="6581"/>
                    <a:pt x="2565" y="6581"/>
                  </a:cubicBezTo>
                  <a:cubicBezTo>
                    <a:pt x="2591" y="6581"/>
                    <a:pt x="2617" y="6567"/>
                    <a:pt x="2628" y="6534"/>
                  </a:cubicBezTo>
                  <a:cubicBezTo>
                    <a:pt x="3350" y="4461"/>
                    <a:pt x="3352" y="2331"/>
                    <a:pt x="3171" y="165"/>
                  </a:cubicBezTo>
                  <a:cubicBezTo>
                    <a:pt x="3168" y="71"/>
                    <a:pt x="3091" y="1"/>
                    <a:pt x="30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89"/>
            <p:cNvSpPr/>
            <p:nvPr/>
          </p:nvSpPr>
          <p:spPr>
            <a:xfrm>
              <a:off x="5981225" y="3763550"/>
              <a:ext cx="150150" cy="137775"/>
            </a:xfrm>
            <a:custGeom>
              <a:avLst/>
              <a:gdLst/>
              <a:ahLst/>
              <a:cxnLst/>
              <a:rect l="l" t="t" r="r" b="b"/>
              <a:pathLst>
                <a:path w="6006" h="5511" extrusionOk="0">
                  <a:moveTo>
                    <a:pt x="4571" y="248"/>
                  </a:moveTo>
                  <a:lnTo>
                    <a:pt x="4571" y="248"/>
                  </a:lnTo>
                  <a:cubicBezTo>
                    <a:pt x="5010" y="268"/>
                    <a:pt x="5391" y="493"/>
                    <a:pt x="5622" y="1047"/>
                  </a:cubicBezTo>
                  <a:cubicBezTo>
                    <a:pt x="5437" y="1169"/>
                    <a:pt x="5267" y="1313"/>
                    <a:pt x="5111" y="1472"/>
                  </a:cubicBezTo>
                  <a:cubicBezTo>
                    <a:pt x="5189" y="1299"/>
                    <a:pt x="5255" y="1120"/>
                    <a:pt x="5310" y="938"/>
                  </a:cubicBezTo>
                  <a:cubicBezTo>
                    <a:pt x="5349" y="822"/>
                    <a:pt x="5240" y="698"/>
                    <a:pt x="5126" y="698"/>
                  </a:cubicBezTo>
                  <a:cubicBezTo>
                    <a:pt x="5095" y="698"/>
                    <a:pt x="5064" y="707"/>
                    <a:pt x="5036" y="727"/>
                  </a:cubicBezTo>
                  <a:cubicBezTo>
                    <a:pt x="4828" y="883"/>
                    <a:pt x="4629" y="1053"/>
                    <a:pt x="4444" y="1238"/>
                  </a:cubicBezTo>
                  <a:cubicBezTo>
                    <a:pt x="4548" y="990"/>
                    <a:pt x="4629" y="730"/>
                    <a:pt x="4684" y="467"/>
                  </a:cubicBezTo>
                  <a:cubicBezTo>
                    <a:pt x="4695" y="378"/>
                    <a:pt x="4652" y="288"/>
                    <a:pt x="4571" y="248"/>
                  </a:cubicBezTo>
                  <a:close/>
                  <a:moveTo>
                    <a:pt x="3607" y="461"/>
                  </a:moveTo>
                  <a:cubicBezTo>
                    <a:pt x="2833" y="1429"/>
                    <a:pt x="2235" y="2540"/>
                    <a:pt x="1404" y="3449"/>
                  </a:cubicBezTo>
                  <a:cubicBezTo>
                    <a:pt x="1837" y="2560"/>
                    <a:pt x="2365" y="1726"/>
                    <a:pt x="2862" y="869"/>
                  </a:cubicBezTo>
                  <a:cubicBezTo>
                    <a:pt x="3096" y="710"/>
                    <a:pt x="3344" y="574"/>
                    <a:pt x="3607" y="461"/>
                  </a:cubicBezTo>
                  <a:close/>
                  <a:moveTo>
                    <a:pt x="4149" y="952"/>
                  </a:moveTo>
                  <a:cubicBezTo>
                    <a:pt x="3809" y="1876"/>
                    <a:pt x="3159" y="2661"/>
                    <a:pt x="2605" y="3473"/>
                  </a:cubicBezTo>
                  <a:cubicBezTo>
                    <a:pt x="2516" y="3604"/>
                    <a:pt x="2651" y="3760"/>
                    <a:pt x="2781" y="3760"/>
                  </a:cubicBezTo>
                  <a:cubicBezTo>
                    <a:pt x="2825" y="3760"/>
                    <a:pt x="2868" y="3743"/>
                    <a:pt x="2902" y="3701"/>
                  </a:cubicBezTo>
                  <a:cubicBezTo>
                    <a:pt x="2914" y="3689"/>
                    <a:pt x="2922" y="3675"/>
                    <a:pt x="2931" y="3663"/>
                  </a:cubicBezTo>
                  <a:cubicBezTo>
                    <a:pt x="3494" y="2964"/>
                    <a:pt x="3996" y="2199"/>
                    <a:pt x="4634" y="1570"/>
                  </a:cubicBezTo>
                  <a:lnTo>
                    <a:pt x="4634" y="1570"/>
                  </a:lnTo>
                  <a:cubicBezTo>
                    <a:pt x="4562" y="1706"/>
                    <a:pt x="4484" y="1839"/>
                    <a:pt x="4398" y="1966"/>
                  </a:cubicBezTo>
                  <a:cubicBezTo>
                    <a:pt x="4346" y="2038"/>
                    <a:pt x="4297" y="2095"/>
                    <a:pt x="4326" y="2188"/>
                  </a:cubicBezTo>
                  <a:cubicBezTo>
                    <a:pt x="4337" y="2231"/>
                    <a:pt x="4372" y="2269"/>
                    <a:pt x="4415" y="2286"/>
                  </a:cubicBezTo>
                  <a:cubicBezTo>
                    <a:pt x="4253" y="2491"/>
                    <a:pt x="4097" y="2693"/>
                    <a:pt x="3947" y="2866"/>
                  </a:cubicBezTo>
                  <a:cubicBezTo>
                    <a:pt x="3243" y="3672"/>
                    <a:pt x="2388" y="4838"/>
                    <a:pt x="1340" y="5208"/>
                  </a:cubicBezTo>
                  <a:cubicBezTo>
                    <a:pt x="1275" y="5231"/>
                    <a:pt x="1216" y="5241"/>
                    <a:pt x="1164" y="5241"/>
                  </a:cubicBezTo>
                  <a:cubicBezTo>
                    <a:pt x="733" y="5241"/>
                    <a:pt x="696" y="4536"/>
                    <a:pt x="691" y="4119"/>
                  </a:cubicBezTo>
                  <a:lnTo>
                    <a:pt x="691" y="4119"/>
                  </a:lnTo>
                  <a:cubicBezTo>
                    <a:pt x="702" y="4122"/>
                    <a:pt x="711" y="4122"/>
                    <a:pt x="720" y="4122"/>
                  </a:cubicBezTo>
                  <a:cubicBezTo>
                    <a:pt x="717" y="4131"/>
                    <a:pt x="711" y="4139"/>
                    <a:pt x="708" y="4151"/>
                  </a:cubicBezTo>
                  <a:cubicBezTo>
                    <a:pt x="654" y="4281"/>
                    <a:pt x="766" y="4361"/>
                    <a:pt x="879" y="4361"/>
                  </a:cubicBezTo>
                  <a:cubicBezTo>
                    <a:pt x="923" y="4361"/>
                    <a:pt x="968" y="4348"/>
                    <a:pt x="1003" y="4321"/>
                  </a:cubicBezTo>
                  <a:cubicBezTo>
                    <a:pt x="1467" y="3955"/>
                    <a:pt x="1851" y="3519"/>
                    <a:pt x="2204" y="3054"/>
                  </a:cubicBezTo>
                  <a:lnTo>
                    <a:pt x="2204" y="3054"/>
                  </a:lnTo>
                  <a:cubicBezTo>
                    <a:pt x="1932" y="3519"/>
                    <a:pt x="1661" y="3984"/>
                    <a:pt x="1346" y="4417"/>
                  </a:cubicBezTo>
                  <a:cubicBezTo>
                    <a:pt x="1245" y="4557"/>
                    <a:pt x="1374" y="4686"/>
                    <a:pt x="1510" y="4686"/>
                  </a:cubicBezTo>
                  <a:cubicBezTo>
                    <a:pt x="1568" y="4686"/>
                    <a:pt x="1626" y="4663"/>
                    <a:pt x="1669" y="4607"/>
                  </a:cubicBezTo>
                  <a:cubicBezTo>
                    <a:pt x="2449" y="3574"/>
                    <a:pt x="3266" y="2563"/>
                    <a:pt x="3751" y="1374"/>
                  </a:cubicBezTo>
                  <a:cubicBezTo>
                    <a:pt x="3875" y="1226"/>
                    <a:pt x="4008" y="1085"/>
                    <a:pt x="4149" y="952"/>
                  </a:cubicBezTo>
                  <a:close/>
                  <a:moveTo>
                    <a:pt x="4508" y="1"/>
                  </a:moveTo>
                  <a:cubicBezTo>
                    <a:pt x="3949" y="1"/>
                    <a:pt x="3318" y="250"/>
                    <a:pt x="2767" y="588"/>
                  </a:cubicBezTo>
                  <a:cubicBezTo>
                    <a:pt x="2763" y="588"/>
                    <a:pt x="2760" y="588"/>
                    <a:pt x="2757" y="588"/>
                  </a:cubicBezTo>
                  <a:cubicBezTo>
                    <a:pt x="2723" y="588"/>
                    <a:pt x="2689" y="602"/>
                    <a:pt x="2663" y="626"/>
                  </a:cubicBezTo>
                  <a:cubicBezTo>
                    <a:pt x="2642" y="646"/>
                    <a:pt x="2625" y="669"/>
                    <a:pt x="2605" y="690"/>
                  </a:cubicBezTo>
                  <a:cubicBezTo>
                    <a:pt x="2582" y="710"/>
                    <a:pt x="2547" y="721"/>
                    <a:pt x="2521" y="739"/>
                  </a:cubicBezTo>
                  <a:cubicBezTo>
                    <a:pt x="1118" y="1709"/>
                    <a:pt x="1" y="3204"/>
                    <a:pt x="494" y="4977"/>
                  </a:cubicBezTo>
                  <a:cubicBezTo>
                    <a:pt x="599" y="5353"/>
                    <a:pt x="800" y="5511"/>
                    <a:pt x="1067" y="5511"/>
                  </a:cubicBezTo>
                  <a:cubicBezTo>
                    <a:pt x="2301" y="5511"/>
                    <a:pt x="4929" y="2122"/>
                    <a:pt x="5734" y="1336"/>
                  </a:cubicBezTo>
                  <a:cubicBezTo>
                    <a:pt x="5754" y="1378"/>
                    <a:pt x="5790" y="1396"/>
                    <a:pt x="5825" y="1396"/>
                  </a:cubicBezTo>
                  <a:cubicBezTo>
                    <a:pt x="5888" y="1396"/>
                    <a:pt x="5950" y="1341"/>
                    <a:pt x="5928" y="1264"/>
                  </a:cubicBezTo>
                  <a:cubicBezTo>
                    <a:pt x="5919" y="1235"/>
                    <a:pt x="5910" y="1212"/>
                    <a:pt x="5905" y="1186"/>
                  </a:cubicBezTo>
                  <a:cubicBezTo>
                    <a:pt x="6006" y="1111"/>
                    <a:pt x="5957" y="949"/>
                    <a:pt x="5830" y="944"/>
                  </a:cubicBezTo>
                  <a:cubicBezTo>
                    <a:pt x="5569" y="258"/>
                    <a:pt x="5076" y="1"/>
                    <a:pt x="45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89"/>
            <p:cNvSpPr/>
            <p:nvPr/>
          </p:nvSpPr>
          <p:spPr>
            <a:xfrm>
              <a:off x="6073900" y="3620300"/>
              <a:ext cx="92475" cy="102900"/>
            </a:xfrm>
            <a:custGeom>
              <a:avLst/>
              <a:gdLst/>
              <a:ahLst/>
              <a:cxnLst/>
              <a:rect l="l" t="t" r="r" b="b"/>
              <a:pathLst>
                <a:path w="3699" h="4116" extrusionOk="0">
                  <a:moveTo>
                    <a:pt x="1898" y="334"/>
                  </a:moveTo>
                  <a:cubicBezTo>
                    <a:pt x="2336" y="334"/>
                    <a:pt x="2717" y="589"/>
                    <a:pt x="2980" y="931"/>
                  </a:cubicBezTo>
                  <a:cubicBezTo>
                    <a:pt x="2922" y="934"/>
                    <a:pt x="2870" y="963"/>
                    <a:pt x="2836" y="1009"/>
                  </a:cubicBezTo>
                  <a:cubicBezTo>
                    <a:pt x="2645" y="1269"/>
                    <a:pt x="2469" y="1538"/>
                    <a:pt x="2293" y="1809"/>
                  </a:cubicBezTo>
                  <a:cubicBezTo>
                    <a:pt x="2388" y="1489"/>
                    <a:pt x="2484" y="1168"/>
                    <a:pt x="2553" y="842"/>
                  </a:cubicBezTo>
                  <a:cubicBezTo>
                    <a:pt x="2583" y="699"/>
                    <a:pt x="2480" y="606"/>
                    <a:pt x="2370" y="606"/>
                  </a:cubicBezTo>
                  <a:cubicBezTo>
                    <a:pt x="2310" y="606"/>
                    <a:pt x="2248" y="633"/>
                    <a:pt x="2203" y="695"/>
                  </a:cubicBezTo>
                  <a:cubicBezTo>
                    <a:pt x="1981" y="1009"/>
                    <a:pt x="1782" y="1338"/>
                    <a:pt x="1603" y="1679"/>
                  </a:cubicBezTo>
                  <a:cubicBezTo>
                    <a:pt x="1692" y="1240"/>
                    <a:pt x="1747" y="793"/>
                    <a:pt x="1768" y="345"/>
                  </a:cubicBezTo>
                  <a:cubicBezTo>
                    <a:pt x="1805" y="342"/>
                    <a:pt x="1840" y="334"/>
                    <a:pt x="1883" y="334"/>
                  </a:cubicBezTo>
                  <a:cubicBezTo>
                    <a:pt x="1888" y="334"/>
                    <a:pt x="1893" y="334"/>
                    <a:pt x="1898" y="334"/>
                  </a:cubicBezTo>
                  <a:close/>
                  <a:moveTo>
                    <a:pt x="1288" y="1263"/>
                  </a:moveTo>
                  <a:cubicBezTo>
                    <a:pt x="1193" y="1849"/>
                    <a:pt x="1052" y="2430"/>
                    <a:pt x="942" y="3019"/>
                  </a:cubicBezTo>
                  <a:cubicBezTo>
                    <a:pt x="858" y="2929"/>
                    <a:pt x="783" y="2834"/>
                    <a:pt x="714" y="2736"/>
                  </a:cubicBezTo>
                  <a:cubicBezTo>
                    <a:pt x="653" y="2638"/>
                    <a:pt x="601" y="2536"/>
                    <a:pt x="561" y="2433"/>
                  </a:cubicBezTo>
                  <a:cubicBezTo>
                    <a:pt x="564" y="2427"/>
                    <a:pt x="569" y="2427"/>
                    <a:pt x="572" y="2421"/>
                  </a:cubicBezTo>
                  <a:cubicBezTo>
                    <a:pt x="613" y="2332"/>
                    <a:pt x="653" y="2245"/>
                    <a:pt x="694" y="2155"/>
                  </a:cubicBezTo>
                  <a:cubicBezTo>
                    <a:pt x="907" y="1867"/>
                    <a:pt x="1106" y="1566"/>
                    <a:pt x="1288" y="1263"/>
                  </a:cubicBezTo>
                  <a:close/>
                  <a:moveTo>
                    <a:pt x="1845" y="2008"/>
                  </a:moveTo>
                  <a:lnTo>
                    <a:pt x="1845" y="2008"/>
                  </a:lnTo>
                  <a:cubicBezTo>
                    <a:pt x="1710" y="2430"/>
                    <a:pt x="1560" y="2845"/>
                    <a:pt x="1398" y="3258"/>
                  </a:cubicBezTo>
                  <a:cubicBezTo>
                    <a:pt x="1343" y="3395"/>
                    <a:pt x="1464" y="3494"/>
                    <a:pt x="1585" y="3494"/>
                  </a:cubicBezTo>
                  <a:cubicBezTo>
                    <a:pt x="1647" y="3494"/>
                    <a:pt x="1710" y="3468"/>
                    <a:pt x="1747" y="3405"/>
                  </a:cubicBezTo>
                  <a:cubicBezTo>
                    <a:pt x="2007" y="2970"/>
                    <a:pt x="2273" y="2539"/>
                    <a:pt x="2547" y="2112"/>
                  </a:cubicBezTo>
                  <a:lnTo>
                    <a:pt x="2547" y="2112"/>
                  </a:lnTo>
                  <a:cubicBezTo>
                    <a:pt x="2446" y="2499"/>
                    <a:pt x="2325" y="2883"/>
                    <a:pt x="2186" y="3258"/>
                  </a:cubicBezTo>
                  <a:cubicBezTo>
                    <a:pt x="2135" y="3394"/>
                    <a:pt x="2260" y="3498"/>
                    <a:pt x="2379" y="3498"/>
                  </a:cubicBezTo>
                  <a:cubicBezTo>
                    <a:pt x="2440" y="3498"/>
                    <a:pt x="2499" y="3470"/>
                    <a:pt x="2533" y="3405"/>
                  </a:cubicBezTo>
                  <a:cubicBezTo>
                    <a:pt x="2570" y="3333"/>
                    <a:pt x="2611" y="3264"/>
                    <a:pt x="2651" y="3195"/>
                  </a:cubicBezTo>
                  <a:cubicBezTo>
                    <a:pt x="2665" y="3224"/>
                    <a:pt x="2683" y="3252"/>
                    <a:pt x="2703" y="3281"/>
                  </a:cubicBezTo>
                  <a:cubicBezTo>
                    <a:pt x="2544" y="3449"/>
                    <a:pt x="2368" y="3599"/>
                    <a:pt x="2178" y="3735"/>
                  </a:cubicBezTo>
                  <a:cubicBezTo>
                    <a:pt x="2131" y="3769"/>
                    <a:pt x="2077" y="3784"/>
                    <a:pt x="2017" y="3784"/>
                  </a:cubicBezTo>
                  <a:cubicBezTo>
                    <a:pt x="1785" y="3784"/>
                    <a:pt x="1473" y="3549"/>
                    <a:pt x="1210" y="3296"/>
                  </a:cubicBezTo>
                  <a:cubicBezTo>
                    <a:pt x="1248" y="3276"/>
                    <a:pt x="1277" y="3244"/>
                    <a:pt x="1294" y="3203"/>
                  </a:cubicBezTo>
                  <a:cubicBezTo>
                    <a:pt x="1459" y="2796"/>
                    <a:pt x="1641" y="2395"/>
                    <a:pt x="1845" y="2008"/>
                  </a:cubicBezTo>
                  <a:close/>
                  <a:moveTo>
                    <a:pt x="1401" y="0"/>
                  </a:moveTo>
                  <a:cubicBezTo>
                    <a:pt x="1357" y="0"/>
                    <a:pt x="1314" y="23"/>
                    <a:pt x="1285" y="80"/>
                  </a:cubicBezTo>
                  <a:cubicBezTo>
                    <a:pt x="1268" y="109"/>
                    <a:pt x="1254" y="140"/>
                    <a:pt x="1236" y="172"/>
                  </a:cubicBezTo>
                  <a:cubicBezTo>
                    <a:pt x="823" y="360"/>
                    <a:pt x="477" y="723"/>
                    <a:pt x="252" y="1136"/>
                  </a:cubicBezTo>
                  <a:cubicBezTo>
                    <a:pt x="252" y="1128"/>
                    <a:pt x="249" y="1119"/>
                    <a:pt x="249" y="1107"/>
                  </a:cubicBezTo>
                  <a:cubicBezTo>
                    <a:pt x="245" y="1042"/>
                    <a:pt x="194" y="1010"/>
                    <a:pt x="144" y="1010"/>
                  </a:cubicBezTo>
                  <a:cubicBezTo>
                    <a:pt x="95" y="1010"/>
                    <a:pt x="45" y="1042"/>
                    <a:pt x="44" y="1107"/>
                  </a:cubicBezTo>
                  <a:cubicBezTo>
                    <a:pt x="41" y="1263"/>
                    <a:pt x="50" y="1419"/>
                    <a:pt x="67" y="1572"/>
                  </a:cubicBezTo>
                  <a:cubicBezTo>
                    <a:pt x="53" y="1624"/>
                    <a:pt x="30" y="1679"/>
                    <a:pt x="18" y="1731"/>
                  </a:cubicBezTo>
                  <a:cubicBezTo>
                    <a:pt x="1" y="1803"/>
                    <a:pt x="50" y="1875"/>
                    <a:pt x="125" y="1890"/>
                  </a:cubicBezTo>
                  <a:cubicBezTo>
                    <a:pt x="145" y="1985"/>
                    <a:pt x="191" y="2069"/>
                    <a:pt x="220" y="2158"/>
                  </a:cubicBezTo>
                  <a:cubicBezTo>
                    <a:pt x="200" y="2196"/>
                    <a:pt x="183" y="2236"/>
                    <a:pt x="162" y="2274"/>
                  </a:cubicBezTo>
                  <a:cubicBezTo>
                    <a:pt x="85" y="2420"/>
                    <a:pt x="197" y="2539"/>
                    <a:pt x="321" y="2539"/>
                  </a:cubicBezTo>
                  <a:cubicBezTo>
                    <a:pt x="331" y="2539"/>
                    <a:pt x="342" y="2538"/>
                    <a:pt x="353" y="2536"/>
                  </a:cubicBezTo>
                  <a:cubicBezTo>
                    <a:pt x="682" y="3247"/>
                    <a:pt x="1271" y="3801"/>
                    <a:pt x="2079" y="4104"/>
                  </a:cubicBezTo>
                  <a:cubicBezTo>
                    <a:pt x="2100" y="4112"/>
                    <a:pt x="2122" y="4115"/>
                    <a:pt x="2145" y="4115"/>
                  </a:cubicBezTo>
                  <a:cubicBezTo>
                    <a:pt x="2495" y="4115"/>
                    <a:pt x="3131" y="3299"/>
                    <a:pt x="3280" y="3085"/>
                  </a:cubicBezTo>
                  <a:cubicBezTo>
                    <a:pt x="3557" y="2692"/>
                    <a:pt x="3699" y="2176"/>
                    <a:pt x="3633" y="1696"/>
                  </a:cubicBezTo>
                  <a:cubicBezTo>
                    <a:pt x="3520" y="885"/>
                    <a:pt x="2911" y="186"/>
                    <a:pt x="2088" y="51"/>
                  </a:cubicBezTo>
                  <a:cubicBezTo>
                    <a:pt x="2010" y="37"/>
                    <a:pt x="1931" y="31"/>
                    <a:pt x="1851" y="31"/>
                  </a:cubicBezTo>
                  <a:cubicBezTo>
                    <a:pt x="1744" y="31"/>
                    <a:pt x="1636" y="43"/>
                    <a:pt x="1531" y="68"/>
                  </a:cubicBezTo>
                  <a:cubicBezTo>
                    <a:pt x="1498" y="27"/>
                    <a:pt x="1449" y="0"/>
                    <a:pt x="1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89"/>
            <p:cNvSpPr/>
            <p:nvPr/>
          </p:nvSpPr>
          <p:spPr>
            <a:xfrm>
              <a:off x="5776700" y="3655450"/>
              <a:ext cx="255650" cy="229725"/>
            </a:xfrm>
            <a:custGeom>
              <a:avLst/>
              <a:gdLst/>
              <a:ahLst/>
              <a:cxnLst/>
              <a:rect l="l" t="t" r="r" b="b"/>
              <a:pathLst>
                <a:path w="10226" h="9189" extrusionOk="0">
                  <a:moveTo>
                    <a:pt x="7218" y="594"/>
                  </a:moveTo>
                  <a:cubicBezTo>
                    <a:pt x="7145" y="654"/>
                    <a:pt x="7070" y="715"/>
                    <a:pt x="6998" y="775"/>
                  </a:cubicBezTo>
                  <a:cubicBezTo>
                    <a:pt x="6305" y="1258"/>
                    <a:pt x="5736" y="1835"/>
                    <a:pt x="5283" y="2600"/>
                  </a:cubicBezTo>
                  <a:cubicBezTo>
                    <a:pt x="5208" y="2727"/>
                    <a:pt x="5327" y="2872"/>
                    <a:pt x="5447" y="2872"/>
                  </a:cubicBezTo>
                  <a:cubicBezTo>
                    <a:pt x="5487" y="2872"/>
                    <a:pt x="5528" y="2856"/>
                    <a:pt x="5560" y="2816"/>
                  </a:cubicBezTo>
                  <a:cubicBezTo>
                    <a:pt x="6144" y="2121"/>
                    <a:pt x="6730" y="1468"/>
                    <a:pt x="7417" y="888"/>
                  </a:cubicBezTo>
                  <a:lnTo>
                    <a:pt x="7417" y="888"/>
                  </a:lnTo>
                  <a:cubicBezTo>
                    <a:pt x="7345" y="1102"/>
                    <a:pt x="6929" y="1693"/>
                    <a:pt x="6779" y="1933"/>
                  </a:cubicBezTo>
                  <a:cubicBezTo>
                    <a:pt x="6435" y="2473"/>
                    <a:pt x="6060" y="2998"/>
                    <a:pt x="5690" y="3521"/>
                  </a:cubicBezTo>
                  <a:cubicBezTo>
                    <a:pt x="5627" y="3567"/>
                    <a:pt x="5583" y="3634"/>
                    <a:pt x="5560" y="3706"/>
                  </a:cubicBezTo>
                  <a:cubicBezTo>
                    <a:pt x="5413" y="3914"/>
                    <a:pt x="5266" y="4121"/>
                    <a:pt x="5127" y="4332"/>
                  </a:cubicBezTo>
                  <a:cubicBezTo>
                    <a:pt x="5084" y="4401"/>
                    <a:pt x="5107" y="4468"/>
                    <a:pt x="5150" y="4523"/>
                  </a:cubicBezTo>
                  <a:cubicBezTo>
                    <a:pt x="5003" y="4448"/>
                    <a:pt x="4853" y="4373"/>
                    <a:pt x="4703" y="4300"/>
                  </a:cubicBezTo>
                  <a:cubicBezTo>
                    <a:pt x="4726" y="3388"/>
                    <a:pt x="4798" y="2404"/>
                    <a:pt x="5367" y="1705"/>
                  </a:cubicBezTo>
                  <a:cubicBezTo>
                    <a:pt x="5630" y="1379"/>
                    <a:pt x="6409" y="905"/>
                    <a:pt x="7218" y="594"/>
                  </a:cubicBezTo>
                  <a:close/>
                  <a:moveTo>
                    <a:pt x="2142" y="3823"/>
                  </a:moveTo>
                  <a:cubicBezTo>
                    <a:pt x="2505" y="3823"/>
                    <a:pt x="2867" y="3881"/>
                    <a:pt x="3213" y="3997"/>
                  </a:cubicBezTo>
                  <a:lnTo>
                    <a:pt x="3216" y="3997"/>
                  </a:lnTo>
                  <a:cubicBezTo>
                    <a:pt x="3646" y="4110"/>
                    <a:pt x="4062" y="4306"/>
                    <a:pt x="4472" y="4514"/>
                  </a:cubicBezTo>
                  <a:cubicBezTo>
                    <a:pt x="4475" y="4586"/>
                    <a:pt x="4475" y="4650"/>
                    <a:pt x="4478" y="4722"/>
                  </a:cubicBezTo>
                  <a:cubicBezTo>
                    <a:pt x="4473" y="4721"/>
                    <a:pt x="4469" y="4721"/>
                    <a:pt x="4465" y="4721"/>
                  </a:cubicBezTo>
                  <a:cubicBezTo>
                    <a:pt x="4442" y="4721"/>
                    <a:pt x="4419" y="4727"/>
                    <a:pt x="4400" y="4739"/>
                  </a:cubicBezTo>
                  <a:cubicBezTo>
                    <a:pt x="3782" y="5172"/>
                    <a:pt x="3288" y="5672"/>
                    <a:pt x="2798" y="6238"/>
                  </a:cubicBezTo>
                  <a:cubicBezTo>
                    <a:pt x="2803" y="6183"/>
                    <a:pt x="2812" y="6142"/>
                    <a:pt x="2818" y="6070"/>
                  </a:cubicBezTo>
                  <a:cubicBezTo>
                    <a:pt x="2919" y="5579"/>
                    <a:pt x="3063" y="5097"/>
                    <a:pt x="3251" y="4630"/>
                  </a:cubicBezTo>
                  <a:cubicBezTo>
                    <a:pt x="3299" y="4509"/>
                    <a:pt x="3178" y="4400"/>
                    <a:pt x="3064" y="4400"/>
                  </a:cubicBezTo>
                  <a:cubicBezTo>
                    <a:pt x="3020" y="4400"/>
                    <a:pt x="2977" y="4416"/>
                    <a:pt x="2945" y="4453"/>
                  </a:cubicBezTo>
                  <a:cubicBezTo>
                    <a:pt x="2630" y="4835"/>
                    <a:pt x="2269" y="5158"/>
                    <a:pt x="1943" y="5513"/>
                  </a:cubicBezTo>
                  <a:cubicBezTo>
                    <a:pt x="2006" y="5115"/>
                    <a:pt x="2070" y="4713"/>
                    <a:pt x="2142" y="4315"/>
                  </a:cubicBezTo>
                  <a:cubicBezTo>
                    <a:pt x="2165" y="4182"/>
                    <a:pt x="2073" y="4098"/>
                    <a:pt x="1973" y="4098"/>
                  </a:cubicBezTo>
                  <a:cubicBezTo>
                    <a:pt x="1919" y="4098"/>
                    <a:pt x="1862" y="4123"/>
                    <a:pt x="1819" y="4179"/>
                  </a:cubicBezTo>
                  <a:cubicBezTo>
                    <a:pt x="1706" y="4228"/>
                    <a:pt x="1597" y="4286"/>
                    <a:pt x="1493" y="4352"/>
                  </a:cubicBezTo>
                  <a:cubicBezTo>
                    <a:pt x="1519" y="4191"/>
                    <a:pt x="1553" y="4035"/>
                    <a:pt x="1576" y="3870"/>
                  </a:cubicBezTo>
                  <a:cubicBezTo>
                    <a:pt x="1764" y="3839"/>
                    <a:pt x="1953" y="3823"/>
                    <a:pt x="2142" y="3823"/>
                  </a:cubicBezTo>
                  <a:close/>
                  <a:moveTo>
                    <a:pt x="8594" y="289"/>
                  </a:moveTo>
                  <a:cubicBezTo>
                    <a:pt x="9159" y="289"/>
                    <a:pt x="9534" y="547"/>
                    <a:pt x="9415" y="1266"/>
                  </a:cubicBezTo>
                  <a:lnTo>
                    <a:pt x="9415" y="1269"/>
                  </a:lnTo>
                  <a:cubicBezTo>
                    <a:pt x="9094" y="3200"/>
                    <a:pt x="8834" y="4803"/>
                    <a:pt x="7804" y="6547"/>
                  </a:cubicBezTo>
                  <a:cubicBezTo>
                    <a:pt x="7945" y="6125"/>
                    <a:pt x="8058" y="5698"/>
                    <a:pt x="8144" y="5265"/>
                  </a:cubicBezTo>
                  <a:cubicBezTo>
                    <a:pt x="8174" y="5146"/>
                    <a:pt x="8083" y="5035"/>
                    <a:pt x="7965" y="5035"/>
                  </a:cubicBezTo>
                  <a:cubicBezTo>
                    <a:pt x="7956" y="5035"/>
                    <a:pt x="7948" y="5035"/>
                    <a:pt x="7939" y="5037"/>
                  </a:cubicBezTo>
                  <a:cubicBezTo>
                    <a:pt x="8277" y="4560"/>
                    <a:pt x="8606" y="4078"/>
                    <a:pt x="8909" y="3579"/>
                  </a:cubicBezTo>
                  <a:cubicBezTo>
                    <a:pt x="8996" y="3438"/>
                    <a:pt x="8870" y="3289"/>
                    <a:pt x="8737" y="3289"/>
                  </a:cubicBezTo>
                  <a:cubicBezTo>
                    <a:pt x="8693" y="3289"/>
                    <a:pt x="8647" y="3306"/>
                    <a:pt x="8609" y="3345"/>
                  </a:cubicBezTo>
                  <a:cubicBezTo>
                    <a:pt x="8499" y="3460"/>
                    <a:pt x="8398" y="3587"/>
                    <a:pt x="8291" y="3706"/>
                  </a:cubicBezTo>
                  <a:cubicBezTo>
                    <a:pt x="8765" y="2871"/>
                    <a:pt x="9166" y="1988"/>
                    <a:pt x="9397" y="1012"/>
                  </a:cubicBezTo>
                  <a:cubicBezTo>
                    <a:pt x="9428" y="890"/>
                    <a:pt x="9321" y="772"/>
                    <a:pt x="9210" y="772"/>
                  </a:cubicBezTo>
                  <a:cubicBezTo>
                    <a:pt x="9166" y="772"/>
                    <a:pt x="9122" y="790"/>
                    <a:pt x="9085" y="833"/>
                  </a:cubicBezTo>
                  <a:cubicBezTo>
                    <a:pt x="8557" y="1448"/>
                    <a:pt x="8040" y="2075"/>
                    <a:pt x="7524" y="2704"/>
                  </a:cubicBezTo>
                  <a:cubicBezTo>
                    <a:pt x="7714" y="2308"/>
                    <a:pt x="7873" y="1901"/>
                    <a:pt x="8006" y="1486"/>
                  </a:cubicBezTo>
                  <a:cubicBezTo>
                    <a:pt x="8092" y="1341"/>
                    <a:pt x="8185" y="1200"/>
                    <a:pt x="8271" y="1055"/>
                  </a:cubicBezTo>
                  <a:cubicBezTo>
                    <a:pt x="8343" y="934"/>
                    <a:pt x="8268" y="839"/>
                    <a:pt x="8164" y="813"/>
                  </a:cubicBezTo>
                  <a:cubicBezTo>
                    <a:pt x="8202" y="645"/>
                    <a:pt x="8242" y="481"/>
                    <a:pt x="8266" y="313"/>
                  </a:cubicBezTo>
                  <a:cubicBezTo>
                    <a:pt x="8380" y="297"/>
                    <a:pt x="8490" y="289"/>
                    <a:pt x="8594" y="289"/>
                  </a:cubicBezTo>
                  <a:close/>
                  <a:moveTo>
                    <a:pt x="2604" y="5343"/>
                  </a:moveTo>
                  <a:cubicBezTo>
                    <a:pt x="2474" y="5790"/>
                    <a:pt x="2399" y="6266"/>
                    <a:pt x="2304" y="6720"/>
                  </a:cubicBezTo>
                  <a:cubicBezTo>
                    <a:pt x="2174" y="6503"/>
                    <a:pt x="2047" y="6295"/>
                    <a:pt x="1923" y="6102"/>
                  </a:cubicBezTo>
                  <a:cubicBezTo>
                    <a:pt x="2119" y="5822"/>
                    <a:pt x="2347" y="5568"/>
                    <a:pt x="2601" y="5343"/>
                  </a:cubicBezTo>
                  <a:close/>
                  <a:moveTo>
                    <a:pt x="6262" y="3530"/>
                  </a:moveTo>
                  <a:cubicBezTo>
                    <a:pt x="5901" y="4075"/>
                    <a:pt x="5540" y="4621"/>
                    <a:pt x="5159" y="5155"/>
                  </a:cubicBezTo>
                  <a:cubicBezTo>
                    <a:pt x="4691" y="5815"/>
                    <a:pt x="3979" y="6646"/>
                    <a:pt x="3774" y="7200"/>
                  </a:cubicBezTo>
                  <a:lnTo>
                    <a:pt x="3774" y="7200"/>
                  </a:lnTo>
                  <a:cubicBezTo>
                    <a:pt x="4039" y="6473"/>
                    <a:pt x="4361" y="5766"/>
                    <a:pt x="4628" y="5039"/>
                  </a:cubicBezTo>
                  <a:cubicBezTo>
                    <a:pt x="4663" y="5028"/>
                    <a:pt x="4686" y="4993"/>
                    <a:pt x="4689" y="4959"/>
                  </a:cubicBezTo>
                  <a:cubicBezTo>
                    <a:pt x="4691" y="4852"/>
                    <a:pt x="4691" y="4739"/>
                    <a:pt x="4694" y="4627"/>
                  </a:cubicBezTo>
                  <a:cubicBezTo>
                    <a:pt x="4853" y="4710"/>
                    <a:pt x="5012" y="4794"/>
                    <a:pt x="5168" y="4875"/>
                  </a:cubicBezTo>
                  <a:cubicBezTo>
                    <a:pt x="5192" y="4887"/>
                    <a:pt x="5215" y="4892"/>
                    <a:pt x="5238" y="4892"/>
                  </a:cubicBezTo>
                  <a:cubicBezTo>
                    <a:pt x="5378" y="4892"/>
                    <a:pt x="5473" y="4686"/>
                    <a:pt x="5321" y="4609"/>
                  </a:cubicBezTo>
                  <a:lnTo>
                    <a:pt x="5301" y="4601"/>
                  </a:lnTo>
                  <a:cubicBezTo>
                    <a:pt x="5338" y="4598"/>
                    <a:pt x="5379" y="4580"/>
                    <a:pt x="5404" y="4549"/>
                  </a:cubicBezTo>
                  <a:cubicBezTo>
                    <a:pt x="5693" y="4211"/>
                    <a:pt x="5976" y="3870"/>
                    <a:pt x="6262" y="3530"/>
                  </a:cubicBezTo>
                  <a:close/>
                  <a:moveTo>
                    <a:pt x="4111" y="5415"/>
                  </a:moveTo>
                  <a:cubicBezTo>
                    <a:pt x="3834" y="6180"/>
                    <a:pt x="3490" y="6919"/>
                    <a:pt x="3213" y="7684"/>
                  </a:cubicBezTo>
                  <a:cubicBezTo>
                    <a:pt x="3184" y="7762"/>
                    <a:pt x="3228" y="7834"/>
                    <a:pt x="3288" y="7877"/>
                  </a:cubicBezTo>
                  <a:lnTo>
                    <a:pt x="3257" y="7915"/>
                  </a:lnTo>
                  <a:cubicBezTo>
                    <a:pt x="3245" y="7926"/>
                    <a:pt x="3251" y="7941"/>
                    <a:pt x="3245" y="7955"/>
                  </a:cubicBezTo>
                  <a:cubicBezTo>
                    <a:pt x="2977" y="7710"/>
                    <a:pt x="2748" y="7407"/>
                    <a:pt x="2541" y="7092"/>
                  </a:cubicBezTo>
                  <a:cubicBezTo>
                    <a:pt x="2552" y="7083"/>
                    <a:pt x="2564" y="7086"/>
                    <a:pt x="2572" y="7072"/>
                  </a:cubicBezTo>
                  <a:cubicBezTo>
                    <a:pt x="2913" y="6653"/>
                    <a:pt x="3944" y="5874"/>
                    <a:pt x="4111" y="5415"/>
                  </a:cubicBezTo>
                  <a:close/>
                  <a:moveTo>
                    <a:pt x="7547" y="6085"/>
                  </a:moveTo>
                  <a:lnTo>
                    <a:pt x="7547" y="6085"/>
                  </a:lnTo>
                  <a:cubicBezTo>
                    <a:pt x="7394" y="6607"/>
                    <a:pt x="7206" y="7121"/>
                    <a:pt x="6984" y="7620"/>
                  </a:cubicBezTo>
                  <a:cubicBezTo>
                    <a:pt x="6608" y="8004"/>
                    <a:pt x="6178" y="8302"/>
                    <a:pt x="5699" y="8461"/>
                  </a:cubicBezTo>
                  <a:cubicBezTo>
                    <a:pt x="6337" y="7687"/>
                    <a:pt x="6952" y="6893"/>
                    <a:pt x="7547" y="6085"/>
                  </a:cubicBezTo>
                  <a:close/>
                  <a:moveTo>
                    <a:pt x="8839" y="1488"/>
                  </a:moveTo>
                  <a:cubicBezTo>
                    <a:pt x="8874" y="1488"/>
                    <a:pt x="8858" y="1610"/>
                    <a:pt x="8756" y="1933"/>
                  </a:cubicBezTo>
                  <a:cubicBezTo>
                    <a:pt x="7971" y="4442"/>
                    <a:pt x="5907" y="6393"/>
                    <a:pt x="4426" y="8533"/>
                  </a:cubicBezTo>
                  <a:cubicBezTo>
                    <a:pt x="4224" y="8492"/>
                    <a:pt x="4024" y="8429"/>
                    <a:pt x="3834" y="8348"/>
                  </a:cubicBezTo>
                  <a:cubicBezTo>
                    <a:pt x="3727" y="8302"/>
                    <a:pt x="3623" y="8244"/>
                    <a:pt x="3525" y="8178"/>
                  </a:cubicBezTo>
                  <a:cubicBezTo>
                    <a:pt x="4296" y="7265"/>
                    <a:pt x="5148" y="6298"/>
                    <a:pt x="5921" y="5276"/>
                  </a:cubicBezTo>
                  <a:cubicBezTo>
                    <a:pt x="6092" y="5063"/>
                    <a:pt x="6265" y="4852"/>
                    <a:pt x="6438" y="4638"/>
                  </a:cubicBezTo>
                  <a:cubicBezTo>
                    <a:pt x="6978" y="3960"/>
                    <a:pt x="7524" y="3284"/>
                    <a:pt x="8072" y="2612"/>
                  </a:cubicBezTo>
                  <a:cubicBezTo>
                    <a:pt x="8286" y="2347"/>
                    <a:pt x="8745" y="1488"/>
                    <a:pt x="8839" y="1488"/>
                  </a:cubicBezTo>
                  <a:close/>
                  <a:moveTo>
                    <a:pt x="8108" y="0"/>
                  </a:moveTo>
                  <a:cubicBezTo>
                    <a:pt x="8095" y="0"/>
                    <a:pt x="8082" y="2"/>
                    <a:pt x="8069" y="5"/>
                  </a:cubicBezTo>
                  <a:cubicBezTo>
                    <a:pt x="8060" y="4"/>
                    <a:pt x="8050" y="4"/>
                    <a:pt x="8040" y="4"/>
                  </a:cubicBezTo>
                  <a:cubicBezTo>
                    <a:pt x="6835" y="4"/>
                    <a:pt x="5647" y="892"/>
                    <a:pt x="4919" y="1789"/>
                  </a:cubicBezTo>
                  <a:cubicBezTo>
                    <a:pt x="4455" y="2360"/>
                    <a:pt x="4432" y="3348"/>
                    <a:pt x="4458" y="4185"/>
                  </a:cubicBezTo>
                  <a:cubicBezTo>
                    <a:pt x="3680" y="3827"/>
                    <a:pt x="2901" y="3552"/>
                    <a:pt x="2138" y="3552"/>
                  </a:cubicBezTo>
                  <a:cubicBezTo>
                    <a:pt x="1965" y="3552"/>
                    <a:pt x="1793" y="3566"/>
                    <a:pt x="1623" y="3596"/>
                  </a:cubicBezTo>
                  <a:cubicBezTo>
                    <a:pt x="1625" y="3570"/>
                    <a:pt x="1628" y="3541"/>
                    <a:pt x="1634" y="3515"/>
                  </a:cubicBezTo>
                  <a:cubicBezTo>
                    <a:pt x="1652" y="3431"/>
                    <a:pt x="1580" y="3331"/>
                    <a:pt x="1496" y="3331"/>
                  </a:cubicBezTo>
                  <a:cubicBezTo>
                    <a:pt x="1473" y="3331"/>
                    <a:pt x="1449" y="3339"/>
                    <a:pt x="1426" y="3356"/>
                  </a:cubicBezTo>
                  <a:cubicBezTo>
                    <a:pt x="1224" y="3504"/>
                    <a:pt x="1036" y="3674"/>
                    <a:pt x="866" y="3859"/>
                  </a:cubicBezTo>
                  <a:cubicBezTo>
                    <a:pt x="580" y="4000"/>
                    <a:pt x="318" y="4182"/>
                    <a:pt x="84" y="4401"/>
                  </a:cubicBezTo>
                  <a:cubicBezTo>
                    <a:pt x="0" y="4482"/>
                    <a:pt x="32" y="4609"/>
                    <a:pt x="121" y="4670"/>
                  </a:cubicBezTo>
                  <a:cubicBezTo>
                    <a:pt x="286" y="4788"/>
                    <a:pt x="442" y="4918"/>
                    <a:pt x="586" y="5063"/>
                  </a:cubicBezTo>
                  <a:cubicBezTo>
                    <a:pt x="601" y="5120"/>
                    <a:pt x="609" y="5175"/>
                    <a:pt x="629" y="5236"/>
                  </a:cubicBezTo>
                  <a:cubicBezTo>
                    <a:pt x="643" y="5273"/>
                    <a:pt x="677" y="5293"/>
                    <a:pt x="712" y="5293"/>
                  </a:cubicBezTo>
                  <a:cubicBezTo>
                    <a:pt x="737" y="5293"/>
                    <a:pt x="762" y="5283"/>
                    <a:pt x="780" y="5262"/>
                  </a:cubicBezTo>
                  <a:cubicBezTo>
                    <a:pt x="808" y="5294"/>
                    <a:pt x="837" y="5331"/>
                    <a:pt x="866" y="5366"/>
                  </a:cubicBezTo>
                  <a:cubicBezTo>
                    <a:pt x="866" y="5447"/>
                    <a:pt x="927" y="5516"/>
                    <a:pt x="1008" y="5527"/>
                  </a:cubicBezTo>
                  <a:cubicBezTo>
                    <a:pt x="1175" y="5732"/>
                    <a:pt x="1337" y="5955"/>
                    <a:pt x="1495" y="6180"/>
                  </a:cubicBezTo>
                  <a:cubicBezTo>
                    <a:pt x="1501" y="6240"/>
                    <a:pt x="1539" y="6292"/>
                    <a:pt x="1591" y="6318"/>
                  </a:cubicBezTo>
                  <a:cubicBezTo>
                    <a:pt x="2333" y="7390"/>
                    <a:pt x="3052" y="8533"/>
                    <a:pt x="4201" y="8850"/>
                  </a:cubicBezTo>
                  <a:cubicBezTo>
                    <a:pt x="4192" y="8868"/>
                    <a:pt x="4180" y="8882"/>
                    <a:pt x="4172" y="8897"/>
                  </a:cubicBezTo>
                  <a:cubicBezTo>
                    <a:pt x="4083" y="9030"/>
                    <a:pt x="4217" y="9188"/>
                    <a:pt x="4348" y="9188"/>
                  </a:cubicBezTo>
                  <a:cubicBezTo>
                    <a:pt x="4391" y="9188"/>
                    <a:pt x="4435" y="9170"/>
                    <a:pt x="4469" y="9127"/>
                  </a:cubicBezTo>
                  <a:cubicBezTo>
                    <a:pt x="4481" y="9113"/>
                    <a:pt x="4489" y="9102"/>
                    <a:pt x="4498" y="9087"/>
                  </a:cubicBezTo>
                  <a:cubicBezTo>
                    <a:pt x="4541" y="9035"/>
                    <a:pt x="4582" y="8980"/>
                    <a:pt x="4625" y="8925"/>
                  </a:cubicBezTo>
                  <a:cubicBezTo>
                    <a:pt x="4713" y="8935"/>
                    <a:pt x="4801" y="8940"/>
                    <a:pt x="4890" y="8940"/>
                  </a:cubicBezTo>
                  <a:cubicBezTo>
                    <a:pt x="5013" y="8940"/>
                    <a:pt x="5136" y="8931"/>
                    <a:pt x="5257" y="8914"/>
                  </a:cubicBezTo>
                  <a:cubicBezTo>
                    <a:pt x="5788" y="8836"/>
                    <a:pt x="6262" y="8625"/>
                    <a:pt x="6686" y="8328"/>
                  </a:cubicBezTo>
                  <a:lnTo>
                    <a:pt x="6686" y="8328"/>
                  </a:lnTo>
                  <a:cubicBezTo>
                    <a:pt x="6671" y="8455"/>
                    <a:pt x="6779" y="8558"/>
                    <a:pt x="6882" y="8558"/>
                  </a:cubicBezTo>
                  <a:cubicBezTo>
                    <a:pt x="6936" y="8558"/>
                    <a:pt x="6988" y="8529"/>
                    <a:pt x="7021" y="8461"/>
                  </a:cubicBezTo>
                  <a:cubicBezTo>
                    <a:pt x="7131" y="8230"/>
                    <a:pt x="7238" y="7999"/>
                    <a:pt x="7339" y="7771"/>
                  </a:cubicBezTo>
                  <a:cubicBezTo>
                    <a:pt x="8514" y="6552"/>
                    <a:pt x="9198" y="4627"/>
                    <a:pt x="9495" y="3154"/>
                  </a:cubicBezTo>
                  <a:cubicBezTo>
                    <a:pt x="9848" y="1419"/>
                    <a:pt x="10226" y="146"/>
                    <a:pt x="8205" y="5"/>
                  </a:cubicBezTo>
                  <a:lnTo>
                    <a:pt x="8147" y="5"/>
                  </a:lnTo>
                  <a:cubicBezTo>
                    <a:pt x="8134" y="2"/>
                    <a:pt x="8121" y="0"/>
                    <a:pt x="8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89"/>
            <p:cNvSpPr/>
            <p:nvPr/>
          </p:nvSpPr>
          <p:spPr>
            <a:xfrm>
              <a:off x="6225900" y="3825325"/>
              <a:ext cx="398875" cy="192375"/>
            </a:xfrm>
            <a:custGeom>
              <a:avLst/>
              <a:gdLst/>
              <a:ahLst/>
              <a:cxnLst/>
              <a:rect l="l" t="t" r="r" b="b"/>
              <a:pathLst>
                <a:path w="15955" h="7695" extrusionOk="0">
                  <a:moveTo>
                    <a:pt x="1482" y="889"/>
                  </a:moveTo>
                  <a:cubicBezTo>
                    <a:pt x="1467" y="915"/>
                    <a:pt x="1453" y="944"/>
                    <a:pt x="1462" y="967"/>
                  </a:cubicBezTo>
                  <a:cubicBezTo>
                    <a:pt x="1586" y="1313"/>
                    <a:pt x="1568" y="1273"/>
                    <a:pt x="1730" y="1611"/>
                  </a:cubicBezTo>
                  <a:cubicBezTo>
                    <a:pt x="1742" y="1633"/>
                    <a:pt x="1765" y="1647"/>
                    <a:pt x="1789" y="1647"/>
                  </a:cubicBezTo>
                  <a:cubicBezTo>
                    <a:pt x="1794" y="1647"/>
                    <a:pt x="1798" y="1646"/>
                    <a:pt x="1802" y="1645"/>
                  </a:cubicBezTo>
                  <a:cubicBezTo>
                    <a:pt x="1808" y="1677"/>
                    <a:pt x="1811" y="1715"/>
                    <a:pt x="1814" y="1749"/>
                  </a:cubicBezTo>
                  <a:cubicBezTo>
                    <a:pt x="1516" y="1539"/>
                    <a:pt x="1219" y="1331"/>
                    <a:pt x="922" y="1120"/>
                  </a:cubicBezTo>
                  <a:lnTo>
                    <a:pt x="1482" y="889"/>
                  </a:lnTo>
                  <a:close/>
                  <a:moveTo>
                    <a:pt x="2667" y="1481"/>
                  </a:moveTo>
                  <a:cubicBezTo>
                    <a:pt x="2752" y="1481"/>
                    <a:pt x="2647" y="1773"/>
                    <a:pt x="2616" y="2318"/>
                  </a:cubicBezTo>
                  <a:cubicBezTo>
                    <a:pt x="2536" y="2257"/>
                    <a:pt x="2452" y="2200"/>
                    <a:pt x="2368" y="2142"/>
                  </a:cubicBezTo>
                  <a:cubicBezTo>
                    <a:pt x="2276" y="2078"/>
                    <a:pt x="2183" y="2012"/>
                    <a:pt x="2091" y="1946"/>
                  </a:cubicBezTo>
                  <a:cubicBezTo>
                    <a:pt x="2446" y="1631"/>
                    <a:pt x="2606" y="1481"/>
                    <a:pt x="2667" y="1481"/>
                  </a:cubicBezTo>
                  <a:close/>
                  <a:moveTo>
                    <a:pt x="3643" y="1612"/>
                  </a:moveTo>
                  <a:cubicBezTo>
                    <a:pt x="3764" y="1612"/>
                    <a:pt x="3545" y="2219"/>
                    <a:pt x="3295" y="2806"/>
                  </a:cubicBezTo>
                  <a:cubicBezTo>
                    <a:pt x="3168" y="2711"/>
                    <a:pt x="3038" y="2618"/>
                    <a:pt x="2908" y="2526"/>
                  </a:cubicBezTo>
                  <a:cubicBezTo>
                    <a:pt x="3348" y="1861"/>
                    <a:pt x="3566" y="1612"/>
                    <a:pt x="3643" y="1612"/>
                  </a:cubicBezTo>
                  <a:close/>
                  <a:moveTo>
                    <a:pt x="2567" y="439"/>
                  </a:moveTo>
                  <a:cubicBezTo>
                    <a:pt x="3586" y="658"/>
                    <a:pt x="4435" y="1146"/>
                    <a:pt x="5117" y="1902"/>
                  </a:cubicBezTo>
                  <a:cubicBezTo>
                    <a:pt x="5148" y="1940"/>
                    <a:pt x="5194" y="1992"/>
                    <a:pt x="5235" y="2038"/>
                  </a:cubicBezTo>
                  <a:cubicBezTo>
                    <a:pt x="4840" y="2537"/>
                    <a:pt x="4569" y="3038"/>
                    <a:pt x="4480" y="3038"/>
                  </a:cubicBezTo>
                  <a:cubicBezTo>
                    <a:pt x="4411" y="3038"/>
                    <a:pt x="4449" y="2742"/>
                    <a:pt x="4620" y="1923"/>
                  </a:cubicBezTo>
                  <a:cubicBezTo>
                    <a:pt x="4641" y="1827"/>
                    <a:pt x="4556" y="1731"/>
                    <a:pt x="4469" y="1731"/>
                  </a:cubicBezTo>
                  <a:cubicBezTo>
                    <a:pt x="4436" y="1731"/>
                    <a:pt x="4403" y="1745"/>
                    <a:pt x="4375" y="1778"/>
                  </a:cubicBezTo>
                  <a:cubicBezTo>
                    <a:pt x="3960" y="2275"/>
                    <a:pt x="3763" y="2482"/>
                    <a:pt x="3693" y="2482"/>
                  </a:cubicBezTo>
                  <a:cubicBezTo>
                    <a:pt x="3576" y="2482"/>
                    <a:pt x="3816" y="1901"/>
                    <a:pt x="3988" y="1134"/>
                  </a:cubicBezTo>
                  <a:cubicBezTo>
                    <a:pt x="4006" y="1040"/>
                    <a:pt x="3923" y="946"/>
                    <a:pt x="3839" y="946"/>
                  </a:cubicBezTo>
                  <a:cubicBezTo>
                    <a:pt x="3807" y="946"/>
                    <a:pt x="3774" y="960"/>
                    <a:pt x="3748" y="993"/>
                  </a:cubicBezTo>
                  <a:cubicBezTo>
                    <a:pt x="3446" y="1365"/>
                    <a:pt x="3084" y="1946"/>
                    <a:pt x="2945" y="1946"/>
                  </a:cubicBezTo>
                  <a:cubicBezTo>
                    <a:pt x="2853" y="1946"/>
                    <a:pt x="2857" y="1697"/>
                    <a:pt x="3035" y="976"/>
                  </a:cubicBezTo>
                  <a:cubicBezTo>
                    <a:pt x="3058" y="884"/>
                    <a:pt x="2977" y="797"/>
                    <a:pt x="2894" y="797"/>
                  </a:cubicBezTo>
                  <a:cubicBezTo>
                    <a:pt x="2862" y="797"/>
                    <a:pt x="2830" y="809"/>
                    <a:pt x="2804" y="840"/>
                  </a:cubicBezTo>
                  <a:cubicBezTo>
                    <a:pt x="2547" y="1135"/>
                    <a:pt x="2352" y="1310"/>
                    <a:pt x="2228" y="1310"/>
                  </a:cubicBezTo>
                  <a:cubicBezTo>
                    <a:pt x="2096" y="1310"/>
                    <a:pt x="2044" y="1110"/>
                    <a:pt x="2082" y="641"/>
                  </a:cubicBezTo>
                  <a:lnTo>
                    <a:pt x="2567" y="439"/>
                  </a:lnTo>
                  <a:close/>
                  <a:moveTo>
                    <a:pt x="4183" y="2425"/>
                  </a:moveTo>
                  <a:cubicBezTo>
                    <a:pt x="4257" y="2425"/>
                    <a:pt x="4209" y="2679"/>
                    <a:pt x="4063" y="3372"/>
                  </a:cubicBezTo>
                  <a:lnTo>
                    <a:pt x="4063" y="3375"/>
                  </a:lnTo>
                  <a:cubicBezTo>
                    <a:pt x="3898" y="3248"/>
                    <a:pt x="3734" y="3126"/>
                    <a:pt x="3569" y="3005"/>
                  </a:cubicBezTo>
                  <a:cubicBezTo>
                    <a:pt x="3911" y="2682"/>
                    <a:pt x="4108" y="2425"/>
                    <a:pt x="4183" y="2425"/>
                  </a:cubicBezTo>
                  <a:close/>
                  <a:moveTo>
                    <a:pt x="5506" y="2338"/>
                  </a:moveTo>
                  <a:cubicBezTo>
                    <a:pt x="5625" y="2465"/>
                    <a:pt x="5766" y="2572"/>
                    <a:pt x="5925" y="2650"/>
                  </a:cubicBezTo>
                  <a:cubicBezTo>
                    <a:pt x="5587" y="3054"/>
                    <a:pt x="5267" y="3464"/>
                    <a:pt x="4952" y="3897"/>
                  </a:cubicBezTo>
                  <a:cubicBezTo>
                    <a:pt x="5119" y="3666"/>
                    <a:pt x="5356" y="2916"/>
                    <a:pt x="5506" y="2338"/>
                  </a:cubicBezTo>
                  <a:close/>
                  <a:moveTo>
                    <a:pt x="5153" y="2627"/>
                  </a:moveTo>
                  <a:cubicBezTo>
                    <a:pt x="5278" y="2627"/>
                    <a:pt x="4986" y="3335"/>
                    <a:pt x="4738" y="3923"/>
                  </a:cubicBezTo>
                  <a:cubicBezTo>
                    <a:pt x="4611" y="3816"/>
                    <a:pt x="4481" y="3710"/>
                    <a:pt x="4351" y="3606"/>
                  </a:cubicBezTo>
                  <a:lnTo>
                    <a:pt x="4354" y="3606"/>
                  </a:lnTo>
                  <a:cubicBezTo>
                    <a:pt x="4845" y="2890"/>
                    <a:pt x="5077" y="2627"/>
                    <a:pt x="5153" y="2627"/>
                  </a:cubicBezTo>
                  <a:close/>
                  <a:moveTo>
                    <a:pt x="6852" y="2699"/>
                  </a:moveTo>
                  <a:lnTo>
                    <a:pt x="6852" y="2699"/>
                  </a:lnTo>
                  <a:cubicBezTo>
                    <a:pt x="6435" y="3207"/>
                    <a:pt x="6033" y="3727"/>
                    <a:pt x="5620" y="4252"/>
                  </a:cubicBezTo>
                  <a:lnTo>
                    <a:pt x="5620" y="4252"/>
                  </a:lnTo>
                  <a:cubicBezTo>
                    <a:pt x="5872" y="3929"/>
                    <a:pt x="6152" y="3300"/>
                    <a:pt x="6390" y="2716"/>
                  </a:cubicBezTo>
                  <a:cubicBezTo>
                    <a:pt x="6554" y="2714"/>
                    <a:pt x="6710" y="2711"/>
                    <a:pt x="6852" y="2699"/>
                  </a:cubicBezTo>
                  <a:close/>
                  <a:moveTo>
                    <a:pt x="6051" y="2982"/>
                  </a:moveTo>
                  <a:cubicBezTo>
                    <a:pt x="6137" y="2982"/>
                    <a:pt x="5623" y="3913"/>
                    <a:pt x="5321" y="4460"/>
                  </a:cubicBezTo>
                  <a:cubicBezTo>
                    <a:pt x="5238" y="4379"/>
                    <a:pt x="5160" y="4301"/>
                    <a:pt x="5076" y="4223"/>
                  </a:cubicBezTo>
                  <a:cubicBezTo>
                    <a:pt x="5267" y="3975"/>
                    <a:pt x="5454" y="3730"/>
                    <a:pt x="5636" y="3476"/>
                  </a:cubicBezTo>
                  <a:cubicBezTo>
                    <a:pt x="5895" y="3121"/>
                    <a:pt x="6018" y="2982"/>
                    <a:pt x="6051" y="2982"/>
                  </a:cubicBezTo>
                  <a:close/>
                  <a:moveTo>
                    <a:pt x="7894" y="2566"/>
                  </a:moveTo>
                  <a:lnTo>
                    <a:pt x="7894" y="2566"/>
                  </a:lnTo>
                  <a:cubicBezTo>
                    <a:pt x="7426" y="3199"/>
                    <a:pt x="6976" y="3845"/>
                    <a:pt x="6546" y="4512"/>
                  </a:cubicBezTo>
                  <a:cubicBezTo>
                    <a:pt x="6791" y="4128"/>
                    <a:pt x="7192" y="3363"/>
                    <a:pt x="7478" y="2621"/>
                  </a:cubicBezTo>
                  <a:lnTo>
                    <a:pt x="7478" y="2624"/>
                  </a:lnTo>
                  <a:cubicBezTo>
                    <a:pt x="7620" y="2601"/>
                    <a:pt x="7758" y="2584"/>
                    <a:pt x="7894" y="2566"/>
                  </a:cubicBezTo>
                  <a:close/>
                  <a:moveTo>
                    <a:pt x="7155" y="2898"/>
                  </a:moveTo>
                  <a:cubicBezTo>
                    <a:pt x="7326" y="2898"/>
                    <a:pt x="6364" y="4611"/>
                    <a:pt x="6075" y="5269"/>
                  </a:cubicBezTo>
                  <a:cubicBezTo>
                    <a:pt x="6072" y="5274"/>
                    <a:pt x="6075" y="5280"/>
                    <a:pt x="6075" y="5289"/>
                  </a:cubicBezTo>
                  <a:cubicBezTo>
                    <a:pt x="5922" y="5098"/>
                    <a:pt x="5763" y="4916"/>
                    <a:pt x="5596" y="4737"/>
                  </a:cubicBezTo>
                  <a:cubicBezTo>
                    <a:pt x="5835" y="4469"/>
                    <a:pt x="6055" y="4212"/>
                    <a:pt x="6292" y="3897"/>
                  </a:cubicBezTo>
                  <a:cubicBezTo>
                    <a:pt x="6838" y="3172"/>
                    <a:pt x="7087" y="2898"/>
                    <a:pt x="7155" y="2898"/>
                  </a:cubicBezTo>
                  <a:close/>
                  <a:moveTo>
                    <a:pt x="8618" y="2546"/>
                  </a:moveTo>
                  <a:cubicBezTo>
                    <a:pt x="8800" y="2563"/>
                    <a:pt x="8985" y="2595"/>
                    <a:pt x="9164" y="2644"/>
                  </a:cubicBezTo>
                  <a:cubicBezTo>
                    <a:pt x="8323" y="3574"/>
                    <a:pt x="7627" y="4577"/>
                    <a:pt x="6921" y="5613"/>
                  </a:cubicBezTo>
                  <a:lnTo>
                    <a:pt x="6921" y="5613"/>
                  </a:lnTo>
                  <a:cubicBezTo>
                    <a:pt x="7533" y="4712"/>
                    <a:pt x="8175" y="3695"/>
                    <a:pt x="8618" y="2546"/>
                  </a:cubicBezTo>
                  <a:close/>
                  <a:moveTo>
                    <a:pt x="9513" y="2754"/>
                  </a:moveTo>
                  <a:cubicBezTo>
                    <a:pt x="9788" y="2849"/>
                    <a:pt x="10050" y="2962"/>
                    <a:pt x="10307" y="3092"/>
                  </a:cubicBezTo>
                  <a:cubicBezTo>
                    <a:pt x="10440" y="3158"/>
                    <a:pt x="10570" y="3236"/>
                    <a:pt x="10703" y="3308"/>
                  </a:cubicBezTo>
                  <a:lnTo>
                    <a:pt x="10703" y="3311"/>
                  </a:lnTo>
                  <a:cubicBezTo>
                    <a:pt x="10686" y="3317"/>
                    <a:pt x="10668" y="3317"/>
                    <a:pt x="10654" y="3334"/>
                  </a:cubicBezTo>
                  <a:cubicBezTo>
                    <a:pt x="9931" y="4126"/>
                    <a:pt x="9334" y="4954"/>
                    <a:pt x="8735" y="5842"/>
                  </a:cubicBezTo>
                  <a:lnTo>
                    <a:pt x="8735" y="5842"/>
                  </a:lnTo>
                  <a:cubicBezTo>
                    <a:pt x="9040" y="5388"/>
                    <a:pt x="9546" y="4495"/>
                    <a:pt x="9843" y="3663"/>
                  </a:cubicBezTo>
                  <a:cubicBezTo>
                    <a:pt x="9884" y="3549"/>
                    <a:pt x="9770" y="3440"/>
                    <a:pt x="9664" y="3440"/>
                  </a:cubicBezTo>
                  <a:cubicBezTo>
                    <a:pt x="9623" y="3440"/>
                    <a:pt x="9583" y="3456"/>
                    <a:pt x="9554" y="3493"/>
                  </a:cubicBezTo>
                  <a:cubicBezTo>
                    <a:pt x="9360" y="3747"/>
                    <a:pt x="9184" y="4007"/>
                    <a:pt x="9002" y="4264"/>
                  </a:cubicBezTo>
                  <a:cubicBezTo>
                    <a:pt x="9233" y="3741"/>
                    <a:pt x="9352" y="3317"/>
                    <a:pt x="9513" y="2754"/>
                  </a:cubicBezTo>
                  <a:close/>
                  <a:moveTo>
                    <a:pt x="8333" y="2535"/>
                  </a:moveTo>
                  <a:cubicBezTo>
                    <a:pt x="7998" y="3689"/>
                    <a:pt x="7250" y="4821"/>
                    <a:pt x="6641" y="5898"/>
                  </a:cubicBezTo>
                  <a:cubicBezTo>
                    <a:pt x="6616" y="5883"/>
                    <a:pt x="6588" y="5875"/>
                    <a:pt x="6561" y="5875"/>
                  </a:cubicBezTo>
                  <a:cubicBezTo>
                    <a:pt x="6541" y="5875"/>
                    <a:pt x="6521" y="5879"/>
                    <a:pt x="6502" y="5886"/>
                  </a:cubicBezTo>
                  <a:lnTo>
                    <a:pt x="6502" y="5884"/>
                  </a:lnTo>
                  <a:cubicBezTo>
                    <a:pt x="6419" y="5751"/>
                    <a:pt x="6323" y="5624"/>
                    <a:pt x="6228" y="5497"/>
                  </a:cubicBezTo>
                  <a:cubicBezTo>
                    <a:pt x="6280" y="5497"/>
                    <a:pt x="6326" y="5468"/>
                    <a:pt x="6349" y="5424"/>
                  </a:cubicBezTo>
                  <a:cubicBezTo>
                    <a:pt x="6852" y="4631"/>
                    <a:pt x="8041" y="3424"/>
                    <a:pt x="8330" y="2535"/>
                  </a:cubicBezTo>
                  <a:close/>
                  <a:moveTo>
                    <a:pt x="10948" y="3447"/>
                  </a:moveTo>
                  <a:lnTo>
                    <a:pt x="10948" y="3447"/>
                  </a:lnTo>
                  <a:cubicBezTo>
                    <a:pt x="11373" y="3684"/>
                    <a:pt x="11788" y="3935"/>
                    <a:pt x="12201" y="4197"/>
                  </a:cubicBezTo>
                  <a:cubicBezTo>
                    <a:pt x="11884" y="4584"/>
                    <a:pt x="11575" y="4977"/>
                    <a:pt x="11263" y="5367"/>
                  </a:cubicBezTo>
                  <a:cubicBezTo>
                    <a:pt x="11404" y="5015"/>
                    <a:pt x="11477" y="4703"/>
                    <a:pt x="11581" y="4293"/>
                  </a:cubicBezTo>
                  <a:cubicBezTo>
                    <a:pt x="11612" y="4172"/>
                    <a:pt x="11510" y="4066"/>
                    <a:pt x="11403" y="4066"/>
                  </a:cubicBezTo>
                  <a:cubicBezTo>
                    <a:pt x="11361" y="4066"/>
                    <a:pt x="11319" y="4082"/>
                    <a:pt x="11283" y="4120"/>
                  </a:cubicBezTo>
                  <a:cubicBezTo>
                    <a:pt x="10719" y="4716"/>
                    <a:pt x="10186" y="5341"/>
                    <a:pt x="9687" y="5992"/>
                  </a:cubicBezTo>
                  <a:lnTo>
                    <a:pt x="9687" y="5992"/>
                  </a:lnTo>
                  <a:cubicBezTo>
                    <a:pt x="10151" y="5385"/>
                    <a:pt x="10631" y="4423"/>
                    <a:pt x="10951" y="3505"/>
                  </a:cubicBezTo>
                  <a:cubicBezTo>
                    <a:pt x="10954" y="3484"/>
                    <a:pt x="10954" y="3464"/>
                    <a:pt x="10948" y="3447"/>
                  </a:cubicBezTo>
                  <a:close/>
                  <a:moveTo>
                    <a:pt x="12594" y="4443"/>
                  </a:moveTo>
                  <a:lnTo>
                    <a:pt x="12594" y="4446"/>
                  </a:lnTo>
                  <a:cubicBezTo>
                    <a:pt x="12744" y="4541"/>
                    <a:pt x="12894" y="4639"/>
                    <a:pt x="13047" y="4737"/>
                  </a:cubicBezTo>
                  <a:cubicBezTo>
                    <a:pt x="13036" y="4743"/>
                    <a:pt x="13027" y="4740"/>
                    <a:pt x="13018" y="4752"/>
                  </a:cubicBezTo>
                  <a:cubicBezTo>
                    <a:pt x="12603" y="5199"/>
                    <a:pt x="12262" y="5563"/>
                    <a:pt x="11895" y="6048"/>
                  </a:cubicBezTo>
                  <a:cubicBezTo>
                    <a:pt x="12028" y="5869"/>
                    <a:pt x="12389" y="5090"/>
                    <a:pt x="12594" y="4443"/>
                  </a:cubicBezTo>
                  <a:close/>
                  <a:moveTo>
                    <a:pt x="8956" y="3363"/>
                  </a:moveTo>
                  <a:cubicBezTo>
                    <a:pt x="8486" y="3961"/>
                    <a:pt x="8018" y="5413"/>
                    <a:pt x="7628" y="6354"/>
                  </a:cubicBezTo>
                  <a:cubicBezTo>
                    <a:pt x="7415" y="6267"/>
                    <a:pt x="7204" y="6169"/>
                    <a:pt x="6999" y="6068"/>
                  </a:cubicBezTo>
                  <a:cubicBezTo>
                    <a:pt x="7640" y="5162"/>
                    <a:pt x="8260" y="4238"/>
                    <a:pt x="8953" y="3366"/>
                  </a:cubicBezTo>
                  <a:lnTo>
                    <a:pt x="8956" y="3363"/>
                  </a:lnTo>
                  <a:close/>
                  <a:moveTo>
                    <a:pt x="9332" y="4353"/>
                  </a:moveTo>
                  <a:cubicBezTo>
                    <a:pt x="9409" y="4353"/>
                    <a:pt x="8430" y="6183"/>
                    <a:pt x="8269" y="6519"/>
                  </a:cubicBezTo>
                  <a:cubicBezTo>
                    <a:pt x="8260" y="6542"/>
                    <a:pt x="8258" y="6565"/>
                    <a:pt x="8263" y="6591"/>
                  </a:cubicBezTo>
                  <a:cubicBezTo>
                    <a:pt x="8171" y="6559"/>
                    <a:pt x="8084" y="6522"/>
                    <a:pt x="7995" y="6490"/>
                  </a:cubicBezTo>
                  <a:cubicBezTo>
                    <a:pt x="8304" y="5959"/>
                    <a:pt x="8616" y="5427"/>
                    <a:pt x="8948" y="4902"/>
                  </a:cubicBezTo>
                  <a:lnTo>
                    <a:pt x="8950" y="4899"/>
                  </a:lnTo>
                  <a:cubicBezTo>
                    <a:pt x="9198" y="4507"/>
                    <a:pt x="9309" y="4353"/>
                    <a:pt x="9332" y="4353"/>
                  </a:cubicBezTo>
                  <a:close/>
                  <a:moveTo>
                    <a:pt x="10362" y="4180"/>
                  </a:moveTo>
                  <a:lnTo>
                    <a:pt x="10362" y="4180"/>
                  </a:lnTo>
                  <a:cubicBezTo>
                    <a:pt x="9862" y="4826"/>
                    <a:pt x="9546" y="5934"/>
                    <a:pt x="9210" y="6677"/>
                  </a:cubicBezTo>
                  <a:cubicBezTo>
                    <a:pt x="9181" y="6735"/>
                    <a:pt x="9190" y="6804"/>
                    <a:pt x="9230" y="6856"/>
                  </a:cubicBezTo>
                  <a:cubicBezTo>
                    <a:pt x="9011" y="6807"/>
                    <a:pt x="8795" y="6750"/>
                    <a:pt x="8578" y="6683"/>
                  </a:cubicBezTo>
                  <a:cubicBezTo>
                    <a:pt x="9164" y="5838"/>
                    <a:pt x="9730" y="4991"/>
                    <a:pt x="10362" y="4180"/>
                  </a:cubicBezTo>
                  <a:close/>
                  <a:moveTo>
                    <a:pt x="11109" y="4843"/>
                  </a:moveTo>
                  <a:cubicBezTo>
                    <a:pt x="11250" y="4843"/>
                    <a:pt x="10183" y="6783"/>
                    <a:pt x="10157" y="6833"/>
                  </a:cubicBezTo>
                  <a:cubicBezTo>
                    <a:pt x="10117" y="6903"/>
                    <a:pt x="10134" y="6992"/>
                    <a:pt x="10198" y="7041"/>
                  </a:cubicBezTo>
                  <a:cubicBezTo>
                    <a:pt x="10111" y="7027"/>
                    <a:pt x="10022" y="7012"/>
                    <a:pt x="9935" y="7001"/>
                  </a:cubicBezTo>
                  <a:cubicBezTo>
                    <a:pt x="9773" y="6972"/>
                    <a:pt x="9612" y="6934"/>
                    <a:pt x="9450" y="6900"/>
                  </a:cubicBezTo>
                  <a:lnTo>
                    <a:pt x="9453" y="6900"/>
                  </a:lnTo>
                  <a:cubicBezTo>
                    <a:pt x="9476" y="6888"/>
                    <a:pt x="9499" y="6874"/>
                    <a:pt x="9519" y="6854"/>
                  </a:cubicBezTo>
                  <a:cubicBezTo>
                    <a:pt x="9955" y="6190"/>
                    <a:pt x="10443" y="5557"/>
                    <a:pt x="10974" y="4965"/>
                  </a:cubicBezTo>
                  <a:cubicBezTo>
                    <a:pt x="11046" y="4881"/>
                    <a:pt x="11089" y="4843"/>
                    <a:pt x="11109" y="4843"/>
                  </a:cubicBezTo>
                  <a:close/>
                  <a:moveTo>
                    <a:pt x="12727" y="7223"/>
                  </a:moveTo>
                  <a:cubicBezTo>
                    <a:pt x="12727" y="7223"/>
                    <a:pt x="12727" y="7223"/>
                    <a:pt x="12728" y="7223"/>
                  </a:cubicBezTo>
                  <a:lnTo>
                    <a:pt x="12728" y="7223"/>
                  </a:lnTo>
                  <a:cubicBezTo>
                    <a:pt x="12728" y="7223"/>
                    <a:pt x="12729" y="7223"/>
                    <a:pt x="12730" y="7223"/>
                  </a:cubicBezTo>
                  <a:close/>
                  <a:moveTo>
                    <a:pt x="12175" y="4749"/>
                  </a:moveTo>
                  <a:lnTo>
                    <a:pt x="12175" y="4749"/>
                  </a:lnTo>
                  <a:cubicBezTo>
                    <a:pt x="12014" y="5422"/>
                    <a:pt x="11667" y="6083"/>
                    <a:pt x="11399" y="6721"/>
                  </a:cubicBezTo>
                  <a:cubicBezTo>
                    <a:pt x="11346" y="6848"/>
                    <a:pt x="11451" y="6926"/>
                    <a:pt x="11560" y="6926"/>
                  </a:cubicBezTo>
                  <a:cubicBezTo>
                    <a:pt x="11619" y="6926"/>
                    <a:pt x="11679" y="6903"/>
                    <a:pt x="11716" y="6854"/>
                  </a:cubicBezTo>
                  <a:cubicBezTo>
                    <a:pt x="12453" y="5887"/>
                    <a:pt x="12726" y="5550"/>
                    <a:pt x="12755" y="5550"/>
                  </a:cubicBezTo>
                  <a:cubicBezTo>
                    <a:pt x="12802" y="5550"/>
                    <a:pt x="12179" y="6475"/>
                    <a:pt x="11884" y="6992"/>
                  </a:cubicBezTo>
                  <a:cubicBezTo>
                    <a:pt x="11823" y="7099"/>
                    <a:pt x="11898" y="7206"/>
                    <a:pt x="11990" y="7240"/>
                  </a:cubicBezTo>
                  <a:lnTo>
                    <a:pt x="11990" y="7243"/>
                  </a:lnTo>
                  <a:cubicBezTo>
                    <a:pt x="11451" y="7226"/>
                    <a:pt x="10902" y="7154"/>
                    <a:pt x="10374" y="7070"/>
                  </a:cubicBezTo>
                  <a:cubicBezTo>
                    <a:pt x="10408" y="7059"/>
                    <a:pt x="10437" y="7041"/>
                    <a:pt x="10460" y="7012"/>
                  </a:cubicBezTo>
                  <a:cubicBezTo>
                    <a:pt x="10931" y="6343"/>
                    <a:pt x="12008" y="5445"/>
                    <a:pt x="12175" y="4749"/>
                  </a:cubicBezTo>
                  <a:close/>
                  <a:moveTo>
                    <a:pt x="14268" y="5491"/>
                  </a:moveTo>
                  <a:lnTo>
                    <a:pt x="14268" y="5491"/>
                  </a:lnTo>
                  <a:cubicBezTo>
                    <a:pt x="14416" y="5580"/>
                    <a:pt x="14560" y="5673"/>
                    <a:pt x="14710" y="5756"/>
                  </a:cubicBezTo>
                  <a:cubicBezTo>
                    <a:pt x="14527" y="6757"/>
                    <a:pt x="14007" y="7259"/>
                    <a:pt x="13148" y="7259"/>
                  </a:cubicBezTo>
                  <a:cubicBezTo>
                    <a:pt x="13016" y="7259"/>
                    <a:pt x="12876" y="7247"/>
                    <a:pt x="12728" y="7223"/>
                  </a:cubicBezTo>
                  <a:lnTo>
                    <a:pt x="12728" y="7223"/>
                  </a:lnTo>
                  <a:cubicBezTo>
                    <a:pt x="12552" y="7238"/>
                    <a:pt x="12376" y="7244"/>
                    <a:pt x="12198" y="7244"/>
                  </a:cubicBezTo>
                  <a:cubicBezTo>
                    <a:pt x="12164" y="7244"/>
                    <a:pt x="12129" y="7244"/>
                    <a:pt x="12094" y="7243"/>
                  </a:cubicBezTo>
                  <a:cubicBezTo>
                    <a:pt x="12123" y="7238"/>
                    <a:pt x="12146" y="7226"/>
                    <a:pt x="12167" y="7206"/>
                  </a:cubicBezTo>
                  <a:cubicBezTo>
                    <a:pt x="12686" y="6625"/>
                    <a:pt x="13125" y="5550"/>
                    <a:pt x="13251" y="5550"/>
                  </a:cubicBezTo>
                  <a:cubicBezTo>
                    <a:pt x="13323" y="5550"/>
                    <a:pt x="13295" y="5896"/>
                    <a:pt x="13125" y="6874"/>
                  </a:cubicBezTo>
                  <a:cubicBezTo>
                    <a:pt x="13102" y="7001"/>
                    <a:pt x="13213" y="7108"/>
                    <a:pt x="13320" y="7108"/>
                  </a:cubicBezTo>
                  <a:cubicBezTo>
                    <a:pt x="13374" y="7108"/>
                    <a:pt x="13426" y="7081"/>
                    <a:pt x="13460" y="7015"/>
                  </a:cubicBezTo>
                  <a:cubicBezTo>
                    <a:pt x="13552" y="6833"/>
                    <a:pt x="13630" y="6646"/>
                    <a:pt x="13697" y="6452"/>
                  </a:cubicBezTo>
                  <a:lnTo>
                    <a:pt x="13697" y="6452"/>
                  </a:lnTo>
                  <a:cubicBezTo>
                    <a:pt x="13682" y="6530"/>
                    <a:pt x="13665" y="6617"/>
                    <a:pt x="13648" y="6732"/>
                  </a:cubicBezTo>
                  <a:cubicBezTo>
                    <a:pt x="13627" y="6864"/>
                    <a:pt x="13732" y="6967"/>
                    <a:pt x="13839" y="6967"/>
                  </a:cubicBezTo>
                  <a:cubicBezTo>
                    <a:pt x="13894" y="6967"/>
                    <a:pt x="13949" y="6940"/>
                    <a:pt x="13988" y="6877"/>
                  </a:cubicBezTo>
                  <a:cubicBezTo>
                    <a:pt x="14023" y="6819"/>
                    <a:pt x="14058" y="6761"/>
                    <a:pt x="14092" y="6703"/>
                  </a:cubicBezTo>
                  <a:cubicBezTo>
                    <a:pt x="14121" y="6657"/>
                    <a:pt x="14127" y="6602"/>
                    <a:pt x="14110" y="6553"/>
                  </a:cubicBezTo>
                  <a:cubicBezTo>
                    <a:pt x="14121" y="6481"/>
                    <a:pt x="14124" y="6403"/>
                    <a:pt x="14121" y="6328"/>
                  </a:cubicBezTo>
                  <a:cubicBezTo>
                    <a:pt x="14216" y="5967"/>
                    <a:pt x="14228" y="5860"/>
                    <a:pt x="14274" y="5505"/>
                  </a:cubicBezTo>
                  <a:cubicBezTo>
                    <a:pt x="14274" y="5500"/>
                    <a:pt x="14268" y="5497"/>
                    <a:pt x="14268" y="5491"/>
                  </a:cubicBezTo>
                  <a:close/>
                  <a:moveTo>
                    <a:pt x="1796" y="0"/>
                  </a:moveTo>
                  <a:cubicBezTo>
                    <a:pt x="1272" y="0"/>
                    <a:pt x="775" y="193"/>
                    <a:pt x="113" y="649"/>
                  </a:cubicBezTo>
                  <a:cubicBezTo>
                    <a:pt x="1" y="727"/>
                    <a:pt x="7" y="866"/>
                    <a:pt x="113" y="944"/>
                  </a:cubicBezTo>
                  <a:cubicBezTo>
                    <a:pt x="1615" y="2067"/>
                    <a:pt x="3188" y="3069"/>
                    <a:pt x="4588" y="4275"/>
                  </a:cubicBezTo>
                  <a:cubicBezTo>
                    <a:pt x="4551" y="4371"/>
                    <a:pt x="4516" y="4457"/>
                    <a:pt x="4490" y="4521"/>
                  </a:cubicBezTo>
                  <a:cubicBezTo>
                    <a:pt x="4447" y="4635"/>
                    <a:pt x="4536" y="4703"/>
                    <a:pt x="4630" y="4703"/>
                  </a:cubicBezTo>
                  <a:cubicBezTo>
                    <a:pt x="4681" y="4703"/>
                    <a:pt x="4734" y="4683"/>
                    <a:pt x="4767" y="4639"/>
                  </a:cubicBezTo>
                  <a:cubicBezTo>
                    <a:pt x="4799" y="4599"/>
                    <a:pt x="4825" y="4558"/>
                    <a:pt x="4857" y="4518"/>
                  </a:cubicBezTo>
                  <a:cubicBezTo>
                    <a:pt x="4952" y="4605"/>
                    <a:pt x="5050" y="4688"/>
                    <a:pt x="5145" y="4778"/>
                  </a:cubicBezTo>
                  <a:cubicBezTo>
                    <a:pt x="5140" y="4784"/>
                    <a:pt x="5134" y="4795"/>
                    <a:pt x="5131" y="4801"/>
                  </a:cubicBezTo>
                  <a:cubicBezTo>
                    <a:pt x="5072" y="4911"/>
                    <a:pt x="5168" y="5032"/>
                    <a:pt x="5270" y="5032"/>
                  </a:cubicBezTo>
                  <a:cubicBezTo>
                    <a:pt x="5303" y="5032"/>
                    <a:pt x="5336" y="5020"/>
                    <a:pt x="5365" y="4991"/>
                  </a:cubicBezTo>
                  <a:cubicBezTo>
                    <a:pt x="5757" y="5375"/>
                    <a:pt x="6124" y="5785"/>
                    <a:pt x="6465" y="6218"/>
                  </a:cubicBezTo>
                  <a:cubicBezTo>
                    <a:pt x="6436" y="6267"/>
                    <a:pt x="6407" y="6319"/>
                    <a:pt x="6381" y="6369"/>
                  </a:cubicBezTo>
                  <a:cubicBezTo>
                    <a:pt x="6311" y="6502"/>
                    <a:pt x="6416" y="6612"/>
                    <a:pt x="6528" y="6612"/>
                  </a:cubicBezTo>
                  <a:cubicBezTo>
                    <a:pt x="6579" y="6612"/>
                    <a:pt x="6631" y="6589"/>
                    <a:pt x="6670" y="6536"/>
                  </a:cubicBezTo>
                  <a:cubicBezTo>
                    <a:pt x="6678" y="6524"/>
                    <a:pt x="6687" y="6513"/>
                    <a:pt x="6696" y="6498"/>
                  </a:cubicBezTo>
                  <a:cubicBezTo>
                    <a:pt x="6701" y="6507"/>
                    <a:pt x="6707" y="6516"/>
                    <a:pt x="6713" y="6524"/>
                  </a:cubicBezTo>
                  <a:cubicBezTo>
                    <a:pt x="6728" y="6545"/>
                    <a:pt x="6748" y="6554"/>
                    <a:pt x="6768" y="6554"/>
                  </a:cubicBezTo>
                  <a:cubicBezTo>
                    <a:pt x="6814" y="6554"/>
                    <a:pt x="6858" y="6507"/>
                    <a:pt x="6831" y="6455"/>
                  </a:cubicBezTo>
                  <a:cubicBezTo>
                    <a:pt x="6817" y="6426"/>
                    <a:pt x="6800" y="6400"/>
                    <a:pt x="6782" y="6374"/>
                  </a:cubicBezTo>
                  <a:cubicBezTo>
                    <a:pt x="6785" y="6371"/>
                    <a:pt x="6785" y="6369"/>
                    <a:pt x="6788" y="6369"/>
                  </a:cubicBezTo>
                  <a:cubicBezTo>
                    <a:pt x="7002" y="6475"/>
                    <a:pt x="7238" y="6579"/>
                    <a:pt x="7484" y="6683"/>
                  </a:cubicBezTo>
                  <a:cubicBezTo>
                    <a:pt x="7422" y="6816"/>
                    <a:pt x="7531" y="6935"/>
                    <a:pt x="7641" y="6935"/>
                  </a:cubicBezTo>
                  <a:cubicBezTo>
                    <a:pt x="7691" y="6935"/>
                    <a:pt x="7741" y="6910"/>
                    <a:pt x="7775" y="6851"/>
                  </a:cubicBezTo>
                  <a:cubicBezTo>
                    <a:pt x="7784" y="6836"/>
                    <a:pt x="7793" y="6825"/>
                    <a:pt x="7799" y="6813"/>
                  </a:cubicBezTo>
                  <a:cubicBezTo>
                    <a:pt x="9081" y="7310"/>
                    <a:pt x="10659" y="7694"/>
                    <a:pt x="12129" y="7694"/>
                  </a:cubicBezTo>
                  <a:cubicBezTo>
                    <a:pt x="13658" y="7694"/>
                    <a:pt x="15069" y="7278"/>
                    <a:pt x="15905" y="6140"/>
                  </a:cubicBezTo>
                  <a:cubicBezTo>
                    <a:pt x="15954" y="6057"/>
                    <a:pt x="15925" y="5950"/>
                    <a:pt x="15842" y="5904"/>
                  </a:cubicBezTo>
                  <a:cubicBezTo>
                    <a:pt x="13812" y="4954"/>
                    <a:pt x="11208" y="2347"/>
                    <a:pt x="8769" y="2113"/>
                  </a:cubicBezTo>
                  <a:cubicBezTo>
                    <a:pt x="8806" y="1998"/>
                    <a:pt x="8858" y="1891"/>
                    <a:pt x="8890" y="1770"/>
                  </a:cubicBezTo>
                  <a:cubicBezTo>
                    <a:pt x="8919" y="1662"/>
                    <a:pt x="8820" y="1557"/>
                    <a:pt x="8721" y="1557"/>
                  </a:cubicBezTo>
                  <a:cubicBezTo>
                    <a:pt x="8682" y="1557"/>
                    <a:pt x="8643" y="1573"/>
                    <a:pt x="8613" y="1611"/>
                  </a:cubicBezTo>
                  <a:cubicBezTo>
                    <a:pt x="8483" y="1770"/>
                    <a:pt x="8367" y="1940"/>
                    <a:pt x="8240" y="2104"/>
                  </a:cubicBezTo>
                  <a:cubicBezTo>
                    <a:pt x="8032" y="2113"/>
                    <a:pt x="7822" y="2148"/>
                    <a:pt x="7620" y="2203"/>
                  </a:cubicBezTo>
                  <a:cubicBezTo>
                    <a:pt x="7622" y="2114"/>
                    <a:pt x="7542" y="2044"/>
                    <a:pt x="7461" y="2044"/>
                  </a:cubicBezTo>
                  <a:cubicBezTo>
                    <a:pt x="7425" y="2044"/>
                    <a:pt x="7389" y="2058"/>
                    <a:pt x="7360" y="2090"/>
                  </a:cubicBezTo>
                  <a:cubicBezTo>
                    <a:pt x="7308" y="2148"/>
                    <a:pt x="7262" y="2208"/>
                    <a:pt x="7212" y="2269"/>
                  </a:cubicBezTo>
                  <a:cubicBezTo>
                    <a:pt x="7179" y="2272"/>
                    <a:pt x="7144" y="2273"/>
                    <a:pt x="7109" y="2273"/>
                  </a:cubicBezTo>
                  <a:cubicBezTo>
                    <a:pt x="6015" y="2273"/>
                    <a:pt x="4457" y="822"/>
                    <a:pt x="3511" y="450"/>
                  </a:cubicBezTo>
                  <a:cubicBezTo>
                    <a:pt x="2808" y="170"/>
                    <a:pt x="229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89"/>
            <p:cNvSpPr/>
            <p:nvPr/>
          </p:nvSpPr>
          <p:spPr>
            <a:xfrm>
              <a:off x="6167800" y="4229200"/>
              <a:ext cx="43975" cy="65425"/>
            </a:xfrm>
            <a:custGeom>
              <a:avLst/>
              <a:gdLst/>
              <a:ahLst/>
              <a:cxnLst/>
              <a:rect l="l" t="t" r="r" b="b"/>
              <a:pathLst>
                <a:path w="1759" h="2617" extrusionOk="0">
                  <a:moveTo>
                    <a:pt x="1759" y="0"/>
                  </a:moveTo>
                  <a:cubicBezTo>
                    <a:pt x="1236" y="792"/>
                    <a:pt x="702" y="1574"/>
                    <a:pt x="168" y="2359"/>
                  </a:cubicBezTo>
                  <a:cubicBezTo>
                    <a:pt x="113" y="2446"/>
                    <a:pt x="56" y="2529"/>
                    <a:pt x="1" y="2616"/>
                  </a:cubicBezTo>
                  <a:cubicBezTo>
                    <a:pt x="598" y="1750"/>
                    <a:pt x="1190" y="881"/>
                    <a:pt x="1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89"/>
            <p:cNvSpPr/>
            <p:nvPr/>
          </p:nvSpPr>
          <p:spPr>
            <a:xfrm>
              <a:off x="6091225" y="4333200"/>
              <a:ext cx="12375" cy="16700"/>
            </a:xfrm>
            <a:custGeom>
              <a:avLst/>
              <a:gdLst/>
              <a:ahLst/>
              <a:cxnLst/>
              <a:rect l="l" t="t" r="r" b="b"/>
              <a:pathLst>
                <a:path w="495" h="668" extrusionOk="0">
                  <a:moveTo>
                    <a:pt x="494" y="1"/>
                  </a:moveTo>
                  <a:lnTo>
                    <a:pt x="494" y="1"/>
                  </a:lnTo>
                  <a:cubicBezTo>
                    <a:pt x="330" y="223"/>
                    <a:pt x="165" y="445"/>
                    <a:pt x="1" y="668"/>
                  </a:cubicBezTo>
                  <a:lnTo>
                    <a:pt x="451" y="73"/>
                  </a:lnTo>
                  <a:cubicBezTo>
                    <a:pt x="465" y="50"/>
                    <a:pt x="483" y="27"/>
                    <a:pt x="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89"/>
            <p:cNvSpPr/>
            <p:nvPr/>
          </p:nvSpPr>
          <p:spPr>
            <a:xfrm>
              <a:off x="6144775" y="4219175"/>
              <a:ext cx="40950" cy="59275"/>
            </a:xfrm>
            <a:custGeom>
              <a:avLst/>
              <a:gdLst/>
              <a:ahLst/>
              <a:cxnLst/>
              <a:rect l="l" t="t" r="r" b="b"/>
              <a:pathLst>
                <a:path w="1638" h="2371" extrusionOk="0">
                  <a:moveTo>
                    <a:pt x="1638" y="0"/>
                  </a:moveTo>
                  <a:cubicBezTo>
                    <a:pt x="1147" y="736"/>
                    <a:pt x="639" y="1464"/>
                    <a:pt x="113" y="2180"/>
                  </a:cubicBezTo>
                  <a:lnTo>
                    <a:pt x="1" y="2370"/>
                  </a:lnTo>
                  <a:cubicBezTo>
                    <a:pt x="569" y="1591"/>
                    <a:pt x="1118" y="803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89"/>
            <p:cNvSpPr/>
            <p:nvPr/>
          </p:nvSpPr>
          <p:spPr>
            <a:xfrm>
              <a:off x="5868925" y="3998175"/>
              <a:ext cx="673275" cy="683025"/>
            </a:xfrm>
            <a:custGeom>
              <a:avLst/>
              <a:gdLst/>
              <a:ahLst/>
              <a:cxnLst/>
              <a:rect l="l" t="t" r="r" b="b"/>
              <a:pathLst>
                <a:path w="26931" h="27321" extrusionOk="0">
                  <a:moveTo>
                    <a:pt x="16994" y="936"/>
                  </a:moveTo>
                  <a:lnTo>
                    <a:pt x="16994" y="936"/>
                  </a:lnTo>
                  <a:cubicBezTo>
                    <a:pt x="16693" y="1244"/>
                    <a:pt x="16407" y="1565"/>
                    <a:pt x="16133" y="1903"/>
                  </a:cubicBezTo>
                  <a:cubicBezTo>
                    <a:pt x="16217" y="1628"/>
                    <a:pt x="16286" y="1348"/>
                    <a:pt x="16358" y="1065"/>
                  </a:cubicBezTo>
                  <a:cubicBezTo>
                    <a:pt x="16569" y="1022"/>
                    <a:pt x="16783" y="976"/>
                    <a:pt x="16994" y="936"/>
                  </a:cubicBezTo>
                  <a:close/>
                  <a:moveTo>
                    <a:pt x="19886" y="684"/>
                  </a:moveTo>
                  <a:cubicBezTo>
                    <a:pt x="20394" y="693"/>
                    <a:pt x="20905" y="742"/>
                    <a:pt x="21408" y="835"/>
                  </a:cubicBezTo>
                  <a:cubicBezTo>
                    <a:pt x="20911" y="1571"/>
                    <a:pt x="20409" y="2316"/>
                    <a:pt x="19901" y="3063"/>
                  </a:cubicBezTo>
                  <a:cubicBezTo>
                    <a:pt x="20227" y="2388"/>
                    <a:pt x="20533" y="1703"/>
                    <a:pt x="20804" y="996"/>
                  </a:cubicBezTo>
                  <a:cubicBezTo>
                    <a:pt x="20846" y="888"/>
                    <a:pt x="20740" y="793"/>
                    <a:pt x="20639" y="793"/>
                  </a:cubicBezTo>
                  <a:cubicBezTo>
                    <a:pt x="20600" y="793"/>
                    <a:pt x="20562" y="807"/>
                    <a:pt x="20533" y="840"/>
                  </a:cubicBezTo>
                  <a:cubicBezTo>
                    <a:pt x="19941" y="1527"/>
                    <a:pt x="19361" y="2240"/>
                    <a:pt x="18789" y="2971"/>
                  </a:cubicBezTo>
                  <a:cubicBezTo>
                    <a:pt x="19182" y="2217"/>
                    <a:pt x="19549" y="1455"/>
                    <a:pt x="19886" y="684"/>
                  </a:cubicBezTo>
                  <a:close/>
                  <a:moveTo>
                    <a:pt x="8844" y="4002"/>
                  </a:moveTo>
                  <a:cubicBezTo>
                    <a:pt x="8220" y="4807"/>
                    <a:pt x="7602" y="5615"/>
                    <a:pt x="7002" y="6432"/>
                  </a:cubicBezTo>
                  <a:cubicBezTo>
                    <a:pt x="7253" y="5887"/>
                    <a:pt x="7489" y="5335"/>
                    <a:pt x="7706" y="4769"/>
                  </a:cubicBezTo>
                  <a:lnTo>
                    <a:pt x="7706" y="4764"/>
                  </a:lnTo>
                  <a:cubicBezTo>
                    <a:pt x="7937" y="4602"/>
                    <a:pt x="8171" y="4437"/>
                    <a:pt x="8399" y="4282"/>
                  </a:cubicBezTo>
                  <a:cubicBezTo>
                    <a:pt x="8532" y="4189"/>
                    <a:pt x="8693" y="4094"/>
                    <a:pt x="8844" y="4002"/>
                  </a:cubicBezTo>
                  <a:close/>
                  <a:moveTo>
                    <a:pt x="7071" y="5676"/>
                  </a:moveTo>
                  <a:cubicBezTo>
                    <a:pt x="7267" y="5676"/>
                    <a:pt x="6872" y="6451"/>
                    <a:pt x="6447" y="7206"/>
                  </a:cubicBezTo>
                  <a:cubicBezTo>
                    <a:pt x="5535" y="8468"/>
                    <a:pt x="4649" y="9747"/>
                    <a:pt x="3785" y="11040"/>
                  </a:cubicBezTo>
                  <a:lnTo>
                    <a:pt x="3785" y="11037"/>
                  </a:lnTo>
                  <a:cubicBezTo>
                    <a:pt x="4735" y="9360"/>
                    <a:pt x="5824" y="7755"/>
                    <a:pt x="6739" y="6057"/>
                  </a:cubicBezTo>
                  <a:cubicBezTo>
                    <a:pt x="6762" y="6008"/>
                    <a:pt x="6750" y="5950"/>
                    <a:pt x="6713" y="5913"/>
                  </a:cubicBezTo>
                  <a:cubicBezTo>
                    <a:pt x="6897" y="5747"/>
                    <a:pt x="7011" y="5676"/>
                    <a:pt x="7071" y="5676"/>
                  </a:cubicBezTo>
                  <a:close/>
                  <a:moveTo>
                    <a:pt x="4123" y="7529"/>
                  </a:moveTo>
                  <a:cubicBezTo>
                    <a:pt x="4016" y="7662"/>
                    <a:pt x="3907" y="7789"/>
                    <a:pt x="3803" y="7925"/>
                  </a:cubicBezTo>
                  <a:cubicBezTo>
                    <a:pt x="3367" y="8491"/>
                    <a:pt x="2940" y="9065"/>
                    <a:pt x="2489" y="9623"/>
                  </a:cubicBezTo>
                  <a:cubicBezTo>
                    <a:pt x="2264" y="9897"/>
                    <a:pt x="2030" y="10160"/>
                    <a:pt x="1782" y="10414"/>
                  </a:cubicBezTo>
                  <a:cubicBezTo>
                    <a:pt x="1548" y="10529"/>
                    <a:pt x="1383" y="10754"/>
                    <a:pt x="1346" y="11011"/>
                  </a:cubicBezTo>
                  <a:cubicBezTo>
                    <a:pt x="1335" y="10978"/>
                    <a:pt x="1304" y="10955"/>
                    <a:pt x="1270" y="10955"/>
                  </a:cubicBezTo>
                  <a:cubicBezTo>
                    <a:pt x="1258" y="10955"/>
                    <a:pt x="1245" y="10958"/>
                    <a:pt x="1233" y="10965"/>
                  </a:cubicBezTo>
                  <a:lnTo>
                    <a:pt x="1066" y="11049"/>
                  </a:lnTo>
                  <a:cubicBezTo>
                    <a:pt x="1265" y="10630"/>
                    <a:pt x="1557" y="10186"/>
                    <a:pt x="1967" y="9698"/>
                  </a:cubicBezTo>
                  <a:cubicBezTo>
                    <a:pt x="2599" y="8947"/>
                    <a:pt x="3338" y="8222"/>
                    <a:pt x="4123" y="7529"/>
                  </a:cubicBezTo>
                  <a:close/>
                  <a:moveTo>
                    <a:pt x="2105" y="10339"/>
                  </a:moveTo>
                  <a:cubicBezTo>
                    <a:pt x="1753" y="10870"/>
                    <a:pt x="1404" y="11404"/>
                    <a:pt x="1037" y="11929"/>
                  </a:cubicBezTo>
                  <a:cubicBezTo>
                    <a:pt x="948" y="12059"/>
                    <a:pt x="872" y="12169"/>
                    <a:pt x="806" y="12270"/>
                  </a:cubicBezTo>
                  <a:cubicBezTo>
                    <a:pt x="774" y="12305"/>
                    <a:pt x="745" y="12345"/>
                    <a:pt x="714" y="12383"/>
                  </a:cubicBezTo>
                  <a:cubicBezTo>
                    <a:pt x="734" y="12056"/>
                    <a:pt x="800" y="11733"/>
                    <a:pt x="910" y="11424"/>
                  </a:cubicBezTo>
                  <a:cubicBezTo>
                    <a:pt x="1049" y="11317"/>
                    <a:pt x="1187" y="11210"/>
                    <a:pt x="1317" y="11098"/>
                  </a:cubicBezTo>
                  <a:lnTo>
                    <a:pt x="1317" y="11101"/>
                  </a:lnTo>
                  <a:cubicBezTo>
                    <a:pt x="1317" y="11101"/>
                    <a:pt x="1317" y="11101"/>
                    <a:pt x="1317" y="11101"/>
                  </a:cubicBezTo>
                  <a:cubicBezTo>
                    <a:pt x="1317" y="11101"/>
                    <a:pt x="1318" y="11097"/>
                    <a:pt x="1320" y="11095"/>
                  </a:cubicBezTo>
                  <a:cubicBezTo>
                    <a:pt x="1597" y="10855"/>
                    <a:pt x="1857" y="10601"/>
                    <a:pt x="2105" y="10339"/>
                  </a:cubicBezTo>
                  <a:close/>
                  <a:moveTo>
                    <a:pt x="15556" y="1250"/>
                  </a:moveTo>
                  <a:lnTo>
                    <a:pt x="15556" y="1250"/>
                  </a:lnTo>
                  <a:cubicBezTo>
                    <a:pt x="15461" y="1383"/>
                    <a:pt x="15365" y="1519"/>
                    <a:pt x="15270" y="1652"/>
                  </a:cubicBezTo>
                  <a:cubicBezTo>
                    <a:pt x="15311" y="1534"/>
                    <a:pt x="15215" y="1428"/>
                    <a:pt x="15122" y="1428"/>
                  </a:cubicBezTo>
                  <a:cubicBezTo>
                    <a:pt x="15078" y="1428"/>
                    <a:pt x="15035" y="1451"/>
                    <a:pt x="15007" y="1507"/>
                  </a:cubicBezTo>
                  <a:cubicBezTo>
                    <a:pt x="14566" y="2411"/>
                    <a:pt x="14081" y="3297"/>
                    <a:pt x="13578" y="4181"/>
                  </a:cubicBezTo>
                  <a:cubicBezTo>
                    <a:pt x="12900" y="5249"/>
                    <a:pt x="12242" y="6331"/>
                    <a:pt x="11595" y="7428"/>
                  </a:cubicBezTo>
                  <a:cubicBezTo>
                    <a:pt x="10381" y="9311"/>
                    <a:pt x="9103" y="11155"/>
                    <a:pt x="7840" y="12967"/>
                  </a:cubicBezTo>
                  <a:lnTo>
                    <a:pt x="7840" y="12967"/>
                  </a:lnTo>
                  <a:cubicBezTo>
                    <a:pt x="10239" y="9490"/>
                    <a:pt x="12558" y="5988"/>
                    <a:pt x="14023" y="1940"/>
                  </a:cubicBezTo>
                  <a:lnTo>
                    <a:pt x="14023" y="1937"/>
                  </a:lnTo>
                  <a:cubicBezTo>
                    <a:pt x="14060" y="1835"/>
                    <a:pt x="13964" y="1745"/>
                    <a:pt x="13871" y="1745"/>
                  </a:cubicBezTo>
                  <a:cubicBezTo>
                    <a:pt x="13835" y="1745"/>
                    <a:pt x="13799" y="1759"/>
                    <a:pt x="13772" y="1790"/>
                  </a:cubicBezTo>
                  <a:cubicBezTo>
                    <a:pt x="12132" y="3661"/>
                    <a:pt x="11029" y="5864"/>
                    <a:pt x="9609" y="7890"/>
                  </a:cubicBezTo>
                  <a:cubicBezTo>
                    <a:pt x="9305" y="8323"/>
                    <a:pt x="8991" y="8748"/>
                    <a:pt x="8682" y="9172"/>
                  </a:cubicBezTo>
                  <a:cubicBezTo>
                    <a:pt x="10146" y="7030"/>
                    <a:pt x="11534" y="4865"/>
                    <a:pt x="12591" y="2445"/>
                  </a:cubicBezTo>
                  <a:cubicBezTo>
                    <a:pt x="12625" y="2359"/>
                    <a:pt x="12579" y="2258"/>
                    <a:pt x="12487" y="2229"/>
                  </a:cubicBezTo>
                  <a:cubicBezTo>
                    <a:pt x="13489" y="1839"/>
                    <a:pt x="14514" y="1513"/>
                    <a:pt x="15556" y="1250"/>
                  </a:cubicBezTo>
                  <a:close/>
                  <a:moveTo>
                    <a:pt x="5163" y="9432"/>
                  </a:moveTo>
                  <a:lnTo>
                    <a:pt x="5163" y="9432"/>
                  </a:lnTo>
                  <a:cubicBezTo>
                    <a:pt x="4556" y="10442"/>
                    <a:pt x="3875" y="11418"/>
                    <a:pt x="3214" y="12391"/>
                  </a:cubicBezTo>
                  <a:cubicBezTo>
                    <a:pt x="3227" y="12372"/>
                    <a:pt x="3234" y="12363"/>
                    <a:pt x="3234" y="12363"/>
                  </a:cubicBezTo>
                  <a:lnTo>
                    <a:pt x="3234" y="12363"/>
                  </a:lnTo>
                  <a:cubicBezTo>
                    <a:pt x="3239" y="12363"/>
                    <a:pt x="2983" y="12764"/>
                    <a:pt x="2674" y="13243"/>
                  </a:cubicBezTo>
                  <a:cubicBezTo>
                    <a:pt x="2706" y="13168"/>
                    <a:pt x="2737" y="13096"/>
                    <a:pt x="2769" y="13021"/>
                  </a:cubicBezTo>
                  <a:cubicBezTo>
                    <a:pt x="3269" y="12247"/>
                    <a:pt x="3774" y="11479"/>
                    <a:pt x="4282" y="10711"/>
                  </a:cubicBezTo>
                  <a:cubicBezTo>
                    <a:pt x="4568" y="10278"/>
                    <a:pt x="4868" y="9856"/>
                    <a:pt x="5163" y="9432"/>
                  </a:cubicBezTo>
                  <a:close/>
                  <a:moveTo>
                    <a:pt x="8994" y="4166"/>
                  </a:moveTo>
                  <a:lnTo>
                    <a:pt x="8994" y="4166"/>
                  </a:lnTo>
                  <a:cubicBezTo>
                    <a:pt x="8523" y="4974"/>
                    <a:pt x="8021" y="5763"/>
                    <a:pt x="7492" y="6533"/>
                  </a:cubicBezTo>
                  <a:cubicBezTo>
                    <a:pt x="6101" y="8641"/>
                    <a:pt x="4750" y="10656"/>
                    <a:pt x="3549" y="12882"/>
                  </a:cubicBezTo>
                  <a:cubicBezTo>
                    <a:pt x="3269" y="13402"/>
                    <a:pt x="2752" y="13904"/>
                    <a:pt x="2299" y="14164"/>
                  </a:cubicBezTo>
                  <a:cubicBezTo>
                    <a:pt x="2316" y="14123"/>
                    <a:pt x="2330" y="14083"/>
                    <a:pt x="2348" y="14043"/>
                  </a:cubicBezTo>
                  <a:lnTo>
                    <a:pt x="2348" y="14040"/>
                  </a:lnTo>
                  <a:cubicBezTo>
                    <a:pt x="3823" y="12007"/>
                    <a:pt x="5226" y="9931"/>
                    <a:pt x="6378" y="7708"/>
                  </a:cubicBezTo>
                  <a:cubicBezTo>
                    <a:pt x="6589" y="7417"/>
                    <a:pt x="6797" y="7122"/>
                    <a:pt x="7007" y="6831"/>
                  </a:cubicBezTo>
                  <a:cubicBezTo>
                    <a:pt x="7668" y="5942"/>
                    <a:pt x="8330" y="5052"/>
                    <a:pt x="8994" y="4166"/>
                  </a:cubicBezTo>
                  <a:close/>
                  <a:moveTo>
                    <a:pt x="6263" y="6614"/>
                  </a:moveTo>
                  <a:cubicBezTo>
                    <a:pt x="5549" y="7460"/>
                    <a:pt x="5047" y="8523"/>
                    <a:pt x="4470" y="9461"/>
                  </a:cubicBezTo>
                  <a:cubicBezTo>
                    <a:pt x="3785" y="10575"/>
                    <a:pt x="3159" y="11667"/>
                    <a:pt x="2619" y="12792"/>
                  </a:cubicBezTo>
                  <a:cubicBezTo>
                    <a:pt x="2293" y="13298"/>
                    <a:pt x="1975" y="13812"/>
                    <a:pt x="1652" y="14323"/>
                  </a:cubicBezTo>
                  <a:cubicBezTo>
                    <a:pt x="1343" y="14227"/>
                    <a:pt x="1317" y="13685"/>
                    <a:pt x="1990" y="12377"/>
                  </a:cubicBezTo>
                  <a:cubicBezTo>
                    <a:pt x="2489" y="11407"/>
                    <a:pt x="3171" y="10520"/>
                    <a:pt x="3809" y="9643"/>
                  </a:cubicBezTo>
                  <a:cubicBezTo>
                    <a:pt x="4571" y="8595"/>
                    <a:pt x="5425" y="7605"/>
                    <a:pt x="6263" y="6614"/>
                  </a:cubicBezTo>
                  <a:close/>
                  <a:moveTo>
                    <a:pt x="12334" y="2287"/>
                  </a:moveTo>
                  <a:lnTo>
                    <a:pt x="12334" y="2287"/>
                  </a:lnTo>
                  <a:cubicBezTo>
                    <a:pt x="11475" y="3200"/>
                    <a:pt x="10664" y="4157"/>
                    <a:pt x="9905" y="5153"/>
                  </a:cubicBezTo>
                  <a:lnTo>
                    <a:pt x="9905" y="5153"/>
                  </a:lnTo>
                  <a:cubicBezTo>
                    <a:pt x="10232" y="4572"/>
                    <a:pt x="10558" y="3994"/>
                    <a:pt x="10859" y="3392"/>
                  </a:cubicBezTo>
                  <a:cubicBezTo>
                    <a:pt x="10920" y="3270"/>
                    <a:pt x="10826" y="3168"/>
                    <a:pt x="10725" y="3168"/>
                  </a:cubicBezTo>
                  <a:cubicBezTo>
                    <a:pt x="10679" y="3168"/>
                    <a:pt x="10631" y="3190"/>
                    <a:pt x="10596" y="3239"/>
                  </a:cubicBezTo>
                  <a:cubicBezTo>
                    <a:pt x="8217" y="6557"/>
                    <a:pt x="6248" y="10128"/>
                    <a:pt x="3990" y="13526"/>
                  </a:cubicBezTo>
                  <a:cubicBezTo>
                    <a:pt x="2786" y="15340"/>
                    <a:pt x="2185" y="16002"/>
                    <a:pt x="1960" y="16002"/>
                  </a:cubicBezTo>
                  <a:cubicBezTo>
                    <a:pt x="1854" y="16002"/>
                    <a:pt x="1831" y="15858"/>
                    <a:pt x="1866" y="15619"/>
                  </a:cubicBezTo>
                  <a:cubicBezTo>
                    <a:pt x="2902" y="14585"/>
                    <a:pt x="3606" y="13370"/>
                    <a:pt x="4340" y="12013"/>
                  </a:cubicBezTo>
                  <a:cubicBezTo>
                    <a:pt x="5925" y="9077"/>
                    <a:pt x="7983" y="6456"/>
                    <a:pt x="9617" y="3548"/>
                  </a:cubicBezTo>
                  <a:cubicBezTo>
                    <a:pt x="10498" y="3072"/>
                    <a:pt x="11404" y="2650"/>
                    <a:pt x="12334" y="2287"/>
                  </a:cubicBezTo>
                  <a:close/>
                  <a:moveTo>
                    <a:pt x="4579" y="13018"/>
                  </a:moveTo>
                  <a:cubicBezTo>
                    <a:pt x="3693" y="14519"/>
                    <a:pt x="2856" y="16037"/>
                    <a:pt x="2102" y="17568"/>
                  </a:cubicBezTo>
                  <a:cubicBezTo>
                    <a:pt x="2050" y="17264"/>
                    <a:pt x="1978" y="16967"/>
                    <a:pt x="1889" y="16673"/>
                  </a:cubicBezTo>
                  <a:cubicBezTo>
                    <a:pt x="1886" y="16661"/>
                    <a:pt x="1880" y="16650"/>
                    <a:pt x="1877" y="16635"/>
                  </a:cubicBezTo>
                  <a:cubicBezTo>
                    <a:pt x="2841" y="15472"/>
                    <a:pt x="3734" y="14262"/>
                    <a:pt x="4579" y="13018"/>
                  </a:cubicBezTo>
                  <a:close/>
                  <a:moveTo>
                    <a:pt x="8829" y="18663"/>
                  </a:moveTo>
                  <a:cubicBezTo>
                    <a:pt x="8810" y="18696"/>
                    <a:pt x="8792" y="18728"/>
                    <a:pt x="8774" y="18760"/>
                  </a:cubicBezTo>
                  <a:lnTo>
                    <a:pt x="8829" y="18663"/>
                  </a:lnTo>
                  <a:close/>
                  <a:moveTo>
                    <a:pt x="9352" y="11343"/>
                  </a:moveTo>
                  <a:lnTo>
                    <a:pt x="9352" y="11343"/>
                  </a:lnTo>
                  <a:cubicBezTo>
                    <a:pt x="7853" y="13988"/>
                    <a:pt x="6346" y="16618"/>
                    <a:pt x="4698" y="19109"/>
                  </a:cubicBezTo>
                  <a:cubicBezTo>
                    <a:pt x="5639" y="17599"/>
                    <a:pt x="7028" y="14874"/>
                    <a:pt x="8468" y="12562"/>
                  </a:cubicBezTo>
                  <a:cubicBezTo>
                    <a:pt x="8763" y="12157"/>
                    <a:pt x="9057" y="11750"/>
                    <a:pt x="9352" y="11343"/>
                  </a:cubicBezTo>
                  <a:close/>
                  <a:moveTo>
                    <a:pt x="19424" y="684"/>
                  </a:moveTo>
                  <a:cubicBezTo>
                    <a:pt x="17421" y="3805"/>
                    <a:pt x="15391" y="6912"/>
                    <a:pt x="13376" y="10027"/>
                  </a:cubicBezTo>
                  <a:cubicBezTo>
                    <a:pt x="12166" y="11898"/>
                    <a:pt x="10980" y="13783"/>
                    <a:pt x="9814" y="15679"/>
                  </a:cubicBezTo>
                  <a:cubicBezTo>
                    <a:pt x="9545" y="16113"/>
                    <a:pt x="7640" y="19711"/>
                    <a:pt x="7514" y="19711"/>
                  </a:cubicBezTo>
                  <a:cubicBezTo>
                    <a:pt x="7484" y="19711"/>
                    <a:pt x="7555" y="19507"/>
                    <a:pt x="7772" y="19008"/>
                  </a:cubicBezTo>
                  <a:cubicBezTo>
                    <a:pt x="8615" y="17083"/>
                    <a:pt x="9684" y="15293"/>
                    <a:pt x="10824" y="13549"/>
                  </a:cubicBezTo>
                  <a:cubicBezTo>
                    <a:pt x="11205" y="12989"/>
                    <a:pt x="11583" y="12423"/>
                    <a:pt x="11956" y="11857"/>
                  </a:cubicBezTo>
                  <a:lnTo>
                    <a:pt x="11956" y="11857"/>
                  </a:lnTo>
                  <a:cubicBezTo>
                    <a:pt x="11889" y="11953"/>
                    <a:pt x="11822" y="12050"/>
                    <a:pt x="11755" y="12146"/>
                  </a:cubicBezTo>
                  <a:lnTo>
                    <a:pt x="11755" y="12146"/>
                  </a:lnTo>
                  <a:cubicBezTo>
                    <a:pt x="11879" y="11964"/>
                    <a:pt x="12003" y="11782"/>
                    <a:pt x="12126" y="11600"/>
                  </a:cubicBezTo>
                  <a:cubicBezTo>
                    <a:pt x="13463" y="9556"/>
                    <a:pt x="14713" y="7466"/>
                    <a:pt x="15720" y="5312"/>
                  </a:cubicBezTo>
                  <a:cubicBezTo>
                    <a:pt x="16342" y="4233"/>
                    <a:pt x="16975" y="3076"/>
                    <a:pt x="17251" y="2211"/>
                  </a:cubicBezTo>
                  <a:lnTo>
                    <a:pt x="17251" y="2211"/>
                  </a:lnTo>
                  <a:cubicBezTo>
                    <a:pt x="16448" y="4737"/>
                    <a:pt x="15159" y="7024"/>
                    <a:pt x="13717" y="9241"/>
                  </a:cubicBezTo>
                  <a:cubicBezTo>
                    <a:pt x="15426" y="6666"/>
                    <a:pt x="17011" y="4019"/>
                    <a:pt x="17969" y="996"/>
                  </a:cubicBezTo>
                  <a:cubicBezTo>
                    <a:pt x="17995" y="915"/>
                    <a:pt x="17938" y="840"/>
                    <a:pt x="17865" y="809"/>
                  </a:cubicBezTo>
                  <a:cubicBezTo>
                    <a:pt x="18382" y="739"/>
                    <a:pt x="18902" y="699"/>
                    <a:pt x="19424" y="684"/>
                  </a:cubicBezTo>
                  <a:close/>
                  <a:moveTo>
                    <a:pt x="21422" y="1490"/>
                  </a:moveTo>
                  <a:cubicBezTo>
                    <a:pt x="20126" y="5232"/>
                    <a:pt x="17819" y="8667"/>
                    <a:pt x="15807" y="12048"/>
                  </a:cubicBezTo>
                  <a:cubicBezTo>
                    <a:pt x="14297" y="14580"/>
                    <a:pt x="13108" y="17371"/>
                    <a:pt x="11439" y="19799"/>
                  </a:cubicBezTo>
                  <a:cubicBezTo>
                    <a:pt x="9975" y="19909"/>
                    <a:pt x="8581" y="20492"/>
                    <a:pt x="7126" y="20911"/>
                  </a:cubicBezTo>
                  <a:cubicBezTo>
                    <a:pt x="10844" y="14392"/>
                    <a:pt x="15016" y="8159"/>
                    <a:pt x="19084" y="1857"/>
                  </a:cubicBezTo>
                  <a:lnTo>
                    <a:pt x="19084" y="1857"/>
                  </a:lnTo>
                  <a:cubicBezTo>
                    <a:pt x="17202" y="4773"/>
                    <a:pt x="15083" y="8086"/>
                    <a:pt x="13021" y="11473"/>
                  </a:cubicBezTo>
                  <a:cubicBezTo>
                    <a:pt x="12880" y="11707"/>
                    <a:pt x="12735" y="11941"/>
                    <a:pt x="12594" y="12175"/>
                  </a:cubicBezTo>
                  <a:cubicBezTo>
                    <a:pt x="11375" y="14190"/>
                    <a:pt x="10189" y="16219"/>
                    <a:pt x="9086" y="18211"/>
                  </a:cubicBezTo>
                  <a:lnTo>
                    <a:pt x="8829" y="18663"/>
                  </a:lnTo>
                  <a:lnTo>
                    <a:pt x="8829" y="18663"/>
                  </a:lnTo>
                  <a:cubicBezTo>
                    <a:pt x="8875" y="18585"/>
                    <a:pt x="8923" y="18506"/>
                    <a:pt x="8968" y="18428"/>
                  </a:cubicBezTo>
                  <a:lnTo>
                    <a:pt x="8968" y="18428"/>
                  </a:lnTo>
                  <a:cubicBezTo>
                    <a:pt x="8662" y="18985"/>
                    <a:pt x="8353" y="19542"/>
                    <a:pt x="8064" y="20088"/>
                  </a:cubicBezTo>
                  <a:cubicBezTo>
                    <a:pt x="7994" y="20217"/>
                    <a:pt x="8107" y="20335"/>
                    <a:pt x="8217" y="20335"/>
                  </a:cubicBezTo>
                  <a:cubicBezTo>
                    <a:pt x="8266" y="20335"/>
                    <a:pt x="8315" y="20311"/>
                    <a:pt x="8347" y="20253"/>
                  </a:cubicBezTo>
                  <a:cubicBezTo>
                    <a:pt x="11471" y="14398"/>
                    <a:pt x="15385" y="9013"/>
                    <a:pt x="18936" y="3418"/>
                  </a:cubicBezTo>
                  <a:cubicBezTo>
                    <a:pt x="18998" y="3321"/>
                    <a:pt x="19035" y="3278"/>
                    <a:pt x="19052" y="3278"/>
                  </a:cubicBezTo>
                  <a:cubicBezTo>
                    <a:pt x="19148" y="3278"/>
                    <a:pt x="18615" y="4646"/>
                    <a:pt x="18281" y="5465"/>
                  </a:cubicBezTo>
                  <a:cubicBezTo>
                    <a:pt x="16618" y="7948"/>
                    <a:pt x="14981" y="10480"/>
                    <a:pt x="13506" y="13052"/>
                  </a:cubicBezTo>
                  <a:cubicBezTo>
                    <a:pt x="12120" y="15206"/>
                    <a:pt x="10836" y="17403"/>
                    <a:pt x="9796" y="19773"/>
                  </a:cubicBezTo>
                  <a:cubicBezTo>
                    <a:pt x="9739" y="19902"/>
                    <a:pt x="9844" y="20021"/>
                    <a:pt x="9950" y="20021"/>
                  </a:cubicBezTo>
                  <a:cubicBezTo>
                    <a:pt x="9998" y="20021"/>
                    <a:pt x="10046" y="19996"/>
                    <a:pt x="10079" y="19938"/>
                  </a:cubicBezTo>
                  <a:cubicBezTo>
                    <a:pt x="12002" y="16592"/>
                    <a:pt x="13965" y="13272"/>
                    <a:pt x="15972" y="9978"/>
                  </a:cubicBezTo>
                  <a:cubicBezTo>
                    <a:pt x="17559" y="7377"/>
                    <a:pt x="20438" y="4331"/>
                    <a:pt x="21422" y="1490"/>
                  </a:cubicBezTo>
                  <a:close/>
                  <a:moveTo>
                    <a:pt x="9868" y="14938"/>
                  </a:moveTo>
                  <a:cubicBezTo>
                    <a:pt x="8598" y="16880"/>
                    <a:pt x="7440" y="18884"/>
                    <a:pt x="6606" y="21049"/>
                  </a:cubicBezTo>
                  <a:cubicBezTo>
                    <a:pt x="6303" y="21127"/>
                    <a:pt x="5994" y="21188"/>
                    <a:pt x="5679" y="21234"/>
                  </a:cubicBezTo>
                  <a:cubicBezTo>
                    <a:pt x="6929" y="19306"/>
                    <a:pt x="8208" y="17394"/>
                    <a:pt x="9490" y="15486"/>
                  </a:cubicBezTo>
                  <a:lnTo>
                    <a:pt x="9868" y="14938"/>
                  </a:lnTo>
                  <a:close/>
                  <a:moveTo>
                    <a:pt x="22067" y="0"/>
                  </a:moveTo>
                  <a:cubicBezTo>
                    <a:pt x="22010" y="0"/>
                    <a:pt x="21952" y="24"/>
                    <a:pt x="21916" y="78"/>
                  </a:cubicBezTo>
                  <a:cubicBezTo>
                    <a:pt x="21841" y="191"/>
                    <a:pt x="21763" y="306"/>
                    <a:pt x="21688" y="419"/>
                  </a:cubicBezTo>
                  <a:cubicBezTo>
                    <a:pt x="21131" y="306"/>
                    <a:pt x="20562" y="246"/>
                    <a:pt x="19993" y="246"/>
                  </a:cubicBezTo>
                  <a:cubicBezTo>
                    <a:pt x="19961" y="191"/>
                    <a:pt x="19905" y="155"/>
                    <a:pt x="19846" y="155"/>
                  </a:cubicBezTo>
                  <a:cubicBezTo>
                    <a:pt x="19799" y="155"/>
                    <a:pt x="19751" y="179"/>
                    <a:pt x="19713" y="237"/>
                  </a:cubicBezTo>
                  <a:cubicBezTo>
                    <a:pt x="19713" y="240"/>
                    <a:pt x="19710" y="240"/>
                    <a:pt x="19707" y="243"/>
                  </a:cubicBezTo>
                  <a:cubicBezTo>
                    <a:pt x="18668" y="257"/>
                    <a:pt x="17565" y="416"/>
                    <a:pt x="16459" y="667"/>
                  </a:cubicBezTo>
                  <a:cubicBezTo>
                    <a:pt x="16485" y="563"/>
                    <a:pt x="16517" y="465"/>
                    <a:pt x="16540" y="364"/>
                  </a:cubicBezTo>
                  <a:cubicBezTo>
                    <a:pt x="16563" y="252"/>
                    <a:pt x="16482" y="181"/>
                    <a:pt x="16396" y="181"/>
                  </a:cubicBezTo>
                  <a:cubicBezTo>
                    <a:pt x="16349" y="181"/>
                    <a:pt x="16301" y="202"/>
                    <a:pt x="16266" y="248"/>
                  </a:cubicBezTo>
                  <a:cubicBezTo>
                    <a:pt x="16127" y="430"/>
                    <a:pt x="16000" y="624"/>
                    <a:pt x="15868" y="809"/>
                  </a:cubicBezTo>
                  <a:cubicBezTo>
                    <a:pt x="13691" y="1363"/>
                    <a:pt x="11552" y="2240"/>
                    <a:pt x="9900" y="3058"/>
                  </a:cubicBezTo>
                  <a:cubicBezTo>
                    <a:pt x="9938" y="2962"/>
                    <a:pt x="9855" y="2858"/>
                    <a:pt x="9770" y="2858"/>
                  </a:cubicBezTo>
                  <a:cubicBezTo>
                    <a:pt x="9738" y="2858"/>
                    <a:pt x="9707" y="2871"/>
                    <a:pt x="9681" y="2904"/>
                  </a:cubicBezTo>
                  <a:cubicBezTo>
                    <a:pt x="9568" y="3049"/>
                    <a:pt x="9461" y="3193"/>
                    <a:pt x="9349" y="3338"/>
                  </a:cubicBezTo>
                  <a:cubicBezTo>
                    <a:pt x="8927" y="3557"/>
                    <a:pt x="8543" y="3771"/>
                    <a:pt x="8211" y="3964"/>
                  </a:cubicBezTo>
                  <a:cubicBezTo>
                    <a:pt x="5310" y="5688"/>
                    <a:pt x="1617" y="8606"/>
                    <a:pt x="200" y="11727"/>
                  </a:cubicBezTo>
                  <a:cubicBezTo>
                    <a:pt x="6" y="12160"/>
                    <a:pt x="1" y="12651"/>
                    <a:pt x="90" y="13148"/>
                  </a:cubicBezTo>
                  <a:cubicBezTo>
                    <a:pt x="87" y="13148"/>
                    <a:pt x="87" y="13150"/>
                    <a:pt x="84" y="13153"/>
                  </a:cubicBezTo>
                  <a:cubicBezTo>
                    <a:pt x="32" y="13220"/>
                    <a:pt x="58" y="13318"/>
                    <a:pt x="139" y="13350"/>
                  </a:cubicBezTo>
                  <a:cubicBezTo>
                    <a:pt x="217" y="13676"/>
                    <a:pt x="321" y="13996"/>
                    <a:pt x="448" y="14308"/>
                  </a:cubicBezTo>
                  <a:cubicBezTo>
                    <a:pt x="448" y="14372"/>
                    <a:pt x="437" y="14435"/>
                    <a:pt x="442" y="14499"/>
                  </a:cubicBezTo>
                  <a:cubicBezTo>
                    <a:pt x="442" y="14525"/>
                    <a:pt x="462" y="14539"/>
                    <a:pt x="483" y="14539"/>
                  </a:cubicBezTo>
                  <a:cubicBezTo>
                    <a:pt x="502" y="14539"/>
                    <a:pt x="522" y="14527"/>
                    <a:pt x="526" y="14502"/>
                  </a:cubicBezTo>
                  <a:cubicBezTo>
                    <a:pt x="592" y="14660"/>
                    <a:pt x="659" y="14813"/>
                    <a:pt x="725" y="14958"/>
                  </a:cubicBezTo>
                  <a:cubicBezTo>
                    <a:pt x="708" y="15223"/>
                    <a:pt x="717" y="15492"/>
                    <a:pt x="745" y="15755"/>
                  </a:cubicBezTo>
                  <a:cubicBezTo>
                    <a:pt x="725" y="15786"/>
                    <a:pt x="705" y="15818"/>
                    <a:pt x="688" y="15850"/>
                  </a:cubicBezTo>
                  <a:cubicBezTo>
                    <a:pt x="627" y="15948"/>
                    <a:pt x="702" y="16023"/>
                    <a:pt x="786" y="16032"/>
                  </a:cubicBezTo>
                  <a:cubicBezTo>
                    <a:pt x="800" y="16110"/>
                    <a:pt x="803" y="16188"/>
                    <a:pt x="823" y="16268"/>
                  </a:cubicBezTo>
                  <a:cubicBezTo>
                    <a:pt x="838" y="16325"/>
                    <a:pt x="904" y="16373"/>
                    <a:pt x="965" y="16373"/>
                  </a:cubicBezTo>
                  <a:cubicBezTo>
                    <a:pt x="988" y="16373"/>
                    <a:pt x="1010" y="16367"/>
                    <a:pt x="1028" y="16352"/>
                  </a:cubicBezTo>
                  <a:cubicBezTo>
                    <a:pt x="1101" y="16297"/>
                    <a:pt x="1158" y="16242"/>
                    <a:pt x="1222" y="16190"/>
                  </a:cubicBezTo>
                  <a:cubicBezTo>
                    <a:pt x="1254" y="16286"/>
                    <a:pt x="1280" y="16381"/>
                    <a:pt x="1306" y="16473"/>
                  </a:cubicBezTo>
                  <a:cubicBezTo>
                    <a:pt x="1254" y="16696"/>
                    <a:pt x="1199" y="16915"/>
                    <a:pt x="1158" y="17143"/>
                  </a:cubicBezTo>
                  <a:cubicBezTo>
                    <a:pt x="1144" y="17222"/>
                    <a:pt x="1210" y="17300"/>
                    <a:pt x="1280" y="17300"/>
                  </a:cubicBezTo>
                  <a:cubicBezTo>
                    <a:pt x="1307" y="17300"/>
                    <a:pt x="1334" y="17289"/>
                    <a:pt x="1357" y="17262"/>
                  </a:cubicBezTo>
                  <a:cubicBezTo>
                    <a:pt x="1395" y="17221"/>
                    <a:pt x="1424" y="17178"/>
                    <a:pt x="1459" y="17140"/>
                  </a:cubicBezTo>
                  <a:cubicBezTo>
                    <a:pt x="1811" y="18994"/>
                    <a:pt x="1554" y="20538"/>
                    <a:pt x="3003" y="22002"/>
                  </a:cubicBezTo>
                  <a:cubicBezTo>
                    <a:pt x="3029" y="22028"/>
                    <a:pt x="3057" y="22039"/>
                    <a:pt x="3084" y="22039"/>
                  </a:cubicBezTo>
                  <a:cubicBezTo>
                    <a:pt x="3172" y="22039"/>
                    <a:pt x="3246" y="21923"/>
                    <a:pt x="3171" y="21835"/>
                  </a:cubicBezTo>
                  <a:cubicBezTo>
                    <a:pt x="2590" y="21153"/>
                    <a:pt x="2414" y="19438"/>
                    <a:pt x="2186" y="18038"/>
                  </a:cubicBezTo>
                  <a:lnTo>
                    <a:pt x="2186" y="18035"/>
                  </a:lnTo>
                  <a:cubicBezTo>
                    <a:pt x="3580" y="15734"/>
                    <a:pt x="4917" y="13402"/>
                    <a:pt x="6297" y="11092"/>
                  </a:cubicBezTo>
                  <a:cubicBezTo>
                    <a:pt x="7689" y="8762"/>
                    <a:pt x="11000" y="5356"/>
                    <a:pt x="11779" y="3560"/>
                  </a:cubicBezTo>
                  <a:lnTo>
                    <a:pt x="11779" y="3560"/>
                  </a:lnTo>
                  <a:cubicBezTo>
                    <a:pt x="10099" y="7431"/>
                    <a:pt x="7357" y="10673"/>
                    <a:pt x="5067" y="14196"/>
                  </a:cubicBezTo>
                  <a:cubicBezTo>
                    <a:pt x="4553" y="14958"/>
                    <a:pt x="4054" y="15734"/>
                    <a:pt x="3589" y="16540"/>
                  </a:cubicBezTo>
                  <a:cubicBezTo>
                    <a:pt x="2837" y="17841"/>
                    <a:pt x="2609" y="18271"/>
                    <a:pt x="2640" y="18271"/>
                  </a:cubicBezTo>
                  <a:cubicBezTo>
                    <a:pt x="2665" y="18271"/>
                    <a:pt x="2844" y="18014"/>
                    <a:pt x="3055" y="17703"/>
                  </a:cubicBezTo>
                  <a:lnTo>
                    <a:pt x="3055" y="17703"/>
                  </a:lnTo>
                  <a:cubicBezTo>
                    <a:pt x="2818" y="18188"/>
                    <a:pt x="2593" y="18676"/>
                    <a:pt x="2391" y="19181"/>
                  </a:cubicBezTo>
                  <a:cubicBezTo>
                    <a:pt x="2347" y="19290"/>
                    <a:pt x="2436" y="19360"/>
                    <a:pt x="2528" y="19360"/>
                  </a:cubicBezTo>
                  <a:cubicBezTo>
                    <a:pt x="2588" y="19360"/>
                    <a:pt x="2650" y="19330"/>
                    <a:pt x="2677" y="19262"/>
                  </a:cubicBezTo>
                  <a:cubicBezTo>
                    <a:pt x="4978" y="13616"/>
                    <a:pt x="9305" y="8896"/>
                    <a:pt x="12570" y="3783"/>
                  </a:cubicBezTo>
                  <a:lnTo>
                    <a:pt x="12570" y="3783"/>
                  </a:lnTo>
                  <a:cubicBezTo>
                    <a:pt x="12206" y="4354"/>
                    <a:pt x="11788" y="6271"/>
                    <a:pt x="11332" y="7111"/>
                  </a:cubicBezTo>
                  <a:cubicBezTo>
                    <a:pt x="10610" y="8439"/>
                    <a:pt x="9753" y="9695"/>
                    <a:pt x="8921" y="10956"/>
                  </a:cubicBezTo>
                  <a:cubicBezTo>
                    <a:pt x="6993" y="13869"/>
                    <a:pt x="4897" y="16661"/>
                    <a:pt x="3032" y="19617"/>
                  </a:cubicBezTo>
                  <a:cubicBezTo>
                    <a:pt x="2960" y="19734"/>
                    <a:pt x="3062" y="19839"/>
                    <a:pt x="3168" y="19839"/>
                  </a:cubicBezTo>
                  <a:cubicBezTo>
                    <a:pt x="3214" y="19839"/>
                    <a:pt x="3261" y="19819"/>
                    <a:pt x="3295" y="19770"/>
                  </a:cubicBezTo>
                  <a:cubicBezTo>
                    <a:pt x="3895" y="18898"/>
                    <a:pt x="4519" y="18044"/>
                    <a:pt x="5137" y="17184"/>
                  </a:cubicBezTo>
                  <a:lnTo>
                    <a:pt x="5137" y="17184"/>
                  </a:lnTo>
                  <a:cubicBezTo>
                    <a:pt x="4493" y="18364"/>
                    <a:pt x="3924" y="19594"/>
                    <a:pt x="3488" y="20911"/>
                  </a:cubicBezTo>
                  <a:cubicBezTo>
                    <a:pt x="3450" y="21026"/>
                    <a:pt x="3543" y="21101"/>
                    <a:pt x="3638" y="21101"/>
                  </a:cubicBezTo>
                  <a:cubicBezTo>
                    <a:pt x="3688" y="21101"/>
                    <a:pt x="3739" y="21080"/>
                    <a:pt x="3771" y="21032"/>
                  </a:cubicBezTo>
                  <a:cubicBezTo>
                    <a:pt x="6289" y="17345"/>
                    <a:pt x="8705" y="13595"/>
                    <a:pt x="11020" y="9784"/>
                  </a:cubicBezTo>
                  <a:cubicBezTo>
                    <a:pt x="12088" y="8017"/>
                    <a:pt x="13064" y="6199"/>
                    <a:pt x="14150" y="4443"/>
                  </a:cubicBezTo>
                  <a:cubicBezTo>
                    <a:pt x="14439" y="3975"/>
                    <a:pt x="15635" y="1450"/>
                    <a:pt x="15865" y="1450"/>
                  </a:cubicBezTo>
                  <a:cubicBezTo>
                    <a:pt x="15942" y="1450"/>
                    <a:pt x="15909" y="1738"/>
                    <a:pt x="15694" y="2489"/>
                  </a:cubicBezTo>
                  <a:cubicBezTo>
                    <a:pt x="13962" y="4856"/>
                    <a:pt x="12738" y="7758"/>
                    <a:pt x="11280" y="10223"/>
                  </a:cubicBezTo>
                  <a:cubicBezTo>
                    <a:pt x="10657" y="11285"/>
                    <a:pt x="10024" y="12342"/>
                    <a:pt x="9389" y="13396"/>
                  </a:cubicBezTo>
                  <a:cubicBezTo>
                    <a:pt x="9978" y="12602"/>
                    <a:pt x="10567" y="11811"/>
                    <a:pt x="11147" y="11014"/>
                  </a:cubicBezTo>
                  <a:cubicBezTo>
                    <a:pt x="12556" y="8598"/>
                    <a:pt x="13928" y="6158"/>
                    <a:pt x="15290" y="3713"/>
                  </a:cubicBezTo>
                  <a:lnTo>
                    <a:pt x="15290" y="3713"/>
                  </a:lnTo>
                  <a:cubicBezTo>
                    <a:pt x="14638" y="5520"/>
                    <a:pt x="13725" y="7209"/>
                    <a:pt x="12672" y="8837"/>
                  </a:cubicBezTo>
                  <a:cubicBezTo>
                    <a:pt x="13959" y="6912"/>
                    <a:pt x="15088" y="4899"/>
                    <a:pt x="15868" y="2682"/>
                  </a:cubicBezTo>
                  <a:cubicBezTo>
                    <a:pt x="16099" y="2280"/>
                    <a:pt x="16224" y="2110"/>
                    <a:pt x="16269" y="2110"/>
                  </a:cubicBezTo>
                  <a:cubicBezTo>
                    <a:pt x="16390" y="2110"/>
                    <a:pt x="15953" y="3301"/>
                    <a:pt x="15455" y="4536"/>
                  </a:cubicBezTo>
                  <a:cubicBezTo>
                    <a:pt x="14799" y="5838"/>
                    <a:pt x="14193" y="7174"/>
                    <a:pt x="13518" y="8471"/>
                  </a:cubicBezTo>
                  <a:cubicBezTo>
                    <a:pt x="12732" y="9698"/>
                    <a:pt x="11878" y="10887"/>
                    <a:pt x="11046" y="12079"/>
                  </a:cubicBezTo>
                  <a:cubicBezTo>
                    <a:pt x="8962" y="15070"/>
                    <a:pt x="7209" y="18209"/>
                    <a:pt x="5275" y="21292"/>
                  </a:cubicBezTo>
                  <a:cubicBezTo>
                    <a:pt x="5070" y="21312"/>
                    <a:pt x="4865" y="21324"/>
                    <a:pt x="4654" y="21326"/>
                  </a:cubicBezTo>
                  <a:cubicBezTo>
                    <a:pt x="6929" y="18044"/>
                    <a:pt x="9025" y="14652"/>
                    <a:pt x="11038" y="11208"/>
                  </a:cubicBezTo>
                  <a:lnTo>
                    <a:pt x="11038" y="11208"/>
                  </a:lnTo>
                  <a:cubicBezTo>
                    <a:pt x="10483" y="11964"/>
                    <a:pt x="9917" y="12717"/>
                    <a:pt x="9346" y="13468"/>
                  </a:cubicBezTo>
                  <a:cubicBezTo>
                    <a:pt x="8607" y="14692"/>
                    <a:pt x="7862" y="15908"/>
                    <a:pt x="7108" y="17120"/>
                  </a:cubicBezTo>
                  <a:cubicBezTo>
                    <a:pt x="6815" y="17587"/>
                    <a:pt x="4598" y="21245"/>
                    <a:pt x="4452" y="21245"/>
                  </a:cubicBezTo>
                  <a:cubicBezTo>
                    <a:pt x="4413" y="21245"/>
                    <a:pt x="4523" y="20983"/>
                    <a:pt x="4857" y="20328"/>
                  </a:cubicBezTo>
                  <a:cubicBezTo>
                    <a:pt x="5991" y="18102"/>
                    <a:pt x="7420" y="16063"/>
                    <a:pt x="8898" y="14063"/>
                  </a:cubicBezTo>
                  <a:lnTo>
                    <a:pt x="8898" y="14063"/>
                  </a:lnTo>
                  <a:cubicBezTo>
                    <a:pt x="7120" y="16398"/>
                    <a:pt x="5368" y="18748"/>
                    <a:pt x="4063" y="21306"/>
                  </a:cubicBezTo>
                  <a:cubicBezTo>
                    <a:pt x="3742" y="21289"/>
                    <a:pt x="3427" y="21243"/>
                    <a:pt x="3116" y="21176"/>
                  </a:cubicBezTo>
                  <a:cubicBezTo>
                    <a:pt x="3108" y="21175"/>
                    <a:pt x="3101" y="21174"/>
                    <a:pt x="3094" y="21174"/>
                  </a:cubicBezTo>
                  <a:cubicBezTo>
                    <a:pt x="3001" y="21174"/>
                    <a:pt x="2970" y="21314"/>
                    <a:pt x="3069" y="21341"/>
                  </a:cubicBezTo>
                  <a:cubicBezTo>
                    <a:pt x="3358" y="21422"/>
                    <a:pt x="3653" y="21488"/>
                    <a:pt x="3950" y="21537"/>
                  </a:cubicBezTo>
                  <a:cubicBezTo>
                    <a:pt x="3800" y="21840"/>
                    <a:pt x="3647" y="22143"/>
                    <a:pt x="3511" y="22452"/>
                  </a:cubicBezTo>
                  <a:cubicBezTo>
                    <a:pt x="3456" y="22574"/>
                    <a:pt x="3546" y="22676"/>
                    <a:pt x="3645" y="22676"/>
                  </a:cubicBezTo>
                  <a:cubicBezTo>
                    <a:pt x="3690" y="22676"/>
                    <a:pt x="3736" y="22655"/>
                    <a:pt x="3771" y="22605"/>
                  </a:cubicBezTo>
                  <a:cubicBezTo>
                    <a:pt x="4008" y="22273"/>
                    <a:pt x="4236" y="21933"/>
                    <a:pt x="4470" y="21598"/>
                  </a:cubicBezTo>
                  <a:cubicBezTo>
                    <a:pt x="4694" y="21621"/>
                    <a:pt x="4919" y="21632"/>
                    <a:pt x="5143" y="21632"/>
                  </a:cubicBezTo>
                  <a:cubicBezTo>
                    <a:pt x="5593" y="21632"/>
                    <a:pt x="6041" y="21586"/>
                    <a:pt x="6482" y="21494"/>
                  </a:cubicBezTo>
                  <a:cubicBezTo>
                    <a:pt x="6511" y="21550"/>
                    <a:pt x="6576" y="21584"/>
                    <a:pt x="6640" y="21584"/>
                  </a:cubicBezTo>
                  <a:cubicBezTo>
                    <a:pt x="6693" y="21584"/>
                    <a:pt x="6744" y="21561"/>
                    <a:pt x="6774" y="21508"/>
                  </a:cubicBezTo>
                  <a:cubicBezTo>
                    <a:pt x="6794" y="21474"/>
                    <a:pt x="6814" y="21439"/>
                    <a:pt x="6834" y="21407"/>
                  </a:cubicBezTo>
                  <a:cubicBezTo>
                    <a:pt x="7784" y="21165"/>
                    <a:pt x="8745" y="20766"/>
                    <a:pt x="9923" y="20316"/>
                  </a:cubicBezTo>
                  <a:cubicBezTo>
                    <a:pt x="10379" y="20137"/>
                    <a:pt x="10862" y="20024"/>
                    <a:pt x="11352" y="19987"/>
                  </a:cubicBezTo>
                  <a:lnTo>
                    <a:pt x="11352" y="19987"/>
                  </a:lnTo>
                  <a:cubicBezTo>
                    <a:pt x="11335" y="20090"/>
                    <a:pt x="11430" y="20175"/>
                    <a:pt x="11528" y="20175"/>
                  </a:cubicBezTo>
                  <a:cubicBezTo>
                    <a:pt x="11579" y="20175"/>
                    <a:pt x="11631" y="20152"/>
                    <a:pt x="11670" y="20097"/>
                  </a:cubicBezTo>
                  <a:cubicBezTo>
                    <a:pt x="11693" y="20059"/>
                    <a:pt x="11716" y="20019"/>
                    <a:pt x="11742" y="19984"/>
                  </a:cubicBezTo>
                  <a:cubicBezTo>
                    <a:pt x="14212" y="20064"/>
                    <a:pt x="15408" y="22542"/>
                    <a:pt x="17853" y="22542"/>
                  </a:cubicBezTo>
                  <a:cubicBezTo>
                    <a:pt x="17969" y="22542"/>
                    <a:pt x="18087" y="22536"/>
                    <a:pt x="18209" y="22525"/>
                  </a:cubicBezTo>
                  <a:cubicBezTo>
                    <a:pt x="19004" y="22447"/>
                    <a:pt x="19748" y="22165"/>
                    <a:pt x="20413" y="22165"/>
                  </a:cubicBezTo>
                  <a:cubicBezTo>
                    <a:pt x="21091" y="22165"/>
                    <a:pt x="21686" y="22459"/>
                    <a:pt x="22167" y="23564"/>
                  </a:cubicBezTo>
                  <a:cubicBezTo>
                    <a:pt x="22892" y="25221"/>
                    <a:pt x="26267" y="26084"/>
                    <a:pt x="26607" y="27213"/>
                  </a:cubicBezTo>
                  <a:cubicBezTo>
                    <a:pt x="26629" y="27288"/>
                    <a:pt x="26688" y="27321"/>
                    <a:pt x="26748" y="27321"/>
                  </a:cubicBezTo>
                  <a:cubicBezTo>
                    <a:pt x="26838" y="27321"/>
                    <a:pt x="26930" y="27247"/>
                    <a:pt x="26899" y="27132"/>
                  </a:cubicBezTo>
                  <a:cubicBezTo>
                    <a:pt x="26573" y="25960"/>
                    <a:pt x="26396" y="25516"/>
                    <a:pt x="25123" y="25414"/>
                  </a:cubicBezTo>
                  <a:cubicBezTo>
                    <a:pt x="23098" y="25247"/>
                    <a:pt x="22452" y="21302"/>
                    <a:pt x="20729" y="21302"/>
                  </a:cubicBezTo>
                  <a:cubicBezTo>
                    <a:pt x="20666" y="21302"/>
                    <a:pt x="20602" y="21307"/>
                    <a:pt x="20536" y="21318"/>
                  </a:cubicBezTo>
                  <a:cubicBezTo>
                    <a:pt x="19880" y="21426"/>
                    <a:pt x="19307" y="21475"/>
                    <a:pt x="18785" y="21475"/>
                  </a:cubicBezTo>
                  <a:cubicBezTo>
                    <a:pt x="16999" y="21475"/>
                    <a:pt x="15812" y="20901"/>
                    <a:pt x="13954" y="20166"/>
                  </a:cubicBezTo>
                  <a:cubicBezTo>
                    <a:pt x="13313" y="19908"/>
                    <a:pt x="12628" y="19776"/>
                    <a:pt x="11938" y="19776"/>
                  </a:cubicBezTo>
                  <a:cubicBezTo>
                    <a:pt x="11916" y="19776"/>
                    <a:pt x="11894" y="19776"/>
                    <a:pt x="11872" y="19776"/>
                  </a:cubicBezTo>
                  <a:cubicBezTo>
                    <a:pt x="13749" y="16996"/>
                    <a:pt x="15154" y="13820"/>
                    <a:pt x="16872" y="10942"/>
                  </a:cubicBezTo>
                  <a:cubicBezTo>
                    <a:pt x="18801" y="7700"/>
                    <a:pt x="20651" y="4469"/>
                    <a:pt x="21965" y="938"/>
                  </a:cubicBezTo>
                  <a:cubicBezTo>
                    <a:pt x="23351" y="1296"/>
                    <a:pt x="24480" y="2047"/>
                    <a:pt x="25132" y="3349"/>
                  </a:cubicBezTo>
                  <a:cubicBezTo>
                    <a:pt x="25149" y="3383"/>
                    <a:pt x="25176" y="3397"/>
                    <a:pt x="25203" y="3397"/>
                  </a:cubicBezTo>
                  <a:cubicBezTo>
                    <a:pt x="25264" y="3397"/>
                    <a:pt x="25328" y="3327"/>
                    <a:pt x="25297" y="3251"/>
                  </a:cubicBezTo>
                  <a:cubicBezTo>
                    <a:pt x="24661" y="1761"/>
                    <a:pt x="23527" y="915"/>
                    <a:pt x="22121" y="520"/>
                  </a:cubicBezTo>
                  <a:cubicBezTo>
                    <a:pt x="22155" y="419"/>
                    <a:pt x="22199" y="318"/>
                    <a:pt x="22233" y="211"/>
                  </a:cubicBezTo>
                  <a:cubicBezTo>
                    <a:pt x="22279" y="85"/>
                    <a:pt x="22174" y="0"/>
                    <a:pt x="2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89"/>
            <p:cNvSpPr/>
            <p:nvPr/>
          </p:nvSpPr>
          <p:spPr>
            <a:xfrm>
              <a:off x="6158125" y="4021950"/>
              <a:ext cx="552250" cy="774725"/>
            </a:xfrm>
            <a:custGeom>
              <a:avLst/>
              <a:gdLst/>
              <a:ahLst/>
              <a:cxnLst/>
              <a:rect l="l" t="t" r="r" b="b"/>
              <a:pathLst>
                <a:path w="22090" h="30989" extrusionOk="0">
                  <a:moveTo>
                    <a:pt x="15989" y="6166"/>
                  </a:moveTo>
                  <a:cubicBezTo>
                    <a:pt x="16269" y="6541"/>
                    <a:pt x="16558" y="6913"/>
                    <a:pt x="16855" y="7280"/>
                  </a:cubicBezTo>
                  <a:cubicBezTo>
                    <a:pt x="16849" y="7283"/>
                    <a:pt x="16844" y="7280"/>
                    <a:pt x="16838" y="7286"/>
                  </a:cubicBezTo>
                  <a:cubicBezTo>
                    <a:pt x="16162" y="8045"/>
                    <a:pt x="15547" y="8845"/>
                    <a:pt x="14956" y="9659"/>
                  </a:cubicBezTo>
                  <a:lnTo>
                    <a:pt x="14956" y="9656"/>
                  </a:lnTo>
                  <a:cubicBezTo>
                    <a:pt x="15412" y="8495"/>
                    <a:pt x="15773" y="7326"/>
                    <a:pt x="15989" y="6166"/>
                  </a:cubicBezTo>
                  <a:close/>
                  <a:moveTo>
                    <a:pt x="12229" y="1494"/>
                  </a:moveTo>
                  <a:cubicBezTo>
                    <a:pt x="12401" y="1494"/>
                    <a:pt x="10586" y="5644"/>
                    <a:pt x="10598" y="5644"/>
                  </a:cubicBezTo>
                  <a:cubicBezTo>
                    <a:pt x="10598" y="5644"/>
                    <a:pt x="10601" y="5640"/>
                    <a:pt x="10605" y="5631"/>
                  </a:cubicBezTo>
                  <a:lnTo>
                    <a:pt x="10605" y="5631"/>
                  </a:lnTo>
                  <a:cubicBezTo>
                    <a:pt x="9737" y="7439"/>
                    <a:pt x="8644" y="9155"/>
                    <a:pt x="7605" y="10869"/>
                  </a:cubicBezTo>
                  <a:cubicBezTo>
                    <a:pt x="7195" y="11544"/>
                    <a:pt x="6794" y="12217"/>
                    <a:pt x="6401" y="12889"/>
                  </a:cubicBezTo>
                  <a:cubicBezTo>
                    <a:pt x="8252" y="9607"/>
                    <a:pt x="9753" y="6033"/>
                    <a:pt x="11416" y="2874"/>
                  </a:cubicBezTo>
                  <a:cubicBezTo>
                    <a:pt x="11941" y="1877"/>
                    <a:pt x="12177" y="1494"/>
                    <a:pt x="12229" y="1494"/>
                  </a:cubicBezTo>
                  <a:close/>
                  <a:moveTo>
                    <a:pt x="10980" y="1051"/>
                  </a:moveTo>
                  <a:cubicBezTo>
                    <a:pt x="11092" y="1051"/>
                    <a:pt x="8823" y="4849"/>
                    <a:pt x="8414" y="5646"/>
                  </a:cubicBezTo>
                  <a:cubicBezTo>
                    <a:pt x="6950" y="8493"/>
                    <a:pt x="5674" y="11385"/>
                    <a:pt x="4011" y="14036"/>
                  </a:cubicBezTo>
                  <a:cubicBezTo>
                    <a:pt x="4857" y="12292"/>
                    <a:pt x="5685" y="10545"/>
                    <a:pt x="6485" y="8767"/>
                  </a:cubicBezTo>
                  <a:cubicBezTo>
                    <a:pt x="7409" y="6717"/>
                    <a:pt x="8492" y="4742"/>
                    <a:pt x="9724" y="2860"/>
                  </a:cubicBezTo>
                  <a:cubicBezTo>
                    <a:pt x="10587" y="1547"/>
                    <a:pt x="10939" y="1051"/>
                    <a:pt x="10980" y="1051"/>
                  </a:cubicBezTo>
                  <a:close/>
                  <a:moveTo>
                    <a:pt x="19378" y="10386"/>
                  </a:moveTo>
                  <a:cubicBezTo>
                    <a:pt x="19549" y="10606"/>
                    <a:pt x="19719" y="10825"/>
                    <a:pt x="19884" y="11048"/>
                  </a:cubicBezTo>
                  <a:cubicBezTo>
                    <a:pt x="18937" y="12361"/>
                    <a:pt x="18022" y="13805"/>
                    <a:pt x="17167" y="15271"/>
                  </a:cubicBezTo>
                  <a:cubicBezTo>
                    <a:pt x="17987" y="13686"/>
                    <a:pt x="18758" y="12078"/>
                    <a:pt x="19378" y="10386"/>
                  </a:cubicBezTo>
                  <a:close/>
                  <a:moveTo>
                    <a:pt x="15325" y="5219"/>
                  </a:moveTo>
                  <a:cubicBezTo>
                    <a:pt x="15469" y="5432"/>
                    <a:pt x="15608" y="5652"/>
                    <a:pt x="15761" y="5860"/>
                  </a:cubicBezTo>
                  <a:cubicBezTo>
                    <a:pt x="15744" y="5874"/>
                    <a:pt x="15723" y="5880"/>
                    <a:pt x="15709" y="5903"/>
                  </a:cubicBezTo>
                  <a:cubicBezTo>
                    <a:pt x="14315" y="8207"/>
                    <a:pt x="13041" y="10568"/>
                    <a:pt x="11762" y="12936"/>
                  </a:cubicBezTo>
                  <a:cubicBezTo>
                    <a:pt x="10821" y="14682"/>
                    <a:pt x="8728" y="17041"/>
                    <a:pt x="8070" y="18427"/>
                  </a:cubicBezTo>
                  <a:cubicBezTo>
                    <a:pt x="10238" y="13857"/>
                    <a:pt x="13503" y="9979"/>
                    <a:pt x="15325" y="5219"/>
                  </a:cubicBezTo>
                  <a:close/>
                  <a:moveTo>
                    <a:pt x="21610" y="16456"/>
                  </a:moveTo>
                  <a:cubicBezTo>
                    <a:pt x="21523" y="17572"/>
                    <a:pt x="21127" y="18653"/>
                    <a:pt x="20331" y="19590"/>
                  </a:cubicBezTo>
                  <a:cubicBezTo>
                    <a:pt x="20851" y="18592"/>
                    <a:pt x="21289" y="17564"/>
                    <a:pt x="21610" y="16456"/>
                  </a:cubicBezTo>
                  <a:close/>
                  <a:moveTo>
                    <a:pt x="14419" y="3703"/>
                  </a:moveTo>
                  <a:cubicBezTo>
                    <a:pt x="14638" y="4125"/>
                    <a:pt x="14875" y="4532"/>
                    <a:pt x="15129" y="4930"/>
                  </a:cubicBezTo>
                  <a:cubicBezTo>
                    <a:pt x="15114" y="4942"/>
                    <a:pt x="15094" y="4944"/>
                    <a:pt x="15083" y="4962"/>
                  </a:cubicBezTo>
                  <a:cubicBezTo>
                    <a:pt x="11806" y="9624"/>
                    <a:pt x="9632" y="14922"/>
                    <a:pt x="6422" y="19625"/>
                  </a:cubicBezTo>
                  <a:cubicBezTo>
                    <a:pt x="7646" y="17832"/>
                    <a:pt x="8642" y="14477"/>
                    <a:pt x="9851" y="12312"/>
                  </a:cubicBezTo>
                  <a:cubicBezTo>
                    <a:pt x="11439" y="9468"/>
                    <a:pt x="13062" y="6671"/>
                    <a:pt x="14419" y="3706"/>
                  </a:cubicBezTo>
                  <a:lnTo>
                    <a:pt x="14419" y="3703"/>
                  </a:lnTo>
                  <a:close/>
                  <a:moveTo>
                    <a:pt x="20143" y="11423"/>
                  </a:moveTo>
                  <a:cubicBezTo>
                    <a:pt x="20914" y="12578"/>
                    <a:pt x="21454" y="13932"/>
                    <a:pt x="21593" y="15294"/>
                  </a:cubicBezTo>
                  <a:cubicBezTo>
                    <a:pt x="21564" y="15303"/>
                    <a:pt x="21541" y="15323"/>
                    <a:pt x="21521" y="15346"/>
                  </a:cubicBezTo>
                  <a:cubicBezTo>
                    <a:pt x="21056" y="16016"/>
                    <a:pt x="20620" y="16703"/>
                    <a:pt x="20198" y="17396"/>
                  </a:cubicBezTo>
                  <a:cubicBezTo>
                    <a:pt x="20458" y="16611"/>
                    <a:pt x="20704" y="15817"/>
                    <a:pt x="20903" y="15011"/>
                  </a:cubicBezTo>
                  <a:cubicBezTo>
                    <a:pt x="20934" y="14899"/>
                    <a:pt x="20828" y="14783"/>
                    <a:pt x="20725" y="14783"/>
                  </a:cubicBezTo>
                  <a:cubicBezTo>
                    <a:pt x="20685" y="14783"/>
                    <a:pt x="20645" y="14800"/>
                    <a:pt x="20614" y="14841"/>
                  </a:cubicBezTo>
                  <a:lnTo>
                    <a:pt x="20611" y="14841"/>
                  </a:lnTo>
                  <a:cubicBezTo>
                    <a:pt x="20418" y="15089"/>
                    <a:pt x="20227" y="15341"/>
                    <a:pt x="20037" y="15589"/>
                  </a:cubicBezTo>
                  <a:cubicBezTo>
                    <a:pt x="20377" y="14887"/>
                    <a:pt x="20721" y="14189"/>
                    <a:pt x="21038" y="13476"/>
                  </a:cubicBezTo>
                  <a:cubicBezTo>
                    <a:pt x="21096" y="13342"/>
                    <a:pt x="20989" y="13221"/>
                    <a:pt x="20881" y="13221"/>
                  </a:cubicBezTo>
                  <a:cubicBezTo>
                    <a:pt x="20833" y="13221"/>
                    <a:pt x="20784" y="13246"/>
                    <a:pt x="20750" y="13305"/>
                  </a:cubicBezTo>
                  <a:cubicBezTo>
                    <a:pt x="19312" y="15750"/>
                    <a:pt x="17635" y="18034"/>
                    <a:pt x="16116" y="20407"/>
                  </a:cubicBezTo>
                  <a:cubicBezTo>
                    <a:pt x="17583" y="17468"/>
                    <a:pt x="19075" y="14549"/>
                    <a:pt x="20143" y="11423"/>
                  </a:cubicBezTo>
                  <a:close/>
                  <a:moveTo>
                    <a:pt x="17077" y="7557"/>
                  </a:moveTo>
                  <a:cubicBezTo>
                    <a:pt x="17756" y="8389"/>
                    <a:pt x="18457" y="9209"/>
                    <a:pt x="19133" y="10063"/>
                  </a:cubicBezTo>
                  <a:cubicBezTo>
                    <a:pt x="16942" y="13802"/>
                    <a:pt x="14932" y="17639"/>
                    <a:pt x="12707" y="21351"/>
                  </a:cubicBezTo>
                  <a:cubicBezTo>
                    <a:pt x="14785" y="17754"/>
                    <a:pt x="16561" y="13819"/>
                    <a:pt x="18518" y="10167"/>
                  </a:cubicBezTo>
                  <a:cubicBezTo>
                    <a:pt x="18590" y="10034"/>
                    <a:pt x="18481" y="9918"/>
                    <a:pt x="18367" y="9918"/>
                  </a:cubicBezTo>
                  <a:cubicBezTo>
                    <a:pt x="18316" y="9918"/>
                    <a:pt x="18264" y="9941"/>
                    <a:pt x="18227" y="9997"/>
                  </a:cubicBezTo>
                  <a:cubicBezTo>
                    <a:pt x="16662" y="12301"/>
                    <a:pt x="15172" y="14651"/>
                    <a:pt x="13685" y="17006"/>
                  </a:cubicBezTo>
                  <a:cubicBezTo>
                    <a:pt x="13390" y="17477"/>
                    <a:pt x="11134" y="21307"/>
                    <a:pt x="11066" y="21307"/>
                  </a:cubicBezTo>
                  <a:cubicBezTo>
                    <a:pt x="11047" y="21307"/>
                    <a:pt x="11201" y="21005"/>
                    <a:pt x="11618" y="20243"/>
                  </a:cubicBezTo>
                  <a:cubicBezTo>
                    <a:pt x="13700" y="16449"/>
                    <a:pt x="16439" y="13213"/>
                    <a:pt x="17747" y="9024"/>
                  </a:cubicBezTo>
                  <a:cubicBezTo>
                    <a:pt x="17787" y="8898"/>
                    <a:pt x="17691" y="8821"/>
                    <a:pt x="17590" y="8821"/>
                  </a:cubicBezTo>
                  <a:cubicBezTo>
                    <a:pt x="17535" y="8821"/>
                    <a:pt x="17479" y="8844"/>
                    <a:pt x="17441" y="8894"/>
                  </a:cubicBezTo>
                  <a:cubicBezTo>
                    <a:pt x="16601" y="10028"/>
                    <a:pt x="15784" y="11175"/>
                    <a:pt x="14987" y="12332"/>
                  </a:cubicBezTo>
                  <a:lnTo>
                    <a:pt x="14987" y="12332"/>
                  </a:lnTo>
                  <a:cubicBezTo>
                    <a:pt x="15787" y="10793"/>
                    <a:pt x="16512" y="9217"/>
                    <a:pt x="17077" y="7557"/>
                  </a:cubicBezTo>
                  <a:close/>
                  <a:moveTo>
                    <a:pt x="21052" y="16721"/>
                  </a:moveTo>
                  <a:cubicBezTo>
                    <a:pt x="21243" y="16721"/>
                    <a:pt x="20090" y="19347"/>
                    <a:pt x="19612" y="20211"/>
                  </a:cubicBezTo>
                  <a:cubicBezTo>
                    <a:pt x="18865" y="21568"/>
                    <a:pt x="18013" y="22829"/>
                    <a:pt x="17190" y="24103"/>
                  </a:cubicBezTo>
                  <a:cubicBezTo>
                    <a:pt x="18091" y="22518"/>
                    <a:pt x="18882" y="20872"/>
                    <a:pt x="19552" y="19177"/>
                  </a:cubicBezTo>
                  <a:cubicBezTo>
                    <a:pt x="19734" y="18845"/>
                    <a:pt x="19907" y="18510"/>
                    <a:pt x="20094" y="18181"/>
                  </a:cubicBezTo>
                  <a:cubicBezTo>
                    <a:pt x="20698" y="17121"/>
                    <a:pt x="20977" y="16721"/>
                    <a:pt x="21052" y="16721"/>
                  </a:cubicBezTo>
                  <a:close/>
                  <a:moveTo>
                    <a:pt x="16702" y="25358"/>
                  </a:moveTo>
                  <a:lnTo>
                    <a:pt x="16702" y="25358"/>
                  </a:lnTo>
                  <a:cubicBezTo>
                    <a:pt x="16653" y="25604"/>
                    <a:pt x="16621" y="25852"/>
                    <a:pt x="16613" y="26100"/>
                  </a:cubicBezTo>
                  <a:cubicBezTo>
                    <a:pt x="16587" y="26796"/>
                    <a:pt x="16624" y="27475"/>
                    <a:pt x="16610" y="28153"/>
                  </a:cubicBezTo>
                  <a:cubicBezTo>
                    <a:pt x="16361" y="28597"/>
                    <a:pt x="16251" y="28779"/>
                    <a:pt x="16213" y="28779"/>
                  </a:cubicBezTo>
                  <a:cubicBezTo>
                    <a:pt x="16144" y="28779"/>
                    <a:pt x="16328" y="28151"/>
                    <a:pt x="16353" y="27408"/>
                  </a:cubicBezTo>
                  <a:cubicBezTo>
                    <a:pt x="16356" y="27292"/>
                    <a:pt x="16266" y="27229"/>
                    <a:pt x="16173" y="27229"/>
                  </a:cubicBezTo>
                  <a:cubicBezTo>
                    <a:pt x="16111" y="27229"/>
                    <a:pt x="16047" y="27257"/>
                    <a:pt x="16009" y="27316"/>
                  </a:cubicBezTo>
                  <a:cubicBezTo>
                    <a:pt x="15485" y="28108"/>
                    <a:pt x="15254" y="28401"/>
                    <a:pt x="15200" y="28401"/>
                  </a:cubicBezTo>
                  <a:cubicBezTo>
                    <a:pt x="15058" y="28401"/>
                    <a:pt x="16122" y="26395"/>
                    <a:pt x="16281" y="26095"/>
                  </a:cubicBezTo>
                  <a:cubicBezTo>
                    <a:pt x="16413" y="25846"/>
                    <a:pt x="16558" y="25601"/>
                    <a:pt x="16702" y="25358"/>
                  </a:cubicBezTo>
                  <a:close/>
                  <a:moveTo>
                    <a:pt x="15911" y="26207"/>
                  </a:moveTo>
                  <a:cubicBezTo>
                    <a:pt x="15348" y="27212"/>
                    <a:pt x="14852" y="28257"/>
                    <a:pt x="14479" y="29392"/>
                  </a:cubicBezTo>
                  <a:cubicBezTo>
                    <a:pt x="14320" y="29244"/>
                    <a:pt x="14170" y="29088"/>
                    <a:pt x="14032" y="28921"/>
                  </a:cubicBezTo>
                  <a:lnTo>
                    <a:pt x="14032" y="28918"/>
                  </a:lnTo>
                  <a:cubicBezTo>
                    <a:pt x="14687" y="28038"/>
                    <a:pt x="15316" y="27134"/>
                    <a:pt x="15911" y="26207"/>
                  </a:cubicBezTo>
                  <a:close/>
                  <a:moveTo>
                    <a:pt x="15552" y="28593"/>
                  </a:moveTo>
                  <a:cubicBezTo>
                    <a:pt x="15706" y="28593"/>
                    <a:pt x="15748" y="28968"/>
                    <a:pt x="15674" y="29721"/>
                  </a:cubicBezTo>
                  <a:cubicBezTo>
                    <a:pt x="15643" y="29855"/>
                    <a:pt x="15743" y="29945"/>
                    <a:pt x="15850" y="29945"/>
                  </a:cubicBezTo>
                  <a:cubicBezTo>
                    <a:pt x="15899" y="29945"/>
                    <a:pt x="15950" y="29925"/>
                    <a:pt x="15989" y="29882"/>
                  </a:cubicBezTo>
                  <a:lnTo>
                    <a:pt x="15989" y="29882"/>
                  </a:lnTo>
                  <a:lnTo>
                    <a:pt x="15931" y="30154"/>
                  </a:lnTo>
                  <a:cubicBezTo>
                    <a:pt x="15917" y="30217"/>
                    <a:pt x="15937" y="30281"/>
                    <a:pt x="15983" y="30324"/>
                  </a:cubicBezTo>
                  <a:cubicBezTo>
                    <a:pt x="15951" y="30333"/>
                    <a:pt x="15917" y="30338"/>
                    <a:pt x="15882" y="30338"/>
                  </a:cubicBezTo>
                  <a:cubicBezTo>
                    <a:pt x="15588" y="30338"/>
                    <a:pt x="15218" y="30024"/>
                    <a:pt x="14779" y="29660"/>
                  </a:cubicBezTo>
                  <a:lnTo>
                    <a:pt x="14779" y="29657"/>
                  </a:lnTo>
                  <a:cubicBezTo>
                    <a:pt x="15144" y="28948"/>
                    <a:pt x="15402" y="28593"/>
                    <a:pt x="15552" y="28593"/>
                  </a:cubicBezTo>
                  <a:close/>
                  <a:moveTo>
                    <a:pt x="11906" y="0"/>
                  </a:moveTo>
                  <a:cubicBezTo>
                    <a:pt x="11868" y="0"/>
                    <a:pt x="11829" y="13"/>
                    <a:pt x="11797" y="42"/>
                  </a:cubicBezTo>
                  <a:cubicBezTo>
                    <a:pt x="9228" y="2407"/>
                    <a:pt x="7680" y="5484"/>
                    <a:pt x="6214" y="8611"/>
                  </a:cubicBezTo>
                  <a:cubicBezTo>
                    <a:pt x="5082" y="11022"/>
                    <a:pt x="3774" y="13455"/>
                    <a:pt x="2706" y="15944"/>
                  </a:cubicBezTo>
                  <a:cubicBezTo>
                    <a:pt x="1918" y="16998"/>
                    <a:pt x="1029" y="17973"/>
                    <a:pt x="53" y="18857"/>
                  </a:cubicBezTo>
                  <a:cubicBezTo>
                    <a:pt x="1" y="18902"/>
                    <a:pt x="50" y="18970"/>
                    <a:pt x="105" y="18970"/>
                  </a:cubicBezTo>
                  <a:cubicBezTo>
                    <a:pt x="120" y="18970"/>
                    <a:pt x="136" y="18965"/>
                    <a:pt x="151" y="18952"/>
                  </a:cubicBezTo>
                  <a:cubicBezTo>
                    <a:pt x="971" y="18239"/>
                    <a:pt x="1730" y="17460"/>
                    <a:pt x="2426" y="16622"/>
                  </a:cubicBezTo>
                  <a:lnTo>
                    <a:pt x="2426" y="16622"/>
                  </a:lnTo>
                  <a:cubicBezTo>
                    <a:pt x="2100" y="17416"/>
                    <a:pt x="1799" y="18219"/>
                    <a:pt x="1548" y="19027"/>
                  </a:cubicBezTo>
                  <a:cubicBezTo>
                    <a:pt x="1517" y="19123"/>
                    <a:pt x="1599" y="19197"/>
                    <a:pt x="1684" y="19197"/>
                  </a:cubicBezTo>
                  <a:cubicBezTo>
                    <a:pt x="1716" y="19197"/>
                    <a:pt x="1750" y="19186"/>
                    <a:pt x="1776" y="19160"/>
                  </a:cubicBezTo>
                  <a:cubicBezTo>
                    <a:pt x="3433" y="17564"/>
                    <a:pt x="4802" y="15641"/>
                    <a:pt x="6012" y="13582"/>
                  </a:cubicBezTo>
                  <a:lnTo>
                    <a:pt x="6012" y="13582"/>
                  </a:lnTo>
                  <a:cubicBezTo>
                    <a:pt x="4782" y="15736"/>
                    <a:pt x="3653" y="17927"/>
                    <a:pt x="2784" y="20280"/>
                  </a:cubicBezTo>
                  <a:cubicBezTo>
                    <a:pt x="2742" y="20396"/>
                    <a:pt x="2841" y="20475"/>
                    <a:pt x="2940" y="20475"/>
                  </a:cubicBezTo>
                  <a:cubicBezTo>
                    <a:pt x="2992" y="20475"/>
                    <a:pt x="3044" y="20454"/>
                    <a:pt x="3075" y="20404"/>
                  </a:cubicBezTo>
                  <a:cubicBezTo>
                    <a:pt x="6471" y="15136"/>
                    <a:pt x="9687" y="9766"/>
                    <a:pt x="12678" y="4254"/>
                  </a:cubicBezTo>
                  <a:lnTo>
                    <a:pt x="12678" y="4254"/>
                  </a:lnTo>
                  <a:cubicBezTo>
                    <a:pt x="10045" y="9110"/>
                    <a:pt x="6621" y="15072"/>
                    <a:pt x="4216" y="20557"/>
                  </a:cubicBezTo>
                  <a:cubicBezTo>
                    <a:pt x="4160" y="20684"/>
                    <a:pt x="4262" y="20799"/>
                    <a:pt x="4366" y="20799"/>
                  </a:cubicBezTo>
                  <a:cubicBezTo>
                    <a:pt x="4414" y="20799"/>
                    <a:pt x="4462" y="20776"/>
                    <a:pt x="4496" y="20719"/>
                  </a:cubicBezTo>
                  <a:cubicBezTo>
                    <a:pt x="6055" y="18147"/>
                    <a:pt x="7703" y="15531"/>
                    <a:pt x="9268" y="12881"/>
                  </a:cubicBezTo>
                  <a:lnTo>
                    <a:pt x="9268" y="12881"/>
                  </a:lnTo>
                  <a:cubicBezTo>
                    <a:pt x="7828" y="15465"/>
                    <a:pt x="6448" y="18077"/>
                    <a:pt x="5460" y="20910"/>
                  </a:cubicBezTo>
                  <a:cubicBezTo>
                    <a:pt x="5417" y="21032"/>
                    <a:pt x="5510" y="21104"/>
                    <a:pt x="5609" y="21104"/>
                  </a:cubicBezTo>
                  <a:cubicBezTo>
                    <a:pt x="5663" y="21104"/>
                    <a:pt x="5720" y="21082"/>
                    <a:pt x="5758" y="21034"/>
                  </a:cubicBezTo>
                  <a:cubicBezTo>
                    <a:pt x="6615" y="19905"/>
                    <a:pt x="7397" y="18730"/>
                    <a:pt x="8134" y="17532"/>
                  </a:cubicBezTo>
                  <a:lnTo>
                    <a:pt x="8134" y="17532"/>
                  </a:lnTo>
                  <a:cubicBezTo>
                    <a:pt x="7562" y="18713"/>
                    <a:pt x="7028" y="19896"/>
                    <a:pt x="6560" y="21068"/>
                  </a:cubicBezTo>
                  <a:cubicBezTo>
                    <a:pt x="6516" y="21177"/>
                    <a:pt x="6627" y="21279"/>
                    <a:pt x="6730" y="21279"/>
                  </a:cubicBezTo>
                  <a:cubicBezTo>
                    <a:pt x="6770" y="21279"/>
                    <a:pt x="6809" y="21263"/>
                    <a:pt x="6837" y="21227"/>
                  </a:cubicBezTo>
                  <a:cubicBezTo>
                    <a:pt x="8838" y="18675"/>
                    <a:pt x="10489" y="15950"/>
                    <a:pt x="12051" y="13109"/>
                  </a:cubicBezTo>
                  <a:cubicBezTo>
                    <a:pt x="12828" y="11697"/>
                    <a:pt x="13584" y="10274"/>
                    <a:pt x="14361" y="8865"/>
                  </a:cubicBezTo>
                  <a:cubicBezTo>
                    <a:pt x="14969" y="7759"/>
                    <a:pt x="15248" y="7342"/>
                    <a:pt x="15319" y="7342"/>
                  </a:cubicBezTo>
                  <a:cubicBezTo>
                    <a:pt x="15504" y="7342"/>
                    <a:pt x="14303" y="10133"/>
                    <a:pt x="13818" y="11045"/>
                  </a:cubicBezTo>
                  <a:cubicBezTo>
                    <a:pt x="13463" y="11714"/>
                    <a:pt x="13096" y="12378"/>
                    <a:pt x="12727" y="13040"/>
                  </a:cubicBezTo>
                  <a:cubicBezTo>
                    <a:pt x="11122" y="15701"/>
                    <a:pt x="9704" y="18487"/>
                    <a:pt x="8148" y="21184"/>
                  </a:cubicBezTo>
                  <a:cubicBezTo>
                    <a:pt x="8072" y="21316"/>
                    <a:pt x="8187" y="21436"/>
                    <a:pt x="8301" y="21436"/>
                  </a:cubicBezTo>
                  <a:cubicBezTo>
                    <a:pt x="8352" y="21436"/>
                    <a:pt x="8403" y="21412"/>
                    <a:pt x="8437" y="21354"/>
                  </a:cubicBezTo>
                  <a:cubicBezTo>
                    <a:pt x="10287" y="18193"/>
                    <a:pt x="12727" y="14656"/>
                    <a:pt x="14375" y="11030"/>
                  </a:cubicBezTo>
                  <a:cubicBezTo>
                    <a:pt x="15112" y="9964"/>
                    <a:pt x="16126" y="8556"/>
                    <a:pt x="16320" y="8556"/>
                  </a:cubicBezTo>
                  <a:cubicBezTo>
                    <a:pt x="16366" y="8556"/>
                    <a:pt x="16365" y="8636"/>
                    <a:pt x="16304" y="8819"/>
                  </a:cubicBezTo>
                  <a:cubicBezTo>
                    <a:pt x="15475" y="11290"/>
                    <a:pt x="13980" y="13608"/>
                    <a:pt x="12660" y="15840"/>
                  </a:cubicBezTo>
                  <a:cubicBezTo>
                    <a:pt x="12432" y="16221"/>
                    <a:pt x="12219" y="16605"/>
                    <a:pt x="11993" y="16986"/>
                  </a:cubicBezTo>
                  <a:cubicBezTo>
                    <a:pt x="11607" y="17633"/>
                    <a:pt x="11228" y="18285"/>
                    <a:pt x="10859" y="18944"/>
                  </a:cubicBezTo>
                  <a:cubicBezTo>
                    <a:pt x="10663" y="19287"/>
                    <a:pt x="10458" y="19625"/>
                    <a:pt x="10264" y="19971"/>
                  </a:cubicBezTo>
                  <a:cubicBezTo>
                    <a:pt x="10339" y="19838"/>
                    <a:pt x="10452" y="19659"/>
                    <a:pt x="10579" y="19466"/>
                  </a:cubicBezTo>
                  <a:lnTo>
                    <a:pt x="10579" y="19466"/>
                  </a:lnTo>
                  <a:cubicBezTo>
                    <a:pt x="10238" y="20090"/>
                    <a:pt x="9886" y="20705"/>
                    <a:pt x="9565" y="21343"/>
                  </a:cubicBezTo>
                  <a:cubicBezTo>
                    <a:pt x="9498" y="21476"/>
                    <a:pt x="9614" y="21599"/>
                    <a:pt x="9725" y="21599"/>
                  </a:cubicBezTo>
                  <a:cubicBezTo>
                    <a:pt x="9776" y="21599"/>
                    <a:pt x="9826" y="21574"/>
                    <a:pt x="9857" y="21513"/>
                  </a:cubicBezTo>
                  <a:cubicBezTo>
                    <a:pt x="10873" y="19521"/>
                    <a:pt x="12022" y="17607"/>
                    <a:pt x="13140" y="15678"/>
                  </a:cubicBezTo>
                  <a:cubicBezTo>
                    <a:pt x="13988" y="14310"/>
                    <a:pt x="14909" y="12993"/>
                    <a:pt x="15830" y="11674"/>
                  </a:cubicBezTo>
                  <a:cubicBezTo>
                    <a:pt x="16516" y="10689"/>
                    <a:pt x="16835" y="10314"/>
                    <a:pt x="16922" y="10314"/>
                  </a:cubicBezTo>
                  <a:cubicBezTo>
                    <a:pt x="17161" y="10314"/>
                    <a:pt x="15654" y="13144"/>
                    <a:pt x="15178" y="13984"/>
                  </a:cubicBezTo>
                  <a:cubicBezTo>
                    <a:pt x="13518" y="16908"/>
                    <a:pt x="11488" y="19553"/>
                    <a:pt x="10039" y="22604"/>
                  </a:cubicBezTo>
                  <a:cubicBezTo>
                    <a:pt x="9971" y="22734"/>
                    <a:pt x="10079" y="22850"/>
                    <a:pt x="10190" y="22850"/>
                  </a:cubicBezTo>
                  <a:cubicBezTo>
                    <a:pt x="10240" y="22850"/>
                    <a:pt x="10291" y="22827"/>
                    <a:pt x="10328" y="22772"/>
                  </a:cubicBezTo>
                  <a:cubicBezTo>
                    <a:pt x="12824" y="19094"/>
                    <a:pt x="15126" y="15291"/>
                    <a:pt x="17567" y="11579"/>
                  </a:cubicBezTo>
                  <a:lnTo>
                    <a:pt x="17567" y="11579"/>
                  </a:lnTo>
                  <a:cubicBezTo>
                    <a:pt x="15017" y="15458"/>
                    <a:pt x="12826" y="20014"/>
                    <a:pt x="10824" y="24336"/>
                  </a:cubicBezTo>
                  <a:cubicBezTo>
                    <a:pt x="10761" y="24471"/>
                    <a:pt x="10865" y="24589"/>
                    <a:pt x="10976" y="24589"/>
                  </a:cubicBezTo>
                  <a:cubicBezTo>
                    <a:pt x="11026" y="24589"/>
                    <a:pt x="11078" y="24564"/>
                    <a:pt x="11116" y="24507"/>
                  </a:cubicBezTo>
                  <a:cubicBezTo>
                    <a:pt x="13877" y="20366"/>
                    <a:pt x="16156" y="15959"/>
                    <a:pt x="18608" y="11633"/>
                  </a:cubicBezTo>
                  <a:lnTo>
                    <a:pt x="18608" y="11633"/>
                  </a:lnTo>
                  <a:cubicBezTo>
                    <a:pt x="16584" y="15205"/>
                    <a:pt x="14306" y="19782"/>
                    <a:pt x="12556" y="23863"/>
                  </a:cubicBezTo>
                  <a:cubicBezTo>
                    <a:pt x="12497" y="23999"/>
                    <a:pt x="12615" y="24123"/>
                    <a:pt x="12723" y="24123"/>
                  </a:cubicBezTo>
                  <a:cubicBezTo>
                    <a:pt x="12773" y="24123"/>
                    <a:pt x="12821" y="24097"/>
                    <a:pt x="12848" y="24033"/>
                  </a:cubicBezTo>
                  <a:cubicBezTo>
                    <a:pt x="14465" y="20364"/>
                    <a:pt x="16382" y="16885"/>
                    <a:pt x="18561" y="13522"/>
                  </a:cubicBezTo>
                  <a:cubicBezTo>
                    <a:pt x="19072" y="12733"/>
                    <a:pt x="19325" y="12419"/>
                    <a:pt x="19404" y="12419"/>
                  </a:cubicBezTo>
                  <a:cubicBezTo>
                    <a:pt x="19679" y="12419"/>
                    <a:pt x="17844" y="16232"/>
                    <a:pt x="17435" y="17076"/>
                  </a:cubicBezTo>
                  <a:cubicBezTo>
                    <a:pt x="16246" y="19535"/>
                    <a:pt x="14921" y="21920"/>
                    <a:pt x="13789" y="24409"/>
                  </a:cubicBezTo>
                  <a:cubicBezTo>
                    <a:pt x="14113" y="23698"/>
                    <a:pt x="14531" y="22968"/>
                    <a:pt x="15005" y="22232"/>
                  </a:cubicBezTo>
                  <a:lnTo>
                    <a:pt x="15005" y="22232"/>
                  </a:lnTo>
                  <a:cubicBezTo>
                    <a:pt x="14315" y="23421"/>
                    <a:pt x="13682" y="24648"/>
                    <a:pt x="13166" y="25947"/>
                  </a:cubicBezTo>
                  <a:cubicBezTo>
                    <a:pt x="13117" y="26073"/>
                    <a:pt x="13219" y="26154"/>
                    <a:pt x="13325" y="26154"/>
                  </a:cubicBezTo>
                  <a:cubicBezTo>
                    <a:pt x="13394" y="26154"/>
                    <a:pt x="13466" y="26120"/>
                    <a:pt x="13498" y="26040"/>
                  </a:cubicBezTo>
                  <a:cubicBezTo>
                    <a:pt x="14190" y="24339"/>
                    <a:pt x="14984" y="22688"/>
                    <a:pt x="15799" y="21048"/>
                  </a:cubicBezTo>
                  <a:cubicBezTo>
                    <a:pt x="17014" y="19316"/>
                    <a:pt x="18408" y="17581"/>
                    <a:pt x="19494" y="15981"/>
                  </a:cubicBezTo>
                  <a:cubicBezTo>
                    <a:pt x="20062" y="15146"/>
                    <a:pt x="20292" y="14830"/>
                    <a:pt x="20316" y="14830"/>
                  </a:cubicBezTo>
                  <a:lnTo>
                    <a:pt x="20316" y="14830"/>
                  </a:lnTo>
                  <a:cubicBezTo>
                    <a:pt x="20359" y="14830"/>
                    <a:pt x="19789" y="15772"/>
                    <a:pt x="19286" y="16611"/>
                  </a:cubicBezTo>
                  <a:cubicBezTo>
                    <a:pt x="17389" y="19247"/>
                    <a:pt x="15781" y="22053"/>
                    <a:pt x="14733" y="25159"/>
                  </a:cubicBezTo>
                  <a:cubicBezTo>
                    <a:pt x="14691" y="25285"/>
                    <a:pt x="14810" y="25385"/>
                    <a:pt x="14921" y="25385"/>
                  </a:cubicBezTo>
                  <a:cubicBezTo>
                    <a:pt x="14978" y="25385"/>
                    <a:pt x="15032" y="25359"/>
                    <a:pt x="15062" y="25298"/>
                  </a:cubicBezTo>
                  <a:cubicBezTo>
                    <a:pt x="16399" y="22596"/>
                    <a:pt x="17848" y="19960"/>
                    <a:pt x="19211" y="17275"/>
                  </a:cubicBezTo>
                  <a:cubicBezTo>
                    <a:pt x="19689" y="16565"/>
                    <a:pt x="19946" y="16277"/>
                    <a:pt x="20051" y="16277"/>
                  </a:cubicBezTo>
                  <a:cubicBezTo>
                    <a:pt x="20292" y="16277"/>
                    <a:pt x="19713" y="17816"/>
                    <a:pt x="19130" y="19226"/>
                  </a:cubicBezTo>
                  <a:cubicBezTo>
                    <a:pt x="17375" y="22347"/>
                    <a:pt x="15813" y="25578"/>
                    <a:pt x="13812" y="28560"/>
                  </a:cubicBezTo>
                  <a:cubicBezTo>
                    <a:pt x="13746" y="28199"/>
                    <a:pt x="13679" y="27835"/>
                    <a:pt x="13613" y="27475"/>
                  </a:cubicBezTo>
                  <a:cubicBezTo>
                    <a:pt x="13663" y="26901"/>
                    <a:pt x="13917" y="26615"/>
                    <a:pt x="14371" y="26615"/>
                  </a:cubicBezTo>
                  <a:cubicBezTo>
                    <a:pt x="14472" y="26615"/>
                    <a:pt x="14583" y="26629"/>
                    <a:pt x="14704" y="26658"/>
                  </a:cubicBezTo>
                  <a:cubicBezTo>
                    <a:pt x="14697" y="26686"/>
                    <a:pt x="14721" y="26705"/>
                    <a:pt x="14744" y="26705"/>
                  </a:cubicBezTo>
                  <a:cubicBezTo>
                    <a:pt x="14758" y="26705"/>
                    <a:pt x="14772" y="26697"/>
                    <a:pt x="14777" y="26678"/>
                  </a:cubicBezTo>
                  <a:cubicBezTo>
                    <a:pt x="14916" y="26096"/>
                    <a:pt x="14838" y="25879"/>
                    <a:pt x="14660" y="25879"/>
                  </a:cubicBezTo>
                  <a:cubicBezTo>
                    <a:pt x="14439" y="25879"/>
                    <a:pt x="14063" y="26218"/>
                    <a:pt x="13766" y="26611"/>
                  </a:cubicBezTo>
                  <a:cubicBezTo>
                    <a:pt x="13131" y="27457"/>
                    <a:pt x="13212" y="28196"/>
                    <a:pt x="13619" y="28855"/>
                  </a:cubicBezTo>
                  <a:cubicBezTo>
                    <a:pt x="13576" y="28918"/>
                    <a:pt x="13535" y="28987"/>
                    <a:pt x="13489" y="29054"/>
                  </a:cubicBezTo>
                  <a:cubicBezTo>
                    <a:pt x="13394" y="29189"/>
                    <a:pt x="13518" y="29313"/>
                    <a:pt x="13649" y="29313"/>
                  </a:cubicBezTo>
                  <a:cubicBezTo>
                    <a:pt x="13705" y="29313"/>
                    <a:pt x="13762" y="29290"/>
                    <a:pt x="13804" y="29236"/>
                  </a:cubicBezTo>
                  <a:cubicBezTo>
                    <a:pt x="13818" y="29215"/>
                    <a:pt x="13832" y="29192"/>
                    <a:pt x="13850" y="29172"/>
                  </a:cubicBezTo>
                  <a:cubicBezTo>
                    <a:pt x="14410" y="29865"/>
                    <a:pt x="15290" y="30457"/>
                    <a:pt x="15975" y="30965"/>
                  </a:cubicBezTo>
                  <a:cubicBezTo>
                    <a:pt x="15996" y="30981"/>
                    <a:pt x="16021" y="30989"/>
                    <a:pt x="16047" y="30989"/>
                  </a:cubicBezTo>
                  <a:cubicBezTo>
                    <a:pt x="16102" y="30989"/>
                    <a:pt x="16161" y="30955"/>
                    <a:pt x="16188" y="30910"/>
                  </a:cubicBezTo>
                  <a:cubicBezTo>
                    <a:pt x="16627" y="30154"/>
                    <a:pt x="16821" y="29383"/>
                    <a:pt x="16898" y="28569"/>
                  </a:cubicBezTo>
                  <a:cubicBezTo>
                    <a:pt x="16922" y="28462"/>
                    <a:pt x="16956" y="28358"/>
                    <a:pt x="16974" y="28248"/>
                  </a:cubicBezTo>
                  <a:cubicBezTo>
                    <a:pt x="16985" y="28193"/>
                    <a:pt x="16971" y="28139"/>
                    <a:pt x="16936" y="28095"/>
                  </a:cubicBezTo>
                  <a:cubicBezTo>
                    <a:pt x="16945" y="27864"/>
                    <a:pt x="16953" y="27631"/>
                    <a:pt x="16950" y="27388"/>
                  </a:cubicBezTo>
                  <a:cubicBezTo>
                    <a:pt x="16913" y="25396"/>
                    <a:pt x="16976" y="24025"/>
                    <a:pt x="19159" y="23303"/>
                  </a:cubicBezTo>
                  <a:cubicBezTo>
                    <a:pt x="19320" y="23250"/>
                    <a:pt x="19273" y="23016"/>
                    <a:pt x="19125" y="23016"/>
                  </a:cubicBezTo>
                  <a:cubicBezTo>
                    <a:pt x="19111" y="23016"/>
                    <a:pt x="19097" y="23018"/>
                    <a:pt x="19081" y="23023"/>
                  </a:cubicBezTo>
                  <a:cubicBezTo>
                    <a:pt x="18654" y="23135"/>
                    <a:pt x="18247" y="23314"/>
                    <a:pt x="17877" y="23554"/>
                  </a:cubicBezTo>
                  <a:cubicBezTo>
                    <a:pt x="18076" y="23262"/>
                    <a:pt x="18276" y="22971"/>
                    <a:pt x="18472" y="22682"/>
                  </a:cubicBezTo>
                  <a:cubicBezTo>
                    <a:pt x="18810" y="22177"/>
                    <a:pt x="19133" y="21672"/>
                    <a:pt x="19442" y="21167"/>
                  </a:cubicBezTo>
                  <a:lnTo>
                    <a:pt x="19442" y="21167"/>
                  </a:lnTo>
                  <a:cubicBezTo>
                    <a:pt x="19352" y="21499"/>
                    <a:pt x="19300" y="21856"/>
                    <a:pt x="19249" y="22287"/>
                  </a:cubicBezTo>
                  <a:cubicBezTo>
                    <a:pt x="19242" y="22341"/>
                    <a:pt x="19293" y="22373"/>
                    <a:pt x="19342" y="22373"/>
                  </a:cubicBezTo>
                  <a:cubicBezTo>
                    <a:pt x="19381" y="22373"/>
                    <a:pt x="19418" y="22353"/>
                    <a:pt x="19425" y="22310"/>
                  </a:cubicBezTo>
                  <a:cubicBezTo>
                    <a:pt x="19739" y="20321"/>
                    <a:pt x="21645" y="19483"/>
                    <a:pt x="21887" y="17725"/>
                  </a:cubicBezTo>
                  <a:cubicBezTo>
                    <a:pt x="22089" y="16276"/>
                    <a:pt x="21861" y="15084"/>
                    <a:pt x="21474" y="13669"/>
                  </a:cubicBezTo>
                  <a:cubicBezTo>
                    <a:pt x="21209" y="12690"/>
                    <a:pt x="20782" y="11801"/>
                    <a:pt x="20265" y="10958"/>
                  </a:cubicBezTo>
                  <a:cubicBezTo>
                    <a:pt x="20262" y="10952"/>
                    <a:pt x="20259" y="10947"/>
                    <a:pt x="20256" y="10941"/>
                  </a:cubicBezTo>
                  <a:cubicBezTo>
                    <a:pt x="18391" y="7904"/>
                    <a:pt x="15319" y="5499"/>
                    <a:pt x="14003" y="2092"/>
                  </a:cubicBezTo>
                  <a:cubicBezTo>
                    <a:pt x="13976" y="2025"/>
                    <a:pt x="13917" y="1996"/>
                    <a:pt x="13859" y="1996"/>
                  </a:cubicBezTo>
                  <a:cubicBezTo>
                    <a:pt x="13772" y="1996"/>
                    <a:pt x="13687" y="2063"/>
                    <a:pt x="13726" y="2167"/>
                  </a:cubicBezTo>
                  <a:cubicBezTo>
                    <a:pt x="13890" y="2615"/>
                    <a:pt x="14081" y="3051"/>
                    <a:pt x="14292" y="3475"/>
                  </a:cubicBezTo>
                  <a:cubicBezTo>
                    <a:pt x="14280" y="3472"/>
                    <a:pt x="14269" y="3471"/>
                    <a:pt x="14258" y="3471"/>
                  </a:cubicBezTo>
                  <a:cubicBezTo>
                    <a:pt x="14209" y="3471"/>
                    <a:pt x="14162" y="3497"/>
                    <a:pt x="14138" y="3544"/>
                  </a:cubicBezTo>
                  <a:cubicBezTo>
                    <a:pt x="12343" y="6630"/>
                    <a:pt x="10573" y="9728"/>
                    <a:pt x="8789" y="12823"/>
                  </a:cubicBezTo>
                  <a:cubicBezTo>
                    <a:pt x="7894" y="14373"/>
                    <a:pt x="6990" y="15921"/>
                    <a:pt x="6078" y="17462"/>
                  </a:cubicBezTo>
                  <a:cubicBezTo>
                    <a:pt x="5916" y="17734"/>
                    <a:pt x="5089" y="19388"/>
                    <a:pt x="5080" y="19388"/>
                  </a:cubicBezTo>
                  <a:cubicBezTo>
                    <a:pt x="5076" y="19388"/>
                    <a:pt x="5258" y="19012"/>
                    <a:pt x="5786" y="17930"/>
                  </a:cubicBezTo>
                  <a:cubicBezTo>
                    <a:pt x="8304" y="12783"/>
                    <a:pt x="11690" y="8218"/>
                    <a:pt x="13486" y="2721"/>
                  </a:cubicBezTo>
                  <a:cubicBezTo>
                    <a:pt x="13524" y="2608"/>
                    <a:pt x="13424" y="2521"/>
                    <a:pt x="13326" y="2521"/>
                  </a:cubicBezTo>
                  <a:cubicBezTo>
                    <a:pt x="13275" y="2521"/>
                    <a:pt x="13224" y="2545"/>
                    <a:pt x="13194" y="2600"/>
                  </a:cubicBezTo>
                  <a:cubicBezTo>
                    <a:pt x="11604" y="5594"/>
                    <a:pt x="9949" y="8553"/>
                    <a:pt x="8235" y="11478"/>
                  </a:cubicBezTo>
                  <a:cubicBezTo>
                    <a:pt x="7368" y="12953"/>
                    <a:pt x="6474" y="14408"/>
                    <a:pt x="5576" y="15866"/>
                  </a:cubicBezTo>
                  <a:cubicBezTo>
                    <a:pt x="4969" y="16842"/>
                    <a:pt x="4357" y="17812"/>
                    <a:pt x="3740" y="18782"/>
                  </a:cubicBezTo>
                  <a:cubicBezTo>
                    <a:pt x="4037" y="17916"/>
                    <a:pt x="4406" y="17079"/>
                    <a:pt x="4848" y="16276"/>
                  </a:cubicBezTo>
                  <a:cubicBezTo>
                    <a:pt x="7527" y="10814"/>
                    <a:pt x="11355" y="6148"/>
                    <a:pt x="13013" y="204"/>
                  </a:cubicBezTo>
                  <a:cubicBezTo>
                    <a:pt x="13045" y="87"/>
                    <a:pt x="12952" y="7"/>
                    <a:pt x="12857" y="7"/>
                  </a:cubicBezTo>
                  <a:cubicBezTo>
                    <a:pt x="12807" y="7"/>
                    <a:pt x="12757" y="29"/>
                    <a:pt x="12724" y="80"/>
                  </a:cubicBezTo>
                  <a:cubicBezTo>
                    <a:pt x="9915" y="4483"/>
                    <a:pt x="7790" y="9289"/>
                    <a:pt x="5336" y="13888"/>
                  </a:cubicBezTo>
                  <a:cubicBezTo>
                    <a:pt x="4903" y="14682"/>
                    <a:pt x="4438" y="15456"/>
                    <a:pt x="3939" y="16207"/>
                  </a:cubicBezTo>
                  <a:cubicBezTo>
                    <a:pt x="2957" y="17756"/>
                    <a:pt x="2504" y="18300"/>
                    <a:pt x="2356" y="18300"/>
                  </a:cubicBezTo>
                  <a:cubicBezTo>
                    <a:pt x="2071" y="18300"/>
                    <a:pt x="2905" y="16302"/>
                    <a:pt x="3269" y="15566"/>
                  </a:cubicBezTo>
                  <a:cubicBezTo>
                    <a:pt x="3278" y="15548"/>
                    <a:pt x="3283" y="15531"/>
                    <a:pt x="3292" y="15514"/>
                  </a:cubicBezTo>
                  <a:cubicBezTo>
                    <a:pt x="6762" y="10822"/>
                    <a:pt x="8587" y="5002"/>
                    <a:pt x="12057" y="244"/>
                  </a:cubicBezTo>
                  <a:cubicBezTo>
                    <a:pt x="12145" y="124"/>
                    <a:pt x="12026" y="0"/>
                    <a:pt x="11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89"/>
            <p:cNvSpPr/>
            <p:nvPr/>
          </p:nvSpPr>
          <p:spPr>
            <a:xfrm>
              <a:off x="6920800" y="4536575"/>
              <a:ext cx="288650" cy="364500"/>
            </a:xfrm>
            <a:custGeom>
              <a:avLst/>
              <a:gdLst/>
              <a:ahLst/>
              <a:cxnLst/>
              <a:rect l="l" t="t" r="r" b="b"/>
              <a:pathLst>
                <a:path w="11546" h="14580" extrusionOk="0">
                  <a:moveTo>
                    <a:pt x="6419" y="882"/>
                  </a:moveTo>
                  <a:lnTo>
                    <a:pt x="6419" y="882"/>
                  </a:lnTo>
                  <a:cubicBezTo>
                    <a:pt x="6707" y="1162"/>
                    <a:pt x="6999" y="1436"/>
                    <a:pt x="7293" y="1707"/>
                  </a:cubicBezTo>
                  <a:cubicBezTo>
                    <a:pt x="7178" y="1898"/>
                    <a:pt x="7068" y="2094"/>
                    <a:pt x="6956" y="2288"/>
                  </a:cubicBezTo>
                  <a:cubicBezTo>
                    <a:pt x="7028" y="2074"/>
                    <a:pt x="7071" y="1855"/>
                    <a:pt x="7088" y="1629"/>
                  </a:cubicBezTo>
                  <a:cubicBezTo>
                    <a:pt x="7094" y="1529"/>
                    <a:pt x="7008" y="1467"/>
                    <a:pt x="6922" y="1467"/>
                  </a:cubicBezTo>
                  <a:cubicBezTo>
                    <a:pt x="6881" y="1467"/>
                    <a:pt x="6840" y="1481"/>
                    <a:pt x="6808" y="1511"/>
                  </a:cubicBezTo>
                  <a:lnTo>
                    <a:pt x="6808" y="1514"/>
                  </a:lnTo>
                  <a:cubicBezTo>
                    <a:pt x="6678" y="1644"/>
                    <a:pt x="6557" y="1777"/>
                    <a:pt x="6445" y="1918"/>
                  </a:cubicBezTo>
                  <a:cubicBezTo>
                    <a:pt x="6439" y="1572"/>
                    <a:pt x="6430" y="1228"/>
                    <a:pt x="6419" y="882"/>
                  </a:cubicBezTo>
                  <a:close/>
                  <a:moveTo>
                    <a:pt x="8951" y="2513"/>
                  </a:moveTo>
                  <a:cubicBezTo>
                    <a:pt x="9335" y="3044"/>
                    <a:pt x="9718" y="3572"/>
                    <a:pt x="10102" y="4101"/>
                  </a:cubicBezTo>
                  <a:cubicBezTo>
                    <a:pt x="9791" y="4378"/>
                    <a:pt x="9485" y="4658"/>
                    <a:pt x="9182" y="4944"/>
                  </a:cubicBezTo>
                  <a:lnTo>
                    <a:pt x="9182" y="4947"/>
                  </a:lnTo>
                  <a:cubicBezTo>
                    <a:pt x="9156" y="4970"/>
                    <a:pt x="9135" y="5004"/>
                    <a:pt x="9109" y="5027"/>
                  </a:cubicBezTo>
                  <a:cubicBezTo>
                    <a:pt x="9153" y="4886"/>
                    <a:pt x="9193" y="4745"/>
                    <a:pt x="9231" y="4600"/>
                  </a:cubicBezTo>
                  <a:cubicBezTo>
                    <a:pt x="9340" y="4447"/>
                    <a:pt x="9349" y="4384"/>
                    <a:pt x="9473" y="4043"/>
                  </a:cubicBezTo>
                  <a:cubicBezTo>
                    <a:pt x="9502" y="3962"/>
                    <a:pt x="9462" y="3899"/>
                    <a:pt x="9407" y="3858"/>
                  </a:cubicBezTo>
                  <a:cubicBezTo>
                    <a:pt x="9427" y="3760"/>
                    <a:pt x="9450" y="3668"/>
                    <a:pt x="9467" y="3570"/>
                  </a:cubicBezTo>
                  <a:cubicBezTo>
                    <a:pt x="9494" y="3435"/>
                    <a:pt x="9387" y="3330"/>
                    <a:pt x="9277" y="3330"/>
                  </a:cubicBezTo>
                  <a:cubicBezTo>
                    <a:pt x="9221" y="3330"/>
                    <a:pt x="9163" y="3358"/>
                    <a:pt x="9124" y="3425"/>
                  </a:cubicBezTo>
                  <a:cubicBezTo>
                    <a:pt x="8541" y="4407"/>
                    <a:pt x="7940" y="5377"/>
                    <a:pt x="7354" y="6358"/>
                  </a:cubicBezTo>
                  <a:cubicBezTo>
                    <a:pt x="7337" y="6393"/>
                    <a:pt x="7319" y="6428"/>
                    <a:pt x="7299" y="6459"/>
                  </a:cubicBezTo>
                  <a:cubicBezTo>
                    <a:pt x="7744" y="5204"/>
                    <a:pt x="8125" y="3933"/>
                    <a:pt x="8313" y="2594"/>
                  </a:cubicBezTo>
                  <a:cubicBezTo>
                    <a:pt x="8353" y="2628"/>
                    <a:pt x="8390" y="2663"/>
                    <a:pt x="8431" y="2698"/>
                  </a:cubicBezTo>
                  <a:cubicBezTo>
                    <a:pt x="8466" y="2725"/>
                    <a:pt x="8513" y="2747"/>
                    <a:pt x="8560" y="2747"/>
                  </a:cubicBezTo>
                  <a:cubicBezTo>
                    <a:pt x="8586" y="2747"/>
                    <a:pt x="8612" y="2740"/>
                    <a:pt x="8636" y="2724"/>
                  </a:cubicBezTo>
                  <a:cubicBezTo>
                    <a:pt x="8737" y="2649"/>
                    <a:pt x="8841" y="2576"/>
                    <a:pt x="8951" y="2513"/>
                  </a:cubicBezTo>
                  <a:close/>
                  <a:moveTo>
                    <a:pt x="8572" y="5068"/>
                  </a:moveTo>
                  <a:lnTo>
                    <a:pt x="8572" y="5068"/>
                  </a:lnTo>
                  <a:cubicBezTo>
                    <a:pt x="8419" y="5466"/>
                    <a:pt x="8295" y="5873"/>
                    <a:pt x="8203" y="6286"/>
                  </a:cubicBezTo>
                  <a:cubicBezTo>
                    <a:pt x="7949" y="6728"/>
                    <a:pt x="7715" y="7184"/>
                    <a:pt x="7452" y="7577"/>
                  </a:cubicBezTo>
                  <a:cubicBezTo>
                    <a:pt x="7132" y="8065"/>
                    <a:pt x="6780" y="8529"/>
                    <a:pt x="6419" y="8986"/>
                  </a:cubicBezTo>
                  <a:lnTo>
                    <a:pt x="6416" y="8988"/>
                  </a:lnTo>
                  <a:cubicBezTo>
                    <a:pt x="7042" y="7629"/>
                    <a:pt x="7787" y="6350"/>
                    <a:pt x="8572" y="5068"/>
                  </a:cubicBezTo>
                  <a:close/>
                  <a:moveTo>
                    <a:pt x="7959" y="3159"/>
                  </a:moveTo>
                  <a:cubicBezTo>
                    <a:pt x="8064" y="3159"/>
                    <a:pt x="7620" y="4366"/>
                    <a:pt x="7545" y="4649"/>
                  </a:cubicBezTo>
                  <a:cubicBezTo>
                    <a:pt x="7114" y="6292"/>
                    <a:pt x="6390" y="7865"/>
                    <a:pt x="5801" y="9456"/>
                  </a:cubicBezTo>
                  <a:cubicBezTo>
                    <a:pt x="5772" y="9537"/>
                    <a:pt x="5818" y="9603"/>
                    <a:pt x="5882" y="9644"/>
                  </a:cubicBezTo>
                  <a:cubicBezTo>
                    <a:pt x="5325" y="10295"/>
                    <a:pt x="4731" y="10915"/>
                    <a:pt x="4114" y="11518"/>
                  </a:cubicBezTo>
                  <a:lnTo>
                    <a:pt x="4114" y="11518"/>
                  </a:lnTo>
                  <a:cubicBezTo>
                    <a:pt x="5049" y="9493"/>
                    <a:pt x="5989" y="7480"/>
                    <a:pt x="6736" y="5394"/>
                  </a:cubicBezTo>
                  <a:cubicBezTo>
                    <a:pt x="6982" y="4912"/>
                    <a:pt x="7224" y="4427"/>
                    <a:pt x="7472" y="3948"/>
                  </a:cubicBezTo>
                  <a:cubicBezTo>
                    <a:pt x="7775" y="3370"/>
                    <a:pt x="7915" y="3159"/>
                    <a:pt x="7959" y="3159"/>
                  </a:cubicBezTo>
                  <a:close/>
                  <a:moveTo>
                    <a:pt x="5362" y="5264"/>
                  </a:moveTo>
                  <a:lnTo>
                    <a:pt x="5362" y="5264"/>
                  </a:lnTo>
                  <a:cubicBezTo>
                    <a:pt x="4857" y="6301"/>
                    <a:pt x="4369" y="7346"/>
                    <a:pt x="3884" y="8397"/>
                  </a:cubicBezTo>
                  <a:cubicBezTo>
                    <a:pt x="4011" y="8050"/>
                    <a:pt x="4129" y="7701"/>
                    <a:pt x="4225" y="7337"/>
                  </a:cubicBezTo>
                  <a:cubicBezTo>
                    <a:pt x="4254" y="7231"/>
                    <a:pt x="4177" y="7165"/>
                    <a:pt x="4093" y="7165"/>
                  </a:cubicBezTo>
                  <a:cubicBezTo>
                    <a:pt x="4047" y="7165"/>
                    <a:pt x="4000" y="7185"/>
                    <a:pt x="3968" y="7227"/>
                  </a:cubicBezTo>
                  <a:cubicBezTo>
                    <a:pt x="3332" y="8073"/>
                    <a:pt x="2749" y="8954"/>
                    <a:pt x="2221" y="9869"/>
                  </a:cubicBezTo>
                  <a:cubicBezTo>
                    <a:pt x="1955" y="10342"/>
                    <a:pt x="1707" y="10822"/>
                    <a:pt x="1473" y="11307"/>
                  </a:cubicBezTo>
                  <a:cubicBezTo>
                    <a:pt x="1215" y="11822"/>
                    <a:pt x="1100" y="12017"/>
                    <a:pt x="1073" y="12017"/>
                  </a:cubicBezTo>
                  <a:cubicBezTo>
                    <a:pt x="996" y="12017"/>
                    <a:pt x="1661" y="10382"/>
                    <a:pt x="1753" y="10152"/>
                  </a:cubicBezTo>
                  <a:cubicBezTo>
                    <a:pt x="2068" y="9762"/>
                    <a:pt x="2374" y="9367"/>
                    <a:pt x="2622" y="8936"/>
                  </a:cubicBezTo>
                  <a:cubicBezTo>
                    <a:pt x="2676" y="8846"/>
                    <a:pt x="2593" y="8744"/>
                    <a:pt x="2508" y="8744"/>
                  </a:cubicBezTo>
                  <a:cubicBezTo>
                    <a:pt x="2479" y="8744"/>
                    <a:pt x="2450" y="8756"/>
                    <a:pt x="2426" y="8783"/>
                  </a:cubicBezTo>
                  <a:cubicBezTo>
                    <a:pt x="2316" y="8913"/>
                    <a:pt x="2218" y="9043"/>
                    <a:pt x="2123" y="9176"/>
                  </a:cubicBezTo>
                  <a:cubicBezTo>
                    <a:pt x="2122" y="9171"/>
                    <a:pt x="2120" y="9169"/>
                    <a:pt x="2116" y="9169"/>
                  </a:cubicBezTo>
                  <a:cubicBezTo>
                    <a:pt x="2047" y="9169"/>
                    <a:pt x="1493" y="10194"/>
                    <a:pt x="1239" y="10533"/>
                  </a:cubicBezTo>
                  <a:cubicBezTo>
                    <a:pt x="1121" y="10692"/>
                    <a:pt x="994" y="10851"/>
                    <a:pt x="867" y="11006"/>
                  </a:cubicBezTo>
                  <a:cubicBezTo>
                    <a:pt x="956" y="10669"/>
                    <a:pt x="1031" y="10435"/>
                    <a:pt x="1034" y="10426"/>
                  </a:cubicBezTo>
                  <a:cubicBezTo>
                    <a:pt x="2114" y="8469"/>
                    <a:pt x="4086" y="7109"/>
                    <a:pt x="5362" y="5264"/>
                  </a:cubicBezTo>
                  <a:close/>
                  <a:moveTo>
                    <a:pt x="7418" y="2074"/>
                  </a:moveTo>
                  <a:cubicBezTo>
                    <a:pt x="6889" y="2960"/>
                    <a:pt x="6647" y="4280"/>
                    <a:pt x="6335" y="5432"/>
                  </a:cubicBezTo>
                  <a:cubicBezTo>
                    <a:pt x="5247" y="7606"/>
                    <a:pt x="4250" y="9823"/>
                    <a:pt x="3451" y="12130"/>
                  </a:cubicBezTo>
                  <a:lnTo>
                    <a:pt x="3451" y="12132"/>
                  </a:lnTo>
                  <a:cubicBezTo>
                    <a:pt x="2850" y="12649"/>
                    <a:pt x="2206" y="13111"/>
                    <a:pt x="1548" y="13547"/>
                  </a:cubicBezTo>
                  <a:cubicBezTo>
                    <a:pt x="3073" y="11027"/>
                    <a:pt x="4242" y="8333"/>
                    <a:pt x="5495" y="5674"/>
                  </a:cubicBezTo>
                  <a:cubicBezTo>
                    <a:pt x="6078" y="4441"/>
                    <a:pt x="6719" y="3243"/>
                    <a:pt x="7418" y="2074"/>
                  </a:cubicBezTo>
                  <a:close/>
                  <a:moveTo>
                    <a:pt x="3757" y="7993"/>
                  </a:moveTo>
                  <a:cubicBezTo>
                    <a:pt x="3214" y="9999"/>
                    <a:pt x="1877" y="11786"/>
                    <a:pt x="1109" y="13717"/>
                  </a:cubicBezTo>
                  <a:cubicBezTo>
                    <a:pt x="1095" y="13752"/>
                    <a:pt x="1098" y="13792"/>
                    <a:pt x="1118" y="13824"/>
                  </a:cubicBezTo>
                  <a:cubicBezTo>
                    <a:pt x="993" y="13901"/>
                    <a:pt x="889" y="13936"/>
                    <a:pt x="804" y="13936"/>
                  </a:cubicBezTo>
                  <a:cubicBezTo>
                    <a:pt x="251" y="13936"/>
                    <a:pt x="513" y="12438"/>
                    <a:pt x="766" y="11399"/>
                  </a:cubicBezTo>
                  <a:lnTo>
                    <a:pt x="766" y="11399"/>
                  </a:lnTo>
                  <a:lnTo>
                    <a:pt x="766" y="11402"/>
                  </a:lnTo>
                  <a:cubicBezTo>
                    <a:pt x="933" y="11174"/>
                    <a:pt x="1112" y="10955"/>
                    <a:pt x="1291" y="10732"/>
                  </a:cubicBezTo>
                  <a:lnTo>
                    <a:pt x="1291" y="10732"/>
                  </a:lnTo>
                  <a:cubicBezTo>
                    <a:pt x="1057" y="11376"/>
                    <a:pt x="913" y="12057"/>
                    <a:pt x="812" y="12811"/>
                  </a:cubicBezTo>
                  <a:cubicBezTo>
                    <a:pt x="801" y="12888"/>
                    <a:pt x="876" y="12937"/>
                    <a:pt x="946" y="12937"/>
                  </a:cubicBezTo>
                  <a:cubicBezTo>
                    <a:pt x="989" y="12937"/>
                    <a:pt x="1030" y="12919"/>
                    <a:pt x="1049" y="12877"/>
                  </a:cubicBezTo>
                  <a:cubicBezTo>
                    <a:pt x="1476" y="11896"/>
                    <a:pt x="1944" y="10946"/>
                    <a:pt x="2455" y="10005"/>
                  </a:cubicBezTo>
                  <a:cubicBezTo>
                    <a:pt x="2769" y="9427"/>
                    <a:pt x="3598" y="8579"/>
                    <a:pt x="3757" y="7993"/>
                  </a:cubicBezTo>
                  <a:close/>
                  <a:moveTo>
                    <a:pt x="5927" y="1"/>
                  </a:moveTo>
                  <a:cubicBezTo>
                    <a:pt x="5797" y="1"/>
                    <a:pt x="5683" y="169"/>
                    <a:pt x="5801" y="287"/>
                  </a:cubicBezTo>
                  <a:cubicBezTo>
                    <a:pt x="5954" y="440"/>
                    <a:pt x="6104" y="576"/>
                    <a:pt x="6254" y="723"/>
                  </a:cubicBezTo>
                  <a:cubicBezTo>
                    <a:pt x="6225" y="732"/>
                    <a:pt x="6202" y="752"/>
                    <a:pt x="6188" y="778"/>
                  </a:cubicBezTo>
                  <a:cubicBezTo>
                    <a:pt x="6049" y="1052"/>
                    <a:pt x="5879" y="1306"/>
                    <a:pt x="5740" y="1580"/>
                  </a:cubicBezTo>
                  <a:cubicBezTo>
                    <a:pt x="5702" y="1656"/>
                    <a:pt x="5764" y="1722"/>
                    <a:pt x="5826" y="1722"/>
                  </a:cubicBezTo>
                  <a:cubicBezTo>
                    <a:pt x="5855" y="1722"/>
                    <a:pt x="5883" y="1708"/>
                    <a:pt x="5902" y="1676"/>
                  </a:cubicBezTo>
                  <a:cubicBezTo>
                    <a:pt x="5983" y="1537"/>
                    <a:pt x="6072" y="1407"/>
                    <a:pt x="6159" y="1277"/>
                  </a:cubicBezTo>
                  <a:lnTo>
                    <a:pt x="6159" y="1277"/>
                  </a:lnTo>
                  <a:cubicBezTo>
                    <a:pt x="6147" y="1655"/>
                    <a:pt x="6133" y="2037"/>
                    <a:pt x="6130" y="2415"/>
                  </a:cubicBezTo>
                  <a:cubicBezTo>
                    <a:pt x="6133" y="2516"/>
                    <a:pt x="6215" y="2576"/>
                    <a:pt x="6297" y="2576"/>
                  </a:cubicBezTo>
                  <a:cubicBezTo>
                    <a:pt x="6349" y="2576"/>
                    <a:pt x="6401" y="2552"/>
                    <a:pt x="6433" y="2498"/>
                  </a:cubicBezTo>
                  <a:cubicBezTo>
                    <a:pt x="6497" y="2392"/>
                    <a:pt x="6569" y="2291"/>
                    <a:pt x="6647" y="2195"/>
                  </a:cubicBezTo>
                  <a:lnTo>
                    <a:pt x="6647" y="2195"/>
                  </a:lnTo>
                  <a:cubicBezTo>
                    <a:pt x="6471" y="2741"/>
                    <a:pt x="6141" y="3249"/>
                    <a:pt x="6014" y="3801"/>
                  </a:cubicBezTo>
                  <a:cubicBezTo>
                    <a:pt x="6009" y="3838"/>
                    <a:pt x="6020" y="3878"/>
                    <a:pt x="6046" y="3907"/>
                  </a:cubicBezTo>
                  <a:cubicBezTo>
                    <a:pt x="5986" y="4029"/>
                    <a:pt x="5925" y="4150"/>
                    <a:pt x="5864" y="4271"/>
                  </a:cubicBezTo>
                  <a:cubicBezTo>
                    <a:pt x="6170" y="3038"/>
                    <a:pt x="5570" y="1468"/>
                    <a:pt x="5365" y="359"/>
                  </a:cubicBezTo>
                  <a:cubicBezTo>
                    <a:pt x="5356" y="308"/>
                    <a:pt x="5311" y="285"/>
                    <a:pt x="5266" y="285"/>
                  </a:cubicBezTo>
                  <a:cubicBezTo>
                    <a:pt x="5208" y="285"/>
                    <a:pt x="5149" y="322"/>
                    <a:pt x="5157" y="388"/>
                  </a:cubicBezTo>
                  <a:cubicBezTo>
                    <a:pt x="5336" y="1806"/>
                    <a:pt x="5925" y="3336"/>
                    <a:pt x="5342" y="4716"/>
                  </a:cubicBezTo>
                  <a:cubicBezTo>
                    <a:pt x="4741" y="6130"/>
                    <a:pt x="3127" y="7435"/>
                    <a:pt x="2077" y="8558"/>
                  </a:cubicBezTo>
                  <a:cubicBezTo>
                    <a:pt x="1034" y="9670"/>
                    <a:pt x="316" y="10796"/>
                    <a:pt x="105" y="12080"/>
                  </a:cubicBezTo>
                  <a:cubicBezTo>
                    <a:pt x="96" y="12101"/>
                    <a:pt x="82" y="12118"/>
                    <a:pt x="73" y="12135"/>
                  </a:cubicBezTo>
                  <a:cubicBezTo>
                    <a:pt x="53" y="12170"/>
                    <a:pt x="61" y="12213"/>
                    <a:pt x="90" y="12239"/>
                  </a:cubicBezTo>
                  <a:cubicBezTo>
                    <a:pt x="1" y="12923"/>
                    <a:pt x="44" y="13654"/>
                    <a:pt x="278" y="14454"/>
                  </a:cubicBezTo>
                  <a:cubicBezTo>
                    <a:pt x="301" y="14531"/>
                    <a:pt x="373" y="14580"/>
                    <a:pt x="448" y="14580"/>
                  </a:cubicBezTo>
                  <a:cubicBezTo>
                    <a:pt x="476" y="14580"/>
                    <a:pt x="505" y="14573"/>
                    <a:pt x="532" y="14557"/>
                  </a:cubicBezTo>
                  <a:cubicBezTo>
                    <a:pt x="1638" y="13922"/>
                    <a:pt x="2680" y="13183"/>
                    <a:pt x="3644" y="12349"/>
                  </a:cubicBezTo>
                  <a:cubicBezTo>
                    <a:pt x="3696" y="12349"/>
                    <a:pt x="3745" y="12320"/>
                    <a:pt x="3768" y="12271"/>
                  </a:cubicBezTo>
                  <a:lnTo>
                    <a:pt x="3783" y="12239"/>
                  </a:lnTo>
                  <a:cubicBezTo>
                    <a:pt x="4825" y="11318"/>
                    <a:pt x="5789" y="10314"/>
                    <a:pt x="6661" y="9231"/>
                  </a:cubicBezTo>
                  <a:cubicBezTo>
                    <a:pt x="7316" y="8428"/>
                    <a:pt x="7882" y="7557"/>
                    <a:pt x="8434" y="6676"/>
                  </a:cubicBezTo>
                  <a:cubicBezTo>
                    <a:pt x="8466" y="6664"/>
                    <a:pt x="8489" y="6638"/>
                    <a:pt x="8506" y="6610"/>
                  </a:cubicBezTo>
                  <a:cubicBezTo>
                    <a:pt x="8526" y="6563"/>
                    <a:pt x="8543" y="6517"/>
                    <a:pt x="8564" y="6471"/>
                  </a:cubicBezTo>
                  <a:cubicBezTo>
                    <a:pt x="8607" y="6399"/>
                    <a:pt x="8653" y="6332"/>
                    <a:pt x="8696" y="6263"/>
                  </a:cubicBezTo>
                  <a:cubicBezTo>
                    <a:pt x="9372" y="5172"/>
                    <a:pt x="10362" y="4502"/>
                    <a:pt x="11064" y="3463"/>
                  </a:cubicBezTo>
                  <a:cubicBezTo>
                    <a:pt x="11546" y="2750"/>
                    <a:pt x="10613" y="1996"/>
                    <a:pt x="10050" y="1849"/>
                  </a:cubicBezTo>
                  <a:cubicBezTo>
                    <a:pt x="10013" y="1839"/>
                    <a:pt x="9970" y="1835"/>
                    <a:pt x="9922" y="1835"/>
                  </a:cubicBezTo>
                  <a:cubicBezTo>
                    <a:pt x="9665" y="1835"/>
                    <a:pt x="9283" y="1963"/>
                    <a:pt x="9112" y="2051"/>
                  </a:cubicBezTo>
                  <a:cubicBezTo>
                    <a:pt x="8957" y="2131"/>
                    <a:pt x="8802" y="2167"/>
                    <a:pt x="8648" y="2167"/>
                  </a:cubicBezTo>
                  <a:cubicBezTo>
                    <a:pt x="8348" y="2167"/>
                    <a:pt x="8052" y="2031"/>
                    <a:pt x="7764" y="1823"/>
                  </a:cubicBezTo>
                  <a:cubicBezTo>
                    <a:pt x="7799" y="1667"/>
                    <a:pt x="7839" y="1514"/>
                    <a:pt x="7868" y="1355"/>
                  </a:cubicBezTo>
                  <a:cubicBezTo>
                    <a:pt x="7893" y="1238"/>
                    <a:pt x="7802" y="1152"/>
                    <a:pt x="7707" y="1152"/>
                  </a:cubicBezTo>
                  <a:cubicBezTo>
                    <a:pt x="7657" y="1152"/>
                    <a:pt x="7606" y="1175"/>
                    <a:pt x="7571" y="1231"/>
                  </a:cubicBezTo>
                  <a:cubicBezTo>
                    <a:pt x="7510" y="1326"/>
                    <a:pt x="7461" y="1427"/>
                    <a:pt x="7400" y="1523"/>
                  </a:cubicBezTo>
                  <a:cubicBezTo>
                    <a:pt x="6898" y="1052"/>
                    <a:pt x="6433" y="440"/>
                    <a:pt x="6040" y="50"/>
                  </a:cubicBezTo>
                  <a:cubicBezTo>
                    <a:pt x="6005" y="15"/>
                    <a:pt x="5965" y="1"/>
                    <a:pt x="5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89"/>
            <p:cNvSpPr/>
            <p:nvPr/>
          </p:nvSpPr>
          <p:spPr>
            <a:xfrm>
              <a:off x="4490450" y="4030275"/>
              <a:ext cx="166950" cy="327500"/>
            </a:xfrm>
            <a:custGeom>
              <a:avLst/>
              <a:gdLst/>
              <a:ahLst/>
              <a:cxnLst/>
              <a:rect l="l" t="t" r="r" b="b"/>
              <a:pathLst>
                <a:path w="6678" h="13100" extrusionOk="0">
                  <a:moveTo>
                    <a:pt x="5313" y="627"/>
                  </a:moveTo>
                  <a:cubicBezTo>
                    <a:pt x="5708" y="988"/>
                    <a:pt x="5962" y="1620"/>
                    <a:pt x="6066" y="2212"/>
                  </a:cubicBezTo>
                  <a:cubicBezTo>
                    <a:pt x="6045" y="2201"/>
                    <a:pt x="6022" y="2196"/>
                    <a:pt x="5999" y="2196"/>
                  </a:cubicBezTo>
                  <a:cubicBezTo>
                    <a:pt x="5963" y="2196"/>
                    <a:pt x="5927" y="2209"/>
                    <a:pt x="5899" y="2235"/>
                  </a:cubicBezTo>
                  <a:cubicBezTo>
                    <a:pt x="5437" y="2692"/>
                    <a:pt x="4998" y="3174"/>
                    <a:pt x="4582" y="3673"/>
                  </a:cubicBezTo>
                  <a:cubicBezTo>
                    <a:pt x="4929" y="3000"/>
                    <a:pt x="5246" y="2310"/>
                    <a:pt x="5529" y="1600"/>
                  </a:cubicBezTo>
                  <a:cubicBezTo>
                    <a:pt x="5573" y="1492"/>
                    <a:pt x="5473" y="1411"/>
                    <a:pt x="5375" y="1411"/>
                  </a:cubicBezTo>
                  <a:cubicBezTo>
                    <a:pt x="5338" y="1411"/>
                    <a:pt x="5301" y="1423"/>
                    <a:pt x="5272" y="1450"/>
                  </a:cubicBezTo>
                  <a:cubicBezTo>
                    <a:pt x="5024" y="1693"/>
                    <a:pt x="4802" y="1955"/>
                    <a:pt x="4571" y="2212"/>
                  </a:cubicBezTo>
                  <a:cubicBezTo>
                    <a:pt x="4836" y="1693"/>
                    <a:pt x="5085" y="1167"/>
                    <a:pt x="5313" y="627"/>
                  </a:cubicBezTo>
                  <a:close/>
                  <a:moveTo>
                    <a:pt x="4610" y="335"/>
                  </a:moveTo>
                  <a:cubicBezTo>
                    <a:pt x="4766" y="335"/>
                    <a:pt x="4909" y="371"/>
                    <a:pt x="5041" y="437"/>
                  </a:cubicBezTo>
                  <a:cubicBezTo>
                    <a:pt x="4002" y="1577"/>
                    <a:pt x="3145" y="2842"/>
                    <a:pt x="2172" y="4037"/>
                  </a:cubicBezTo>
                  <a:cubicBezTo>
                    <a:pt x="2966" y="3061"/>
                    <a:pt x="3462" y="1600"/>
                    <a:pt x="4126" y="443"/>
                  </a:cubicBezTo>
                  <a:cubicBezTo>
                    <a:pt x="4298" y="369"/>
                    <a:pt x="4460" y="335"/>
                    <a:pt x="4610" y="335"/>
                  </a:cubicBezTo>
                  <a:close/>
                  <a:moveTo>
                    <a:pt x="6107" y="2495"/>
                  </a:moveTo>
                  <a:cubicBezTo>
                    <a:pt x="6121" y="2648"/>
                    <a:pt x="6127" y="2801"/>
                    <a:pt x="6121" y="2957"/>
                  </a:cubicBezTo>
                  <a:cubicBezTo>
                    <a:pt x="6115" y="3078"/>
                    <a:pt x="6084" y="3203"/>
                    <a:pt x="6069" y="3324"/>
                  </a:cubicBezTo>
                  <a:cubicBezTo>
                    <a:pt x="5411" y="4066"/>
                    <a:pt x="4799" y="4837"/>
                    <a:pt x="4210" y="5628"/>
                  </a:cubicBezTo>
                  <a:cubicBezTo>
                    <a:pt x="4834" y="4580"/>
                    <a:pt x="5457" y="3532"/>
                    <a:pt x="6107" y="2495"/>
                  </a:cubicBezTo>
                  <a:close/>
                  <a:moveTo>
                    <a:pt x="5806" y="4611"/>
                  </a:moveTo>
                  <a:lnTo>
                    <a:pt x="5806" y="4611"/>
                  </a:lnTo>
                  <a:cubicBezTo>
                    <a:pt x="5711" y="4941"/>
                    <a:pt x="5604" y="5267"/>
                    <a:pt x="5486" y="5587"/>
                  </a:cubicBezTo>
                  <a:cubicBezTo>
                    <a:pt x="5076" y="6173"/>
                    <a:pt x="4675" y="6759"/>
                    <a:pt x="4285" y="7354"/>
                  </a:cubicBezTo>
                  <a:cubicBezTo>
                    <a:pt x="4793" y="6442"/>
                    <a:pt x="5304" y="5529"/>
                    <a:pt x="5806" y="4611"/>
                  </a:cubicBezTo>
                  <a:close/>
                  <a:moveTo>
                    <a:pt x="3494" y="879"/>
                  </a:moveTo>
                  <a:lnTo>
                    <a:pt x="3494" y="879"/>
                  </a:lnTo>
                  <a:cubicBezTo>
                    <a:pt x="3456" y="939"/>
                    <a:pt x="3428" y="1003"/>
                    <a:pt x="3396" y="1063"/>
                  </a:cubicBezTo>
                  <a:cubicBezTo>
                    <a:pt x="2449" y="2668"/>
                    <a:pt x="1638" y="4314"/>
                    <a:pt x="1063" y="6110"/>
                  </a:cubicBezTo>
                  <a:cubicBezTo>
                    <a:pt x="1047" y="6160"/>
                    <a:pt x="1087" y="6192"/>
                    <a:pt x="1128" y="6192"/>
                  </a:cubicBezTo>
                  <a:cubicBezTo>
                    <a:pt x="1155" y="6192"/>
                    <a:pt x="1182" y="6178"/>
                    <a:pt x="1193" y="6147"/>
                  </a:cubicBezTo>
                  <a:cubicBezTo>
                    <a:pt x="1349" y="5703"/>
                    <a:pt x="1519" y="5270"/>
                    <a:pt x="1701" y="4842"/>
                  </a:cubicBezTo>
                  <a:cubicBezTo>
                    <a:pt x="1722" y="4856"/>
                    <a:pt x="1747" y="4863"/>
                    <a:pt x="1771" y="4863"/>
                  </a:cubicBezTo>
                  <a:cubicBezTo>
                    <a:pt x="1806" y="4863"/>
                    <a:pt x="1842" y="4848"/>
                    <a:pt x="1866" y="4819"/>
                  </a:cubicBezTo>
                  <a:cubicBezTo>
                    <a:pt x="2411" y="4227"/>
                    <a:pt x="2902" y="3621"/>
                    <a:pt x="3387" y="2983"/>
                  </a:cubicBezTo>
                  <a:cubicBezTo>
                    <a:pt x="3840" y="2351"/>
                    <a:pt x="4317" y="1733"/>
                    <a:pt x="4808" y="1130"/>
                  </a:cubicBezTo>
                  <a:lnTo>
                    <a:pt x="4808" y="1130"/>
                  </a:lnTo>
                  <a:cubicBezTo>
                    <a:pt x="4556" y="1641"/>
                    <a:pt x="4297" y="2149"/>
                    <a:pt x="4031" y="2648"/>
                  </a:cubicBezTo>
                  <a:cubicBezTo>
                    <a:pt x="3933" y="2836"/>
                    <a:pt x="3820" y="3018"/>
                    <a:pt x="3719" y="3200"/>
                  </a:cubicBezTo>
                  <a:cubicBezTo>
                    <a:pt x="2576" y="4649"/>
                    <a:pt x="1652" y="6260"/>
                    <a:pt x="982" y="7978"/>
                  </a:cubicBezTo>
                  <a:cubicBezTo>
                    <a:pt x="940" y="8085"/>
                    <a:pt x="1042" y="8168"/>
                    <a:pt x="1137" y="8168"/>
                  </a:cubicBezTo>
                  <a:cubicBezTo>
                    <a:pt x="1186" y="8168"/>
                    <a:pt x="1233" y="8147"/>
                    <a:pt x="1259" y="8096"/>
                  </a:cubicBezTo>
                  <a:cubicBezTo>
                    <a:pt x="2105" y="6476"/>
                    <a:pt x="3087" y="4932"/>
                    <a:pt x="3973" y="3338"/>
                  </a:cubicBezTo>
                  <a:cubicBezTo>
                    <a:pt x="4135" y="3133"/>
                    <a:pt x="4294" y="2931"/>
                    <a:pt x="4458" y="2732"/>
                  </a:cubicBezTo>
                  <a:cubicBezTo>
                    <a:pt x="4733" y="2399"/>
                    <a:pt x="4873" y="2266"/>
                    <a:pt x="4922" y="2266"/>
                  </a:cubicBezTo>
                  <a:cubicBezTo>
                    <a:pt x="5102" y="2266"/>
                    <a:pt x="4032" y="4082"/>
                    <a:pt x="3887" y="4346"/>
                  </a:cubicBezTo>
                  <a:cubicBezTo>
                    <a:pt x="3690" y="4710"/>
                    <a:pt x="3480" y="5068"/>
                    <a:pt x="3269" y="5426"/>
                  </a:cubicBezTo>
                  <a:cubicBezTo>
                    <a:pt x="2455" y="6615"/>
                    <a:pt x="1733" y="7871"/>
                    <a:pt x="1037" y="9156"/>
                  </a:cubicBezTo>
                  <a:lnTo>
                    <a:pt x="1049" y="9164"/>
                  </a:lnTo>
                  <a:cubicBezTo>
                    <a:pt x="925" y="9384"/>
                    <a:pt x="798" y="9603"/>
                    <a:pt x="679" y="9828"/>
                  </a:cubicBezTo>
                  <a:cubicBezTo>
                    <a:pt x="653" y="8639"/>
                    <a:pt x="806" y="7377"/>
                    <a:pt x="901" y="6780"/>
                  </a:cubicBezTo>
                  <a:cubicBezTo>
                    <a:pt x="1219" y="4828"/>
                    <a:pt x="1883" y="2227"/>
                    <a:pt x="3494" y="879"/>
                  </a:cubicBezTo>
                  <a:close/>
                  <a:moveTo>
                    <a:pt x="5381" y="3053"/>
                  </a:moveTo>
                  <a:lnTo>
                    <a:pt x="5381" y="3053"/>
                  </a:lnTo>
                  <a:cubicBezTo>
                    <a:pt x="3828" y="5524"/>
                    <a:pt x="2378" y="8054"/>
                    <a:pt x="959" y="10602"/>
                  </a:cubicBezTo>
                  <a:cubicBezTo>
                    <a:pt x="945" y="10631"/>
                    <a:pt x="927" y="10657"/>
                    <a:pt x="910" y="10686"/>
                  </a:cubicBezTo>
                  <a:lnTo>
                    <a:pt x="913" y="10686"/>
                  </a:lnTo>
                  <a:cubicBezTo>
                    <a:pt x="867" y="10769"/>
                    <a:pt x="818" y="10850"/>
                    <a:pt x="772" y="10934"/>
                  </a:cubicBezTo>
                  <a:cubicBezTo>
                    <a:pt x="722" y="10614"/>
                    <a:pt x="694" y="10293"/>
                    <a:pt x="682" y="9973"/>
                  </a:cubicBezTo>
                  <a:lnTo>
                    <a:pt x="682" y="9973"/>
                  </a:lnTo>
                  <a:cubicBezTo>
                    <a:pt x="713" y="10026"/>
                    <a:pt x="772" y="10063"/>
                    <a:pt x="830" y="10063"/>
                  </a:cubicBezTo>
                  <a:cubicBezTo>
                    <a:pt x="875" y="10063"/>
                    <a:pt x="919" y="10041"/>
                    <a:pt x="948" y="9987"/>
                  </a:cubicBezTo>
                  <a:cubicBezTo>
                    <a:pt x="2203" y="7633"/>
                    <a:pt x="4248" y="4853"/>
                    <a:pt x="5381" y="3053"/>
                  </a:cubicBezTo>
                  <a:close/>
                  <a:moveTo>
                    <a:pt x="4758" y="7299"/>
                  </a:moveTo>
                  <a:lnTo>
                    <a:pt x="4758" y="7299"/>
                  </a:lnTo>
                  <a:cubicBezTo>
                    <a:pt x="4138" y="8671"/>
                    <a:pt x="3462" y="10166"/>
                    <a:pt x="2472" y="10989"/>
                  </a:cubicBezTo>
                  <a:cubicBezTo>
                    <a:pt x="3122" y="9883"/>
                    <a:pt x="3786" y="8783"/>
                    <a:pt x="4481" y="7706"/>
                  </a:cubicBezTo>
                  <a:cubicBezTo>
                    <a:pt x="4571" y="7568"/>
                    <a:pt x="4666" y="7438"/>
                    <a:pt x="4758" y="7299"/>
                  </a:cubicBezTo>
                  <a:close/>
                  <a:moveTo>
                    <a:pt x="4111" y="0"/>
                  </a:moveTo>
                  <a:cubicBezTo>
                    <a:pt x="4067" y="0"/>
                    <a:pt x="4024" y="20"/>
                    <a:pt x="3993" y="67"/>
                  </a:cubicBezTo>
                  <a:cubicBezTo>
                    <a:pt x="3976" y="96"/>
                    <a:pt x="3962" y="125"/>
                    <a:pt x="3944" y="151"/>
                  </a:cubicBezTo>
                  <a:cubicBezTo>
                    <a:pt x="1880" y="688"/>
                    <a:pt x="1008" y="4577"/>
                    <a:pt x="659" y="6173"/>
                  </a:cubicBezTo>
                  <a:cubicBezTo>
                    <a:pt x="359" y="7550"/>
                    <a:pt x="1" y="9762"/>
                    <a:pt x="509" y="11416"/>
                  </a:cubicBezTo>
                  <a:cubicBezTo>
                    <a:pt x="474" y="11494"/>
                    <a:pt x="503" y="11584"/>
                    <a:pt x="578" y="11624"/>
                  </a:cubicBezTo>
                  <a:cubicBezTo>
                    <a:pt x="795" y="12219"/>
                    <a:pt x="1132" y="12730"/>
                    <a:pt x="1643" y="13082"/>
                  </a:cubicBezTo>
                  <a:cubicBezTo>
                    <a:pt x="1664" y="13093"/>
                    <a:pt x="1686" y="13099"/>
                    <a:pt x="1708" y="13099"/>
                  </a:cubicBezTo>
                  <a:cubicBezTo>
                    <a:pt x="1731" y="13099"/>
                    <a:pt x="1753" y="13093"/>
                    <a:pt x="1773" y="13082"/>
                  </a:cubicBezTo>
                  <a:cubicBezTo>
                    <a:pt x="2111" y="12816"/>
                    <a:pt x="2463" y="12577"/>
                    <a:pt x="2833" y="12360"/>
                  </a:cubicBezTo>
                  <a:cubicBezTo>
                    <a:pt x="2884" y="12328"/>
                    <a:pt x="2853" y="12257"/>
                    <a:pt x="2805" y="12257"/>
                  </a:cubicBezTo>
                  <a:cubicBezTo>
                    <a:pt x="2796" y="12257"/>
                    <a:pt x="2787" y="12260"/>
                    <a:pt x="2778" y="12265"/>
                  </a:cubicBezTo>
                  <a:cubicBezTo>
                    <a:pt x="2454" y="12449"/>
                    <a:pt x="2177" y="12532"/>
                    <a:pt x="1941" y="12532"/>
                  </a:cubicBezTo>
                  <a:cubicBezTo>
                    <a:pt x="1391" y="12532"/>
                    <a:pt x="1065" y="12082"/>
                    <a:pt x="881" y="11431"/>
                  </a:cubicBezTo>
                  <a:cubicBezTo>
                    <a:pt x="2357" y="8825"/>
                    <a:pt x="3954" y="6320"/>
                    <a:pt x="5898" y="4031"/>
                  </a:cubicBezTo>
                  <a:lnTo>
                    <a:pt x="5898" y="4031"/>
                  </a:lnTo>
                  <a:cubicBezTo>
                    <a:pt x="4387" y="5812"/>
                    <a:pt x="3160" y="8413"/>
                    <a:pt x="2053" y="10743"/>
                  </a:cubicBezTo>
                  <a:cubicBezTo>
                    <a:pt x="1874" y="10922"/>
                    <a:pt x="1808" y="11064"/>
                    <a:pt x="1845" y="11176"/>
                  </a:cubicBezTo>
                  <a:cubicBezTo>
                    <a:pt x="1710" y="11462"/>
                    <a:pt x="1577" y="11748"/>
                    <a:pt x="1444" y="12019"/>
                  </a:cubicBezTo>
                  <a:cubicBezTo>
                    <a:pt x="1373" y="12165"/>
                    <a:pt x="1493" y="12296"/>
                    <a:pt x="1613" y="12296"/>
                  </a:cubicBezTo>
                  <a:cubicBezTo>
                    <a:pt x="1667" y="12296"/>
                    <a:pt x="1722" y="12269"/>
                    <a:pt x="1759" y="12204"/>
                  </a:cubicBezTo>
                  <a:cubicBezTo>
                    <a:pt x="1958" y="11858"/>
                    <a:pt x="2163" y="11520"/>
                    <a:pt x="2365" y="11176"/>
                  </a:cubicBezTo>
                  <a:cubicBezTo>
                    <a:pt x="2383" y="11272"/>
                    <a:pt x="2467" y="11332"/>
                    <a:pt x="2556" y="11332"/>
                  </a:cubicBezTo>
                  <a:cubicBezTo>
                    <a:pt x="2593" y="11332"/>
                    <a:pt x="2631" y="11321"/>
                    <a:pt x="2665" y="11298"/>
                  </a:cubicBezTo>
                  <a:lnTo>
                    <a:pt x="2665" y="11298"/>
                  </a:lnTo>
                  <a:cubicBezTo>
                    <a:pt x="2512" y="11532"/>
                    <a:pt x="2365" y="11771"/>
                    <a:pt x="2206" y="11999"/>
                  </a:cubicBezTo>
                  <a:cubicBezTo>
                    <a:pt x="2111" y="12137"/>
                    <a:pt x="2240" y="12268"/>
                    <a:pt x="2372" y="12268"/>
                  </a:cubicBezTo>
                  <a:cubicBezTo>
                    <a:pt x="2428" y="12268"/>
                    <a:pt x="2484" y="12244"/>
                    <a:pt x="2524" y="12187"/>
                  </a:cubicBezTo>
                  <a:cubicBezTo>
                    <a:pt x="2746" y="11864"/>
                    <a:pt x="3188" y="11127"/>
                    <a:pt x="3696" y="10172"/>
                  </a:cubicBezTo>
                  <a:cubicBezTo>
                    <a:pt x="4831" y="8581"/>
                    <a:pt x="5538" y="6300"/>
                    <a:pt x="6485" y="4802"/>
                  </a:cubicBezTo>
                  <a:cubicBezTo>
                    <a:pt x="6575" y="4660"/>
                    <a:pt x="6453" y="4534"/>
                    <a:pt x="6324" y="4534"/>
                  </a:cubicBezTo>
                  <a:cubicBezTo>
                    <a:pt x="6267" y="4534"/>
                    <a:pt x="6209" y="4559"/>
                    <a:pt x="6167" y="4617"/>
                  </a:cubicBezTo>
                  <a:cubicBezTo>
                    <a:pt x="6110" y="4695"/>
                    <a:pt x="6058" y="4773"/>
                    <a:pt x="6003" y="4851"/>
                  </a:cubicBezTo>
                  <a:cubicBezTo>
                    <a:pt x="6121" y="4458"/>
                    <a:pt x="6225" y="4072"/>
                    <a:pt x="6303" y="3702"/>
                  </a:cubicBezTo>
                  <a:cubicBezTo>
                    <a:pt x="6361" y="3592"/>
                    <a:pt x="6421" y="3488"/>
                    <a:pt x="6479" y="3382"/>
                  </a:cubicBezTo>
                  <a:cubicBezTo>
                    <a:pt x="6520" y="3295"/>
                    <a:pt x="6488" y="3191"/>
                    <a:pt x="6407" y="3145"/>
                  </a:cubicBezTo>
                  <a:cubicBezTo>
                    <a:pt x="6678" y="1384"/>
                    <a:pt x="6301" y="73"/>
                    <a:pt x="4607" y="73"/>
                  </a:cubicBezTo>
                  <a:cubicBezTo>
                    <a:pt x="4496" y="73"/>
                    <a:pt x="4379" y="79"/>
                    <a:pt x="4256" y="90"/>
                  </a:cubicBezTo>
                  <a:cubicBezTo>
                    <a:pt x="4229" y="37"/>
                    <a:pt x="4170" y="0"/>
                    <a:pt x="4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89"/>
            <p:cNvSpPr/>
            <p:nvPr/>
          </p:nvSpPr>
          <p:spPr>
            <a:xfrm>
              <a:off x="2233550" y="2129125"/>
              <a:ext cx="18850" cy="19225"/>
            </a:xfrm>
            <a:custGeom>
              <a:avLst/>
              <a:gdLst/>
              <a:ahLst/>
              <a:cxnLst/>
              <a:rect l="l" t="t" r="r" b="b"/>
              <a:pathLst>
                <a:path w="754" h="769" extrusionOk="0">
                  <a:moveTo>
                    <a:pt x="754" y="0"/>
                  </a:moveTo>
                  <a:lnTo>
                    <a:pt x="754" y="0"/>
                  </a:lnTo>
                  <a:cubicBezTo>
                    <a:pt x="658" y="93"/>
                    <a:pt x="563" y="188"/>
                    <a:pt x="471" y="280"/>
                  </a:cubicBezTo>
                  <a:cubicBezTo>
                    <a:pt x="312" y="442"/>
                    <a:pt x="162" y="609"/>
                    <a:pt x="0" y="768"/>
                  </a:cubicBezTo>
                  <a:cubicBezTo>
                    <a:pt x="245" y="529"/>
                    <a:pt x="497" y="272"/>
                    <a:pt x="7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89"/>
            <p:cNvSpPr/>
            <p:nvPr/>
          </p:nvSpPr>
          <p:spPr>
            <a:xfrm>
              <a:off x="1535825" y="2847850"/>
              <a:ext cx="14525" cy="17925"/>
            </a:xfrm>
            <a:custGeom>
              <a:avLst/>
              <a:gdLst/>
              <a:ahLst/>
              <a:cxnLst/>
              <a:rect l="l" t="t" r="r" b="b"/>
              <a:pathLst>
                <a:path w="581" h="717" extrusionOk="0">
                  <a:moveTo>
                    <a:pt x="581" y="0"/>
                  </a:moveTo>
                  <a:cubicBezTo>
                    <a:pt x="387" y="234"/>
                    <a:pt x="194" y="474"/>
                    <a:pt x="0" y="716"/>
                  </a:cubicBezTo>
                  <a:lnTo>
                    <a:pt x="5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89"/>
            <p:cNvSpPr/>
            <p:nvPr/>
          </p:nvSpPr>
          <p:spPr>
            <a:xfrm>
              <a:off x="1637725" y="3318000"/>
              <a:ext cx="22850" cy="21675"/>
            </a:xfrm>
            <a:custGeom>
              <a:avLst/>
              <a:gdLst/>
              <a:ahLst/>
              <a:cxnLst/>
              <a:rect l="l" t="t" r="r" b="b"/>
              <a:pathLst>
                <a:path w="914" h="867" extrusionOk="0">
                  <a:moveTo>
                    <a:pt x="913" y="0"/>
                  </a:moveTo>
                  <a:cubicBezTo>
                    <a:pt x="598" y="286"/>
                    <a:pt x="292" y="575"/>
                    <a:pt x="1" y="866"/>
                  </a:cubicBezTo>
                  <a:cubicBezTo>
                    <a:pt x="177" y="716"/>
                    <a:pt x="356" y="563"/>
                    <a:pt x="535" y="413"/>
                  </a:cubicBezTo>
                  <a:cubicBezTo>
                    <a:pt x="659" y="274"/>
                    <a:pt x="786" y="139"/>
                    <a:pt x="9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89"/>
            <p:cNvSpPr/>
            <p:nvPr/>
          </p:nvSpPr>
          <p:spPr>
            <a:xfrm>
              <a:off x="1580550" y="3339650"/>
              <a:ext cx="57200" cy="68650"/>
            </a:xfrm>
            <a:custGeom>
              <a:avLst/>
              <a:gdLst/>
              <a:ahLst/>
              <a:cxnLst/>
              <a:rect l="l" t="t" r="r" b="b"/>
              <a:pathLst>
                <a:path w="2288" h="2746" extrusionOk="0">
                  <a:moveTo>
                    <a:pt x="2288" y="0"/>
                  </a:moveTo>
                  <a:cubicBezTo>
                    <a:pt x="1404" y="748"/>
                    <a:pt x="570" y="1519"/>
                    <a:pt x="39" y="2598"/>
                  </a:cubicBezTo>
                  <a:cubicBezTo>
                    <a:pt x="1" y="2674"/>
                    <a:pt x="69" y="2746"/>
                    <a:pt x="134" y="2746"/>
                  </a:cubicBezTo>
                  <a:cubicBezTo>
                    <a:pt x="163" y="2746"/>
                    <a:pt x="191" y="2731"/>
                    <a:pt x="209" y="2697"/>
                  </a:cubicBezTo>
                  <a:cubicBezTo>
                    <a:pt x="697" y="1755"/>
                    <a:pt x="1433" y="858"/>
                    <a:pt x="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89"/>
            <p:cNvSpPr/>
            <p:nvPr/>
          </p:nvSpPr>
          <p:spPr>
            <a:xfrm>
              <a:off x="1583350" y="3416000"/>
              <a:ext cx="9150" cy="13450"/>
            </a:xfrm>
            <a:custGeom>
              <a:avLst/>
              <a:gdLst/>
              <a:ahLst/>
              <a:cxnLst/>
              <a:rect l="l" t="t" r="r" b="b"/>
              <a:pathLst>
                <a:path w="366" h="538" extrusionOk="0">
                  <a:moveTo>
                    <a:pt x="348" y="1"/>
                  </a:moveTo>
                  <a:cubicBezTo>
                    <a:pt x="247" y="139"/>
                    <a:pt x="140" y="269"/>
                    <a:pt x="45" y="411"/>
                  </a:cubicBezTo>
                  <a:cubicBezTo>
                    <a:pt x="1" y="475"/>
                    <a:pt x="62" y="538"/>
                    <a:pt x="123" y="538"/>
                  </a:cubicBezTo>
                  <a:cubicBezTo>
                    <a:pt x="150" y="538"/>
                    <a:pt x="177" y="526"/>
                    <a:pt x="195" y="497"/>
                  </a:cubicBezTo>
                  <a:cubicBezTo>
                    <a:pt x="366" y="237"/>
                    <a:pt x="314" y="364"/>
                    <a:pt x="366" y="32"/>
                  </a:cubicBezTo>
                  <a:cubicBezTo>
                    <a:pt x="366" y="18"/>
                    <a:pt x="360" y="6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89"/>
            <p:cNvSpPr/>
            <p:nvPr/>
          </p:nvSpPr>
          <p:spPr>
            <a:xfrm>
              <a:off x="989675" y="1551075"/>
              <a:ext cx="1615425" cy="1865375"/>
            </a:xfrm>
            <a:custGeom>
              <a:avLst/>
              <a:gdLst/>
              <a:ahLst/>
              <a:cxnLst/>
              <a:rect l="l" t="t" r="r" b="b"/>
              <a:pathLst>
                <a:path w="64617" h="74615" extrusionOk="0">
                  <a:moveTo>
                    <a:pt x="11291" y="720"/>
                  </a:moveTo>
                  <a:cubicBezTo>
                    <a:pt x="11481" y="783"/>
                    <a:pt x="11676" y="855"/>
                    <a:pt x="11883" y="944"/>
                  </a:cubicBezTo>
                  <a:cubicBezTo>
                    <a:pt x="11901" y="950"/>
                    <a:pt x="11918" y="962"/>
                    <a:pt x="11938" y="970"/>
                  </a:cubicBezTo>
                  <a:cubicBezTo>
                    <a:pt x="11525" y="1198"/>
                    <a:pt x="11136" y="1467"/>
                    <a:pt x="10775" y="1773"/>
                  </a:cubicBezTo>
                  <a:cubicBezTo>
                    <a:pt x="10997" y="1447"/>
                    <a:pt x="11170" y="1092"/>
                    <a:pt x="11291" y="720"/>
                  </a:cubicBezTo>
                  <a:close/>
                  <a:moveTo>
                    <a:pt x="8786" y="696"/>
                  </a:moveTo>
                  <a:lnTo>
                    <a:pt x="8783" y="699"/>
                  </a:lnTo>
                  <a:cubicBezTo>
                    <a:pt x="8277" y="1253"/>
                    <a:pt x="7841" y="1845"/>
                    <a:pt x="7426" y="2466"/>
                  </a:cubicBezTo>
                  <a:cubicBezTo>
                    <a:pt x="7680" y="1657"/>
                    <a:pt x="8116" y="1022"/>
                    <a:pt x="8786" y="696"/>
                  </a:cubicBezTo>
                  <a:close/>
                  <a:moveTo>
                    <a:pt x="13024" y="1504"/>
                  </a:moveTo>
                  <a:cubicBezTo>
                    <a:pt x="13182" y="1591"/>
                    <a:pt x="13341" y="1683"/>
                    <a:pt x="13497" y="1776"/>
                  </a:cubicBezTo>
                  <a:cubicBezTo>
                    <a:pt x="13122" y="2085"/>
                    <a:pt x="12755" y="2405"/>
                    <a:pt x="12406" y="2734"/>
                  </a:cubicBezTo>
                  <a:cubicBezTo>
                    <a:pt x="12648" y="2345"/>
                    <a:pt x="12856" y="1932"/>
                    <a:pt x="13024" y="1504"/>
                  </a:cubicBezTo>
                  <a:close/>
                  <a:moveTo>
                    <a:pt x="9998" y="1502"/>
                  </a:moveTo>
                  <a:lnTo>
                    <a:pt x="9998" y="1502"/>
                  </a:lnTo>
                  <a:cubicBezTo>
                    <a:pt x="9470" y="2137"/>
                    <a:pt x="8973" y="2798"/>
                    <a:pt x="8511" y="3485"/>
                  </a:cubicBezTo>
                  <a:cubicBezTo>
                    <a:pt x="8454" y="3537"/>
                    <a:pt x="8404" y="3592"/>
                    <a:pt x="8341" y="3647"/>
                  </a:cubicBezTo>
                  <a:lnTo>
                    <a:pt x="8303" y="3675"/>
                  </a:lnTo>
                  <a:cubicBezTo>
                    <a:pt x="8598" y="3147"/>
                    <a:pt x="8884" y="2610"/>
                    <a:pt x="9195" y="2093"/>
                  </a:cubicBezTo>
                  <a:cubicBezTo>
                    <a:pt x="9588" y="1747"/>
                    <a:pt x="9845" y="1559"/>
                    <a:pt x="9998" y="1502"/>
                  </a:cubicBezTo>
                  <a:close/>
                  <a:moveTo>
                    <a:pt x="34203" y="2004"/>
                  </a:moveTo>
                  <a:lnTo>
                    <a:pt x="34206" y="2007"/>
                  </a:lnTo>
                  <a:cubicBezTo>
                    <a:pt x="33493" y="2766"/>
                    <a:pt x="32751" y="3494"/>
                    <a:pt x="32006" y="4224"/>
                  </a:cubicBezTo>
                  <a:cubicBezTo>
                    <a:pt x="32603" y="3569"/>
                    <a:pt x="33181" y="2899"/>
                    <a:pt x="33677" y="2154"/>
                  </a:cubicBezTo>
                  <a:cubicBezTo>
                    <a:pt x="33706" y="2114"/>
                    <a:pt x="33700" y="2056"/>
                    <a:pt x="33666" y="2021"/>
                  </a:cubicBezTo>
                  <a:cubicBezTo>
                    <a:pt x="33845" y="2015"/>
                    <a:pt x="34021" y="2007"/>
                    <a:pt x="34203" y="2004"/>
                  </a:cubicBezTo>
                  <a:close/>
                  <a:moveTo>
                    <a:pt x="8898" y="1049"/>
                  </a:moveTo>
                  <a:cubicBezTo>
                    <a:pt x="8960" y="1049"/>
                    <a:pt x="8863" y="1315"/>
                    <a:pt x="8503" y="2013"/>
                  </a:cubicBezTo>
                  <a:cubicBezTo>
                    <a:pt x="8090" y="2815"/>
                    <a:pt x="7605" y="3589"/>
                    <a:pt x="7143" y="4371"/>
                  </a:cubicBezTo>
                  <a:lnTo>
                    <a:pt x="7143" y="4371"/>
                  </a:lnTo>
                  <a:cubicBezTo>
                    <a:pt x="7149" y="3988"/>
                    <a:pt x="7183" y="3608"/>
                    <a:pt x="7244" y="3234"/>
                  </a:cubicBezTo>
                  <a:cubicBezTo>
                    <a:pt x="7777" y="2451"/>
                    <a:pt x="8756" y="1049"/>
                    <a:pt x="8898" y="1049"/>
                  </a:cubicBezTo>
                  <a:close/>
                  <a:moveTo>
                    <a:pt x="9878" y="464"/>
                  </a:moveTo>
                  <a:cubicBezTo>
                    <a:pt x="9987" y="464"/>
                    <a:pt x="10095" y="469"/>
                    <a:pt x="10203" y="480"/>
                  </a:cubicBezTo>
                  <a:cubicBezTo>
                    <a:pt x="9129" y="1608"/>
                    <a:pt x="8407" y="2928"/>
                    <a:pt x="7625" y="4244"/>
                  </a:cubicBezTo>
                  <a:cubicBezTo>
                    <a:pt x="7508" y="4340"/>
                    <a:pt x="7445" y="4387"/>
                    <a:pt x="7426" y="4387"/>
                  </a:cubicBezTo>
                  <a:cubicBezTo>
                    <a:pt x="7369" y="4387"/>
                    <a:pt x="7716" y="3958"/>
                    <a:pt x="8208" y="3138"/>
                  </a:cubicBezTo>
                  <a:cubicBezTo>
                    <a:pt x="8719" y="2284"/>
                    <a:pt x="9167" y="1395"/>
                    <a:pt x="9553" y="480"/>
                  </a:cubicBezTo>
                  <a:cubicBezTo>
                    <a:pt x="9662" y="469"/>
                    <a:pt x="9770" y="464"/>
                    <a:pt x="9878" y="464"/>
                  </a:cubicBezTo>
                  <a:close/>
                  <a:moveTo>
                    <a:pt x="33455" y="2027"/>
                  </a:moveTo>
                  <a:cubicBezTo>
                    <a:pt x="32557" y="2847"/>
                    <a:pt x="31726" y="3730"/>
                    <a:pt x="30891" y="4614"/>
                  </a:cubicBezTo>
                  <a:cubicBezTo>
                    <a:pt x="31584" y="3831"/>
                    <a:pt x="32240" y="2994"/>
                    <a:pt x="32719" y="2163"/>
                  </a:cubicBezTo>
                  <a:cubicBezTo>
                    <a:pt x="32739" y="2128"/>
                    <a:pt x="32742" y="2085"/>
                    <a:pt x="32725" y="2047"/>
                  </a:cubicBezTo>
                  <a:lnTo>
                    <a:pt x="32725" y="2047"/>
                  </a:lnTo>
                  <a:lnTo>
                    <a:pt x="32727" y="2050"/>
                  </a:lnTo>
                  <a:cubicBezTo>
                    <a:pt x="32970" y="2041"/>
                    <a:pt x="33210" y="2033"/>
                    <a:pt x="33455" y="2027"/>
                  </a:cubicBezTo>
                  <a:close/>
                  <a:moveTo>
                    <a:pt x="11814" y="1320"/>
                  </a:moveTo>
                  <a:cubicBezTo>
                    <a:pt x="11199" y="1767"/>
                    <a:pt x="10500" y="3075"/>
                    <a:pt x="9834" y="3661"/>
                  </a:cubicBezTo>
                  <a:cubicBezTo>
                    <a:pt x="9548" y="3912"/>
                    <a:pt x="9066" y="4426"/>
                    <a:pt x="8653" y="4865"/>
                  </a:cubicBezTo>
                  <a:cubicBezTo>
                    <a:pt x="9224" y="4039"/>
                    <a:pt x="9851" y="3211"/>
                    <a:pt x="10001" y="3017"/>
                  </a:cubicBezTo>
                  <a:cubicBezTo>
                    <a:pt x="10521" y="2365"/>
                    <a:pt x="11130" y="1793"/>
                    <a:pt x="11814" y="1320"/>
                  </a:cubicBezTo>
                  <a:close/>
                  <a:moveTo>
                    <a:pt x="13729" y="2767"/>
                  </a:moveTo>
                  <a:cubicBezTo>
                    <a:pt x="13890" y="2767"/>
                    <a:pt x="13580" y="3384"/>
                    <a:pt x="12983" y="3981"/>
                  </a:cubicBezTo>
                  <a:cubicBezTo>
                    <a:pt x="12605" y="4360"/>
                    <a:pt x="12218" y="4723"/>
                    <a:pt x="11831" y="5090"/>
                  </a:cubicBezTo>
                  <a:cubicBezTo>
                    <a:pt x="12129" y="4599"/>
                    <a:pt x="12455" y="4129"/>
                    <a:pt x="12810" y="3675"/>
                  </a:cubicBezTo>
                  <a:cubicBezTo>
                    <a:pt x="13337" y="3015"/>
                    <a:pt x="13628" y="2767"/>
                    <a:pt x="13729" y="2767"/>
                  </a:cubicBezTo>
                  <a:close/>
                  <a:moveTo>
                    <a:pt x="27687" y="3751"/>
                  </a:moveTo>
                  <a:lnTo>
                    <a:pt x="27687" y="3751"/>
                  </a:lnTo>
                  <a:cubicBezTo>
                    <a:pt x="27514" y="3840"/>
                    <a:pt x="27346" y="3938"/>
                    <a:pt x="27184" y="4045"/>
                  </a:cubicBezTo>
                  <a:cubicBezTo>
                    <a:pt x="27164" y="4014"/>
                    <a:pt x="27132" y="3999"/>
                    <a:pt x="27098" y="3999"/>
                  </a:cubicBezTo>
                  <a:cubicBezTo>
                    <a:pt x="27075" y="3999"/>
                    <a:pt x="27052" y="4006"/>
                    <a:pt x="27031" y="4022"/>
                  </a:cubicBezTo>
                  <a:cubicBezTo>
                    <a:pt x="26538" y="4377"/>
                    <a:pt x="26157" y="4781"/>
                    <a:pt x="25781" y="5252"/>
                  </a:cubicBezTo>
                  <a:cubicBezTo>
                    <a:pt x="25582" y="4758"/>
                    <a:pt x="25848" y="4236"/>
                    <a:pt x="27254" y="3837"/>
                  </a:cubicBezTo>
                  <a:cubicBezTo>
                    <a:pt x="27395" y="3800"/>
                    <a:pt x="27540" y="3771"/>
                    <a:pt x="27687" y="3751"/>
                  </a:cubicBezTo>
                  <a:close/>
                  <a:moveTo>
                    <a:pt x="35086" y="1998"/>
                  </a:moveTo>
                  <a:cubicBezTo>
                    <a:pt x="34073" y="3098"/>
                    <a:pt x="33019" y="4181"/>
                    <a:pt x="31994" y="5275"/>
                  </a:cubicBezTo>
                  <a:cubicBezTo>
                    <a:pt x="32944" y="4250"/>
                    <a:pt x="33868" y="3219"/>
                    <a:pt x="34633" y="2001"/>
                  </a:cubicBezTo>
                  <a:cubicBezTo>
                    <a:pt x="34780" y="1998"/>
                    <a:pt x="34933" y="1998"/>
                    <a:pt x="35083" y="1998"/>
                  </a:cubicBezTo>
                  <a:close/>
                  <a:moveTo>
                    <a:pt x="29197" y="3658"/>
                  </a:moveTo>
                  <a:cubicBezTo>
                    <a:pt x="28844" y="4033"/>
                    <a:pt x="28484" y="4400"/>
                    <a:pt x="28126" y="4770"/>
                  </a:cubicBezTo>
                  <a:cubicBezTo>
                    <a:pt x="28336" y="4484"/>
                    <a:pt x="28536" y="4192"/>
                    <a:pt x="28723" y="3880"/>
                  </a:cubicBezTo>
                  <a:cubicBezTo>
                    <a:pt x="28784" y="3783"/>
                    <a:pt x="28696" y="3682"/>
                    <a:pt x="28604" y="3682"/>
                  </a:cubicBezTo>
                  <a:cubicBezTo>
                    <a:pt x="28573" y="3682"/>
                    <a:pt x="28542" y="3693"/>
                    <a:pt x="28515" y="3719"/>
                  </a:cubicBezTo>
                  <a:cubicBezTo>
                    <a:pt x="27931" y="4300"/>
                    <a:pt x="27352" y="4854"/>
                    <a:pt x="26696" y="5355"/>
                  </a:cubicBezTo>
                  <a:lnTo>
                    <a:pt x="26696" y="5355"/>
                  </a:lnTo>
                  <a:cubicBezTo>
                    <a:pt x="27239" y="4939"/>
                    <a:pt x="27685" y="4292"/>
                    <a:pt x="28169" y="3805"/>
                  </a:cubicBezTo>
                  <a:cubicBezTo>
                    <a:pt x="28198" y="3776"/>
                    <a:pt x="28212" y="3730"/>
                    <a:pt x="28201" y="3690"/>
                  </a:cubicBezTo>
                  <a:cubicBezTo>
                    <a:pt x="28533" y="3664"/>
                    <a:pt x="28868" y="3658"/>
                    <a:pt x="29197" y="3658"/>
                  </a:cubicBezTo>
                  <a:close/>
                  <a:moveTo>
                    <a:pt x="32430" y="2059"/>
                  </a:moveTo>
                  <a:cubicBezTo>
                    <a:pt x="31229" y="3086"/>
                    <a:pt x="30196" y="4273"/>
                    <a:pt x="29148" y="5451"/>
                  </a:cubicBezTo>
                  <a:cubicBezTo>
                    <a:pt x="29482" y="5012"/>
                    <a:pt x="29835" y="4588"/>
                    <a:pt x="30187" y="4166"/>
                  </a:cubicBezTo>
                  <a:lnTo>
                    <a:pt x="30187" y="4169"/>
                  </a:lnTo>
                  <a:cubicBezTo>
                    <a:pt x="30767" y="3473"/>
                    <a:pt x="31350" y="2783"/>
                    <a:pt x="31910" y="2076"/>
                  </a:cubicBezTo>
                  <a:cubicBezTo>
                    <a:pt x="32081" y="2067"/>
                    <a:pt x="32257" y="2064"/>
                    <a:pt x="32430" y="2059"/>
                  </a:cubicBezTo>
                  <a:close/>
                  <a:moveTo>
                    <a:pt x="21419" y="3285"/>
                  </a:moveTo>
                  <a:cubicBezTo>
                    <a:pt x="21443" y="3285"/>
                    <a:pt x="21467" y="3289"/>
                    <a:pt x="21491" y="3294"/>
                  </a:cubicBezTo>
                  <a:cubicBezTo>
                    <a:pt x="20847" y="4051"/>
                    <a:pt x="20227" y="4822"/>
                    <a:pt x="19615" y="5601"/>
                  </a:cubicBezTo>
                  <a:cubicBezTo>
                    <a:pt x="19583" y="5581"/>
                    <a:pt x="19554" y="5561"/>
                    <a:pt x="19522" y="5540"/>
                  </a:cubicBezTo>
                  <a:cubicBezTo>
                    <a:pt x="20028" y="4796"/>
                    <a:pt x="20530" y="4036"/>
                    <a:pt x="21168" y="3407"/>
                  </a:cubicBezTo>
                  <a:cubicBezTo>
                    <a:pt x="21253" y="3322"/>
                    <a:pt x="21336" y="3285"/>
                    <a:pt x="21419" y="3285"/>
                  </a:cubicBezTo>
                  <a:close/>
                  <a:moveTo>
                    <a:pt x="9126" y="3450"/>
                  </a:moveTo>
                  <a:cubicBezTo>
                    <a:pt x="9112" y="3473"/>
                    <a:pt x="9103" y="3491"/>
                    <a:pt x="9086" y="3517"/>
                  </a:cubicBezTo>
                  <a:cubicBezTo>
                    <a:pt x="8543" y="4371"/>
                    <a:pt x="7914" y="5171"/>
                    <a:pt x="7209" y="5901"/>
                  </a:cubicBezTo>
                  <a:cubicBezTo>
                    <a:pt x="7195" y="5771"/>
                    <a:pt x="7183" y="5639"/>
                    <a:pt x="7175" y="5506"/>
                  </a:cubicBezTo>
                  <a:cubicBezTo>
                    <a:pt x="7175" y="5506"/>
                    <a:pt x="7175" y="5506"/>
                    <a:pt x="7177" y="5503"/>
                  </a:cubicBezTo>
                  <a:cubicBezTo>
                    <a:pt x="7458" y="5102"/>
                    <a:pt x="7740" y="4703"/>
                    <a:pt x="8032" y="4313"/>
                  </a:cubicBezTo>
                  <a:cubicBezTo>
                    <a:pt x="8393" y="4031"/>
                    <a:pt x="8762" y="3745"/>
                    <a:pt x="9126" y="3450"/>
                  </a:cubicBezTo>
                  <a:close/>
                  <a:moveTo>
                    <a:pt x="46761" y="5915"/>
                  </a:moveTo>
                  <a:cubicBezTo>
                    <a:pt x="46762" y="5917"/>
                    <a:pt x="46763" y="5919"/>
                    <a:pt x="46764" y="5922"/>
                  </a:cubicBezTo>
                  <a:cubicBezTo>
                    <a:pt x="46763" y="5919"/>
                    <a:pt x="46762" y="5917"/>
                    <a:pt x="46761" y="5915"/>
                  </a:cubicBezTo>
                  <a:close/>
                  <a:moveTo>
                    <a:pt x="38568" y="2090"/>
                  </a:moveTo>
                  <a:cubicBezTo>
                    <a:pt x="39215" y="2131"/>
                    <a:pt x="39858" y="2192"/>
                    <a:pt x="40499" y="2269"/>
                  </a:cubicBezTo>
                  <a:lnTo>
                    <a:pt x="40502" y="2269"/>
                  </a:lnTo>
                  <a:cubicBezTo>
                    <a:pt x="39209" y="3499"/>
                    <a:pt x="37947" y="4752"/>
                    <a:pt x="36729" y="6054"/>
                  </a:cubicBezTo>
                  <a:cubicBezTo>
                    <a:pt x="37598" y="4793"/>
                    <a:pt x="38464" y="3551"/>
                    <a:pt x="39483" y="2402"/>
                  </a:cubicBezTo>
                  <a:cubicBezTo>
                    <a:pt x="39572" y="2302"/>
                    <a:pt x="39488" y="2174"/>
                    <a:pt x="39386" y="2174"/>
                  </a:cubicBezTo>
                  <a:cubicBezTo>
                    <a:pt x="39356" y="2174"/>
                    <a:pt x="39324" y="2185"/>
                    <a:pt x="39295" y="2212"/>
                  </a:cubicBezTo>
                  <a:cubicBezTo>
                    <a:pt x="38525" y="2925"/>
                    <a:pt x="37835" y="3687"/>
                    <a:pt x="37150" y="4481"/>
                  </a:cubicBezTo>
                  <a:cubicBezTo>
                    <a:pt x="36983" y="4677"/>
                    <a:pt x="36258" y="5309"/>
                    <a:pt x="35623" y="5872"/>
                  </a:cubicBezTo>
                  <a:cubicBezTo>
                    <a:pt x="35762" y="5685"/>
                    <a:pt x="35892" y="5512"/>
                    <a:pt x="36007" y="5373"/>
                  </a:cubicBezTo>
                  <a:cubicBezTo>
                    <a:pt x="36896" y="4319"/>
                    <a:pt x="37814" y="3251"/>
                    <a:pt x="38568" y="2090"/>
                  </a:cubicBezTo>
                  <a:close/>
                  <a:moveTo>
                    <a:pt x="27636" y="3943"/>
                  </a:moveTo>
                  <a:cubicBezTo>
                    <a:pt x="27639" y="3943"/>
                    <a:pt x="27624" y="3960"/>
                    <a:pt x="27586" y="3999"/>
                  </a:cubicBezTo>
                  <a:cubicBezTo>
                    <a:pt x="27075" y="4510"/>
                    <a:pt x="26619" y="5076"/>
                    <a:pt x="26229" y="5685"/>
                  </a:cubicBezTo>
                  <a:cubicBezTo>
                    <a:pt x="26171" y="5778"/>
                    <a:pt x="26254" y="5894"/>
                    <a:pt x="26347" y="5894"/>
                  </a:cubicBezTo>
                  <a:cubicBezTo>
                    <a:pt x="26369" y="5894"/>
                    <a:pt x="26392" y="5887"/>
                    <a:pt x="26414" y="5872"/>
                  </a:cubicBezTo>
                  <a:cubicBezTo>
                    <a:pt x="26904" y="5538"/>
                    <a:pt x="27372" y="5168"/>
                    <a:pt x="27811" y="4770"/>
                  </a:cubicBezTo>
                  <a:lnTo>
                    <a:pt x="27811" y="4770"/>
                  </a:lnTo>
                  <a:cubicBezTo>
                    <a:pt x="27742" y="4850"/>
                    <a:pt x="27669" y="4937"/>
                    <a:pt x="27586" y="5041"/>
                  </a:cubicBezTo>
                  <a:cubicBezTo>
                    <a:pt x="27280" y="5428"/>
                    <a:pt x="26936" y="5792"/>
                    <a:pt x="26613" y="6161"/>
                  </a:cubicBezTo>
                  <a:cubicBezTo>
                    <a:pt x="26350" y="5971"/>
                    <a:pt x="26096" y="5745"/>
                    <a:pt x="25926" y="5506"/>
                  </a:cubicBezTo>
                  <a:cubicBezTo>
                    <a:pt x="26142" y="5286"/>
                    <a:pt x="26362" y="5073"/>
                    <a:pt x="26587" y="4865"/>
                  </a:cubicBezTo>
                  <a:lnTo>
                    <a:pt x="26587" y="4865"/>
                  </a:lnTo>
                  <a:cubicBezTo>
                    <a:pt x="26544" y="4906"/>
                    <a:pt x="26525" y="4923"/>
                    <a:pt x="26526" y="4923"/>
                  </a:cubicBezTo>
                  <a:cubicBezTo>
                    <a:pt x="26535" y="4923"/>
                    <a:pt x="27612" y="3943"/>
                    <a:pt x="27636" y="3943"/>
                  </a:cubicBezTo>
                  <a:close/>
                  <a:moveTo>
                    <a:pt x="15235" y="2905"/>
                  </a:moveTo>
                  <a:cubicBezTo>
                    <a:pt x="15407" y="3028"/>
                    <a:pt x="15582" y="3151"/>
                    <a:pt x="15754" y="3277"/>
                  </a:cubicBezTo>
                  <a:lnTo>
                    <a:pt x="15754" y="3277"/>
                  </a:lnTo>
                  <a:lnTo>
                    <a:pt x="12546" y="6486"/>
                  </a:lnTo>
                  <a:lnTo>
                    <a:pt x="12546" y="6486"/>
                  </a:lnTo>
                  <a:cubicBezTo>
                    <a:pt x="13673" y="5356"/>
                    <a:pt x="14479" y="4316"/>
                    <a:pt x="15235" y="2905"/>
                  </a:cubicBezTo>
                  <a:close/>
                  <a:moveTo>
                    <a:pt x="28247" y="5027"/>
                  </a:moveTo>
                  <a:lnTo>
                    <a:pt x="28247" y="5027"/>
                  </a:lnTo>
                  <a:cubicBezTo>
                    <a:pt x="27886" y="5526"/>
                    <a:pt x="27534" y="6030"/>
                    <a:pt x="27185" y="6535"/>
                  </a:cubicBezTo>
                  <a:lnTo>
                    <a:pt x="27185" y="6535"/>
                  </a:lnTo>
                  <a:cubicBezTo>
                    <a:pt x="27079" y="6472"/>
                    <a:pt x="26961" y="6400"/>
                    <a:pt x="26838" y="6317"/>
                  </a:cubicBezTo>
                  <a:cubicBezTo>
                    <a:pt x="26962" y="6213"/>
                    <a:pt x="27078" y="6103"/>
                    <a:pt x="27199" y="5997"/>
                  </a:cubicBezTo>
                  <a:cubicBezTo>
                    <a:pt x="27222" y="5982"/>
                    <a:pt x="27245" y="5962"/>
                    <a:pt x="27265" y="5939"/>
                  </a:cubicBezTo>
                  <a:cubicBezTo>
                    <a:pt x="27600" y="5641"/>
                    <a:pt x="27929" y="5338"/>
                    <a:pt x="28247" y="5027"/>
                  </a:cubicBezTo>
                  <a:close/>
                  <a:moveTo>
                    <a:pt x="37855" y="2555"/>
                  </a:moveTo>
                  <a:cubicBezTo>
                    <a:pt x="37298" y="3306"/>
                    <a:pt x="36703" y="4033"/>
                    <a:pt x="36114" y="4758"/>
                  </a:cubicBezTo>
                  <a:cubicBezTo>
                    <a:pt x="35730" y="5234"/>
                    <a:pt x="35205" y="6103"/>
                    <a:pt x="34642" y="6704"/>
                  </a:cubicBezTo>
                  <a:cubicBezTo>
                    <a:pt x="35014" y="5128"/>
                    <a:pt x="36712" y="3597"/>
                    <a:pt x="37852" y="2555"/>
                  </a:cubicBezTo>
                  <a:close/>
                  <a:moveTo>
                    <a:pt x="12348" y="1164"/>
                  </a:moveTo>
                  <a:cubicBezTo>
                    <a:pt x="12461" y="1219"/>
                    <a:pt x="12576" y="1271"/>
                    <a:pt x="12689" y="1328"/>
                  </a:cubicBezTo>
                  <a:cubicBezTo>
                    <a:pt x="11410" y="2645"/>
                    <a:pt x="10301" y="4062"/>
                    <a:pt x="9308" y="5572"/>
                  </a:cubicBezTo>
                  <a:cubicBezTo>
                    <a:pt x="9100" y="5748"/>
                    <a:pt x="8892" y="5922"/>
                    <a:pt x="8696" y="6092"/>
                  </a:cubicBezTo>
                  <a:cubicBezTo>
                    <a:pt x="8140" y="6564"/>
                    <a:pt x="7834" y="6757"/>
                    <a:pt x="7704" y="6757"/>
                  </a:cubicBezTo>
                  <a:cubicBezTo>
                    <a:pt x="7459" y="6757"/>
                    <a:pt x="7849" y="6064"/>
                    <a:pt x="8378" y="5272"/>
                  </a:cubicBezTo>
                  <a:cubicBezTo>
                    <a:pt x="9836" y="4013"/>
                    <a:pt x="11378" y="2864"/>
                    <a:pt x="12348" y="1164"/>
                  </a:cubicBezTo>
                  <a:close/>
                  <a:moveTo>
                    <a:pt x="35493" y="1995"/>
                  </a:moveTo>
                  <a:cubicBezTo>
                    <a:pt x="35710" y="1995"/>
                    <a:pt x="35926" y="1998"/>
                    <a:pt x="36146" y="2001"/>
                  </a:cubicBezTo>
                  <a:lnTo>
                    <a:pt x="36149" y="2001"/>
                  </a:lnTo>
                  <a:cubicBezTo>
                    <a:pt x="34509" y="3546"/>
                    <a:pt x="32771" y="5255"/>
                    <a:pt x="31385" y="6868"/>
                  </a:cubicBezTo>
                  <a:cubicBezTo>
                    <a:pt x="32748" y="5240"/>
                    <a:pt x="34214" y="3701"/>
                    <a:pt x="35493" y="1995"/>
                  </a:cubicBezTo>
                  <a:close/>
                  <a:moveTo>
                    <a:pt x="16768" y="4028"/>
                  </a:moveTo>
                  <a:lnTo>
                    <a:pt x="17236" y="4377"/>
                  </a:lnTo>
                  <a:cubicBezTo>
                    <a:pt x="16324" y="5234"/>
                    <a:pt x="15550" y="6204"/>
                    <a:pt x="14779" y="7180"/>
                  </a:cubicBezTo>
                  <a:cubicBezTo>
                    <a:pt x="15521" y="6181"/>
                    <a:pt x="16188" y="5128"/>
                    <a:pt x="16768" y="4028"/>
                  </a:cubicBezTo>
                  <a:close/>
                  <a:moveTo>
                    <a:pt x="32234" y="2448"/>
                  </a:moveTo>
                  <a:cubicBezTo>
                    <a:pt x="31212" y="4241"/>
                    <a:pt x="29425" y="5480"/>
                    <a:pt x="28264" y="7189"/>
                  </a:cubicBezTo>
                  <a:cubicBezTo>
                    <a:pt x="28193" y="7141"/>
                    <a:pt x="28125" y="7090"/>
                    <a:pt x="28051" y="7044"/>
                  </a:cubicBezTo>
                  <a:lnTo>
                    <a:pt x="28051" y="7044"/>
                  </a:lnTo>
                  <a:cubicBezTo>
                    <a:pt x="28761" y="6311"/>
                    <a:pt x="29434" y="5552"/>
                    <a:pt x="30109" y="4787"/>
                  </a:cubicBezTo>
                  <a:cubicBezTo>
                    <a:pt x="30759" y="4048"/>
                    <a:pt x="31824" y="3167"/>
                    <a:pt x="32234" y="2448"/>
                  </a:cubicBezTo>
                  <a:close/>
                  <a:moveTo>
                    <a:pt x="16029" y="3482"/>
                  </a:moveTo>
                  <a:cubicBezTo>
                    <a:pt x="16168" y="3580"/>
                    <a:pt x="16300" y="3678"/>
                    <a:pt x="16436" y="3779"/>
                  </a:cubicBezTo>
                  <a:cubicBezTo>
                    <a:pt x="15243" y="4950"/>
                    <a:pt x="14058" y="6110"/>
                    <a:pt x="12978" y="7388"/>
                  </a:cubicBezTo>
                  <a:lnTo>
                    <a:pt x="12978" y="7388"/>
                  </a:lnTo>
                  <a:cubicBezTo>
                    <a:pt x="13837" y="6370"/>
                    <a:pt x="15192" y="4873"/>
                    <a:pt x="16029" y="3482"/>
                  </a:cubicBezTo>
                  <a:close/>
                  <a:moveTo>
                    <a:pt x="36504" y="2007"/>
                  </a:moveTo>
                  <a:cubicBezTo>
                    <a:pt x="36668" y="2010"/>
                    <a:pt x="36836" y="2010"/>
                    <a:pt x="37000" y="2015"/>
                  </a:cubicBezTo>
                  <a:cubicBezTo>
                    <a:pt x="35987" y="3098"/>
                    <a:pt x="34968" y="4178"/>
                    <a:pt x="33946" y="5255"/>
                  </a:cubicBezTo>
                  <a:cubicBezTo>
                    <a:pt x="33233" y="6005"/>
                    <a:pt x="32523" y="6762"/>
                    <a:pt x="31821" y="7521"/>
                  </a:cubicBezTo>
                  <a:cubicBezTo>
                    <a:pt x="33357" y="5682"/>
                    <a:pt x="35075" y="4002"/>
                    <a:pt x="36492" y="2056"/>
                  </a:cubicBezTo>
                  <a:cubicBezTo>
                    <a:pt x="36501" y="2039"/>
                    <a:pt x="36498" y="2021"/>
                    <a:pt x="36501" y="2007"/>
                  </a:cubicBezTo>
                  <a:close/>
                  <a:moveTo>
                    <a:pt x="30623" y="5399"/>
                  </a:moveTo>
                  <a:lnTo>
                    <a:pt x="30623" y="5399"/>
                  </a:lnTo>
                  <a:cubicBezTo>
                    <a:pt x="30196" y="5852"/>
                    <a:pt x="29797" y="6331"/>
                    <a:pt x="29425" y="6837"/>
                  </a:cubicBezTo>
                  <a:cubicBezTo>
                    <a:pt x="29200" y="7076"/>
                    <a:pt x="28969" y="7313"/>
                    <a:pt x="28749" y="7561"/>
                  </a:cubicBezTo>
                  <a:cubicBezTo>
                    <a:pt x="28669" y="7487"/>
                    <a:pt x="28576" y="7430"/>
                    <a:pt x="28493" y="7365"/>
                  </a:cubicBezTo>
                  <a:lnTo>
                    <a:pt x="28493" y="7365"/>
                  </a:lnTo>
                  <a:cubicBezTo>
                    <a:pt x="29177" y="6773"/>
                    <a:pt x="29913" y="6100"/>
                    <a:pt x="30623" y="5399"/>
                  </a:cubicBezTo>
                  <a:close/>
                  <a:moveTo>
                    <a:pt x="34792" y="5543"/>
                  </a:moveTo>
                  <a:cubicBezTo>
                    <a:pt x="34526" y="6049"/>
                    <a:pt x="34344" y="6554"/>
                    <a:pt x="34304" y="7024"/>
                  </a:cubicBezTo>
                  <a:cubicBezTo>
                    <a:pt x="34191" y="7117"/>
                    <a:pt x="34067" y="7198"/>
                    <a:pt x="33937" y="7264"/>
                  </a:cubicBezTo>
                  <a:cubicBezTo>
                    <a:pt x="33853" y="7299"/>
                    <a:pt x="33853" y="7374"/>
                    <a:pt x="33894" y="7428"/>
                  </a:cubicBezTo>
                  <a:lnTo>
                    <a:pt x="33894" y="7428"/>
                  </a:lnTo>
                  <a:cubicBezTo>
                    <a:pt x="33869" y="7427"/>
                    <a:pt x="33843" y="7427"/>
                    <a:pt x="33818" y="7427"/>
                  </a:cubicBezTo>
                  <a:cubicBezTo>
                    <a:pt x="33522" y="7427"/>
                    <a:pt x="33230" y="7502"/>
                    <a:pt x="32973" y="7645"/>
                  </a:cubicBezTo>
                  <a:cubicBezTo>
                    <a:pt x="33585" y="6938"/>
                    <a:pt x="34194" y="6245"/>
                    <a:pt x="34792" y="5543"/>
                  </a:cubicBezTo>
                  <a:close/>
                  <a:moveTo>
                    <a:pt x="40886" y="2316"/>
                  </a:moveTo>
                  <a:cubicBezTo>
                    <a:pt x="40981" y="2327"/>
                    <a:pt x="41080" y="2339"/>
                    <a:pt x="41178" y="2353"/>
                  </a:cubicBezTo>
                  <a:lnTo>
                    <a:pt x="41181" y="2353"/>
                  </a:lnTo>
                  <a:cubicBezTo>
                    <a:pt x="39431" y="4134"/>
                    <a:pt x="37713" y="5945"/>
                    <a:pt x="36027" y="7781"/>
                  </a:cubicBezTo>
                  <a:cubicBezTo>
                    <a:pt x="36934" y="6791"/>
                    <a:pt x="38559" y="4824"/>
                    <a:pt x="40032" y="3222"/>
                  </a:cubicBezTo>
                  <a:cubicBezTo>
                    <a:pt x="40268" y="3107"/>
                    <a:pt x="40392" y="2974"/>
                    <a:pt x="40401" y="2821"/>
                  </a:cubicBezTo>
                  <a:cubicBezTo>
                    <a:pt x="40566" y="2645"/>
                    <a:pt x="40727" y="2477"/>
                    <a:pt x="40886" y="2316"/>
                  </a:cubicBezTo>
                  <a:close/>
                  <a:moveTo>
                    <a:pt x="38770" y="2801"/>
                  </a:moveTo>
                  <a:cubicBezTo>
                    <a:pt x="37376" y="4374"/>
                    <a:pt x="36310" y="6236"/>
                    <a:pt x="35060" y="7922"/>
                  </a:cubicBezTo>
                  <a:cubicBezTo>
                    <a:pt x="34965" y="7824"/>
                    <a:pt x="34855" y="7737"/>
                    <a:pt x="34734" y="7671"/>
                  </a:cubicBezTo>
                  <a:cubicBezTo>
                    <a:pt x="34541" y="7564"/>
                    <a:pt x="34330" y="7492"/>
                    <a:pt x="34110" y="7457"/>
                  </a:cubicBezTo>
                  <a:cubicBezTo>
                    <a:pt x="34174" y="7426"/>
                    <a:pt x="34234" y="7388"/>
                    <a:pt x="34295" y="7348"/>
                  </a:cubicBezTo>
                  <a:lnTo>
                    <a:pt x="34298" y="7351"/>
                  </a:lnTo>
                  <a:lnTo>
                    <a:pt x="34298" y="7371"/>
                  </a:lnTo>
                  <a:cubicBezTo>
                    <a:pt x="34304" y="7454"/>
                    <a:pt x="34363" y="7502"/>
                    <a:pt x="34429" y="7502"/>
                  </a:cubicBezTo>
                  <a:cubicBezTo>
                    <a:pt x="34462" y="7502"/>
                    <a:pt x="34496" y="7491"/>
                    <a:pt x="34526" y="7466"/>
                  </a:cubicBezTo>
                  <a:cubicBezTo>
                    <a:pt x="36192" y="6155"/>
                    <a:pt x="37615" y="4103"/>
                    <a:pt x="38770" y="2801"/>
                  </a:cubicBezTo>
                  <a:close/>
                  <a:moveTo>
                    <a:pt x="41735" y="2443"/>
                  </a:moveTo>
                  <a:lnTo>
                    <a:pt x="41735" y="2446"/>
                  </a:lnTo>
                  <a:cubicBezTo>
                    <a:pt x="41911" y="2474"/>
                    <a:pt x="42087" y="2498"/>
                    <a:pt x="42260" y="2529"/>
                  </a:cubicBezTo>
                  <a:cubicBezTo>
                    <a:pt x="42304" y="2538"/>
                    <a:pt x="42347" y="2552"/>
                    <a:pt x="42390" y="2561"/>
                  </a:cubicBezTo>
                  <a:cubicBezTo>
                    <a:pt x="42249" y="2717"/>
                    <a:pt x="42116" y="2876"/>
                    <a:pt x="41977" y="3032"/>
                  </a:cubicBezTo>
                  <a:cubicBezTo>
                    <a:pt x="41957" y="3016"/>
                    <a:pt x="41935" y="3008"/>
                    <a:pt x="41912" y="3008"/>
                  </a:cubicBezTo>
                  <a:cubicBezTo>
                    <a:pt x="41800" y="3008"/>
                    <a:pt x="41658" y="3203"/>
                    <a:pt x="41490" y="3592"/>
                  </a:cubicBezTo>
                  <a:cubicBezTo>
                    <a:pt x="41149" y="3984"/>
                    <a:pt x="40814" y="4380"/>
                    <a:pt x="40479" y="4778"/>
                  </a:cubicBezTo>
                  <a:cubicBezTo>
                    <a:pt x="40433" y="4827"/>
                    <a:pt x="40390" y="4882"/>
                    <a:pt x="40343" y="4931"/>
                  </a:cubicBezTo>
                  <a:cubicBezTo>
                    <a:pt x="39593" y="5774"/>
                    <a:pt x="38805" y="6583"/>
                    <a:pt x="38008" y="7379"/>
                  </a:cubicBezTo>
                  <a:cubicBezTo>
                    <a:pt x="37754" y="7628"/>
                    <a:pt x="37494" y="7867"/>
                    <a:pt x="37237" y="8110"/>
                  </a:cubicBezTo>
                  <a:cubicBezTo>
                    <a:pt x="37442" y="7818"/>
                    <a:pt x="37638" y="7521"/>
                    <a:pt x="37837" y="7244"/>
                  </a:cubicBezTo>
                  <a:cubicBezTo>
                    <a:pt x="39059" y="5526"/>
                    <a:pt x="40690" y="4264"/>
                    <a:pt x="41735" y="2443"/>
                  </a:cubicBezTo>
                  <a:close/>
                  <a:moveTo>
                    <a:pt x="15183" y="4334"/>
                  </a:moveTo>
                  <a:cubicBezTo>
                    <a:pt x="14124" y="5393"/>
                    <a:pt x="13214" y="6869"/>
                    <a:pt x="12380" y="8171"/>
                  </a:cubicBezTo>
                  <a:cubicBezTo>
                    <a:pt x="12210" y="7986"/>
                    <a:pt x="12072" y="7773"/>
                    <a:pt x="11977" y="7540"/>
                  </a:cubicBezTo>
                  <a:lnTo>
                    <a:pt x="11977" y="7540"/>
                  </a:lnTo>
                  <a:lnTo>
                    <a:pt x="15183" y="4334"/>
                  </a:lnTo>
                  <a:close/>
                  <a:moveTo>
                    <a:pt x="8670" y="6551"/>
                  </a:moveTo>
                  <a:lnTo>
                    <a:pt x="8670" y="6551"/>
                  </a:lnTo>
                  <a:cubicBezTo>
                    <a:pt x="8327" y="7114"/>
                    <a:pt x="8003" y="7694"/>
                    <a:pt x="7688" y="8283"/>
                  </a:cubicBezTo>
                  <a:cubicBezTo>
                    <a:pt x="7611" y="8015"/>
                    <a:pt x="7536" y="7739"/>
                    <a:pt x="7473" y="7451"/>
                  </a:cubicBezTo>
                  <a:lnTo>
                    <a:pt x="7473" y="7451"/>
                  </a:lnTo>
                  <a:cubicBezTo>
                    <a:pt x="7862" y="7163"/>
                    <a:pt x="8266" y="6863"/>
                    <a:pt x="8670" y="6551"/>
                  </a:cubicBezTo>
                  <a:close/>
                  <a:moveTo>
                    <a:pt x="13783" y="1937"/>
                  </a:moveTo>
                  <a:cubicBezTo>
                    <a:pt x="13953" y="2041"/>
                    <a:pt x="14121" y="2154"/>
                    <a:pt x="14291" y="2264"/>
                  </a:cubicBezTo>
                  <a:lnTo>
                    <a:pt x="14288" y="2264"/>
                  </a:lnTo>
                  <a:cubicBezTo>
                    <a:pt x="12576" y="2775"/>
                    <a:pt x="11470" y="4608"/>
                    <a:pt x="10474" y="6398"/>
                  </a:cubicBezTo>
                  <a:cubicBezTo>
                    <a:pt x="10114" y="6747"/>
                    <a:pt x="9747" y="7091"/>
                    <a:pt x="9392" y="7446"/>
                  </a:cubicBezTo>
                  <a:cubicBezTo>
                    <a:pt x="8758" y="8088"/>
                    <a:pt x="8512" y="8327"/>
                    <a:pt x="8492" y="8327"/>
                  </a:cubicBezTo>
                  <a:cubicBezTo>
                    <a:pt x="8446" y="8327"/>
                    <a:pt x="9639" y="7017"/>
                    <a:pt x="9989" y="6508"/>
                  </a:cubicBezTo>
                  <a:cubicBezTo>
                    <a:pt x="11115" y="4868"/>
                    <a:pt x="12412" y="3372"/>
                    <a:pt x="13783" y="1937"/>
                  </a:cubicBezTo>
                  <a:close/>
                  <a:moveTo>
                    <a:pt x="37142" y="6005"/>
                  </a:moveTo>
                  <a:cubicBezTo>
                    <a:pt x="36522" y="6790"/>
                    <a:pt x="35930" y="7594"/>
                    <a:pt x="35408" y="8451"/>
                  </a:cubicBezTo>
                  <a:lnTo>
                    <a:pt x="35408" y="8451"/>
                  </a:lnTo>
                  <a:cubicBezTo>
                    <a:pt x="35359" y="8345"/>
                    <a:pt x="35302" y="8245"/>
                    <a:pt x="35236" y="8147"/>
                  </a:cubicBezTo>
                  <a:cubicBezTo>
                    <a:pt x="35848" y="7411"/>
                    <a:pt x="36486" y="6704"/>
                    <a:pt x="37142" y="6005"/>
                  </a:cubicBezTo>
                  <a:close/>
                  <a:moveTo>
                    <a:pt x="33520" y="3197"/>
                  </a:moveTo>
                  <a:cubicBezTo>
                    <a:pt x="32024" y="4645"/>
                    <a:pt x="30610" y="6331"/>
                    <a:pt x="29257" y="7914"/>
                  </a:cubicBezTo>
                  <a:cubicBezTo>
                    <a:pt x="29164" y="8025"/>
                    <a:pt x="29255" y="8168"/>
                    <a:pt x="29368" y="8168"/>
                  </a:cubicBezTo>
                  <a:cubicBezTo>
                    <a:pt x="29402" y="8168"/>
                    <a:pt x="29438" y="8155"/>
                    <a:pt x="29471" y="8124"/>
                  </a:cubicBezTo>
                  <a:cubicBezTo>
                    <a:pt x="31157" y="6560"/>
                    <a:pt x="32765" y="4940"/>
                    <a:pt x="34338" y="3263"/>
                  </a:cubicBezTo>
                  <a:lnTo>
                    <a:pt x="34338" y="3263"/>
                  </a:lnTo>
                  <a:cubicBezTo>
                    <a:pt x="32676" y="5038"/>
                    <a:pt x="31039" y="6796"/>
                    <a:pt x="29529" y="8710"/>
                  </a:cubicBezTo>
                  <a:cubicBezTo>
                    <a:pt x="29471" y="8537"/>
                    <a:pt x="29393" y="8367"/>
                    <a:pt x="29298" y="8208"/>
                  </a:cubicBezTo>
                  <a:cubicBezTo>
                    <a:pt x="29200" y="8052"/>
                    <a:pt x="29084" y="7902"/>
                    <a:pt x="28960" y="7766"/>
                  </a:cubicBezTo>
                  <a:cubicBezTo>
                    <a:pt x="30391" y="6146"/>
                    <a:pt x="31965" y="4700"/>
                    <a:pt x="33520" y="3197"/>
                  </a:cubicBezTo>
                  <a:close/>
                  <a:moveTo>
                    <a:pt x="17568" y="4619"/>
                  </a:moveTo>
                  <a:cubicBezTo>
                    <a:pt x="18099" y="5012"/>
                    <a:pt x="18632" y="5396"/>
                    <a:pt x="19183" y="5756"/>
                  </a:cubicBezTo>
                  <a:lnTo>
                    <a:pt x="19183" y="5756"/>
                  </a:lnTo>
                  <a:cubicBezTo>
                    <a:pt x="19120" y="5868"/>
                    <a:pt x="19063" y="5977"/>
                    <a:pt x="19008" y="6077"/>
                  </a:cubicBezTo>
                  <a:cubicBezTo>
                    <a:pt x="18981" y="6125"/>
                    <a:pt x="19021" y="6169"/>
                    <a:pt x="19062" y="6169"/>
                  </a:cubicBezTo>
                  <a:cubicBezTo>
                    <a:pt x="19081" y="6169"/>
                    <a:pt x="19100" y="6160"/>
                    <a:pt x="19112" y="6138"/>
                  </a:cubicBezTo>
                  <a:cubicBezTo>
                    <a:pt x="19182" y="6043"/>
                    <a:pt x="19248" y="5942"/>
                    <a:pt x="19317" y="5844"/>
                  </a:cubicBezTo>
                  <a:lnTo>
                    <a:pt x="19390" y="5890"/>
                  </a:lnTo>
                  <a:cubicBezTo>
                    <a:pt x="18596" y="6906"/>
                    <a:pt x="17810" y="7931"/>
                    <a:pt x="16999" y="8936"/>
                  </a:cubicBezTo>
                  <a:cubicBezTo>
                    <a:pt x="17628" y="7986"/>
                    <a:pt x="18243" y="7024"/>
                    <a:pt x="18844" y="6057"/>
                  </a:cubicBezTo>
                  <a:cubicBezTo>
                    <a:pt x="18914" y="5946"/>
                    <a:pt x="18809" y="5791"/>
                    <a:pt x="18692" y="5791"/>
                  </a:cubicBezTo>
                  <a:cubicBezTo>
                    <a:pt x="18664" y="5791"/>
                    <a:pt x="18635" y="5800"/>
                    <a:pt x="18607" y="5820"/>
                  </a:cubicBezTo>
                  <a:cubicBezTo>
                    <a:pt x="18376" y="5991"/>
                    <a:pt x="18145" y="6167"/>
                    <a:pt x="17914" y="6343"/>
                  </a:cubicBezTo>
                  <a:cubicBezTo>
                    <a:pt x="18047" y="6103"/>
                    <a:pt x="18177" y="5864"/>
                    <a:pt x="18304" y="5627"/>
                  </a:cubicBezTo>
                  <a:cubicBezTo>
                    <a:pt x="18367" y="5510"/>
                    <a:pt x="18272" y="5360"/>
                    <a:pt x="18153" y="5360"/>
                  </a:cubicBezTo>
                  <a:cubicBezTo>
                    <a:pt x="18125" y="5360"/>
                    <a:pt x="18096" y="5368"/>
                    <a:pt x="18067" y="5387"/>
                  </a:cubicBezTo>
                  <a:cubicBezTo>
                    <a:pt x="17383" y="5849"/>
                    <a:pt x="16768" y="6372"/>
                    <a:pt x="16185" y="6929"/>
                  </a:cubicBezTo>
                  <a:cubicBezTo>
                    <a:pt x="16733" y="6216"/>
                    <a:pt x="17198" y="5439"/>
                    <a:pt x="17568" y="4619"/>
                  </a:cubicBezTo>
                  <a:close/>
                  <a:moveTo>
                    <a:pt x="12822" y="2503"/>
                  </a:moveTo>
                  <a:lnTo>
                    <a:pt x="12822" y="2503"/>
                  </a:lnTo>
                  <a:cubicBezTo>
                    <a:pt x="10939" y="4464"/>
                    <a:pt x="9366" y="6750"/>
                    <a:pt x="7948" y="9063"/>
                  </a:cubicBezTo>
                  <a:cubicBezTo>
                    <a:pt x="7899" y="8930"/>
                    <a:pt x="7850" y="8791"/>
                    <a:pt x="7801" y="8647"/>
                  </a:cubicBezTo>
                  <a:cubicBezTo>
                    <a:pt x="7810" y="8641"/>
                    <a:pt x="7821" y="8641"/>
                    <a:pt x="7827" y="8632"/>
                  </a:cubicBezTo>
                  <a:cubicBezTo>
                    <a:pt x="8771" y="7264"/>
                    <a:pt x="10099" y="5595"/>
                    <a:pt x="11280" y="4221"/>
                  </a:cubicBezTo>
                  <a:cubicBezTo>
                    <a:pt x="11407" y="4083"/>
                    <a:pt x="11525" y="3941"/>
                    <a:pt x="11644" y="3797"/>
                  </a:cubicBezTo>
                  <a:cubicBezTo>
                    <a:pt x="12077" y="3303"/>
                    <a:pt x="12478" y="2858"/>
                    <a:pt x="12822" y="2503"/>
                  </a:cubicBezTo>
                  <a:close/>
                  <a:moveTo>
                    <a:pt x="14770" y="2578"/>
                  </a:moveTo>
                  <a:cubicBezTo>
                    <a:pt x="14828" y="2619"/>
                    <a:pt x="14886" y="2659"/>
                    <a:pt x="14944" y="2700"/>
                  </a:cubicBezTo>
                  <a:cubicBezTo>
                    <a:pt x="12966" y="4784"/>
                    <a:pt x="11069" y="6995"/>
                    <a:pt x="9250" y="9115"/>
                  </a:cubicBezTo>
                  <a:cubicBezTo>
                    <a:pt x="10015" y="8220"/>
                    <a:pt x="10607" y="7183"/>
                    <a:pt x="11205" y="6150"/>
                  </a:cubicBezTo>
                  <a:cubicBezTo>
                    <a:pt x="12406" y="4975"/>
                    <a:pt x="13627" y="3817"/>
                    <a:pt x="14770" y="2578"/>
                  </a:cubicBezTo>
                  <a:close/>
                  <a:moveTo>
                    <a:pt x="14415" y="3822"/>
                  </a:moveTo>
                  <a:cubicBezTo>
                    <a:pt x="14558" y="3822"/>
                    <a:pt x="12588" y="6205"/>
                    <a:pt x="11840" y="7151"/>
                  </a:cubicBezTo>
                  <a:cubicBezTo>
                    <a:pt x="11820" y="7082"/>
                    <a:pt x="11800" y="7019"/>
                    <a:pt x="11776" y="6941"/>
                  </a:cubicBezTo>
                  <a:cubicBezTo>
                    <a:pt x="11753" y="6856"/>
                    <a:pt x="11691" y="6819"/>
                    <a:pt x="11625" y="6819"/>
                  </a:cubicBezTo>
                  <a:cubicBezTo>
                    <a:pt x="11554" y="6819"/>
                    <a:pt x="11479" y="6864"/>
                    <a:pt x="11447" y="6941"/>
                  </a:cubicBezTo>
                  <a:cubicBezTo>
                    <a:pt x="10925" y="8240"/>
                    <a:pt x="10229" y="9167"/>
                    <a:pt x="9008" y="9412"/>
                  </a:cubicBezTo>
                  <a:lnTo>
                    <a:pt x="13411" y="4793"/>
                  </a:lnTo>
                  <a:cubicBezTo>
                    <a:pt x="14075" y="4096"/>
                    <a:pt x="14367" y="3822"/>
                    <a:pt x="14415" y="3822"/>
                  </a:cubicBezTo>
                  <a:close/>
                  <a:moveTo>
                    <a:pt x="41400" y="2460"/>
                  </a:moveTo>
                  <a:cubicBezTo>
                    <a:pt x="40759" y="3768"/>
                    <a:pt x="39544" y="4822"/>
                    <a:pt x="38556" y="5872"/>
                  </a:cubicBezTo>
                  <a:lnTo>
                    <a:pt x="38559" y="5872"/>
                  </a:lnTo>
                  <a:cubicBezTo>
                    <a:pt x="37710" y="6782"/>
                    <a:pt x="37055" y="7839"/>
                    <a:pt x="36273" y="8797"/>
                  </a:cubicBezTo>
                  <a:cubicBezTo>
                    <a:pt x="36253" y="8814"/>
                    <a:pt x="36238" y="8832"/>
                    <a:pt x="36224" y="8855"/>
                  </a:cubicBezTo>
                  <a:cubicBezTo>
                    <a:pt x="36062" y="9048"/>
                    <a:pt x="35900" y="9239"/>
                    <a:pt x="35727" y="9421"/>
                  </a:cubicBezTo>
                  <a:cubicBezTo>
                    <a:pt x="35661" y="9178"/>
                    <a:pt x="35594" y="8933"/>
                    <a:pt x="35511" y="8696"/>
                  </a:cubicBezTo>
                  <a:lnTo>
                    <a:pt x="35511" y="8696"/>
                  </a:lnTo>
                  <a:cubicBezTo>
                    <a:pt x="35513" y="8696"/>
                    <a:pt x="35516" y="8696"/>
                    <a:pt x="35518" y="8696"/>
                  </a:cubicBezTo>
                  <a:cubicBezTo>
                    <a:pt x="35551" y="8696"/>
                    <a:pt x="35584" y="8680"/>
                    <a:pt x="35606" y="8656"/>
                  </a:cubicBezTo>
                  <a:cubicBezTo>
                    <a:pt x="36639" y="7515"/>
                    <a:pt x="37687" y="6392"/>
                    <a:pt x="38750" y="5281"/>
                  </a:cubicBezTo>
                  <a:cubicBezTo>
                    <a:pt x="39544" y="4446"/>
                    <a:pt x="40898" y="3482"/>
                    <a:pt x="41400" y="2460"/>
                  </a:cubicBezTo>
                  <a:close/>
                  <a:moveTo>
                    <a:pt x="9874" y="7483"/>
                  </a:moveTo>
                  <a:lnTo>
                    <a:pt x="9874" y="7483"/>
                  </a:lnTo>
                  <a:cubicBezTo>
                    <a:pt x="9478" y="8176"/>
                    <a:pt x="9089" y="8814"/>
                    <a:pt x="8664" y="9305"/>
                  </a:cubicBezTo>
                  <a:lnTo>
                    <a:pt x="8664" y="9308"/>
                  </a:lnTo>
                  <a:cubicBezTo>
                    <a:pt x="8627" y="9351"/>
                    <a:pt x="8618" y="9415"/>
                    <a:pt x="8641" y="9467"/>
                  </a:cubicBezTo>
                  <a:cubicBezTo>
                    <a:pt x="8520" y="9479"/>
                    <a:pt x="8398" y="9484"/>
                    <a:pt x="8276" y="9484"/>
                  </a:cubicBezTo>
                  <a:cubicBezTo>
                    <a:pt x="8222" y="9484"/>
                    <a:pt x="8169" y="9483"/>
                    <a:pt x="8116" y="9481"/>
                  </a:cubicBezTo>
                  <a:cubicBezTo>
                    <a:pt x="8113" y="9473"/>
                    <a:pt x="8107" y="9461"/>
                    <a:pt x="8104" y="9452"/>
                  </a:cubicBezTo>
                  <a:cubicBezTo>
                    <a:pt x="8664" y="8765"/>
                    <a:pt x="9259" y="8116"/>
                    <a:pt x="9874" y="7483"/>
                  </a:cubicBezTo>
                  <a:close/>
                  <a:moveTo>
                    <a:pt x="42719" y="2639"/>
                  </a:moveTo>
                  <a:cubicBezTo>
                    <a:pt x="42861" y="2674"/>
                    <a:pt x="43005" y="2714"/>
                    <a:pt x="43147" y="2760"/>
                  </a:cubicBezTo>
                  <a:lnTo>
                    <a:pt x="43150" y="2760"/>
                  </a:lnTo>
                  <a:cubicBezTo>
                    <a:pt x="42976" y="2962"/>
                    <a:pt x="42803" y="3162"/>
                    <a:pt x="42630" y="3364"/>
                  </a:cubicBezTo>
                  <a:cubicBezTo>
                    <a:pt x="42609" y="3348"/>
                    <a:pt x="42587" y="3341"/>
                    <a:pt x="42564" y="3341"/>
                  </a:cubicBezTo>
                  <a:cubicBezTo>
                    <a:pt x="42448" y="3341"/>
                    <a:pt x="42309" y="3533"/>
                    <a:pt x="42148" y="3921"/>
                  </a:cubicBezTo>
                  <a:cubicBezTo>
                    <a:pt x="41695" y="4446"/>
                    <a:pt x="41247" y="4975"/>
                    <a:pt x="40805" y="5509"/>
                  </a:cubicBezTo>
                  <a:cubicBezTo>
                    <a:pt x="39601" y="6848"/>
                    <a:pt x="37918" y="8407"/>
                    <a:pt x="37107" y="9542"/>
                  </a:cubicBezTo>
                  <a:cubicBezTo>
                    <a:pt x="38279" y="7899"/>
                    <a:pt x="39549" y="6334"/>
                    <a:pt x="40854" y="4796"/>
                  </a:cubicBezTo>
                  <a:cubicBezTo>
                    <a:pt x="41487" y="4088"/>
                    <a:pt x="42110" y="3369"/>
                    <a:pt x="42719" y="2639"/>
                  </a:cubicBezTo>
                  <a:close/>
                  <a:moveTo>
                    <a:pt x="35258" y="3129"/>
                  </a:moveTo>
                  <a:cubicBezTo>
                    <a:pt x="35294" y="3129"/>
                    <a:pt x="35137" y="3342"/>
                    <a:pt x="34668" y="3898"/>
                  </a:cubicBezTo>
                  <a:cubicBezTo>
                    <a:pt x="32970" y="5904"/>
                    <a:pt x="31148" y="7749"/>
                    <a:pt x="29635" y="9900"/>
                  </a:cubicBezTo>
                  <a:cubicBezTo>
                    <a:pt x="29682" y="9608"/>
                    <a:pt x="29676" y="9308"/>
                    <a:pt x="29618" y="9016"/>
                  </a:cubicBezTo>
                  <a:lnTo>
                    <a:pt x="29621" y="9016"/>
                  </a:lnTo>
                  <a:cubicBezTo>
                    <a:pt x="29647" y="9014"/>
                    <a:pt x="29667" y="9002"/>
                    <a:pt x="29685" y="8985"/>
                  </a:cubicBezTo>
                  <a:cubicBezTo>
                    <a:pt x="30727" y="7735"/>
                    <a:pt x="31809" y="6568"/>
                    <a:pt x="32958" y="5413"/>
                  </a:cubicBezTo>
                  <a:cubicBezTo>
                    <a:pt x="32998" y="5374"/>
                    <a:pt x="35142" y="3129"/>
                    <a:pt x="35258" y="3129"/>
                  </a:cubicBezTo>
                  <a:close/>
                  <a:moveTo>
                    <a:pt x="43401" y="2850"/>
                  </a:moveTo>
                  <a:lnTo>
                    <a:pt x="43401" y="2850"/>
                  </a:lnTo>
                  <a:cubicBezTo>
                    <a:pt x="43626" y="2933"/>
                    <a:pt x="43845" y="3026"/>
                    <a:pt x="44059" y="3133"/>
                  </a:cubicBezTo>
                  <a:cubicBezTo>
                    <a:pt x="42448" y="4712"/>
                    <a:pt x="40944" y="6389"/>
                    <a:pt x="39414" y="8046"/>
                  </a:cubicBezTo>
                  <a:cubicBezTo>
                    <a:pt x="38888" y="8615"/>
                    <a:pt x="38034" y="9499"/>
                    <a:pt x="37736" y="9949"/>
                  </a:cubicBezTo>
                  <a:cubicBezTo>
                    <a:pt x="38553" y="8710"/>
                    <a:pt x="39492" y="7550"/>
                    <a:pt x="40427" y="6398"/>
                  </a:cubicBezTo>
                  <a:cubicBezTo>
                    <a:pt x="40733" y="6020"/>
                    <a:pt x="41056" y="5656"/>
                    <a:pt x="41374" y="5286"/>
                  </a:cubicBezTo>
                  <a:cubicBezTo>
                    <a:pt x="42047" y="4516"/>
                    <a:pt x="42714" y="3736"/>
                    <a:pt x="43372" y="2951"/>
                  </a:cubicBezTo>
                  <a:cubicBezTo>
                    <a:pt x="43392" y="2922"/>
                    <a:pt x="43404" y="2884"/>
                    <a:pt x="43401" y="2850"/>
                  </a:cubicBezTo>
                  <a:close/>
                  <a:moveTo>
                    <a:pt x="16054" y="4697"/>
                  </a:moveTo>
                  <a:lnTo>
                    <a:pt x="16054" y="4697"/>
                  </a:lnTo>
                  <a:cubicBezTo>
                    <a:pt x="15049" y="6645"/>
                    <a:pt x="13447" y="8318"/>
                    <a:pt x="12062" y="10030"/>
                  </a:cubicBezTo>
                  <a:cubicBezTo>
                    <a:pt x="12189" y="9646"/>
                    <a:pt x="12432" y="9253"/>
                    <a:pt x="12827" y="8858"/>
                  </a:cubicBezTo>
                  <a:cubicBezTo>
                    <a:pt x="12891" y="8791"/>
                    <a:pt x="12891" y="8684"/>
                    <a:pt x="12827" y="8621"/>
                  </a:cubicBezTo>
                  <a:cubicBezTo>
                    <a:pt x="12761" y="8554"/>
                    <a:pt x="12700" y="8497"/>
                    <a:pt x="12643" y="8442"/>
                  </a:cubicBezTo>
                  <a:cubicBezTo>
                    <a:pt x="13537" y="7317"/>
                    <a:pt x="15635" y="5506"/>
                    <a:pt x="16054" y="4697"/>
                  </a:cubicBezTo>
                  <a:close/>
                  <a:moveTo>
                    <a:pt x="44348" y="3274"/>
                  </a:moveTo>
                  <a:cubicBezTo>
                    <a:pt x="44530" y="3378"/>
                    <a:pt x="44703" y="3491"/>
                    <a:pt x="44873" y="3609"/>
                  </a:cubicBezTo>
                  <a:cubicBezTo>
                    <a:pt x="43155" y="5789"/>
                    <a:pt x="41403" y="7931"/>
                    <a:pt x="39336" y="9787"/>
                  </a:cubicBezTo>
                  <a:cubicBezTo>
                    <a:pt x="38774" y="10292"/>
                    <a:pt x="38498" y="10495"/>
                    <a:pt x="38418" y="10495"/>
                  </a:cubicBezTo>
                  <a:cubicBezTo>
                    <a:pt x="38123" y="10495"/>
                    <a:pt x="40460" y="7764"/>
                    <a:pt x="40950" y="7183"/>
                  </a:cubicBezTo>
                  <a:cubicBezTo>
                    <a:pt x="42064" y="5867"/>
                    <a:pt x="43233" y="4596"/>
                    <a:pt x="44348" y="3280"/>
                  </a:cubicBezTo>
                  <a:cubicBezTo>
                    <a:pt x="44348" y="3277"/>
                    <a:pt x="44345" y="3274"/>
                    <a:pt x="44348" y="3274"/>
                  </a:cubicBezTo>
                  <a:close/>
                  <a:moveTo>
                    <a:pt x="21820" y="3566"/>
                  </a:moveTo>
                  <a:cubicBezTo>
                    <a:pt x="22106" y="3953"/>
                    <a:pt x="22360" y="4671"/>
                    <a:pt x="22548" y="5318"/>
                  </a:cubicBezTo>
                  <a:cubicBezTo>
                    <a:pt x="20974" y="7004"/>
                    <a:pt x="19678" y="8898"/>
                    <a:pt x="18304" y="10731"/>
                  </a:cubicBezTo>
                  <a:cubicBezTo>
                    <a:pt x="19684" y="8860"/>
                    <a:pt x="20946" y="6903"/>
                    <a:pt x="22077" y="4871"/>
                  </a:cubicBezTo>
                  <a:cubicBezTo>
                    <a:pt x="22148" y="4746"/>
                    <a:pt x="22034" y="4602"/>
                    <a:pt x="21917" y="4602"/>
                  </a:cubicBezTo>
                  <a:cubicBezTo>
                    <a:pt x="21877" y="4602"/>
                    <a:pt x="21836" y="4619"/>
                    <a:pt x="21803" y="4660"/>
                  </a:cubicBezTo>
                  <a:cubicBezTo>
                    <a:pt x="21379" y="5162"/>
                    <a:pt x="20946" y="5659"/>
                    <a:pt x="20510" y="6155"/>
                  </a:cubicBezTo>
                  <a:cubicBezTo>
                    <a:pt x="20980" y="5298"/>
                    <a:pt x="21413" y="4429"/>
                    <a:pt x="21820" y="3566"/>
                  </a:cubicBezTo>
                  <a:close/>
                  <a:moveTo>
                    <a:pt x="47959" y="7047"/>
                  </a:moveTo>
                  <a:cubicBezTo>
                    <a:pt x="48159" y="7189"/>
                    <a:pt x="48352" y="7339"/>
                    <a:pt x="48542" y="7501"/>
                  </a:cubicBezTo>
                  <a:cubicBezTo>
                    <a:pt x="47209" y="8613"/>
                    <a:pt x="46033" y="9842"/>
                    <a:pt x="44843" y="11103"/>
                  </a:cubicBezTo>
                  <a:lnTo>
                    <a:pt x="44843" y="11103"/>
                  </a:lnTo>
                  <a:cubicBezTo>
                    <a:pt x="46022" y="9852"/>
                    <a:pt x="47013" y="8481"/>
                    <a:pt x="47959" y="7047"/>
                  </a:cubicBezTo>
                  <a:close/>
                  <a:moveTo>
                    <a:pt x="41022" y="6678"/>
                  </a:moveTo>
                  <a:lnTo>
                    <a:pt x="41022" y="6678"/>
                  </a:lnTo>
                  <a:cubicBezTo>
                    <a:pt x="39818" y="8078"/>
                    <a:pt x="38649" y="9504"/>
                    <a:pt x="37644" y="11072"/>
                  </a:cubicBezTo>
                  <a:cubicBezTo>
                    <a:pt x="37633" y="11089"/>
                    <a:pt x="37630" y="11112"/>
                    <a:pt x="37630" y="11133"/>
                  </a:cubicBezTo>
                  <a:cubicBezTo>
                    <a:pt x="37194" y="10945"/>
                    <a:pt x="36709" y="10801"/>
                    <a:pt x="36460" y="10656"/>
                  </a:cubicBezTo>
                  <a:cubicBezTo>
                    <a:pt x="36117" y="10457"/>
                    <a:pt x="35946" y="10116"/>
                    <a:pt x="35822" y="9735"/>
                  </a:cubicBezTo>
                  <a:cubicBezTo>
                    <a:pt x="36723" y="8979"/>
                    <a:pt x="37578" y="8173"/>
                    <a:pt x="38412" y="7353"/>
                  </a:cubicBezTo>
                  <a:lnTo>
                    <a:pt x="38412" y="7353"/>
                  </a:lnTo>
                  <a:cubicBezTo>
                    <a:pt x="37713" y="8260"/>
                    <a:pt x="37023" y="9172"/>
                    <a:pt x="36354" y="10105"/>
                  </a:cubicBezTo>
                  <a:cubicBezTo>
                    <a:pt x="36279" y="10205"/>
                    <a:pt x="36381" y="10311"/>
                    <a:pt x="36483" y="10311"/>
                  </a:cubicBezTo>
                  <a:cubicBezTo>
                    <a:pt x="36516" y="10311"/>
                    <a:pt x="36549" y="10300"/>
                    <a:pt x="36576" y="10275"/>
                  </a:cubicBezTo>
                  <a:lnTo>
                    <a:pt x="36579" y="10275"/>
                  </a:lnTo>
                  <a:cubicBezTo>
                    <a:pt x="37237" y="9666"/>
                    <a:pt x="37878" y="9037"/>
                    <a:pt x="38501" y="8396"/>
                  </a:cubicBezTo>
                  <a:lnTo>
                    <a:pt x="38501" y="8396"/>
                  </a:lnTo>
                  <a:cubicBezTo>
                    <a:pt x="37982" y="9094"/>
                    <a:pt x="37477" y="9805"/>
                    <a:pt x="36994" y="10532"/>
                  </a:cubicBezTo>
                  <a:cubicBezTo>
                    <a:pt x="36923" y="10640"/>
                    <a:pt x="37024" y="10752"/>
                    <a:pt x="37129" y="10752"/>
                  </a:cubicBezTo>
                  <a:cubicBezTo>
                    <a:pt x="37164" y="10752"/>
                    <a:pt x="37199" y="10740"/>
                    <a:pt x="37228" y="10711"/>
                  </a:cubicBezTo>
                  <a:cubicBezTo>
                    <a:pt x="38496" y="9475"/>
                    <a:pt x="39801" y="8058"/>
                    <a:pt x="41022" y="6678"/>
                  </a:cubicBezTo>
                  <a:close/>
                  <a:moveTo>
                    <a:pt x="45119" y="3800"/>
                  </a:moveTo>
                  <a:cubicBezTo>
                    <a:pt x="45315" y="3955"/>
                    <a:pt x="45502" y="4126"/>
                    <a:pt x="45679" y="4305"/>
                  </a:cubicBezTo>
                  <a:lnTo>
                    <a:pt x="45679" y="4308"/>
                  </a:lnTo>
                  <a:cubicBezTo>
                    <a:pt x="44437" y="5488"/>
                    <a:pt x="43279" y="6741"/>
                    <a:pt x="42136" y="8020"/>
                  </a:cubicBezTo>
                  <a:cubicBezTo>
                    <a:pt x="41209" y="9054"/>
                    <a:pt x="39878" y="10150"/>
                    <a:pt x="39186" y="11281"/>
                  </a:cubicBezTo>
                  <a:lnTo>
                    <a:pt x="39186" y="11281"/>
                  </a:lnTo>
                  <a:cubicBezTo>
                    <a:pt x="40843" y="8567"/>
                    <a:pt x="43348" y="6449"/>
                    <a:pt x="45119" y="3800"/>
                  </a:cubicBezTo>
                  <a:close/>
                  <a:moveTo>
                    <a:pt x="16676" y="7787"/>
                  </a:moveTo>
                  <a:lnTo>
                    <a:pt x="16676" y="7787"/>
                  </a:lnTo>
                  <a:cubicBezTo>
                    <a:pt x="16029" y="8863"/>
                    <a:pt x="15296" y="9877"/>
                    <a:pt x="14508" y="10858"/>
                  </a:cubicBezTo>
                  <a:cubicBezTo>
                    <a:pt x="14139" y="11316"/>
                    <a:pt x="13950" y="11493"/>
                    <a:pt x="13881" y="11493"/>
                  </a:cubicBezTo>
                  <a:cubicBezTo>
                    <a:pt x="13671" y="11493"/>
                    <a:pt x="14566" y="9861"/>
                    <a:pt x="14909" y="9464"/>
                  </a:cubicBezTo>
                  <a:cubicBezTo>
                    <a:pt x="15434" y="8852"/>
                    <a:pt x="16052" y="8312"/>
                    <a:pt x="16676" y="7787"/>
                  </a:cubicBezTo>
                  <a:close/>
                  <a:moveTo>
                    <a:pt x="16973" y="5182"/>
                  </a:moveTo>
                  <a:lnTo>
                    <a:pt x="16973" y="5182"/>
                  </a:lnTo>
                  <a:cubicBezTo>
                    <a:pt x="16578" y="6121"/>
                    <a:pt x="15986" y="6984"/>
                    <a:pt x="15322" y="7810"/>
                  </a:cubicBezTo>
                  <a:cubicBezTo>
                    <a:pt x="14799" y="8381"/>
                    <a:pt x="14297" y="8973"/>
                    <a:pt x="13803" y="9579"/>
                  </a:cubicBezTo>
                  <a:cubicBezTo>
                    <a:pt x="13237" y="10220"/>
                    <a:pt x="12683" y="10861"/>
                    <a:pt x="12192" y="11522"/>
                  </a:cubicBezTo>
                  <a:cubicBezTo>
                    <a:pt x="12042" y="11251"/>
                    <a:pt x="11961" y="10948"/>
                    <a:pt x="11961" y="10642"/>
                  </a:cubicBezTo>
                  <a:cubicBezTo>
                    <a:pt x="11981" y="10633"/>
                    <a:pt x="12005" y="10636"/>
                    <a:pt x="12028" y="10619"/>
                  </a:cubicBezTo>
                  <a:cubicBezTo>
                    <a:pt x="13520" y="9441"/>
                    <a:pt x="16300" y="6773"/>
                    <a:pt x="16973" y="5182"/>
                  </a:cubicBezTo>
                  <a:close/>
                  <a:moveTo>
                    <a:pt x="40297" y="9299"/>
                  </a:moveTo>
                  <a:cubicBezTo>
                    <a:pt x="39656" y="10105"/>
                    <a:pt x="39041" y="10930"/>
                    <a:pt x="38501" y="11820"/>
                  </a:cubicBezTo>
                  <a:lnTo>
                    <a:pt x="38501" y="11823"/>
                  </a:lnTo>
                  <a:cubicBezTo>
                    <a:pt x="38493" y="11837"/>
                    <a:pt x="38499" y="11851"/>
                    <a:pt x="38493" y="11866"/>
                  </a:cubicBezTo>
                  <a:cubicBezTo>
                    <a:pt x="38478" y="11828"/>
                    <a:pt x="38470" y="11782"/>
                    <a:pt x="38452" y="11745"/>
                  </a:cubicBezTo>
                  <a:cubicBezTo>
                    <a:pt x="38366" y="11545"/>
                    <a:pt x="38144" y="11387"/>
                    <a:pt x="37875" y="11248"/>
                  </a:cubicBezTo>
                  <a:cubicBezTo>
                    <a:pt x="38741" y="10668"/>
                    <a:pt x="39541" y="10007"/>
                    <a:pt x="40297" y="9299"/>
                  </a:cubicBezTo>
                  <a:close/>
                  <a:moveTo>
                    <a:pt x="46608" y="5636"/>
                  </a:moveTo>
                  <a:cubicBezTo>
                    <a:pt x="46656" y="5732"/>
                    <a:pt x="46718" y="5814"/>
                    <a:pt x="46761" y="5915"/>
                  </a:cubicBezTo>
                  <a:lnTo>
                    <a:pt x="46761" y="5915"/>
                  </a:lnTo>
                  <a:cubicBezTo>
                    <a:pt x="46723" y="5824"/>
                    <a:pt x="46710" y="5786"/>
                    <a:pt x="46715" y="5786"/>
                  </a:cubicBezTo>
                  <a:cubicBezTo>
                    <a:pt x="46740" y="5786"/>
                    <a:pt x="47114" y="6498"/>
                    <a:pt x="47252" y="6580"/>
                  </a:cubicBezTo>
                  <a:cubicBezTo>
                    <a:pt x="47396" y="6663"/>
                    <a:pt x="47538" y="6759"/>
                    <a:pt x="47679" y="6857"/>
                  </a:cubicBezTo>
                  <a:lnTo>
                    <a:pt x="43770" y="10763"/>
                  </a:lnTo>
                  <a:cubicBezTo>
                    <a:pt x="45015" y="9519"/>
                    <a:pt x="46039" y="8017"/>
                    <a:pt x="47053" y="6583"/>
                  </a:cubicBezTo>
                  <a:cubicBezTo>
                    <a:pt x="47127" y="6478"/>
                    <a:pt x="47025" y="6367"/>
                    <a:pt x="46921" y="6367"/>
                  </a:cubicBezTo>
                  <a:cubicBezTo>
                    <a:pt x="46887" y="6367"/>
                    <a:pt x="46853" y="6379"/>
                    <a:pt x="46825" y="6407"/>
                  </a:cubicBezTo>
                  <a:cubicBezTo>
                    <a:pt x="45038" y="8162"/>
                    <a:pt x="43363" y="10015"/>
                    <a:pt x="41677" y="11869"/>
                  </a:cubicBezTo>
                  <a:cubicBezTo>
                    <a:pt x="43343" y="9807"/>
                    <a:pt x="44994" y="7735"/>
                    <a:pt x="46608" y="5636"/>
                  </a:cubicBezTo>
                  <a:close/>
                  <a:moveTo>
                    <a:pt x="48753" y="7685"/>
                  </a:moveTo>
                  <a:cubicBezTo>
                    <a:pt x="48941" y="7850"/>
                    <a:pt x="49126" y="8020"/>
                    <a:pt x="49308" y="8199"/>
                  </a:cubicBezTo>
                  <a:cubicBezTo>
                    <a:pt x="47974" y="9346"/>
                    <a:pt x="46721" y="10665"/>
                    <a:pt x="45702" y="11877"/>
                  </a:cubicBezTo>
                  <a:cubicBezTo>
                    <a:pt x="46813" y="10555"/>
                    <a:pt x="47795" y="9123"/>
                    <a:pt x="48753" y="7685"/>
                  </a:cubicBezTo>
                  <a:close/>
                  <a:moveTo>
                    <a:pt x="47070" y="7859"/>
                  </a:moveTo>
                  <a:lnTo>
                    <a:pt x="47070" y="7859"/>
                  </a:lnTo>
                  <a:cubicBezTo>
                    <a:pt x="46169" y="8760"/>
                    <a:pt x="45023" y="10555"/>
                    <a:pt x="44013" y="11889"/>
                  </a:cubicBezTo>
                  <a:cubicBezTo>
                    <a:pt x="43773" y="11788"/>
                    <a:pt x="43528" y="11710"/>
                    <a:pt x="43274" y="11658"/>
                  </a:cubicBezTo>
                  <a:lnTo>
                    <a:pt x="43271" y="11658"/>
                  </a:lnTo>
                  <a:lnTo>
                    <a:pt x="47070" y="7859"/>
                  </a:lnTo>
                  <a:close/>
                  <a:moveTo>
                    <a:pt x="17648" y="6045"/>
                  </a:moveTo>
                  <a:cubicBezTo>
                    <a:pt x="17761" y="6045"/>
                    <a:pt x="17541" y="6430"/>
                    <a:pt x="17285" y="6837"/>
                  </a:cubicBezTo>
                  <a:cubicBezTo>
                    <a:pt x="15409" y="8314"/>
                    <a:pt x="13642" y="9980"/>
                    <a:pt x="12762" y="12211"/>
                  </a:cubicBezTo>
                  <a:lnTo>
                    <a:pt x="12762" y="12211"/>
                  </a:lnTo>
                  <a:cubicBezTo>
                    <a:pt x="12627" y="12098"/>
                    <a:pt x="12506" y="11972"/>
                    <a:pt x="12397" y="11837"/>
                  </a:cubicBezTo>
                  <a:cubicBezTo>
                    <a:pt x="13792" y="10183"/>
                    <a:pt x="15097" y="8471"/>
                    <a:pt x="16624" y="6929"/>
                  </a:cubicBezTo>
                  <a:cubicBezTo>
                    <a:pt x="17265" y="6281"/>
                    <a:pt x="17559" y="6045"/>
                    <a:pt x="17648" y="6045"/>
                  </a:cubicBezTo>
                  <a:close/>
                  <a:moveTo>
                    <a:pt x="32124" y="8566"/>
                  </a:moveTo>
                  <a:cubicBezTo>
                    <a:pt x="32150" y="8598"/>
                    <a:pt x="32185" y="8624"/>
                    <a:pt x="32225" y="8638"/>
                  </a:cubicBezTo>
                  <a:cubicBezTo>
                    <a:pt x="32318" y="9152"/>
                    <a:pt x="32447" y="9654"/>
                    <a:pt x="32577" y="10154"/>
                  </a:cubicBezTo>
                  <a:cubicBezTo>
                    <a:pt x="32548" y="10130"/>
                    <a:pt x="32514" y="10114"/>
                    <a:pt x="32479" y="10114"/>
                  </a:cubicBezTo>
                  <a:cubicBezTo>
                    <a:pt x="32455" y="10114"/>
                    <a:pt x="32431" y="10122"/>
                    <a:pt x="32407" y="10139"/>
                  </a:cubicBezTo>
                  <a:lnTo>
                    <a:pt x="32404" y="10142"/>
                  </a:lnTo>
                  <a:cubicBezTo>
                    <a:pt x="31215" y="11032"/>
                    <a:pt x="31694" y="10616"/>
                    <a:pt x="30623" y="11672"/>
                  </a:cubicBezTo>
                  <a:cubicBezTo>
                    <a:pt x="30134" y="12154"/>
                    <a:pt x="29917" y="12345"/>
                    <a:pt x="29882" y="12345"/>
                  </a:cubicBezTo>
                  <a:cubicBezTo>
                    <a:pt x="29754" y="12345"/>
                    <a:pt x="31957" y="9885"/>
                    <a:pt x="32277" y="9530"/>
                  </a:cubicBezTo>
                  <a:cubicBezTo>
                    <a:pt x="32382" y="9415"/>
                    <a:pt x="32282" y="9263"/>
                    <a:pt x="32161" y="9263"/>
                  </a:cubicBezTo>
                  <a:cubicBezTo>
                    <a:pt x="32125" y="9263"/>
                    <a:pt x="32087" y="9276"/>
                    <a:pt x="32052" y="9308"/>
                  </a:cubicBezTo>
                  <a:cubicBezTo>
                    <a:pt x="31965" y="9388"/>
                    <a:pt x="30108" y="11213"/>
                    <a:pt x="29905" y="11213"/>
                  </a:cubicBezTo>
                  <a:cubicBezTo>
                    <a:pt x="29837" y="11213"/>
                    <a:pt x="29956" y="11007"/>
                    <a:pt x="30392" y="10460"/>
                  </a:cubicBezTo>
                  <a:cubicBezTo>
                    <a:pt x="30920" y="9796"/>
                    <a:pt x="31529" y="9187"/>
                    <a:pt x="32124" y="8566"/>
                  </a:cubicBezTo>
                  <a:close/>
                  <a:moveTo>
                    <a:pt x="47751" y="8517"/>
                  </a:moveTo>
                  <a:cubicBezTo>
                    <a:pt x="46755" y="9487"/>
                    <a:pt x="45858" y="11164"/>
                    <a:pt x="44870" y="12412"/>
                  </a:cubicBezTo>
                  <a:lnTo>
                    <a:pt x="44870" y="12414"/>
                  </a:lnTo>
                  <a:cubicBezTo>
                    <a:pt x="44697" y="12261"/>
                    <a:pt x="44506" y="12131"/>
                    <a:pt x="44301" y="12025"/>
                  </a:cubicBezTo>
                  <a:cubicBezTo>
                    <a:pt x="45462" y="10867"/>
                    <a:pt x="46574" y="9663"/>
                    <a:pt x="47751" y="8517"/>
                  </a:cubicBezTo>
                  <a:close/>
                  <a:moveTo>
                    <a:pt x="45901" y="4544"/>
                  </a:moveTo>
                  <a:cubicBezTo>
                    <a:pt x="45982" y="4640"/>
                    <a:pt x="46060" y="4741"/>
                    <a:pt x="46135" y="4845"/>
                  </a:cubicBezTo>
                  <a:lnTo>
                    <a:pt x="46138" y="4848"/>
                  </a:lnTo>
                  <a:cubicBezTo>
                    <a:pt x="46094" y="4856"/>
                    <a:pt x="46057" y="4879"/>
                    <a:pt x="46031" y="4917"/>
                  </a:cubicBezTo>
                  <a:cubicBezTo>
                    <a:pt x="44104" y="7776"/>
                    <a:pt x="41756" y="10309"/>
                    <a:pt x="39108" y="12511"/>
                  </a:cubicBezTo>
                  <a:lnTo>
                    <a:pt x="39108" y="12511"/>
                  </a:lnTo>
                  <a:cubicBezTo>
                    <a:pt x="40433" y="11408"/>
                    <a:pt x="41451" y="9777"/>
                    <a:pt x="42555" y="8459"/>
                  </a:cubicBezTo>
                  <a:cubicBezTo>
                    <a:pt x="43663" y="7143"/>
                    <a:pt x="44787" y="5849"/>
                    <a:pt x="45901" y="4544"/>
                  </a:cubicBezTo>
                  <a:close/>
                  <a:moveTo>
                    <a:pt x="43317" y="7082"/>
                  </a:moveTo>
                  <a:cubicBezTo>
                    <a:pt x="41744" y="8930"/>
                    <a:pt x="40193" y="10792"/>
                    <a:pt x="38718" y="12720"/>
                  </a:cubicBezTo>
                  <a:cubicBezTo>
                    <a:pt x="38680" y="12481"/>
                    <a:pt x="38620" y="12244"/>
                    <a:pt x="38542" y="12016"/>
                  </a:cubicBezTo>
                  <a:lnTo>
                    <a:pt x="38542" y="12016"/>
                  </a:lnTo>
                  <a:cubicBezTo>
                    <a:pt x="38570" y="12037"/>
                    <a:pt x="38602" y="12047"/>
                    <a:pt x="38634" y="12047"/>
                  </a:cubicBezTo>
                  <a:cubicBezTo>
                    <a:pt x="38672" y="12047"/>
                    <a:pt x="38710" y="12033"/>
                    <a:pt x="38738" y="12004"/>
                  </a:cubicBezTo>
                  <a:lnTo>
                    <a:pt x="38738" y="12007"/>
                  </a:lnTo>
                  <a:cubicBezTo>
                    <a:pt x="40303" y="10526"/>
                    <a:pt x="41888" y="8742"/>
                    <a:pt x="43317" y="7082"/>
                  </a:cubicBezTo>
                  <a:close/>
                  <a:moveTo>
                    <a:pt x="49567" y="8462"/>
                  </a:moveTo>
                  <a:cubicBezTo>
                    <a:pt x="49683" y="8580"/>
                    <a:pt x="49795" y="8699"/>
                    <a:pt x="49908" y="8823"/>
                  </a:cubicBezTo>
                  <a:cubicBezTo>
                    <a:pt x="48603" y="10209"/>
                    <a:pt x="47194" y="11473"/>
                    <a:pt x="45791" y="12758"/>
                  </a:cubicBezTo>
                  <a:cubicBezTo>
                    <a:pt x="47171" y="11493"/>
                    <a:pt x="48401" y="9986"/>
                    <a:pt x="49567" y="8462"/>
                  </a:cubicBezTo>
                  <a:close/>
                  <a:moveTo>
                    <a:pt x="17883" y="6875"/>
                  </a:moveTo>
                  <a:cubicBezTo>
                    <a:pt x="18182" y="6875"/>
                    <a:pt x="16693" y="8775"/>
                    <a:pt x="16632" y="8869"/>
                  </a:cubicBezTo>
                  <a:cubicBezTo>
                    <a:pt x="15755" y="10203"/>
                    <a:pt x="14808" y="11485"/>
                    <a:pt x="13829" y="12746"/>
                  </a:cubicBezTo>
                  <a:cubicBezTo>
                    <a:pt x="13818" y="12761"/>
                    <a:pt x="13820" y="12778"/>
                    <a:pt x="13815" y="12795"/>
                  </a:cubicBezTo>
                  <a:cubicBezTo>
                    <a:pt x="13604" y="12723"/>
                    <a:pt x="13402" y="12631"/>
                    <a:pt x="13208" y="12521"/>
                  </a:cubicBezTo>
                  <a:cubicBezTo>
                    <a:pt x="15036" y="11121"/>
                    <a:pt x="16352" y="9129"/>
                    <a:pt x="17490" y="7111"/>
                  </a:cubicBezTo>
                  <a:cubicBezTo>
                    <a:pt x="17702" y="6945"/>
                    <a:pt x="17825" y="6875"/>
                    <a:pt x="17883" y="6875"/>
                  </a:cubicBezTo>
                  <a:close/>
                  <a:moveTo>
                    <a:pt x="52050" y="11551"/>
                  </a:moveTo>
                  <a:cubicBezTo>
                    <a:pt x="52111" y="11638"/>
                    <a:pt x="52169" y="11724"/>
                    <a:pt x="52229" y="11814"/>
                  </a:cubicBezTo>
                  <a:cubicBezTo>
                    <a:pt x="51790" y="12175"/>
                    <a:pt x="51372" y="12547"/>
                    <a:pt x="50973" y="12940"/>
                  </a:cubicBezTo>
                  <a:cubicBezTo>
                    <a:pt x="51337" y="12484"/>
                    <a:pt x="51695" y="12019"/>
                    <a:pt x="52050" y="11551"/>
                  </a:cubicBezTo>
                  <a:close/>
                  <a:moveTo>
                    <a:pt x="21315" y="3849"/>
                  </a:moveTo>
                  <a:lnTo>
                    <a:pt x="21315" y="3849"/>
                  </a:lnTo>
                  <a:cubicBezTo>
                    <a:pt x="21035" y="4429"/>
                    <a:pt x="20738" y="5001"/>
                    <a:pt x="20426" y="5566"/>
                  </a:cubicBezTo>
                  <a:cubicBezTo>
                    <a:pt x="20036" y="6297"/>
                    <a:pt x="19609" y="6998"/>
                    <a:pt x="19164" y="7691"/>
                  </a:cubicBezTo>
                  <a:cubicBezTo>
                    <a:pt x="17657" y="9395"/>
                    <a:pt x="16147" y="11098"/>
                    <a:pt x="14770" y="12888"/>
                  </a:cubicBezTo>
                  <a:cubicBezTo>
                    <a:pt x="14744" y="12917"/>
                    <a:pt x="14736" y="12957"/>
                    <a:pt x="14741" y="12998"/>
                  </a:cubicBezTo>
                  <a:cubicBezTo>
                    <a:pt x="14542" y="12977"/>
                    <a:pt x="14346" y="12946"/>
                    <a:pt x="14150" y="12897"/>
                  </a:cubicBezTo>
                  <a:cubicBezTo>
                    <a:pt x="15963" y="10653"/>
                    <a:pt x="17955" y="8566"/>
                    <a:pt x="19704" y="6274"/>
                  </a:cubicBezTo>
                  <a:cubicBezTo>
                    <a:pt x="20261" y="5477"/>
                    <a:pt x="20795" y="4669"/>
                    <a:pt x="21315" y="3849"/>
                  </a:cubicBezTo>
                  <a:close/>
                  <a:moveTo>
                    <a:pt x="48768" y="8993"/>
                  </a:moveTo>
                  <a:cubicBezTo>
                    <a:pt x="47518" y="10154"/>
                    <a:pt x="46426" y="11742"/>
                    <a:pt x="45326" y="13110"/>
                  </a:cubicBezTo>
                  <a:lnTo>
                    <a:pt x="45323" y="13110"/>
                  </a:lnTo>
                  <a:cubicBezTo>
                    <a:pt x="45321" y="13099"/>
                    <a:pt x="45321" y="13087"/>
                    <a:pt x="45318" y="13073"/>
                  </a:cubicBezTo>
                  <a:cubicBezTo>
                    <a:pt x="45263" y="12920"/>
                    <a:pt x="45182" y="12775"/>
                    <a:pt x="45078" y="12648"/>
                  </a:cubicBezTo>
                  <a:cubicBezTo>
                    <a:pt x="46294" y="11410"/>
                    <a:pt x="47497" y="10171"/>
                    <a:pt x="48768" y="8993"/>
                  </a:cubicBezTo>
                  <a:close/>
                  <a:moveTo>
                    <a:pt x="22675" y="5789"/>
                  </a:moveTo>
                  <a:cubicBezTo>
                    <a:pt x="22782" y="6196"/>
                    <a:pt x="22851" y="6510"/>
                    <a:pt x="22874" y="6591"/>
                  </a:cubicBezTo>
                  <a:cubicBezTo>
                    <a:pt x="22992" y="7059"/>
                    <a:pt x="23143" y="7506"/>
                    <a:pt x="23293" y="7954"/>
                  </a:cubicBezTo>
                  <a:cubicBezTo>
                    <a:pt x="23244" y="7963"/>
                    <a:pt x="23203" y="7994"/>
                    <a:pt x="23177" y="8035"/>
                  </a:cubicBezTo>
                  <a:cubicBezTo>
                    <a:pt x="21911" y="9993"/>
                    <a:pt x="19856" y="12208"/>
                    <a:pt x="18804" y="13680"/>
                  </a:cubicBezTo>
                  <a:lnTo>
                    <a:pt x="18804" y="13680"/>
                  </a:lnTo>
                  <a:cubicBezTo>
                    <a:pt x="20310" y="11571"/>
                    <a:pt x="21726" y="9425"/>
                    <a:pt x="22941" y="7134"/>
                  </a:cubicBezTo>
                  <a:cubicBezTo>
                    <a:pt x="23007" y="7010"/>
                    <a:pt x="22895" y="6864"/>
                    <a:pt x="22780" y="6864"/>
                  </a:cubicBezTo>
                  <a:cubicBezTo>
                    <a:pt x="22740" y="6864"/>
                    <a:pt x="22700" y="6882"/>
                    <a:pt x="22666" y="6923"/>
                  </a:cubicBezTo>
                  <a:cubicBezTo>
                    <a:pt x="20908" y="9045"/>
                    <a:pt x="19372" y="11338"/>
                    <a:pt x="17559" y="13413"/>
                  </a:cubicBezTo>
                  <a:cubicBezTo>
                    <a:pt x="19488" y="11205"/>
                    <a:pt x="21159" y="8468"/>
                    <a:pt x="22675" y="5789"/>
                  </a:cubicBezTo>
                  <a:close/>
                  <a:moveTo>
                    <a:pt x="36760" y="2729"/>
                  </a:moveTo>
                  <a:cubicBezTo>
                    <a:pt x="36796" y="2729"/>
                    <a:pt x="36288" y="3352"/>
                    <a:pt x="34728" y="5171"/>
                  </a:cubicBezTo>
                  <a:cubicBezTo>
                    <a:pt x="32742" y="7483"/>
                    <a:pt x="30320" y="9600"/>
                    <a:pt x="28798" y="12250"/>
                  </a:cubicBezTo>
                  <a:cubicBezTo>
                    <a:pt x="28731" y="12367"/>
                    <a:pt x="28831" y="12484"/>
                    <a:pt x="28939" y="12484"/>
                  </a:cubicBezTo>
                  <a:cubicBezTo>
                    <a:pt x="28975" y="12484"/>
                    <a:pt x="29012" y="12471"/>
                    <a:pt x="29044" y="12440"/>
                  </a:cubicBezTo>
                  <a:cubicBezTo>
                    <a:pt x="30376" y="11154"/>
                    <a:pt x="30879" y="10669"/>
                    <a:pt x="30903" y="10669"/>
                  </a:cubicBezTo>
                  <a:cubicBezTo>
                    <a:pt x="30952" y="10669"/>
                    <a:pt x="29162" y="12533"/>
                    <a:pt x="28193" y="13866"/>
                  </a:cubicBezTo>
                  <a:lnTo>
                    <a:pt x="28193" y="13866"/>
                  </a:lnTo>
                  <a:cubicBezTo>
                    <a:pt x="28373" y="12741"/>
                    <a:pt x="29128" y="11651"/>
                    <a:pt x="29485" y="10549"/>
                  </a:cubicBezTo>
                  <a:cubicBezTo>
                    <a:pt x="29523" y="10549"/>
                    <a:pt x="29560" y="10532"/>
                    <a:pt x="29586" y="10503"/>
                  </a:cubicBezTo>
                  <a:cubicBezTo>
                    <a:pt x="31079" y="8794"/>
                    <a:pt x="32612" y="7131"/>
                    <a:pt x="34171" y="5480"/>
                  </a:cubicBezTo>
                  <a:cubicBezTo>
                    <a:pt x="34796" y="4817"/>
                    <a:pt x="36692" y="2729"/>
                    <a:pt x="36760" y="2729"/>
                  </a:cubicBezTo>
                  <a:close/>
                  <a:moveTo>
                    <a:pt x="23414" y="8329"/>
                  </a:moveTo>
                  <a:cubicBezTo>
                    <a:pt x="23602" y="8858"/>
                    <a:pt x="23810" y="9377"/>
                    <a:pt x="24035" y="9903"/>
                  </a:cubicBezTo>
                  <a:cubicBezTo>
                    <a:pt x="24064" y="9969"/>
                    <a:pt x="24098" y="10038"/>
                    <a:pt x="24130" y="10105"/>
                  </a:cubicBezTo>
                  <a:cubicBezTo>
                    <a:pt x="23169" y="11491"/>
                    <a:pt x="22173" y="12764"/>
                    <a:pt x="20937" y="13910"/>
                  </a:cubicBezTo>
                  <a:cubicBezTo>
                    <a:pt x="22077" y="12850"/>
                    <a:pt x="23010" y="10890"/>
                    <a:pt x="23694" y="9507"/>
                  </a:cubicBezTo>
                  <a:cubicBezTo>
                    <a:pt x="23759" y="9378"/>
                    <a:pt x="23655" y="9239"/>
                    <a:pt x="23538" y="9239"/>
                  </a:cubicBezTo>
                  <a:cubicBezTo>
                    <a:pt x="23498" y="9239"/>
                    <a:pt x="23456" y="9255"/>
                    <a:pt x="23420" y="9294"/>
                  </a:cubicBezTo>
                  <a:cubicBezTo>
                    <a:pt x="22222" y="10554"/>
                    <a:pt x="21095" y="11878"/>
                    <a:pt x="20046" y="13260"/>
                  </a:cubicBezTo>
                  <a:lnTo>
                    <a:pt x="20046" y="13260"/>
                  </a:lnTo>
                  <a:cubicBezTo>
                    <a:pt x="21050" y="11933"/>
                    <a:pt x="22463" y="10057"/>
                    <a:pt x="23414" y="8329"/>
                  </a:cubicBezTo>
                  <a:close/>
                  <a:moveTo>
                    <a:pt x="32950" y="11941"/>
                  </a:moveTo>
                  <a:cubicBezTo>
                    <a:pt x="32976" y="12137"/>
                    <a:pt x="33016" y="12331"/>
                    <a:pt x="33028" y="12533"/>
                  </a:cubicBezTo>
                  <a:cubicBezTo>
                    <a:pt x="33042" y="12755"/>
                    <a:pt x="33100" y="12974"/>
                    <a:pt x="33201" y="13174"/>
                  </a:cubicBezTo>
                  <a:cubicBezTo>
                    <a:pt x="33176" y="13161"/>
                    <a:pt x="33148" y="13155"/>
                    <a:pt x="33121" y="13155"/>
                  </a:cubicBezTo>
                  <a:cubicBezTo>
                    <a:pt x="33086" y="13155"/>
                    <a:pt x="33051" y="13165"/>
                    <a:pt x="33022" y="13188"/>
                  </a:cubicBezTo>
                  <a:cubicBezTo>
                    <a:pt x="32667" y="13474"/>
                    <a:pt x="32335" y="13794"/>
                    <a:pt x="31991" y="14100"/>
                  </a:cubicBezTo>
                  <a:cubicBezTo>
                    <a:pt x="32378" y="13396"/>
                    <a:pt x="32710" y="12677"/>
                    <a:pt x="32950" y="11941"/>
                  </a:cubicBezTo>
                  <a:close/>
                  <a:moveTo>
                    <a:pt x="49156" y="9696"/>
                  </a:moveTo>
                  <a:cubicBezTo>
                    <a:pt x="47790" y="11240"/>
                    <a:pt x="46398" y="12738"/>
                    <a:pt x="45119" y="14343"/>
                  </a:cubicBezTo>
                  <a:cubicBezTo>
                    <a:pt x="45246" y="14089"/>
                    <a:pt x="45341" y="13826"/>
                    <a:pt x="45364" y="13561"/>
                  </a:cubicBezTo>
                  <a:lnTo>
                    <a:pt x="45364" y="13563"/>
                  </a:lnTo>
                  <a:cubicBezTo>
                    <a:pt x="46623" y="12347"/>
                    <a:pt x="48532" y="10399"/>
                    <a:pt x="49156" y="9696"/>
                  </a:cubicBezTo>
                  <a:close/>
                  <a:moveTo>
                    <a:pt x="24309" y="10483"/>
                  </a:moveTo>
                  <a:cubicBezTo>
                    <a:pt x="24393" y="10650"/>
                    <a:pt x="24476" y="10815"/>
                    <a:pt x="24563" y="10985"/>
                  </a:cubicBezTo>
                  <a:cubicBezTo>
                    <a:pt x="24540" y="10994"/>
                    <a:pt x="24514" y="10994"/>
                    <a:pt x="24497" y="11017"/>
                  </a:cubicBezTo>
                  <a:cubicBezTo>
                    <a:pt x="23512" y="12172"/>
                    <a:pt x="22444" y="13237"/>
                    <a:pt x="21416" y="14352"/>
                  </a:cubicBezTo>
                  <a:lnTo>
                    <a:pt x="21416" y="14349"/>
                  </a:lnTo>
                  <a:cubicBezTo>
                    <a:pt x="22314" y="13376"/>
                    <a:pt x="23457" y="11932"/>
                    <a:pt x="24309" y="10483"/>
                  </a:cubicBezTo>
                  <a:close/>
                  <a:moveTo>
                    <a:pt x="25571" y="13240"/>
                  </a:moveTo>
                  <a:cubicBezTo>
                    <a:pt x="25620" y="13393"/>
                    <a:pt x="25660" y="13549"/>
                    <a:pt x="25692" y="13702"/>
                  </a:cubicBezTo>
                  <a:cubicBezTo>
                    <a:pt x="25311" y="13950"/>
                    <a:pt x="24944" y="14222"/>
                    <a:pt x="24595" y="14513"/>
                  </a:cubicBezTo>
                  <a:cubicBezTo>
                    <a:pt x="24921" y="14089"/>
                    <a:pt x="25250" y="13667"/>
                    <a:pt x="25571" y="13240"/>
                  </a:cubicBezTo>
                  <a:close/>
                  <a:moveTo>
                    <a:pt x="50113" y="9051"/>
                  </a:moveTo>
                  <a:cubicBezTo>
                    <a:pt x="50148" y="9089"/>
                    <a:pt x="50185" y="9129"/>
                    <a:pt x="50220" y="9169"/>
                  </a:cubicBezTo>
                  <a:cubicBezTo>
                    <a:pt x="48497" y="10942"/>
                    <a:pt x="46932" y="12852"/>
                    <a:pt x="45230" y="14643"/>
                  </a:cubicBezTo>
                  <a:lnTo>
                    <a:pt x="45230" y="14643"/>
                  </a:lnTo>
                  <a:cubicBezTo>
                    <a:pt x="46919" y="12863"/>
                    <a:pt x="48491" y="10895"/>
                    <a:pt x="50113" y="9051"/>
                  </a:cubicBezTo>
                  <a:close/>
                  <a:moveTo>
                    <a:pt x="31480" y="11443"/>
                  </a:moveTo>
                  <a:cubicBezTo>
                    <a:pt x="31564" y="11443"/>
                    <a:pt x="31101" y="12041"/>
                    <a:pt x="29627" y="13766"/>
                  </a:cubicBezTo>
                  <a:cubicBezTo>
                    <a:pt x="29370" y="14066"/>
                    <a:pt x="29096" y="14354"/>
                    <a:pt x="28830" y="14646"/>
                  </a:cubicBezTo>
                  <a:cubicBezTo>
                    <a:pt x="28856" y="14432"/>
                    <a:pt x="28868" y="14216"/>
                    <a:pt x="28862" y="13996"/>
                  </a:cubicBezTo>
                  <a:cubicBezTo>
                    <a:pt x="28862" y="13945"/>
                    <a:pt x="28833" y="13895"/>
                    <a:pt x="28784" y="13869"/>
                  </a:cubicBezTo>
                  <a:cubicBezTo>
                    <a:pt x="29811" y="12974"/>
                    <a:pt x="31345" y="11443"/>
                    <a:pt x="31480" y="11443"/>
                  </a:cubicBezTo>
                  <a:close/>
                  <a:moveTo>
                    <a:pt x="24722" y="11294"/>
                  </a:moveTo>
                  <a:cubicBezTo>
                    <a:pt x="24912" y="11667"/>
                    <a:pt x="25103" y="12045"/>
                    <a:pt x="25270" y="12423"/>
                  </a:cubicBezTo>
                  <a:cubicBezTo>
                    <a:pt x="25253" y="12435"/>
                    <a:pt x="25233" y="12435"/>
                    <a:pt x="25221" y="12452"/>
                  </a:cubicBezTo>
                  <a:cubicBezTo>
                    <a:pt x="24843" y="12992"/>
                    <a:pt x="24450" y="13523"/>
                    <a:pt x="24049" y="14040"/>
                  </a:cubicBezTo>
                  <a:lnTo>
                    <a:pt x="24049" y="14037"/>
                  </a:lnTo>
                  <a:cubicBezTo>
                    <a:pt x="23963" y="14118"/>
                    <a:pt x="23879" y="14201"/>
                    <a:pt x="23795" y="14285"/>
                  </a:cubicBezTo>
                  <a:cubicBezTo>
                    <a:pt x="24318" y="13613"/>
                    <a:pt x="24733" y="12920"/>
                    <a:pt x="25005" y="12051"/>
                  </a:cubicBezTo>
                  <a:cubicBezTo>
                    <a:pt x="25044" y="11920"/>
                    <a:pt x="24944" y="11837"/>
                    <a:pt x="24838" y="11837"/>
                  </a:cubicBezTo>
                  <a:cubicBezTo>
                    <a:pt x="24781" y="11837"/>
                    <a:pt x="24723" y="11861"/>
                    <a:pt x="24684" y="11915"/>
                  </a:cubicBezTo>
                  <a:cubicBezTo>
                    <a:pt x="24174" y="12627"/>
                    <a:pt x="22457" y="14287"/>
                    <a:pt x="22168" y="14809"/>
                  </a:cubicBezTo>
                  <a:lnTo>
                    <a:pt x="22168" y="14809"/>
                  </a:lnTo>
                  <a:cubicBezTo>
                    <a:pt x="22858" y="13559"/>
                    <a:pt x="23897" y="12460"/>
                    <a:pt x="24722" y="11294"/>
                  </a:cubicBezTo>
                  <a:close/>
                  <a:moveTo>
                    <a:pt x="46314" y="5099"/>
                  </a:moveTo>
                  <a:cubicBezTo>
                    <a:pt x="46374" y="5194"/>
                    <a:pt x="46421" y="5298"/>
                    <a:pt x="46475" y="5396"/>
                  </a:cubicBezTo>
                  <a:cubicBezTo>
                    <a:pt x="46444" y="5396"/>
                    <a:pt x="46415" y="5411"/>
                    <a:pt x="46395" y="5437"/>
                  </a:cubicBezTo>
                  <a:cubicBezTo>
                    <a:pt x="43831" y="8751"/>
                    <a:pt x="41166" y="11973"/>
                    <a:pt x="38458" y="15157"/>
                  </a:cubicBezTo>
                  <a:cubicBezTo>
                    <a:pt x="38553" y="14969"/>
                    <a:pt x="38626" y="14770"/>
                    <a:pt x="38675" y="14562"/>
                  </a:cubicBezTo>
                  <a:cubicBezTo>
                    <a:pt x="38779" y="14106"/>
                    <a:pt x="38813" y="13636"/>
                    <a:pt x="38779" y="13171"/>
                  </a:cubicBezTo>
                  <a:cubicBezTo>
                    <a:pt x="41692" y="10881"/>
                    <a:pt x="44232" y="8159"/>
                    <a:pt x="46314" y="5099"/>
                  </a:cubicBezTo>
                  <a:close/>
                  <a:moveTo>
                    <a:pt x="33737" y="7939"/>
                  </a:moveTo>
                  <a:cubicBezTo>
                    <a:pt x="34643" y="7939"/>
                    <a:pt x="35313" y="8946"/>
                    <a:pt x="35537" y="10038"/>
                  </a:cubicBezTo>
                  <a:cubicBezTo>
                    <a:pt x="35603" y="10365"/>
                    <a:pt x="35727" y="10653"/>
                    <a:pt x="36004" y="10853"/>
                  </a:cubicBezTo>
                  <a:cubicBezTo>
                    <a:pt x="36434" y="11159"/>
                    <a:pt x="36891" y="11430"/>
                    <a:pt x="37384" y="11620"/>
                  </a:cubicBezTo>
                  <a:cubicBezTo>
                    <a:pt x="38383" y="12004"/>
                    <a:pt x="38331" y="12790"/>
                    <a:pt x="38325" y="13797"/>
                  </a:cubicBezTo>
                  <a:cubicBezTo>
                    <a:pt x="38325" y="14045"/>
                    <a:pt x="38215" y="15462"/>
                    <a:pt x="37565" y="15462"/>
                  </a:cubicBezTo>
                  <a:cubicBezTo>
                    <a:pt x="37367" y="15462"/>
                    <a:pt x="37120" y="15331"/>
                    <a:pt x="36810" y="14995"/>
                  </a:cubicBezTo>
                  <a:cubicBezTo>
                    <a:pt x="36680" y="14854"/>
                    <a:pt x="36356" y="14406"/>
                    <a:pt x="36195" y="14213"/>
                  </a:cubicBezTo>
                  <a:cubicBezTo>
                    <a:pt x="35744" y="13670"/>
                    <a:pt x="34916" y="13916"/>
                    <a:pt x="34318" y="13656"/>
                  </a:cubicBezTo>
                  <a:cubicBezTo>
                    <a:pt x="33270" y="13200"/>
                    <a:pt x="33458" y="12131"/>
                    <a:pt x="33325" y="11199"/>
                  </a:cubicBezTo>
                  <a:cubicBezTo>
                    <a:pt x="33198" y="10284"/>
                    <a:pt x="32742" y="9429"/>
                    <a:pt x="32488" y="8537"/>
                  </a:cubicBezTo>
                  <a:cubicBezTo>
                    <a:pt x="32935" y="8116"/>
                    <a:pt x="33357" y="7939"/>
                    <a:pt x="33737" y="7939"/>
                  </a:cubicBezTo>
                  <a:close/>
                  <a:moveTo>
                    <a:pt x="50448" y="9438"/>
                  </a:moveTo>
                  <a:cubicBezTo>
                    <a:pt x="50540" y="9548"/>
                    <a:pt x="50633" y="9657"/>
                    <a:pt x="50722" y="9770"/>
                  </a:cubicBezTo>
                  <a:cubicBezTo>
                    <a:pt x="50024" y="10613"/>
                    <a:pt x="49334" y="11462"/>
                    <a:pt x="48641" y="12308"/>
                  </a:cubicBezTo>
                  <a:cubicBezTo>
                    <a:pt x="48118" y="12951"/>
                    <a:pt x="47572" y="13575"/>
                    <a:pt x="47004" y="14178"/>
                  </a:cubicBezTo>
                  <a:cubicBezTo>
                    <a:pt x="46490" y="14834"/>
                    <a:pt x="45817" y="15348"/>
                    <a:pt x="45052" y="15674"/>
                  </a:cubicBezTo>
                  <a:cubicBezTo>
                    <a:pt x="45335" y="15114"/>
                    <a:pt x="45705" y="14600"/>
                    <a:pt x="46109" y="14112"/>
                  </a:cubicBezTo>
                  <a:cubicBezTo>
                    <a:pt x="46426" y="13774"/>
                    <a:pt x="46744" y="13442"/>
                    <a:pt x="47059" y="13093"/>
                  </a:cubicBezTo>
                  <a:cubicBezTo>
                    <a:pt x="47096" y="13050"/>
                    <a:pt x="47180" y="12951"/>
                    <a:pt x="47295" y="12819"/>
                  </a:cubicBezTo>
                  <a:cubicBezTo>
                    <a:pt x="48392" y="11727"/>
                    <a:pt x="49570" y="10676"/>
                    <a:pt x="50448" y="9438"/>
                  </a:cubicBezTo>
                  <a:close/>
                  <a:moveTo>
                    <a:pt x="50927" y="10021"/>
                  </a:moveTo>
                  <a:lnTo>
                    <a:pt x="50927" y="10024"/>
                  </a:lnTo>
                  <a:cubicBezTo>
                    <a:pt x="51074" y="10212"/>
                    <a:pt x="51222" y="10402"/>
                    <a:pt x="51366" y="10598"/>
                  </a:cubicBezTo>
                  <a:cubicBezTo>
                    <a:pt x="51360" y="10601"/>
                    <a:pt x="51354" y="10598"/>
                    <a:pt x="51349" y="10607"/>
                  </a:cubicBezTo>
                  <a:cubicBezTo>
                    <a:pt x="50384" y="11693"/>
                    <a:pt x="49391" y="12735"/>
                    <a:pt x="48358" y="13760"/>
                  </a:cubicBezTo>
                  <a:cubicBezTo>
                    <a:pt x="48166" y="13951"/>
                    <a:pt x="46433" y="15850"/>
                    <a:pt x="46337" y="15850"/>
                  </a:cubicBezTo>
                  <a:cubicBezTo>
                    <a:pt x="46302" y="15850"/>
                    <a:pt x="46492" y="15588"/>
                    <a:pt x="47070" y="14880"/>
                  </a:cubicBezTo>
                  <a:cubicBezTo>
                    <a:pt x="48387" y="13269"/>
                    <a:pt x="49720" y="11713"/>
                    <a:pt x="50927" y="10021"/>
                  </a:cubicBezTo>
                  <a:close/>
                  <a:moveTo>
                    <a:pt x="51548" y="10844"/>
                  </a:moveTo>
                  <a:cubicBezTo>
                    <a:pt x="51655" y="10991"/>
                    <a:pt x="51764" y="11141"/>
                    <a:pt x="51871" y="11294"/>
                  </a:cubicBezTo>
                  <a:cubicBezTo>
                    <a:pt x="50361" y="13032"/>
                    <a:pt x="48467" y="14811"/>
                    <a:pt x="47030" y="16286"/>
                  </a:cubicBezTo>
                  <a:cubicBezTo>
                    <a:pt x="48678" y="14594"/>
                    <a:pt x="50145" y="12741"/>
                    <a:pt x="51548" y="10844"/>
                  </a:cubicBezTo>
                  <a:close/>
                  <a:moveTo>
                    <a:pt x="25778" y="14297"/>
                  </a:moveTo>
                  <a:lnTo>
                    <a:pt x="25778" y="14297"/>
                  </a:lnTo>
                  <a:cubicBezTo>
                    <a:pt x="25781" y="14481"/>
                    <a:pt x="25776" y="14704"/>
                    <a:pt x="25767" y="14946"/>
                  </a:cubicBezTo>
                  <a:cubicBezTo>
                    <a:pt x="25369" y="15466"/>
                    <a:pt x="24959" y="15977"/>
                    <a:pt x="24557" y="16497"/>
                  </a:cubicBezTo>
                  <a:cubicBezTo>
                    <a:pt x="25022" y="15798"/>
                    <a:pt x="25432" y="15062"/>
                    <a:pt x="25778" y="14297"/>
                  </a:cubicBezTo>
                  <a:close/>
                  <a:moveTo>
                    <a:pt x="41186" y="13592"/>
                  </a:moveTo>
                  <a:lnTo>
                    <a:pt x="41186" y="13592"/>
                  </a:lnTo>
                  <a:cubicBezTo>
                    <a:pt x="41005" y="14323"/>
                    <a:pt x="40906" y="15091"/>
                    <a:pt x="40843" y="15864"/>
                  </a:cubicBezTo>
                  <a:lnTo>
                    <a:pt x="40840" y="15864"/>
                  </a:lnTo>
                  <a:cubicBezTo>
                    <a:pt x="40820" y="15853"/>
                    <a:pt x="40797" y="15848"/>
                    <a:pt x="40775" y="15848"/>
                  </a:cubicBezTo>
                  <a:cubicBezTo>
                    <a:pt x="40740" y="15848"/>
                    <a:pt x="40705" y="15861"/>
                    <a:pt x="40678" y="15887"/>
                  </a:cubicBezTo>
                  <a:cubicBezTo>
                    <a:pt x="40392" y="16176"/>
                    <a:pt x="40118" y="16479"/>
                    <a:pt x="39844" y="16782"/>
                  </a:cubicBezTo>
                  <a:cubicBezTo>
                    <a:pt x="40225" y="16168"/>
                    <a:pt x="40586" y="15541"/>
                    <a:pt x="40912" y="14883"/>
                  </a:cubicBezTo>
                  <a:cubicBezTo>
                    <a:pt x="40979" y="14771"/>
                    <a:pt x="40886" y="14657"/>
                    <a:pt x="40784" y="14657"/>
                  </a:cubicBezTo>
                  <a:cubicBezTo>
                    <a:pt x="40749" y="14657"/>
                    <a:pt x="40713" y="14670"/>
                    <a:pt x="40681" y="14701"/>
                  </a:cubicBezTo>
                  <a:cubicBezTo>
                    <a:pt x="40265" y="15076"/>
                    <a:pt x="39870" y="15472"/>
                    <a:pt x="39498" y="15893"/>
                  </a:cubicBezTo>
                  <a:cubicBezTo>
                    <a:pt x="40069" y="15131"/>
                    <a:pt x="40632" y="14366"/>
                    <a:pt x="41186" y="13592"/>
                  </a:cubicBezTo>
                  <a:close/>
                  <a:moveTo>
                    <a:pt x="32120" y="14295"/>
                  </a:moveTo>
                  <a:cubicBezTo>
                    <a:pt x="32271" y="14295"/>
                    <a:pt x="30475" y="16489"/>
                    <a:pt x="30239" y="16762"/>
                  </a:cubicBezTo>
                  <a:cubicBezTo>
                    <a:pt x="30158" y="16858"/>
                    <a:pt x="30071" y="16950"/>
                    <a:pt x="29988" y="17042"/>
                  </a:cubicBezTo>
                  <a:cubicBezTo>
                    <a:pt x="30585" y="16306"/>
                    <a:pt x="31137" y="15529"/>
                    <a:pt x="31636" y="14721"/>
                  </a:cubicBezTo>
                  <a:cubicBezTo>
                    <a:pt x="31939" y="14419"/>
                    <a:pt x="32084" y="14295"/>
                    <a:pt x="32120" y="14295"/>
                  </a:cubicBezTo>
                  <a:close/>
                  <a:moveTo>
                    <a:pt x="35233" y="14262"/>
                  </a:moveTo>
                  <a:cubicBezTo>
                    <a:pt x="35467" y="14279"/>
                    <a:pt x="35695" y="14326"/>
                    <a:pt x="35895" y="14510"/>
                  </a:cubicBezTo>
                  <a:cubicBezTo>
                    <a:pt x="35912" y="14528"/>
                    <a:pt x="35941" y="14565"/>
                    <a:pt x="35967" y="14597"/>
                  </a:cubicBezTo>
                  <a:cubicBezTo>
                    <a:pt x="35961" y="14600"/>
                    <a:pt x="35952" y="14597"/>
                    <a:pt x="35946" y="14603"/>
                  </a:cubicBezTo>
                  <a:cubicBezTo>
                    <a:pt x="35086" y="15498"/>
                    <a:pt x="34255" y="16419"/>
                    <a:pt x="33438" y="17345"/>
                  </a:cubicBezTo>
                  <a:cubicBezTo>
                    <a:pt x="34081" y="16393"/>
                    <a:pt x="34694" y="15411"/>
                    <a:pt x="35222" y="14354"/>
                  </a:cubicBezTo>
                  <a:cubicBezTo>
                    <a:pt x="35233" y="14326"/>
                    <a:pt x="35236" y="14294"/>
                    <a:pt x="35233" y="14262"/>
                  </a:cubicBezTo>
                  <a:close/>
                  <a:moveTo>
                    <a:pt x="52480" y="12189"/>
                  </a:moveTo>
                  <a:cubicBezTo>
                    <a:pt x="52654" y="12446"/>
                    <a:pt x="52824" y="12709"/>
                    <a:pt x="52991" y="12972"/>
                  </a:cubicBezTo>
                  <a:lnTo>
                    <a:pt x="52991" y="12974"/>
                  </a:lnTo>
                  <a:cubicBezTo>
                    <a:pt x="52983" y="12980"/>
                    <a:pt x="52974" y="12974"/>
                    <a:pt x="52965" y="12983"/>
                  </a:cubicBezTo>
                  <a:cubicBezTo>
                    <a:pt x="51323" y="14311"/>
                    <a:pt x="49160" y="16084"/>
                    <a:pt x="47847" y="17692"/>
                  </a:cubicBezTo>
                  <a:cubicBezTo>
                    <a:pt x="49374" y="15821"/>
                    <a:pt x="51060" y="14138"/>
                    <a:pt x="52480" y="12189"/>
                  </a:cubicBezTo>
                  <a:close/>
                  <a:moveTo>
                    <a:pt x="50610" y="11894"/>
                  </a:moveTo>
                  <a:lnTo>
                    <a:pt x="50610" y="11894"/>
                  </a:lnTo>
                  <a:cubicBezTo>
                    <a:pt x="48990" y="13587"/>
                    <a:pt x="47496" y="15393"/>
                    <a:pt x="45860" y="17080"/>
                  </a:cubicBezTo>
                  <a:cubicBezTo>
                    <a:pt x="45760" y="17183"/>
                    <a:pt x="45852" y="17317"/>
                    <a:pt x="45963" y="17317"/>
                  </a:cubicBezTo>
                  <a:cubicBezTo>
                    <a:pt x="45995" y="17317"/>
                    <a:pt x="46029" y="17306"/>
                    <a:pt x="46060" y="17279"/>
                  </a:cubicBezTo>
                  <a:cubicBezTo>
                    <a:pt x="47870" y="15737"/>
                    <a:pt x="49622" y="14176"/>
                    <a:pt x="51262" y="12449"/>
                  </a:cubicBezTo>
                  <a:lnTo>
                    <a:pt x="51262" y="12449"/>
                  </a:lnTo>
                  <a:cubicBezTo>
                    <a:pt x="49680" y="14115"/>
                    <a:pt x="48187" y="15801"/>
                    <a:pt x="46802" y="17643"/>
                  </a:cubicBezTo>
                  <a:cubicBezTo>
                    <a:pt x="46779" y="17669"/>
                    <a:pt x="46773" y="17706"/>
                    <a:pt x="46781" y="17738"/>
                  </a:cubicBezTo>
                  <a:cubicBezTo>
                    <a:pt x="46221" y="17464"/>
                    <a:pt x="45517" y="17279"/>
                    <a:pt x="45121" y="17048"/>
                  </a:cubicBezTo>
                  <a:cubicBezTo>
                    <a:pt x="44876" y="16904"/>
                    <a:pt x="44706" y="16759"/>
                    <a:pt x="44587" y="16609"/>
                  </a:cubicBezTo>
                  <a:cubicBezTo>
                    <a:pt x="45462" y="15994"/>
                    <a:pt x="46239" y="15301"/>
                    <a:pt x="46975" y="14562"/>
                  </a:cubicBezTo>
                  <a:lnTo>
                    <a:pt x="46975" y="14562"/>
                  </a:lnTo>
                  <a:cubicBezTo>
                    <a:pt x="46369" y="15296"/>
                    <a:pt x="45762" y="16026"/>
                    <a:pt x="45182" y="16780"/>
                  </a:cubicBezTo>
                  <a:cubicBezTo>
                    <a:pt x="45099" y="16885"/>
                    <a:pt x="45209" y="17000"/>
                    <a:pt x="45319" y="17000"/>
                  </a:cubicBezTo>
                  <a:cubicBezTo>
                    <a:pt x="45354" y="17000"/>
                    <a:pt x="45390" y="16989"/>
                    <a:pt x="45419" y="16961"/>
                  </a:cubicBezTo>
                  <a:cubicBezTo>
                    <a:pt x="47181" y="15303"/>
                    <a:pt x="48934" y="13645"/>
                    <a:pt x="50610" y="11894"/>
                  </a:cubicBezTo>
                  <a:close/>
                  <a:moveTo>
                    <a:pt x="50353" y="13991"/>
                  </a:moveTo>
                  <a:lnTo>
                    <a:pt x="50353" y="13991"/>
                  </a:lnTo>
                  <a:cubicBezTo>
                    <a:pt x="49342" y="15192"/>
                    <a:pt x="48219" y="16713"/>
                    <a:pt x="47203" y="17998"/>
                  </a:cubicBezTo>
                  <a:cubicBezTo>
                    <a:pt x="47134" y="17943"/>
                    <a:pt x="47059" y="17891"/>
                    <a:pt x="46984" y="17845"/>
                  </a:cubicBezTo>
                  <a:lnTo>
                    <a:pt x="46981" y="17845"/>
                  </a:lnTo>
                  <a:cubicBezTo>
                    <a:pt x="46998" y="17839"/>
                    <a:pt x="47018" y="17839"/>
                    <a:pt x="47033" y="17822"/>
                  </a:cubicBezTo>
                  <a:cubicBezTo>
                    <a:pt x="48161" y="16563"/>
                    <a:pt x="49232" y="15255"/>
                    <a:pt x="50353" y="13991"/>
                  </a:cubicBezTo>
                  <a:close/>
                  <a:moveTo>
                    <a:pt x="49614" y="16476"/>
                  </a:moveTo>
                  <a:lnTo>
                    <a:pt x="49614" y="16476"/>
                  </a:lnTo>
                  <a:cubicBezTo>
                    <a:pt x="48950" y="17233"/>
                    <a:pt x="48300" y="18007"/>
                    <a:pt x="47665" y="18789"/>
                  </a:cubicBezTo>
                  <a:cubicBezTo>
                    <a:pt x="47645" y="18635"/>
                    <a:pt x="47597" y="18486"/>
                    <a:pt x="47517" y="18351"/>
                  </a:cubicBezTo>
                  <a:lnTo>
                    <a:pt x="47517" y="18351"/>
                  </a:lnTo>
                  <a:cubicBezTo>
                    <a:pt x="48244" y="17817"/>
                    <a:pt x="48956" y="17151"/>
                    <a:pt x="49614" y="16476"/>
                  </a:cubicBezTo>
                  <a:close/>
                  <a:moveTo>
                    <a:pt x="26203" y="16448"/>
                  </a:moveTo>
                  <a:cubicBezTo>
                    <a:pt x="26343" y="16546"/>
                    <a:pt x="26506" y="16598"/>
                    <a:pt x="26675" y="16598"/>
                  </a:cubicBezTo>
                  <a:cubicBezTo>
                    <a:pt x="26684" y="16598"/>
                    <a:pt x="26693" y="16598"/>
                    <a:pt x="26702" y="16598"/>
                  </a:cubicBezTo>
                  <a:cubicBezTo>
                    <a:pt x="26809" y="16595"/>
                    <a:pt x="26916" y="16583"/>
                    <a:pt x="27020" y="16569"/>
                  </a:cubicBezTo>
                  <a:lnTo>
                    <a:pt x="27020" y="16569"/>
                  </a:lnTo>
                  <a:cubicBezTo>
                    <a:pt x="25963" y="17651"/>
                    <a:pt x="24895" y="18728"/>
                    <a:pt x="23856" y="19825"/>
                  </a:cubicBezTo>
                  <a:cubicBezTo>
                    <a:pt x="24664" y="18717"/>
                    <a:pt x="25452" y="17594"/>
                    <a:pt x="26203" y="16448"/>
                  </a:cubicBezTo>
                  <a:close/>
                  <a:moveTo>
                    <a:pt x="53144" y="13223"/>
                  </a:moveTo>
                  <a:cubicBezTo>
                    <a:pt x="53243" y="13370"/>
                    <a:pt x="53341" y="13523"/>
                    <a:pt x="53433" y="13673"/>
                  </a:cubicBezTo>
                  <a:lnTo>
                    <a:pt x="53433" y="13676"/>
                  </a:lnTo>
                  <a:cubicBezTo>
                    <a:pt x="52070" y="14871"/>
                    <a:pt x="50887" y="16225"/>
                    <a:pt x="49726" y="17602"/>
                  </a:cubicBezTo>
                  <a:cubicBezTo>
                    <a:pt x="48759" y="18552"/>
                    <a:pt x="47812" y="19528"/>
                    <a:pt x="46932" y="20547"/>
                  </a:cubicBezTo>
                  <a:cubicBezTo>
                    <a:pt x="46981" y="20475"/>
                    <a:pt x="47030" y="20400"/>
                    <a:pt x="47079" y="20336"/>
                  </a:cubicBezTo>
                  <a:cubicBezTo>
                    <a:pt x="47269" y="20074"/>
                    <a:pt x="47454" y="19773"/>
                    <a:pt x="47567" y="19462"/>
                  </a:cubicBezTo>
                  <a:cubicBezTo>
                    <a:pt x="47887" y="19069"/>
                    <a:pt x="48210" y="18679"/>
                    <a:pt x="48531" y="18287"/>
                  </a:cubicBezTo>
                  <a:cubicBezTo>
                    <a:pt x="49983" y="16514"/>
                    <a:pt x="51507" y="14822"/>
                    <a:pt x="53144" y="13223"/>
                  </a:cubicBezTo>
                  <a:close/>
                  <a:moveTo>
                    <a:pt x="28169" y="16560"/>
                  </a:moveTo>
                  <a:lnTo>
                    <a:pt x="28169" y="16560"/>
                  </a:lnTo>
                  <a:cubicBezTo>
                    <a:pt x="26812" y="18131"/>
                    <a:pt x="25415" y="19669"/>
                    <a:pt x="24003" y="21197"/>
                  </a:cubicBezTo>
                  <a:cubicBezTo>
                    <a:pt x="25129" y="19770"/>
                    <a:pt x="26304" y="18388"/>
                    <a:pt x="27600" y="17112"/>
                  </a:cubicBezTo>
                  <a:cubicBezTo>
                    <a:pt x="27788" y="16927"/>
                    <a:pt x="27978" y="16745"/>
                    <a:pt x="28169" y="16560"/>
                  </a:cubicBezTo>
                  <a:close/>
                  <a:moveTo>
                    <a:pt x="55259" y="16718"/>
                  </a:moveTo>
                  <a:lnTo>
                    <a:pt x="55259" y="16718"/>
                  </a:lnTo>
                  <a:cubicBezTo>
                    <a:pt x="55391" y="16940"/>
                    <a:pt x="55524" y="17159"/>
                    <a:pt x="55650" y="17369"/>
                  </a:cubicBezTo>
                  <a:cubicBezTo>
                    <a:pt x="55691" y="17435"/>
                    <a:pt x="55714" y="17501"/>
                    <a:pt x="55748" y="17571"/>
                  </a:cubicBezTo>
                  <a:cubicBezTo>
                    <a:pt x="55746" y="17570"/>
                    <a:pt x="55743" y="17570"/>
                    <a:pt x="55740" y="17570"/>
                  </a:cubicBezTo>
                  <a:cubicBezTo>
                    <a:pt x="55708" y="17570"/>
                    <a:pt x="55677" y="17584"/>
                    <a:pt x="55650" y="17605"/>
                  </a:cubicBezTo>
                  <a:cubicBezTo>
                    <a:pt x="54317" y="18850"/>
                    <a:pt x="52974" y="20403"/>
                    <a:pt x="51712" y="21809"/>
                  </a:cubicBezTo>
                  <a:cubicBezTo>
                    <a:pt x="53078" y="20250"/>
                    <a:pt x="54296" y="18569"/>
                    <a:pt x="55258" y="16722"/>
                  </a:cubicBezTo>
                  <a:cubicBezTo>
                    <a:pt x="55259" y="16721"/>
                    <a:pt x="55259" y="16720"/>
                    <a:pt x="55259" y="16718"/>
                  </a:cubicBezTo>
                  <a:close/>
                  <a:moveTo>
                    <a:pt x="40667" y="18353"/>
                  </a:moveTo>
                  <a:lnTo>
                    <a:pt x="40667" y="18353"/>
                  </a:lnTo>
                  <a:cubicBezTo>
                    <a:pt x="40632" y="18731"/>
                    <a:pt x="40592" y="19135"/>
                    <a:pt x="40563" y="19551"/>
                  </a:cubicBezTo>
                  <a:cubicBezTo>
                    <a:pt x="39942" y="20169"/>
                    <a:pt x="39313" y="20781"/>
                    <a:pt x="38698" y="21407"/>
                  </a:cubicBezTo>
                  <a:lnTo>
                    <a:pt x="38695" y="21407"/>
                  </a:lnTo>
                  <a:cubicBezTo>
                    <a:pt x="38539" y="21566"/>
                    <a:pt x="38389" y="21728"/>
                    <a:pt x="38239" y="21890"/>
                  </a:cubicBezTo>
                  <a:cubicBezTo>
                    <a:pt x="39059" y="20720"/>
                    <a:pt x="39959" y="19606"/>
                    <a:pt x="40667" y="18353"/>
                  </a:cubicBezTo>
                  <a:close/>
                  <a:moveTo>
                    <a:pt x="54100" y="14773"/>
                  </a:moveTo>
                  <a:cubicBezTo>
                    <a:pt x="54279" y="15065"/>
                    <a:pt x="54452" y="15353"/>
                    <a:pt x="54623" y="15639"/>
                  </a:cubicBezTo>
                  <a:lnTo>
                    <a:pt x="54620" y="15642"/>
                  </a:lnTo>
                  <a:cubicBezTo>
                    <a:pt x="54605" y="15651"/>
                    <a:pt x="54588" y="15651"/>
                    <a:pt x="54576" y="15668"/>
                  </a:cubicBezTo>
                  <a:cubicBezTo>
                    <a:pt x="52665" y="18131"/>
                    <a:pt x="49972" y="19753"/>
                    <a:pt x="48020" y="22077"/>
                  </a:cubicBezTo>
                  <a:cubicBezTo>
                    <a:pt x="50075" y="19629"/>
                    <a:pt x="52307" y="17426"/>
                    <a:pt x="54100" y="14773"/>
                  </a:cubicBezTo>
                  <a:close/>
                  <a:moveTo>
                    <a:pt x="40814" y="16222"/>
                  </a:moveTo>
                  <a:cubicBezTo>
                    <a:pt x="40774" y="16788"/>
                    <a:pt x="40742" y="17351"/>
                    <a:pt x="40701" y="17897"/>
                  </a:cubicBezTo>
                  <a:cubicBezTo>
                    <a:pt x="40688" y="17892"/>
                    <a:pt x="40675" y="17890"/>
                    <a:pt x="40662" y="17890"/>
                  </a:cubicBezTo>
                  <a:cubicBezTo>
                    <a:pt x="40628" y="17890"/>
                    <a:pt x="40594" y="17905"/>
                    <a:pt x="40571" y="17934"/>
                  </a:cubicBezTo>
                  <a:cubicBezTo>
                    <a:pt x="39408" y="19248"/>
                    <a:pt x="38484" y="20781"/>
                    <a:pt x="37315" y="22086"/>
                  </a:cubicBezTo>
                  <a:lnTo>
                    <a:pt x="37312" y="22086"/>
                  </a:lnTo>
                  <a:cubicBezTo>
                    <a:pt x="38484" y="20616"/>
                    <a:pt x="39596" y="19098"/>
                    <a:pt x="40595" y="17472"/>
                  </a:cubicBezTo>
                  <a:cubicBezTo>
                    <a:pt x="40664" y="17360"/>
                    <a:pt x="40562" y="17238"/>
                    <a:pt x="40455" y="17238"/>
                  </a:cubicBezTo>
                  <a:cubicBezTo>
                    <a:pt x="40419" y="17238"/>
                    <a:pt x="40383" y="17252"/>
                    <a:pt x="40352" y="17285"/>
                  </a:cubicBezTo>
                  <a:cubicBezTo>
                    <a:pt x="39959" y="17718"/>
                    <a:pt x="39587" y="18168"/>
                    <a:pt x="39223" y="18621"/>
                  </a:cubicBezTo>
                  <a:cubicBezTo>
                    <a:pt x="39772" y="17839"/>
                    <a:pt x="40303" y="17039"/>
                    <a:pt x="40814" y="16222"/>
                  </a:cubicBezTo>
                  <a:close/>
                  <a:moveTo>
                    <a:pt x="39772" y="15789"/>
                  </a:moveTo>
                  <a:lnTo>
                    <a:pt x="39772" y="15789"/>
                  </a:lnTo>
                  <a:cubicBezTo>
                    <a:pt x="39799" y="15789"/>
                    <a:pt x="37608" y="19396"/>
                    <a:pt x="37656" y="19396"/>
                  </a:cubicBezTo>
                  <a:cubicBezTo>
                    <a:pt x="37656" y="19396"/>
                    <a:pt x="37656" y="19396"/>
                    <a:pt x="37656" y="19396"/>
                  </a:cubicBezTo>
                  <a:lnTo>
                    <a:pt x="37656" y="19396"/>
                  </a:lnTo>
                  <a:cubicBezTo>
                    <a:pt x="36820" y="20466"/>
                    <a:pt x="35915" y="21482"/>
                    <a:pt x="35000" y="22493"/>
                  </a:cubicBezTo>
                  <a:cubicBezTo>
                    <a:pt x="35871" y="21402"/>
                    <a:pt x="36732" y="20302"/>
                    <a:pt x="37578" y="19193"/>
                  </a:cubicBezTo>
                  <a:cubicBezTo>
                    <a:pt x="38106" y="18440"/>
                    <a:pt x="38608" y="17666"/>
                    <a:pt x="39082" y="16875"/>
                  </a:cubicBezTo>
                  <a:cubicBezTo>
                    <a:pt x="39571" y="16092"/>
                    <a:pt x="39765" y="15789"/>
                    <a:pt x="39772" y="15789"/>
                  </a:cubicBezTo>
                  <a:close/>
                  <a:moveTo>
                    <a:pt x="54787" y="15925"/>
                  </a:moveTo>
                  <a:lnTo>
                    <a:pt x="55119" y="16479"/>
                  </a:lnTo>
                  <a:cubicBezTo>
                    <a:pt x="55116" y="16479"/>
                    <a:pt x="55114" y="16479"/>
                    <a:pt x="55111" y="16479"/>
                  </a:cubicBezTo>
                  <a:cubicBezTo>
                    <a:pt x="55070" y="16479"/>
                    <a:pt x="55031" y="16499"/>
                    <a:pt x="55006" y="16528"/>
                  </a:cubicBezTo>
                  <a:cubicBezTo>
                    <a:pt x="53153" y="18649"/>
                    <a:pt x="51018" y="20606"/>
                    <a:pt x="49180" y="22668"/>
                  </a:cubicBezTo>
                  <a:lnTo>
                    <a:pt x="49180" y="22668"/>
                  </a:lnTo>
                  <a:cubicBezTo>
                    <a:pt x="51159" y="20447"/>
                    <a:pt x="53282" y="18525"/>
                    <a:pt x="54787" y="15925"/>
                  </a:cubicBezTo>
                  <a:close/>
                  <a:moveTo>
                    <a:pt x="36137" y="14805"/>
                  </a:moveTo>
                  <a:cubicBezTo>
                    <a:pt x="36276" y="14981"/>
                    <a:pt x="36426" y="15186"/>
                    <a:pt x="36509" y="15293"/>
                  </a:cubicBezTo>
                  <a:cubicBezTo>
                    <a:pt x="36559" y="15356"/>
                    <a:pt x="36613" y="15417"/>
                    <a:pt x="36674" y="15469"/>
                  </a:cubicBezTo>
                  <a:cubicBezTo>
                    <a:pt x="34696" y="17178"/>
                    <a:pt x="33296" y="19545"/>
                    <a:pt x="31512" y="21442"/>
                  </a:cubicBezTo>
                  <a:cubicBezTo>
                    <a:pt x="31079" y="21907"/>
                    <a:pt x="30655" y="22377"/>
                    <a:pt x="30227" y="22848"/>
                  </a:cubicBezTo>
                  <a:cubicBezTo>
                    <a:pt x="32369" y="20258"/>
                    <a:pt x="34428" y="17623"/>
                    <a:pt x="36137" y="14805"/>
                  </a:cubicBezTo>
                  <a:close/>
                  <a:moveTo>
                    <a:pt x="49735" y="19742"/>
                  </a:moveTo>
                  <a:lnTo>
                    <a:pt x="49735" y="19742"/>
                  </a:lnTo>
                  <a:cubicBezTo>
                    <a:pt x="48788" y="20781"/>
                    <a:pt x="47829" y="21809"/>
                    <a:pt x="46923" y="22886"/>
                  </a:cubicBezTo>
                  <a:cubicBezTo>
                    <a:pt x="46914" y="22900"/>
                    <a:pt x="46914" y="22917"/>
                    <a:pt x="46908" y="22935"/>
                  </a:cubicBezTo>
                  <a:cubicBezTo>
                    <a:pt x="46833" y="22909"/>
                    <a:pt x="46761" y="22891"/>
                    <a:pt x="46683" y="22874"/>
                  </a:cubicBezTo>
                  <a:cubicBezTo>
                    <a:pt x="46595" y="22863"/>
                    <a:pt x="46508" y="22857"/>
                    <a:pt x="46420" y="22857"/>
                  </a:cubicBezTo>
                  <a:cubicBezTo>
                    <a:pt x="46389" y="22857"/>
                    <a:pt x="46359" y="22858"/>
                    <a:pt x="46328" y="22860"/>
                  </a:cubicBezTo>
                  <a:cubicBezTo>
                    <a:pt x="47509" y="21869"/>
                    <a:pt x="48641" y="20824"/>
                    <a:pt x="49735" y="19742"/>
                  </a:cubicBezTo>
                  <a:close/>
                  <a:moveTo>
                    <a:pt x="53624" y="13985"/>
                  </a:moveTo>
                  <a:cubicBezTo>
                    <a:pt x="53730" y="14155"/>
                    <a:pt x="53834" y="14326"/>
                    <a:pt x="53938" y="14496"/>
                  </a:cubicBezTo>
                  <a:lnTo>
                    <a:pt x="53938" y="14499"/>
                  </a:lnTo>
                  <a:cubicBezTo>
                    <a:pt x="53927" y="14507"/>
                    <a:pt x="53915" y="14507"/>
                    <a:pt x="53909" y="14516"/>
                  </a:cubicBezTo>
                  <a:cubicBezTo>
                    <a:pt x="52527" y="16344"/>
                    <a:pt x="51057" y="18012"/>
                    <a:pt x="49461" y="19643"/>
                  </a:cubicBezTo>
                  <a:cubicBezTo>
                    <a:pt x="48836" y="20281"/>
                    <a:pt x="45783" y="23189"/>
                    <a:pt x="45405" y="23189"/>
                  </a:cubicBezTo>
                  <a:cubicBezTo>
                    <a:pt x="45271" y="23189"/>
                    <a:pt x="45473" y="22825"/>
                    <a:pt x="46236" y="21866"/>
                  </a:cubicBezTo>
                  <a:cubicBezTo>
                    <a:pt x="47431" y="20769"/>
                    <a:pt x="48496" y="19548"/>
                    <a:pt x="49544" y="18301"/>
                  </a:cubicBezTo>
                  <a:cubicBezTo>
                    <a:pt x="50959" y="16918"/>
                    <a:pt x="52391" y="15550"/>
                    <a:pt x="53624" y="13985"/>
                  </a:cubicBezTo>
                  <a:close/>
                  <a:moveTo>
                    <a:pt x="55881" y="17836"/>
                  </a:moveTo>
                  <a:cubicBezTo>
                    <a:pt x="55991" y="18064"/>
                    <a:pt x="56080" y="18301"/>
                    <a:pt x="56156" y="18544"/>
                  </a:cubicBezTo>
                  <a:lnTo>
                    <a:pt x="56156" y="18546"/>
                  </a:lnTo>
                  <a:cubicBezTo>
                    <a:pt x="56131" y="18534"/>
                    <a:pt x="56105" y="18528"/>
                    <a:pt x="56079" y="18528"/>
                  </a:cubicBezTo>
                  <a:cubicBezTo>
                    <a:pt x="56039" y="18528"/>
                    <a:pt x="55999" y="18542"/>
                    <a:pt x="55968" y="18569"/>
                  </a:cubicBezTo>
                  <a:cubicBezTo>
                    <a:pt x="54403" y="20022"/>
                    <a:pt x="52454" y="22195"/>
                    <a:pt x="51410" y="23425"/>
                  </a:cubicBezTo>
                  <a:lnTo>
                    <a:pt x="51410" y="23425"/>
                  </a:lnTo>
                  <a:cubicBezTo>
                    <a:pt x="52952" y="21603"/>
                    <a:pt x="54422" y="19725"/>
                    <a:pt x="55881" y="17836"/>
                  </a:cubicBezTo>
                  <a:close/>
                  <a:moveTo>
                    <a:pt x="54082" y="16954"/>
                  </a:moveTo>
                  <a:cubicBezTo>
                    <a:pt x="54130" y="16954"/>
                    <a:pt x="51975" y="19262"/>
                    <a:pt x="51476" y="19814"/>
                  </a:cubicBezTo>
                  <a:cubicBezTo>
                    <a:pt x="50350" y="21052"/>
                    <a:pt x="49157" y="22222"/>
                    <a:pt x="48043" y="23475"/>
                  </a:cubicBezTo>
                  <a:cubicBezTo>
                    <a:pt x="47792" y="23298"/>
                    <a:pt x="47526" y="23151"/>
                    <a:pt x="47243" y="23036"/>
                  </a:cubicBezTo>
                  <a:cubicBezTo>
                    <a:pt x="49325" y="21436"/>
                    <a:pt x="51311" y="19762"/>
                    <a:pt x="53150" y="17882"/>
                  </a:cubicBezTo>
                  <a:cubicBezTo>
                    <a:pt x="53804" y="17213"/>
                    <a:pt x="54066" y="16954"/>
                    <a:pt x="54082" y="16954"/>
                  </a:cubicBezTo>
                  <a:close/>
                  <a:moveTo>
                    <a:pt x="40716" y="21777"/>
                  </a:moveTo>
                  <a:cubicBezTo>
                    <a:pt x="40753" y="21910"/>
                    <a:pt x="40800" y="22040"/>
                    <a:pt x="40857" y="22167"/>
                  </a:cubicBezTo>
                  <a:lnTo>
                    <a:pt x="40854" y="22167"/>
                  </a:lnTo>
                  <a:cubicBezTo>
                    <a:pt x="40869" y="22196"/>
                    <a:pt x="40892" y="22219"/>
                    <a:pt x="40924" y="22227"/>
                  </a:cubicBezTo>
                  <a:cubicBezTo>
                    <a:pt x="40912" y="22233"/>
                    <a:pt x="40901" y="22233"/>
                    <a:pt x="40892" y="22242"/>
                  </a:cubicBezTo>
                  <a:cubicBezTo>
                    <a:pt x="40364" y="22721"/>
                    <a:pt x="39841" y="23212"/>
                    <a:pt x="39330" y="23711"/>
                  </a:cubicBezTo>
                  <a:cubicBezTo>
                    <a:pt x="39301" y="23740"/>
                    <a:pt x="39272" y="23769"/>
                    <a:pt x="39243" y="23795"/>
                  </a:cubicBezTo>
                  <a:cubicBezTo>
                    <a:pt x="39740" y="23128"/>
                    <a:pt x="40234" y="22455"/>
                    <a:pt x="40716" y="21777"/>
                  </a:cubicBezTo>
                  <a:close/>
                  <a:moveTo>
                    <a:pt x="45176" y="22770"/>
                  </a:moveTo>
                  <a:cubicBezTo>
                    <a:pt x="44925" y="23131"/>
                    <a:pt x="44691" y="23498"/>
                    <a:pt x="44466" y="23870"/>
                  </a:cubicBezTo>
                  <a:cubicBezTo>
                    <a:pt x="44366" y="23752"/>
                    <a:pt x="44279" y="23623"/>
                    <a:pt x="44204" y="23485"/>
                  </a:cubicBezTo>
                  <a:lnTo>
                    <a:pt x="44204" y="23485"/>
                  </a:lnTo>
                  <a:cubicBezTo>
                    <a:pt x="44539" y="23260"/>
                    <a:pt x="44862" y="23018"/>
                    <a:pt x="45176" y="22770"/>
                  </a:cubicBezTo>
                  <a:close/>
                  <a:moveTo>
                    <a:pt x="40537" y="20154"/>
                  </a:moveTo>
                  <a:lnTo>
                    <a:pt x="40537" y="20154"/>
                  </a:lnTo>
                  <a:cubicBezTo>
                    <a:pt x="40525" y="20544"/>
                    <a:pt x="40551" y="20934"/>
                    <a:pt x="40612" y="21321"/>
                  </a:cubicBezTo>
                  <a:cubicBezTo>
                    <a:pt x="39985" y="21878"/>
                    <a:pt x="39344" y="22429"/>
                    <a:pt x="38721" y="22998"/>
                  </a:cubicBezTo>
                  <a:cubicBezTo>
                    <a:pt x="38450" y="23252"/>
                    <a:pt x="38187" y="23512"/>
                    <a:pt x="37933" y="23781"/>
                  </a:cubicBezTo>
                  <a:cubicBezTo>
                    <a:pt x="37654" y="24067"/>
                    <a:pt x="37551" y="24170"/>
                    <a:pt x="37543" y="24170"/>
                  </a:cubicBezTo>
                  <a:cubicBezTo>
                    <a:pt x="37527" y="24170"/>
                    <a:pt x="37935" y="23714"/>
                    <a:pt x="38037" y="23532"/>
                  </a:cubicBezTo>
                  <a:cubicBezTo>
                    <a:pt x="38724" y="22305"/>
                    <a:pt x="39772" y="21332"/>
                    <a:pt x="40537" y="20154"/>
                  </a:cubicBezTo>
                  <a:close/>
                  <a:moveTo>
                    <a:pt x="54296" y="17825"/>
                  </a:moveTo>
                  <a:cubicBezTo>
                    <a:pt x="53156" y="19109"/>
                    <a:pt x="50861" y="22222"/>
                    <a:pt x="48950" y="24173"/>
                  </a:cubicBezTo>
                  <a:cubicBezTo>
                    <a:pt x="48747" y="24006"/>
                    <a:pt x="48545" y="23841"/>
                    <a:pt x="48335" y="23685"/>
                  </a:cubicBezTo>
                  <a:cubicBezTo>
                    <a:pt x="50517" y="21916"/>
                    <a:pt x="52428" y="19926"/>
                    <a:pt x="54296" y="17825"/>
                  </a:cubicBezTo>
                  <a:close/>
                  <a:moveTo>
                    <a:pt x="45476" y="23552"/>
                  </a:moveTo>
                  <a:lnTo>
                    <a:pt x="45476" y="23552"/>
                  </a:lnTo>
                  <a:cubicBezTo>
                    <a:pt x="45401" y="23925"/>
                    <a:pt x="45451" y="24395"/>
                    <a:pt x="45534" y="24860"/>
                  </a:cubicBezTo>
                  <a:cubicBezTo>
                    <a:pt x="45252" y="24641"/>
                    <a:pt x="44984" y="24408"/>
                    <a:pt x="44733" y="24157"/>
                  </a:cubicBezTo>
                  <a:lnTo>
                    <a:pt x="44733" y="24157"/>
                  </a:lnTo>
                  <a:cubicBezTo>
                    <a:pt x="44984" y="23959"/>
                    <a:pt x="45229" y="23751"/>
                    <a:pt x="45476" y="23552"/>
                  </a:cubicBezTo>
                  <a:close/>
                  <a:moveTo>
                    <a:pt x="56228" y="18789"/>
                  </a:moveTo>
                  <a:cubicBezTo>
                    <a:pt x="56303" y="19083"/>
                    <a:pt x="56352" y="19381"/>
                    <a:pt x="56381" y="19681"/>
                  </a:cubicBezTo>
                  <a:lnTo>
                    <a:pt x="56378" y="19684"/>
                  </a:lnTo>
                  <a:cubicBezTo>
                    <a:pt x="54893" y="21434"/>
                    <a:pt x="53204" y="23135"/>
                    <a:pt x="51807" y="24864"/>
                  </a:cubicBezTo>
                  <a:lnTo>
                    <a:pt x="51807" y="24864"/>
                  </a:lnTo>
                  <a:cubicBezTo>
                    <a:pt x="53390" y="22903"/>
                    <a:pt x="54924" y="20951"/>
                    <a:pt x="56228" y="18789"/>
                  </a:cubicBezTo>
                  <a:close/>
                  <a:moveTo>
                    <a:pt x="56398" y="20215"/>
                  </a:moveTo>
                  <a:lnTo>
                    <a:pt x="56398" y="20215"/>
                  </a:lnTo>
                  <a:cubicBezTo>
                    <a:pt x="56404" y="20616"/>
                    <a:pt x="56386" y="21021"/>
                    <a:pt x="56343" y="21422"/>
                  </a:cubicBezTo>
                  <a:lnTo>
                    <a:pt x="56340" y="21425"/>
                  </a:lnTo>
                  <a:cubicBezTo>
                    <a:pt x="55174" y="22603"/>
                    <a:pt x="53035" y="24144"/>
                    <a:pt x="52350" y="25493"/>
                  </a:cubicBezTo>
                  <a:cubicBezTo>
                    <a:pt x="53332" y="23552"/>
                    <a:pt x="55004" y="21910"/>
                    <a:pt x="56398" y="20215"/>
                  </a:cubicBezTo>
                  <a:close/>
                  <a:moveTo>
                    <a:pt x="56254" y="22060"/>
                  </a:moveTo>
                  <a:lnTo>
                    <a:pt x="56254" y="22060"/>
                  </a:lnTo>
                  <a:cubicBezTo>
                    <a:pt x="56193" y="22484"/>
                    <a:pt x="56118" y="22912"/>
                    <a:pt x="56046" y="23336"/>
                  </a:cubicBezTo>
                  <a:lnTo>
                    <a:pt x="56046" y="23339"/>
                  </a:lnTo>
                  <a:cubicBezTo>
                    <a:pt x="55567" y="23878"/>
                    <a:pt x="53872" y="25112"/>
                    <a:pt x="53662" y="25538"/>
                  </a:cubicBezTo>
                  <a:lnTo>
                    <a:pt x="53662" y="25538"/>
                  </a:lnTo>
                  <a:cubicBezTo>
                    <a:pt x="54297" y="24248"/>
                    <a:pt x="55284" y="23134"/>
                    <a:pt x="56254" y="22060"/>
                  </a:cubicBezTo>
                  <a:close/>
                  <a:moveTo>
                    <a:pt x="54901" y="18772"/>
                  </a:moveTo>
                  <a:cubicBezTo>
                    <a:pt x="54987" y="18772"/>
                    <a:pt x="53204" y="20718"/>
                    <a:pt x="52983" y="20995"/>
                  </a:cubicBezTo>
                  <a:cubicBezTo>
                    <a:pt x="52059" y="22144"/>
                    <a:pt x="51106" y="23267"/>
                    <a:pt x="50151" y="24387"/>
                  </a:cubicBezTo>
                  <a:cubicBezTo>
                    <a:pt x="50044" y="24513"/>
                    <a:pt x="50150" y="24678"/>
                    <a:pt x="50276" y="24678"/>
                  </a:cubicBezTo>
                  <a:cubicBezTo>
                    <a:pt x="50314" y="24678"/>
                    <a:pt x="50354" y="24663"/>
                    <a:pt x="50390" y="24626"/>
                  </a:cubicBezTo>
                  <a:cubicBezTo>
                    <a:pt x="51987" y="23004"/>
                    <a:pt x="53558" y="21352"/>
                    <a:pt x="55186" y="19758"/>
                  </a:cubicBezTo>
                  <a:lnTo>
                    <a:pt x="55186" y="19758"/>
                  </a:lnTo>
                  <a:cubicBezTo>
                    <a:pt x="53907" y="21016"/>
                    <a:pt x="52249" y="23759"/>
                    <a:pt x="50815" y="25544"/>
                  </a:cubicBezTo>
                  <a:cubicBezTo>
                    <a:pt x="50630" y="25429"/>
                    <a:pt x="50454" y="25316"/>
                    <a:pt x="50295" y="25218"/>
                  </a:cubicBezTo>
                  <a:cubicBezTo>
                    <a:pt x="49946" y="25005"/>
                    <a:pt x="49588" y="24707"/>
                    <a:pt x="49221" y="24401"/>
                  </a:cubicBezTo>
                  <a:cubicBezTo>
                    <a:pt x="49559" y="24069"/>
                    <a:pt x="49891" y="23737"/>
                    <a:pt x="50226" y="23402"/>
                  </a:cubicBezTo>
                  <a:cubicBezTo>
                    <a:pt x="50416" y="23212"/>
                    <a:pt x="50601" y="23015"/>
                    <a:pt x="50789" y="22819"/>
                  </a:cubicBezTo>
                  <a:lnTo>
                    <a:pt x="50789" y="22819"/>
                  </a:lnTo>
                  <a:cubicBezTo>
                    <a:pt x="50693" y="22920"/>
                    <a:pt x="50601" y="23024"/>
                    <a:pt x="50506" y="23122"/>
                  </a:cubicBezTo>
                  <a:cubicBezTo>
                    <a:pt x="51632" y="21999"/>
                    <a:pt x="52749" y="20870"/>
                    <a:pt x="53872" y="19747"/>
                  </a:cubicBezTo>
                  <a:cubicBezTo>
                    <a:pt x="54584" y="19036"/>
                    <a:pt x="54869" y="18772"/>
                    <a:pt x="54901" y="18772"/>
                  </a:cubicBezTo>
                  <a:close/>
                  <a:moveTo>
                    <a:pt x="19452" y="18048"/>
                  </a:moveTo>
                  <a:cubicBezTo>
                    <a:pt x="19091" y="18484"/>
                    <a:pt x="17065" y="21841"/>
                    <a:pt x="16373" y="22698"/>
                  </a:cubicBezTo>
                  <a:cubicBezTo>
                    <a:pt x="15538" y="23729"/>
                    <a:pt x="14661" y="24716"/>
                    <a:pt x="13780" y="25700"/>
                  </a:cubicBezTo>
                  <a:cubicBezTo>
                    <a:pt x="14014" y="25389"/>
                    <a:pt x="14256" y="25083"/>
                    <a:pt x="14487" y="24771"/>
                  </a:cubicBezTo>
                  <a:cubicBezTo>
                    <a:pt x="16141" y="22511"/>
                    <a:pt x="17657" y="20210"/>
                    <a:pt x="19452" y="18048"/>
                  </a:cubicBezTo>
                  <a:close/>
                  <a:moveTo>
                    <a:pt x="35099" y="22772"/>
                  </a:moveTo>
                  <a:cubicBezTo>
                    <a:pt x="34352" y="23745"/>
                    <a:pt x="33584" y="24708"/>
                    <a:pt x="32765" y="25620"/>
                  </a:cubicBezTo>
                  <a:cubicBezTo>
                    <a:pt x="32644" y="25755"/>
                    <a:pt x="32514" y="25885"/>
                    <a:pt x="32390" y="26021"/>
                  </a:cubicBezTo>
                  <a:cubicBezTo>
                    <a:pt x="33207" y="24967"/>
                    <a:pt x="34050" y="23934"/>
                    <a:pt x="34956" y="22932"/>
                  </a:cubicBezTo>
                  <a:cubicBezTo>
                    <a:pt x="35004" y="22879"/>
                    <a:pt x="35051" y="22826"/>
                    <a:pt x="35099" y="22772"/>
                  </a:cubicBezTo>
                  <a:close/>
                  <a:moveTo>
                    <a:pt x="53525" y="23272"/>
                  </a:moveTo>
                  <a:lnTo>
                    <a:pt x="53525" y="23272"/>
                  </a:lnTo>
                  <a:cubicBezTo>
                    <a:pt x="52853" y="24147"/>
                    <a:pt x="52232" y="25059"/>
                    <a:pt x="51695" y="26064"/>
                  </a:cubicBezTo>
                  <a:lnTo>
                    <a:pt x="51692" y="26064"/>
                  </a:lnTo>
                  <a:cubicBezTo>
                    <a:pt x="51496" y="25957"/>
                    <a:pt x="51305" y="25845"/>
                    <a:pt x="51123" y="25735"/>
                  </a:cubicBezTo>
                  <a:cubicBezTo>
                    <a:pt x="51998" y="24976"/>
                    <a:pt x="52792" y="24133"/>
                    <a:pt x="53525" y="23272"/>
                  </a:cubicBezTo>
                  <a:close/>
                  <a:moveTo>
                    <a:pt x="24396" y="14253"/>
                  </a:moveTo>
                  <a:cubicBezTo>
                    <a:pt x="23870" y="14955"/>
                    <a:pt x="23316" y="15633"/>
                    <a:pt x="22773" y="16321"/>
                  </a:cubicBezTo>
                  <a:cubicBezTo>
                    <a:pt x="22291" y="16883"/>
                    <a:pt x="21835" y="17478"/>
                    <a:pt x="21384" y="18084"/>
                  </a:cubicBezTo>
                  <a:cubicBezTo>
                    <a:pt x="20391" y="19300"/>
                    <a:pt x="19381" y="20501"/>
                    <a:pt x="18353" y="21685"/>
                  </a:cubicBezTo>
                  <a:cubicBezTo>
                    <a:pt x="16993" y="23258"/>
                    <a:pt x="15616" y="24814"/>
                    <a:pt x="14256" y="26379"/>
                  </a:cubicBezTo>
                  <a:cubicBezTo>
                    <a:pt x="16292" y="23858"/>
                    <a:pt x="18604" y="21569"/>
                    <a:pt x="20556" y="18979"/>
                  </a:cubicBezTo>
                  <a:cubicBezTo>
                    <a:pt x="21766" y="17377"/>
                    <a:pt x="23241" y="15792"/>
                    <a:pt x="24396" y="14253"/>
                  </a:cubicBezTo>
                  <a:close/>
                  <a:moveTo>
                    <a:pt x="32820" y="11173"/>
                  </a:moveTo>
                  <a:cubicBezTo>
                    <a:pt x="32869" y="11390"/>
                    <a:pt x="32901" y="11612"/>
                    <a:pt x="32935" y="11834"/>
                  </a:cubicBezTo>
                  <a:cubicBezTo>
                    <a:pt x="32907" y="11786"/>
                    <a:pt x="32852" y="11751"/>
                    <a:pt x="32799" y="11751"/>
                  </a:cubicBezTo>
                  <a:cubicBezTo>
                    <a:pt x="32766" y="11751"/>
                    <a:pt x="32734" y="11765"/>
                    <a:pt x="32710" y="11797"/>
                  </a:cubicBezTo>
                  <a:cubicBezTo>
                    <a:pt x="28720" y="16878"/>
                    <a:pt x="24254" y="21572"/>
                    <a:pt x="20036" y="26468"/>
                  </a:cubicBezTo>
                  <a:cubicBezTo>
                    <a:pt x="21194" y="24932"/>
                    <a:pt x="22320" y="23368"/>
                    <a:pt x="23498" y="21843"/>
                  </a:cubicBezTo>
                  <a:cubicBezTo>
                    <a:pt x="25666" y="19528"/>
                    <a:pt x="27869" y="17253"/>
                    <a:pt x="29939" y="14845"/>
                  </a:cubicBezTo>
                  <a:cubicBezTo>
                    <a:pt x="31039" y="13748"/>
                    <a:pt x="32043" y="12593"/>
                    <a:pt x="32820" y="11173"/>
                  </a:cubicBezTo>
                  <a:close/>
                  <a:moveTo>
                    <a:pt x="55628" y="22239"/>
                  </a:moveTo>
                  <a:lnTo>
                    <a:pt x="55628" y="22239"/>
                  </a:lnTo>
                  <a:cubicBezTo>
                    <a:pt x="54494" y="23522"/>
                    <a:pt x="53573" y="24933"/>
                    <a:pt x="52812" y="26465"/>
                  </a:cubicBezTo>
                  <a:cubicBezTo>
                    <a:pt x="52801" y="26494"/>
                    <a:pt x="52798" y="26526"/>
                    <a:pt x="52801" y="26558"/>
                  </a:cubicBezTo>
                  <a:cubicBezTo>
                    <a:pt x="52558" y="26480"/>
                    <a:pt x="52322" y="26382"/>
                    <a:pt x="52091" y="26269"/>
                  </a:cubicBezTo>
                  <a:cubicBezTo>
                    <a:pt x="53363" y="24992"/>
                    <a:pt x="54612" y="23386"/>
                    <a:pt x="55628" y="22239"/>
                  </a:cubicBezTo>
                  <a:close/>
                  <a:moveTo>
                    <a:pt x="55870" y="24271"/>
                  </a:moveTo>
                  <a:lnTo>
                    <a:pt x="55870" y="24271"/>
                  </a:lnTo>
                  <a:cubicBezTo>
                    <a:pt x="55561" y="25744"/>
                    <a:pt x="54983" y="26439"/>
                    <a:pt x="54291" y="26653"/>
                  </a:cubicBezTo>
                  <a:lnTo>
                    <a:pt x="54288" y="26653"/>
                  </a:lnTo>
                  <a:cubicBezTo>
                    <a:pt x="54291" y="26650"/>
                    <a:pt x="54299" y="26650"/>
                    <a:pt x="54302" y="26644"/>
                  </a:cubicBezTo>
                  <a:cubicBezTo>
                    <a:pt x="54828" y="25851"/>
                    <a:pt x="55359" y="25068"/>
                    <a:pt x="55870" y="24271"/>
                  </a:cubicBezTo>
                  <a:close/>
                  <a:moveTo>
                    <a:pt x="55503" y="24647"/>
                  </a:moveTo>
                  <a:cubicBezTo>
                    <a:pt x="55252" y="24924"/>
                    <a:pt x="54634" y="25654"/>
                    <a:pt x="54426" y="26281"/>
                  </a:cubicBezTo>
                  <a:cubicBezTo>
                    <a:pt x="54470" y="26148"/>
                    <a:pt x="54364" y="26063"/>
                    <a:pt x="54258" y="26063"/>
                  </a:cubicBezTo>
                  <a:cubicBezTo>
                    <a:pt x="54188" y="26063"/>
                    <a:pt x="54117" y="26100"/>
                    <a:pt x="54088" y="26185"/>
                  </a:cubicBezTo>
                  <a:lnTo>
                    <a:pt x="53979" y="26509"/>
                  </a:lnTo>
                  <a:cubicBezTo>
                    <a:pt x="53953" y="26584"/>
                    <a:pt x="53987" y="26668"/>
                    <a:pt x="54062" y="26699"/>
                  </a:cubicBezTo>
                  <a:cubicBezTo>
                    <a:pt x="53945" y="26717"/>
                    <a:pt x="53826" y="26726"/>
                    <a:pt x="53707" y="26726"/>
                  </a:cubicBezTo>
                  <a:cubicBezTo>
                    <a:pt x="53514" y="26726"/>
                    <a:pt x="53320" y="26702"/>
                    <a:pt x="53133" y="26656"/>
                  </a:cubicBezTo>
                  <a:cubicBezTo>
                    <a:pt x="54273" y="25934"/>
                    <a:pt x="53820" y="26289"/>
                    <a:pt x="54865" y="25279"/>
                  </a:cubicBezTo>
                  <a:cubicBezTo>
                    <a:pt x="55191" y="24964"/>
                    <a:pt x="55393" y="24762"/>
                    <a:pt x="55503" y="24647"/>
                  </a:cubicBezTo>
                  <a:close/>
                  <a:moveTo>
                    <a:pt x="34321" y="15394"/>
                  </a:moveTo>
                  <a:lnTo>
                    <a:pt x="34321" y="15394"/>
                  </a:lnTo>
                  <a:cubicBezTo>
                    <a:pt x="33504" y="17025"/>
                    <a:pt x="32292" y="18535"/>
                    <a:pt x="31168" y="19941"/>
                  </a:cubicBezTo>
                  <a:cubicBezTo>
                    <a:pt x="29090" y="22545"/>
                    <a:pt x="26671" y="24863"/>
                    <a:pt x="24318" y="27231"/>
                  </a:cubicBezTo>
                  <a:lnTo>
                    <a:pt x="24318" y="27231"/>
                  </a:lnTo>
                  <a:cubicBezTo>
                    <a:pt x="25291" y="25900"/>
                    <a:pt x="26287" y="24589"/>
                    <a:pt x="27323" y="23327"/>
                  </a:cubicBezTo>
                  <a:cubicBezTo>
                    <a:pt x="28755" y="21581"/>
                    <a:pt x="30591" y="20094"/>
                    <a:pt x="31876" y="18229"/>
                  </a:cubicBezTo>
                  <a:cubicBezTo>
                    <a:pt x="32531" y="17158"/>
                    <a:pt x="33357" y="16199"/>
                    <a:pt x="34321" y="15394"/>
                  </a:cubicBezTo>
                  <a:close/>
                  <a:moveTo>
                    <a:pt x="47336" y="27886"/>
                  </a:moveTo>
                  <a:lnTo>
                    <a:pt x="47336" y="27886"/>
                  </a:lnTo>
                  <a:cubicBezTo>
                    <a:pt x="47308" y="27915"/>
                    <a:pt x="47280" y="27944"/>
                    <a:pt x="47252" y="27973"/>
                  </a:cubicBezTo>
                  <a:lnTo>
                    <a:pt x="47252" y="27973"/>
                  </a:lnTo>
                  <a:cubicBezTo>
                    <a:pt x="47280" y="27944"/>
                    <a:pt x="47308" y="27915"/>
                    <a:pt x="47336" y="27886"/>
                  </a:cubicBezTo>
                  <a:close/>
                  <a:moveTo>
                    <a:pt x="33285" y="13324"/>
                  </a:moveTo>
                  <a:cubicBezTo>
                    <a:pt x="33441" y="13569"/>
                    <a:pt x="33651" y="13774"/>
                    <a:pt x="33897" y="13927"/>
                  </a:cubicBezTo>
                  <a:cubicBezTo>
                    <a:pt x="29436" y="18035"/>
                    <a:pt x="25602" y="23347"/>
                    <a:pt x="21751" y="28039"/>
                  </a:cubicBezTo>
                  <a:cubicBezTo>
                    <a:pt x="21327" y="28559"/>
                    <a:pt x="20891" y="29070"/>
                    <a:pt x="20463" y="29583"/>
                  </a:cubicBezTo>
                  <a:cubicBezTo>
                    <a:pt x="22715" y="26477"/>
                    <a:pt x="24794" y="23270"/>
                    <a:pt x="27352" y="20385"/>
                  </a:cubicBezTo>
                  <a:cubicBezTo>
                    <a:pt x="29396" y="18084"/>
                    <a:pt x="31509" y="15913"/>
                    <a:pt x="33270" y="13382"/>
                  </a:cubicBezTo>
                  <a:cubicBezTo>
                    <a:pt x="33285" y="13361"/>
                    <a:pt x="33282" y="13344"/>
                    <a:pt x="33285" y="13324"/>
                  </a:cubicBezTo>
                  <a:close/>
                  <a:moveTo>
                    <a:pt x="39821" y="17267"/>
                  </a:moveTo>
                  <a:lnTo>
                    <a:pt x="39821" y="17267"/>
                  </a:lnTo>
                  <a:cubicBezTo>
                    <a:pt x="38724" y="19046"/>
                    <a:pt x="37422" y="20715"/>
                    <a:pt x="36134" y="22351"/>
                  </a:cubicBezTo>
                  <a:lnTo>
                    <a:pt x="36134" y="22349"/>
                  </a:lnTo>
                  <a:cubicBezTo>
                    <a:pt x="34076" y="24964"/>
                    <a:pt x="31815" y="27418"/>
                    <a:pt x="29555" y="29866"/>
                  </a:cubicBezTo>
                  <a:cubicBezTo>
                    <a:pt x="30051" y="29168"/>
                    <a:pt x="30554" y="28472"/>
                    <a:pt x="31062" y="27779"/>
                  </a:cubicBezTo>
                  <a:cubicBezTo>
                    <a:pt x="32520" y="26281"/>
                    <a:pt x="33966" y="24768"/>
                    <a:pt x="35334" y="23177"/>
                  </a:cubicBezTo>
                  <a:cubicBezTo>
                    <a:pt x="36411" y="21927"/>
                    <a:pt x="37407" y="20625"/>
                    <a:pt x="38360" y="19283"/>
                  </a:cubicBezTo>
                  <a:cubicBezTo>
                    <a:pt x="38793" y="18575"/>
                    <a:pt x="39281" y="17903"/>
                    <a:pt x="39821" y="17267"/>
                  </a:cubicBezTo>
                  <a:close/>
                  <a:moveTo>
                    <a:pt x="28131" y="23705"/>
                  </a:moveTo>
                  <a:lnTo>
                    <a:pt x="28131" y="23705"/>
                  </a:lnTo>
                  <a:cubicBezTo>
                    <a:pt x="25929" y="26413"/>
                    <a:pt x="23714" y="29119"/>
                    <a:pt x="21304" y="31656"/>
                  </a:cubicBezTo>
                  <a:cubicBezTo>
                    <a:pt x="21127" y="31841"/>
                    <a:pt x="20951" y="32026"/>
                    <a:pt x="20775" y="32211"/>
                  </a:cubicBezTo>
                  <a:cubicBezTo>
                    <a:pt x="21540" y="31116"/>
                    <a:pt x="22308" y="30028"/>
                    <a:pt x="23079" y="28943"/>
                  </a:cubicBezTo>
                  <a:cubicBezTo>
                    <a:pt x="24728" y="27153"/>
                    <a:pt x="26451" y="25443"/>
                    <a:pt x="28131" y="23705"/>
                  </a:cubicBezTo>
                  <a:close/>
                  <a:moveTo>
                    <a:pt x="11309" y="24124"/>
                  </a:moveTo>
                  <a:cubicBezTo>
                    <a:pt x="9169" y="26905"/>
                    <a:pt x="7137" y="29774"/>
                    <a:pt x="5095" y="32636"/>
                  </a:cubicBezTo>
                  <a:lnTo>
                    <a:pt x="5095" y="32636"/>
                  </a:lnTo>
                  <a:cubicBezTo>
                    <a:pt x="6248" y="30910"/>
                    <a:pt x="7430" y="29208"/>
                    <a:pt x="8624" y="27513"/>
                  </a:cubicBezTo>
                  <a:cubicBezTo>
                    <a:pt x="9455" y="26336"/>
                    <a:pt x="10371" y="25221"/>
                    <a:pt x="11309" y="24124"/>
                  </a:cubicBezTo>
                  <a:close/>
                  <a:moveTo>
                    <a:pt x="37041" y="21543"/>
                  </a:moveTo>
                  <a:lnTo>
                    <a:pt x="37041" y="21543"/>
                  </a:lnTo>
                  <a:cubicBezTo>
                    <a:pt x="35996" y="23010"/>
                    <a:pt x="34948" y="24482"/>
                    <a:pt x="33744" y="25839"/>
                  </a:cubicBezTo>
                  <a:cubicBezTo>
                    <a:pt x="32589" y="27141"/>
                    <a:pt x="31423" y="28434"/>
                    <a:pt x="30256" y="29728"/>
                  </a:cubicBezTo>
                  <a:cubicBezTo>
                    <a:pt x="29226" y="30842"/>
                    <a:pt x="28212" y="31977"/>
                    <a:pt x="27216" y="33134"/>
                  </a:cubicBezTo>
                  <a:cubicBezTo>
                    <a:pt x="27208" y="33146"/>
                    <a:pt x="27202" y="33155"/>
                    <a:pt x="27193" y="33163"/>
                  </a:cubicBezTo>
                  <a:cubicBezTo>
                    <a:pt x="27600" y="32600"/>
                    <a:pt x="28007" y="32037"/>
                    <a:pt x="28409" y="31474"/>
                  </a:cubicBezTo>
                  <a:cubicBezTo>
                    <a:pt x="31347" y="28203"/>
                    <a:pt x="34330" y="24990"/>
                    <a:pt x="37041" y="21543"/>
                  </a:cubicBezTo>
                  <a:close/>
                  <a:moveTo>
                    <a:pt x="12507" y="28989"/>
                  </a:moveTo>
                  <a:lnTo>
                    <a:pt x="12507" y="28989"/>
                  </a:lnTo>
                  <a:cubicBezTo>
                    <a:pt x="11355" y="30490"/>
                    <a:pt x="10217" y="32006"/>
                    <a:pt x="9083" y="33518"/>
                  </a:cubicBezTo>
                  <a:cubicBezTo>
                    <a:pt x="9871" y="32450"/>
                    <a:pt x="10642" y="31379"/>
                    <a:pt x="11395" y="30305"/>
                  </a:cubicBezTo>
                  <a:cubicBezTo>
                    <a:pt x="11765" y="29866"/>
                    <a:pt x="12137" y="29428"/>
                    <a:pt x="12507" y="28989"/>
                  </a:cubicBezTo>
                  <a:close/>
                  <a:moveTo>
                    <a:pt x="37075" y="19020"/>
                  </a:moveTo>
                  <a:cubicBezTo>
                    <a:pt x="36169" y="20325"/>
                    <a:pt x="35291" y="21650"/>
                    <a:pt x="34327" y="22842"/>
                  </a:cubicBezTo>
                  <a:cubicBezTo>
                    <a:pt x="31544" y="26289"/>
                    <a:pt x="28622" y="29627"/>
                    <a:pt x="25602" y="32869"/>
                  </a:cubicBezTo>
                  <a:cubicBezTo>
                    <a:pt x="25386" y="33100"/>
                    <a:pt x="25169" y="33328"/>
                    <a:pt x="24953" y="33559"/>
                  </a:cubicBezTo>
                  <a:cubicBezTo>
                    <a:pt x="26382" y="31743"/>
                    <a:pt x="27802" y="29933"/>
                    <a:pt x="29240" y="28157"/>
                  </a:cubicBezTo>
                  <a:lnTo>
                    <a:pt x="29243" y="28160"/>
                  </a:lnTo>
                  <a:cubicBezTo>
                    <a:pt x="31942" y="25189"/>
                    <a:pt x="34572" y="22158"/>
                    <a:pt x="37075" y="19020"/>
                  </a:cubicBezTo>
                  <a:close/>
                  <a:moveTo>
                    <a:pt x="36291" y="16946"/>
                  </a:moveTo>
                  <a:cubicBezTo>
                    <a:pt x="36398" y="16946"/>
                    <a:pt x="33371" y="20880"/>
                    <a:pt x="33436" y="20880"/>
                  </a:cubicBezTo>
                  <a:cubicBezTo>
                    <a:pt x="33438" y="20880"/>
                    <a:pt x="33445" y="20875"/>
                    <a:pt x="33455" y="20865"/>
                  </a:cubicBezTo>
                  <a:lnTo>
                    <a:pt x="33455" y="20868"/>
                  </a:lnTo>
                  <a:cubicBezTo>
                    <a:pt x="31602" y="23088"/>
                    <a:pt x="29650" y="25244"/>
                    <a:pt x="27753" y="27430"/>
                  </a:cubicBezTo>
                  <a:cubicBezTo>
                    <a:pt x="25952" y="29511"/>
                    <a:pt x="24193" y="31616"/>
                    <a:pt x="22404" y="33692"/>
                  </a:cubicBezTo>
                  <a:cubicBezTo>
                    <a:pt x="26145" y="29113"/>
                    <a:pt x="29843" y="24502"/>
                    <a:pt x="33654" y="19978"/>
                  </a:cubicBezTo>
                  <a:cubicBezTo>
                    <a:pt x="34411" y="19080"/>
                    <a:pt x="35176" y="18191"/>
                    <a:pt x="35949" y="17308"/>
                  </a:cubicBezTo>
                  <a:cubicBezTo>
                    <a:pt x="36169" y="17054"/>
                    <a:pt x="36273" y="16946"/>
                    <a:pt x="36291" y="16946"/>
                  </a:cubicBezTo>
                  <a:close/>
                  <a:moveTo>
                    <a:pt x="26339" y="21070"/>
                  </a:moveTo>
                  <a:lnTo>
                    <a:pt x="26339" y="21070"/>
                  </a:lnTo>
                  <a:cubicBezTo>
                    <a:pt x="24846" y="22811"/>
                    <a:pt x="23521" y="24670"/>
                    <a:pt x="22193" y="26549"/>
                  </a:cubicBezTo>
                  <a:cubicBezTo>
                    <a:pt x="20195" y="29376"/>
                    <a:pt x="17956" y="31985"/>
                    <a:pt x="15719" y="34590"/>
                  </a:cubicBezTo>
                  <a:lnTo>
                    <a:pt x="15719" y="34590"/>
                  </a:lnTo>
                  <a:cubicBezTo>
                    <a:pt x="16524" y="33531"/>
                    <a:pt x="17332" y="32483"/>
                    <a:pt x="18148" y="31480"/>
                  </a:cubicBezTo>
                  <a:cubicBezTo>
                    <a:pt x="20631" y="28426"/>
                    <a:pt x="22981" y="25169"/>
                    <a:pt x="25420" y="22014"/>
                  </a:cubicBezTo>
                  <a:cubicBezTo>
                    <a:pt x="25724" y="21699"/>
                    <a:pt x="26030" y="21384"/>
                    <a:pt x="26339" y="21070"/>
                  </a:cubicBezTo>
                  <a:close/>
                  <a:moveTo>
                    <a:pt x="25109" y="17685"/>
                  </a:moveTo>
                  <a:cubicBezTo>
                    <a:pt x="25168" y="17685"/>
                    <a:pt x="21789" y="21943"/>
                    <a:pt x="21217" y="22652"/>
                  </a:cubicBezTo>
                  <a:cubicBezTo>
                    <a:pt x="19456" y="24820"/>
                    <a:pt x="17643" y="26939"/>
                    <a:pt x="15911" y="29130"/>
                  </a:cubicBezTo>
                  <a:lnTo>
                    <a:pt x="15911" y="29127"/>
                  </a:lnTo>
                  <a:cubicBezTo>
                    <a:pt x="14395" y="31050"/>
                    <a:pt x="12879" y="32967"/>
                    <a:pt x="11364" y="34878"/>
                  </a:cubicBezTo>
                  <a:cubicBezTo>
                    <a:pt x="11762" y="34353"/>
                    <a:pt x="12149" y="33839"/>
                    <a:pt x="12524" y="33363"/>
                  </a:cubicBezTo>
                  <a:cubicBezTo>
                    <a:pt x="16364" y="28492"/>
                    <a:pt x="20195" y="23604"/>
                    <a:pt x="24144" y="18821"/>
                  </a:cubicBezTo>
                  <a:cubicBezTo>
                    <a:pt x="24815" y="18009"/>
                    <a:pt x="25093" y="17685"/>
                    <a:pt x="25109" y="17685"/>
                  </a:cubicBezTo>
                  <a:close/>
                  <a:moveTo>
                    <a:pt x="29295" y="22811"/>
                  </a:moveTo>
                  <a:cubicBezTo>
                    <a:pt x="27612" y="24935"/>
                    <a:pt x="25955" y="27115"/>
                    <a:pt x="24361" y="29266"/>
                  </a:cubicBezTo>
                  <a:cubicBezTo>
                    <a:pt x="24228" y="29399"/>
                    <a:pt x="24101" y="29540"/>
                    <a:pt x="23968" y="29673"/>
                  </a:cubicBezTo>
                  <a:cubicBezTo>
                    <a:pt x="22051" y="31587"/>
                    <a:pt x="20207" y="33556"/>
                    <a:pt x="18402" y="35560"/>
                  </a:cubicBezTo>
                  <a:cubicBezTo>
                    <a:pt x="18795" y="35014"/>
                    <a:pt x="19185" y="34465"/>
                    <a:pt x="19574" y="33917"/>
                  </a:cubicBezTo>
                  <a:cubicBezTo>
                    <a:pt x="20221" y="33238"/>
                    <a:pt x="20871" y="32557"/>
                    <a:pt x="21526" y="31879"/>
                  </a:cubicBezTo>
                  <a:cubicBezTo>
                    <a:pt x="24300" y="28997"/>
                    <a:pt x="26795" y="25902"/>
                    <a:pt x="29295" y="22811"/>
                  </a:cubicBezTo>
                  <a:close/>
                  <a:moveTo>
                    <a:pt x="51400" y="31694"/>
                  </a:moveTo>
                  <a:cubicBezTo>
                    <a:pt x="51433" y="31694"/>
                    <a:pt x="51301" y="31889"/>
                    <a:pt x="50875" y="32430"/>
                  </a:cubicBezTo>
                  <a:cubicBezTo>
                    <a:pt x="50442" y="32981"/>
                    <a:pt x="49983" y="33507"/>
                    <a:pt x="49527" y="34038"/>
                  </a:cubicBezTo>
                  <a:cubicBezTo>
                    <a:pt x="48713" y="34621"/>
                    <a:pt x="47919" y="35225"/>
                    <a:pt x="47145" y="35854"/>
                  </a:cubicBezTo>
                  <a:cubicBezTo>
                    <a:pt x="47440" y="35585"/>
                    <a:pt x="47737" y="35326"/>
                    <a:pt x="48023" y="35049"/>
                  </a:cubicBezTo>
                  <a:cubicBezTo>
                    <a:pt x="48713" y="34382"/>
                    <a:pt x="49388" y="33700"/>
                    <a:pt x="50075" y="33030"/>
                  </a:cubicBezTo>
                  <a:cubicBezTo>
                    <a:pt x="50258" y="32855"/>
                    <a:pt x="51319" y="31694"/>
                    <a:pt x="51400" y="31694"/>
                  </a:cubicBezTo>
                  <a:close/>
                  <a:moveTo>
                    <a:pt x="31861" y="13341"/>
                  </a:moveTo>
                  <a:cubicBezTo>
                    <a:pt x="27485" y="18679"/>
                    <a:pt x="22828" y="24219"/>
                    <a:pt x="18365" y="29673"/>
                  </a:cubicBezTo>
                  <a:cubicBezTo>
                    <a:pt x="16549" y="31893"/>
                    <a:pt x="14643" y="34096"/>
                    <a:pt x="12755" y="36319"/>
                  </a:cubicBezTo>
                  <a:cubicBezTo>
                    <a:pt x="13783" y="34832"/>
                    <a:pt x="14796" y="33351"/>
                    <a:pt x="15870" y="31988"/>
                  </a:cubicBezTo>
                  <a:cubicBezTo>
                    <a:pt x="20954" y="25553"/>
                    <a:pt x="26665" y="19675"/>
                    <a:pt x="31861" y="13341"/>
                  </a:cubicBezTo>
                  <a:close/>
                  <a:moveTo>
                    <a:pt x="51174" y="33267"/>
                  </a:moveTo>
                  <a:cubicBezTo>
                    <a:pt x="51207" y="33267"/>
                    <a:pt x="50915" y="33543"/>
                    <a:pt x="50448" y="34073"/>
                  </a:cubicBezTo>
                  <a:cubicBezTo>
                    <a:pt x="49544" y="35095"/>
                    <a:pt x="48557" y="35964"/>
                    <a:pt x="47457" y="36763"/>
                  </a:cubicBezTo>
                  <a:lnTo>
                    <a:pt x="47425" y="36786"/>
                  </a:lnTo>
                  <a:cubicBezTo>
                    <a:pt x="48231" y="35975"/>
                    <a:pt x="49004" y="35135"/>
                    <a:pt x="49746" y="34263"/>
                  </a:cubicBezTo>
                  <a:cubicBezTo>
                    <a:pt x="49972" y="34102"/>
                    <a:pt x="50197" y="33943"/>
                    <a:pt x="50425" y="33784"/>
                  </a:cubicBezTo>
                  <a:cubicBezTo>
                    <a:pt x="50923" y="33436"/>
                    <a:pt x="51148" y="33267"/>
                    <a:pt x="51174" y="33267"/>
                  </a:cubicBezTo>
                  <a:close/>
                  <a:moveTo>
                    <a:pt x="45939" y="7670"/>
                  </a:moveTo>
                  <a:cubicBezTo>
                    <a:pt x="45168" y="8448"/>
                    <a:pt x="43844" y="10297"/>
                    <a:pt x="42881" y="11603"/>
                  </a:cubicBezTo>
                  <a:cubicBezTo>
                    <a:pt x="42803" y="11597"/>
                    <a:pt x="42727" y="11593"/>
                    <a:pt x="42650" y="11593"/>
                  </a:cubicBezTo>
                  <a:cubicBezTo>
                    <a:pt x="42624" y="11593"/>
                    <a:pt x="42598" y="11594"/>
                    <a:pt x="42572" y="11594"/>
                  </a:cubicBezTo>
                  <a:cubicBezTo>
                    <a:pt x="41876" y="11623"/>
                    <a:pt x="41530" y="12420"/>
                    <a:pt x="41331" y="13067"/>
                  </a:cubicBezTo>
                  <a:cubicBezTo>
                    <a:pt x="41324" y="13065"/>
                    <a:pt x="41317" y="13064"/>
                    <a:pt x="41310" y="13064"/>
                  </a:cubicBezTo>
                  <a:cubicBezTo>
                    <a:pt x="41282" y="13064"/>
                    <a:pt x="41254" y="13078"/>
                    <a:pt x="41235" y="13102"/>
                  </a:cubicBezTo>
                  <a:cubicBezTo>
                    <a:pt x="37303" y="18122"/>
                    <a:pt x="33189" y="22989"/>
                    <a:pt x="29096" y="27883"/>
                  </a:cubicBezTo>
                  <a:cubicBezTo>
                    <a:pt x="28180" y="28879"/>
                    <a:pt x="27262" y="29872"/>
                    <a:pt x="26339" y="30862"/>
                  </a:cubicBezTo>
                  <a:cubicBezTo>
                    <a:pt x="24454" y="32868"/>
                    <a:pt x="22543" y="34854"/>
                    <a:pt x="20632" y="36839"/>
                  </a:cubicBezTo>
                  <a:lnTo>
                    <a:pt x="20632" y="36839"/>
                  </a:lnTo>
                  <a:cubicBezTo>
                    <a:pt x="22384" y="34520"/>
                    <a:pt x="24128" y="32224"/>
                    <a:pt x="26001" y="30164"/>
                  </a:cubicBezTo>
                  <a:cubicBezTo>
                    <a:pt x="27283" y="28752"/>
                    <a:pt x="28547" y="27323"/>
                    <a:pt x="29812" y="25894"/>
                  </a:cubicBezTo>
                  <a:cubicBezTo>
                    <a:pt x="31024" y="24586"/>
                    <a:pt x="32214" y="23255"/>
                    <a:pt x="33316" y="21881"/>
                  </a:cubicBezTo>
                  <a:cubicBezTo>
                    <a:pt x="36128" y="18624"/>
                    <a:pt x="38888" y="15325"/>
                    <a:pt x="41593" y="11978"/>
                  </a:cubicBezTo>
                  <a:lnTo>
                    <a:pt x="41593" y="11978"/>
                  </a:lnTo>
                  <a:cubicBezTo>
                    <a:pt x="41572" y="12025"/>
                    <a:pt x="41609" y="12079"/>
                    <a:pt x="41653" y="12079"/>
                  </a:cubicBezTo>
                  <a:cubicBezTo>
                    <a:pt x="41669" y="12079"/>
                    <a:pt x="41685" y="12072"/>
                    <a:pt x="41700" y="12056"/>
                  </a:cubicBezTo>
                  <a:cubicBezTo>
                    <a:pt x="43106" y="10588"/>
                    <a:pt x="44508" y="9113"/>
                    <a:pt x="45939" y="7670"/>
                  </a:cubicBezTo>
                  <a:close/>
                  <a:moveTo>
                    <a:pt x="21384" y="24147"/>
                  </a:moveTo>
                  <a:cubicBezTo>
                    <a:pt x="19040" y="27202"/>
                    <a:pt x="16748" y="30294"/>
                    <a:pt x="14320" y="33282"/>
                  </a:cubicBezTo>
                  <a:cubicBezTo>
                    <a:pt x="13289" y="34546"/>
                    <a:pt x="12189" y="35796"/>
                    <a:pt x="11086" y="37049"/>
                  </a:cubicBezTo>
                  <a:cubicBezTo>
                    <a:pt x="11167" y="36934"/>
                    <a:pt x="11245" y="36833"/>
                    <a:pt x="11312" y="36752"/>
                  </a:cubicBezTo>
                  <a:cubicBezTo>
                    <a:pt x="14623" y="32597"/>
                    <a:pt x="17738" y="28250"/>
                    <a:pt x="21266" y="24274"/>
                  </a:cubicBezTo>
                  <a:cubicBezTo>
                    <a:pt x="21304" y="24231"/>
                    <a:pt x="21344" y="24190"/>
                    <a:pt x="21384" y="24147"/>
                  </a:cubicBezTo>
                  <a:close/>
                  <a:moveTo>
                    <a:pt x="22698" y="18873"/>
                  </a:moveTo>
                  <a:lnTo>
                    <a:pt x="22698" y="18873"/>
                  </a:lnTo>
                  <a:cubicBezTo>
                    <a:pt x="19984" y="22340"/>
                    <a:pt x="17244" y="25787"/>
                    <a:pt x="14479" y="29211"/>
                  </a:cubicBezTo>
                  <a:cubicBezTo>
                    <a:pt x="12663" y="31451"/>
                    <a:pt x="10838" y="33680"/>
                    <a:pt x="8999" y="35897"/>
                  </a:cubicBezTo>
                  <a:cubicBezTo>
                    <a:pt x="8624" y="36353"/>
                    <a:pt x="8246" y="36804"/>
                    <a:pt x="7867" y="37257"/>
                  </a:cubicBezTo>
                  <a:cubicBezTo>
                    <a:pt x="11349" y="32496"/>
                    <a:pt x="14612" y="27609"/>
                    <a:pt x="18598" y="23226"/>
                  </a:cubicBezTo>
                  <a:lnTo>
                    <a:pt x="18598" y="23223"/>
                  </a:lnTo>
                  <a:cubicBezTo>
                    <a:pt x="19947" y="21742"/>
                    <a:pt x="21393" y="20357"/>
                    <a:pt x="22698" y="18873"/>
                  </a:cubicBezTo>
                  <a:close/>
                  <a:moveTo>
                    <a:pt x="29912" y="33039"/>
                  </a:moveTo>
                  <a:cubicBezTo>
                    <a:pt x="29988" y="33039"/>
                    <a:pt x="29587" y="33598"/>
                    <a:pt x="28264" y="35196"/>
                  </a:cubicBezTo>
                  <a:cubicBezTo>
                    <a:pt x="27043" y="36671"/>
                    <a:pt x="25599" y="37990"/>
                    <a:pt x="24274" y="39388"/>
                  </a:cubicBezTo>
                  <a:lnTo>
                    <a:pt x="24274" y="39388"/>
                  </a:lnTo>
                  <a:cubicBezTo>
                    <a:pt x="25458" y="38028"/>
                    <a:pt x="26633" y="36665"/>
                    <a:pt x="27788" y="35282"/>
                  </a:cubicBezTo>
                  <a:lnTo>
                    <a:pt x="27785" y="35279"/>
                  </a:lnTo>
                  <a:cubicBezTo>
                    <a:pt x="28531" y="34383"/>
                    <a:pt x="29794" y="33039"/>
                    <a:pt x="29912" y="33039"/>
                  </a:cubicBezTo>
                  <a:close/>
                  <a:moveTo>
                    <a:pt x="5959" y="36804"/>
                  </a:moveTo>
                  <a:lnTo>
                    <a:pt x="5959" y="36804"/>
                  </a:lnTo>
                  <a:cubicBezTo>
                    <a:pt x="5500" y="37604"/>
                    <a:pt x="5009" y="38383"/>
                    <a:pt x="4438" y="39116"/>
                  </a:cubicBezTo>
                  <a:cubicBezTo>
                    <a:pt x="3987" y="39698"/>
                    <a:pt x="3791" y="39930"/>
                    <a:pt x="3766" y="39930"/>
                  </a:cubicBezTo>
                  <a:cubicBezTo>
                    <a:pt x="3694" y="39930"/>
                    <a:pt x="5171" y="37837"/>
                    <a:pt x="5959" y="36804"/>
                  </a:cubicBezTo>
                  <a:close/>
                  <a:moveTo>
                    <a:pt x="48618" y="35077"/>
                  </a:moveTo>
                  <a:cubicBezTo>
                    <a:pt x="48081" y="35666"/>
                    <a:pt x="47538" y="36255"/>
                    <a:pt x="46978" y="36827"/>
                  </a:cubicBezTo>
                  <a:cubicBezTo>
                    <a:pt x="46576" y="37231"/>
                    <a:pt x="46161" y="37618"/>
                    <a:pt x="45736" y="37996"/>
                  </a:cubicBezTo>
                  <a:cubicBezTo>
                    <a:pt x="45035" y="38513"/>
                    <a:pt x="44359" y="39059"/>
                    <a:pt x="43776" y="39682"/>
                  </a:cubicBezTo>
                  <a:cubicBezTo>
                    <a:pt x="43551" y="39859"/>
                    <a:pt x="43435" y="39934"/>
                    <a:pt x="43400" y="39934"/>
                  </a:cubicBezTo>
                  <a:cubicBezTo>
                    <a:pt x="43235" y="39934"/>
                    <a:pt x="44867" y="38277"/>
                    <a:pt x="45300" y="37843"/>
                  </a:cubicBezTo>
                  <a:cubicBezTo>
                    <a:pt x="46317" y="36824"/>
                    <a:pt x="47451" y="35929"/>
                    <a:pt x="48618" y="35077"/>
                  </a:cubicBezTo>
                  <a:close/>
                  <a:moveTo>
                    <a:pt x="54946" y="37347"/>
                  </a:moveTo>
                  <a:lnTo>
                    <a:pt x="54946" y="37347"/>
                  </a:lnTo>
                  <a:cubicBezTo>
                    <a:pt x="54507" y="37869"/>
                    <a:pt x="54019" y="38444"/>
                    <a:pt x="53525" y="38836"/>
                  </a:cubicBezTo>
                  <a:cubicBezTo>
                    <a:pt x="52997" y="39258"/>
                    <a:pt x="52475" y="39688"/>
                    <a:pt x="51955" y="40121"/>
                  </a:cubicBezTo>
                  <a:cubicBezTo>
                    <a:pt x="52960" y="39206"/>
                    <a:pt x="53956" y="38282"/>
                    <a:pt x="54946" y="37347"/>
                  </a:cubicBezTo>
                  <a:close/>
                  <a:moveTo>
                    <a:pt x="25781" y="15521"/>
                  </a:moveTo>
                  <a:cubicBezTo>
                    <a:pt x="25793" y="15749"/>
                    <a:pt x="25854" y="15971"/>
                    <a:pt x="25957" y="16176"/>
                  </a:cubicBezTo>
                  <a:cubicBezTo>
                    <a:pt x="22320" y="20385"/>
                    <a:pt x="18919" y="24785"/>
                    <a:pt x="15449" y="29130"/>
                  </a:cubicBezTo>
                  <a:cubicBezTo>
                    <a:pt x="12285" y="33088"/>
                    <a:pt x="8985" y="38891"/>
                    <a:pt x="4588" y="41723"/>
                  </a:cubicBezTo>
                  <a:cubicBezTo>
                    <a:pt x="11811" y="33120"/>
                    <a:pt x="18939" y="24430"/>
                    <a:pt x="25781" y="15521"/>
                  </a:cubicBezTo>
                  <a:close/>
                  <a:moveTo>
                    <a:pt x="38074" y="15613"/>
                  </a:moveTo>
                  <a:lnTo>
                    <a:pt x="38074" y="15613"/>
                  </a:lnTo>
                  <a:cubicBezTo>
                    <a:pt x="37413" y="16387"/>
                    <a:pt x="36749" y="17161"/>
                    <a:pt x="36085" y="17934"/>
                  </a:cubicBezTo>
                  <a:cubicBezTo>
                    <a:pt x="36466" y="17288"/>
                    <a:pt x="36824" y="16635"/>
                    <a:pt x="37139" y="15960"/>
                  </a:cubicBezTo>
                  <a:cubicBezTo>
                    <a:pt x="37186" y="15857"/>
                    <a:pt x="37102" y="15739"/>
                    <a:pt x="37010" y="15739"/>
                  </a:cubicBezTo>
                  <a:cubicBezTo>
                    <a:pt x="36978" y="15739"/>
                    <a:pt x="36945" y="15753"/>
                    <a:pt x="36917" y="15786"/>
                  </a:cubicBezTo>
                  <a:cubicBezTo>
                    <a:pt x="30380" y="23313"/>
                    <a:pt x="24234" y="31171"/>
                    <a:pt x="17819" y="38796"/>
                  </a:cubicBezTo>
                  <a:lnTo>
                    <a:pt x="17819" y="38799"/>
                  </a:lnTo>
                  <a:cubicBezTo>
                    <a:pt x="16999" y="39662"/>
                    <a:pt x="16168" y="40517"/>
                    <a:pt x="15307" y="41345"/>
                  </a:cubicBezTo>
                  <a:cubicBezTo>
                    <a:pt x="14998" y="41642"/>
                    <a:pt x="14661" y="41940"/>
                    <a:pt x="14305" y="42240"/>
                  </a:cubicBezTo>
                  <a:cubicBezTo>
                    <a:pt x="17233" y="39085"/>
                    <a:pt x="19964" y="35753"/>
                    <a:pt x="22542" y="32268"/>
                  </a:cubicBezTo>
                  <a:cubicBezTo>
                    <a:pt x="23402" y="31108"/>
                    <a:pt x="24312" y="29967"/>
                    <a:pt x="25239" y="28836"/>
                  </a:cubicBezTo>
                  <a:cubicBezTo>
                    <a:pt x="27488" y="26523"/>
                    <a:pt x="29578" y="24063"/>
                    <a:pt x="31740" y="21673"/>
                  </a:cubicBezTo>
                  <a:cubicBezTo>
                    <a:pt x="33501" y="19730"/>
                    <a:pt x="34948" y="17348"/>
                    <a:pt x="36922" y="15639"/>
                  </a:cubicBezTo>
                  <a:cubicBezTo>
                    <a:pt x="37046" y="15708"/>
                    <a:pt x="37179" y="15752"/>
                    <a:pt x="37318" y="15766"/>
                  </a:cubicBezTo>
                  <a:cubicBezTo>
                    <a:pt x="37374" y="15772"/>
                    <a:pt x="37428" y="15775"/>
                    <a:pt x="37480" y="15775"/>
                  </a:cubicBezTo>
                  <a:cubicBezTo>
                    <a:pt x="37721" y="15775"/>
                    <a:pt x="37915" y="15715"/>
                    <a:pt x="38074" y="15613"/>
                  </a:cubicBezTo>
                  <a:close/>
                  <a:moveTo>
                    <a:pt x="12801" y="35427"/>
                  </a:moveTo>
                  <a:lnTo>
                    <a:pt x="12801" y="35427"/>
                  </a:lnTo>
                  <a:cubicBezTo>
                    <a:pt x="12752" y="35493"/>
                    <a:pt x="12703" y="35554"/>
                    <a:pt x="12657" y="35620"/>
                  </a:cubicBezTo>
                  <a:cubicBezTo>
                    <a:pt x="11912" y="36659"/>
                    <a:pt x="11190" y="37713"/>
                    <a:pt x="10469" y="38770"/>
                  </a:cubicBezTo>
                  <a:cubicBezTo>
                    <a:pt x="9744" y="39844"/>
                    <a:pt x="8965" y="40877"/>
                    <a:pt x="8133" y="41871"/>
                  </a:cubicBezTo>
                  <a:cubicBezTo>
                    <a:pt x="8032" y="42047"/>
                    <a:pt x="7943" y="42191"/>
                    <a:pt x="7859" y="42321"/>
                  </a:cubicBezTo>
                  <a:cubicBezTo>
                    <a:pt x="7752" y="42465"/>
                    <a:pt x="7639" y="42607"/>
                    <a:pt x="7533" y="42751"/>
                  </a:cubicBezTo>
                  <a:cubicBezTo>
                    <a:pt x="7464" y="42816"/>
                    <a:pt x="7406" y="42847"/>
                    <a:pt x="7358" y="42847"/>
                  </a:cubicBezTo>
                  <a:cubicBezTo>
                    <a:pt x="7253" y="42847"/>
                    <a:pt x="7199" y="42690"/>
                    <a:pt x="7195" y="42381"/>
                  </a:cubicBezTo>
                  <a:lnTo>
                    <a:pt x="7195" y="42381"/>
                  </a:lnTo>
                  <a:cubicBezTo>
                    <a:pt x="7925" y="41556"/>
                    <a:pt x="8664" y="40554"/>
                    <a:pt x="9328" y="39604"/>
                  </a:cubicBezTo>
                  <a:cubicBezTo>
                    <a:pt x="10477" y="38207"/>
                    <a:pt x="11635" y="36815"/>
                    <a:pt x="12801" y="35427"/>
                  </a:cubicBezTo>
                  <a:close/>
                  <a:moveTo>
                    <a:pt x="18682" y="38354"/>
                  </a:moveTo>
                  <a:lnTo>
                    <a:pt x="18682" y="38354"/>
                  </a:lnTo>
                  <a:cubicBezTo>
                    <a:pt x="18067" y="39168"/>
                    <a:pt x="17452" y="39991"/>
                    <a:pt x="16832" y="40808"/>
                  </a:cubicBezTo>
                  <a:lnTo>
                    <a:pt x="16835" y="40811"/>
                  </a:lnTo>
                  <a:cubicBezTo>
                    <a:pt x="16468" y="41195"/>
                    <a:pt x="16098" y="41573"/>
                    <a:pt x="15735" y="41960"/>
                  </a:cubicBezTo>
                  <a:cubicBezTo>
                    <a:pt x="15515" y="42191"/>
                    <a:pt x="15140" y="42537"/>
                    <a:pt x="14678" y="42956"/>
                  </a:cubicBezTo>
                  <a:cubicBezTo>
                    <a:pt x="15787" y="41683"/>
                    <a:pt x="16881" y="40395"/>
                    <a:pt x="17960" y="39096"/>
                  </a:cubicBezTo>
                  <a:cubicBezTo>
                    <a:pt x="18203" y="38848"/>
                    <a:pt x="18445" y="38602"/>
                    <a:pt x="18682" y="38354"/>
                  </a:cubicBezTo>
                  <a:close/>
                  <a:moveTo>
                    <a:pt x="28651" y="30262"/>
                  </a:moveTo>
                  <a:lnTo>
                    <a:pt x="28651" y="30262"/>
                  </a:lnTo>
                  <a:cubicBezTo>
                    <a:pt x="28033" y="31131"/>
                    <a:pt x="27418" y="32003"/>
                    <a:pt x="26803" y="32875"/>
                  </a:cubicBezTo>
                  <a:cubicBezTo>
                    <a:pt x="26772" y="32909"/>
                    <a:pt x="26737" y="32947"/>
                    <a:pt x="26705" y="32981"/>
                  </a:cubicBezTo>
                  <a:cubicBezTo>
                    <a:pt x="24843" y="35043"/>
                    <a:pt x="23186" y="37240"/>
                    <a:pt x="21520" y="39434"/>
                  </a:cubicBezTo>
                  <a:cubicBezTo>
                    <a:pt x="20354" y="40643"/>
                    <a:pt x="19163" y="41837"/>
                    <a:pt x="17957" y="43032"/>
                  </a:cubicBezTo>
                  <a:lnTo>
                    <a:pt x="17957" y="43032"/>
                  </a:lnTo>
                  <a:cubicBezTo>
                    <a:pt x="20165" y="40086"/>
                    <a:pt x="22311" y="37086"/>
                    <a:pt x="24719" y="34408"/>
                  </a:cubicBezTo>
                  <a:cubicBezTo>
                    <a:pt x="25992" y="32987"/>
                    <a:pt x="27320" y="31622"/>
                    <a:pt x="28651" y="30262"/>
                  </a:cubicBezTo>
                  <a:close/>
                  <a:moveTo>
                    <a:pt x="56141" y="38068"/>
                  </a:moveTo>
                  <a:lnTo>
                    <a:pt x="56141" y="38068"/>
                  </a:lnTo>
                  <a:cubicBezTo>
                    <a:pt x="54094" y="40147"/>
                    <a:pt x="51860" y="42058"/>
                    <a:pt x="49585" y="43932"/>
                  </a:cubicBezTo>
                  <a:cubicBezTo>
                    <a:pt x="51718" y="41908"/>
                    <a:pt x="53898" y="39945"/>
                    <a:pt x="56141" y="38068"/>
                  </a:cubicBezTo>
                  <a:close/>
                  <a:moveTo>
                    <a:pt x="23264" y="24315"/>
                  </a:moveTo>
                  <a:cubicBezTo>
                    <a:pt x="21875" y="26203"/>
                    <a:pt x="20498" y="28082"/>
                    <a:pt x="19060" y="29849"/>
                  </a:cubicBezTo>
                  <a:cubicBezTo>
                    <a:pt x="16829" y="32589"/>
                    <a:pt x="14516" y="35279"/>
                    <a:pt x="12360" y="38077"/>
                  </a:cubicBezTo>
                  <a:lnTo>
                    <a:pt x="12360" y="38080"/>
                  </a:lnTo>
                  <a:cubicBezTo>
                    <a:pt x="11162" y="39630"/>
                    <a:pt x="9966" y="41178"/>
                    <a:pt x="8690" y="42667"/>
                  </a:cubicBezTo>
                  <a:cubicBezTo>
                    <a:pt x="8041" y="43401"/>
                    <a:pt x="7339" y="44088"/>
                    <a:pt x="6597" y="44726"/>
                  </a:cubicBezTo>
                  <a:cubicBezTo>
                    <a:pt x="7068" y="43883"/>
                    <a:pt x="7654" y="43106"/>
                    <a:pt x="8335" y="42419"/>
                  </a:cubicBezTo>
                  <a:cubicBezTo>
                    <a:pt x="13301" y="36685"/>
                    <a:pt x="17903" y="30649"/>
                    <a:pt x="22796" y="24849"/>
                  </a:cubicBezTo>
                  <a:cubicBezTo>
                    <a:pt x="22946" y="24673"/>
                    <a:pt x="23105" y="24494"/>
                    <a:pt x="23264" y="24315"/>
                  </a:cubicBezTo>
                  <a:close/>
                  <a:moveTo>
                    <a:pt x="59762" y="38778"/>
                  </a:moveTo>
                  <a:cubicBezTo>
                    <a:pt x="59887" y="38778"/>
                    <a:pt x="59708" y="39087"/>
                    <a:pt x="59002" y="39913"/>
                  </a:cubicBezTo>
                  <a:cubicBezTo>
                    <a:pt x="58084" y="40984"/>
                    <a:pt x="56973" y="41931"/>
                    <a:pt x="55979" y="42936"/>
                  </a:cubicBezTo>
                  <a:cubicBezTo>
                    <a:pt x="55477" y="43444"/>
                    <a:pt x="54975" y="43949"/>
                    <a:pt x="54472" y="44451"/>
                  </a:cubicBezTo>
                  <a:cubicBezTo>
                    <a:pt x="54475" y="44386"/>
                    <a:pt x="54429" y="44319"/>
                    <a:pt x="54368" y="44319"/>
                  </a:cubicBezTo>
                  <a:cubicBezTo>
                    <a:pt x="54348" y="44319"/>
                    <a:pt x="54327" y="44326"/>
                    <a:pt x="54305" y="44342"/>
                  </a:cubicBezTo>
                  <a:cubicBezTo>
                    <a:pt x="54039" y="44535"/>
                    <a:pt x="53791" y="44743"/>
                    <a:pt x="53531" y="44937"/>
                  </a:cubicBezTo>
                  <a:cubicBezTo>
                    <a:pt x="54530" y="43782"/>
                    <a:pt x="55526" y="42621"/>
                    <a:pt x="56537" y="41455"/>
                  </a:cubicBezTo>
                  <a:cubicBezTo>
                    <a:pt x="56975" y="40946"/>
                    <a:pt x="59432" y="38778"/>
                    <a:pt x="59762" y="38778"/>
                  </a:cubicBezTo>
                  <a:close/>
                  <a:moveTo>
                    <a:pt x="34203" y="14089"/>
                  </a:moveTo>
                  <a:cubicBezTo>
                    <a:pt x="34304" y="14132"/>
                    <a:pt x="34408" y="14170"/>
                    <a:pt x="34515" y="14201"/>
                  </a:cubicBezTo>
                  <a:cubicBezTo>
                    <a:pt x="34621" y="14227"/>
                    <a:pt x="34731" y="14242"/>
                    <a:pt x="34841" y="14245"/>
                  </a:cubicBezTo>
                  <a:cubicBezTo>
                    <a:pt x="33008" y="15645"/>
                    <a:pt x="32049" y="17530"/>
                    <a:pt x="30533" y="19311"/>
                  </a:cubicBezTo>
                  <a:cubicBezTo>
                    <a:pt x="27874" y="22441"/>
                    <a:pt x="25143" y="25443"/>
                    <a:pt x="22620" y="28691"/>
                  </a:cubicBezTo>
                  <a:cubicBezTo>
                    <a:pt x="22242" y="29182"/>
                    <a:pt x="21875" y="29679"/>
                    <a:pt x="21509" y="30175"/>
                  </a:cubicBezTo>
                  <a:cubicBezTo>
                    <a:pt x="21465" y="30224"/>
                    <a:pt x="21419" y="30271"/>
                    <a:pt x="21379" y="30320"/>
                  </a:cubicBezTo>
                  <a:cubicBezTo>
                    <a:pt x="18855" y="33134"/>
                    <a:pt x="16638" y="36200"/>
                    <a:pt x="14280" y="39151"/>
                  </a:cubicBezTo>
                  <a:cubicBezTo>
                    <a:pt x="13038" y="40525"/>
                    <a:pt x="11820" y="41920"/>
                    <a:pt x="10645" y="43340"/>
                  </a:cubicBezTo>
                  <a:cubicBezTo>
                    <a:pt x="9739" y="44264"/>
                    <a:pt x="8508" y="45486"/>
                    <a:pt x="8369" y="45486"/>
                  </a:cubicBezTo>
                  <a:cubicBezTo>
                    <a:pt x="8296" y="45486"/>
                    <a:pt x="8530" y="45142"/>
                    <a:pt x="9285" y="44226"/>
                  </a:cubicBezTo>
                  <a:cubicBezTo>
                    <a:pt x="10994" y="42151"/>
                    <a:pt x="12830" y="40176"/>
                    <a:pt x="14623" y="38172"/>
                  </a:cubicBezTo>
                  <a:cubicBezTo>
                    <a:pt x="18469" y="33871"/>
                    <a:pt x="22008" y="29295"/>
                    <a:pt x="25565" y="24756"/>
                  </a:cubicBezTo>
                  <a:cubicBezTo>
                    <a:pt x="28380" y="21162"/>
                    <a:pt x="31789" y="17975"/>
                    <a:pt x="34203" y="14089"/>
                  </a:cubicBezTo>
                  <a:close/>
                  <a:moveTo>
                    <a:pt x="16416" y="37358"/>
                  </a:moveTo>
                  <a:lnTo>
                    <a:pt x="16416" y="37358"/>
                  </a:lnTo>
                  <a:cubicBezTo>
                    <a:pt x="15521" y="38614"/>
                    <a:pt x="14597" y="39855"/>
                    <a:pt x="13633" y="41065"/>
                  </a:cubicBezTo>
                  <a:cubicBezTo>
                    <a:pt x="13333" y="41426"/>
                    <a:pt x="13035" y="41787"/>
                    <a:pt x="12735" y="42148"/>
                  </a:cubicBezTo>
                  <a:cubicBezTo>
                    <a:pt x="11823" y="43233"/>
                    <a:pt x="10876" y="44298"/>
                    <a:pt x="9845" y="45309"/>
                  </a:cubicBezTo>
                  <a:lnTo>
                    <a:pt x="9845" y="45312"/>
                  </a:lnTo>
                  <a:cubicBezTo>
                    <a:pt x="9065" y="46076"/>
                    <a:pt x="8751" y="46359"/>
                    <a:pt x="8713" y="46359"/>
                  </a:cubicBezTo>
                  <a:cubicBezTo>
                    <a:pt x="8610" y="46359"/>
                    <a:pt x="10502" y="44318"/>
                    <a:pt x="10746" y="44062"/>
                  </a:cubicBezTo>
                  <a:cubicBezTo>
                    <a:pt x="11852" y="42918"/>
                    <a:pt x="12819" y="41694"/>
                    <a:pt x="13806" y="40450"/>
                  </a:cubicBezTo>
                  <a:cubicBezTo>
                    <a:pt x="14649" y="39385"/>
                    <a:pt x="15527" y="38363"/>
                    <a:pt x="16416" y="37358"/>
                  </a:cubicBezTo>
                  <a:close/>
                  <a:moveTo>
                    <a:pt x="28454" y="35957"/>
                  </a:moveTo>
                  <a:cubicBezTo>
                    <a:pt x="28687" y="35957"/>
                    <a:pt x="28945" y="36054"/>
                    <a:pt x="29228" y="36250"/>
                  </a:cubicBezTo>
                  <a:lnTo>
                    <a:pt x="29228" y="36250"/>
                  </a:lnTo>
                  <a:cubicBezTo>
                    <a:pt x="28385" y="37719"/>
                    <a:pt x="26829" y="38998"/>
                    <a:pt x="25591" y="40153"/>
                  </a:cubicBezTo>
                  <a:cubicBezTo>
                    <a:pt x="23489" y="42104"/>
                    <a:pt x="21517" y="44197"/>
                    <a:pt x="19693" y="46412"/>
                  </a:cubicBezTo>
                  <a:cubicBezTo>
                    <a:pt x="19620" y="46501"/>
                    <a:pt x="19543" y="46585"/>
                    <a:pt x="19467" y="46674"/>
                  </a:cubicBezTo>
                  <a:cubicBezTo>
                    <a:pt x="22155" y="43467"/>
                    <a:pt x="24655" y="40112"/>
                    <a:pt x="27404" y="36951"/>
                  </a:cubicBezTo>
                  <a:cubicBezTo>
                    <a:pt x="27421" y="36908"/>
                    <a:pt x="27438" y="36873"/>
                    <a:pt x="27459" y="36833"/>
                  </a:cubicBezTo>
                  <a:cubicBezTo>
                    <a:pt x="27707" y="36558"/>
                    <a:pt x="27949" y="36284"/>
                    <a:pt x="28183" y="36004"/>
                  </a:cubicBezTo>
                  <a:cubicBezTo>
                    <a:pt x="28269" y="35973"/>
                    <a:pt x="28359" y="35957"/>
                    <a:pt x="28454" y="35957"/>
                  </a:cubicBezTo>
                  <a:close/>
                  <a:moveTo>
                    <a:pt x="22926" y="31209"/>
                  </a:moveTo>
                  <a:lnTo>
                    <a:pt x="22926" y="31209"/>
                  </a:lnTo>
                  <a:cubicBezTo>
                    <a:pt x="20749" y="34168"/>
                    <a:pt x="18509" y="37064"/>
                    <a:pt x="16107" y="39847"/>
                  </a:cubicBezTo>
                  <a:cubicBezTo>
                    <a:pt x="14456" y="41758"/>
                    <a:pt x="12339" y="43585"/>
                    <a:pt x="10596" y="45413"/>
                  </a:cubicBezTo>
                  <a:lnTo>
                    <a:pt x="10596" y="45416"/>
                  </a:lnTo>
                  <a:cubicBezTo>
                    <a:pt x="10157" y="45840"/>
                    <a:pt x="9750" y="46296"/>
                    <a:pt x="9377" y="46781"/>
                  </a:cubicBezTo>
                  <a:cubicBezTo>
                    <a:pt x="9336" y="46833"/>
                    <a:pt x="9291" y="46883"/>
                    <a:pt x="9249" y="46934"/>
                  </a:cubicBezTo>
                  <a:lnTo>
                    <a:pt x="9249" y="46934"/>
                  </a:lnTo>
                  <a:cubicBezTo>
                    <a:pt x="10130" y="45823"/>
                    <a:pt x="11020" y="44717"/>
                    <a:pt x="11921" y="43620"/>
                  </a:cubicBezTo>
                  <a:cubicBezTo>
                    <a:pt x="13543" y="41896"/>
                    <a:pt x="15047" y="40052"/>
                    <a:pt x="16491" y="38149"/>
                  </a:cubicBezTo>
                  <a:cubicBezTo>
                    <a:pt x="18558" y="35767"/>
                    <a:pt x="20703" y="33452"/>
                    <a:pt x="22926" y="31209"/>
                  </a:cubicBezTo>
                  <a:close/>
                  <a:moveTo>
                    <a:pt x="60925" y="40077"/>
                  </a:moveTo>
                  <a:lnTo>
                    <a:pt x="60925" y="40077"/>
                  </a:lnTo>
                  <a:cubicBezTo>
                    <a:pt x="60941" y="40077"/>
                    <a:pt x="56972" y="44563"/>
                    <a:pt x="56427" y="45072"/>
                  </a:cubicBezTo>
                  <a:cubicBezTo>
                    <a:pt x="55772" y="45687"/>
                    <a:pt x="55134" y="46311"/>
                    <a:pt x="54490" y="46934"/>
                  </a:cubicBezTo>
                  <a:cubicBezTo>
                    <a:pt x="56464" y="44925"/>
                    <a:pt x="58405" y="42890"/>
                    <a:pt x="60267" y="40808"/>
                  </a:cubicBezTo>
                  <a:cubicBezTo>
                    <a:pt x="60728" y="40291"/>
                    <a:pt x="60922" y="40077"/>
                    <a:pt x="60925" y="40077"/>
                  </a:cubicBezTo>
                  <a:close/>
                  <a:moveTo>
                    <a:pt x="55777" y="34757"/>
                  </a:moveTo>
                  <a:cubicBezTo>
                    <a:pt x="54660" y="36021"/>
                    <a:pt x="53468" y="37237"/>
                    <a:pt x="52241" y="38423"/>
                  </a:cubicBezTo>
                  <a:cubicBezTo>
                    <a:pt x="51123" y="39408"/>
                    <a:pt x="50018" y="40395"/>
                    <a:pt x="48877" y="41264"/>
                  </a:cubicBezTo>
                  <a:cubicBezTo>
                    <a:pt x="46268" y="43253"/>
                    <a:pt x="43741" y="45315"/>
                    <a:pt x="41311" y="47489"/>
                  </a:cubicBezTo>
                  <a:cubicBezTo>
                    <a:pt x="41721" y="47087"/>
                    <a:pt x="42130" y="46683"/>
                    <a:pt x="42543" y="46282"/>
                  </a:cubicBezTo>
                  <a:cubicBezTo>
                    <a:pt x="44642" y="44339"/>
                    <a:pt x="46767" y="42410"/>
                    <a:pt x="48854" y="40450"/>
                  </a:cubicBezTo>
                  <a:cubicBezTo>
                    <a:pt x="51239" y="38565"/>
                    <a:pt x="53999" y="36769"/>
                    <a:pt x="55777" y="34757"/>
                  </a:cubicBezTo>
                  <a:close/>
                  <a:moveTo>
                    <a:pt x="54215" y="44711"/>
                  </a:moveTo>
                  <a:lnTo>
                    <a:pt x="54215" y="44711"/>
                  </a:lnTo>
                  <a:cubicBezTo>
                    <a:pt x="53144" y="45777"/>
                    <a:pt x="52062" y="46827"/>
                    <a:pt x="50965" y="47867"/>
                  </a:cubicBezTo>
                  <a:cubicBezTo>
                    <a:pt x="51545" y="47214"/>
                    <a:pt x="52119" y="46553"/>
                    <a:pt x="52694" y="45895"/>
                  </a:cubicBezTo>
                  <a:cubicBezTo>
                    <a:pt x="53196" y="45494"/>
                    <a:pt x="53702" y="45101"/>
                    <a:pt x="54215" y="44711"/>
                  </a:cubicBezTo>
                  <a:close/>
                  <a:moveTo>
                    <a:pt x="14698" y="43519"/>
                  </a:moveTo>
                  <a:cubicBezTo>
                    <a:pt x="13722" y="44711"/>
                    <a:pt x="12712" y="45881"/>
                    <a:pt x="11600" y="46975"/>
                  </a:cubicBezTo>
                  <a:lnTo>
                    <a:pt x="11600" y="46978"/>
                  </a:lnTo>
                  <a:cubicBezTo>
                    <a:pt x="11302" y="47271"/>
                    <a:pt x="9989" y="48488"/>
                    <a:pt x="9857" y="48488"/>
                  </a:cubicBezTo>
                  <a:cubicBezTo>
                    <a:pt x="9847" y="48488"/>
                    <a:pt x="9844" y="48481"/>
                    <a:pt x="9848" y="48467"/>
                  </a:cubicBezTo>
                  <a:cubicBezTo>
                    <a:pt x="11000" y="46917"/>
                    <a:pt x="13419" y="44882"/>
                    <a:pt x="14028" y="44226"/>
                  </a:cubicBezTo>
                  <a:cubicBezTo>
                    <a:pt x="14251" y="43990"/>
                    <a:pt x="14479" y="43759"/>
                    <a:pt x="14698" y="43519"/>
                  </a:cubicBezTo>
                  <a:close/>
                  <a:moveTo>
                    <a:pt x="55160" y="42653"/>
                  </a:moveTo>
                  <a:lnTo>
                    <a:pt x="55160" y="42653"/>
                  </a:lnTo>
                  <a:cubicBezTo>
                    <a:pt x="54432" y="43525"/>
                    <a:pt x="53728" y="44426"/>
                    <a:pt x="53017" y="45335"/>
                  </a:cubicBezTo>
                  <a:cubicBezTo>
                    <a:pt x="51533" y="46458"/>
                    <a:pt x="50093" y="47630"/>
                    <a:pt x="48696" y="48848"/>
                  </a:cubicBezTo>
                  <a:cubicBezTo>
                    <a:pt x="50901" y="46836"/>
                    <a:pt x="53081" y="44772"/>
                    <a:pt x="55160" y="42653"/>
                  </a:cubicBezTo>
                  <a:close/>
                  <a:moveTo>
                    <a:pt x="34160" y="33335"/>
                  </a:moveTo>
                  <a:cubicBezTo>
                    <a:pt x="34475" y="33335"/>
                    <a:pt x="31107" y="37483"/>
                    <a:pt x="30649" y="37930"/>
                  </a:cubicBezTo>
                  <a:cubicBezTo>
                    <a:pt x="28813" y="39717"/>
                    <a:pt x="27049" y="41501"/>
                    <a:pt x="25371" y="43438"/>
                  </a:cubicBezTo>
                  <a:cubicBezTo>
                    <a:pt x="25192" y="43646"/>
                    <a:pt x="25011" y="43851"/>
                    <a:pt x="24832" y="44056"/>
                  </a:cubicBezTo>
                  <a:cubicBezTo>
                    <a:pt x="23628" y="45277"/>
                    <a:pt x="22424" y="46487"/>
                    <a:pt x="21205" y="47662"/>
                  </a:cubicBezTo>
                  <a:cubicBezTo>
                    <a:pt x="20484" y="48360"/>
                    <a:pt x="19776" y="49074"/>
                    <a:pt x="19078" y="49795"/>
                  </a:cubicBezTo>
                  <a:lnTo>
                    <a:pt x="19078" y="49795"/>
                  </a:lnTo>
                  <a:cubicBezTo>
                    <a:pt x="21514" y="47006"/>
                    <a:pt x="23908" y="44189"/>
                    <a:pt x="26457" y="41680"/>
                  </a:cubicBezTo>
                  <a:lnTo>
                    <a:pt x="26457" y="41683"/>
                  </a:lnTo>
                  <a:cubicBezTo>
                    <a:pt x="28966" y="39212"/>
                    <a:pt x="30958" y="36304"/>
                    <a:pt x="33498" y="33874"/>
                  </a:cubicBezTo>
                  <a:cubicBezTo>
                    <a:pt x="33894" y="33495"/>
                    <a:pt x="34098" y="33335"/>
                    <a:pt x="34160" y="33335"/>
                  </a:cubicBezTo>
                  <a:close/>
                  <a:moveTo>
                    <a:pt x="56736" y="40043"/>
                  </a:moveTo>
                  <a:lnTo>
                    <a:pt x="56736" y="40043"/>
                  </a:lnTo>
                  <a:cubicBezTo>
                    <a:pt x="53211" y="43230"/>
                    <a:pt x="49758" y="46839"/>
                    <a:pt x="46253" y="50318"/>
                  </a:cubicBezTo>
                  <a:cubicBezTo>
                    <a:pt x="49642" y="46761"/>
                    <a:pt x="53092" y="43285"/>
                    <a:pt x="56736" y="40043"/>
                  </a:cubicBezTo>
                  <a:close/>
                  <a:moveTo>
                    <a:pt x="54604" y="32657"/>
                  </a:moveTo>
                  <a:cubicBezTo>
                    <a:pt x="54727" y="32657"/>
                    <a:pt x="54577" y="32909"/>
                    <a:pt x="53987" y="33559"/>
                  </a:cubicBezTo>
                  <a:cubicBezTo>
                    <a:pt x="53035" y="34610"/>
                    <a:pt x="51828" y="35531"/>
                    <a:pt x="50757" y="36457"/>
                  </a:cubicBezTo>
                  <a:cubicBezTo>
                    <a:pt x="45765" y="40779"/>
                    <a:pt x="41007" y="45497"/>
                    <a:pt x="36186" y="50015"/>
                  </a:cubicBezTo>
                  <a:cubicBezTo>
                    <a:pt x="36048" y="50142"/>
                    <a:pt x="35918" y="50275"/>
                    <a:pt x="35782" y="50402"/>
                  </a:cubicBezTo>
                  <a:cubicBezTo>
                    <a:pt x="37012" y="49042"/>
                    <a:pt x="38247" y="47685"/>
                    <a:pt x="39489" y="46337"/>
                  </a:cubicBezTo>
                  <a:cubicBezTo>
                    <a:pt x="41311" y="44654"/>
                    <a:pt x="43124" y="42965"/>
                    <a:pt x="44928" y="41270"/>
                  </a:cubicBezTo>
                  <a:cubicBezTo>
                    <a:pt x="46294" y="39985"/>
                    <a:pt x="47639" y="38677"/>
                    <a:pt x="48981" y="37367"/>
                  </a:cubicBezTo>
                  <a:lnTo>
                    <a:pt x="48978" y="37367"/>
                  </a:lnTo>
                  <a:cubicBezTo>
                    <a:pt x="50292" y="36278"/>
                    <a:pt x="51545" y="35141"/>
                    <a:pt x="52700" y="33934"/>
                  </a:cubicBezTo>
                  <a:cubicBezTo>
                    <a:pt x="53568" y="33266"/>
                    <a:pt x="54415" y="32657"/>
                    <a:pt x="54604" y="32657"/>
                  </a:cubicBezTo>
                  <a:close/>
                  <a:moveTo>
                    <a:pt x="57258" y="47047"/>
                  </a:moveTo>
                  <a:cubicBezTo>
                    <a:pt x="56052" y="48320"/>
                    <a:pt x="54848" y="49593"/>
                    <a:pt x="53647" y="50872"/>
                  </a:cubicBezTo>
                  <a:cubicBezTo>
                    <a:pt x="53627" y="50805"/>
                    <a:pt x="53567" y="50759"/>
                    <a:pt x="53497" y="50759"/>
                  </a:cubicBezTo>
                  <a:cubicBezTo>
                    <a:pt x="53495" y="50759"/>
                    <a:pt x="53493" y="50760"/>
                    <a:pt x="53491" y="50760"/>
                  </a:cubicBezTo>
                  <a:cubicBezTo>
                    <a:pt x="54470" y="49755"/>
                    <a:pt x="55451" y="48756"/>
                    <a:pt x="56464" y="47783"/>
                  </a:cubicBezTo>
                  <a:lnTo>
                    <a:pt x="56462" y="47783"/>
                  </a:lnTo>
                  <a:cubicBezTo>
                    <a:pt x="56721" y="47535"/>
                    <a:pt x="56990" y="47289"/>
                    <a:pt x="57258" y="47047"/>
                  </a:cubicBezTo>
                  <a:close/>
                  <a:moveTo>
                    <a:pt x="52096" y="39261"/>
                  </a:moveTo>
                  <a:lnTo>
                    <a:pt x="52096" y="39261"/>
                  </a:lnTo>
                  <a:cubicBezTo>
                    <a:pt x="51857" y="39486"/>
                    <a:pt x="51617" y="39711"/>
                    <a:pt x="51375" y="39925"/>
                  </a:cubicBezTo>
                  <a:cubicBezTo>
                    <a:pt x="49166" y="41902"/>
                    <a:pt x="47027" y="43955"/>
                    <a:pt x="44922" y="46039"/>
                  </a:cubicBezTo>
                  <a:cubicBezTo>
                    <a:pt x="42956" y="47772"/>
                    <a:pt x="41005" y="49512"/>
                    <a:pt x="39067" y="51271"/>
                  </a:cubicBezTo>
                  <a:cubicBezTo>
                    <a:pt x="42855" y="47581"/>
                    <a:pt x="46845" y="44044"/>
                    <a:pt x="50662" y="40372"/>
                  </a:cubicBezTo>
                  <a:cubicBezTo>
                    <a:pt x="51144" y="40008"/>
                    <a:pt x="51620" y="39633"/>
                    <a:pt x="52096" y="39261"/>
                  </a:cubicBezTo>
                  <a:close/>
                  <a:moveTo>
                    <a:pt x="30463" y="36349"/>
                  </a:moveTo>
                  <a:cubicBezTo>
                    <a:pt x="30506" y="36349"/>
                    <a:pt x="27598" y="39367"/>
                    <a:pt x="27170" y="39841"/>
                  </a:cubicBezTo>
                  <a:cubicBezTo>
                    <a:pt x="25328" y="41876"/>
                    <a:pt x="23371" y="43813"/>
                    <a:pt x="21442" y="45762"/>
                  </a:cubicBezTo>
                  <a:cubicBezTo>
                    <a:pt x="19626" y="47595"/>
                    <a:pt x="17859" y="49458"/>
                    <a:pt x="16113" y="51343"/>
                  </a:cubicBezTo>
                  <a:cubicBezTo>
                    <a:pt x="16719" y="50656"/>
                    <a:pt x="17322" y="49986"/>
                    <a:pt x="17932" y="49351"/>
                  </a:cubicBezTo>
                  <a:lnTo>
                    <a:pt x="17934" y="49354"/>
                  </a:lnTo>
                  <a:cubicBezTo>
                    <a:pt x="21737" y="45398"/>
                    <a:pt x="25444" y="41377"/>
                    <a:pt x="29315" y="37482"/>
                  </a:cubicBezTo>
                  <a:cubicBezTo>
                    <a:pt x="30128" y="36664"/>
                    <a:pt x="30450" y="36349"/>
                    <a:pt x="30463" y="36349"/>
                  </a:cubicBezTo>
                  <a:close/>
                  <a:moveTo>
                    <a:pt x="12735" y="48897"/>
                  </a:moveTo>
                  <a:lnTo>
                    <a:pt x="12735" y="48897"/>
                  </a:lnTo>
                  <a:cubicBezTo>
                    <a:pt x="12617" y="49036"/>
                    <a:pt x="12510" y="49180"/>
                    <a:pt x="12391" y="49316"/>
                  </a:cubicBezTo>
                  <a:lnTo>
                    <a:pt x="12391" y="49313"/>
                  </a:lnTo>
                  <a:cubicBezTo>
                    <a:pt x="12034" y="49724"/>
                    <a:pt x="9646" y="52019"/>
                    <a:pt x="9603" y="52019"/>
                  </a:cubicBezTo>
                  <a:cubicBezTo>
                    <a:pt x="9588" y="52019"/>
                    <a:pt x="9860" y="51738"/>
                    <a:pt x="10607" y="50996"/>
                  </a:cubicBezTo>
                  <a:cubicBezTo>
                    <a:pt x="11312" y="50295"/>
                    <a:pt x="12022" y="49596"/>
                    <a:pt x="12735" y="48897"/>
                  </a:cubicBezTo>
                  <a:close/>
                  <a:moveTo>
                    <a:pt x="35855" y="34006"/>
                  </a:moveTo>
                  <a:cubicBezTo>
                    <a:pt x="35976" y="34006"/>
                    <a:pt x="34591" y="35688"/>
                    <a:pt x="33752" y="36651"/>
                  </a:cubicBezTo>
                  <a:cubicBezTo>
                    <a:pt x="30507" y="39318"/>
                    <a:pt x="27534" y="42390"/>
                    <a:pt x="24641" y="45358"/>
                  </a:cubicBezTo>
                  <a:cubicBezTo>
                    <a:pt x="22510" y="47541"/>
                    <a:pt x="20403" y="49778"/>
                    <a:pt x="18318" y="52039"/>
                  </a:cubicBezTo>
                  <a:cubicBezTo>
                    <a:pt x="19811" y="50384"/>
                    <a:pt x="21278" y="48716"/>
                    <a:pt x="22727" y="47035"/>
                  </a:cubicBezTo>
                  <a:cubicBezTo>
                    <a:pt x="26890" y="43020"/>
                    <a:pt x="31027" y="38949"/>
                    <a:pt x="34985" y="34832"/>
                  </a:cubicBezTo>
                  <a:cubicBezTo>
                    <a:pt x="35555" y="34240"/>
                    <a:pt x="35810" y="34006"/>
                    <a:pt x="35855" y="34006"/>
                  </a:cubicBezTo>
                  <a:close/>
                  <a:moveTo>
                    <a:pt x="25002" y="39324"/>
                  </a:moveTo>
                  <a:lnTo>
                    <a:pt x="25002" y="39324"/>
                  </a:lnTo>
                  <a:cubicBezTo>
                    <a:pt x="23576" y="41094"/>
                    <a:pt x="22242" y="42950"/>
                    <a:pt x="20833" y="44688"/>
                  </a:cubicBezTo>
                  <a:cubicBezTo>
                    <a:pt x="18699" y="47315"/>
                    <a:pt x="16413" y="49815"/>
                    <a:pt x="14049" y="52240"/>
                  </a:cubicBezTo>
                  <a:lnTo>
                    <a:pt x="14049" y="52240"/>
                  </a:lnTo>
                  <a:cubicBezTo>
                    <a:pt x="16741" y="49033"/>
                    <a:pt x="19231" y="45643"/>
                    <a:pt x="21939" y="42448"/>
                  </a:cubicBezTo>
                  <a:cubicBezTo>
                    <a:pt x="22802" y="41429"/>
                    <a:pt x="23887" y="40395"/>
                    <a:pt x="25002" y="39324"/>
                  </a:cubicBezTo>
                  <a:close/>
                  <a:moveTo>
                    <a:pt x="36531" y="35056"/>
                  </a:moveTo>
                  <a:cubicBezTo>
                    <a:pt x="36636" y="35056"/>
                    <a:pt x="36311" y="35417"/>
                    <a:pt x="35236" y="36385"/>
                  </a:cubicBezTo>
                  <a:lnTo>
                    <a:pt x="35236" y="36388"/>
                  </a:lnTo>
                  <a:cubicBezTo>
                    <a:pt x="33288" y="38143"/>
                    <a:pt x="31506" y="40095"/>
                    <a:pt x="29679" y="41977"/>
                  </a:cubicBezTo>
                  <a:cubicBezTo>
                    <a:pt x="26336" y="45413"/>
                    <a:pt x="22915" y="48765"/>
                    <a:pt x="19655" y="52281"/>
                  </a:cubicBezTo>
                  <a:cubicBezTo>
                    <a:pt x="19144" y="52763"/>
                    <a:pt x="18630" y="53245"/>
                    <a:pt x="18113" y="53733"/>
                  </a:cubicBezTo>
                  <a:cubicBezTo>
                    <a:pt x="20380" y="51302"/>
                    <a:pt x="22577" y="48802"/>
                    <a:pt x="24791" y="46371"/>
                  </a:cubicBezTo>
                  <a:cubicBezTo>
                    <a:pt x="27782" y="43089"/>
                    <a:pt x="31622" y="39977"/>
                    <a:pt x="34546" y="36431"/>
                  </a:cubicBezTo>
                  <a:cubicBezTo>
                    <a:pt x="35465" y="35715"/>
                    <a:pt x="36390" y="35056"/>
                    <a:pt x="36531" y="35056"/>
                  </a:cubicBezTo>
                  <a:close/>
                  <a:moveTo>
                    <a:pt x="38602" y="40586"/>
                  </a:moveTo>
                  <a:cubicBezTo>
                    <a:pt x="38631" y="40586"/>
                    <a:pt x="37746" y="41562"/>
                    <a:pt x="36457" y="43057"/>
                  </a:cubicBezTo>
                  <a:cubicBezTo>
                    <a:pt x="35537" y="44128"/>
                    <a:pt x="34595" y="45185"/>
                    <a:pt x="33666" y="46247"/>
                  </a:cubicBezTo>
                  <a:cubicBezTo>
                    <a:pt x="31529" y="48236"/>
                    <a:pt x="29462" y="50306"/>
                    <a:pt x="27361" y="52281"/>
                  </a:cubicBezTo>
                  <a:cubicBezTo>
                    <a:pt x="26783" y="52827"/>
                    <a:pt x="26188" y="53375"/>
                    <a:pt x="25585" y="53930"/>
                  </a:cubicBezTo>
                  <a:cubicBezTo>
                    <a:pt x="29220" y="50064"/>
                    <a:pt x="32982" y="46302"/>
                    <a:pt x="36691" y="42517"/>
                  </a:cubicBezTo>
                  <a:cubicBezTo>
                    <a:pt x="38020" y="41161"/>
                    <a:pt x="38580" y="40586"/>
                    <a:pt x="38602" y="40586"/>
                  </a:cubicBezTo>
                  <a:close/>
                  <a:moveTo>
                    <a:pt x="37928" y="42923"/>
                  </a:moveTo>
                  <a:lnTo>
                    <a:pt x="37928" y="42923"/>
                  </a:lnTo>
                  <a:cubicBezTo>
                    <a:pt x="37113" y="43623"/>
                    <a:pt x="34997" y="46518"/>
                    <a:pt x="33686" y="47780"/>
                  </a:cubicBezTo>
                  <a:cubicBezTo>
                    <a:pt x="31659" y="49726"/>
                    <a:pt x="29638" y="51678"/>
                    <a:pt x="27620" y="53635"/>
                  </a:cubicBezTo>
                  <a:cubicBezTo>
                    <a:pt x="27078" y="54160"/>
                    <a:pt x="26538" y="54689"/>
                    <a:pt x="25995" y="55223"/>
                  </a:cubicBezTo>
                  <a:cubicBezTo>
                    <a:pt x="26038" y="55177"/>
                    <a:pt x="26082" y="55128"/>
                    <a:pt x="26125" y="55084"/>
                  </a:cubicBezTo>
                  <a:cubicBezTo>
                    <a:pt x="28850" y="52264"/>
                    <a:pt x="31463" y="49336"/>
                    <a:pt x="34038" y="46374"/>
                  </a:cubicBezTo>
                  <a:cubicBezTo>
                    <a:pt x="35324" y="45204"/>
                    <a:pt x="36619" y="44045"/>
                    <a:pt x="37928" y="42923"/>
                  </a:cubicBezTo>
                  <a:close/>
                  <a:moveTo>
                    <a:pt x="44163" y="41155"/>
                  </a:moveTo>
                  <a:cubicBezTo>
                    <a:pt x="42792" y="42497"/>
                    <a:pt x="41452" y="43868"/>
                    <a:pt x="40124" y="45254"/>
                  </a:cubicBezTo>
                  <a:cubicBezTo>
                    <a:pt x="36432" y="48675"/>
                    <a:pt x="32719" y="52079"/>
                    <a:pt x="29047" y="55520"/>
                  </a:cubicBezTo>
                  <a:cubicBezTo>
                    <a:pt x="29130" y="55425"/>
                    <a:pt x="29214" y="55330"/>
                    <a:pt x="29298" y="55237"/>
                  </a:cubicBezTo>
                  <a:lnTo>
                    <a:pt x="29298" y="55234"/>
                  </a:lnTo>
                  <a:cubicBezTo>
                    <a:pt x="31013" y="53419"/>
                    <a:pt x="32727" y="51600"/>
                    <a:pt x="34483" y="49824"/>
                  </a:cubicBezTo>
                  <a:cubicBezTo>
                    <a:pt x="36362" y="47922"/>
                    <a:pt x="38308" y="46080"/>
                    <a:pt x="40274" y="44258"/>
                  </a:cubicBezTo>
                  <a:cubicBezTo>
                    <a:pt x="41518" y="43204"/>
                    <a:pt x="42829" y="42177"/>
                    <a:pt x="44163" y="41155"/>
                  </a:cubicBezTo>
                  <a:close/>
                  <a:moveTo>
                    <a:pt x="25842" y="35539"/>
                  </a:moveTo>
                  <a:cubicBezTo>
                    <a:pt x="24283" y="37679"/>
                    <a:pt x="22738" y="39829"/>
                    <a:pt x="21067" y="41888"/>
                  </a:cubicBezTo>
                  <a:cubicBezTo>
                    <a:pt x="18036" y="45615"/>
                    <a:pt x="14741" y="49117"/>
                    <a:pt x="11722" y="52861"/>
                  </a:cubicBezTo>
                  <a:lnTo>
                    <a:pt x="11725" y="52864"/>
                  </a:lnTo>
                  <a:cubicBezTo>
                    <a:pt x="11147" y="53578"/>
                    <a:pt x="8895" y="55848"/>
                    <a:pt x="8638" y="55848"/>
                  </a:cubicBezTo>
                  <a:cubicBezTo>
                    <a:pt x="8507" y="55848"/>
                    <a:pt x="8893" y="55259"/>
                    <a:pt x="10281" y="53577"/>
                  </a:cubicBezTo>
                  <a:cubicBezTo>
                    <a:pt x="11831" y="51695"/>
                    <a:pt x="13633" y="50000"/>
                    <a:pt x="15304" y="48225"/>
                  </a:cubicBezTo>
                  <a:cubicBezTo>
                    <a:pt x="19063" y="44232"/>
                    <a:pt x="22395" y="39832"/>
                    <a:pt x="25842" y="35539"/>
                  </a:cubicBezTo>
                  <a:close/>
                  <a:moveTo>
                    <a:pt x="19427" y="50202"/>
                  </a:moveTo>
                  <a:lnTo>
                    <a:pt x="19427" y="50202"/>
                  </a:lnTo>
                  <a:cubicBezTo>
                    <a:pt x="18532" y="51210"/>
                    <a:pt x="17640" y="52218"/>
                    <a:pt x="16739" y="53219"/>
                  </a:cubicBezTo>
                  <a:cubicBezTo>
                    <a:pt x="15284" y="54842"/>
                    <a:pt x="13803" y="56438"/>
                    <a:pt x="12293" y="58006"/>
                  </a:cubicBezTo>
                  <a:cubicBezTo>
                    <a:pt x="11690" y="58634"/>
                    <a:pt x="11411" y="58888"/>
                    <a:pt x="11356" y="58888"/>
                  </a:cubicBezTo>
                  <a:cubicBezTo>
                    <a:pt x="11142" y="58888"/>
                    <a:pt x="14296" y="55071"/>
                    <a:pt x="14944" y="54458"/>
                  </a:cubicBezTo>
                  <a:cubicBezTo>
                    <a:pt x="16430" y="53052"/>
                    <a:pt x="17926" y="51634"/>
                    <a:pt x="19427" y="50202"/>
                  </a:cubicBezTo>
                  <a:close/>
                  <a:moveTo>
                    <a:pt x="26333" y="44027"/>
                  </a:moveTo>
                  <a:lnTo>
                    <a:pt x="26333" y="44027"/>
                  </a:lnTo>
                  <a:cubicBezTo>
                    <a:pt x="23781" y="46773"/>
                    <a:pt x="21315" y="49634"/>
                    <a:pt x="18789" y="52379"/>
                  </a:cubicBezTo>
                  <a:cubicBezTo>
                    <a:pt x="17265" y="54033"/>
                    <a:pt x="15761" y="55705"/>
                    <a:pt x="14202" y="57330"/>
                  </a:cubicBezTo>
                  <a:cubicBezTo>
                    <a:pt x="13774" y="57776"/>
                    <a:pt x="11925" y="59679"/>
                    <a:pt x="11856" y="59679"/>
                  </a:cubicBezTo>
                  <a:cubicBezTo>
                    <a:pt x="11826" y="59679"/>
                    <a:pt x="12148" y="59301"/>
                    <a:pt x="13107" y="58248"/>
                  </a:cubicBezTo>
                  <a:cubicBezTo>
                    <a:pt x="16624" y="54394"/>
                    <a:pt x="20201" y="50598"/>
                    <a:pt x="23717" y="46744"/>
                  </a:cubicBezTo>
                  <a:cubicBezTo>
                    <a:pt x="24563" y="45817"/>
                    <a:pt x="25444" y="44916"/>
                    <a:pt x="26333" y="44027"/>
                  </a:cubicBezTo>
                  <a:close/>
                  <a:moveTo>
                    <a:pt x="39269" y="43479"/>
                  </a:moveTo>
                  <a:cubicBezTo>
                    <a:pt x="36806" y="46006"/>
                    <a:pt x="34507" y="48672"/>
                    <a:pt x="31994" y="51155"/>
                  </a:cubicBezTo>
                  <a:cubicBezTo>
                    <a:pt x="29107" y="54010"/>
                    <a:pt x="26287" y="56955"/>
                    <a:pt x="23420" y="59845"/>
                  </a:cubicBezTo>
                  <a:cubicBezTo>
                    <a:pt x="26532" y="56349"/>
                    <a:pt x="29563" y="52795"/>
                    <a:pt x="32676" y="49281"/>
                  </a:cubicBezTo>
                  <a:cubicBezTo>
                    <a:pt x="34162" y="47887"/>
                    <a:pt x="35632" y="46470"/>
                    <a:pt x="37029" y="44994"/>
                  </a:cubicBezTo>
                  <a:cubicBezTo>
                    <a:pt x="37848" y="44457"/>
                    <a:pt x="38791" y="43968"/>
                    <a:pt x="39269" y="43479"/>
                  </a:cubicBezTo>
                  <a:close/>
                  <a:moveTo>
                    <a:pt x="36795" y="37566"/>
                  </a:moveTo>
                  <a:cubicBezTo>
                    <a:pt x="32930" y="40603"/>
                    <a:pt x="29433" y="45370"/>
                    <a:pt x="26174" y="48909"/>
                  </a:cubicBezTo>
                  <a:cubicBezTo>
                    <a:pt x="23654" y="51643"/>
                    <a:pt x="20850" y="55142"/>
                    <a:pt x="17706" y="57908"/>
                  </a:cubicBezTo>
                  <a:cubicBezTo>
                    <a:pt x="19130" y="56170"/>
                    <a:pt x="20463" y="54311"/>
                    <a:pt x="21846" y="52587"/>
                  </a:cubicBezTo>
                  <a:lnTo>
                    <a:pt x="21846" y="52587"/>
                  </a:lnTo>
                  <a:cubicBezTo>
                    <a:pt x="20022" y="54839"/>
                    <a:pt x="18174" y="57114"/>
                    <a:pt x="16191" y="59152"/>
                  </a:cubicBezTo>
                  <a:cubicBezTo>
                    <a:pt x="14987" y="60076"/>
                    <a:pt x="13731" y="60864"/>
                    <a:pt x="12423" y="61444"/>
                  </a:cubicBezTo>
                  <a:cubicBezTo>
                    <a:pt x="14031" y="59429"/>
                    <a:pt x="16283" y="57662"/>
                    <a:pt x="18053" y="55875"/>
                  </a:cubicBezTo>
                  <a:cubicBezTo>
                    <a:pt x="20435" y="53476"/>
                    <a:pt x="22646" y="50890"/>
                    <a:pt x="24924" y="48392"/>
                  </a:cubicBezTo>
                  <a:cubicBezTo>
                    <a:pt x="26454" y="46718"/>
                    <a:pt x="28120" y="45118"/>
                    <a:pt x="29812" y="43545"/>
                  </a:cubicBezTo>
                  <a:lnTo>
                    <a:pt x="29812" y="43545"/>
                  </a:lnTo>
                  <a:cubicBezTo>
                    <a:pt x="28755" y="44656"/>
                    <a:pt x="27713" y="45785"/>
                    <a:pt x="26673" y="46900"/>
                  </a:cubicBezTo>
                  <a:cubicBezTo>
                    <a:pt x="25230" y="48444"/>
                    <a:pt x="23830" y="50142"/>
                    <a:pt x="22427" y="51871"/>
                  </a:cubicBezTo>
                  <a:lnTo>
                    <a:pt x="22427" y="51871"/>
                  </a:lnTo>
                  <a:cubicBezTo>
                    <a:pt x="22788" y="51438"/>
                    <a:pt x="23154" y="51011"/>
                    <a:pt x="23529" y="50607"/>
                  </a:cubicBezTo>
                  <a:cubicBezTo>
                    <a:pt x="27690" y="46117"/>
                    <a:pt x="31856" y="41247"/>
                    <a:pt x="36795" y="37566"/>
                  </a:cubicBezTo>
                  <a:close/>
                  <a:moveTo>
                    <a:pt x="27387" y="45315"/>
                  </a:moveTo>
                  <a:cubicBezTo>
                    <a:pt x="26867" y="45840"/>
                    <a:pt x="26344" y="46366"/>
                    <a:pt x="25836" y="46908"/>
                  </a:cubicBezTo>
                  <a:cubicBezTo>
                    <a:pt x="23131" y="49790"/>
                    <a:pt x="20518" y="52755"/>
                    <a:pt x="17825" y="55644"/>
                  </a:cubicBezTo>
                  <a:cubicBezTo>
                    <a:pt x="15951" y="57651"/>
                    <a:pt x="13578" y="59435"/>
                    <a:pt x="11944" y="61655"/>
                  </a:cubicBezTo>
                  <a:cubicBezTo>
                    <a:pt x="11906" y="61672"/>
                    <a:pt x="11869" y="61693"/>
                    <a:pt x="11828" y="61707"/>
                  </a:cubicBezTo>
                  <a:cubicBezTo>
                    <a:pt x="12195" y="60587"/>
                    <a:pt x="12868" y="59718"/>
                    <a:pt x="13844" y="59100"/>
                  </a:cubicBezTo>
                  <a:cubicBezTo>
                    <a:pt x="15004" y="58119"/>
                    <a:pt x="15971" y="56744"/>
                    <a:pt x="16953" y="55592"/>
                  </a:cubicBezTo>
                  <a:cubicBezTo>
                    <a:pt x="17123" y="55393"/>
                    <a:pt x="17311" y="55206"/>
                    <a:pt x="17484" y="55009"/>
                  </a:cubicBezTo>
                  <a:cubicBezTo>
                    <a:pt x="17634" y="54859"/>
                    <a:pt x="17790" y="54712"/>
                    <a:pt x="17934" y="54559"/>
                  </a:cubicBezTo>
                  <a:cubicBezTo>
                    <a:pt x="18572" y="53895"/>
                    <a:pt x="19199" y="53219"/>
                    <a:pt x="19828" y="52550"/>
                  </a:cubicBezTo>
                  <a:cubicBezTo>
                    <a:pt x="21275" y="51112"/>
                    <a:pt x="22770" y="49717"/>
                    <a:pt x="24202" y="48283"/>
                  </a:cubicBezTo>
                  <a:cubicBezTo>
                    <a:pt x="25230" y="47255"/>
                    <a:pt x="26298" y="46276"/>
                    <a:pt x="27387" y="45315"/>
                  </a:cubicBezTo>
                  <a:close/>
                  <a:moveTo>
                    <a:pt x="45612" y="47341"/>
                  </a:moveTo>
                  <a:lnTo>
                    <a:pt x="45612" y="47341"/>
                  </a:lnTo>
                  <a:cubicBezTo>
                    <a:pt x="41784" y="51152"/>
                    <a:pt x="38068" y="55084"/>
                    <a:pt x="34347" y="58912"/>
                  </a:cubicBezTo>
                  <a:lnTo>
                    <a:pt x="34350" y="58912"/>
                  </a:lnTo>
                  <a:cubicBezTo>
                    <a:pt x="33432" y="59854"/>
                    <a:pt x="32523" y="60803"/>
                    <a:pt x="31619" y="61759"/>
                  </a:cubicBezTo>
                  <a:cubicBezTo>
                    <a:pt x="31763" y="61589"/>
                    <a:pt x="31913" y="61424"/>
                    <a:pt x="32058" y="61257"/>
                  </a:cubicBezTo>
                  <a:cubicBezTo>
                    <a:pt x="35978" y="56684"/>
                    <a:pt x="40049" y="52342"/>
                    <a:pt x="44512" y="48294"/>
                  </a:cubicBezTo>
                  <a:cubicBezTo>
                    <a:pt x="44870" y="47968"/>
                    <a:pt x="45246" y="47659"/>
                    <a:pt x="45612" y="47341"/>
                  </a:cubicBezTo>
                  <a:close/>
                  <a:moveTo>
                    <a:pt x="52348" y="46163"/>
                  </a:moveTo>
                  <a:lnTo>
                    <a:pt x="52348" y="46163"/>
                  </a:lnTo>
                  <a:cubicBezTo>
                    <a:pt x="51750" y="46900"/>
                    <a:pt x="51129" y="47619"/>
                    <a:pt x="50488" y="48320"/>
                  </a:cubicBezTo>
                  <a:cubicBezTo>
                    <a:pt x="49879" y="48886"/>
                    <a:pt x="49264" y="49449"/>
                    <a:pt x="48641" y="50003"/>
                  </a:cubicBezTo>
                  <a:cubicBezTo>
                    <a:pt x="44377" y="53797"/>
                    <a:pt x="40329" y="57807"/>
                    <a:pt x="36264" y="61811"/>
                  </a:cubicBezTo>
                  <a:cubicBezTo>
                    <a:pt x="36065" y="61981"/>
                    <a:pt x="35869" y="62155"/>
                    <a:pt x="35672" y="62328"/>
                  </a:cubicBezTo>
                  <a:cubicBezTo>
                    <a:pt x="40955" y="56652"/>
                    <a:pt x="46282" y="51031"/>
                    <a:pt x="52348" y="46163"/>
                  </a:cubicBezTo>
                  <a:close/>
                  <a:moveTo>
                    <a:pt x="61488" y="39142"/>
                  </a:moveTo>
                  <a:lnTo>
                    <a:pt x="61488" y="39142"/>
                  </a:lnTo>
                  <a:cubicBezTo>
                    <a:pt x="56394" y="43598"/>
                    <a:pt x="51997" y="49062"/>
                    <a:pt x="47099" y="53756"/>
                  </a:cubicBezTo>
                  <a:cubicBezTo>
                    <a:pt x="43975" y="56747"/>
                    <a:pt x="40315" y="59525"/>
                    <a:pt x="37124" y="62614"/>
                  </a:cubicBezTo>
                  <a:cubicBezTo>
                    <a:pt x="39050" y="60731"/>
                    <a:pt x="40941" y="58806"/>
                    <a:pt x="42875" y="56952"/>
                  </a:cubicBezTo>
                  <a:cubicBezTo>
                    <a:pt x="49002" y="51084"/>
                    <a:pt x="54965" y="44545"/>
                    <a:pt x="61488" y="39142"/>
                  </a:cubicBezTo>
                  <a:close/>
                  <a:moveTo>
                    <a:pt x="32346" y="46293"/>
                  </a:moveTo>
                  <a:lnTo>
                    <a:pt x="32346" y="46293"/>
                  </a:lnTo>
                  <a:cubicBezTo>
                    <a:pt x="26393" y="52359"/>
                    <a:pt x="20664" y="58843"/>
                    <a:pt x="15056" y="64032"/>
                  </a:cubicBezTo>
                  <a:lnTo>
                    <a:pt x="15056" y="64032"/>
                  </a:lnTo>
                  <a:cubicBezTo>
                    <a:pt x="19543" y="59881"/>
                    <a:pt x="23537" y="55056"/>
                    <a:pt x="27828" y="50690"/>
                  </a:cubicBezTo>
                  <a:cubicBezTo>
                    <a:pt x="29280" y="49212"/>
                    <a:pt x="30825" y="47766"/>
                    <a:pt x="32346" y="46293"/>
                  </a:cubicBezTo>
                  <a:close/>
                  <a:moveTo>
                    <a:pt x="31521" y="48698"/>
                  </a:moveTo>
                  <a:cubicBezTo>
                    <a:pt x="31232" y="49022"/>
                    <a:pt x="30952" y="49354"/>
                    <a:pt x="30660" y="49680"/>
                  </a:cubicBezTo>
                  <a:cubicBezTo>
                    <a:pt x="26480" y="54374"/>
                    <a:pt x="22048" y="58846"/>
                    <a:pt x="17605" y="63295"/>
                  </a:cubicBezTo>
                  <a:cubicBezTo>
                    <a:pt x="16587" y="64315"/>
                    <a:pt x="16136" y="64710"/>
                    <a:pt x="16051" y="64710"/>
                  </a:cubicBezTo>
                  <a:cubicBezTo>
                    <a:pt x="15803" y="64710"/>
                    <a:pt x="18670" y="61353"/>
                    <a:pt x="19687" y="60336"/>
                  </a:cubicBezTo>
                  <a:cubicBezTo>
                    <a:pt x="21540" y="58482"/>
                    <a:pt x="23414" y="56646"/>
                    <a:pt x="25265" y="54790"/>
                  </a:cubicBezTo>
                  <a:cubicBezTo>
                    <a:pt x="27306" y="52743"/>
                    <a:pt x="29396" y="50699"/>
                    <a:pt x="31521" y="48698"/>
                  </a:cubicBezTo>
                  <a:close/>
                  <a:moveTo>
                    <a:pt x="49625" y="54417"/>
                  </a:moveTo>
                  <a:lnTo>
                    <a:pt x="49625" y="54417"/>
                  </a:lnTo>
                  <a:cubicBezTo>
                    <a:pt x="47853" y="56337"/>
                    <a:pt x="46077" y="58254"/>
                    <a:pt x="44235" y="60113"/>
                  </a:cubicBezTo>
                  <a:cubicBezTo>
                    <a:pt x="43095" y="61262"/>
                    <a:pt x="39063" y="64918"/>
                    <a:pt x="38652" y="64918"/>
                  </a:cubicBezTo>
                  <a:cubicBezTo>
                    <a:pt x="38502" y="64918"/>
                    <a:pt x="38835" y="64432"/>
                    <a:pt x="39965" y="63159"/>
                  </a:cubicBezTo>
                  <a:cubicBezTo>
                    <a:pt x="42523" y="60394"/>
                    <a:pt x="45690" y="58139"/>
                    <a:pt x="48398" y="55552"/>
                  </a:cubicBezTo>
                  <a:cubicBezTo>
                    <a:pt x="48802" y="55168"/>
                    <a:pt x="49215" y="54796"/>
                    <a:pt x="49625" y="54417"/>
                  </a:cubicBezTo>
                  <a:close/>
                  <a:moveTo>
                    <a:pt x="44789" y="60596"/>
                  </a:moveTo>
                  <a:cubicBezTo>
                    <a:pt x="43759" y="61667"/>
                    <a:pt x="42725" y="62738"/>
                    <a:pt x="41654" y="63766"/>
                  </a:cubicBezTo>
                  <a:cubicBezTo>
                    <a:pt x="40692" y="64687"/>
                    <a:pt x="40301" y="65031"/>
                    <a:pt x="40256" y="65031"/>
                  </a:cubicBezTo>
                  <a:cubicBezTo>
                    <a:pt x="40163" y="65031"/>
                    <a:pt x="41619" y="63497"/>
                    <a:pt x="42503" y="62648"/>
                  </a:cubicBezTo>
                  <a:cubicBezTo>
                    <a:pt x="43239" y="61938"/>
                    <a:pt x="44019" y="61271"/>
                    <a:pt x="44789" y="60596"/>
                  </a:cubicBezTo>
                  <a:close/>
                  <a:moveTo>
                    <a:pt x="30585" y="51239"/>
                  </a:moveTo>
                  <a:cubicBezTo>
                    <a:pt x="30274" y="51600"/>
                    <a:pt x="29962" y="51961"/>
                    <a:pt x="29653" y="52327"/>
                  </a:cubicBezTo>
                  <a:cubicBezTo>
                    <a:pt x="26307" y="56274"/>
                    <a:pt x="22811" y="60064"/>
                    <a:pt x="19320" y="63867"/>
                  </a:cubicBezTo>
                  <a:cubicBezTo>
                    <a:pt x="19066" y="64106"/>
                    <a:pt x="18827" y="64352"/>
                    <a:pt x="18572" y="64588"/>
                  </a:cubicBezTo>
                  <a:cubicBezTo>
                    <a:pt x="17284" y="65796"/>
                    <a:pt x="16706" y="66261"/>
                    <a:pt x="16582" y="66261"/>
                  </a:cubicBezTo>
                  <a:cubicBezTo>
                    <a:pt x="16201" y="66261"/>
                    <a:pt x="20054" y="61918"/>
                    <a:pt x="20807" y="61133"/>
                  </a:cubicBezTo>
                  <a:lnTo>
                    <a:pt x="20804" y="61133"/>
                  </a:lnTo>
                  <a:cubicBezTo>
                    <a:pt x="23140" y="58699"/>
                    <a:pt x="25455" y="56242"/>
                    <a:pt x="27851" y="53863"/>
                  </a:cubicBezTo>
                  <a:cubicBezTo>
                    <a:pt x="28743" y="52977"/>
                    <a:pt x="29661" y="52108"/>
                    <a:pt x="30585" y="51239"/>
                  </a:cubicBezTo>
                  <a:close/>
                  <a:moveTo>
                    <a:pt x="55535" y="39477"/>
                  </a:moveTo>
                  <a:lnTo>
                    <a:pt x="55535" y="39477"/>
                  </a:lnTo>
                  <a:cubicBezTo>
                    <a:pt x="54738" y="40352"/>
                    <a:pt x="53993" y="41293"/>
                    <a:pt x="53179" y="42177"/>
                  </a:cubicBezTo>
                  <a:cubicBezTo>
                    <a:pt x="49443" y="46233"/>
                    <a:pt x="45292" y="50018"/>
                    <a:pt x="41348" y="53875"/>
                  </a:cubicBezTo>
                  <a:cubicBezTo>
                    <a:pt x="40208" y="54992"/>
                    <a:pt x="39047" y="56095"/>
                    <a:pt x="37892" y="57195"/>
                  </a:cubicBezTo>
                  <a:cubicBezTo>
                    <a:pt x="34994" y="59833"/>
                    <a:pt x="32110" y="62472"/>
                    <a:pt x="29350" y="65235"/>
                  </a:cubicBezTo>
                  <a:cubicBezTo>
                    <a:pt x="28899" y="65657"/>
                    <a:pt x="28449" y="66078"/>
                    <a:pt x="27999" y="66500"/>
                  </a:cubicBezTo>
                  <a:cubicBezTo>
                    <a:pt x="32046" y="62492"/>
                    <a:pt x="35903" y="58217"/>
                    <a:pt x="40066" y="54400"/>
                  </a:cubicBezTo>
                  <a:cubicBezTo>
                    <a:pt x="45349" y="49559"/>
                    <a:pt x="50338" y="44414"/>
                    <a:pt x="55535" y="39477"/>
                  </a:cubicBezTo>
                  <a:close/>
                  <a:moveTo>
                    <a:pt x="36668" y="48938"/>
                  </a:moveTo>
                  <a:cubicBezTo>
                    <a:pt x="34812" y="50947"/>
                    <a:pt x="32967" y="52974"/>
                    <a:pt x="31108" y="54989"/>
                  </a:cubicBezTo>
                  <a:cubicBezTo>
                    <a:pt x="28192" y="57925"/>
                    <a:pt x="25311" y="60899"/>
                    <a:pt x="22291" y="63731"/>
                  </a:cubicBezTo>
                  <a:cubicBezTo>
                    <a:pt x="20775" y="65151"/>
                    <a:pt x="19164" y="66450"/>
                    <a:pt x="17504" y="67698"/>
                  </a:cubicBezTo>
                  <a:cubicBezTo>
                    <a:pt x="17833" y="67449"/>
                    <a:pt x="19453" y="66058"/>
                    <a:pt x="19889" y="65636"/>
                  </a:cubicBezTo>
                  <a:cubicBezTo>
                    <a:pt x="22161" y="63436"/>
                    <a:pt x="24222" y="61020"/>
                    <a:pt x="26301" y="58638"/>
                  </a:cubicBezTo>
                  <a:cubicBezTo>
                    <a:pt x="26379" y="58546"/>
                    <a:pt x="26460" y="58456"/>
                    <a:pt x="26541" y="58364"/>
                  </a:cubicBezTo>
                  <a:cubicBezTo>
                    <a:pt x="29252" y="55795"/>
                    <a:pt x="31983" y="53248"/>
                    <a:pt x="34734" y="50722"/>
                  </a:cubicBezTo>
                  <a:cubicBezTo>
                    <a:pt x="35381" y="50127"/>
                    <a:pt x="36024" y="49533"/>
                    <a:pt x="36668" y="48938"/>
                  </a:cubicBezTo>
                  <a:close/>
                  <a:moveTo>
                    <a:pt x="20839" y="66116"/>
                  </a:moveTo>
                  <a:lnTo>
                    <a:pt x="20839" y="66116"/>
                  </a:lnTo>
                  <a:cubicBezTo>
                    <a:pt x="20712" y="66260"/>
                    <a:pt x="20582" y="66401"/>
                    <a:pt x="20455" y="66549"/>
                  </a:cubicBezTo>
                  <a:lnTo>
                    <a:pt x="20455" y="66546"/>
                  </a:lnTo>
                  <a:cubicBezTo>
                    <a:pt x="20249" y="66781"/>
                    <a:pt x="18656" y="68156"/>
                    <a:pt x="18579" y="68156"/>
                  </a:cubicBezTo>
                  <a:cubicBezTo>
                    <a:pt x="18546" y="68156"/>
                    <a:pt x="18798" y="67897"/>
                    <a:pt x="19571" y="67175"/>
                  </a:cubicBezTo>
                  <a:cubicBezTo>
                    <a:pt x="19970" y="66803"/>
                    <a:pt x="20400" y="66456"/>
                    <a:pt x="20839" y="66116"/>
                  </a:cubicBezTo>
                  <a:close/>
                  <a:moveTo>
                    <a:pt x="41689" y="49284"/>
                  </a:moveTo>
                  <a:lnTo>
                    <a:pt x="41689" y="49284"/>
                  </a:lnTo>
                  <a:cubicBezTo>
                    <a:pt x="39639" y="51418"/>
                    <a:pt x="37633" y="53589"/>
                    <a:pt x="35629" y="55763"/>
                  </a:cubicBezTo>
                  <a:cubicBezTo>
                    <a:pt x="34047" y="57417"/>
                    <a:pt x="32491" y="59091"/>
                    <a:pt x="30964" y="60789"/>
                  </a:cubicBezTo>
                  <a:cubicBezTo>
                    <a:pt x="28492" y="63416"/>
                    <a:pt x="25981" y="66003"/>
                    <a:pt x="23348" y="68480"/>
                  </a:cubicBezTo>
                  <a:cubicBezTo>
                    <a:pt x="23261" y="68561"/>
                    <a:pt x="23203" y="68619"/>
                    <a:pt x="23125" y="68694"/>
                  </a:cubicBezTo>
                  <a:cubicBezTo>
                    <a:pt x="23197" y="68613"/>
                    <a:pt x="23264" y="68544"/>
                    <a:pt x="23345" y="68451"/>
                  </a:cubicBezTo>
                  <a:cubicBezTo>
                    <a:pt x="24858" y="66748"/>
                    <a:pt x="26321" y="65001"/>
                    <a:pt x="27808" y="63272"/>
                  </a:cubicBezTo>
                  <a:cubicBezTo>
                    <a:pt x="30796" y="59793"/>
                    <a:pt x="33954" y="56513"/>
                    <a:pt x="37277" y="53355"/>
                  </a:cubicBezTo>
                  <a:cubicBezTo>
                    <a:pt x="38727" y="51975"/>
                    <a:pt x="40205" y="50624"/>
                    <a:pt x="41689" y="49284"/>
                  </a:cubicBezTo>
                  <a:close/>
                  <a:moveTo>
                    <a:pt x="47803" y="42529"/>
                  </a:moveTo>
                  <a:lnTo>
                    <a:pt x="47803" y="42529"/>
                  </a:lnTo>
                  <a:cubicBezTo>
                    <a:pt x="45658" y="44463"/>
                    <a:pt x="43502" y="46389"/>
                    <a:pt x="41484" y="48398"/>
                  </a:cubicBezTo>
                  <a:cubicBezTo>
                    <a:pt x="36137" y="53727"/>
                    <a:pt x="30704" y="59025"/>
                    <a:pt x="25614" y="64603"/>
                  </a:cubicBezTo>
                  <a:cubicBezTo>
                    <a:pt x="24603" y="65711"/>
                    <a:pt x="23668" y="66866"/>
                    <a:pt x="22637" y="67955"/>
                  </a:cubicBezTo>
                  <a:cubicBezTo>
                    <a:pt x="22066" y="68557"/>
                    <a:pt x="21642" y="68832"/>
                    <a:pt x="21476" y="68832"/>
                  </a:cubicBezTo>
                  <a:cubicBezTo>
                    <a:pt x="21266" y="68832"/>
                    <a:pt x="21469" y="68390"/>
                    <a:pt x="22308" y="67614"/>
                  </a:cubicBezTo>
                  <a:cubicBezTo>
                    <a:pt x="24603" y="65492"/>
                    <a:pt x="26855" y="63272"/>
                    <a:pt x="28943" y="60942"/>
                  </a:cubicBezTo>
                  <a:cubicBezTo>
                    <a:pt x="34027" y="55266"/>
                    <a:pt x="39007" y="49657"/>
                    <a:pt x="44908" y="44795"/>
                  </a:cubicBezTo>
                  <a:cubicBezTo>
                    <a:pt x="45855" y="44016"/>
                    <a:pt x="46828" y="43268"/>
                    <a:pt x="47803" y="42529"/>
                  </a:cubicBezTo>
                  <a:close/>
                  <a:moveTo>
                    <a:pt x="25547" y="63047"/>
                  </a:moveTo>
                  <a:cubicBezTo>
                    <a:pt x="24173" y="64493"/>
                    <a:pt x="22802" y="65942"/>
                    <a:pt x="21431" y="67395"/>
                  </a:cubicBezTo>
                  <a:cubicBezTo>
                    <a:pt x="21084" y="67761"/>
                    <a:pt x="19699" y="69322"/>
                    <a:pt x="19638" y="69322"/>
                  </a:cubicBezTo>
                  <a:cubicBezTo>
                    <a:pt x="19601" y="69322"/>
                    <a:pt x="20054" y="68745"/>
                    <a:pt x="21526" y="66973"/>
                  </a:cubicBezTo>
                  <a:cubicBezTo>
                    <a:pt x="22718" y="65541"/>
                    <a:pt x="24168" y="64303"/>
                    <a:pt x="25542" y="63052"/>
                  </a:cubicBezTo>
                  <a:lnTo>
                    <a:pt x="25547" y="63047"/>
                  </a:lnTo>
                  <a:close/>
                  <a:moveTo>
                    <a:pt x="44726" y="51178"/>
                  </a:moveTo>
                  <a:cubicBezTo>
                    <a:pt x="42893" y="53089"/>
                    <a:pt x="41074" y="55018"/>
                    <a:pt x="39249" y="56938"/>
                  </a:cubicBezTo>
                  <a:lnTo>
                    <a:pt x="39252" y="56938"/>
                  </a:lnTo>
                  <a:cubicBezTo>
                    <a:pt x="36192" y="59816"/>
                    <a:pt x="33302" y="62801"/>
                    <a:pt x="30464" y="65847"/>
                  </a:cubicBezTo>
                  <a:cubicBezTo>
                    <a:pt x="28723" y="67513"/>
                    <a:pt x="26953" y="69138"/>
                    <a:pt x="25126" y="70697"/>
                  </a:cubicBezTo>
                  <a:cubicBezTo>
                    <a:pt x="24395" y="71319"/>
                    <a:pt x="24060" y="71558"/>
                    <a:pt x="23976" y="71558"/>
                  </a:cubicBezTo>
                  <a:cubicBezTo>
                    <a:pt x="23713" y="71558"/>
                    <a:pt x="25931" y="69199"/>
                    <a:pt x="26131" y="68971"/>
                  </a:cubicBezTo>
                  <a:cubicBezTo>
                    <a:pt x="26136" y="68965"/>
                    <a:pt x="26142" y="68959"/>
                    <a:pt x="26151" y="68953"/>
                  </a:cubicBezTo>
                  <a:cubicBezTo>
                    <a:pt x="29494" y="66032"/>
                    <a:pt x="32600" y="62550"/>
                    <a:pt x="35791" y="59438"/>
                  </a:cubicBezTo>
                  <a:cubicBezTo>
                    <a:pt x="37433" y="57954"/>
                    <a:pt x="39090" y="56487"/>
                    <a:pt x="40730" y="55001"/>
                  </a:cubicBezTo>
                  <a:cubicBezTo>
                    <a:pt x="42096" y="53762"/>
                    <a:pt x="43418" y="52477"/>
                    <a:pt x="44726" y="51178"/>
                  </a:cubicBezTo>
                  <a:close/>
                  <a:moveTo>
                    <a:pt x="9695" y="0"/>
                  </a:moveTo>
                  <a:cubicBezTo>
                    <a:pt x="9637" y="0"/>
                    <a:pt x="9579" y="1"/>
                    <a:pt x="9522" y="3"/>
                  </a:cubicBezTo>
                  <a:lnTo>
                    <a:pt x="9513" y="3"/>
                  </a:lnTo>
                  <a:cubicBezTo>
                    <a:pt x="9395" y="6"/>
                    <a:pt x="9279" y="3"/>
                    <a:pt x="9164" y="15"/>
                  </a:cubicBezTo>
                  <a:cubicBezTo>
                    <a:pt x="6479" y="295"/>
                    <a:pt x="6363" y="3525"/>
                    <a:pt x="6923" y="6268"/>
                  </a:cubicBezTo>
                  <a:cubicBezTo>
                    <a:pt x="6918" y="6300"/>
                    <a:pt x="6923" y="6331"/>
                    <a:pt x="6938" y="6357"/>
                  </a:cubicBezTo>
                  <a:cubicBezTo>
                    <a:pt x="6996" y="6632"/>
                    <a:pt x="7059" y="6897"/>
                    <a:pt x="7128" y="7160"/>
                  </a:cubicBezTo>
                  <a:cubicBezTo>
                    <a:pt x="7088" y="7252"/>
                    <a:pt x="7045" y="7345"/>
                    <a:pt x="7007" y="7437"/>
                  </a:cubicBezTo>
                  <a:cubicBezTo>
                    <a:pt x="6966" y="7537"/>
                    <a:pt x="7069" y="7641"/>
                    <a:pt x="7167" y="7641"/>
                  </a:cubicBezTo>
                  <a:cubicBezTo>
                    <a:pt x="7194" y="7641"/>
                    <a:pt x="7221" y="7633"/>
                    <a:pt x="7244" y="7616"/>
                  </a:cubicBezTo>
                  <a:lnTo>
                    <a:pt x="7258" y="7608"/>
                  </a:lnTo>
                  <a:cubicBezTo>
                    <a:pt x="7356" y="7942"/>
                    <a:pt x="7460" y="8260"/>
                    <a:pt x="7567" y="8549"/>
                  </a:cubicBezTo>
                  <a:cubicBezTo>
                    <a:pt x="7564" y="8589"/>
                    <a:pt x="7579" y="8630"/>
                    <a:pt x="7611" y="8656"/>
                  </a:cubicBezTo>
                  <a:cubicBezTo>
                    <a:pt x="7691" y="8863"/>
                    <a:pt x="7769" y="9051"/>
                    <a:pt x="7850" y="9221"/>
                  </a:cubicBezTo>
                  <a:cubicBezTo>
                    <a:pt x="7824" y="9259"/>
                    <a:pt x="7801" y="9299"/>
                    <a:pt x="7778" y="9337"/>
                  </a:cubicBezTo>
                  <a:cubicBezTo>
                    <a:pt x="7709" y="9451"/>
                    <a:pt x="7813" y="9575"/>
                    <a:pt x="7920" y="9575"/>
                  </a:cubicBezTo>
                  <a:cubicBezTo>
                    <a:pt x="7947" y="9575"/>
                    <a:pt x="7975" y="9567"/>
                    <a:pt x="8000" y="9548"/>
                  </a:cubicBezTo>
                  <a:lnTo>
                    <a:pt x="8000" y="9548"/>
                  </a:lnTo>
                  <a:cubicBezTo>
                    <a:pt x="7969" y="9617"/>
                    <a:pt x="7983" y="9715"/>
                    <a:pt x="8072" y="9744"/>
                  </a:cubicBezTo>
                  <a:cubicBezTo>
                    <a:pt x="8337" y="9829"/>
                    <a:pt x="8587" y="9867"/>
                    <a:pt x="8824" y="9867"/>
                  </a:cubicBezTo>
                  <a:cubicBezTo>
                    <a:pt x="10122" y="9867"/>
                    <a:pt x="11009" y="8700"/>
                    <a:pt x="11566" y="7518"/>
                  </a:cubicBezTo>
                  <a:cubicBezTo>
                    <a:pt x="11638" y="7821"/>
                    <a:pt x="11730" y="8110"/>
                    <a:pt x="11987" y="8312"/>
                  </a:cubicBezTo>
                  <a:cubicBezTo>
                    <a:pt x="12065" y="8370"/>
                    <a:pt x="12129" y="8442"/>
                    <a:pt x="12181" y="8526"/>
                  </a:cubicBezTo>
                  <a:cubicBezTo>
                    <a:pt x="12166" y="8575"/>
                    <a:pt x="12181" y="8632"/>
                    <a:pt x="12224" y="8667"/>
                  </a:cubicBezTo>
                  <a:cubicBezTo>
                    <a:pt x="12325" y="9141"/>
                    <a:pt x="11664" y="9649"/>
                    <a:pt x="11592" y="10255"/>
                  </a:cubicBezTo>
                  <a:cubicBezTo>
                    <a:pt x="11514" y="10890"/>
                    <a:pt x="11675" y="11413"/>
                    <a:pt x="11967" y="11843"/>
                  </a:cubicBezTo>
                  <a:cubicBezTo>
                    <a:pt x="11921" y="11952"/>
                    <a:pt x="12016" y="12065"/>
                    <a:pt x="12126" y="12071"/>
                  </a:cubicBezTo>
                  <a:cubicBezTo>
                    <a:pt x="12276" y="12241"/>
                    <a:pt x="12449" y="12391"/>
                    <a:pt x="12637" y="12521"/>
                  </a:cubicBezTo>
                  <a:cubicBezTo>
                    <a:pt x="12625" y="12550"/>
                    <a:pt x="12611" y="12576"/>
                    <a:pt x="12599" y="12605"/>
                  </a:cubicBezTo>
                  <a:cubicBezTo>
                    <a:pt x="12563" y="12716"/>
                    <a:pt x="12666" y="12828"/>
                    <a:pt x="12772" y="12828"/>
                  </a:cubicBezTo>
                  <a:cubicBezTo>
                    <a:pt x="12801" y="12828"/>
                    <a:pt x="12830" y="12820"/>
                    <a:pt x="12856" y="12801"/>
                  </a:cubicBezTo>
                  <a:cubicBezTo>
                    <a:pt x="12891" y="12778"/>
                    <a:pt x="12923" y="12746"/>
                    <a:pt x="12960" y="12720"/>
                  </a:cubicBezTo>
                  <a:cubicBezTo>
                    <a:pt x="13540" y="13032"/>
                    <a:pt x="14228" y="13203"/>
                    <a:pt x="14900" y="13223"/>
                  </a:cubicBezTo>
                  <a:cubicBezTo>
                    <a:pt x="14903" y="13223"/>
                    <a:pt x="14906" y="13223"/>
                    <a:pt x="14909" y="13223"/>
                  </a:cubicBezTo>
                  <a:cubicBezTo>
                    <a:pt x="14965" y="13223"/>
                    <a:pt x="15007" y="13171"/>
                    <a:pt x="14998" y="13116"/>
                  </a:cubicBezTo>
                  <a:cubicBezTo>
                    <a:pt x="15013" y="13107"/>
                    <a:pt x="15033" y="13110"/>
                    <a:pt x="15047" y="13099"/>
                  </a:cubicBezTo>
                  <a:cubicBezTo>
                    <a:pt x="16485" y="11941"/>
                    <a:pt x="17704" y="10523"/>
                    <a:pt x="18769" y="8988"/>
                  </a:cubicBezTo>
                  <a:cubicBezTo>
                    <a:pt x="19320" y="8396"/>
                    <a:pt x="19854" y="7787"/>
                    <a:pt x="20357" y="7134"/>
                  </a:cubicBezTo>
                  <a:cubicBezTo>
                    <a:pt x="21180" y="6065"/>
                    <a:pt x="21477" y="5680"/>
                    <a:pt x="21481" y="5680"/>
                  </a:cubicBezTo>
                  <a:lnTo>
                    <a:pt x="21481" y="5680"/>
                  </a:lnTo>
                  <a:cubicBezTo>
                    <a:pt x="21489" y="5680"/>
                    <a:pt x="20134" y="7473"/>
                    <a:pt x="19771" y="8043"/>
                  </a:cubicBezTo>
                  <a:cubicBezTo>
                    <a:pt x="18601" y="9880"/>
                    <a:pt x="17311" y="11641"/>
                    <a:pt x="16067" y="13425"/>
                  </a:cubicBezTo>
                  <a:cubicBezTo>
                    <a:pt x="15979" y="13549"/>
                    <a:pt x="16103" y="13688"/>
                    <a:pt x="16227" y="13688"/>
                  </a:cubicBezTo>
                  <a:cubicBezTo>
                    <a:pt x="16267" y="13688"/>
                    <a:pt x="16308" y="13673"/>
                    <a:pt x="16341" y="13638"/>
                  </a:cubicBezTo>
                  <a:cubicBezTo>
                    <a:pt x="18445" y="11387"/>
                    <a:pt x="20048" y="8765"/>
                    <a:pt x="22014" y="6404"/>
                  </a:cubicBezTo>
                  <a:lnTo>
                    <a:pt x="22014" y="6404"/>
                  </a:lnTo>
                  <a:cubicBezTo>
                    <a:pt x="20039" y="8777"/>
                    <a:pt x="18596" y="11785"/>
                    <a:pt x="16713" y="14288"/>
                  </a:cubicBezTo>
                  <a:cubicBezTo>
                    <a:pt x="16619" y="14410"/>
                    <a:pt x="16746" y="14547"/>
                    <a:pt x="16873" y="14547"/>
                  </a:cubicBezTo>
                  <a:cubicBezTo>
                    <a:pt x="16914" y="14547"/>
                    <a:pt x="16954" y="14533"/>
                    <a:pt x="16988" y="14499"/>
                  </a:cubicBezTo>
                  <a:cubicBezTo>
                    <a:pt x="18665" y="12790"/>
                    <a:pt x="20045" y="10896"/>
                    <a:pt x="21471" y="8979"/>
                  </a:cubicBezTo>
                  <a:cubicBezTo>
                    <a:pt x="21931" y="8360"/>
                    <a:pt x="22116" y="8127"/>
                    <a:pt x="22134" y="8127"/>
                  </a:cubicBezTo>
                  <a:cubicBezTo>
                    <a:pt x="22186" y="8127"/>
                    <a:pt x="20816" y="10110"/>
                    <a:pt x="20697" y="10301"/>
                  </a:cubicBezTo>
                  <a:cubicBezTo>
                    <a:pt x="19791" y="11742"/>
                    <a:pt x="18777" y="13119"/>
                    <a:pt x="17790" y="14502"/>
                  </a:cubicBezTo>
                  <a:cubicBezTo>
                    <a:pt x="17698" y="14631"/>
                    <a:pt x="17822" y="14760"/>
                    <a:pt x="17948" y="14760"/>
                  </a:cubicBezTo>
                  <a:cubicBezTo>
                    <a:pt x="17989" y="14760"/>
                    <a:pt x="18030" y="14746"/>
                    <a:pt x="18064" y="14715"/>
                  </a:cubicBezTo>
                  <a:cubicBezTo>
                    <a:pt x="19014" y="13864"/>
                    <a:pt x="19872" y="12954"/>
                    <a:pt x="20689" y="11999"/>
                  </a:cubicBezTo>
                  <a:lnTo>
                    <a:pt x="20689" y="11999"/>
                  </a:lnTo>
                  <a:cubicBezTo>
                    <a:pt x="20160" y="12775"/>
                    <a:pt x="19644" y="13555"/>
                    <a:pt x="19190" y="14395"/>
                  </a:cubicBezTo>
                  <a:cubicBezTo>
                    <a:pt x="19115" y="14536"/>
                    <a:pt x="19224" y="14649"/>
                    <a:pt x="19342" y="14649"/>
                  </a:cubicBezTo>
                  <a:cubicBezTo>
                    <a:pt x="19396" y="14649"/>
                    <a:pt x="19452" y="14626"/>
                    <a:pt x="19493" y="14571"/>
                  </a:cubicBezTo>
                  <a:cubicBezTo>
                    <a:pt x="20296" y="13509"/>
                    <a:pt x="22227" y="11681"/>
                    <a:pt x="22860" y="10408"/>
                  </a:cubicBezTo>
                  <a:lnTo>
                    <a:pt x="22860" y="10408"/>
                  </a:lnTo>
                  <a:cubicBezTo>
                    <a:pt x="22124" y="11892"/>
                    <a:pt x="20946" y="13214"/>
                    <a:pt x="20054" y="14611"/>
                  </a:cubicBezTo>
                  <a:cubicBezTo>
                    <a:pt x="19964" y="14748"/>
                    <a:pt x="20083" y="14862"/>
                    <a:pt x="20209" y="14862"/>
                  </a:cubicBezTo>
                  <a:cubicBezTo>
                    <a:pt x="20250" y="14862"/>
                    <a:pt x="20292" y="14850"/>
                    <a:pt x="20328" y="14822"/>
                  </a:cubicBezTo>
                  <a:cubicBezTo>
                    <a:pt x="21151" y="14184"/>
                    <a:pt x="21913" y="13514"/>
                    <a:pt x="22594" y="12749"/>
                  </a:cubicBezTo>
                  <a:lnTo>
                    <a:pt x="22594" y="12749"/>
                  </a:lnTo>
                  <a:cubicBezTo>
                    <a:pt x="21835" y="13745"/>
                    <a:pt x="20917" y="14964"/>
                    <a:pt x="20700" y="15258"/>
                  </a:cubicBezTo>
                  <a:cubicBezTo>
                    <a:pt x="20611" y="15377"/>
                    <a:pt x="20740" y="15524"/>
                    <a:pt x="20863" y="15524"/>
                  </a:cubicBezTo>
                  <a:cubicBezTo>
                    <a:pt x="20903" y="15524"/>
                    <a:pt x="20943" y="15508"/>
                    <a:pt x="20974" y="15469"/>
                  </a:cubicBezTo>
                  <a:cubicBezTo>
                    <a:pt x="21913" y="14288"/>
                    <a:pt x="22964" y="13231"/>
                    <a:pt x="24003" y="12137"/>
                  </a:cubicBezTo>
                  <a:lnTo>
                    <a:pt x="24003" y="12137"/>
                  </a:lnTo>
                  <a:cubicBezTo>
                    <a:pt x="23336" y="12842"/>
                    <a:pt x="22054" y="14294"/>
                    <a:pt x="21347" y="15581"/>
                  </a:cubicBezTo>
                  <a:cubicBezTo>
                    <a:pt x="21276" y="15708"/>
                    <a:pt x="21385" y="15847"/>
                    <a:pt x="21503" y="15847"/>
                  </a:cubicBezTo>
                  <a:cubicBezTo>
                    <a:pt x="21543" y="15847"/>
                    <a:pt x="21585" y="15830"/>
                    <a:pt x="21621" y="15792"/>
                  </a:cubicBezTo>
                  <a:cubicBezTo>
                    <a:pt x="22533" y="14848"/>
                    <a:pt x="23648" y="13970"/>
                    <a:pt x="24416" y="12899"/>
                  </a:cubicBezTo>
                  <a:lnTo>
                    <a:pt x="24416" y="12899"/>
                  </a:lnTo>
                  <a:cubicBezTo>
                    <a:pt x="23408" y="14311"/>
                    <a:pt x="22149" y="15506"/>
                    <a:pt x="21240" y="16982"/>
                  </a:cubicBezTo>
                  <a:cubicBezTo>
                    <a:pt x="21155" y="17118"/>
                    <a:pt x="21269" y="17229"/>
                    <a:pt x="21392" y="17229"/>
                  </a:cubicBezTo>
                  <a:cubicBezTo>
                    <a:pt x="21402" y="17229"/>
                    <a:pt x="21412" y="17229"/>
                    <a:pt x="21422" y="17227"/>
                  </a:cubicBezTo>
                  <a:lnTo>
                    <a:pt x="21422" y="17227"/>
                  </a:lnTo>
                  <a:cubicBezTo>
                    <a:pt x="19514" y="19846"/>
                    <a:pt x="17328" y="22236"/>
                    <a:pt x="15224" y="24699"/>
                  </a:cubicBezTo>
                  <a:cubicBezTo>
                    <a:pt x="13431" y="26792"/>
                    <a:pt x="11759" y="29012"/>
                    <a:pt x="10142" y="31284"/>
                  </a:cubicBezTo>
                  <a:cubicBezTo>
                    <a:pt x="10062" y="31382"/>
                    <a:pt x="9981" y="31477"/>
                    <a:pt x="9900" y="31575"/>
                  </a:cubicBezTo>
                  <a:cubicBezTo>
                    <a:pt x="9380" y="32234"/>
                    <a:pt x="8814" y="32877"/>
                    <a:pt x="8240" y="33521"/>
                  </a:cubicBezTo>
                  <a:cubicBezTo>
                    <a:pt x="8719" y="32641"/>
                    <a:pt x="9216" y="31772"/>
                    <a:pt x="9773" y="30937"/>
                  </a:cubicBezTo>
                  <a:cubicBezTo>
                    <a:pt x="10659" y="29809"/>
                    <a:pt x="11528" y="28668"/>
                    <a:pt x="12400" y="27528"/>
                  </a:cubicBezTo>
                  <a:cubicBezTo>
                    <a:pt x="15325" y="24107"/>
                    <a:pt x="18598" y="21038"/>
                    <a:pt x="20576" y="16837"/>
                  </a:cubicBezTo>
                  <a:cubicBezTo>
                    <a:pt x="20636" y="16708"/>
                    <a:pt x="20533" y="16564"/>
                    <a:pt x="20415" y="16564"/>
                  </a:cubicBezTo>
                  <a:cubicBezTo>
                    <a:pt x="20375" y="16564"/>
                    <a:pt x="20333" y="16581"/>
                    <a:pt x="20296" y="16621"/>
                  </a:cubicBezTo>
                  <a:cubicBezTo>
                    <a:pt x="17582" y="19511"/>
                    <a:pt x="15463" y="22805"/>
                    <a:pt x="13136" y="26001"/>
                  </a:cubicBezTo>
                  <a:cubicBezTo>
                    <a:pt x="12311" y="27135"/>
                    <a:pt x="11462" y="28255"/>
                    <a:pt x="10604" y="29370"/>
                  </a:cubicBezTo>
                  <a:cubicBezTo>
                    <a:pt x="10252" y="29797"/>
                    <a:pt x="9897" y="30219"/>
                    <a:pt x="9562" y="30660"/>
                  </a:cubicBezTo>
                  <a:cubicBezTo>
                    <a:pt x="9478" y="30770"/>
                    <a:pt x="9403" y="30888"/>
                    <a:pt x="9323" y="31001"/>
                  </a:cubicBezTo>
                  <a:cubicBezTo>
                    <a:pt x="8578" y="31948"/>
                    <a:pt x="7827" y="32892"/>
                    <a:pt x="7076" y="33833"/>
                  </a:cubicBezTo>
                  <a:cubicBezTo>
                    <a:pt x="7611" y="32990"/>
                    <a:pt x="8136" y="32138"/>
                    <a:pt x="8664" y="31290"/>
                  </a:cubicBezTo>
                  <a:cubicBezTo>
                    <a:pt x="9294" y="30285"/>
                    <a:pt x="9958" y="29300"/>
                    <a:pt x="10636" y="28328"/>
                  </a:cubicBezTo>
                  <a:cubicBezTo>
                    <a:pt x="11875" y="26838"/>
                    <a:pt x="13076" y="25316"/>
                    <a:pt x="14210" y="23731"/>
                  </a:cubicBezTo>
                  <a:cubicBezTo>
                    <a:pt x="14519" y="23296"/>
                    <a:pt x="14972" y="22649"/>
                    <a:pt x="15460" y="21950"/>
                  </a:cubicBezTo>
                  <a:cubicBezTo>
                    <a:pt x="16748" y="20348"/>
                    <a:pt x="18053" y="18766"/>
                    <a:pt x="19343" y="17181"/>
                  </a:cubicBezTo>
                  <a:cubicBezTo>
                    <a:pt x="19440" y="17064"/>
                    <a:pt x="19339" y="16907"/>
                    <a:pt x="19225" y="16907"/>
                  </a:cubicBezTo>
                  <a:cubicBezTo>
                    <a:pt x="19190" y="16907"/>
                    <a:pt x="19153" y="16922"/>
                    <a:pt x="19121" y="16959"/>
                  </a:cubicBezTo>
                  <a:cubicBezTo>
                    <a:pt x="17813" y="18480"/>
                    <a:pt x="16583" y="20062"/>
                    <a:pt x="15365" y="21653"/>
                  </a:cubicBezTo>
                  <a:cubicBezTo>
                    <a:pt x="14765" y="22403"/>
                    <a:pt x="14158" y="23151"/>
                    <a:pt x="13564" y="23910"/>
                  </a:cubicBezTo>
                  <a:cubicBezTo>
                    <a:pt x="12772" y="24918"/>
                    <a:pt x="12019" y="25946"/>
                    <a:pt x="11277" y="26982"/>
                  </a:cubicBezTo>
                  <a:cubicBezTo>
                    <a:pt x="10521" y="27949"/>
                    <a:pt x="9750" y="28911"/>
                    <a:pt x="8947" y="29849"/>
                  </a:cubicBezTo>
                  <a:cubicBezTo>
                    <a:pt x="8442" y="30441"/>
                    <a:pt x="7908" y="31021"/>
                    <a:pt x="7365" y="31604"/>
                  </a:cubicBezTo>
                  <a:cubicBezTo>
                    <a:pt x="7931" y="30701"/>
                    <a:pt x="8497" y="29803"/>
                    <a:pt x="9071" y="28911"/>
                  </a:cubicBezTo>
                  <a:cubicBezTo>
                    <a:pt x="11854" y="24592"/>
                    <a:pt x="16121" y="21176"/>
                    <a:pt x="18301" y="16508"/>
                  </a:cubicBezTo>
                  <a:cubicBezTo>
                    <a:pt x="18357" y="16386"/>
                    <a:pt x="18261" y="16254"/>
                    <a:pt x="18150" y="16254"/>
                  </a:cubicBezTo>
                  <a:cubicBezTo>
                    <a:pt x="18112" y="16254"/>
                    <a:pt x="18072" y="16269"/>
                    <a:pt x="18036" y="16306"/>
                  </a:cubicBezTo>
                  <a:cubicBezTo>
                    <a:pt x="17383" y="16964"/>
                    <a:pt x="16751" y="17643"/>
                    <a:pt x="16127" y="18327"/>
                  </a:cubicBezTo>
                  <a:cubicBezTo>
                    <a:pt x="16586" y="17701"/>
                    <a:pt x="17028" y="17062"/>
                    <a:pt x="17432" y="16396"/>
                  </a:cubicBezTo>
                  <a:cubicBezTo>
                    <a:pt x="17506" y="16276"/>
                    <a:pt x="17400" y="16156"/>
                    <a:pt x="17286" y="16156"/>
                  </a:cubicBezTo>
                  <a:cubicBezTo>
                    <a:pt x="17249" y="16156"/>
                    <a:pt x="17211" y="16169"/>
                    <a:pt x="17178" y="16199"/>
                  </a:cubicBezTo>
                  <a:cubicBezTo>
                    <a:pt x="10480" y="22444"/>
                    <a:pt x="5783" y="30891"/>
                    <a:pt x="73" y="37999"/>
                  </a:cubicBezTo>
                  <a:cubicBezTo>
                    <a:pt x="0" y="38091"/>
                    <a:pt x="78" y="38210"/>
                    <a:pt x="163" y="38210"/>
                  </a:cubicBezTo>
                  <a:cubicBezTo>
                    <a:pt x="191" y="38210"/>
                    <a:pt x="219" y="38198"/>
                    <a:pt x="243" y="38169"/>
                  </a:cubicBezTo>
                  <a:cubicBezTo>
                    <a:pt x="5056" y="32369"/>
                    <a:pt x="9172" y="25960"/>
                    <a:pt x="13994" y="20163"/>
                  </a:cubicBezTo>
                  <a:lnTo>
                    <a:pt x="13994" y="20163"/>
                  </a:lnTo>
                  <a:cubicBezTo>
                    <a:pt x="9138" y="26009"/>
                    <a:pt x="5107" y="32436"/>
                    <a:pt x="664" y="38651"/>
                  </a:cubicBezTo>
                  <a:cubicBezTo>
                    <a:pt x="579" y="38771"/>
                    <a:pt x="690" y="38882"/>
                    <a:pt x="807" y="38882"/>
                  </a:cubicBezTo>
                  <a:cubicBezTo>
                    <a:pt x="856" y="38882"/>
                    <a:pt x="907" y="38862"/>
                    <a:pt x="944" y="38813"/>
                  </a:cubicBezTo>
                  <a:cubicBezTo>
                    <a:pt x="6028" y="32159"/>
                    <a:pt x="10529" y="25065"/>
                    <a:pt x="16110" y="18800"/>
                  </a:cubicBezTo>
                  <a:cubicBezTo>
                    <a:pt x="16782" y="18047"/>
                    <a:pt x="17289" y="17560"/>
                    <a:pt x="17401" y="17560"/>
                  </a:cubicBezTo>
                  <a:cubicBezTo>
                    <a:pt x="17536" y="17560"/>
                    <a:pt x="17097" y="18266"/>
                    <a:pt x="15683" y="20065"/>
                  </a:cubicBezTo>
                  <a:cubicBezTo>
                    <a:pt x="14433" y="21656"/>
                    <a:pt x="13003" y="23128"/>
                    <a:pt x="11707" y="24684"/>
                  </a:cubicBezTo>
                  <a:cubicBezTo>
                    <a:pt x="9548" y="27282"/>
                    <a:pt x="7775" y="30236"/>
                    <a:pt x="5971" y="33106"/>
                  </a:cubicBezTo>
                  <a:cubicBezTo>
                    <a:pt x="4227" y="34997"/>
                    <a:pt x="2564" y="36971"/>
                    <a:pt x="1617" y="39336"/>
                  </a:cubicBezTo>
                  <a:cubicBezTo>
                    <a:pt x="1575" y="39442"/>
                    <a:pt x="1682" y="39538"/>
                    <a:pt x="1782" y="39538"/>
                  </a:cubicBezTo>
                  <a:cubicBezTo>
                    <a:pt x="1820" y="39538"/>
                    <a:pt x="1858" y="39524"/>
                    <a:pt x="1886" y="39492"/>
                  </a:cubicBezTo>
                  <a:cubicBezTo>
                    <a:pt x="3488" y="37569"/>
                    <a:pt x="4888" y="35490"/>
                    <a:pt x="6239" y="33380"/>
                  </a:cubicBezTo>
                  <a:cubicBezTo>
                    <a:pt x="6519" y="33080"/>
                    <a:pt x="6796" y="32782"/>
                    <a:pt x="7059" y="32485"/>
                  </a:cubicBezTo>
                  <a:cubicBezTo>
                    <a:pt x="7735" y="31714"/>
                    <a:pt x="8410" y="30940"/>
                    <a:pt x="9077" y="30164"/>
                  </a:cubicBezTo>
                  <a:lnTo>
                    <a:pt x="9077" y="30164"/>
                  </a:lnTo>
                  <a:cubicBezTo>
                    <a:pt x="8257" y="31388"/>
                    <a:pt x="7449" y="32623"/>
                    <a:pt x="6649" y="33868"/>
                  </a:cubicBezTo>
                  <a:cubicBezTo>
                    <a:pt x="6034" y="34829"/>
                    <a:pt x="5419" y="35767"/>
                    <a:pt x="4778" y="36694"/>
                  </a:cubicBezTo>
                  <a:cubicBezTo>
                    <a:pt x="3950" y="37725"/>
                    <a:pt x="3124" y="38761"/>
                    <a:pt x="2301" y="39801"/>
                  </a:cubicBezTo>
                  <a:cubicBezTo>
                    <a:pt x="2204" y="39924"/>
                    <a:pt x="2306" y="40088"/>
                    <a:pt x="2425" y="40088"/>
                  </a:cubicBezTo>
                  <a:cubicBezTo>
                    <a:pt x="2462" y="40088"/>
                    <a:pt x="2500" y="40072"/>
                    <a:pt x="2535" y="40034"/>
                  </a:cubicBezTo>
                  <a:cubicBezTo>
                    <a:pt x="3690" y="38770"/>
                    <a:pt x="4709" y="37404"/>
                    <a:pt x="5662" y="35998"/>
                  </a:cubicBezTo>
                  <a:cubicBezTo>
                    <a:pt x="6095" y="35510"/>
                    <a:pt x="6522" y="35025"/>
                    <a:pt x="6900" y="34555"/>
                  </a:cubicBezTo>
                  <a:cubicBezTo>
                    <a:pt x="7215" y="34159"/>
                    <a:pt x="7524" y="33764"/>
                    <a:pt x="7839" y="33368"/>
                  </a:cubicBezTo>
                  <a:lnTo>
                    <a:pt x="7839" y="33368"/>
                  </a:lnTo>
                  <a:cubicBezTo>
                    <a:pt x="7564" y="33859"/>
                    <a:pt x="7299" y="34350"/>
                    <a:pt x="7036" y="34846"/>
                  </a:cubicBezTo>
                  <a:cubicBezTo>
                    <a:pt x="5382" y="36674"/>
                    <a:pt x="3748" y="38542"/>
                    <a:pt x="2706" y="40693"/>
                  </a:cubicBezTo>
                  <a:cubicBezTo>
                    <a:pt x="2639" y="40826"/>
                    <a:pt x="2736" y="40941"/>
                    <a:pt x="2852" y="40941"/>
                  </a:cubicBezTo>
                  <a:cubicBezTo>
                    <a:pt x="2892" y="40941"/>
                    <a:pt x="2933" y="40928"/>
                    <a:pt x="2971" y="40898"/>
                  </a:cubicBezTo>
                  <a:cubicBezTo>
                    <a:pt x="3563" y="40433"/>
                    <a:pt x="4074" y="39910"/>
                    <a:pt x="4553" y="39365"/>
                  </a:cubicBezTo>
                  <a:lnTo>
                    <a:pt x="4553" y="39365"/>
                  </a:lnTo>
                  <a:cubicBezTo>
                    <a:pt x="4120" y="39991"/>
                    <a:pt x="3684" y="40615"/>
                    <a:pt x="3248" y="41235"/>
                  </a:cubicBezTo>
                  <a:cubicBezTo>
                    <a:pt x="3161" y="41357"/>
                    <a:pt x="3273" y="41467"/>
                    <a:pt x="3392" y="41467"/>
                  </a:cubicBezTo>
                  <a:cubicBezTo>
                    <a:pt x="3442" y="41467"/>
                    <a:pt x="3493" y="41447"/>
                    <a:pt x="3531" y="41400"/>
                  </a:cubicBezTo>
                  <a:cubicBezTo>
                    <a:pt x="7365" y="36437"/>
                    <a:pt x="11032" y="31350"/>
                    <a:pt x="14944" y="26448"/>
                  </a:cubicBezTo>
                  <a:cubicBezTo>
                    <a:pt x="16604" y="24369"/>
                    <a:pt x="18408" y="22418"/>
                    <a:pt x="20117" y="20383"/>
                  </a:cubicBezTo>
                  <a:cubicBezTo>
                    <a:pt x="20619" y="19785"/>
                    <a:pt x="21200" y="18939"/>
                    <a:pt x="21656" y="18310"/>
                  </a:cubicBezTo>
                  <a:cubicBezTo>
                    <a:pt x="22175" y="17640"/>
                    <a:pt x="22692" y="16970"/>
                    <a:pt x="23209" y="16300"/>
                  </a:cubicBezTo>
                  <a:cubicBezTo>
                    <a:pt x="23215" y="16289"/>
                    <a:pt x="23221" y="16280"/>
                    <a:pt x="23223" y="16266"/>
                  </a:cubicBezTo>
                  <a:cubicBezTo>
                    <a:pt x="23460" y="15971"/>
                    <a:pt x="23697" y="15677"/>
                    <a:pt x="23928" y="15379"/>
                  </a:cubicBezTo>
                  <a:cubicBezTo>
                    <a:pt x="23943" y="15377"/>
                    <a:pt x="23958" y="15376"/>
                    <a:pt x="23973" y="15376"/>
                  </a:cubicBezTo>
                  <a:cubicBezTo>
                    <a:pt x="24174" y="15376"/>
                    <a:pt x="24369" y="15574"/>
                    <a:pt x="24560" y="15980"/>
                  </a:cubicBezTo>
                  <a:cubicBezTo>
                    <a:pt x="22014" y="20463"/>
                    <a:pt x="17201" y="24063"/>
                    <a:pt x="13988" y="28097"/>
                  </a:cubicBezTo>
                  <a:cubicBezTo>
                    <a:pt x="10327" y="32696"/>
                    <a:pt x="7117" y="37716"/>
                    <a:pt x="3563" y="42416"/>
                  </a:cubicBezTo>
                  <a:cubicBezTo>
                    <a:pt x="3476" y="42532"/>
                    <a:pt x="3603" y="42675"/>
                    <a:pt x="3723" y="42675"/>
                  </a:cubicBezTo>
                  <a:cubicBezTo>
                    <a:pt x="3762" y="42675"/>
                    <a:pt x="3801" y="42660"/>
                    <a:pt x="3831" y="42624"/>
                  </a:cubicBezTo>
                  <a:cubicBezTo>
                    <a:pt x="3956" y="42477"/>
                    <a:pt x="4085" y="42321"/>
                    <a:pt x="4210" y="42171"/>
                  </a:cubicBezTo>
                  <a:cubicBezTo>
                    <a:pt x="4225" y="42178"/>
                    <a:pt x="4241" y="42181"/>
                    <a:pt x="4256" y="42181"/>
                  </a:cubicBezTo>
                  <a:cubicBezTo>
                    <a:pt x="4274" y="42181"/>
                    <a:pt x="4291" y="42177"/>
                    <a:pt x="4308" y="42168"/>
                  </a:cubicBezTo>
                  <a:cubicBezTo>
                    <a:pt x="5642" y="41437"/>
                    <a:pt x="6857" y="40329"/>
                    <a:pt x="7989" y="39087"/>
                  </a:cubicBezTo>
                  <a:lnTo>
                    <a:pt x="7989" y="39087"/>
                  </a:lnTo>
                  <a:cubicBezTo>
                    <a:pt x="6817" y="40548"/>
                    <a:pt x="5653" y="42012"/>
                    <a:pt x="4458" y="43464"/>
                  </a:cubicBezTo>
                  <a:cubicBezTo>
                    <a:pt x="4359" y="43585"/>
                    <a:pt x="4462" y="43747"/>
                    <a:pt x="4580" y="43747"/>
                  </a:cubicBezTo>
                  <a:cubicBezTo>
                    <a:pt x="4617" y="43747"/>
                    <a:pt x="4655" y="43732"/>
                    <a:pt x="4689" y="43695"/>
                  </a:cubicBezTo>
                  <a:cubicBezTo>
                    <a:pt x="6949" y="41221"/>
                    <a:pt x="9080" y="38646"/>
                    <a:pt x="11162" y="36033"/>
                  </a:cubicBezTo>
                  <a:cubicBezTo>
                    <a:pt x="11872" y="35170"/>
                    <a:pt x="12570" y="34301"/>
                    <a:pt x="13243" y="33406"/>
                  </a:cubicBezTo>
                  <a:cubicBezTo>
                    <a:pt x="13379" y="33224"/>
                    <a:pt x="13520" y="33048"/>
                    <a:pt x="13656" y="32866"/>
                  </a:cubicBezTo>
                  <a:cubicBezTo>
                    <a:pt x="14355" y="31971"/>
                    <a:pt x="15050" y="31076"/>
                    <a:pt x="15749" y="30178"/>
                  </a:cubicBezTo>
                  <a:cubicBezTo>
                    <a:pt x="17354" y="28149"/>
                    <a:pt x="18991" y="26136"/>
                    <a:pt x="20599" y="24098"/>
                  </a:cubicBezTo>
                  <a:cubicBezTo>
                    <a:pt x="22906" y="21431"/>
                    <a:pt x="25444" y="18933"/>
                    <a:pt x="27828" y="16326"/>
                  </a:cubicBezTo>
                  <a:cubicBezTo>
                    <a:pt x="28195" y="16127"/>
                    <a:pt x="28478" y="15804"/>
                    <a:pt x="28634" y="15420"/>
                  </a:cubicBezTo>
                  <a:cubicBezTo>
                    <a:pt x="30066" y="13809"/>
                    <a:pt x="31434" y="12149"/>
                    <a:pt x="32626" y="10362"/>
                  </a:cubicBezTo>
                  <a:lnTo>
                    <a:pt x="32626" y="10356"/>
                  </a:lnTo>
                  <a:cubicBezTo>
                    <a:pt x="32667" y="10512"/>
                    <a:pt x="32699" y="10671"/>
                    <a:pt x="32739" y="10829"/>
                  </a:cubicBezTo>
                  <a:cubicBezTo>
                    <a:pt x="32722" y="10838"/>
                    <a:pt x="32707" y="10841"/>
                    <a:pt x="32693" y="10858"/>
                  </a:cubicBezTo>
                  <a:cubicBezTo>
                    <a:pt x="31708" y="12250"/>
                    <a:pt x="30649" y="13587"/>
                    <a:pt x="29563" y="14900"/>
                  </a:cubicBezTo>
                  <a:cubicBezTo>
                    <a:pt x="29537" y="14926"/>
                    <a:pt x="29506" y="14958"/>
                    <a:pt x="29482" y="14981"/>
                  </a:cubicBezTo>
                  <a:cubicBezTo>
                    <a:pt x="27794" y="16676"/>
                    <a:pt x="26090" y="18214"/>
                    <a:pt x="24575" y="20079"/>
                  </a:cubicBezTo>
                  <a:cubicBezTo>
                    <a:pt x="23639" y="21231"/>
                    <a:pt x="22724" y="22401"/>
                    <a:pt x="21817" y="23576"/>
                  </a:cubicBezTo>
                  <a:cubicBezTo>
                    <a:pt x="19762" y="25819"/>
                    <a:pt x="17738" y="28088"/>
                    <a:pt x="15867" y="30484"/>
                  </a:cubicBezTo>
                  <a:cubicBezTo>
                    <a:pt x="13714" y="33250"/>
                    <a:pt x="11548" y="36013"/>
                    <a:pt x="9349" y="38747"/>
                  </a:cubicBezTo>
                  <a:cubicBezTo>
                    <a:pt x="9066" y="39096"/>
                    <a:pt x="8531" y="39913"/>
                    <a:pt x="7908" y="40791"/>
                  </a:cubicBezTo>
                  <a:cubicBezTo>
                    <a:pt x="7458" y="41354"/>
                    <a:pt x="7019" y="41925"/>
                    <a:pt x="6597" y="42503"/>
                  </a:cubicBezTo>
                  <a:cubicBezTo>
                    <a:pt x="5936" y="43274"/>
                    <a:pt x="5286" y="43860"/>
                    <a:pt x="4793" y="43894"/>
                  </a:cubicBezTo>
                  <a:cubicBezTo>
                    <a:pt x="4643" y="43906"/>
                    <a:pt x="4640" y="44131"/>
                    <a:pt x="4782" y="44131"/>
                  </a:cubicBezTo>
                  <a:cubicBezTo>
                    <a:pt x="4786" y="44131"/>
                    <a:pt x="4789" y="44131"/>
                    <a:pt x="4793" y="44131"/>
                  </a:cubicBezTo>
                  <a:cubicBezTo>
                    <a:pt x="5082" y="44114"/>
                    <a:pt x="5405" y="43961"/>
                    <a:pt x="5746" y="43730"/>
                  </a:cubicBezTo>
                  <a:lnTo>
                    <a:pt x="5746" y="43730"/>
                  </a:lnTo>
                  <a:cubicBezTo>
                    <a:pt x="5601" y="43946"/>
                    <a:pt x="5451" y="44154"/>
                    <a:pt x="5315" y="44374"/>
                  </a:cubicBezTo>
                  <a:cubicBezTo>
                    <a:pt x="5257" y="44466"/>
                    <a:pt x="5343" y="44591"/>
                    <a:pt x="5441" y="44591"/>
                  </a:cubicBezTo>
                  <a:cubicBezTo>
                    <a:pt x="5464" y="44591"/>
                    <a:pt x="5489" y="44584"/>
                    <a:pt x="5512" y="44567"/>
                  </a:cubicBezTo>
                  <a:cubicBezTo>
                    <a:pt x="6109" y="44134"/>
                    <a:pt x="6681" y="43663"/>
                    <a:pt x="7221" y="43155"/>
                  </a:cubicBezTo>
                  <a:lnTo>
                    <a:pt x="7221" y="43155"/>
                  </a:lnTo>
                  <a:cubicBezTo>
                    <a:pt x="6600" y="43981"/>
                    <a:pt x="5991" y="44815"/>
                    <a:pt x="5411" y="45658"/>
                  </a:cubicBezTo>
                  <a:cubicBezTo>
                    <a:pt x="5326" y="45780"/>
                    <a:pt x="5437" y="45884"/>
                    <a:pt x="5552" y="45884"/>
                  </a:cubicBezTo>
                  <a:cubicBezTo>
                    <a:pt x="5589" y="45884"/>
                    <a:pt x="5627" y="45874"/>
                    <a:pt x="5659" y="45849"/>
                  </a:cubicBezTo>
                  <a:cubicBezTo>
                    <a:pt x="7024" y="44792"/>
                    <a:pt x="8280" y="43585"/>
                    <a:pt x="9478" y="42301"/>
                  </a:cubicBezTo>
                  <a:lnTo>
                    <a:pt x="9478" y="42301"/>
                  </a:lnTo>
                  <a:cubicBezTo>
                    <a:pt x="9398" y="42410"/>
                    <a:pt x="9314" y="42517"/>
                    <a:pt x="9236" y="42627"/>
                  </a:cubicBezTo>
                  <a:cubicBezTo>
                    <a:pt x="8327" y="43663"/>
                    <a:pt x="7417" y="44697"/>
                    <a:pt x="6508" y="45730"/>
                  </a:cubicBezTo>
                  <a:cubicBezTo>
                    <a:pt x="6401" y="45851"/>
                    <a:pt x="6503" y="46008"/>
                    <a:pt x="6627" y="46008"/>
                  </a:cubicBezTo>
                  <a:cubicBezTo>
                    <a:pt x="6664" y="46008"/>
                    <a:pt x="6703" y="45994"/>
                    <a:pt x="6739" y="45961"/>
                  </a:cubicBezTo>
                  <a:cubicBezTo>
                    <a:pt x="7795" y="44974"/>
                    <a:pt x="8705" y="43868"/>
                    <a:pt x="9579" y="42731"/>
                  </a:cubicBezTo>
                  <a:cubicBezTo>
                    <a:pt x="10604" y="41562"/>
                    <a:pt x="11626" y="40392"/>
                    <a:pt x="12651" y="39223"/>
                  </a:cubicBezTo>
                  <a:cubicBezTo>
                    <a:pt x="15019" y="36512"/>
                    <a:pt x="17366" y="33781"/>
                    <a:pt x="19687" y="31030"/>
                  </a:cubicBezTo>
                  <a:cubicBezTo>
                    <a:pt x="24219" y="25663"/>
                    <a:pt x="28651" y="20157"/>
                    <a:pt x="33296" y="14903"/>
                  </a:cubicBezTo>
                  <a:lnTo>
                    <a:pt x="33296" y="14903"/>
                  </a:lnTo>
                  <a:cubicBezTo>
                    <a:pt x="28966" y="19802"/>
                    <a:pt x="24961" y="25054"/>
                    <a:pt x="20868" y="30172"/>
                  </a:cubicBezTo>
                  <a:cubicBezTo>
                    <a:pt x="16413" y="35744"/>
                    <a:pt x="11459" y="40886"/>
                    <a:pt x="7048" y="46484"/>
                  </a:cubicBezTo>
                  <a:cubicBezTo>
                    <a:pt x="6947" y="46613"/>
                    <a:pt x="7041" y="46757"/>
                    <a:pt x="7165" y="46757"/>
                  </a:cubicBezTo>
                  <a:cubicBezTo>
                    <a:pt x="7201" y="46757"/>
                    <a:pt x="7241" y="46745"/>
                    <a:pt x="7279" y="46715"/>
                  </a:cubicBezTo>
                  <a:cubicBezTo>
                    <a:pt x="7989" y="46161"/>
                    <a:pt x="8664" y="45575"/>
                    <a:pt x="9323" y="44974"/>
                  </a:cubicBezTo>
                  <a:lnTo>
                    <a:pt x="9323" y="44974"/>
                  </a:lnTo>
                  <a:cubicBezTo>
                    <a:pt x="8722" y="45733"/>
                    <a:pt x="8130" y="46498"/>
                    <a:pt x="7564" y="47272"/>
                  </a:cubicBezTo>
                  <a:cubicBezTo>
                    <a:pt x="7476" y="47393"/>
                    <a:pt x="7593" y="47504"/>
                    <a:pt x="7712" y="47504"/>
                  </a:cubicBezTo>
                  <a:cubicBezTo>
                    <a:pt x="7749" y="47504"/>
                    <a:pt x="7787" y="47493"/>
                    <a:pt x="7818" y="47468"/>
                  </a:cubicBezTo>
                  <a:cubicBezTo>
                    <a:pt x="8526" y="46891"/>
                    <a:pt x="9204" y="46282"/>
                    <a:pt x="9868" y="45661"/>
                  </a:cubicBezTo>
                  <a:lnTo>
                    <a:pt x="9868" y="45661"/>
                  </a:lnTo>
                  <a:cubicBezTo>
                    <a:pt x="9216" y="46472"/>
                    <a:pt x="8563" y="47287"/>
                    <a:pt x="7917" y="48104"/>
                  </a:cubicBezTo>
                  <a:cubicBezTo>
                    <a:pt x="7819" y="48225"/>
                    <a:pt x="7912" y="48376"/>
                    <a:pt x="8029" y="48376"/>
                  </a:cubicBezTo>
                  <a:cubicBezTo>
                    <a:pt x="8065" y="48376"/>
                    <a:pt x="8103" y="48362"/>
                    <a:pt x="8139" y="48329"/>
                  </a:cubicBezTo>
                  <a:cubicBezTo>
                    <a:pt x="8338" y="48150"/>
                    <a:pt x="8531" y="47965"/>
                    <a:pt x="8728" y="47783"/>
                  </a:cubicBezTo>
                  <a:lnTo>
                    <a:pt x="8728" y="47783"/>
                  </a:lnTo>
                  <a:cubicBezTo>
                    <a:pt x="8529" y="48153"/>
                    <a:pt x="8367" y="48539"/>
                    <a:pt x="8246" y="48941"/>
                  </a:cubicBezTo>
                  <a:cubicBezTo>
                    <a:pt x="8223" y="49022"/>
                    <a:pt x="8288" y="49075"/>
                    <a:pt x="8353" y="49075"/>
                  </a:cubicBezTo>
                  <a:cubicBezTo>
                    <a:pt x="8396" y="49075"/>
                    <a:pt x="8439" y="49052"/>
                    <a:pt x="8456" y="48999"/>
                  </a:cubicBezTo>
                  <a:cubicBezTo>
                    <a:pt x="8710" y="48216"/>
                    <a:pt x="9190" y="47500"/>
                    <a:pt x="9767" y="46822"/>
                  </a:cubicBezTo>
                  <a:cubicBezTo>
                    <a:pt x="10469" y="46158"/>
                    <a:pt x="11162" y="45488"/>
                    <a:pt x="11843" y="44804"/>
                  </a:cubicBezTo>
                  <a:cubicBezTo>
                    <a:pt x="12703" y="44073"/>
                    <a:pt x="13578" y="43389"/>
                    <a:pt x="14285" y="42725"/>
                  </a:cubicBezTo>
                  <a:cubicBezTo>
                    <a:pt x="14669" y="42361"/>
                    <a:pt x="15042" y="41992"/>
                    <a:pt x="15423" y="41625"/>
                  </a:cubicBezTo>
                  <a:lnTo>
                    <a:pt x="15423" y="41625"/>
                  </a:lnTo>
                  <a:cubicBezTo>
                    <a:pt x="14461" y="42745"/>
                    <a:pt x="13488" y="43857"/>
                    <a:pt x="12504" y="44960"/>
                  </a:cubicBezTo>
                  <a:cubicBezTo>
                    <a:pt x="11433" y="45984"/>
                    <a:pt x="10362" y="47096"/>
                    <a:pt x="9683" y="48072"/>
                  </a:cubicBezTo>
                  <a:cubicBezTo>
                    <a:pt x="9276" y="48514"/>
                    <a:pt x="8875" y="48967"/>
                    <a:pt x="8462" y="49406"/>
                  </a:cubicBezTo>
                  <a:cubicBezTo>
                    <a:pt x="8372" y="49503"/>
                    <a:pt x="8456" y="49661"/>
                    <a:pt x="8567" y="49661"/>
                  </a:cubicBezTo>
                  <a:cubicBezTo>
                    <a:pt x="8591" y="49661"/>
                    <a:pt x="8616" y="49653"/>
                    <a:pt x="8641" y="49637"/>
                  </a:cubicBezTo>
                  <a:cubicBezTo>
                    <a:pt x="8771" y="49550"/>
                    <a:pt x="8895" y="49452"/>
                    <a:pt x="9025" y="49362"/>
                  </a:cubicBezTo>
                  <a:lnTo>
                    <a:pt x="9025" y="49362"/>
                  </a:lnTo>
                  <a:cubicBezTo>
                    <a:pt x="8982" y="49515"/>
                    <a:pt x="8965" y="49674"/>
                    <a:pt x="8976" y="49833"/>
                  </a:cubicBezTo>
                  <a:cubicBezTo>
                    <a:pt x="8985" y="49916"/>
                    <a:pt x="9055" y="49957"/>
                    <a:pt x="9120" y="49957"/>
                  </a:cubicBezTo>
                  <a:cubicBezTo>
                    <a:pt x="9184" y="49957"/>
                    <a:pt x="9245" y="49916"/>
                    <a:pt x="9236" y="49833"/>
                  </a:cubicBezTo>
                  <a:cubicBezTo>
                    <a:pt x="9213" y="49616"/>
                    <a:pt x="9311" y="49342"/>
                    <a:pt x="9478" y="49039"/>
                  </a:cubicBezTo>
                  <a:cubicBezTo>
                    <a:pt x="13168" y="46360"/>
                    <a:pt x="16159" y="42722"/>
                    <a:pt x="19014" y="38981"/>
                  </a:cubicBezTo>
                  <a:cubicBezTo>
                    <a:pt x="19984" y="37970"/>
                    <a:pt x="20957" y="36960"/>
                    <a:pt x="21930" y="35949"/>
                  </a:cubicBezTo>
                  <a:cubicBezTo>
                    <a:pt x="23325" y="34500"/>
                    <a:pt x="24707" y="33042"/>
                    <a:pt x="26084" y="31575"/>
                  </a:cubicBezTo>
                  <a:lnTo>
                    <a:pt x="26084" y="31575"/>
                  </a:lnTo>
                  <a:cubicBezTo>
                    <a:pt x="24808" y="33184"/>
                    <a:pt x="23553" y="34806"/>
                    <a:pt x="22279" y="36417"/>
                  </a:cubicBezTo>
                  <a:cubicBezTo>
                    <a:pt x="20403" y="38429"/>
                    <a:pt x="18544" y="40453"/>
                    <a:pt x="16777" y="42578"/>
                  </a:cubicBezTo>
                  <a:cubicBezTo>
                    <a:pt x="14285" y="45577"/>
                    <a:pt x="11141" y="47913"/>
                    <a:pt x="8682" y="50915"/>
                  </a:cubicBezTo>
                  <a:cubicBezTo>
                    <a:pt x="8602" y="51022"/>
                    <a:pt x="8690" y="51149"/>
                    <a:pt x="8796" y="51149"/>
                  </a:cubicBezTo>
                  <a:cubicBezTo>
                    <a:pt x="8825" y="51149"/>
                    <a:pt x="8855" y="51139"/>
                    <a:pt x="8884" y="51118"/>
                  </a:cubicBezTo>
                  <a:cubicBezTo>
                    <a:pt x="12215" y="48410"/>
                    <a:pt x="15215" y="45309"/>
                    <a:pt x="18053" y="42035"/>
                  </a:cubicBezTo>
                  <a:lnTo>
                    <a:pt x="18053" y="42035"/>
                  </a:lnTo>
                  <a:cubicBezTo>
                    <a:pt x="17654" y="42572"/>
                    <a:pt x="17259" y="43109"/>
                    <a:pt x="16860" y="43649"/>
                  </a:cubicBezTo>
                  <a:cubicBezTo>
                    <a:pt x="16410" y="44270"/>
                    <a:pt x="15945" y="44873"/>
                    <a:pt x="15483" y="45479"/>
                  </a:cubicBezTo>
                  <a:cubicBezTo>
                    <a:pt x="12983" y="47953"/>
                    <a:pt x="10506" y="50445"/>
                    <a:pt x="8234" y="53058"/>
                  </a:cubicBezTo>
                  <a:cubicBezTo>
                    <a:pt x="8143" y="53165"/>
                    <a:pt x="8228" y="53344"/>
                    <a:pt x="8345" y="53344"/>
                  </a:cubicBezTo>
                  <a:cubicBezTo>
                    <a:pt x="8373" y="53344"/>
                    <a:pt x="8402" y="53334"/>
                    <a:pt x="8430" y="53312"/>
                  </a:cubicBezTo>
                  <a:cubicBezTo>
                    <a:pt x="11138" y="51282"/>
                    <a:pt x="13425" y="48785"/>
                    <a:pt x="15561" y="46126"/>
                  </a:cubicBezTo>
                  <a:cubicBezTo>
                    <a:pt x="16329" y="45370"/>
                    <a:pt x="17094" y="44607"/>
                    <a:pt x="17854" y="43842"/>
                  </a:cubicBezTo>
                  <a:lnTo>
                    <a:pt x="17854" y="43842"/>
                  </a:lnTo>
                  <a:cubicBezTo>
                    <a:pt x="14554" y="47601"/>
                    <a:pt x="11214" y="51323"/>
                    <a:pt x="7709" y="54902"/>
                  </a:cubicBezTo>
                  <a:cubicBezTo>
                    <a:pt x="7609" y="55005"/>
                    <a:pt x="7704" y="55147"/>
                    <a:pt x="7815" y="55147"/>
                  </a:cubicBezTo>
                  <a:cubicBezTo>
                    <a:pt x="7848" y="55147"/>
                    <a:pt x="7883" y="55134"/>
                    <a:pt x="7914" y="55105"/>
                  </a:cubicBezTo>
                  <a:cubicBezTo>
                    <a:pt x="10835" y="52327"/>
                    <a:pt x="13477" y="49354"/>
                    <a:pt x="16029" y="46308"/>
                  </a:cubicBezTo>
                  <a:cubicBezTo>
                    <a:pt x="17213" y="45012"/>
                    <a:pt x="18385" y="43710"/>
                    <a:pt x="19528" y="42402"/>
                  </a:cubicBezTo>
                  <a:cubicBezTo>
                    <a:pt x="19967" y="41899"/>
                    <a:pt x="20420" y="41400"/>
                    <a:pt x="20868" y="40900"/>
                  </a:cubicBezTo>
                  <a:lnTo>
                    <a:pt x="20868" y="40900"/>
                  </a:lnTo>
                  <a:cubicBezTo>
                    <a:pt x="20616" y="41215"/>
                    <a:pt x="20362" y="41533"/>
                    <a:pt x="20114" y="41845"/>
                  </a:cubicBezTo>
                  <a:cubicBezTo>
                    <a:pt x="16104" y="46885"/>
                    <a:pt x="11040" y="51340"/>
                    <a:pt x="7573" y="56759"/>
                  </a:cubicBezTo>
                  <a:cubicBezTo>
                    <a:pt x="7510" y="56860"/>
                    <a:pt x="7603" y="56989"/>
                    <a:pt x="7708" y="56989"/>
                  </a:cubicBezTo>
                  <a:cubicBezTo>
                    <a:pt x="7732" y="56989"/>
                    <a:pt x="7757" y="56982"/>
                    <a:pt x="7781" y="56967"/>
                  </a:cubicBezTo>
                  <a:cubicBezTo>
                    <a:pt x="10578" y="55061"/>
                    <a:pt x="12521" y="52347"/>
                    <a:pt x="14600" y="49723"/>
                  </a:cubicBezTo>
                  <a:cubicBezTo>
                    <a:pt x="16257" y="47630"/>
                    <a:pt x="18090" y="45687"/>
                    <a:pt x="19869" y="43698"/>
                  </a:cubicBezTo>
                  <a:lnTo>
                    <a:pt x="19869" y="43698"/>
                  </a:lnTo>
                  <a:cubicBezTo>
                    <a:pt x="19623" y="43987"/>
                    <a:pt x="19378" y="44272"/>
                    <a:pt x="19135" y="44564"/>
                  </a:cubicBezTo>
                  <a:cubicBezTo>
                    <a:pt x="15755" y="48661"/>
                    <a:pt x="12481" y="53935"/>
                    <a:pt x="7977" y="56863"/>
                  </a:cubicBezTo>
                  <a:cubicBezTo>
                    <a:pt x="7893" y="56918"/>
                    <a:pt x="7943" y="57040"/>
                    <a:pt x="8023" y="57040"/>
                  </a:cubicBezTo>
                  <a:cubicBezTo>
                    <a:pt x="8039" y="57040"/>
                    <a:pt x="8055" y="57035"/>
                    <a:pt x="8072" y="57024"/>
                  </a:cubicBezTo>
                  <a:cubicBezTo>
                    <a:pt x="11502" y="54865"/>
                    <a:pt x="13855" y="51377"/>
                    <a:pt x="16459" y="48340"/>
                  </a:cubicBezTo>
                  <a:cubicBezTo>
                    <a:pt x="17958" y="46588"/>
                    <a:pt x="19485" y="44853"/>
                    <a:pt x="21012" y="43118"/>
                  </a:cubicBezTo>
                  <a:lnTo>
                    <a:pt x="21012" y="43118"/>
                  </a:lnTo>
                  <a:cubicBezTo>
                    <a:pt x="18197" y="46521"/>
                    <a:pt x="15561" y="50070"/>
                    <a:pt x="12706" y="53442"/>
                  </a:cubicBezTo>
                  <a:cubicBezTo>
                    <a:pt x="12510" y="53670"/>
                    <a:pt x="11866" y="54371"/>
                    <a:pt x="11214" y="55084"/>
                  </a:cubicBezTo>
                  <a:cubicBezTo>
                    <a:pt x="10235" y="56043"/>
                    <a:pt x="9250" y="56990"/>
                    <a:pt x="8254" y="57931"/>
                  </a:cubicBezTo>
                  <a:cubicBezTo>
                    <a:pt x="8160" y="58021"/>
                    <a:pt x="8249" y="58147"/>
                    <a:pt x="8352" y="58147"/>
                  </a:cubicBezTo>
                  <a:cubicBezTo>
                    <a:pt x="8381" y="58147"/>
                    <a:pt x="8412" y="58137"/>
                    <a:pt x="8439" y="58113"/>
                  </a:cubicBezTo>
                  <a:cubicBezTo>
                    <a:pt x="9178" y="57457"/>
                    <a:pt x="9883" y="56770"/>
                    <a:pt x="10573" y="56072"/>
                  </a:cubicBezTo>
                  <a:cubicBezTo>
                    <a:pt x="10665" y="55985"/>
                    <a:pt x="10743" y="55910"/>
                    <a:pt x="10850" y="55809"/>
                  </a:cubicBezTo>
                  <a:cubicBezTo>
                    <a:pt x="12721" y="54005"/>
                    <a:pt x="14525" y="52134"/>
                    <a:pt x="16303" y="50240"/>
                  </a:cubicBezTo>
                  <a:lnTo>
                    <a:pt x="16303" y="50240"/>
                  </a:lnTo>
                  <a:cubicBezTo>
                    <a:pt x="13719" y="53037"/>
                    <a:pt x="11046" y="55711"/>
                    <a:pt x="8465" y="58572"/>
                  </a:cubicBezTo>
                  <a:cubicBezTo>
                    <a:pt x="8382" y="58662"/>
                    <a:pt x="8459" y="58812"/>
                    <a:pt x="8562" y="58812"/>
                  </a:cubicBezTo>
                  <a:cubicBezTo>
                    <a:pt x="8585" y="58812"/>
                    <a:pt x="8609" y="58805"/>
                    <a:pt x="8633" y="58788"/>
                  </a:cubicBezTo>
                  <a:cubicBezTo>
                    <a:pt x="9894" y="57896"/>
                    <a:pt x="11066" y="56819"/>
                    <a:pt x="12195" y="55665"/>
                  </a:cubicBezTo>
                  <a:lnTo>
                    <a:pt x="12195" y="55665"/>
                  </a:lnTo>
                  <a:cubicBezTo>
                    <a:pt x="11193" y="56802"/>
                    <a:pt x="10200" y="57948"/>
                    <a:pt x="9216" y="59109"/>
                  </a:cubicBezTo>
                  <a:cubicBezTo>
                    <a:pt x="9138" y="59201"/>
                    <a:pt x="9212" y="59358"/>
                    <a:pt x="9316" y="59358"/>
                  </a:cubicBezTo>
                  <a:cubicBezTo>
                    <a:pt x="9339" y="59358"/>
                    <a:pt x="9364" y="59350"/>
                    <a:pt x="9389" y="59331"/>
                  </a:cubicBezTo>
                  <a:cubicBezTo>
                    <a:pt x="10111" y="58788"/>
                    <a:pt x="10806" y="58214"/>
                    <a:pt x="11494" y="57619"/>
                  </a:cubicBezTo>
                  <a:lnTo>
                    <a:pt x="11494" y="57619"/>
                  </a:lnTo>
                  <a:cubicBezTo>
                    <a:pt x="10856" y="58436"/>
                    <a:pt x="10321" y="59322"/>
                    <a:pt x="9935" y="60356"/>
                  </a:cubicBezTo>
                  <a:cubicBezTo>
                    <a:pt x="9897" y="60456"/>
                    <a:pt x="9987" y="60532"/>
                    <a:pt x="10076" y="60532"/>
                  </a:cubicBezTo>
                  <a:cubicBezTo>
                    <a:pt x="10110" y="60532"/>
                    <a:pt x="10145" y="60520"/>
                    <a:pt x="10171" y="60495"/>
                  </a:cubicBezTo>
                  <a:cubicBezTo>
                    <a:pt x="12259" y="58497"/>
                    <a:pt x="14274" y="56412"/>
                    <a:pt x="16251" y="54288"/>
                  </a:cubicBezTo>
                  <a:lnTo>
                    <a:pt x="16251" y="54288"/>
                  </a:lnTo>
                  <a:cubicBezTo>
                    <a:pt x="14311" y="56421"/>
                    <a:pt x="12397" y="58566"/>
                    <a:pt x="10506" y="60720"/>
                  </a:cubicBezTo>
                  <a:cubicBezTo>
                    <a:pt x="10410" y="60827"/>
                    <a:pt x="10504" y="60967"/>
                    <a:pt x="10616" y="60967"/>
                  </a:cubicBezTo>
                  <a:cubicBezTo>
                    <a:pt x="10649" y="60967"/>
                    <a:pt x="10683" y="60956"/>
                    <a:pt x="10714" y="60928"/>
                  </a:cubicBezTo>
                  <a:cubicBezTo>
                    <a:pt x="11185" y="60529"/>
                    <a:pt x="11647" y="60113"/>
                    <a:pt x="12106" y="59701"/>
                  </a:cubicBezTo>
                  <a:lnTo>
                    <a:pt x="12106" y="59701"/>
                  </a:lnTo>
                  <a:cubicBezTo>
                    <a:pt x="11606" y="60241"/>
                    <a:pt x="11133" y="60803"/>
                    <a:pt x="10694" y="61392"/>
                  </a:cubicBezTo>
                  <a:cubicBezTo>
                    <a:pt x="10611" y="61506"/>
                    <a:pt x="10717" y="61615"/>
                    <a:pt x="10828" y="61615"/>
                  </a:cubicBezTo>
                  <a:cubicBezTo>
                    <a:pt x="10875" y="61615"/>
                    <a:pt x="10922" y="61596"/>
                    <a:pt x="10957" y="61548"/>
                  </a:cubicBezTo>
                  <a:cubicBezTo>
                    <a:pt x="11242" y="61164"/>
                    <a:pt x="11551" y="60792"/>
                    <a:pt x="11869" y="60428"/>
                  </a:cubicBezTo>
                  <a:lnTo>
                    <a:pt x="11869" y="60428"/>
                  </a:lnTo>
                  <a:cubicBezTo>
                    <a:pt x="11496" y="60925"/>
                    <a:pt x="11136" y="61424"/>
                    <a:pt x="10806" y="61935"/>
                  </a:cubicBezTo>
                  <a:cubicBezTo>
                    <a:pt x="10737" y="62045"/>
                    <a:pt x="10838" y="62154"/>
                    <a:pt x="10945" y="62154"/>
                  </a:cubicBezTo>
                  <a:cubicBezTo>
                    <a:pt x="10953" y="62154"/>
                    <a:pt x="10962" y="62153"/>
                    <a:pt x="10971" y="62152"/>
                  </a:cubicBezTo>
                  <a:cubicBezTo>
                    <a:pt x="11219" y="62108"/>
                    <a:pt x="11465" y="62048"/>
                    <a:pt x="11707" y="61978"/>
                  </a:cubicBezTo>
                  <a:lnTo>
                    <a:pt x="11707" y="61978"/>
                  </a:lnTo>
                  <a:cubicBezTo>
                    <a:pt x="11667" y="62042"/>
                    <a:pt x="11618" y="62100"/>
                    <a:pt x="11577" y="62160"/>
                  </a:cubicBezTo>
                  <a:cubicBezTo>
                    <a:pt x="11513" y="62257"/>
                    <a:pt x="11602" y="62348"/>
                    <a:pt x="11693" y="62348"/>
                  </a:cubicBezTo>
                  <a:cubicBezTo>
                    <a:pt x="11732" y="62348"/>
                    <a:pt x="11772" y="62331"/>
                    <a:pt x="11800" y="62290"/>
                  </a:cubicBezTo>
                  <a:cubicBezTo>
                    <a:pt x="11898" y="62143"/>
                    <a:pt x="12016" y="61999"/>
                    <a:pt x="12120" y="61854"/>
                  </a:cubicBezTo>
                  <a:cubicBezTo>
                    <a:pt x="12986" y="61574"/>
                    <a:pt x="13823" y="61164"/>
                    <a:pt x="14632" y="60659"/>
                  </a:cubicBezTo>
                  <a:lnTo>
                    <a:pt x="14632" y="60659"/>
                  </a:lnTo>
                  <a:cubicBezTo>
                    <a:pt x="13878" y="61361"/>
                    <a:pt x="13084" y="62022"/>
                    <a:pt x="12261" y="62637"/>
                  </a:cubicBezTo>
                  <a:cubicBezTo>
                    <a:pt x="12136" y="62729"/>
                    <a:pt x="12209" y="62914"/>
                    <a:pt x="12332" y="62914"/>
                  </a:cubicBezTo>
                  <a:cubicBezTo>
                    <a:pt x="12356" y="62914"/>
                    <a:pt x="12382" y="62907"/>
                    <a:pt x="12409" y="62891"/>
                  </a:cubicBezTo>
                  <a:cubicBezTo>
                    <a:pt x="14860" y="61407"/>
                    <a:pt x="17022" y="59579"/>
                    <a:pt x="19078" y="57625"/>
                  </a:cubicBezTo>
                  <a:lnTo>
                    <a:pt x="19078" y="57625"/>
                  </a:lnTo>
                  <a:cubicBezTo>
                    <a:pt x="17138" y="59712"/>
                    <a:pt x="15174" y="61779"/>
                    <a:pt x="13087" y="63734"/>
                  </a:cubicBezTo>
                  <a:cubicBezTo>
                    <a:pt x="12972" y="63842"/>
                    <a:pt x="13078" y="63987"/>
                    <a:pt x="13202" y="63987"/>
                  </a:cubicBezTo>
                  <a:cubicBezTo>
                    <a:pt x="13236" y="63987"/>
                    <a:pt x="13271" y="63976"/>
                    <a:pt x="13304" y="63950"/>
                  </a:cubicBezTo>
                  <a:cubicBezTo>
                    <a:pt x="20045" y="58710"/>
                    <a:pt x="25851" y="52356"/>
                    <a:pt x="31714" y="46114"/>
                  </a:cubicBezTo>
                  <a:lnTo>
                    <a:pt x="31714" y="46114"/>
                  </a:lnTo>
                  <a:cubicBezTo>
                    <a:pt x="25773" y="52469"/>
                    <a:pt x="19976" y="59031"/>
                    <a:pt x="13618" y="64909"/>
                  </a:cubicBezTo>
                  <a:cubicBezTo>
                    <a:pt x="13501" y="65017"/>
                    <a:pt x="13607" y="65192"/>
                    <a:pt x="13737" y="65192"/>
                  </a:cubicBezTo>
                  <a:cubicBezTo>
                    <a:pt x="13763" y="65192"/>
                    <a:pt x="13791" y="65185"/>
                    <a:pt x="13818" y="65169"/>
                  </a:cubicBezTo>
                  <a:cubicBezTo>
                    <a:pt x="14802" y="64559"/>
                    <a:pt x="15743" y="63881"/>
                    <a:pt x="16632" y="63139"/>
                  </a:cubicBezTo>
                  <a:lnTo>
                    <a:pt x="16632" y="63139"/>
                  </a:lnTo>
                  <a:cubicBezTo>
                    <a:pt x="15919" y="64074"/>
                    <a:pt x="15247" y="65027"/>
                    <a:pt x="14672" y="66020"/>
                  </a:cubicBezTo>
                  <a:cubicBezTo>
                    <a:pt x="14607" y="66132"/>
                    <a:pt x="14701" y="66272"/>
                    <a:pt x="14815" y="66272"/>
                  </a:cubicBezTo>
                  <a:cubicBezTo>
                    <a:pt x="14842" y="66272"/>
                    <a:pt x="14870" y="66264"/>
                    <a:pt x="14897" y="66245"/>
                  </a:cubicBezTo>
                  <a:cubicBezTo>
                    <a:pt x="15763" y="65680"/>
                    <a:pt x="16589" y="65013"/>
                    <a:pt x="17400" y="64305"/>
                  </a:cubicBezTo>
                  <a:lnTo>
                    <a:pt x="17400" y="64305"/>
                  </a:lnTo>
                  <a:cubicBezTo>
                    <a:pt x="16624" y="65215"/>
                    <a:pt x="15859" y="66130"/>
                    <a:pt x="15128" y="67065"/>
                  </a:cubicBezTo>
                  <a:cubicBezTo>
                    <a:pt x="15038" y="67179"/>
                    <a:pt x="15114" y="67352"/>
                    <a:pt x="15240" y="67352"/>
                  </a:cubicBezTo>
                  <a:cubicBezTo>
                    <a:pt x="15267" y="67352"/>
                    <a:pt x="15297" y="67344"/>
                    <a:pt x="15327" y="67325"/>
                  </a:cubicBezTo>
                  <a:cubicBezTo>
                    <a:pt x="16113" y="66855"/>
                    <a:pt x="16855" y="66323"/>
                    <a:pt x="17579" y="65769"/>
                  </a:cubicBezTo>
                  <a:lnTo>
                    <a:pt x="17579" y="65769"/>
                  </a:lnTo>
                  <a:cubicBezTo>
                    <a:pt x="17051" y="66347"/>
                    <a:pt x="16523" y="66924"/>
                    <a:pt x="15994" y="67501"/>
                  </a:cubicBezTo>
                  <a:cubicBezTo>
                    <a:pt x="15887" y="67622"/>
                    <a:pt x="15986" y="67762"/>
                    <a:pt x="16109" y="67762"/>
                  </a:cubicBezTo>
                  <a:cubicBezTo>
                    <a:pt x="16144" y="67762"/>
                    <a:pt x="16182" y="67751"/>
                    <a:pt x="16217" y="67724"/>
                  </a:cubicBezTo>
                  <a:cubicBezTo>
                    <a:pt x="16933" y="67166"/>
                    <a:pt x="17626" y="66589"/>
                    <a:pt x="18313" y="66006"/>
                  </a:cubicBezTo>
                  <a:lnTo>
                    <a:pt x="18313" y="66006"/>
                  </a:lnTo>
                  <a:cubicBezTo>
                    <a:pt x="17473" y="66869"/>
                    <a:pt x="16624" y="67721"/>
                    <a:pt x="15798" y="68598"/>
                  </a:cubicBezTo>
                  <a:cubicBezTo>
                    <a:pt x="15707" y="68694"/>
                    <a:pt x="15796" y="68826"/>
                    <a:pt x="15897" y="68826"/>
                  </a:cubicBezTo>
                  <a:cubicBezTo>
                    <a:pt x="15927" y="68826"/>
                    <a:pt x="15958" y="68814"/>
                    <a:pt x="15986" y="68786"/>
                  </a:cubicBezTo>
                  <a:cubicBezTo>
                    <a:pt x="18549" y="66113"/>
                    <a:pt x="21182" y="63511"/>
                    <a:pt x="23847" y="60942"/>
                  </a:cubicBezTo>
                  <a:lnTo>
                    <a:pt x="23847" y="60942"/>
                  </a:lnTo>
                  <a:cubicBezTo>
                    <a:pt x="21434" y="63618"/>
                    <a:pt x="18948" y="66222"/>
                    <a:pt x="16217" y="68584"/>
                  </a:cubicBezTo>
                  <a:cubicBezTo>
                    <a:pt x="16109" y="68677"/>
                    <a:pt x="16208" y="68844"/>
                    <a:pt x="16323" y="68844"/>
                  </a:cubicBezTo>
                  <a:cubicBezTo>
                    <a:pt x="16347" y="68844"/>
                    <a:pt x="16372" y="68837"/>
                    <a:pt x="16396" y="68821"/>
                  </a:cubicBezTo>
                  <a:cubicBezTo>
                    <a:pt x="19147" y="66912"/>
                    <a:pt x="21685" y="64741"/>
                    <a:pt x="24121" y="62452"/>
                  </a:cubicBezTo>
                  <a:lnTo>
                    <a:pt x="24121" y="62452"/>
                  </a:lnTo>
                  <a:cubicBezTo>
                    <a:pt x="23902" y="62694"/>
                    <a:pt x="23677" y="62928"/>
                    <a:pt x="23457" y="63171"/>
                  </a:cubicBezTo>
                  <a:cubicBezTo>
                    <a:pt x="21344" y="64993"/>
                    <a:pt x="19219" y="66846"/>
                    <a:pt x="17501" y="68904"/>
                  </a:cubicBezTo>
                  <a:cubicBezTo>
                    <a:pt x="17413" y="69012"/>
                    <a:pt x="17491" y="69173"/>
                    <a:pt x="17612" y="69173"/>
                  </a:cubicBezTo>
                  <a:cubicBezTo>
                    <a:pt x="17637" y="69173"/>
                    <a:pt x="17664" y="69166"/>
                    <a:pt x="17692" y="69150"/>
                  </a:cubicBezTo>
                  <a:cubicBezTo>
                    <a:pt x="19987" y="67813"/>
                    <a:pt x="22031" y="65772"/>
                    <a:pt x="23960" y="63592"/>
                  </a:cubicBezTo>
                  <a:cubicBezTo>
                    <a:pt x="28856" y="59346"/>
                    <a:pt x="33198" y="54236"/>
                    <a:pt x="37754" y="49665"/>
                  </a:cubicBezTo>
                  <a:cubicBezTo>
                    <a:pt x="40499" y="46911"/>
                    <a:pt x="43450" y="44385"/>
                    <a:pt x="46409" y="41871"/>
                  </a:cubicBezTo>
                  <a:lnTo>
                    <a:pt x="46409" y="41871"/>
                  </a:lnTo>
                  <a:cubicBezTo>
                    <a:pt x="45306" y="42881"/>
                    <a:pt x="44215" y="43906"/>
                    <a:pt x="43161" y="44980"/>
                  </a:cubicBezTo>
                  <a:cubicBezTo>
                    <a:pt x="38686" y="49544"/>
                    <a:pt x="34151" y="54039"/>
                    <a:pt x="29722" y="58650"/>
                  </a:cubicBezTo>
                  <a:cubicBezTo>
                    <a:pt x="28611" y="59744"/>
                    <a:pt x="27485" y="60832"/>
                    <a:pt x="26339" y="61889"/>
                  </a:cubicBezTo>
                  <a:cubicBezTo>
                    <a:pt x="23610" y="64406"/>
                    <a:pt x="20871" y="66774"/>
                    <a:pt x="18980" y="70010"/>
                  </a:cubicBezTo>
                  <a:cubicBezTo>
                    <a:pt x="18913" y="70127"/>
                    <a:pt x="19017" y="70255"/>
                    <a:pt x="19127" y="70255"/>
                  </a:cubicBezTo>
                  <a:cubicBezTo>
                    <a:pt x="19164" y="70255"/>
                    <a:pt x="19202" y="70241"/>
                    <a:pt x="19234" y="70206"/>
                  </a:cubicBezTo>
                  <a:cubicBezTo>
                    <a:pt x="22649" y="66549"/>
                    <a:pt x="26082" y="62905"/>
                    <a:pt x="29529" y="59273"/>
                  </a:cubicBezTo>
                  <a:cubicBezTo>
                    <a:pt x="30770" y="58069"/>
                    <a:pt x="31997" y="56851"/>
                    <a:pt x="33215" y="55621"/>
                  </a:cubicBezTo>
                  <a:lnTo>
                    <a:pt x="33215" y="55621"/>
                  </a:lnTo>
                  <a:cubicBezTo>
                    <a:pt x="31339" y="57697"/>
                    <a:pt x="29503" y="59810"/>
                    <a:pt x="27632" y="61901"/>
                  </a:cubicBezTo>
                  <a:cubicBezTo>
                    <a:pt x="24967" y="64877"/>
                    <a:pt x="21376" y="67216"/>
                    <a:pt x="19300" y="70654"/>
                  </a:cubicBezTo>
                  <a:cubicBezTo>
                    <a:pt x="19232" y="70766"/>
                    <a:pt x="19331" y="70908"/>
                    <a:pt x="19444" y="70908"/>
                  </a:cubicBezTo>
                  <a:cubicBezTo>
                    <a:pt x="19471" y="70908"/>
                    <a:pt x="19499" y="70900"/>
                    <a:pt x="19525" y="70882"/>
                  </a:cubicBezTo>
                  <a:cubicBezTo>
                    <a:pt x="22473" y="68873"/>
                    <a:pt x="24601" y="66196"/>
                    <a:pt x="26985" y="63578"/>
                  </a:cubicBezTo>
                  <a:cubicBezTo>
                    <a:pt x="27872" y="62605"/>
                    <a:pt x="28784" y="61649"/>
                    <a:pt x="29702" y="60700"/>
                  </a:cubicBezTo>
                  <a:lnTo>
                    <a:pt x="29702" y="60700"/>
                  </a:lnTo>
                  <a:cubicBezTo>
                    <a:pt x="26728" y="64020"/>
                    <a:pt x="23847" y="67426"/>
                    <a:pt x="20833" y="70726"/>
                  </a:cubicBezTo>
                  <a:cubicBezTo>
                    <a:pt x="20719" y="70851"/>
                    <a:pt x="20826" y="71012"/>
                    <a:pt x="20955" y="71012"/>
                  </a:cubicBezTo>
                  <a:cubicBezTo>
                    <a:pt x="20993" y="71012"/>
                    <a:pt x="21033" y="70998"/>
                    <a:pt x="21070" y="70966"/>
                  </a:cubicBezTo>
                  <a:cubicBezTo>
                    <a:pt x="23047" y="69222"/>
                    <a:pt x="24941" y="67400"/>
                    <a:pt x="26800" y="65547"/>
                  </a:cubicBezTo>
                  <a:lnTo>
                    <a:pt x="26800" y="65547"/>
                  </a:lnTo>
                  <a:cubicBezTo>
                    <a:pt x="26512" y="65887"/>
                    <a:pt x="26217" y="66219"/>
                    <a:pt x="25931" y="66566"/>
                  </a:cubicBezTo>
                  <a:cubicBezTo>
                    <a:pt x="25057" y="67620"/>
                    <a:pt x="23939" y="68881"/>
                    <a:pt x="23350" y="69615"/>
                  </a:cubicBezTo>
                  <a:cubicBezTo>
                    <a:pt x="22681" y="70258"/>
                    <a:pt x="22017" y="70914"/>
                    <a:pt x="21367" y="71586"/>
                  </a:cubicBezTo>
                  <a:cubicBezTo>
                    <a:pt x="21249" y="71709"/>
                    <a:pt x="21367" y="71883"/>
                    <a:pt x="21498" y="71883"/>
                  </a:cubicBezTo>
                  <a:cubicBezTo>
                    <a:pt x="21537" y="71883"/>
                    <a:pt x="21577" y="71868"/>
                    <a:pt x="21613" y="71832"/>
                  </a:cubicBezTo>
                  <a:cubicBezTo>
                    <a:pt x="22277" y="71159"/>
                    <a:pt x="22929" y="70478"/>
                    <a:pt x="23576" y="69794"/>
                  </a:cubicBezTo>
                  <a:cubicBezTo>
                    <a:pt x="23948" y="69490"/>
                    <a:pt x="24485" y="69026"/>
                    <a:pt x="25267" y="68321"/>
                  </a:cubicBezTo>
                  <a:cubicBezTo>
                    <a:pt x="26012" y="67651"/>
                    <a:pt x="26731" y="66959"/>
                    <a:pt x="27436" y="66260"/>
                  </a:cubicBezTo>
                  <a:lnTo>
                    <a:pt x="27436" y="66260"/>
                  </a:lnTo>
                  <a:cubicBezTo>
                    <a:pt x="27130" y="66635"/>
                    <a:pt x="26803" y="67034"/>
                    <a:pt x="26466" y="67441"/>
                  </a:cubicBezTo>
                  <a:cubicBezTo>
                    <a:pt x="26503" y="67400"/>
                    <a:pt x="26544" y="67354"/>
                    <a:pt x="26578" y="67319"/>
                  </a:cubicBezTo>
                  <a:cubicBezTo>
                    <a:pt x="28813" y="65079"/>
                    <a:pt x="30992" y="62793"/>
                    <a:pt x="33201" y="60532"/>
                  </a:cubicBezTo>
                  <a:cubicBezTo>
                    <a:pt x="38291" y="55327"/>
                    <a:pt x="43337" y="49917"/>
                    <a:pt x="48632" y="44824"/>
                  </a:cubicBezTo>
                  <a:cubicBezTo>
                    <a:pt x="50511" y="43317"/>
                    <a:pt x="52411" y="41830"/>
                    <a:pt x="54218" y="40248"/>
                  </a:cubicBezTo>
                  <a:lnTo>
                    <a:pt x="54218" y="40248"/>
                  </a:lnTo>
                  <a:cubicBezTo>
                    <a:pt x="49374" y="44838"/>
                    <a:pt x="44732" y="49634"/>
                    <a:pt x="39850" y="54186"/>
                  </a:cubicBezTo>
                  <a:cubicBezTo>
                    <a:pt x="34890" y="58811"/>
                    <a:pt x="30314" y="63988"/>
                    <a:pt x="25397" y="68688"/>
                  </a:cubicBezTo>
                  <a:cubicBezTo>
                    <a:pt x="25764" y="68287"/>
                    <a:pt x="26125" y="67862"/>
                    <a:pt x="26471" y="67444"/>
                  </a:cubicBezTo>
                  <a:lnTo>
                    <a:pt x="26471" y="67444"/>
                  </a:lnTo>
                  <a:cubicBezTo>
                    <a:pt x="26113" y="67819"/>
                    <a:pt x="25701" y="68315"/>
                    <a:pt x="25247" y="68829"/>
                  </a:cubicBezTo>
                  <a:cubicBezTo>
                    <a:pt x="24748" y="69306"/>
                    <a:pt x="24245" y="69782"/>
                    <a:pt x="23737" y="70247"/>
                  </a:cubicBezTo>
                  <a:cubicBezTo>
                    <a:pt x="23342" y="70544"/>
                    <a:pt x="22949" y="70778"/>
                    <a:pt x="22562" y="70917"/>
                  </a:cubicBezTo>
                  <a:cubicBezTo>
                    <a:pt x="22517" y="70933"/>
                    <a:pt x="22531" y="70999"/>
                    <a:pt x="22575" y="70999"/>
                  </a:cubicBezTo>
                  <a:cubicBezTo>
                    <a:pt x="22578" y="70999"/>
                    <a:pt x="22582" y="70998"/>
                    <a:pt x="22585" y="70997"/>
                  </a:cubicBezTo>
                  <a:cubicBezTo>
                    <a:pt x="22811" y="70931"/>
                    <a:pt x="23036" y="70810"/>
                    <a:pt x="23264" y="70668"/>
                  </a:cubicBezTo>
                  <a:lnTo>
                    <a:pt x="23264" y="70668"/>
                  </a:lnTo>
                  <a:cubicBezTo>
                    <a:pt x="22733" y="71148"/>
                    <a:pt x="22204" y="71630"/>
                    <a:pt x="21662" y="72095"/>
                  </a:cubicBezTo>
                  <a:cubicBezTo>
                    <a:pt x="21607" y="72140"/>
                    <a:pt x="21657" y="72209"/>
                    <a:pt x="21714" y="72209"/>
                  </a:cubicBezTo>
                  <a:cubicBezTo>
                    <a:pt x="21729" y="72209"/>
                    <a:pt x="21745" y="72204"/>
                    <a:pt x="21760" y="72193"/>
                  </a:cubicBezTo>
                  <a:cubicBezTo>
                    <a:pt x="22542" y="71555"/>
                    <a:pt x="23310" y="70896"/>
                    <a:pt x="24066" y="70221"/>
                  </a:cubicBezTo>
                  <a:lnTo>
                    <a:pt x="24066" y="70221"/>
                  </a:lnTo>
                  <a:cubicBezTo>
                    <a:pt x="23437" y="70821"/>
                    <a:pt x="22802" y="71416"/>
                    <a:pt x="22175" y="72017"/>
                  </a:cubicBezTo>
                  <a:cubicBezTo>
                    <a:pt x="22116" y="72076"/>
                    <a:pt x="22171" y="72175"/>
                    <a:pt x="22240" y="72175"/>
                  </a:cubicBezTo>
                  <a:cubicBezTo>
                    <a:pt x="22255" y="72175"/>
                    <a:pt x="22270" y="72171"/>
                    <a:pt x="22285" y="72161"/>
                  </a:cubicBezTo>
                  <a:lnTo>
                    <a:pt x="22510" y="72002"/>
                  </a:lnTo>
                  <a:cubicBezTo>
                    <a:pt x="22584" y="71950"/>
                    <a:pt x="22540" y="71836"/>
                    <a:pt x="22468" y="71836"/>
                  </a:cubicBezTo>
                  <a:cubicBezTo>
                    <a:pt x="22454" y="71836"/>
                    <a:pt x="22439" y="71840"/>
                    <a:pt x="22424" y="71850"/>
                  </a:cubicBezTo>
                  <a:lnTo>
                    <a:pt x="22424" y="71850"/>
                  </a:lnTo>
                  <a:cubicBezTo>
                    <a:pt x="23220" y="71314"/>
                    <a:pt x="23998" y="70731"/>
                    <a:pt x="24765" y="70114"/>
                  </a:cubicBezTo>
                  <a:lnTo>
                    <a:pt x="24765" y="70114"/>
                  </a:lnTo>
                  <a:cubicBezTo>
                    <a:pt x="24058" y="70922"/>
                    <a:pt x="23362" y="71739"/>
                    <a:pt x="22684" y="72580"/>
                  </a:cubicBezTo>
                  <a:cubicBezTo>
                    <a:pt x="22606" y="72676"/>
                    <a:pt x="22677" y="72836"/>
                    <a:pt x="22784" y="72836"/>
                  </a:cubicBezTo>
                  <a:cubicBezTo>
                    <a:pt x="22809" y="72836"/>
                    <a:pt x="22835" y="72828"/>
                    <a:pt x="22863" y="72808"/>
                  </a:cubicBezTo>
                  <a:cubicBezTo>
                    <a:pt x="24410" y="71653"/>
                    <a:pt x="25911" y="70440"/>
                    <a:pt x="27378" y="69187"/>
                  </a:cubicBezTo>
                  <a:lnTo>
                    <a:pt x="27378" y="69187"/>
                  </a:lnTo>
                  <a:cubicBezTo>
                    <a:pt x="26030" y="70663"/>
                    <a:pt x="24676" y="72147"/>
                    <a:pt x="23319" y="73642"/>
                  </a:cubicBezTo>
                  <a:cubicBezTo>
                    <a:pt x="23208" y="73763"/>
                    <a:pt x="23319" y="73930"/>
                    <a:pt x="23441" y="73930"/>
                  </a:cubicBezTo>
                  <a:cubicBezTo>
                    <a:pt x="23479" y="73930"/>
                    <a:pt x="23518" y="73914"/>
                    <a:pt x="23553" y="73876"/>
                  </a:cubicBezTo>
                  <a:cubicBezTo>
                    <a:pt x="25608" y="71627"/>
                    <a:pt x="27629" y="69387"/>
                    <a:pt x="29670" y="67172"/>
                  </a:cubicBezTo>
                  <a:cubicBezTo>
                    <a:pt x="33900" y="63350"/>
                    <a:pt x="37863" y="59204"/>
                    <a:pt x="41801" y="55029"/>
                  </a:cubicBezTo>
                  <a:cubicBezTo>
                    <a:pt x="43248" y="53736"/>
                    <a:pt x="44723" y="52425"/>
                    <a:pt x="46204" y="51100"/>
                  </a:cubicBezTo>
                  <a:lnTo>
                    <a:pt x="46204" y="51100"/>
                  </a:lnTo>
                  <a:cubicBezTo>
                    <a:pt x="41784" y="55223"/>
                    <a:pt x="37684" y="59698"/>
                    <a:pt x="33588" y="64158"/>
                  </a:cubicBezTo>
                  <a:cubicBezTo>
                    <a:pt x="31229" y="66243"/>
                    <a:pt x="28937" y="68382"/>
                    <a:pt x="26835" y="70680"/>
                  </a:cubicBezTo>
                  <a:cubicBezTo>
                    <a:pt x="27291" y="70267"/>
                    <a:pt x="27768" y="69863"/>
                    <a:pt x="28250" y="69467"/>
                  </a:cubicBezTo>
                  <a:lnTo>
                    <a:pt x="28250" y="69467"/>
                  </a:lnTo>
                  <a:cubicBezTo>
                    <a:pt x="27903" y="69785"/>
                    <a:pt x="27563" y="70108"/>
                    <a:pt x="27216" y="70429"/>
                  </a:cubicBezTo>
                  <a:cubicBezTo>
                    <a:pt x="26968" y="70657"/>
                    <a:pt x="26711" y="70873"/>
                    <a:pt x="26454" y="71090"/>
                  </a:cubicBezTo>
                  <a:cubicBezTo>
                    <a:pt x="25547" y="72103"/>
                    <a:pt x="24667" y="73140"/>
                    <a:pt x="23856" y="74231"/>
                  </a:cubicBezTo>
                  <a:cubicBezTo>
                    <a:pt x="23784" y="74327"/>
                    <a:pt x="23884" y="74432"/>
                    <a:pt x="23981" y="74432"/>
                  </a:cubicBezTo>
                  <a:cubicBezTo>
                    <a:pt x="24013" y="74432"/>
                    <a:pt x="24044" y="74421"/>
                    <a:pt x="24069" y="74395"/>
                  </a:cubicBezTo>
                  <a:cubicBezTo>
                    <a:pt x="24124" y="74344"/>
                    <a:pt x="24173" y="74292"/>
                    <a:pt x="24228" y="74240"/>
                  </a:cubicBezTo>
                  <a:lnTo>
                    <a:pt x="24228" y="74240"/>
                  </a:lnTo>
                  <a:cubicBezTo>
                    <a:pt x="24166" y="74362"/>
                    <a:pt x="24100" y="74487"/>
                    <a:pt x="24054" y="74610"/>
                  </a:cubicBezTo>
                  <a:lnTo>
                    <a:pt x="24054" y="74610"/>
                  </a:lnTo>
                  <a:cubicBezTo>
                    <a:pt x="24059" y="74600"/>
                    <a:pt x="24067" y="74595"/>
                    <a:pt x="24076" y="74595"/>
                  </a:cubicBezTo>
                  <a:cubicBezTo>
                    <a:pt x="24082" y="74595"/>
                    <a:pt x="24087" y="74597"/>
                    <a:pt x="24092" y="74600"/>
                  </a:cubicBezTo>
                  <a:cubicBezTo>
                    <a:pt x="24332" y="74271"/>
                    <a:pt x="24575" y="73948"/>
                    <a:pt x="24832" y="73639"/>
                  </a:cubicBezTo>
                  <a:cubicBezTo>
                    <a:pt x="26087" y="72406"/>
                    <a:pt x="27326" y="71159"/>
                    <a:pt x="28544" y="69892"/>
                  </a:cubicBezTo>
                  <a:cubicBezTo>
                    <a:pt x="28790" y="69675"/>
                    <a:pt x="29038" y="69464"/>
                    <a:pt x="29286" y="69251"/>
                  </a:cubicBezTo>
                  <a:lnTo>
                    <a:pt x="29286" y="69251"/>
                  </a:lnTo>
                  <a:cubicBezTo>
                    <a:pt x="29136" y="69363"/>
                    <a:pt x="28986" y="69476"/>
                    <a:pt x="28836" y="69589"/>
                  </a:cubicBezTo>
                  <a:cubicBezTo>
                    <a:pt x="29670" y="68723"/>
                    <a:pt x="30504" y="67854"/>
                    <a:pt x="31330" y="66976"/>
                  </a:cubicBezTo>
                  <a:cubicBezTo>
                    <a:pt x="31691" y="66673"/>
                    <a:pt x="32035" y="66373"/>
                    <a:pt x="32349" y="66078"/>
                  </a:cubicBezTo>
                  <a:cubicBezTo>
                    <a:pt x="33810" y="64707"/>
                    <a:pt x="35242" y="63304"/>
                    <a:pt x="36668" y="61895"/>
                  </a:cubicBezTo>
                  <a:cubicBezTo>
                    <a:pt x="39443" y="59377"/>
                    <a:pt x="42197" y="56843"/>
                    <a:pt x="44908" y="54224"/>
                  </a:cubicBezTo>
                  <a:cubicBezTo>
                    <a:pt x="45803" y="53364"/>
                    <a:pt x="46660" y="52483"/>
                    <a:pt x="47506" y="51597"/>
                  </a:cubicBezTo>
                  <a:cubicBezTo>
                    <a:pt x="48280" y="50927"/>
                    <a:pt x="49053" y="50254"/>
                    <a:pt x="49833" y="49579"/>
                  </a:cubicBezTo>
                  <a:lnTo>
                    <a:pt x="49833" y="49579"/>
                  </a:lnTo>
                  <a:cubicBezTo>
                    <a:pt x="47018" y="52394"/>
                    <a:pt x="44229" y="55226"/>
                    <a:pt x="41409" y="57928"/>
                  </a:cubicBezTo>
                  <a:cubicBezTo>
                    <a:pt x="38210" y="60994"/>
                    <a:pt x="35118" y="64201"/>
                    <a:pt x="31778" y="67114"/>
                  </a:cubicBezTo>
                  <a:cubicBezTo>
                    <a:pt x="30946" y="67836"/>
                    <a:pt x="30112" y="68541"/>
                    <a:pt x="29283" y="69251"/>
                  </a:cubicBezTo>
                  <a:cubicBezTo>
                    <a:pt x="30707" y="68194"/>
                    <a:pt x="32098" y="67230"/>
                    <a:pt x="33025" y="66427"/>
                  </a:cubicBezTo>
                  <a:cubicBezTo>
                    <a:pt x="34229" y="65385"/>
                    <a:pt x="35392" y="64285"/>
                    <a:pt x="36544" y="63171"/>
                  </a:cubicBezTo>
                  <a:lnTo>
                    <a:pt x="36544" y="63171"/>
                  </a:lnTo>
                  <a:cubicBezTo>
                    <a:pt x="35490" y="64225"/>
                    <a:pt x="34494" y="65316"/>
                    <a:pt x="33602" y="66468"/>
                  </a:cubicBezTo>
                  <a:cubicBezTo>
                    <a:pt x="33545" y="66542"/>
                    <a:pt x="33610" y="66640"/>
                    <a:pt x="33678" y="66640"/>
                  </a:cubicBezTo>
                  <a:cubicBezTo>
                    <a:pt x="33700" y="66640"/>
                    <a:pt x="33722" y="66630"/>
                    <a:pt x="33741" y="66606"/>
                  </a:cubicBezTo>
                  <a:cubicBezTo>
                    <a:pt x="37133" y="62296"/>
                    <a:pt x="42050" y="58861"/>
                    <a:pt x="46057" y="55125"/>
                  </a:cubicBezTo>
                  <a:cubicBezTo>
                    <a:pt x="47391" y="53880"/>
                    <a:pt x="48716" y="52622"/>
                    <a:pt x="50038" y="51349"/>
                  </a:cubicBezTo>
                  <a:lnTo>
                    <a:pt x="50038" y="51349"/>
                  </a:lnTo>
                  <a:cubicBezTo>
                    <a:pt x="44937" y="56568"/>
                    <a:pt x="39549" y="61453"/>
                    <a:pt x="34330" y="66546"/>
                  </a:cubicBezTo>
                  <a:cubicBezTo>
                    <a:pt x="34235" y="66640"/>
                    <a:pt x="34322" y="66779"/>
                    <a:pt x="34432" y="66779"/>
                  </a:cubicBezTo>
                  <a:cubicBezTo>
                    <a:pt x="34453" y="66779"/>
                    <a:pt x="34475" y="66774"/>
                    <a:pt x="34497" y="66762"/>
                  </a:cubicBezTo>
                  <a:cubicBezTo>
                    <a:pt x="36530" y="65680"/>
                    <a:pt x="38343" y="64210"/>
                    <a:pt x="40046" y="62579"/>
                  </a:cubicBezTo>
                  <a:lnTo>
                    <a:pt x="40046" y="62579"/>
                  </a:lnTo>
                  <a:cubicBezTo>
                    <a:pt x="39038" y="63734"/>
                    <a:pt x="38068" y="64909"/>
                    <a:pt x="37127" y="66113"/>
                  </a:cubicBezTo>
                  <a:cubicBezTo>
                    <a:pt x="37052" y="66207"/>
                    <a:pt x="37118" y="66366"/>
                    <a:pt x="37225" y="66366"/>
                  </a:cubicBezTo>
                  <a:cubicBezTo>
                    <a:pt x="37249" y="66366"/>
                    <a:pt x="37276" y="66357"/>
                    <a:pt x="37303" y="66338"/>
                  </a:cubicBezTo>
                  <a:cubicBezTo>
                    <a:pt x="42009" y="63000"/>
                    <a:pt x="45933" y="58858"/>
                    <a:pt x="49827" y="54631"/>
                  </a:cubicBezTo>
                  <a:cubicBezTo>
                    <a:pt x="50725" y="53655"/>
                    <a:pt x="51629" y="52694"/>
                    <a:pt x="52544" y="51744"/>
                  </a:cubicBezTo>
                  <a:cubicBezTo>
                    <a:pt x="52650" y="51662"/>
                    <a:pt x="52728" y="51613"/>
                    <a:pt x="52763" y="51613"/>
                  </a:cubicBezTo>
                  <a:cubicBezTo>
                    <a:pt x="52876" y="51613"/>
                    <a:pt x="52571" y="52102"/>
                    <a:pt x="51401" y="53592"/>
                  </a:cubicBezTo>
                  <a:cubicBezTo>
                    <a:pt x="50003" y="55367"/>
                    <a:pt x="48366" y="56964"/>
                    <a:pt x="46770" y="58563"/>
                  </a:cubicBezTo>
                  <a:cubicBezTo>
                    <a:pt x="46750" y="58551"/>
                    <a:pt x="46728" y="58545"/>
                    <a:pt x="46706" y="58545"/>
                  </a:cubicBezTo>
                  <a:cubicBezTo>
                    <a:pt x="46675" y="58545"/>
                    <a:pt x="46645" y="58556"/>
                    <a:pt x="46620" y="58578"/>
                  </a:cubicBezTo>
                  <a:cubicBezTo>
                    <a:pt x="44068" y="60971"/>
                    <a:pt x="41365" y="63151"/>
                    <a:pt x="39191" y="65916"/>
                  </a:cubicBezTo>
                  <a:cubicBezTo>
                    <a:pt x="39111" y="66003"/>
                    <a:pt x="39189" y="66119"/>
                    <a:pt x="39280" y="66119"/>
                  </a:cubicBezTo>
                  <a:cubicBezTo>
                    <a:pt x="39307" y="66119"/>
                    <a:pt x="39336" y="66108"/>
                    <a:pt x="39362" y="66084"/>
                  </a:cubicBezTo>
                  <a:cubicBezTo>
                    <a:pt x="41184" y="64577"/>
                    <a:pt x="43046" y="62949"/>
                    <a:pt x="44856" y="61228"/>
                  </a:cubicBezTo>
                  <a:lnTo>
                    <a:pt x="44856" y="61228"/>
                  </a:lnTo>
                  <a:cubicBezTo>
                    <a:pt x="43251" y="63347"/>
                    <a:pt x="41235" y="65198"/>
                    <a:pt x="39402" y="67094"/>
                  </a:cubicBezTo>
                  <a:cubicBezTo>
                    <a:pt x="39324" y="67177"/>
                    <a:pt x="39399" y="67317"/>
                    <a:pt x="39491" y="67317"/>
                  </a:cubicBezTo>
                  <a:cubicBezTo>
                    <a:pt x="39512" y="67317"/>
                    <a:pt x="39534" y="67310"/>
                    <a:pt x="39555" y="67293"/>
                  </a:cubicBezTo>
                  <a:cubicBezTo>
                    <a:pt x="39844" y="67083"/>
                    <a:pt x="40130" y="66869"/>
                    <a:pt x="40416" y="66650"/>
                  </a:cubicBezTo>
                  <a:cubicBezTo>
                    <a:pt x="41014" y="66133"/>
                    <a:pt x="41309" y="65939"/>
                    <a:pt x="41416" y="65939"/>
                  </a:cubicBezTo>
                  <a:cubicBezTo>
                    <a:pt x="41686" y="65939"/>
                    <a:pt x="40781" y="67159"/>
                    <a:pt x="40569" y="67553"/>
                  </a:cubicBezTo>
                  <a:cubicBezTo>
                    <a:pt x="40520" y="67642"/>
                    <a:pt x="40589" y="67746"/>
                    <a:pt x="40677" y="67746"/>
                  </a:cubicBezTo>
                  <a:cubicBezTo>
                    <a:pt x="40698" y="67746"/>
                    <a:pt x="40720" y="67740"/>
                    <a:pt x="40742" y="67727"/>
                  </a:cubicBezTo>
                  <a:cubicBezTo>
                    <a:pt x="41068" y="67436"/>
                    <a:pt x="41289" y="67291"/>
                    <a:pt x="41406" y="67291"/>
                  </a:cubicBezTo>
                  <a:cubicBezTo>
                    <a:pt x="41585" y="67291"/>
                    <a:pt x="41521" y="67629"/>
                    <a:pt x="41212" y="68304"/>
                  </a:cubicBezTo>
                  <a:cubicBezTo>
                    <a:pt x="41159" y="68398"/>
                    <a:pt x="41234" y="68505"/>
                    <a:pt x="41326" y="68505"/>
                  </a:cubicBezTo>
                  <a:cubicBezTo>
                    <a:pt x="41347" y="68505"/>
                    <a:pt x="41370" y="68499"/>
                    <a:pt x="41391" y="68486"/>
                  </a:cubicBezTo>
                  <a:cubicBezTo>
                    <a:pt x="41622" y="68367"/>
                    <a:pt x="41842" y="68223"/>
                    <a:pt x="42038" y="68056"/>
                  </a:cubicBezTo>
                  <a:cubicBezTo>
                    <a:pt x="42150" y="67970"/>
                    <a:pt x="42080" y="67798"/>
                    <a:pt x="41975" y="67798"/>
                  </a:cubicBezTo>
                  <a:cubicBezTo>
                    <a:pt x="41953" y="67798"/>
                    <a:pt x="41929" y="67806"/>
                    <a:pt x="41905" y="67825"/>
                  </a:cubicBezTo>
                  <a:cubicBezTo>
                    <a:pt x="41817" y="67892"/>
                    <a:pt x="41761" y="67921"/>
                    <a:pt x="41729" y="67921"/>
                  </a:cubicBezTo>
                  <a:cubicBezTo>
                    <a:pt x="41557" y="67921"/>
                    <a:pt x="42106" y="67061"/>
                    <a:pt x="42206" y="66788"/>
                  </a:cubicBezTo>
                  <a:cubicBezTo>
                    <a:pt x="42238" y="66703"/>
                    <a:pt x="42156" y="66625"/>
                    <a:pt x="42075" y="66625"/>
                  </a:cubicBezTo>
                  <a:cubicBezTo>
                    <a:pt x="42054" y="66625"/>
                    <a:pt x="42034" y="66630"/>
                    <a:pt x="42015" y="66641"/>
                  </a:cubicBezTo>
                  <a:cubicBezTo>
                    <a:pt x="41644" y="66870"/>
                    <a:pt x="41425" y="66964"/>
                    <a:pt x="41313" y="66964"/>
                  </a:cubicBezTo>
                  <a:cubicBezTo>
                    <a:pt x="40924" y="66964"/>
                    <a:pt x="41820" y="65832"/>
                    <a:pt x="42076" y="65307"/>
                  </a:cubicBezTo>
                  <a:cubicBezTo>
                    <a:pt x="42113" y="65231"/>
                    <a:pt x="42053" y="65121"/>
                    <a:pt x="41973" y="65121"/>
                  </a:cubicBezTo>
                  <a:cubicBezTo>
                    <a:pt x="41953" y="65121"/>
                    <a:pt x="41932" y="65127"/>
                    <a:pt x="41911" y="65143"/>
                  </a:cubicBezTo>
                  <a:cubicBezTo>
                    <a:pt x="41105" y="65745"/>
                    <a:pt x="41131" y="65686"/>
                    <a:pt x="40696" y="66131"/>
                  </a:cubicBezTo>
                  <a:lnTo>
                    <a:pt x="40696" y="66131"/>
                  </a:lnTo>
                  <a:cubicBezTo>
                    <a:pt x="41366" y="65444"/>
                    <a:pt x="42037" y="64759"/>
                    <a:pt x="42702" y="64063"/>
                  </a:cubicBezTo>
                  <a:cubicBezTo>
                    <a:pt x="43834" y="62879"/>
                    <a:pt x="44870" y="61644"/>
                    <a:pt x="45800" y="60318"/>
                  </a:cubicBezTo>
                  <a:cubicBezTo>
                    <a:pt x="48649" y="57524"/>
                    <a:pt x="51317" y="54501"/>
                    <a:pt x="53407" y="51328"/>
                  </a:cubicBezTo>
                  <a:cubicBezTo>
                    <a:pt x="53436" y="51360"/>
                    <a:pt x="53478" y="51379"/>
                    <a:pt x="53520" y="51379"/>
                  </a:cubicBezTo>
                  <a:cubicBezTo>
                    <a:pt x="53528" y="51379"/>
                    <a:pt x="53535" y="51379"/>
                    <a:pt x="53543" y="51377"/>
                  </a:cubicBezTo>
                  <a:cubicBezTo>
                    <a:pt x="54065" y="51276"/>
                    <a:pt x="54571" y="51097"/>
                    <a:pt x="55038" y="50840"/>
                  </a:cubicBezTo>
                  <a:lnTo>
                    <a:pt x="55038" y="50840"/>
                  </a:lnTo>
                  <a:cubicBezTo>
                    <a:pt x="54839" y="51123"/>
                    <a:pt x="54640" y="51403"/>
                    <a:pt x="54458" y="51701"/>
                  </a:cubicBezTo>
                  <a:cubicBezTo>
                    <a:pt x="54400" y="51795"/>
                    <a:pt x="54477" y="51922"/>
                    <a:pt x="54579" y="51922"/>
                  </a:cubicBezTo>
                  <a:cubicBezTo>
                    <a:pt x="54593" y="51922"/>
                    <a:pt x="54608" y="51920"/>
                    <a:pt x="54623" y="51914"/>
                  </a:cubicBezTo>
                  <a:cubicBezTo>
                    <a:pt x="55295" y="51683"/>
                    <a:pt x="55939" y="51366"/>
                    <a:pt x="56534" y="50973"/>
                  </a:cubicBezTo>
                  <a:lnTo>
                    <a:pt x="56534" y="50973"/>
                  </a:lnTo>
                  <a:cubicBezTo>
                    <a:pt x="56098" y="51455"/>
                    <a:pt x="55656" y="51932"/>
                    <a:pt x="55229" y="52423"/>
                  </a:cubicBezTo>
                  <a:cubicBezTo>
                    <a:pt x="55131" y="52539"/>
                    <a:pt x="55222" y="52675"/>
                    <a:pt x="55338" y="52675"/>
                  </a:cubicBezTo>
                  <a:cubicBezTo>
                    <a:pt x="55372" y="52675"/>
                    <a:pt x="55408" y="52664"/>
                    <a:pt x="55442" y="52636"/>
                  </a:cubicBezTo>
                  <a:cubicBezTo>
                    <a:pt x="57178" y="51222"/>
                    <a:pt x="58869" y="49758"/>
                    <a:pt x="60570" y="48303"/>
                  </a:cubicBezTo>
                  <a:cubicBezTo>
                    <a:pt x="61572" y="47444"/>
                    <a:pt x="61961" y="47129"/>
                    <a:pt x="62007" y="47129"/>
                  </a:cubicBezTo>
                  <a:cubicBezTo>
                    <a:pt x="62094" y="47129"/>
                    <a:pt x="60901" y="48304"/>
                    <a:pt x="60376" y="49004"/>
                  </a:cubicBezTo>
                  <a:cubicBezTo>
                    <a:pt x="60290" y="49118"/>
                    <a:pt x="60408" y="49229"/>
                    <a:pt x="60522" y="49229"/>
                  </a:cubicBezTo>
                  <a:cubicBezTo>
                    <a:pt x="60544" y="49229"/>
                    <a:pt x="60567" y="49225"/>
                    <a:pt x="60587" y="49215"/>
                  </a:cubicBezTo>
                  <a:cubicBezTo>
                    <a:pt x="61404" y="48836"/>
                    <a:pt x="62747" y="47558"/>
                    <a:pt x="62958" y="47558"/>
                  </a:cubicBezTo>
                  <a:cubicBezTo>
                    <a:pt x="63044" y="47558"/>
                    <a:pt x="62940" y="47773"/>
                    <a:pt x="62530" y="48355"/>
                  </a:cubicBezTo>
                  <a:cubicBezTo>
                    <a:pt x="62446" y="48473"/>
                    <a:pt x="62563" y="48585"/>
                    <a:pt x="62679" y="48585"/>
                  </a:cubicBezTo>
                  <a:cubicBezTo>
                    <a:pt x="62702" y="48585"/>
                    <a:pt x="62725" y="48581"/>
                    <a:pt x="62747" y="48571"/>
                  </a:cubicBezTo>
                  <a:cubicBezTo>
                    <a:pt x="63448" y="48242"/>
                    <a:pt x="63927" y="47901"/>
                    <a:pt x="64502" y="47362"/>
                  </a:cubicBezTo>
                  <a:cubicBezTo>
                    <a:pt x="64616" y="47249"/>
                    <a:pt x="64506" y="47090"/>
                    <a:pt x="64381" y="47090"/>
                  </a:cubicBezTo>
                  <a:cubicBezTo>
                    <a:pt x="64346" y="47090"/>
                    <a:pt x="64309" y="47103"/>
                    <a:pt x="64277" y="47134"/>
                  </a:cubicBezTo>
                  <a:cubicBezTo>
                    <a:pt x="63979" y="47415"/>
                    <a:pt x="63662" y="47683"/>
                    <a:pt x="63560" y="47683"/>
                  </a:cubicBezTo>
                  <a:cubicBezTo>
                    <a:pt x="63461" y="47683"/>
                    <a:pt x="63566" y="47428"/>
                    <a:pt x="64092" y="46680"/>
                  </a:cubicBezTo>
                  <a:cubicBezTo>
                    <a:pt x="64172" y="46567"/>
                    <a:pt x="64063" y="46447"/>
                    <a:pt x="63950" y="46447"/>
                  </a:cubicBezTo>
                  <a:cubicBezTo>
                    <a:pt x="63914" y="46447"/>
                    <a:pt x="63877" y="46460"/>
                    <a:pt x="63847" y="46490"/>
                  </a:cubicBezTo>
                  <a:cubicBezTo>
                    <a:pt x="62292" y="48027"/>
                    <a:pt x="61648" y="48558"/>
                    <a:pt x="61504" y="48558"/>
                  </a:cubicBezTo>
                  <a:cubicBezTo>
                    <a:pt x="61245" y="48558"/>
                    <a:pt x="62614" y="46830"/>
                    <a:pt x="63203" y="46169"/>
                  </a:cubicBezTo>
                  <a:cubicBezTo>
                    <a:pt x="63308" y="46053"/>
                    <a:pt x="63212" y="45914"/>
                    <a:pt x="63092" y="45914"/>
                  </a:cubicBezTo>
                  <a:cubicBezTo>
                    <a:pt x="63057" y="45914"/>
                    <a:pt x="63021" y="45926"/>
                    <a:pt x="62986" y="45953"/>
                  </a:cubicBezTo>
                  <a:cubicBezTo>
                    <a:pt x="60777" y="47695"/>
                    <a:pt x="58666" y="49546"/>
                    <a:pt x="56520" y="51366"/>
                  </a:cubicBezTo>
                  <a:lnTo>
                    <a:pt x="56520" y="51366"/>
                  </a:lnTo>
                  <a:cubicBezTo>
                    <a:pt x="58680" y="49533"/>
                    <a:pt x="60566" y="47235"/>
                    <a:pt x="62660" y="45303"/>
                  </a:cubicBezTo>
                  <a:cubicBezTo>
                    <a:pt x="62773" y="45202"/>
                    <a:pt x="62670" y="45058"/>
                    <a:pt x="62551" y="45058"/>
                  </a:cubicBezTo>
                  <a:cubicBezTo>
                    <a:pt x="62518" y="45058"/>
                    <a:pt x="62484" y="45069"/>
                    <a:pt x="62452" y="45095"/>
                  </a:cubicBezTo>
                  <a:cubicBezTo>
                    <a:pt x="61777" y="45655"/>
                    <a:pt x="61153" y="46265"/>
                    <a:pt x="60535" y="46882"/>
                  </a:cubicBezTo>
                  <a:cubicBezTo>
                    <a:pt x="60368" y="47041"/>
                    <a:pt x="60180" y="47214"/>
                    <a:pt x="59958" y="47425"/>
                  </a:cubicBezTo>
                  <a:cubicBezTo>
                    <a:pt x="59196" y="48144"/>
                    <a:pt x="58465" y="48892"/>
                    <a:pt x="57746" y="49648"/>
                  </a:cubicBezTo>
                  <a:cubicBezTo>
                    <a:pt x="57325" y="50035"/>
                    <a:pt x="56900" y="50416"/>
                    <a:pt x="56447" y="50768"/>
                  </a:cubicBezTo>
                  <a:lnTo>
                    <a:pt x="56216" y="50047"/>
                  </a:lnTo>
                  <a:cubicBezTo>
                    <a:pt x="57305" y="49160"/>
                    <a:pt x="58246" y="47991"/>
                    <a:pt x="59138" y="46952"/>
                  </a:cubicBezTo>
                  <a:cubicBezTo>
                    <a:pt x="60079" y="46103"/>
                    <a:pt x="61023" y="45260"/>
                    <a:pt x="61904" y="44330"/>
                  </a:cubicBezTo>
                  <a:cubicBezTo>
                    <a:pt x="61991" y="44238"/>
                    <a:pt x="61910" y="44080"/>
                    <a:pt x="61803" y="44080"/>
                  </a:cubicBezTo>
                  <a:cubicBezTo>
                    <a:pt x="61780" y="44080"/>
                    <a:pt x="61755" y="44087"/>
                    <a:pt x="61730" y="44105"/>
                  </a:cubicBezTo>
                  <a:cubicBezTo>
                    <a:pt x="60651" y="44879"/>
                    <a:pt x="59744" y="45820"/>
                    <a:pt x="58861" y="46796"/>
                  </a:cubicBezTo>
                  <a:cubicBezTo>
                    <a:pt x="58433" y="47197"/>
                    <a:pt x="58044" y="47564"/>
                    <a:pt x="57847" y="47737"/>
                  </a:cubicBezTo>
                  <a:cubicBezTo>
                    <a:pt x="57048" y="48441"/>
                    <a:pt x="56311" y="49212"/>
                    <a:pt x="55645" y="50041"/>
                  </a:cubicBezTo>
                  <a:cubicBezTo>
                    <a:pt x="55408" y="50237"/>
                    <a:pt x="55165" y="50428"/>
                    <a:pt x="54905" y="50612"/>
                  </a:cubicBezTo>
                  <a:cubicBezTo>
                    <a:pt x="55379" y="50275"/>
                    <a:pt x="57331" y="47382"/>
                    <a:pt x="58130" y="46539"/>
                  </a:cubicBezTo>
                  <a:cubicBezTo>
                    <a:pt x="58555" y="46091"/>
                    <a:pt x="58979" y="45641"/>
                    <a:pt x="59403" y="45193"/>
                  </a:cubicBezTo>
                  <a:cubicBezTo>
                    <a:pt x="60613" y="44140"/>
                    <a:pt x="61777" y="43040"/>
                    <a:pt x="62680" y="41715"/>
                  </a:cubicBezTo>
                  <a:cubicBezTo>
                    <a:pt x="62750" y="41614"/>
                    <a:pt x="62649" y="41501"/>
                    <a:pt x="62549" y="41501"/>
                  </a:cubicBezTo>
                  <a:cubicBezTo>
                    <a:pt x="62516" y="41501"/>
                    <a:pt x="62484" y="41513"/>
                    <a:pt x="62458" y="41541"/>
                  </a:cubicBezTo>
                  <a:cubicBezTo>
                    <a:pt x="61468" y="42604"/>
                    <a:pt x="60469" y="43655"/>
                    <a:pt x="59470" y="44708"/>
                  </a:cubicBezTo>
                  <a:cubicBezTo>
                    <a:pt x="59204" y="44919"/>
                    <a:pt x="58944" y="45127"/>
                    <a:pt x="58705" y="45335"/>
                  </a:cubicBezTo>
                  <a:cubicBezTo>
                    <a:pt x="56257" y="47460"/>
                    <a:pt x="53979" y="49775"/>
                    <a:pt x="51759" y="52134"/>
                  </a:cubicBezTo>
                  <a:cubicBezTo>
                    <a:pt x="49692" y="53883"/>
                    <a:pt x="47763" y="55780"/>
                    <a:pt x="45768" y="57625"/>
                  </a:cubicBezTo>
                  <a:cubicBezTo>
                    <a:pt x="44616" y="58693"/>
                    <a:pt x="43407" y="59683"/>
                    <a:pt x="42240" y="60705"/>
                  </a:cubicBezTo>
                  <a:cubicBezTo>
                    <a:pt x="46966" y="55766"/>
                    <a:pt x="52183" y="51250"/>
                    <a:pt x="56915" y="46314"/>
                  </a:cubicBezTo>
                  <a:cubicBezTo>
                    <a:pt x="57524" y="45678"/>
                    <a:pt x="58119" y="45032"/>
                    <a:pt x="58719" y="44391"/>
                  </a:cubicBezTo>
                  <a:cubicBezTo>
                    <a:pt x="60105" y="43028"/>
                    <a:pt x="61436" y="41619"/>
                    <a:pt x="62660" y="40130"/>
                  </a:cubicBezTo>
                  <a:cubicBezTo>
                    <a:pt x="62748" y="40022"/>
                    <a:pt x="62656" y="39878"/>
                    <a:pt x="62551" y="39878"/>
                  </a:cubicBezTo>
                  <a:cubicBezTo>
                    <a:pt x="62519" y="39878"/>
                    <a:pt x="62485" y="39892"/>
                    <a:pt x="62455" y="39925"/>
                  </a:cubicBezTo>
                  <a:cubicBezTo>
                    <a:pt x="60760" y="41787"/>
                    <a:pt x="58985" y="43597"/>
                    <a:pt x="57180" y="45384"/>
                  </a:cubicBezTo>
                  <a:cubicBezTo>
                    <a:pt x="55422" y="46949"/>
                    <a:pt x="53601" y="48456"/>
                    <a:pt x="51897" y="50058"/>
                  </a:cubicBezTo>
                  <a:cubicBezTo>
                    <a:pt x="47009" y="54648"/>
                    <a:pt x="42627" y="59787"/>
                    <a:pt x="37690" y="64305"/>
                  </a:cubicBezTo>
                  <a:cubicBezTo>
                    <a:pt x="36450" y="65439"/>
                    <a:pt x="35935" y="65876"/>
                    <a:pt x="35879" y="65876"/>
                  </a:cubicBezTo>
                  <a:cubicBezTo>
                    <a:pt x="35706" y="65876"/>
                    <a:pt x="39810" y="61803"/>
                    <a:pt x="40606" y="61075"/>
                  </a:cubicBezTo>
                  <a:cubicBezTo>
                    <a:pt x="43516" y="58416"/>
                    <a:pt x="46250" y="55558"/>
                    <a:pt x="49025" y="52755"/>
                  </a:cubicBezTo>
                  <a:cubicBezTo>
                    <a:pt x="53361" y="48375"/>
                    <a:pt x="58742" y="44272"/>
                    <a:pt x="62025" y="39015"/>
                  </a:cubicBezTo>
                  <a:cubicBezTo>
                    <a:pt x="62088" y="38915"/>
                    <a:pt x="62000" y="38824"/>
                    <a:pt x="61907" y="38824"/>
                  </a:cubicBezTo>
                  <a:cubicBezTo>
                    <a:pt x="61876" y="38824"/>
                    <a:pt x="61844" y="38834"/>
                    <a:pt x="61817" y="38856"/>
                  </a:cubicBezTo>
                  <a:cubicBezTo>
                    <a:pt x="61750" y="38914"/>
                    <a:pt x="61683" y="38972"/>
                    <a:pt x="61616" y="39030"/>
                  </a:cubicBezTo>
                  <a:lnTo>
                    <a:pt x="61616" y="39030"/>
                  </a:lnTo>
                  <a:cubicBezTo>
                    <a:pt x="61689" y="38932"/>
                    <a:pt x="61588" y="38803"/>
                    <a:pt x="61474" y="38803"/>
                  </a:cubicBezTo>
                  <a:cubicBezTo>
                    <a:pt x="61440" y="38803"/>
                    <a:pt x="61404" y="38815"/>
                    <a:pt x="61372" y="38842"/>
                  </a:cubicBezTo>
                  <a:cubicBezTo>
                    <a:pt x="60122" y="39876"/>
                    <a:pt x="58895" y="40958"/>
                    <a:pt x="57680" y="42058"/>
                  </a:cubicBezTo>
                  <a:cubicBezTo>
                    <a:pt x="58838" y="40745"/>
                    <a:pt x="59917" y="39388"/>
                    <a:pt x="60856" y="37947"/>
                  </a:cubicBezTo>
                  <a:cubicBezTo>
                    <a:pt x="60922" y="37843"/>
                    <a:pt x="60828" y="37726"/>
                    <a:pt x="60723" y="37726"/>
                  </a:cubicBezTo>
                  <a:cubicBezTo>
                    <a:pt x="60700" y="37726"/>
                    <a:pt x="60676" y="37732"/>
                    <a:pt x="60653" y="37745"/>
                  </a:cubicBezTo>
                  <a:cubicBezTo>
                    <a:pt x="59608" y="38348"/>
                    <a:pt x="58685" y="39064"/>
                    <a:pt x="57824" y="39844"/>
                  </a:cubicBezTo>
                  <a:cubicBezTo>
                    <a:pt x="58638" y="38946"/>
                    <a:pt x="59432" y="38042"/>
                    <a:pt x="60192" y="37121"/>
                  </a:cubicBezTo>
                  <a:cubicBezTo>
                    <a:pt x="60294" y="36999"/>
                    <a:pt x="60201" y="36858"/>
                    <a:pt x="60080" y="36858"/>
                  </a:cubicBezTo>
                  <a:cubicBezTo>
                    <a:pt x="60044" y="36858"/>
                    <a:pt x="60006" y="36870"/>
                    <a:pt x="59969" y="36899"/>
                  </a:cubicBezTo>
                  <a:cubicBezTo>
                    <a:pt x="56467" y="39659"/>
                    <a:pt x="53188" y="42676"/>
                    <a:pt x="50009" y="45808"/>
                  </a:cubicBezTo>
                  <a:cubicBezTo>
                    <a:pt x="52977" y="42760"/>
                    <a:pt x="55971" y="39746"/>
                    <a:pt x="59216" y="37006"/>
                  </a:cubicBezTo>
                  <a:cubicBezTo>
                    <a:pt x="59338" y="36904"/>
                    <a:pt x="59220" y="36757"/>
                    <a:pt x="59092" y="36757"/>
                  </a:cubicBezTo>
                  <a:cubicBezTo>
                    <a:pt x="59072" y="36757"/>
                    <a:pt x="59051" y="36761"/>
                    <a:pt x="59031" y="36769"/>
                  </a:cubicBezTo>
                  <a:cubicBezTo>
                    <a:pt x="58685" y="36925"/>
                    <a:pt x="58350" y="37104"/>
                    <a:pt x="58029" y="37306"/>
                  </a:cubicBezTo>
                  <a:cubicBezTo>
                    <a:pt x="57740" y="37667"/>
                    <a:pt x="56828" y="38701"/>
                    <a:pt x="56398" y="39090"/>
                  </a:cubicBezTo>
                  <a:cubicBezTo>
                    <a:pt x="56049" y="39408"/>
                    <a:pt x="55722" y="39751"/>
                    <a:pt x="55382" y="40081"/>
                  </a:cubicBezTo>
                  <a:cubicBezTo>
                    <a:pt x="55748" y="39682"/>
                    <a:pt x="56124" y="39292"/>
                    <a:pt x="56488" y="38894"/>
                  </a:cubicBezTo>
                  <a:cubicBezTo>
                    <a:pt x="57189" y="38126"/>
                    <a:pt x="57613" y="37673"/>
                    <a:pt x="57859" y="37422"/>
                  </a:cubicBezTo>
                  <a:lnTo>
                    <a:pt x="57859" y="37422"/>
                  </a:lnTo>
                  <a:cubicBezTo>
                    <a:pt x="57697" y="37528"/>
                    <a:pt x="57536" y="37632"/>
                    <a:pt x="57385" y="37748"/>
                  </a:cubicBezTo>
                  <a:cubicBezTo>
                    <a:pt x="57922" y="37248"/>
                    <a:pt x="58448" y="36737"/>
                    <a:pt x="58991" y="36244"/>
                  </a:cubicBezTo>
                  <a:cubicBezTo>
                    <a:pt x="59094" y="36151"/>
                    <a:pt x="58999" y="36013"/>
                    <a:pt x="58889" y="36013"/>
                  </a:cubicBezTo>
                  <a:cubicBezTo>
                    <a:pt x="58858" y="36013"/>
                    <a:pt x="58826" y="36024"/>
                    <a:pt x="58797" y="36050"/>
                  </a:cubicBezTo>
                  <a:cubicBezTo>
                    <a:pt x="58110" y="36654"/>
                    <a:pt x="57437" y="37266"/>
                    <a:pt x="56765" y="37884"/>
                  </a:cubicBezTo>
                  <a:cubicBezTo>
                    <a:pt x="57313" y="37326"/>
                    <a:pt x="57850" y="36752"/>
                    <a:pt x="58364" y="36154"/>
                  </a:cubicBezTo>
                  <a:cubicBezTo>
                    <a:pt x="58470" y="36033"/>
                    <a:pt x="58359" y="35869"/>
                    <a:pt x="58239" y="35869"/>
                  </a:cubicBezTo>
                  <a:cubicBezTo>
                    <a:pt x="58202" y="35869"/>
                    <a:pt x="58163" y="35885"/>
                    <a:pt x="58130" y="35923"/>
                  </a:cubicBezTo>
                  <a:cubicBezTo>
                    <a:pt x="58003" y="36071"/>
                    <a:pt x="57862" y="36206"/>
                    <a:pt x="57732" y="36353"/>
                  </a:cubicBezTo>
                  <a:cubicBezTo>
                    <a:pt x="57723" y="36359"/>
                    <a:pt x="57715" y="36353"/>
                    <a:pt x="57706" y="36362"/>
                  </a:cubicBezTo>
                  <a:cubicBezTo>
                    <a:pt x="53849" y="39448"/>
                    <a:pt x="50194" y="42838"/>
                    <a:pt x="46637" y="46337"/>
                  </a:cubicBezTo>
                  <a:cubicBezTo>
                    <a:pt x="44172" y="48346"/>
                    <a:pt x="41726" y="50373"/>
                    <a:pt x="39489" y="52581"/>
                  </a:cubicBezTo>
                  <a:cubicBezTo>
                    <a:pt x="36394" y="55630"/>
                    <a:pt x="33596" y="58938"/>
                    <a:pt x="30773" y="62233"/>
                  </a:cubicBezTo>
                  <a:cubicBezTo>
                    <a:pt x="29468" y="63754"/>
                    <a:pt x="28056" y="65151"/>
                    <a:pt x="26616" y="66523"/>
                  </a:cubicBezTo>
                  <a:cubicBezTo>
                    <a:pt x="31010" y="61670"/>
                    <a:pt x="35228" y="56646"/>
                    <a:pt x="39815" y="51958"/>
                  </a:cubicBezTo>
                  <a:cubicBezTo>
                    <a:pt x="43100" y="48603"/>
                    <a:pt x="46600" y="45476"/>
                    <a:pt x="50084" y="42335"/>
                  </a:cubicBezTo>
                  <a:cubicBezTo>
                    <a:pt x="52645" y="40026"/>
                    <a:pt x="55757" y="37993"/>
                    <a:pt x="57743" y="35152"/>
                  </a:cubicBezTo>
                  <a:cubicBezTo>
                    <a:pt x="57830" y="35030"/>
                    <a:pt x="57711" y="34912"/>
                    <a:pt x="57590" y="34912"/>
                  </a:cubicBezTo>
                  <a:cubicBezTo>
                    <a:pt x="57566" y="34912"/>
                    <a:pt x="57541" y="34917"/>
                    <a:pt x="57518" y="34927"/>
                  </a:cubicBezTo>
                  <a:cubicBezTo>
                    <a:pt x="57458" y="34956"/>
                    <a:pt x="57403" y="34991"/>
                    <a:pt x="57342" y="35020"/>
                  </a:cubicBezTo>
                  <a:cubicBezTo>
                    <a:pt x="57432" y="34933"/>
                    <a:pt x="57524" y="34846"/>
                    <a:pt x="57613" y="34757"/>
                  </a:cubicBezTo>
                  <a:cubicBezTo>
                    <a:pt x="57726" y="34644"/>
                    <a:pt x="57623" y="34471"/>
                    <a:pt x="57491" y="34471"/>
                  </a:cubicBezTo>
                  <a:cubicBezTo>
                    <a:pt x="57464" y="34471"/>
                    <a:pt x="57436" y="34478"/>
                    <a:pt x="57408" y="34494"/>
                  </a:cubicBezTo>
                  <a:cubicBezTo>
                    <a:pt x="56464" y="35023"/>
                    <a:pt x="55567" y="35669"/>
                    <a:pt x="54692" y="36359"/>
                  </a:cubicBezTo>
                  <a:cubicBezTo>
                    <a:pt x="55500" y="35513"/>
                    <a:pt x="56291" y="34653"/>
                    <a:pt x="57068" y="33781"/>
                  </a:cubicBezTo>
                  <a:cubicBezTo>
                    <a:pt x="57160" y="33674"/>
                    <a:pt x="57075" y="33503"/>
                    <a:pt x="56956" y="33503"/>
                  </a:cubicBezTo>
                  <a:cubicBezTo>
                    <a:pt x="56930" y="33503"/>
                    <a:pt x="56902" y="33511"/>
                    <a:pt x="56874" y="33530"/>
                  </a:cubicBezTo>
                  <a:cubicBezTo>
                    <a:pt x="55552" y="34431"/>
                    <a:pt x="54276" y="35392"/>
                    <a:pt x="53014" y="36377"/>
                  </a:cubicBezTo>
                  <a:cubicBezTo>
                    <a:pt x="54187" y="35178"/>
                    <a:pt x="55336" y="33966"/>
                    <a:pt x="56424" y="32707"/>
                  </a:cubicBezTo>
                  <a:cubicBezTo>
                    <a:pt x="56530" y="32586"/>
                    <a:pt x="56423" y="32422"/>
                    <a:pt x="56301" y="32422"/>
                  </a:cubicBezTo>
                  <a:cubicBezTo>
                    <a:pt x="56263" y="32422"/>
                    <a:pt x="56225" y="32437"/>
                    <a:pt x="56190" y="32473"/>
                  </a:cubicBezTo>
                  <a:cubicBezTo>
                    <a:pt x="50026" y="39009"/>
                    <a:pt x="42676" y="44275"/>
                    <a:pt x="36336" y="50641"/>
                  </a:cubicBezTo>
                  <a:cubicBezTo>
                    <a:pt x="33218" y="53768"/>
                    <a:pt x="30227" y="57001"/>
                    <a:pt x="27011" y="60030"/>
                  </a:cubicBezTo>
                  <a:cubicBezTo>
                    <a:pt x="27825" y="59071"/>
                    <a:pt x="28631" y="58145"/>
                    <a:pt x="29436" y="57302"/>
                  </a:cubicBezTo>
                  <a:cubicBezTo>
                    <a:pt x="29993" y="56724"/>
                    <a:pt x="30533" y="56127"/>
                    <a:pt x="31082" y="55540"/>
                  </a:cubicBezTo>
                  <a:cubicBezTo>
                    <a:pt x="32840" y="53745"/>
                    <a:pt x="34604" y="51961"/>
                    <a:pt x="36417" y="50246"/>
                  </a:cubicBezTo>
                  <a:cubicBezTo>
                    <a:pt x="40055" y="46802"/>
                    <a:pt x="43845" y="43528"/>
                    <a:pt x="47434" y="40031"/>
                  </a:cubicBezTo>
                  <a:cubicBezTo>
                    <a:pt x="50249" y="37289"/>
                    <a:pt x="53736" y="34907"/>
                    <a:pt x="55896" y="31587"/>
                  </a:cubicBezTo>
                  <a:cubicBezTo>
                    <a:pt x="55959" y="31491"/>
                    <a:pt x="55867" y="31364"/>
                    <a:pt x="55766" y="31364"/>
                  </a:cubicBezTo>
                  <a:cubicBezTo>
                    <a:pt x="55742" y="31364"/>
                    <a:pt x="55717" y="31371"/>
                    <a:pt x="55694" y="31388"/>
                  </a:cubicBezTo>
                  <a:cubicBezTo>
                    <a:pt x="55012" y="31870"/>
                    <a:pt x="54340" y="32361"/>
                    <a:pt x="53678" y="32863"/>
                  </a:cubicBezTo>
                  <a:cubicBezTo>
                    <a:pt x="54071" y="32410"/>
                    <a:pt x="54464" y="31959"/>
                    <a:pt x="54822" y="31483"/>
                  </a:cubicBezTo>
                  <a:cubicBezTo>
                    <a:pt x="54900" y="31376"/>
                    <a:pt x="54790" y="31257"/>
                    <a:pt x="54682" y="31257"/>
                  </a:cubicBezTo>
                  <a:cubicBezTo>
                    <a:pt x="54648" y="31257"/>
                    <a:pt x="54613" y="31270"/>
                    <a:pt x="54585" y="31298"/>
                  </a:cubicBezTo>
                  <a:cubicBezTo>
                    <a:pt x="53228" y="32698"/>
                    <a:pt x="51845" y="34070"/>
                    <a:pt x="50459" y="35438"/>
                  </a:cubicBezTo>
                  <a:cubicBezTo>
                    <a:pt x="48696" y="36914"/>
                    <a:pt x="46986" y="38447"/>
                    <a:pt x="45335" y="40034"/>
                  </a:cubicBezTo>
                  <a:cubicBezTo>
                    <a:pt x="44097" y="41033"/>
                    <a:pt x="42852" y="42026"/>
                    <a:pt x="41614" y="43028"/>
                  </a:cubicBezTo>
                  <a:cubicBezTo>
                    <a:pt x="45595" y="39385"/>
                    <a:pt x="49651" y="35814"/>
                    <a:pt x="53508" y="32052"/>
                  </a:cubicBezTo>
                  <a:cubicBezTo>
                    <a:pt x="53616" y="31946"/>
                    <a:pt x="53511" y="31792"/>
                    <a:pt x="53392" y="31792"/>
                  </a:cubicBezTo>
                  <a:cubicBezTo>
                    <a:pt x="53358" y="31792"/>
                    <a:pt x="53323" y="31805"/>
                    <a:pt x="53292" y="31835"/>
                  </a:cubicBezTo>
                  <a:cubicBezTo>
                    <a:pt x="52310" y="32785"/>
                    <a:pt x="51323" y="33729"/>
                    <a:pt x="50332" y="34665"/>
                  </a:cubicBezTo>
                  <a:cubicBezTo>
                    <a:pt x="50933" y="34032"/>
                    <a:pt x="51499" y="33368"/>
                    <a:pt x="52027" y="32673"/>
                  </a:cubicBezTo>
                  <a:cubicBezTo>
                    <a:pt x="52107" y="32567"/>
                    <a:pt x="51996" y="32429"/>
                    <a:pt x="51884" y="32429"/>
                  </a:cubicBezTo>
                  <a:cubicBezTo>
                    <a:pt x="51858" y="32429"/>
                    <a:pt x="51832" y="32436"/>
                    <a:pt x="51808" y="32453"/>
                  </a:cubicBezTo>
                  <a:cubicBezTo>
                    <a:pt x="51378" y="32745"/>
                    <a:pt x="50950" y="33036"/>
                    <a:pt x="50526" y="33331"/>
                  </a:cubicBezTo>
                  <a:cubicBezTo>
                    <a:pt x="51106" y="32618"/>
                    <a:pt x="51675" y="31893"/>
                    <a:pt x="52229" y="31154"/>
                  </a:cubicBezTo>
                  <a:cubicBezTo>
                    <a:pt x="52308" y="31046"/>
                    <a:pt x="52204" y="30949"/>
                    <a:pt x="52097" y="30949"/>
                  </a:cubicBezTo>
                  <a:cubicBezTo>
                    <a:pt x="52063" y="30949"/>
                    <a:pt x="52030" y="30959"/>
                    <a:pt x="52001" y="30981"/>
                  </a:cubicBezTo>
                  <a:cubicBezTo>
                    <a:pt x="50765" y="31974"/>
                    <a:pt x="49631" y="33056"/>
                    <a:pt x="48505" y="34171"/>
                  </a:cubicBezTo>
                  <a:cubicBezTo>
                    <a:pt x="47824" y="34844"/>
                    <a:pt x="47137" y="35508"/>
                    <a:pt x="46435" y="36157"/>
                  </a:cubicBezTo>
                  <a:cubicBezTo>
                    <a:pt x="46281" y="36298"/>
                    <a:pt x="45080" y="37457"/>
                    <a:pt x="45008" y="37457"/>
                  </a:cubicBezTo>
                  <a:cubicBezTo>
                    <a:pt x="44980" y="37457"/>
                    <a:pt x="45125" y="37280"/>
                    <a:pt x="45572" y="36795"/>
                  </a:cubicBezTo>
                  <a:cubicBezTo>
                    <a:pt x="47578" y="34621"/>
                    <a:pt x="50009" y="32981"/>
                    <a:pt x="51707" y="30519"/>
                  </a:cubicBezTo>
                  <a:cubicBezTo>
                    <a:pt x="51782" y="30408"/>
                    <a:pt x="51675" y="30267"/>
                    <a:pt x="51559" y="30267"/>
                  </a:cubicBezTo>
                  <a:cubicBezTo>
                    <a:pt x="51533" y="30267"/>
                    <a:pt x="51507" y="30274"/>
                    <a:pt x="51481" y="30291"/>
                  </a:cubicBezTo>
                  <a:cubicBezTo>
                    <a:pt x="49365" y="31714"/>
                    <a:pt x="47512" y="33412"/>
                    <a:pt x="45667" y="35167"/>
                  </a:cubicBezTo>
                  <a:cubicBezTo>
                    <a:pt x="47119" y="33784"/>
                    <a:pt x="48958" y="31974"/>
                    <a:pt x="50555" y="30230"/>
                  </a:cubicBezTo>
                  <a:cubicBezTo>
                    <a:pt x="50586" y="30198"/>
                    <a:pt x="50618" y="30169"/>
                    <a:pt x="50650" y="30138"/>
                  </a:cubicBezTo>
                  <a:cubicBezTo>
                    <a:pt x="50647" y="30138"/>
                    <a:pt x="50644" y="30138"/>
                    <a:pt x="50641" y="30135"/>
                  </a:cubicBezTo>
                  <a:cubicBezTo>
                    <a:pt x="50843" y="29913"/>
                    <a:pt x="51057" y="29687"/>
                    <a:pt x="51248" y="29471"/>
                  </a:cubicBezTo>
                  <a:cubicBezTo>
                    <a:pt x="51353" y="29352"/>
                    <a:pt x="51246" y="29189"/>
                    <a:pt x="51126" y="29189"/>
                  </a:cubicBezTo>
                  <a:cubicBezTo>
                    <a:pt x="51089" y="29189"/>
                    <a:pt x="51050" y="29205"/>
                    <a:pt x="51017" y="29243"/>
                  </a:cubicBezTo>
                  <a:cubicBezTo>
                    <a:pt x="50783" y="29505"/>
                    <a:pt x="50532" y="29751"/>
                    <a:pt x="50286" y="30002"/>
                  </a:cubicBezTo>
                  <a:cubicBezTo>
                    <a:pt x="50084" y="30002"/>
                    <a:pt x="49914" y="30178"/>
                    <a:pt x="49772" y="30516"/>
                  </a:cubicBezTo>
                  <a:cubicBezTo>
                    <a:pt x="48670" y="31573"/>
                    <a:pt x="47483" y="32531"/>
                    <a:pt x="46276" y="33490"/>
                  </a:cubicBezTo>
                  <a:cubicBezTo>
                    <a:pt x="45869" y="33813"/>
                    <a:pt x="45683" y="33942"/>
                    <a:pt x="45644" y="33942"/>
                  </a:cubicBezTo>
                  <a:cubicBezTo>
                    <a:pt x="45501" y="33942"/>
                    <a:pt x="47372" y="32183"/>
                    <a:pt x="47622" y="31922"/>
                  </a:cubicBezTo>
                  <a:cubicBezTo>
                    <a:pt x="48528" y="30981"/>
                    <a:pt x="49475" y="30083"/>
                    <a:pt x="50384" y="29145"/>
                  </a:cubicBezTo>
                  <a:cubicBezTo>
                    <a:pt x="50484" y="29040"/>
                    <a:pt x="50393" y="28870"/>
                    <a:pt x="50272" y="28870"/>
                  </a:cubicBezTo>
                  <a:cubicBezTo>
                    <a:pt x="50246" y="28870"/>
                    <a:pt x="50218" y="28878"/>
                    <a:pt x="50191" y="28896"/>
                  </a:cubicBezTo>
                  <a:cubicBezTo>
                    <a:pt x="48823" y="29809"/>
                    <a:pt x="47633" y="30859"/>
                    <a:pt x="46423" y="31971"/>
                  </a:cubicBezTo>
                  <a:cubicBezTo>
                    <a:pt x="45907" y="32446"/>
                    <a:pt x="45704" y="32622"/>
                    <a:pt x="45687" y="32622"/>
                  </a:cubicBezTo>
                  <a:cubicBezTo>
                    <a:pt x="45641" y="32622"/>
                    <a:pt x="46859" y="31423"/>
                    <a:pt x="47024" y="31252"/>
                  </a:cubicBezTo>
                  <a:cubicBezTo>
                    <a:pt x="47902" y="30348"/>
                    <a:pt x="48915" y="29560"/>
                    <a:pt x="49847" y="28717"/>
                  </a:cubicBezTo>
                  <a:cubicBezTo>
                    <a:pt x="49963" y="28614"/>
                    <a:pt x="49858" y="28437"/>
                    <a:pt x="49728" y="28437"/>
                  </a:cubicBezTo>
                  <a:cubicBezTo>
                    <a:pt x="49702" y="28437"/>
                    <a:pt x="49675" y="28444"/>
                    <a:pt x="49648" y="28460"/>
                  </a:cubicBezTo>
                  <a:cubicBezTo>
                    <a:pt x="48245" y="29344"/>
                    <a:pt x="46986" y="30366"/>
                    <a:pt x="45699" y="31411"/>
                  </a:cubicBezTo>
                  <a:cubicBezTo>
                    <a:pt x="46305" y="30917"/>
                    <a:pt x="47928" y="29093"/>
                    <a:pt x="48880" y="28180"/>
                  </a:cubicBezTo>
                  <a:cubicBezTo>
                    <a:pt x="48990" y="28073"/>
                    <a:pt x="48889" y="27895"/>
                    <a:pt x="48761" y="27895"/>
                  </a:cubicBezTo>
                  <a:cubicBezTo>
                    <a:pt x="48734" y="27895"/>
                    <a:pt x="48706" y="27902"/>
                    <a:pt x="48678" y="27921"/>
                  </a:cubicBezTo>
                  <a:cubicBezTo>
                    <a:pt x="47590" y="28631"/>
                    <a:pt x="46617" y="29416"/>
                    <a:pt x="45635" y="30268"/>
                  </a:cubicBezTo>
                  <a:cubicBezTo>
                    <a:pt x="45124" y="30712"/>
                    <a:pt x="44917" y="30878"/>
                    <a:pt x="44892" y="30878"/>
                  </a:cubicBezTo>
                  <a:cubicBezTo>
                    <a:pt x="44823" y="30878"/>
                    <a:pt x="46059" y="29688"/>
                    <a:pt x="46227" y="29503"/>
                  </a:cubicBezTo>
                  <a:cubicBezTo>
                    <a:pt x="46871" y="28789"/>
                    <a:pt x="47572" y="28123"/>
                    <a:pt x="48234" y="27427"/>
                  </a:cubicBezTo>
                  <a:cubicBezTo>
                    <a:pt x="48338" y="27318"/>
                    <a:pt x="48242" y="27134"/>
                    <a:pt x="48117" y="27134"/>
                  </a:cubicBezTo>
                  <a:cubicBezTo>
                    <a:pt x="48090" y="27134"/>
                    <a:pt x="48060" y="27143"/>
                    <a:pt x="48031" y="27164"/>
                  </a:cubicBezTo>
                  <a:cubicBezTo>
                    <a:pt x="47284" y="27707"/>
                    <a:pt x="46623" y="28278"/>
                    <a:pt x="45950" y="28914"/>
                  </a:cubicBezTo>
                  <a:cubicBezTo>
                    <a:pt x="45459" y="29378"/>
                    <a:pt x="45245" y="29556"/>
                    <a:pt x="45207" y="29556"/>
                  </a:cubicBezTo>
                  <a:cubicBezTo>
                    <a:pt x="45095" y="29556"/>
                    <a:pt x="46504" y="28010"/>
                    <a:pt x="46833" y="27643"/>
                  </a:cubicBezTo>
                  <a:cubicBezTo>
                    <a:pt x="46948" y="27516"/>
                    <a:pt x="46841" y="27364"/>
                    <a:pt x="46711" y="27364"/>
                  </a:cubicBezTo>
                  <a:cubicBezTo>
                    <a:pt x="46673" y="27364"/>
                    <a:pt x="46634" y="27377"/>
                    <a:pt x="46597" y="27407"/>
                  </a:cubicBezTo>
                  <a:cubicBezTo>
                    <a:pt x="45816" y="28027"/>
                    <a:pt x="45098" y="28690"/>
                    <a:pt x="44366" y="29364"/>
                  </a:cubicBezTo>
                  <a:lnTo>
                    <a:pt x="44366" y="29364"/>
                  </a:lnTo>
                  <a:cubicBezTo>
                    <a:pt x="45005" y="28774"/>
                    <a:pt x="45559" y="28041"/>
                    <a:pt x="46184" y="27427"/>
                  </a:cubicBezTo>
                  <a:cubicBezTo>
                    <a:pt x="46302" y="27311"/>
                    <a:pt x="46189" y="27145"/>
                    <a:pt x="46061" y="27145"/>
                  </a:cubicBezTo>
                  <a:cubicBezTo>
                    <a:pt x="46024" y="27145"/>
                    <a:pt x="45985" y="27159"/>
                    <a:pt x="45950" y="27193"/>
                  </a:cubicBezTo>
                  <a:cubicBezTo>
                    <a:pt x="45052" y="28076"/>
                    <a:pt x="44189" y="28934"/>
                    <a:pt x="43554" y="30028"/>
                  </a:cubicBezTo>
                  <a:cubicBezTo>
                    <a:pt x="43476" y="30160"/>
                    <a:pt x="43581" y="30271"/>
                    <a:pt x="43698" y="30271"/>
                  </a:cubicBezTo>
                  <a:cubicBezTo>
                    <a:pt x="43738" y="30271"/>
                    <a:pt x="43778" y="30258"/>
                    <a:pt x="43814" y="30230"/>
                  </a:cubicBezTo>
                  <a:cubicBezTo>
                    <a:pt x="44229" y="29895"/>
                    <a:pt x="44622" y="29534"/>
                    <a:pt x="44994" y="29150"/>
                  </a:cubicBezTo>
                  <a:lnTo>
                    <a:pt x="44994" y="29150"/>
                  </a:lnTo>
                  <a:cubicBezTo>
                    <a:pt x="44576" y="29609"/>
                    <a:pt x="44186" y="30083"/>
                    <a:pt x="43877" y="30675"/>
                  </a:cubicBezTo>
                  <a:cubicBezTo>
                    <a:pt x="43819" y="30783"/>
                    <a:pt x="43908" y="30933"/>
                    <a:pt x="44020" y="30933"/>
                  </a:cubicBezTo>
                  <a:cubicBezTo>
                    <a:pt x="44047" y="30933"/>
                    <a:pt x="44077" y="30924"/>
                    <a:pt x="44105" y="30903"/>
                  </a:cubicBezTo>
                  <a:cubicBezTo>
                    <a:pt x="45095" y="30183"/>
                    <a:pt x="45921" y="29362"/>
                    <a:pt x="46748" y="28501"/>
                  </a:cubicBezTo>
                  <a:lnTo>
                    <a:pt x="46748" y="28501"/>
                  </a:lnTo>
                  <a:cubicBezTo>
                    <a:pt x="45832" y="29463"/>
                    <a:pt x="44950" y="30418"/>
                    <a:pt x="44200" y="31535"/>
                  </a:cubicBezTo>
                  <a:cubicBezTo>
                    <a:pt x="44115" y="31662"/>
                    <a:pt x="44231" y="31781"/>
                    <a:pt x="44352" y="31781"/>
                  </a:cubicBezTo>
                  <a:cubicBezTo>
                    <a:pt x="44391" y="31781"/>
                    <a:pt x="44430" y="31769"/>
                    <a:pt x="44463" y="31740"/>
                  </a:cubicBezTo>
                  <a:cubicBezTo>
                    <a:pt x="45084" y="31200"/>
                    <a:pt x="45702" y="30657"/>
                    <a:pt x="46320" y="30115"/>
                  </a:cubicBezTo>
                  <a:lnTo>
                    <a:pt x="46320" y="30115"/>
                  </a:lnTo>
                  <a:cubicBezTo>
                    <a:pt x="45514" y="30888"/>
                    <a:pt x="44761" y="31691"/>
                    <a:pt x="44094" y="32615"/>
                  </a:cubicBezTo>
                  <a:cubicBezTo>
                    <a:pt x="44016" y="32723"/>
                    <a:pt x="44126" y="32865"/>
                    <a:pt x="44241" y="32865"/>
                  </a:cubicBezTo>
                  <a:cubicBezTo>
                    <a:pt x="44267" y="32865"/>
                    <a:pt x="44294" y="32857"/>
                    <a:pt x="44319" y="32840"/>
                  </a:cubicBezTo>
                  <a:cubicBezTo>
                    <a:pt x="45915" y="31709"/>
                    <a:pt x="47565" y="30342"/>
                    <a:pt x="48891" y="29143"/>
                  </a:cubicBezTo>
                  <a:lnTo>
                    <a:pt x="48891" y="29143"/>
                  </a:lnTo>
                  <a:cubicBezTo>
                    <a:pt x="47453" y="30442"/>
                    <a:pt x="46062" y="31653"/>
                    <a:pt x="44960" y="33261"/>
                  </a:cubicBezTo>
                  <a:cubicBezTo>
                    <a:pt x="44877" y="33384"/>
                    <a:pt x="44989" y="33496"/>
                    <a:pt x="45104" y="33496"/>
                  </a:cubicBezTo>
                  <a:cubicBezTo>
                    <a:pt x="45142" y="33496"/>
                    <a:pt x="45179" y="33484"/>
                    <a:pt x="45211" y="33458"/>
                  </a:cubicBezTo>
                  <a:cubicBezTo>
                    <a:pt x="45944" y="32837"/>
                    <a:pt x="46654" y="32193"/>
                    <a:pt x="47362" y="31544"/>
                  </a:cubicBezTo>
                  <a:cubicBezTo>
                    <a:pt x="47764" y="31171"/>
                    <a:pt x="49411" y="29619"/>
                    <a:pt x="49457" y="29619"/>
                  </a:cubicBezTo>
                  <a:cubicBezTo>
                    <a:pt x="49473" y="29619"/>
                    <a:pt x="49288" y="29815"/>
                    <a:pt x="48773" y="30328"/>
                  </a:cubicBezTo>
                  <a:cubicBezTo>
                    <a:pt x="47382" y="31714"/>
                    <a:pt x="46025" y="33085"/>
                    <a:pt x="44850" y="34662"/>
                  </a:cubicBezTo>
                  <a:cubicBezTo>
                    <a:pt x="44760" y="34783"/>
                    <a:pt x="44879" y="34897"/>
                    <a:pt x="45000" y="34897"/>
                  </a:cubicBezTo>
                  <a:cubicBezTo>
                    <a:pt x="45038" y="34897"/>
                    <a:pt x="45075" y="34886"/>
                    <a:pt x="45107" y="34861"/>
                  </a:cubicBezTo>
                  <a:cubicBezTo>
                    <a:pt x="46037" y="34093"/>
                    <a:pt x="46986" y="33351"/>
                    <a:pt x="47916" y="32586"/>
                  </a:cubicBezTo>
                  <a:lnTo>
                    <a:pt x="47916" y="32586"/>
                  </a:lnTo>
                  <a:cubicBezTo>
                    <a:pt x="46908" y="33640"/>
                    <a:pt x="45921" y="34699"/>
                    <a:pt x="44986" y="35816"/>
                  </a:cubicBezTo>
                  <a:cubicBezTo>
                    <a:pt x="44884" y="35938"/>
                    <a:pt x="44982" y="36094"/>
                    <a:pt x="45102" y="36094"/>
                  </a:cubicBezTo>
                  <a:cubicBezTo>
                    <a:pt x="45139" y="36094"/>
                    <a:pt x="45178" y="36079"/>
                    <a:pt x="45214" y="36045"/>
                  </a:cubicBezTo>
                  <a:cubicBezTo>
                    <a:pt x="46126" y="35176"/>
                    <a:pt x="47041" y="34304"/>
                    <a:pt x="47971" y="33452"/>
                  </a:cubicBezTo>
                  <a:cubicBezTo>
                    <a:pt x="48439" y="33028"/>
                    <a:pt x="48915" y="32615"/>
                    <a:pt x="49403" y="32213"/>
                  </a:cubicBezTo>
                  <a:cubicBezTo>
                    <a:pt x="50483" y="31302"/>
                    <a:pt x="50910" y="30988"/>
                    <a:pt x="50989" y="30988"/>
                  </a:cubicBezTo>
                  <a:cubicBezTo>
                    <a:pt x="51124" y="30988"/>
                    <a:pt x="50211" y="31932"/>
                    <a:pt x="49836" y="32346"/>
                  </a:cubicBezTo>
                  <a:cubicBezTo>
                    <a:pt x="48072" y="34301"/>
                    <a:pt x="45907" y="35816"/>
                    <a:pt x="44238" y="37872"/>
                  </a:cubicBezTo>
                  <a:cubicBezTo>
                    <a:pt x="44158" y="37971"/>
                    <a:pt x="44230" y="38136"/>
                    <a:pt x="44341" y="38136"/>
                  </a:cubicBezTo>
                  <a:cubicBezTo>
                    <a:pt x="44366" y="38136"/>
                    <a:pt x="44392" y="38128"/>
                    <a:pt x="44420" y="38109"/>
                  </a:cubicBezTo>
                  <a:cubicBezTo>
                    <a:pt x="44847" y="37806"/>
                    <a:pt x="45246" y="37471"/>
                    <a:pt x="45647" y="37144"/>
                  </a:cubicBezTo>
                  <a:lnTo>
                    <a:pt x="45647" y="37144"/>
                  </a:lnTo>
                  <a:cubicBezTo>
                    <a:pt x="44544" y="38158"/>
                    <a:pt x="43513" y="39258"/>
                    <a:pt x="42592" y="40488"/>
                  </a:cubicBezTo>
                  <a:cubicBezTo>
                    <a:pt x="42517" y="40588"/>
                    <a:pt x="42623" y="40722"/>
                    <a:pt x="42732" y="40722"/>
                  </a:cubicBezTo>
                  <a:cubicBezTo>
                    <a:pt x="42757" y="40722"/>
                    <a:pt x="42783" y="40715"/>
                    <a:pt x="42806" y="40698"/>
                  </a:cubicBezTo>
                  <a:cubicBezTo>
                    <a:pt x="42919" y="40620"/>
                    <a:pt x="43028" y="40534"/>
                    <a:pt x="43141" y="40453"/>
                  </a:cubicBezTo>
                  <a:lnTo>
                    <a:pt x="43141" y="40453"/>
                  </a:lnTo>
                  <a:cubicBezTo>
                    <a:pt x="42858" y="40846"/>
                    <a:pt x="42604" y="41261"/>
                    <a:pt x="42413" y="41723"/>
                  </a:cubicBezTo>
                  <a:cubicBezTo>
                    <a:pt x="42386" y="41793"/>
                    <a:pt x="42457" y="41850"/>
                    <a:pt x="42521" y="41850"/>
                  </a:cubicBezTo>
                  <a:cubicBezTo>
                    <a:pt x="42553" y="41850"/>
                    <a:pt x="42583" y="41836"/>
                    <a:pt x="42598" y="41801"/>
                  </a:cubicBezTo>
                  <a:cubicBezTo>
                    <a:pt x="42924" y="41056"/>
                    <a:pt x="43404" y="40421"/>
                    <a:pt x="43961" y="39852"/>
                  </a:cubicBezTo>
                  <a:cubicBezTo>
                    <a:pt x="44633" y="39339"/>
                    <a:pt x="45280" y="38796"/>
                    <a:pt x="45907" y="38233"/>
                  </a:cubicBezTo>
                  <a:cubicBezTo>
                    <a:pt x="46481" y="37823"/>
                    <a:pt x="47064" y="37433"/>
                    <a:pt x="47619" y="37041"/>
                  </a:cubicBezTo>
                  <a:cubicBezTo>
                    <a:pt x="47982" y="36784"/>
                    <a:pt x="48329" y="36509"/>
                    <a:pt x="48667" y="36229"/>
                  </a:cubicBezTo>
                  <a:lnTo>
                    <a:pt x="48667" y="36229"/>
                  </a:lnTo>
                  <a:cubicBezTo>
                    <a:pt x="45707" y="39007"/>
                    <a:pt x="42725" y="41758"/>
                    <a:pt x="39766" y="44532"/>
                  </a:cubicBezTo>
                  <a:cubicBezTo>
                    <a:pt x="37647" y="46285"/>
                    <a:pt x="35571" y="48089"/>
                    <a:pt x="33648" y="50064"/>
                  </a:cubicBezTo>
                  <a:cubicBezTo>
                    <a:pt x="32159" y="51594"/>
                    <a:pt x="30721" y="53179"/>
                    <a:pt x="29303" y="54778"/>
                  </a:cubicBezTo>
                  <a:cubicBezTo>
                    <a:pt x="28729" y="55373"/>
                    <a:pt x="28154" y="55965"/>
                    <a:pt x="27589" y="56568"/>
                  </a:cubicBezTo>
                  <a:cubicBezTo>
                    <a:pt x="25397" y="58907"/>
                    <a:pt x="23163" y="61199"/>
                    <a:pt x="20836" y="63408"/>
                  </a:cubicBezTo>
                  <a:cubicBezTo>
                    <a:pt x="19685" y="64495"/>
                    <a:pt x="18475" y="65510"/>
                    <a:pt x="17255" y="66520"/>
                  </a:cubicBezTo>
                  <a:lnTo>
                    <a:pt x="17255" y="66520"/>
                  </a:lnTo>
                  <a:cubicBezTo>
                    <a:pt x="18013" y="65891"/>
                    <a:pt x="18747" y="65017"/>
                    <a:pt x="19439" y="64233"/>
                  </a:cubicBezTo>
                  <a:cubicBezTo>
                    <a:pt x="22248" y="61727"/>
                    <a:pt x="24733" y="58783"/>
                    <a:pt x="27375" y="56164"/>
                  </a:cubicBezTo>
                  <a:cubicBezTo>
                    <a:pt x="29797" y="53765"/>
                    <a:pt x="32237" y="51383"/>
                    <a:pt x="34650" y="48978"/>
                  </a:cubicBezTo>
                  <a:cubicBezTo>
                    <a:pt x="36738" y="46900"/>
                    <a:pt x="39518" y="44498"/>
                    <a:pt x="40805" y="41824"/>
                  </a:cubicBezTo>
                  <a:cubicBezTo>
                    <a:pt x="40851" y="41730"/>
                    <a:pt x="40778" y="41597"/>
                    <a:pt x="40680" y="41597"/>
                  </a:cubicBezTo>
                  <a:cubicBezTo>
                    <a:pt x="40656" y="41597"/>
                    <a:pt x="40629" y="41605"/>
                    <a:pt x="40603" y="41625"/>
                  </a:cubicBezTo>
                  <a:cubicBezTo>
                    <a:pt x="40000" y="42064"/>
                    <a:pt x="39417" y="42523"/>
                    <a:pt x="38845" y="42988"/>
                  </a:cubicBezTo>
                  <a:cubicBezTo>
                    <a:pt x="39376" y="42367"/>
                    <a:pt x="39893" y="41732"/>
                    <a:pt x="40384" y="41079"/>
                  </a:cubicBezTo>
                  <a:cubicBezTo>
                    <a:pt x="40464" y="40974"/>
                    <a:pt x="40354" y="40833"/>
                    <a:pt x="40240" y="40833"/>
                  </a:cubicBezTo>
                  <a:cubicBezTo>
                    <a:pt x="40215" y="40833"/>
                    <a:pt x="40188" y="40841"/>
                    <a:pt x="40164" y="40857"/>
                  </a:cubicBezTo>
                  <a:cubicBezTo>
                    <a:pt x="38663" y="41914"/>
                    <a:pt x="37234" y="43077"/>
                    <a:pt x="35843" y="44293"/>
                  </a:cubicBezTo>
                  <a:cubicBezTo>
                    <a:pt x="37280" y="42624"/>
                    <a:pt x="38715" y="40952"/>
                    <a:pt x="40150" y="39284"/>
                  </a:cubicBezTo>
                  <a:cubicBezTo>
                    <a:pt x="40259" y="39161"/>
                    <a:pt x="40151" y="39000"/>
                    <a:pt x="40025" y="39000"/>
                  </a:cubicBezTo>
                  <a:cubicBezTo>
                    <a:pt x="39987" y="39000"/>
                    <a:pt x="39949" y="39014"/>
                    <a:pt x="39913" y="39047"/>
                  </a:cubicBezTo>
                  <a:cubicBezTo>
                    <a:pt x="38288" y="40476"/>
                    <a:pt x="36683" y="41986"/>
                    <a:pt x="35092" y="43542"/>
                  </a:cubicBezTo>
                  <a:cubicBezTo>
                    <a:pt x="36714" y="41850"/>
                    <a:pt x="38239" y="40086"/>
                    <a:pt x="39515" y="38164"/>
                  </a:cubicBezTo>
                  <a:cubicBezTo>
                    <a:pt x="39588" y="38051"/>
                    <a:pt x="39487" y="37942"/>
                    <a:pt x="39380" y="37942"/>
                  </a:cubicBezTo>
                  <a:cubicBezTo>
                    <a:pt x="39344" y="37942"/>
                    <a:pt x="39308" y="37954"/>
                    <a:pt x="39278" y="37982"/>
                  </a:cubicBezTo>
                  <a:cubicBezTo>
                    <a:pt x="35020" y="41891"/>
                    <a:pt x="31111" y="46262"/>
                    <a:pt x="27101" y="50425"/>
                  </a:cubicBezTo>
                  <a:cubicBezTo>
                    <a:pt x="22935" y="54749"/>
                    <a:pt x="18529" y="58696"/>
                    <a:pt x="14213" y="62862"/>
                  </a:cubicBezTo>
                  <a:cubicBezTo>
                    <a:pt x="22704" y="54666"/>
                    <a:pt x="31469" y="45984"/>
                    <a:pt x="39379" y="37113"/>
                  </a:cubicBezTo>
                  <a:cubicBezTo>
                    <a:pt x="39483" y="37006"/>
                    <a:pt x="39387" y="36863"/>
                    <a:pt x="39275" y="36863"/>
                  </a:cubicBezTo>
                  <a:cubicBezTo>
                    <a:pt x="39241" y="36863"/>
                    <a:pt x="39206" y="36876"/>
                    <a:pt x="39174" y="36908"/>
                  </a:cubicBezTo>
                  <a:cubicBezTo>
                    <a:pt x="34743" y="40693"/>
                    <a:pt x="30785" y="45113"/>
                    <a:pt x="26780" y="49466"/>
                  </a:cubicBezTo>
                  <a:cubicBezTo>
                    <a:pt x="24863" y="51372"/>
                    <a:pt x="23024" y="53349"/>
                    <a:pt x="21197" y="55335"/>
                  </a:cubicBezTo>
                  <a:cubicBezTo>
                    <a:pt x="18775" y="57749"/>
                    <a:pt x="16263" y="60036"/>
                    <a:pt x="13546" y="62048"/>
                  </a:cubicBezTo>
                  <a:cubicBezTo>
                    <a:pt x="14600" y="61265"/>
                    <a:pt x="15567" y="60333"/>
                    <a:pt x="16482" y="59322"/>
                  </a:cubicBezTo>
                  <a:cubicBezTo>
                    <a:pt x="18887" y="57356"/>
                    <a:pt x="21012" y="54799"/>
                    <a:pt x="22871" y="52882"/>
                  </a:cubicBezTo>
                  <a:cubicBezTo>
                    <a:pt x="28256" y="47324"/>
                    <a:pt x="33530" y="41671"/>
                    <a:pt x="38943" y="36137"/>
                  </a:cubicBezTo>
                  <a:cubicBezTo>
                    <a:pt x="39034" y="36044"/>
                    <a:pt x="38953" y="35897"/>
                    <a:pt x="38843" y="35897"/>
                  </a:cubicBezTo>
                  <a:cubicBezTo>
                    <a:pt x="38820" y="35897"/>
                    <a:pt x="38797" y="35903"/>
                    <a:pt x="38773" y="35918"/>
                  </a:cubicBezTo>
                  <a:cubicBezTo>
                    <a:pt x="37863" y="36457"/>
                    <a:pt x="37003" y="37067"/>
                    <a:pt x="36163" y="37702"/>
                  </a:cubicBezTo>
                  <a:cubicBezTo>
                    <a:pt x="37078" y="36847"/>
                    <a:pt x="37979" y="35975"/>
                    <a:pt x="38836" y="35057"/>
                  </a:cubicBezTo>
                  <a:cubicBezTo>
                    <a:pt x="38916" y="34972"/>
                    <a:pt x="38856" y="34819"/>
                    <a:pt x="38744" y="34819"/>
                  </a:cubicBezTo>
                  <a:cubicBezTo>
                    <a:pt x="38730" y="34819"/>
                    <a:pt x="38716" y="34821"/>
                    <a:pt x="38701" y="34826"/>
                  </a:cubicBezTo>
                  <a:cubicBezTo>
                    <a:pt x="36888" y="35424"/>
                    <a:pt x="35802" y="37231"/>
                    <a:pt x="34457" y="38524"/>
                  </a:cubicBezTo>
                  <a:cubicBezTo>
                    <a:pt x="32494" y="40413"/>
                    <a:pt x="30507" y="42243"/>
                    <a:pt x="28570" y="44134"/>
                  </a:cubicBezTo>
                  <a:cubicBezTo>
                    <a:pt x="27083" y="45367"/>
                    <a:pt x="25611" y="46614"/>
                    <a:pt x="24208" y="47916"/>
                  </a:cubicBezTo>
                  <a:cubicBezTo>
                    <a:pt x="24476" y="47639"/>
                    <a:pt x="24736" y="47353"/>
                    <a:pt x="25005" y="47079"/>
                  </a:cubicBezTo>
                  <a:cubicBezTo>
                    <a:pt x="29240" y="42754"/>
                    <a:pt x="34353" y="38666"/>
                    <a:pt x="37990" y="33842"/>
                  </a:cubicBezTo>
                  <a:cubicBezTo>
                    <a:pt x="38059" y="33754"/>
                    <a:pt x="37965" y="33639"/>
                    <a:pt x="37868" y="33639"/>
                  </a:cubicBezTo>
                  <a:cubicBezTo>
                    <a:pt x="37847" y="33639"/>
                    <a:pt x="37825" y="33645"/>
                    <a:pt x="37806" y="33657"/>
                  </a:cubicBezTo>
                  <a:cubicBezTo>
                    <a:pt x="36977" y="34191"/>
                    <a:pt x="36172" y="34771"/>
                    <a:pt x="35378" y="35366"/>
                  </a:cubicBezTo>
                  <a:cubicBezTo>
                    <a:pt x="35900" y="34676"/>
                    <a:pt x="36382" y="33954"/>
                    <a:pt x="36821" y="33207"/>
                  </a:cubicBezTo>
                  <a:cubicBezTo>
                    <a:pt x="36893" y="33083"/>
                    <a:pt x="36794" y="32981"/>
                    <a:pt x="36685" y="32981"/>
                  </a:cubicBezTo>
                  <a:cubicBezTo>
                    <a:pt x="36649" y="32981"/>
                    <a:pt x="36611" y="32993"/>
                    <a:pt x="36579" y="33019"/>
                  </a:cubicBezTo>
                  <a:cubicBezTo>
                    <a:pt x="35369" y="33963"/>
                    <a:pt x="34200" y="34973"/>
                    <a:pt x="33048" y="36010"/>
                  </a:cubicBezTo>
                  <a:cubicBezTo>
                    <a:pt x="33972" y="34875"/>
                    <a:pt x="34818" y="33700"/>
                    <a:pt x="35528" y="32453"/>
                  </a:cubicBezTo>
                  <a:cubicBezTo>
                    <a:pt x="35591" y="32343"/>
                    <a:pt x="35502" y="32218"/>
                    <a:pt x="35394" y="32218"/>
                  </a:cubicBezTo>
                  <a:cubicBezTo>
                    <a:pt x="35369" y="32218"/>
                    <a:pt x="35343" y="32224"/>
                    <a:pt x="35317" y="32239"/>
                  </a:cubicBezTo>
                  <a:cubicBezTo>
                    <a:pt x="31541" y="34491"/>
                    <a:pt x="29387" y="38493"/>
                    <a:pt x="26237" y="41463"/>
                  </a:cubicBezTo>
                  <a:cubicBezTo>
                    <a:pt x="22072" y="45398"/>
                    <a:pt x="18422" y="49865"/>
                    <a:pt x="14357" y="53904"/>
                  </a:cubicBezTo>
                  <a:cubicBezTo>
                    <a:pt x="13817" y="54439"/>
                    <a:pt x="10780" y="57810"/>
                    <a:pt x="10724" y="57810"/>
                  </a:cubicBezTo>
                  <a:cubicBezTo>
                    <a:pt x="10708" y="57810"/>
                    <a:pt x="10939" y="57530"/>
                    <a:pt x="11548" y="56822"/>
                  </a:cubicBezTo>
                  <a:cubicBezTo>
                    <a:pt x="13702" y="54322"/>
                    <a:pt x="15937" y="51903"/>
                    <a:pt x="18206" y="49510"/>
                  </a:cubicBezTo>
                  <a:cubicBezTo>
                    <a:pt x="22744" y="44734"/>
                    <a:pt x="27534" y="40251"/>
                    <a:pt x="31630" y="35072"/>
                  </a:cubicBezTo>
                  <a:cubicBezTo>
                    <a:pt x="31725" y="34953"/>
                    <a:pt x="31629" y="34797"/>
                    <a:pt x="31514" y="34797"/>
                  </a:cubicBezTo>
                  <a:cubicBezTo>
                    <a:pt x="31478" y="34797"/>
                    <a:pt x="31440" y="34813"/>
                    <a:pt x="31405" y="34849"/>
                  </a:cubicBezTo>
                  <a:cubicBezTo>
                    <a:pt x="27219" y="39261"/>
                    <a:pt x="22785" y="43409"/>
                    <a:pt x="18775" y="47988"/>
                  </a:cubicBezTo>
                  <a:cubicBezTo>
                    <a:pt x="18518" y="48283"/>
                    <a:pt x="18249" y="48571"/>
                    <a:pt x="17984" y="48860"/>
                  </a:cubicBezTo>
                  <a:cubicBezTo>
                    <a:pt x="19664" y="46877"/>
                    <a:pt x="21327" y="44873"/>
                    <a:pt x="23111" y="42933"/>
                  </a:cubicBezTo>
                  <a:cubicBezTo>
                    <a:pt x="25718" y="40098"/>
                    <a:pt x="29139" y="38013"/>
                    <a:pt x="30473" y="34243"/>
                  </a:cubicBezTo>
                  <a:cubicBezTo>
                    <a:pt x="30505" y="34154"/>
                    <a:pt x="30419" y="34061"/>
                    <a:pt x="30331" y="34061"/>
                  </a:cubicBezTo>
                  <a:cubicBezTo>
                    <a:pt x="30309" y="34061"/>
                    <a:pt x="30286" y="34067"/>
                    <a:pt x="30265" y="34081"/>
                  </a:cubicBezTo>
                  <a:cubicBezTo>
                    <a:pt x="29731" y="34468"/>
                    <a:pt x="29220" y="34881"/>
                    <a:pt x="28729" y="35320"/>
                  </a:cubicBezTo>
                  <a:cubicBezTo>
                    <a:pt x="29670" y="34073"/>
                    <a:pt x="30398" y="32753"/>
                    <a:pt x="30683" y="31333"/>
                  </a:cubicBezTo>
                  <a:cubicBezTo>
                    <a:pt x="30706" y="31233"/>
                    <a:pt x="30627" y="31162"/>
                    <a:pt x="30546" y="31162"/>
                  </a:cubicBezTo>
                  <a:cubicBezTo>
                    <a:pt x="30504" y="31162"/>
                    <a:pt x="30461" y="31181"/>
                    <a:pt x="30432" y="31226"/>
                  </a:cubicBezTo>
                  <a:cubicBezTo>
                    <a:pt x="27805" y="34988"/>
                    <a:pt x="24676" y="38250"/>
                    <a:pt x="21656" y="41645"/>
                  </a:cubicBezTo>
                  <a:cubicBezTo>
                    <a:pt x="22262" y="40924"/>
                    <a:pt x="22857" y="40193"/>
                    <a:pt x="23420" y="39434"/>
                  </a:cubicBezTo>
                  <a:cubicBezTo>
                    <a:pt x="25126" y="37133"/>
                    <a:pt x="26795" y="34826"/>
                    <a:pt x="28527" y="32569"/>
                  </a:cubicBezTo>
                  <a:cubicBezTo>
                    <a:pt x="30314" y="30614"/>
                    <a:pt x="32069" y="28636"/>
                    <a:pt x="33732" y="26607"/>
                  </a:cubicBezTo>
                  <a:cubicBezTo>
                    <a:pt x="34419" y="25928"/>
                    <a:pt x="35103" y="25250"/>
                    <a:pt x="35822" y="24606"/>
                  </a:cubicBezTo>
                  <a:cubicBezTo>
                    <a:pt x="35926" y="24512"/>
                    <a:pt x="35829" y="24373"/>
                    <a:pt x="35719" y="24373"/>
                  </a:cubicBezTo>
                  <a:cubicBezTo>
                    <a:pt x="35687" y="24373"/>
                    <a:pt x="35655" y="24384"/>
                    <a:pt x="35626" y="24410"/>
                  </a:cubicBezTo>
                  <a:cubicBezTo>
                    <a:pt x="35421" y="24592"/>
                    <a:pt x="35222" y="24788"/>
                    <a:pt x="35020" y="24973"/>
                  </a:cubicBezTo>
                  <a:cubicBezTo>
                    <a:pt x="35363" y="24531"/>
                    <a:pt x="35710" y="24089"/>
                    <a:pt x="36045" y="23642"/>
                  </a:cubicBezTo>
                  <a:lnTo>
                    <a:pt x="36045" y="23642"/>
                  </a:lnTo>
                  <a:cubicBezTo>
                    <a:pt x="36045" y="23656"/>
                    <a:pt x="36042" y="23671"/>
                    <a:pt x="36042" y="23682"/>
                  </a:cubicBezTo>
                  <a:cubicBezTo>
                    <a:pt x="36050" y="23708"/>
                    <a:pt x="36074" y="23726"/>
                    <a:pt x="36100" y="23726"/>
                  </a:cubicBezTo>
                  <a:cubicBezTo>
                    <a:pt x="36144" y="23730"/>
                    <a:pt x="36169" y="23733"/>
                    <a:pt x="36187" y="23733"/>
                  </a:cubicBezTo>
                  <a:cubicBezTo>
                    <a:pt x="36232" y="23733"/>
                    <a:pt x="36237" y="23716"/>
                    <a:pt x="36374" y="23656"/>
                  </a:cubicBezTo>
                  <a:cubicBezTo>
                    <a:pt x="36388" y="23651"/>
                    <a:pt x="36388" y="23630"/>
                    <a:pt x="36371" y="23630"/>
                  </a:cubicBezTo>
                  <a:cubicBezTo>
                    <a:pt x="36368" y="23631"/>
                    <a:pt x="36366" y="23631"/>
                    <a:pt x="36364" y="23631"/>
                  </a:cubicBezTo>
                  <a:cubicBezTo>
                    <a:pt x="36129" y="23631"/>
                    <a:pt x="37181" y="22601"/>
                    <a:pt x="37315" y="22470"/>
                  </a:cubicBezTo>
                  <a:cubicBezTo>
                    <a:pt x="38014" y="21800"/>
                    <a:pt x="38571" y="20931"/>
                    <a:pt x="39151" y="20160"/>
                  </a:cubicBezTo>
                  <a:cubicBezTo>
                    <a:pt x="39194" y="20105"/>
                    <a:pt x="39241" y="20053"/>
                    <a:pt x="39284" y="19996"/>
                  </a:cubicBezTo>
                  <a:lnTo>
                    <a:pt x="39284" y="19996"/>
                  </a:lnTo>
                  <a:cubicBezTo>
                    <a:pt x="38611" y="20954"/>
                    <a:pt x="37895" y="21878"/>
                    <a:pt x="37263" y="22862"/>
                  </a:cubicBezTo>
                  <a:cubicBezTo>
                    <a:pt x="37249" y="22880"/>
                    <a:pt x="37240" y="22897"/>
                    <a:pt x="37231" y="22914"/>
                  </a:cubicBezTo>
                  <a:cubicBezTo>
                    <a:pt x="37116" y="23093"/>
                    <a:pt x="36994" y="23272"/>
                    <a:pt x="36888" y="23457"/>
                  </a:cubicBezTo>
                  <a:cubicBezTo>
                    <a:pt x="36823" y="23567"/>
                    <a:pt x="36927" y="23696"/>
                    <a:pt x="37031" y="23696"/>
                  </a:cubicBezTo>
                  <a:cubicBezTo>
                    <a:pt x="37066" y="23696"/>
                    <a:pt x="37101" y="23681"/>
                    <a:pt x="37130" y="23645"/>
                  </a:cubicBezTo>
                  <a:cubicBezTo>
                    <a:pt x="37693" y="22938"/>
                    <a:pt x="38294" y="22274"/>
                    <a:pt x="38920" y="21624"/>
                  </a:cubicBezTo>
                  <a:cubicBezTo>
                    <a:pt x="39217" y="21321"/>
                    <a:pt x="39521" y="21023"/>
                    <a:pt x="39824" y="20726"/>
                  </a:cubicBezTo>
                  <a:lnTo>
                    <a:pt x="39824" y="20726"/>
                  </a:lnTo>
                  <a:cubicBezTo>
                    <a:pt x="38888" y="22040"/>
                    <a:pt x="37728" y="23096"/>
                    <a:pt x="37194" y="24681"/>
                  </a:cubicBezTo>
                  <a:cubicBezTo>
                    <a:pt x="37160" y="24782"/>
                    <a:pt x="37259" y="24878"/>
                    <a:pt x="37353" y="24878"/>
                  </a:cubicBezTo>
                  <a:cubicBezTo>
                    <a:pt x="37389" y="24878"/>
                    <a:pt x="37424" y="24864"/>
                    <a:pt x="37451" y="24831"/>
                  </a:cubicBezTo>
                  <a:cubicBezTo>
                    <a:pt x="38213" y="23876"/>
                    <a:pt x="39099" y="23062"/>
                    <a:pt x="40009" y="22262"/>
                  </a:cubicBezTo>
                  <a:lnTo>
                    <a:pt x="40009" y="22262"/>
                  </a:lnTo>
                  <a:cubicBezTo>
                    <a:pt x="39815" y="22528"/>
                    <a:pt x="39625" y="22790"/>
                    <a:pt x="39428" y="23053"/>
                  </a:cubicBezTo>
                  <a:cubicBezTo>
                    <a:pt x="38877" y="23807"/>
                    <a:pt x="38311" y="24546"/>
                    <a:pt x="37748" y="25290"/>
                  </a:cubicBezTo>
                  <a:cubicBezTo>
                    <a:pt x="37667" y="25400"/>
                    <a:pt x="37778" y="25519"/>
                    <a:pt x="37888" y="25519"/>
                  </a:cubicBezTo>
                  <a:cubicBezTo>
                    <a:pt x="37924" y="25519"/>
                    <a:pt x="37959" y="25507"/>
                    <a:pt x="37988" y="25478"/>
                  </a:cubicBezTo>
                  <a:cubicBezTo>
                    <a:pt x="38885" y="24580"/>
                    <a:pt x="39789" y="23688"/>
                    <a:pt x="40716" y="22825"/>
                  </a:cubicBezTo>
                  <a:lnTo>
                    <a:pt x="40716" y="22825"/>
                  </a:lnTo>
                  <a:cubicBezTo>
                    <a:pt x="39991" y="23501"/>
                    <a:pt x="39125" y="24918"/>
                    <a:pt x="38501" y="25937"/>
                  </a:cubicBezTo>
                  <a:cubicBezTo>
                    <a:pt x="38430" y="26052"/>
                    <a:pt x="38532" y="26169"/>
                    <a:pt x="38640" y="26169"/>
                  </a:cubicBezTo>
                  <a:cubicBezTo>
                    <a:pt x="38676" y="26169"/>
                    <a:pt x="38713" y="26156"/>
                    <a:pt x="38744" y="26125"/>
                  </a:cubicBezTo>
                  <a:cubicBezTo>
                    <a:pt x="39168" y="25706"/>
                    <a:pt x="39601" y="25293"/>
                    <a:pt x="40034" y="24889"/>
                  </a:cubicBezTo>
                  <a:cubicBezTo>
                    <a:pt x="40326" y="24621"/>
                    <a:pt x="40618" y="24352"/>
                    <a:pt x="40912" y="24089"/>
                  </a:cubicBezTo>
                  <a:cubicBezTo>
                    <a:pt x="41173" y="23830"/>
                    <a:pt x="41316" y="23700"/>
                    <a:pt x="41340" y="23700"/>
                  </a:cubicBezTo>
                  <a:cubicBezTo>
                    <a:pt x="41364" y="23700"/>
                    <a:pt x="41269" y="23830"/>
                    <a:pt x="41054" y="24089"/>
                  </a:cubicBezTo>
                  <a:cubicBezTo>
                    <a:pt x="40846" y="24468"/>
                    <a:pt x="40543" y="24779"/>
                    <a:pt x="40326" y="25152"/>
                  </a:cubicBezTo>
                  <a:cubicBezTo>
                    <a:pt x="40239" y="25319"/>
                    <a:pt x="40153" y="25490"/>
                    <a:pt x="40069" y="25657"/>
                  </a:cubicBezTo>
                  <a:cubicBezTo>
                    <a:pt x="40053" y="25650"/>
                    <a:pt x="40036" y="25647"/>
                    <a:pt x="40020" y="25647"/>
                  </a:cubicBezTo>
                  <a:cubicBezTo>
                    <a:pt x="39957" y="25647"/>
                    <a:pt x="39899" y="25692"/>
                    <a:pt x="39887" y="25758"/>
                  </a:cubicBezTo>
                  <a:cubicBezTo>
                    <a:pt x="39853" y="25920"/>
                    <a:pt x="39789" y="26027"/>
                    <a:pt x="39873" y="26162"/>
                  </a:cubicBezTo>
                  <a:cubicBezTo>
                    <a:pt x="39905" y="26215"/>
                    <a:pt x="39956" y="26239"/>
                    <a:pt x="40007" y="26239"/>
                  </a:cubicBezTo>
                  <a:cubicBezTo>
                    <a:pt x="40060" y="26239"/>
                    <a:pt x="40113" y="26212"/>
                    <a:pt x="40147" y="26162"/>
                  </a:cubicBezTo>
                  <a:cubicBezTo>
                    <a:pt x="40768" y="25276"/>
                    <a:pt x="41397" y="24254"/>
                    <a:pt x="41807" y="23255"/>
                  </a:cubicBezTo>
                  <a:cubicBezTo>
                    <a:pt x="41855" y="23139"/>
                    <a:pt x="41751" y="23060"/>
                    <a:pt x="41649" y="23060"/>
                  </a:cubicBezTo>
                  <a:cubicBezTo>
                    <a:pt x="41609" y="23060"/>
                    <a:pt x="41569" y="23072"/>
                    <a:pt x="41539" y="23099"/>
                  </a:cubicBezTo>
                  <a:cubicBezTo>
                    <a:pt x="41108" y="23483"/>
                    <a:pt x="40678" y="23870"/>
                    <a:pt x="40251" y="24260"/>
                  </a:cubicBezTo>
                  <a:cubicBezTo>
                    <a:pt x="39988" y="24499"/>
                    <a:pt x="39731" y="24739"/>
                    <a:pt x="39474" y="24982"/>
                  </a:cubicBezTo>
                  <a:cubicBezTo>
                    <a:pt x="40043" y="24139"/>
                    <a:pt x="40655" y="23330"/>
                    <a:pt x="41140" y="22427"/>
                  </a:cubicBezTo>
                  <a:cubicBezTo>
                    <a:pt x="41198" y="22320"/>
                    <a:pt x="41123" y="22222"/>
                    <a:pt x="41028" y="22204"/>
                  </a:cubicBezTo>
                  <a:cubicBezTo>
                    <a:pt x="41077" y="22178"/>
                    <a:pt x="41106" y="22121"/>
                    <a:pt x="41094" y="22066"/>
                  </a:cubicBezTo>
                  <a:cubicBezTo>
                    <a:pt x="41048" y="21855"/>
                    <a:pt x="41019" y="21633"/>
                    <a:pt x="40987" y="21410"/>
                  </a:cubicBezTo>
                  <a:cubicBezTo>
                    <a:pt x="41002" y="21390"/>
                    <a:pt x="41016" y="21370"/>
                    <a:pt x="41031" y="21350"/>
                  </a:cubicBezTo>
                  <a:cubicBezTo>
                    <a:pt x="41097" y="21254"/>
                    <a:pt x="41028" y="21168"/>
                    <a:pt x="40941" y="21142"/>
                  </a:cubicBezTo>
                  <a:cubicBezTo>
                    <a:pt x="40612" y="18590"/>
                    <a:pt x="41051" y="15452"/>
                    <a:pt x="41654" y="13110"/>
                  </a:cubicBezTo>
                  <a:cubicBezTo>
                    <a:pt x="42557" y="12621"/>
                    <a:pt x="43269" y="12379"/>
                    <a:pt x="43796" y="12379"/>
                  </a:cubicBezTo>
                  <a:cubicBezTo>
                    <a:pt x="44174" y="12379"/>
                    <a:pt x="44457" y="12503"/>
                    <a:pt x="44648" y="12749"/>
                  </a:cubicBezTo>
                  <a:cubicBezTo>
                    <a:pt x="44648" y="12810"/>
                    <a:pt x="44685" y="12862"/>
                    <a:pt x="44740" y="12882"/>
                  </a:cubicBezTo>
                  <a:cubicBezTo>
                    <a:pt x="44899" y="13171"/>
                    <a:pt x="44971" y="13569"/>
                    <a:pt x="44940" y="14106"/>
                  </a:cubicBezTo>
                  <a:cubicBezTo>
                    <a:pt x="44703" y="14406"/>
                    <a:pt x="44457" y="14695"/>
                    <a:pt x="44200" y="14978"/>
                  </a:cubicBezTo>
                  <a:cubicBezTo>
                    <a:pt x="44088" y="15105"/>
                    <a:pt x="43816" y="15469"/>
                    <a:pt x="43840" y="15671"/>
                  </a:cubicBezTo>
                  <a:cubicBezTo>
                    <a:pt x="43926" y="16407"/>
                    <a:pt x="44385" y="16898"/>
                    <a:pt x="44960" y="17328"/>
                  </a:cubicBezTo>
                  <a:cubicBezTo>
                    <a:pt x="45543" y="17767"/>
                    <a:pt x="46423" y="17969"/>
                    <a:pt x="46888" y="18399"/>
                  </a:cubicBezTo>
                  <a:cubicBezTo>
                    <a:pt x="46868" y="18422"/>
                    <a:pt x="46848" y="18448"/>
                    <a:pt x="46828" y="18471"/>
                  </a:cubicBezTo>
                  <a:cubicBezTo>
                    <a:pt x="46747" y="18573"/>
                    <a:pt x="46818" y="18730"/>
                    <a:pt x="46931" y="18730"/>
                  </a:cubicBezTo>
                  <a:cubicBezTo>
                    <a:pt x="46956" y="18730"/>
                    <a:pt x="46982" y="18722"/>
                    <a:pt x="47009" y="18705"/>
                  </a:cubicBezTo>
                  <a:cubicBezTo>
                    <a:pt x="47035" y="18688"/>
                    <a:pt x="47061" y="18668"/>
                    <a:pt x="47087" y="18650"/>
                  </a:cubicBezTo>
                  <a:cubicBezTo>
                    <a:pt x="47203" y="18852"/>
                    <a:pt x="47235" y="19106"/>
                    <a:pt x="47139" y="19436"/>
                  </a:cubicBezTo>
                  <a:cubicBezTo>
                    <a:pt x="46631" y="20062"/>
                    <a:pt x="46120" y="20689"/>
                    <a:pt x="45606" y="21309"/>
                  </a:cubicBezTo>
                  <a:cubicBezTo>
                    <a:pt x="44830" y="21791"/>
                    <a:pt x="43990" y="22077"/>
                    <a:pt x="43438" y="22854"/>
                  </a:cubicBezTo>
                  <a:cubicBezTo>
                    <a:pt x="42573" y="24080"/>
                    <a:pt x="43631" y="25189"/>
                    <a:pt x="44825" y="25189"/>
                  </a:cubicBezTo>
                  <a:cubicBezTo>
                    <a:pt x="45074" y="25189"/>
                    <a:pt x="45328" y="25141"/>
                    <a:pt x="45572" y="25036"/>
                  </a:cubicBezTo>
                  <a:cubicBezTo>
                    <a:pt x="45598" y="25166"/>
                    <a:pt x="45624" y="25299"/>
                    <a:pt x="45650" y="25423"/>
                  </a:cubicBezTo>
                  <a:cubicBezTo>
                    <a:pt x="45663" y="25498"/>
                    <a:pt x="45716" y="25530"/>
                    <a:pt x="45773" y="25530"/>
                  </a:cubicBezTo>
                  <a:cubicBezTo>
                    <a:pt x="45859" y="25530"/>
                    <a:pt x="45955" y="25456"/>
                    <a:pt x="45936" y="25342"/>
                  </a:cubicBezTo>
                  <a:cubicBezTo>
                    <a:pt x="45680" y="23898"/>
                    <a:pt x="46022" y="23422"/>
                    <a:pt x="46590" y="23422"/>
                  </a:cubicBezTo>
                  <a:cubicBezTo>
                    <a:pt x="47189" y="23422"/>
                    <a:pt x="48039" y="23951"/>
                    <a:pt x="48701" y="24433"/>
                  </a:cubicBezTo>
                  <a:cubicBezTo>
                    <a:pt x="48684" y="24450"/>
                    <a:pt x="48664" y="24471"/>
                    <a:pt x="48644" y="24491"/>
                  </a:cubicBezTo>
                  <a:cubicBezTo>
                    <a:pt x="48523" y="24609"/>
                    <a:pt x="48641" y="24782"/>
                    <a:pt x="48774" y="24782"/>
                  </a:cubicBezTo>
                  <a:cubicBezTo>
                    <a:pt x="48812" y="24782"/>
                    <a:pt x="48851" y="24768"/>
                    <a:pt x="48886" y="24733"/>
                  </a:cubicBezTo>
                  <a:cubicBezTo>
                    <a:pt x="48918" y="24701"/>
                    <a:pt x="48950" y="24670"/>
                    <a:pt x="48981" y="24641"/>
                  </a:cubicBezTo>
                  <a:cubicBezTo>
                    <a:pt x="49270" y="24860"/>
                    <a:pt x="49501" y="25048"/>
                    <a:pt x="49622" y="25137"/>
                  </a:cubicBezTo>
                  <a:cubicBezTo>
                    <a:pt x="50226" y="25591"/>
                    <a:pt x="50867" y="25989"/>
                    <a:pt x="51539" y="26333"/>
                  </a:cubicBezTo>
                  <a:cubicBezTo>
                    <a:pt x="51536" y="26341"/>
                    <a:pt x="51531" y="26347"/>
                    <a:pt x="51528" y="26356"/>
                  </a:cubicBezTo>
                  <a:cubicBezTo>
                    <a:pt x="51461" y="26485"/>
                    <a:pt x="51563" y="26616"/>
                    <a:pt x="51681" y="26616"/>
                  </a:cubicBezTo>
                  <a:cubicBezTo>
                    <a:pt x="51721" y="26616"/>
                    <a:pt x="51762" y="26601"/>
                    <a:pt x="51799" y="26566"/>
                  </a:cubicBezTo>
                  <a:cubicBezTo>
                    <a:pt x="51819" y="26546"/>
                    <a:pt x="51839" y="26523"/>
                    <a:pt x="51863" y="26503"/>
                  </a:cubicBezTo>
                  <a:cubicBezTo>
                    <a:pt x="52148" y="26642"/>
                    <a:pt x="52440" y="26771"/>
                    <a:pt x="52737" y="26896"/>
                  </a:cubicBezTo>
                  <a:cubicBezTo>
                    <a:pt x="53032" y="27016"/>
                    <a:pt x="53309" y="27071"/>
                    <a:pt x="53569" y="27071"/>
                  </a:cubicBezTo>
                  <a:cubicBezTo>
                    <a:pt x="54705" y="27071"/>
                    <a:pt x="55506" y="26034"/>
                    <a:pt x="55985" y="25005"/>
                  </a:cubicBezTo>
                  <a:cubicBezTo>
                    <a:pt x="56554" y="23778"/>
                    <a:pt x="56794" y="22574"/>
                    <a:pt x="56791" y="21396"/>
                  </a:cubicBezTo>
                  <a:cubicBezTo>
                    <a:pt x="56794" y="21381"/>
                    <a:pt x="56794" y="21364"/>
                    <a:pt x="56791" y="21350"/>
                  </a:cubicBezTo>
                  <a:cubicBezTo>
                    <a:pt x="56788" y="20859"/>
                    <a:pt x="56744" y="20371"/>
                    <a:pt x="56664" y="19889"/>
                  </a:cubicBezTo>
                  <a:cubicBezTo>
                    <a:pt x="56693" y="19851"/>
                    <a:pt x="56724" y="19814"/>
                    <a:pt x="56753" y="19776"/>
                  </a:cubicBezTo>
                  <a:cubicBezTo>
                    <a:pt x="56857" y="19647"/>
                    <a:pt x="56749" y="19487"/>
                    <a:pt x="56627" y="19487"/>
                  </a:cubicBezTo>
                  <a:cubicBezTo>
                    <a:pt x="56614" y="19487"/>
                    <a:pt x="56600" y="19489"/>
                    <a:pt x="56586" y="19493"/>
                  </a:cubicBezTo>
                  <a:cubicBezTo>
                    <a:pt x="56156" y="17461"/>
                    <a:pt x="55105" y="15501"/>
                    <a:pt x="53881" y="13604"/>
                  </a:cubicBezTo>
                  <a:cubicBezTo>
                    <a:pt x="53875" y="13563"/>
                    <a:pt x="53852" y="13526"/>
                    <a:pt x="53817" y="13506"/>
                  </a:cubicBezTo>
                  <a:cubicBezTo>
                    <a:pt x="53462" y="12954"/>
                    <a:pt x="53090" y="12412"/>
                    <a:pt x="52717" y="11872"/>
                  </a:cubicBezTo>
                  <a:cubicBezTo>
                    <a:pt x="52772" y="11794"/>
                    <a:pt x="52833" y="11727"/>
                    <a:pt x="52885" y="11646"/>
                  </a:cubicBezTo>
                  <a:cubicBezTo>
                    <a:pt x="52952" y="11549"/>
                    <a:pt x="52854" y="11413"/>
                    <a:pt x="52749" y="11413"/>
                  </a:cubicBezTo>
                  <a:cubicBezTo>
                    <a:pt x="52723" y="11413"/>
                    <a:pt x="52698" y="11421"/>
                    <a:pt x="52674" y="11439"/>
                  </a:cubicBezTo>
                  <a:cubicBezTo>
                    <a:pt x="52619" y="11482"/>
                    <a:pt x="52567" y="11531"/>
                    <a:pt x="52512" y="11574"/>
                  </a:cubicBezTo>
                  <a:cubicBezTo>
                    <a:pt x="52059" y="10922"/>
                    <a:pt x="51606" y="10275"/>
                    <a:pt x="51170" y="9637"/>
                  </a:cubicBezTo>
                  <a:cubicBezTo>
                    <a:pt x="51170" y="9576"/>
                    <a:pt x="51132" y="9522"/>
                    <a:pt x="51077" y="9501"/>
                  </a:cubicBezTo>
                  <a:cubicBezTo>
                    <a:pt x="50962" y="9331"/>
                    <a:pt x="50846" y="9161"/>
                    <a:pt x="50734" y="8990"/>
                  </a:cubicBezTo>
                  <a:cubicBezTo>
                    <a:pt x="50737" y="8933"/>
                    <a:pt x="50702" y="8881"/>
                    <a:pt x="50650" y="8860"/>
                  </a:cubicBezTo>
                  <a:cubicBezTo>
                    <a:pt x="50116" y="8049"/>
                    <a:pt x="49625" y="7250"/>
                    <a:pt x="49224" y="6459"/>
                  </a:cubicBezTo>
                  <a:cubicBezTo>
                    <a:pt x="49193" y="6400"/>
                    <a:pt x="49134" y="6377"/>
                    <a:pt x="49072" y="6377"/>
                  </a:cubicBezTo>
                  <a:cubicBezTo>
                    <a:pt x="49058" y="6377"/>
                    <a:pt x="49044" y="6378"/>
                    <a:pt x="49030" y="6381"/>
                  </a:cubicBezTo>
                  <a:cubicBezTo>
                    <a:pt x="48764" y="6423"/>
                    <a:pt x="48534" y="6442"/>
                    <a:pt x="48335" y="6442"/>
                  </a:cubicBezTo>
                  <a:cubicBezTo>
                    <a:pt x="46689" y="6442"/>
                    <a:pt x="47123" y="5107"/>
                    <a:pt x="46299" y="4103"/>
                  </a:cubicBezTo>
                  <a:cubicBezTo>
                    <a:pt x="45482" y="3107"/>
                    <a:pt x="44815" y="2887"/>
                    <a:pt x="43588" y="2498"/>
                  </a:cubicBezTo>
                  <a:cubicBezTo>
                    <a:pt x="43046" y="2327"/>
                    <a:pt x="42494" y="2189"/>
                    <a:pt x="41934" y="2082"/>
                  </a:cubicBezTo>
                  <a:cubicBezTo>
                    <a:pt x="41957" y="2036"/>
                    <a:pt x="41986" y="1998"/>
                    <a:pt x="42006" y="1952"/>
                  </a:cubicBezTo>
                  <a:cubicBezTo>
                    <a:pt x="42064" y="1834"/>
                    <a:pt x="41972" y="1709"/>
                    <a:pt x="41865" y="1709"/>
                  </a:cubicBezTo>
                  <a:cubicBezTo>
                    <a:pt x="41828" y="1709"/>
                    <a:pt x="41790" y="1724"/>
                    <a:pt x="41755" y="1758"/>
                  </a:cubicBezTo>
                  <a:cubicBezTo>
                    <a:pt x="41674" y="1839"/>
                    <a:pt x="41596" y="1923"/>
                    <a:pt x="41513" y="2007"/>
                  </a:cubicBezTo>
                  <a:cubicBezTo>
                    <a:pt x="40257" y="1790"/>
                    <a:pt x="38987" y="1666"/>
                    <a:pt x="37710" y="1640"/>
                  </a:cubicBezTo>
                  <a:cubicBezTo>
                    <a:pt x="37699" y="1561"/>
                    <a:pt x="37624" y="1498"/>
                    <a:pt x="37547" y="1498"/>
                  </a:cubicBezTo>
                  <a:cubicBezTo>
                    <a:pt x="37510" y="1498"/>
                    <a:pt x="37473" y="1512"/>
                    <a:pt x="37442" y="1545"/>
                  </a:cubicBezTo>
                  <a:cubicBezTo>
                    <a:pt x="37413" y="1577"/>
                    <a:pt x="37381" y="1608"/>
                    <a:pt x="37352" y="1637"/>
                  </a:cubicBezTo>
                  <a:cubicBezTo>
                    <a:pt x="37146" y="1634"/>
                    <a:pt x="36939" y="1633"/>
                    <a:pt x="36732" y="1633"/>
                  </a:cubicBezTo>
                  <a:cubicBezTo>
                    <a:pt x="35162" y="1633"/>
                    <a:pt x="33604" y="1715"/>
                    <a:pt x="32130" y="1799"/>
                  </a:cubicBezTo>
                  <a:cubicBezTo>
                    <a:pt x="32147" y="1776"/>
                    <a:pt x="32165" y="1753"/>
                    <a:pt x="32182" y="1732"/>
                  </a:cubicBezTo>
                  <a:cubicBezTo>
                    <a:pt x="32265" y="1627"/>
                    <a:pt x="32160" y="1525"/>
                    <a:pt x="32053" y="1525"/>
                  </a:cubicBezTo>
                  <a:cubicBezTo>
                    <a:pt x="32019" y="1525"/>
                    <a:pt x="31985" y="1536"/>
                    <a:pt x="31957" y="1559"/>
                  </a:cubicBezTo>
                  <a:cubicBezTo>
                    <a:pt x="30513" y="2754"/>
                    <a:pt x="29514" y="4339"/>
                    <a:pt x="28279" y="5731"/>
                  </a:cubicBezTo>
                  <a:cubicBezTo>
                    <a:pt x="27990" y="6054"/>
                    <a:pt x="27667" y="6311"/>
                    <a:pt x="27415" y="6669"/>
                  </a:cubicBezTo>
                  <a:cubicBezTo>
                    <a:pt x="27716" y="6233"/>
                    <a:pt x="28025" y="5803"/>
                    <a:pt x="28331" y="5376"/>
                  </a:cubicBezTo>
                  <a:cubicBezTo>
                    <a:pt x="28983" y="4478"/>
                    <a:pt x="29682" y="3618"/>
                    <a:pt x="30429" y="2798"/>
                  </a:cubicBezTo>
                  <a:cubicBezTo>
                    <a:pt x="30571" y="2714"/>
                    <a:pt x="30646" y="2633"/>
                    <a:pt x="30643" y="2558"/>
                  </a:cubicBezTo>
                  <a:cubicBezTo>
                    <a:pt x="30756" y="2437"/>
                    <a:pt x="30860" y="2307"/>
                    <a:pt x="30975" y="2189"/>
                  </a:cubicBezTo>
                  <a:cubicBezTo>
                    <a:pt x="31007" y="2157"/>
                    <a:pt x="31018" y="2108"/>
                    <a:pt x="31004" y="2062"/>
                  </a:cubicBezTo>
                  <a:lnTo>
                    <a:pt x="31157" y="1883"/>
                  </a:lnTo>
                  <a:cubicBezTo>
                    <a:pt x="31355" y="1833"/>
                    <a:pt x="31278" y="1566"/>
                    <a:pt x="31098" y="1566"/>
                  </a:cubicBezTo>
                  <a:cubicBezTo>
                    <a:pt x="31089" y="1566"/>
                    <a:pt x="31080" y="1567"/>
                    <a:pt x="31070" y="1568"/>
                  </a:cubicBezTo>
                  <a:cubicBezTo>
                    <a:pt x="30600" y="1637"/>
                    <a:pt x="30389" y="1836"/>
                    <a:pt x="30057" y="2168"/>
                  </a:cubicBezTo>
                  <a:cubicBezTo>
                    <a:pt x="29329" y="2899"/>
                    <a:pt x="29451" y="3277"/>
                    <a:pt x="28273" y="3343"/>
                  </a:cubicBezTo>
                  <a:cubicBezTo>
                    <a:pt x="26965" y="3416"/>
                    <a:pt x="25931" y="3667"/>
                    <a:pt x="25550" y="4983"/>
                  </a:cubicBezTo>
                  <a:cubicBezTo>
                    <a:pt x="25311" y="5806"/>
                    <a:pt x="26200" y="6427"/>
                    <a:pt x="26968" y="6854"/>
                  </a:cubicBezTo>
                  <a:lnTo>
                    <a:pt x="26881" y="6978"/>
                  </a:lnTo>
                  <a:cubicBezTo>
                    <a:pt x="26823" y="7065"/>
                    <a:pt x="26908" y="7181"/>
                    <a:pt x="26998" y="7181"/>
                  </a:cubicBezTo>
                  <a:cubicBezTo>
                    <a:pt x="27019" y="7181"/>
                    <a:pt x="27040" y="7175"/>
                    <a:pt x="27060" y="7160"/>
                  </a:cubicBezTo>
                  <a:cubicBezTo>
                    <a:pt x="27127" y="7111"/>
                    <a:pt x="27187" y="7056"/>
                    <a:pt x="27254" y="7007"/>
                  </a:cubicBezTo>
                  <a:cubicBezTo>
                    <a:pt x="27424" y="7097"/>
                    <a:pt x="27589" y="7180"/>
                    <a:pt x="27710" y="7247"/>
                  </a:cubicBezTo>
                  <a:cubicBezTo>
                    <a:pt x="31065" y="9112"/>
                    <a:pt x="27667" y="11846"/>
                    <a:pt x="27938" y="14432"/>
                  </a:cubicBezTo>
                  <a:cubicBezTo>
                    <a:pt x="27945" y="14501"/>
                    <a:pt x="28002" y="14536"/>
                    <a:pt x="28055" y="14536"/>
                  </a:cubicBezTo>
                  <a:cubicBezTo>
                    <a:pt x="28108" y="14536"/>
                    <a:pt x="28157" y="14502"/>
                    <a:pt x="28154" y="14432"/>
                  </a:cubicBezTo>
                  <a:cubicBezTo>
                    <a:pt x="28154" y="14395"/>
                    <a:pt x="28157" y="14360"/>
                    <a:pt x="28157" y="14320"/>
                  </a:cubicBezTo>
                  <a:cubicBezTo>
                    <a:pt x="28166" y="14322"/>
                    <a:pt x="28175" y="14323"/>
                    <a:pt x="28185" y="14323"/>
                  </a:cubicBezTo>
                  <a:cubicBezTo>
                    <a:pt x="28212" y="14323"/>
                    <a:pt x="28240" y="14314"/>
                    <a:pt x="28261" y="14297"/>
                  </a:cubicBezTo>
                  <a:cubicBezTo>
                    <a:pt x="28333" y="14242"/>
                    <a:pt x="28417" y="14178"/>
                    <a:pt x="28504" y="14106"/>
                  </a:cubicBezTo>
                  <a:lnTo>
                    <a:pt x="28504" y="14106"/>
                  </a:lnTo>
                  <a:cubicBezTo>
                    <a:pt x="28340" y="14796"/>
                    <a:pt x="27341" y="15483"/>
                    <a:pt x="26695" y="15483"/>
                  </a:cubicBezTo>
                  <a:cubicBezTo>
                    <a:pt x="26416" y="15483"/>
                    <a:pt x="26203" y="15355"/>
                    <a:pt x="26151" y="15044"/>
                  </a:cubicBezTo>
                  <a:cubicBezTo>
                    <a:pt x="26162" y="15030"/>
                    <a:pt x="26171" y="15018"/>
                    <a:pt x="26183" y="15004"/>
                  </a:cubicBezTo>
                  <a:cubicBezTo>
                    <a:pt x="26249" y="14915"/>
                    <a:pt x="26212" y="14831"/>
                    <a:pt x="26139" y="14782"/>
                  </a:cubicBezTo>
                  <a:cubicBezTo>
                    <a:pt x="26148" y="14458"/>
                    <a:pt x="26160" y="14149"/>
                    <a:pt x="26131" y="13823"/>
                  </a:cubicBezTo>
                  <a:cubicBezTo>
                    <a:pt x="26073" y="13231"/>
                    <a:pt x="25625" y="12498"/>
                    <a:pt x="25392" y="11973"/>
                  </a:cubicBezTo>
                  <a:cubicBezTo>
                    <a:pt x="24277" y="9458"/>
                    <a:pt x="23443" y="7036"/>
                    <a:pt x="22660" y="4406"/>
                  </a:cubicBezTo>
                  <a:cubicBezTo>
                    <a:pt x="22461" y="3733"/>
                    <a:pt x="22227" y="3343"/>
                    <a:pt x="21979" y="3147"/>
                  </a:cubicBezTo>
                  <a:cubicBezTo>
                    <a:pt x="21964" y="3061"/>
                    <a:pt x="21895" y="2997"/>
                    <a:pt x="21818" y="2997"/>
                  </a:cubicBezTo>
                  <a:cubicBezTo>
                    <a:pt x="21794" y="2997"/>
                    <a:pt x="21769" y="3003"/>
                    <a:pt x="21745" y="3017"/>
                  </a:cubicBezTo>
                  <a:cubicBezTo>
                    <a:pt x="21686" y="2999"/>
                    <a:pt x="21627" y="2991"/>
                    <a:pt x="21566" y="2991"/>
                  </a:cubicBezTo>
                  <a:cubicBezTo>
                    <a:pt x="20816" y="2991"/>
                    <a:pt x="19978" y="4327"/>
                    <a:pt x="19364" y="5431"/>
                  </a:cubicBezTo>
                  <a:cubicBezTo>
                    <a:pt x="16574" y="3511"/>
                    <a:pt x="13206" y="0"/>
                    <a:pt x="9695" y="0"/>
                  </a:cubicBezTo>
                  <a:close/>
                  <a:moveTo>
                    <a:pt x="24054" y="74610"/>
                  </a:moveTo>
                  <a:cubicBezTo>
                    <a:pt x="24053" y="74611"/>
                    <a:pt x="24053" y="74613"/>
                    <a:pt x="24052" y="74615"/>
                  </a:cubicBezTo>
                  <a:cubicBezTo>
                    <a:pt x="24053" y="74613"/>
                    <a:pt x="24053" y="74611"/>
                    <a:pt x="24054" y="7461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89"/>
            <p:cNvSpPr/>
            <p:nvPr/>
          </p:nvSpPr>
          <p:spPr>
            <a:xfrm>
              <a:off x="2436050" y="2480575"/>
              <a:ext cx="6675" cy="6050"/>
            </a:xfrm>
            <a:custGeom>
              <a:avLst/>
              <a:gdLst/>
              <a:ahLst/>
              <a:cxnLst/>
              <a:rect l="l" t="t" r="r" b="b"/>
              <a:pathLst>
                <a:path w="267" h="242" extrusionOk="0">
                  <a:moveTo>
                    <a:pt x="256" y="1"/>
                  </a:moveTo>
                  <a:cubicBezTo>
                    <a:pt x="243" y="1"/>
                    <a:pt x="165" y="73"/>
                    <a:pt x="1" y="242"/>
                  </a:cubicBezTo>
                  <a:cubicBezTo>
                    <a:pt x="59" y="207"/>
                    <a:pt x="114" y="164"/>
                    <a:pt x="174" y="126"/>
                  </a:cubicBezTo>
                  <a:cubicBezTo>
                    <a:pt x="236" y="47"/>
                    <a:pt x="266" y="1"/>
                    <a:pt x="2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89"/>
            <p:cNvSpPr/>
            <p:nvPr/>
          </p:nvSpPr>
          <p:spPr>
            <a:xfrm>
              <a:off x="3237575" y="748750"/>
              <a:ext cx="6150" cy="6250"/>
            </a:xfrm>
            <a:custGeom>
              <a:avLst/>
              <a:gdLst/>
              <a:ahLst/>
              <a:cxnLst/>
              <a:rect l="l" t="t" r="r" b="b"/>
              <a:pathLst>
                <a:path w="246" h="250" extrusionOk="0">
                  <a:moveTo>
                    <a:pt x="123" y="1"/>
                  </a:moveTo>
                  <a:cubicBezTo>
                    <a:pt x="76" y="1"/>
                    <a:pt x="29" y="29"/>
                    <a:pt x="15" y="85"/>
                  </a:cubicBezTo>
                  <a:cubicBezTo>
                    <a:pt x="9" y="97"/>
                    <a:pt x="3" y="111"/>
                    <a:pt x="0" y="128"/>
                  </a:cubicBezTo>
                  <a:cubicBezTo>
                    <a:pt x="0" y="209"/>
                    <a:pt x="62" y="250"/>
                    <a:pt x="123" y="250"/>
                  </a:cubicBezTo>
                  <a:cubicBezTo>
                    <a:pt x="184" y="250"/>
                    <a:pt x="246" y="209"/>
                    <a:pt x="246" y="128"/>
                  </a:cubicBezTo>
                  <a:cubicBezTo>
                    <a:pt x="243" y="111"/>
                    <a:pt x="237" y="97"/>
                    <a:pt x="231" y="85"/>
                  </a:cubicBezTo>
                  <a:cubicBezTo>
                    <a:pt x="217" y="29"/>
                    <a:pt x="170" y="1"/>
                    <a:pt x="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89"/>
            <p:cNvSpPr/>
            <p:nvPr/>
          </p:nvSpPr>
          <p:spPr>
            <a:xfrm>
              <a:off x="3544900" y="2688975"/>
              <a:ext cx="3150" cy="5800"/>
            </a:xfrm>
            <a:custGeom>
              <a:avLst/>
              <a:gdLst/>
              <a:ahLst/>
              <a:cxnLst/>
              <a:rect l="l" t="t" r="r" b="b"/>
              <a:pathLst>
                <a:path w="126" h="232" extrusionOk="0">
                  <a:moveTo>
                    <a:pt x="116" y="0"/>
                  </a:moveTo>
                  <a:cubicBezTo>
                    <a:pt x="114" y="0"/>
                    <a:pt x="111" y="1"/>
                    <a:pt x="110" y="4"/>
                  </a:cubicBezTo>
                  <a:cubicBezTo>
                    <a:pt x="52" y="82"/>
                    <a:pt x="12" y="128"/>
                    <a:pt x="0" y="223"/>
                  </a:cubicBezTo>
                  <a:cubicBezTo>
                    <a:pt x="0" y="229"/>
                    <a:pt x="4" y="232"/>
                    <a:pt x="8" y="232"/>
                  </a:cubicBezTo>
                  <a:cubicBezTo>
                    <a:pt x="12" y="232"/>
                    <a:pt x="16" y="229"/>
                    <a:pt x="17" y="223"/>
                  </a:cubicBezTo>
                  <a:cubicBezTo>
                    <a:pt x="52" y="151"/>
                    <a:pt x="87" y="82"/>
                    <a:pt x="121" y="12"/>
                  </a:cubicBezTo>
                  <a:cubicBezTo>
                    <a:pt x="125" y="6"/>
                    <a:pt x="121" y="0"/>
                    <a:pt x="1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89"/>
            <p:cNvSpPr/>
            <p:nvPr/>
          </p:nvSpPr>
          <p:spPr>
            <a:xfrm>
              <a:off x="3431000" y="2330125"/>
              <a:ext cx="228750" cy="311750"/>
            </a:xfrm>
            <a:custGeom>
              <a:avLst/>
              <a:gdLst/>
              <a:ahLst/>
              <a:cxnLst/>
              <a:rect l="l" t="t" r="r" b="b"/>
              <a:pathLst>
                <a:path w="9150" h="12470" extrusionOk="0">
                  <a:moveTo>
                    <a:pt x="5856" y="1042"/>
                  </a:moveTo>
                  <a:cubicBezTo>
                    <a:pt x="6054" y="1042"/>
                    <a:pt x="6249" y="1091"/>
                    <a:pt x="6424" y="1181"/>
                  </a:cubicBezTo>
                  <a:cubicBezTo>
                    <a:pt x="5924" y="1597"/>
                    <a:pt x="5474" y="2065"/>
                    <a:pt x="5079" y="2579"/>
                  </a:cubicBezTo>
                  <a:cubicBezTo>
                    <a:pt x="5113" y="2507"/>
                    <a:pt x="5157" y="2434"/>
                    <a:pt x="5191" y="2362"/>
                  </a:cubicBezTo>
                  <a:cubicBezTo>
                    <a:pt x="5408" y="1932"/>
                    <a:pt x="5592" y="1490"/>
                    <a:pt x="5766" y="1046"/>
                  </a:cubicBezTo>
                  <a:cubicBezTo>
                    <a:pt x="5796" y="1043"/>
                    <a:pt x="5826" y="1042"/>
                    <a:pt x="5856" y="1042"/>
                  </a:cubicBezTo>
                  <a:close/>
                  <a:moveTo>
                    <a:pt x="4816" y="1360"/>
                  </a:moveTo>
                  <a:lnTo>
                    <a:pt x="4816" y="1360"/>
                  </a:lnTo>
                  <a:cubicBezTo>
                    <a:pt x="4227" y="2218"/>
                    <a:pt x="3759" y="3145"/>
                    <a:pt x="3367" y="4123"/>
                  </a:cubicBezTo>
                  <a:cubicBezTo>
                    <a:pt x="3141" y="3009"/>
                    <a:pt x="3906" y="1894"/>
                    <a:pt x="4816" y="1360"/>
                  </a:cubicBezTo>
                  <a:close/>
                  <a:moveTo>
                    <a:pt x="5454" y="1086"/>
                  </a:moveTo>
                  <a:cubicBezTo>
                    <a:pt x="4943" y="2379"/>
                    <a:pt x="4238" y="3601"/>
                    <a:pt x="3505" y="4779"/>
                  </a:cubicBezTo>
                  <a:cubicBezTo>
                    <a:pt x="3479" y="4652"/>
                    <a:pt x="3450" y="4519"/>
                    <a:pt x="3421" y="4389"/>
                  </a:cubicBezTo>
                  <a:cubicBezTo>
                    <a:pt x="3658" y="3762"/>
                    <a:pt x="3941" y="3153"/>
                    <a:pt x="4267" y="2570"/>
                  </a:cubicBezTo>
                  <a:cubicBezTo>
                    <a:pt x="4279" y="2544"/>
                    <a:pt x="4775" y="1750"/>
                    <a:pt x="5162" y="1190"/>
                  </a:cubicBezTo>
                  <a:cubicBezTo>
                    <a:pt x="5255" y="1150"/>
                    <a:pt x="5353" y="1115"/>
                    <a:pt x="5454" y="1086"/>
                  </a:cubicBezTo>
                  <a:close/>
                  <a:moveTo>
                    <a:pt x="6159" y="1765"/>
                  </a:moveTo>
                  <a:cubicBezTo>
                    <a:pt x="5164" y="2807"/>
                    <a:pt x="4477" y="4516"/>
                    <a:pt x="3785" y="5769"/>
                  </a:cubicBezTo>
                  <a:cubicBezTo>
                    <a:pt x="3717" y="5889"/>
                    <a:pt x="3818" y="5996"/>
                    <a:pt x="3922" y="5996"/>
                  </a:cubicBezTo>
                  <a:cubicBezTo>
                    <a:pt x="3968" y="5996"/>
                    <a:pt x="4015" y="5975"/>
                    <a:pt x="4048" y="5925"/>
                  </a:cubicBezTo>
                  <a:cubicBezTo>
                    <a:pt x="4747" y="4860"/>
                    <a:pt x="5561" y="3973"/>
                    <a:pt x="6430" y="3058"/>
                  </a:cubicBezTo>
                  <a:lnTo>
                    <a:pt x="6430" y="3058"/>
                  </a:lnTo>
                  <a:cubicBezTo>
                    <a:pt x="5650" y="3881"/>
                    <a:pt x="4729" y="5169"/>
                    <a:pt x="3906" y="6185"/>
                  </a:cubicBezTo>
                  <a:cubicBezTo>
                    <a:pt x="3829" y="6280"/>
                    <a:pt x="3753" y="6378"/>
                    <a:pt x="3676" y="6473"/>
                  </a:cubicBezTo>
                  <a:cubicBezTo>
                    <a:pt x="3690" y="6043"/>
                    <a:pt x="3658" y="5610"/>
                    <a:pt x="3580" y="5186"/>
                  </a:cubicBezTo>
                  <a:cubicBezTo>
                    <a:pt x="3592" y="5177"/>
                    <a:pt x="3603" y="5177"/>
                    <a:pt x="3612" y="5165"/>
                  </a:cubicBezTo>
                  <a:cubicBezTo>
                    <a:pt x="3777" y="4937"/>
                    <a:pt x="3932" y="4704"/>
                    <a:pt x="4091" y="4473"/>
                  </a:cubicBezTo>
                  <a:cubicBezTo>
                    <a:pt x="4233" y="4432"/>
                    <a:pt x="4331" y="4291"/>
                    <a:pt x="4386" y="4051"/>
                  </a:cubicBezTo>
                  <a:cubicBezTo>
                    <a:pt x="4932" y="3254"/>
                    <a:pt x="5485" y="2468"/>
                    <a:pt x="6159" y="1765"/>
                  </a:cubicBezTo>
                  <a:close/>
                  <a:moveTo>
                    <a:pt x="2001" y="8610"/>
                  </a:moveTo>
                  <a:cubicBezTo>
                    <a:pt x="1513" y="9265"/>
                    <a:pt x="1063" y="9943"/>
                    <a:pt x="641" y="10651"/>
                  </a:cubicBezTo>
                  <a:cubicBezTo>
                    <a:pt x="633" y="10426"/>
                    <a:pt x="708" y="10183"/>
                    <a:pt x="838" y="9946"/>
                  </a:cubicBezTo>
                  <a:cubicBezTo>
                    <a:pt x="1118" y="9441"/>
                    <a:pt x="1548" y="9008"/>
                    <a:pt x="2001" y="8610"/>
                  </a:cubicBezTo>
                  <a:close/>
                  <a:moveTo>
                    <a:pt x="6681" y="1378"/>
                  </a:moveTo>
                  <a:cubicBezTo>
                    <a:pt x="6990" y="1684"/>
                    <a:pt x="7201" y="2201"/>
                    <a:pt x="7206" y="3018"/>
                  </a:cubicBezTo>
                  <a:cubicBezTo>
                    <a:pt x="7215" y="3667"/>
                    <a:pt x="7042" y="4221"/>
                    <a:pt x="7085" y="4877"/>
                  </a:cubicBezTo>
                  <a:cubicBezTo>
                    <a:pt x="7134" y="5601"/>
                    <a:pt x="7498" y="6199"/>
                    <a:pt x="7847" y="6808"/>
                  </a:cubicBezTo>
                  <a:cubicBezTo>
                    <a:pt x="8941" y="8702"/>
                    <a:pt x="7518" y="9594"/>
                    <a:pt x="6360" y="10593"/>
                  </a:cubicBezTo>
                  <a:cubicBezTo>
                    <a:pt x="6493" y="10405"/>
                    <a:pt x="6629" y="10223"/>
                    <a:pt x="6759" y="10030"/>
                  </a:cubicBezTo>
                  <a:cubicBezTo>
                    <a:pt x="6811" y="9955"/>
                    <a:pt x="6788" y="9848"/>
                    <a:pt x="6704" y="9808"/>
                  </a:cubicBezTo>
                  <a:cubicBezTo>
                    <a:pt x="7160" y="9129"/>
                    <a:pt x="7619" y="8457"/>
                    <a:pt x="8055" y="7770"/>
                  </a:cubicBezTo>
                  <a:cubicBezTo>
                    <a:pt x="8135" y="7642"/>
                    <a:pt x="8014" y="7498"/>
                    <a:pt x="7893" y="7498"/>
                  </a:cubicBezTo>
                  <a:cubicBezTo>
                    <a:pt x="7852" y="7498"/>
                    <a:pt x="7811" y="7515"/>
                    <a:pt x="7778" y="7553"/>
                  </a:cubicBezTo>
                  <a:cubicBezTo>
                    <a:pt x="6828" y="8665"/>
                    <a:pt x="5725" y="9952"/>
                    <a:pt x="4989" y="11084"/>
                  </a:cubicBezTo>
                  <a:cubicBezTo>
                    <a:pt x="5829" y="9707"/>
                    <a:pt x="6825" y="8422"/>
                    <a:pt x="7622" y="7010"/>
                  </a:cubicBezTo>
                  <a:cubicBezTo>
                    <a:pt x="7693" y="6881"/>
                    <a:pt x="7585" y="6754"/>
                    <a:pt x="7467" y="6754"/>
                  </a:cubicBezTo>
                  <a:cubicBezTo>
                    <a:pt x="7427" y="6754"/>
                    <a:pt x="7386" y="6769"/>
                    <a:pt x="7351" y="6802"/>
                  </a:cubicBezTo>
                  <a:cubicBezTo>
                    <a:pt x="6210" y="7859"/>
                    <a:pt x="4885" y="9230"/>
                    <a:pt x="4031" y="10472"/>
                  </a:cubicBezTo>
                  <a:cubicBezTo>
                    <a:pt x="5021" y="8921"/>
                    <a:pt x="6179" y="7510"/>
                    <a:pt x="6972" y="5824"/>
                  </a:cubicBezTo>
                  <a:cubicBezTo>
                    <a:pt x="7028" y="5701"/>
                    <a:pt x="6929" y="5564"/>
                    <a:pt x="6819" y="5564"/>
                  </a:cubicBezTo>
                  <a:cubicBezTo>
                    <a:pt x="6781" y="5564"/>
                    <a:pt x="6742" y="5580"/>
                    <a:pt x="6707" y="5619"/>
                  </a:cubicBezTo>
                  <a:cubicBezTo>
                    <a:pt x="5289" y="7163"/>
                    <a:pt x="3286" y="9072"/>
                    <a:pt x="2388" y="10810"/>
                  </a:cubicBezTo>
                  <a:cubicBezTo>
                    <a:pt x="3664" y="8335"/>
                    <a:pt x="5584" y="6257"/>
                    <a:pt x="6863" y="3777"/>
                  </a:cubicBezTo>
                  <a:cubicBezTo>
                    <a:pt x="6927" y="3654"/>
                    <a:pt x="6820" y="3514"/>
                    <a:pt x="6706" y="3514"/>
                  </a:cubicBezTo>
                  <a:cubicBezTo>
                    <a:pt x="6668" y="3514"/>
                    <a:pt x="6628" y="3530"/>
                    <a:pt x="6594" y="3569"/>
                  </a:cubicBezTo>
                  <a:cubicBezTo>
                    <a:pt x="5748" y="4577"/>
                    <a:pt x="4975" y="5624"/>
                    <a:pt x="4207" y="6690"/>
                  </a:cubicBezTo>
                  <a:cubicBezTo>
                    <a:pt x="3225" y="8047"/>
                    <a:pt x="1559" y="9565"/>
                    <a:pt x="869" y="10853"/>
                  </a:cubicBezTo>
                  <a:cubicBezTo>
                    <a:pt x="1441" y="9782"/>
                    <a:pt x="2148" y="8797"/>
                    <a:pt x="2899" y="7839"/>
                  </a:cubicBezTo>
                  <a:cubicBezTo>
                    <a:pt x="2910" y="7830"/>
                    <a:pt x="2925" y="7819"/>
                    <a:pt x="2934" y="7810"/>
                  </a:cubicBezTo>
                  <a:cubicBezTo>
                    <a:pt x="3349" y="7455"/>
                    <a:pt x="4088" y="6981"/>
                    <a:pt x="4230" y="6413"/>
                  </a:cubicBezTo>
                  <a:cubicBezTo>
                    <a:pt x="4244" y="6355"/>
                    <a:pt x="4204" y="6297"/>
                    <a:pt x="4143" y="6289"/>
                  </a:cubicBezTo>
                  <a:cubicBezTo>
                    <a:pt x="5148" y="5062"/>
                    <a:pt x="6150" y="3835"/>
                    <a:pt x="6961" y="2478"/>
                  </a:cubicBezTo>
                  <a:cubicBezTo>
                    <a:pt x="7030" y="2364"/>
                    <a:pt x="6925" y="2238"/>
                    <a:pt x="6816" y="2238"/>
                  </a:cubicBezTo>
                  <a:cubicBezTo>
                    <a:pt x="6779" y="2238"/>
                    <a:pt x="6741" y="2253"/>
                    <a:pt x="6710" y="2287"/>
                  </a:cubicBezTo>
                  <a:cubicBezTo>
                    <a:pt x="5844" y="3220"/>
                    <a:pt x="4969" y="4129"/>
                    <a:pt x="4189" y="5139"/>
                  </a:cubicBezTo>
                  <a:cubicBezTo>
                    <a:pt x="4995" y="4094"/>
                    <a:pt x="5916" y="2686"/>
                    <a:pt x="6681" y="1378"/>
                  </a:cubicBezTo>
                  <a:close/>
                  <a:moveTo>
                    <a:pt x="6378" y="6476"/>
                  </a:moveTo>
                  <a:lnTo>
                    <a:pt x="6378" y="6476"/>
                  </a:lnTo>
                  <a:cubicBezTo>
                    <a:pt x="5497" y="7478"/>
                    <a:pt x="4132" y="9611"/>
                    <a:pt x="3185" y="11191"/>
                  </a:cubicBezTo>
                  <a:cubicBezTo>
                    <a:pt x="3144" y="11170"/>
                    <a:pt x="3101" y="11159"/>
                    <a:pt x="3055" y="11153"/>
                  </a:cubicBezTo>
                  <a:cubicBezTo>
                    <a:pt x="2731" y="11153"/>
                    <a:pt x="2449" y="11277"/>
                    <a:pt x="2163" y="11373"/>
                  </a:cubicBezTo>
                  <a:cubicBezTo>
                    <a:pt x="3609" y="9776"/>
                    <a:pt x="4954" y="8093"/>
                    <a:pt x="6378" y="6476"/>
                  </a:cubicBezTo>
                  <a:close/>
                  <a:moveTo>
                    <a:pt x="6292" y="4432"/>
                  </a:moveTo>
                  <a:cubicBezTo>
                    <a:pt x="6314" y="4432"/>
                    <a:pt x="4737" y="6639"/>
                    <a:pt x="4391" y="7140"/>
                  </a:cubicBezTo>
                  <a:cubicBezTo>
                    <a:pt x="3436" y="8517"/>
                    <a:pt x="2492" y="9874"/>
                    <a:pt x="1724" y="11367"/>
                  </a:cubicBezTo>
                  <a:cubicBezTo>
                    <a:pt x="1709" y="11396"/>
                    <a:pt x="1707" y="11430"/>
                    <a:pt x="1712" y="11462"/>
                  </a:cubicBezTo>
                  <a:cubicBezTo>
                    <a:pt x="1687" y="11464"/>
                    <a:pt x="1662" y="11465"/>
                    <a:pt x="1638" y="11465"/>
                  </a:cubicBezTo>
                  <a:cubicBezTo>
                    <a:pt x="1455" y="11465"/>
                    <a:pt x="1275" y="11418"/>
                    <a:pt x="1115" y="11332"/>
                  </a:cubicBezTo>
                  <a:cubicBezTo>
                    <a:pt x="1031" y="11286"/>
                    <a:pt x="953" y="11231"/>
                    <a:pt x="887" y="11168"/>
                  </a:cubicBezTo>
                  <a:cubicBezTo>
                    <a:pt x="2639" y="9508"/>
                    <a:pt x="4002" y="7536"/>
                    <a:pt x="5428" y="5590"/>
                  </a:cubicBezTo>
                  <a:cubicBezTo>
                    <a:pt x="6046" y="4747"/>
                    <a:pt x="6284" y="4432"/>
                    <a:pt x="6292" y="4432"/>
                  </a:cubicBezTo>
                  <a:close/>
                  <a:moveTo>
                    <a:pt x="5633" y="11540"/>
                  </a:moveTo>
                  <a:cubicBezTo>
                    <a:pt x="5647" y="11560"/>
                    <a:pt x="5656" y="11589"/>
                    <a:pt x="5679" y="11603"/>
                  </a:cubicBezTo>
                  <a:cubicBezTo>
                    <a:pt x="5673" y="11606"/>
                    <a:pt x="5665" y="11606"/>
                    <a:pt x="5659" y="11615"/>
                  </a:cubicBezTo>
                  <a:cubicBezTo>
                    <a:pt x="5592" y="11743"/>
                    <a:pt x="5459" y="11853"/>
                    <a:pt x="5293" y="11935"/>
                  </a:cubicBezTo>
                  <a:lnTo>
                    <a:pt x="5293" y="11935"/>
                  </a:lnTo>
                  <a:cubicBezTo>
                    <a:pt x="5308" y="11927"/>
                    <a:pt x="5322" y="11916"/>
                    <a:pt x="5336" y="11901"/>
                  </a:cubicBezTo>
                  <a:cubicBezTo>
                    <a:pt x="5442" y="11782"/>
                    <a:pt x="5532" y="11658"/>
                    <a:pt x="5633" y="11540"/>
                  </a:cubicBezTo>
                  <a:close/>
                  <a:moveTo>
                    <a:pt x="7007" y="7591"/>
                  </a:moveTo>
                  <a:lnTo>
                    <a:pt x="7007" y="7591"/>
                  </a:lnTo>
                  <a:cubicBezTo>
                    <a:pt x="5985" y="8647"/>
                    <a:pt x="4885" y="10521"/>
                    <a:pt x="4054" y="11993"/>
                  </a:cubicBezTo>
                  <a:cubicBezTo>
                    <a:pt x="3935" y="11944"/>
                    <a:pt x="3834" y="11869"/>
                    <a:pt x="3756" y="11768"/>
                  </a:cubicBezTo>
                  <a:cubicBezTo>
                    <a:pt x="3693" y="11676"/>
                    <a:pt x="3609" y="11552"/>
                    <a:pt x="3511" y="11439"/>
                  </a:cubicBezTo>
                  <a:cubicBezTo>
                    <a:pt x="4729" y="10203"/>
                    <a:pt x="5800" y="8838"/>
                    <a:pt x="7007" y="7591"/>
                  </a:cubicBezTo>
                  <a:close/>
                  <a:moveTo>
                    <a:pt x="7166" y="8823"/>
                  </a:moveTo>
                  <a:cubicBezTo>
                    <a:pt x="6560" y="9565"/>
                    <a:pt x="5642" y="10763"/>
                    <a:pt x="5055" y="11684"/>
                  </a:cubicBezTo>
                  <a:cubicBezTo>
                    <a:pt x="4975" y="11812"/>
                    <a:pt x="5097" y="11954"/>
                    <a:pt x="5219" y="11954"/>
                  </a:cubicBezTo>
                  <a:cubicBezTo>
                    <a:pt x="5239" y="11954"/>
                    <a:pt x="5259" y="11951"/>
                    <a:pt x="5277" y="11943"/>
                  </a:cubicBezTo>
                  <a:lnTo>
                    <a:pt x="5277" y="11943"/>
                  </a:lnTo>
                  <a:cubicBezTo>
                    <a:pt x="5071" y="12041"/>
                    <a:pt x="4815" y="12099"/>
                    <a:pt x="4567" y="12099"/>
                  </a:cubicBezTo>
                  <a:cubicBezTo>
                    <a:pt x="4528" y="12099"/>
                    <a:pt x="4488" y="12097"/>
                    <a:pt x="4449" y="12094"/>
                  </a:cubicBezTo>
                  <a:cubicBezTo>
                    <a:pt x="5336" y="10989"/>
                    <a:pt x="6245" y="9903"/>
                    <a:pt x="7166" y="8823"/>
                  </a:cubicBezTo>
                  <a:close/>
                  <a:moveTo>
                    <a:pt x="5959" y="0"/>
                  </a:moveTo>
                  <a:cubicBezTo>
                    <a:pt x="5925" y="0"/>
                    <a:pt x="5892" y="12"/>
                    <a:pt x="5867" y="38"/>
                  </a:cubicBezTo>
                  <a:cubicBezTo>
                    <a:pt x="5685" y="232"/>
                    <a:pt x="5526" y="439"/>
                    <a:pt x="5362" y="642"/>
                  </a:cubicBezTo>
                  <a:cubicBezTo>
                    <a:pt x="5293" y="637"/>
                    <a:pt x="5225" y="634"/>
                    <a:pt x="5157" y="634"/>
                  </a:cubicBezTo>
                  <a:cubicBezTo>
                    <a:pt x="4595" y="634"/>
                    <a:pt x="4048" y="807"/>
                    <a:pt x="3693" y="1202"/>
                  </a:cubicBezTo>
                  <a:cubicBezTo>
                    <a:pt x="2166" y="2902"/>
                    <a:pt x="3528" y="4692"/>
                    <a:pt x="3522" y="6667"/>
                  </a:cubicBezTo>
                  <a:cubicBezTo>
                    <a:pt x="3401" y="6814"/>
                    <a:pt x="3280" y="6964"/>
                    <a:pt x="3162" y="7114"/>
                  </a:cubicBezTo>
                  <a:cubicBezTo>
                    <a:pt x="2625" y="7588"/>
                    <a:pt x="2082" y="8050"/>
                    <a:pt x="1559" y="8537"/>
                  </a:cubicBezTo>
                  <a:cubicBezTo>
                    <a:pt x="930" y="9126"/>
                    <a:pt x="0" y="10030"/>
                    <a:pt x="295" y="10989"/>
                  </a:cubicBezTo>
                  <a:cubicBezTo>
                    <a:pt x="315" y="11035"/>
                    <a:pt x="338" y="11078"/>
                    <a:pt x="364" y="11121"/>
                  </a:cubicBezTo>
                  <a:cubicBezTo>
                    <a:pt x="318" y="11205"/>
                    <a:pt x="266" y="11283"/>
                    <a:pt x="220" y="11367"/>
                  </a:cubicBezTo>
                  <a:cubicBezTo>
                    <a:pt x="151" y="11494"/>
                    <a:pt x="253" y="11614"/>
                    <a:pt x="368" y="11614"/>
                  </a:cubicBezTo>
                  <a:cubicBezTo>
                    <a:pt x="407" y="11614"/>
                    <a:pt x="447" y="11600"/>
                    <a:pt x="482" y="11569"/>
                  </a:cubicBezTo>
                  <a:cubicBezTo>
                    <a:pt x="529" y="11528"/>
                    <a:pt x="569" y="11482"/>
                    <a:pt x="612" y="11439"/>
                  </a:cubicBezTo>
                  <a:cubicBezTo>
                    <a:pt x="765" y="11566"/>
                    <a:pt x="930" y="11676"/>
                    <a:pt x="1106" y="11765"/>
                  </a:cubicBezTo>
                  <a:cubicBezTo>
                    <a:pt x="1355" y="11898"/>
                    <a:pt x="1587" y="11967"/>
                    <a:pt x="1866" y="11967"/>
                  </a:cubicBezTo>
                  <a:cubicBezTo>
                    <a:pt x="1871" y="11967"/>
                    <a:pt x="1877" y="11967"/>
                    <a:pt x="1883" y="11967"/>
                  </a:cubicBezTo>
                  <a:cubicBezTo>
                    <a:pt x="2234" y="11962"/>
                    <a:pt x="2526" y="11575"/>
                    <a:pt x="2875" y="11575"/>
                  </a:cubicBezTo>
                  <a:cubicBezTo>
                    <a:pt x="2916" y="11575"/>
                    <a:pt x="2957" y="11580"/>
                    <a:pt x="3000" y="11592"/>
                  </a:cubicBezTo>
                  <a:cubicBezTo>
                    <a:pt x="3021" y="11666"/>
                    <a:pt x="3089" y="11716"/>
                    <a:pt x="3163" y="11716"/>
                  </a:cubicBezTo>
                  <a:cubicBezTo>
                    <a:pt x="3180" y="11716"/>
                    <a:pt x="3199" y="11714"/>
                    <a:pt x="3216" y="11707"/>
                  </a:cubicBezTo>
                  <a:cubicBezTo>
                    <a:pt x="3257" y="11736"/>
                    <a:pt x="3294" y="11765"/>
                    <a:pt x="3329" y="11800"/>
                  </a:cubicBezTo>
                  <a:cubicBezTo>
                    <a:pt x="3522" y="12002"/>
                    <a:pt x="3751" y="12169"/>
                    <a:pt x="4005" y="12293"/>
                  </a:cubicBezTo>
                  <a:cubicBezTo>
                    <a:pt x="4032" y="12343"/>
                    <a:pt x="4086" y="12372"/>
                    <a:pt x="4143" y="12372"/>
                  </a:cubicBezTo>
                  <a:cubicBezTo>
                    <a:pt x="4158" y="12372"/>
                    <a:pt x="4174" y="12370"/>
                    <a:pt x="4189" y="12366"/>
                  </a:cubicBezTo>
                  <a:cubicBezTo>
                    <a:pt x="4373" y="12433"/>
                    <a:pt x="4561" y="12470"/>
                    <a:pt x="4742" y="12470"/>
                  </a:cubicBezTo>
                  <a:cubicBezTo>
                    <a:pt x="5185" y="12470"/>
                    <a:pt x="5595" y="12250"/>
                    <a:pt x="5841" y="11716"/>
                  </a:cubicBezTo>
                  <a:cubicBezTo>
                    <a:pt x="5858" y="11676"/>
                    <a:pt x="5849" y="11629"/>
                    <a:pt x="5821" y="11601"/>
                  </a:cubicBezTo>
                  <a:cubicBezTo>
                    <a:pt x="5838" y="11592"/>
                    <a:pt x="5861" y="11595"/>
                    <a:pt x="5878" y="11572"/>
                  </a:cubicBezTo>
                  <a:cubicBezTo>
                    <a:pt x="6779" y="10475"/>
                    <a:pt x="9149" y="9366"/>
                    <a:pt x="8529" y="7544"/>
                  </a:cubicBezTo>
                  <a:cubicBezTo>
                    <a:pt x="8038" y="6104"/>
                    <a:pt x="7258" y="5160"/>
                    <a:pt x="7489" y="3511"/>
                  </a:cubicBezTo>
                  <a:cubicBezTo>
                    <a:pt x="7596" y="2769"/>
                    <a:pt x="7547" y="2284"/>
                    <a:pt x="7177" y="1643"/>
                  </a:cubicBezTo>
                  <a:cubicBezTo>
                    <a:pt x="7068" y="1461"/>
                    <a:pt x="6923" y="1303"/>
                    <a:pt x="6756" y="1176"/>
                  </a:cubicBezTo>
                  <a:cubicBezTo>
                    <a:pt x="6736" y="1118"/>
                    <a:pt x="6684" y="1080"/>
                    <a:pt x="6626" y="1077"/>
                  </a:cubicBezTo>
                  <a:cubicBezTo>
                    <a:pt x="6398" y="922"/>
                    <a:pt x="6150" y="806"/>
                    <a:pt x="5884" y="734"/>
                  </a:cubicBezTo>
                  <a:cubicBezTo>
                    <a:pt x="5956" y="546"/>
                    <a:pt x="6028" y="359"/>
                    <a:pt x="6098" y="171"/>
                  </a:cubicBezTo>
                  <a:cubicBezTo>
                    <a:pt x="6131" y="77"/>
                    <a:pt x="6044" y="0"/>
                    <a:pt x="5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3" name="Google Shape;7593;p89"/>
          <p:cNvGrpSpPr/>
          <p:nvPr/>
        </p:nvGrpSpPr>
        <p:grpSpPr>
          <a:xfrm>
            <a:off x="3514723" y="2849588"/>
            <a:ext cx="2310282" cy="1374222"/>
            <a:chOff x="238125" y="732525"/>
            <a:chExt cx="7130500" cy="4241425"/>
          </a:xfrm>
        </p:grpSpPr>
        <p:sp>
          <p:nvSpPr>
            <p:cNvPr id="7594" name="Google Shape;7594;p89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89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89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89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89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89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89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89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89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89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89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89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89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89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89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89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89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89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89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89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89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89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89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89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89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89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89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89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89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89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89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89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89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89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89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89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89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89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89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89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89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89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89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89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89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89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89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89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89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89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89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89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89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89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89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89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89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89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89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89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89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89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89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89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89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89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89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89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89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89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89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89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89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89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89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89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89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89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89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89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89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89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89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89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89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89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89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89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89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89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89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89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89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89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89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89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89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89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89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89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89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89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89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89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89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89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89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89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89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89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89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89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89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89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63" name="Google Shape;9863;p95"/>
          <p:cNvGrpSpPr/>
          <p:nvPr/>
        </p:nvGrpSpPr>
        <p:grpSpPr>
          <a:xfrm>
            <a:off x="7071588" y="2263554"/>
            <a:ext cx="362163" cy="347098"/>
            <a:chOff x="7075663" y="2444129"/>
            <a:chExt cx="362163" cy="347098"/>
          </a:xfrm>
        </p:grpSpPr>
        <p:sp>
          <p:nvSpPr>
            <p:cNvPr id="9864" name="Google Shape;9864;p95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95"/>
            <p:cNvSpPr/>
            <p:nvPr/>
          </p:nvSpPr>
          <p:spPr>
            <a:xfrm>
              <a:off x="7166053" y="2517201"/>
              <a:ext cx="27405" cy="27405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95"/>
            <p:cNvSpPr/>
            <p:nvPr/>
          </p:nvSpPr>
          <p:spPr>
            <a:xfrm>
              <a:off x="7320266" y="2517201"/>
              <a:ext cx="27405" cy="27641"/>
            </a:xfrm>
            <a:custGeom>
              <a:avLst/>
              <a:gdLst/>
              <a:ahLst/>
              <a:cxnLst/>
              <a:rect l="l" t="t" r="r" b="b"/>
              <a:pathLst>
                <a:path w="1046" h="1055" extrusionOk="0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95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95"/>
            <p:cNvSpPr/>
            <p:nvPr/>
          </p:nvSpPr>
          <p:spPr>
            <a:xfrm>
              <a:off x="7298153" y="2544580"/>
              <a:ext cx="139672" cy="246647"/>
            </a:xfrm>
            <a:custGeom>
              <a:avLst/>
              <a:gdLst/>
              <a:ahLst/>
              <a:cxnLst/>
              <a:rect l="l" t="t" r="r" b="b"/>
              <a:pathLst>
                <a:path w="5331" h="9414" extrusionOk="0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95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95"/>
            <p:cNvSpPr/>
            <p:nvPr/>
          </p:nvSpPr>
          <p:spPr>
            <a:xfrm>
              <a:off x="7374002" y="2743464"/>
              <a:ext cx="63823" cy="47763"/>
            </a:xfrm>
            <a:custGeom>
              <a:avLst/>
              <a:gdLst/>
              <a:ahLst/>
              <a:cxnLst/>
              <a:rect l="l" t="t" r="r" b="b"/>
              <a:pathLst>
                <a:path w="2436" h="1823" extrusionOk="0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95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2" name="Google Shape;9872;p95"/>
          <p:cNvGrpSpPr/>
          <p:nvPr/>
        </p:nvGrpSpPr>
        <p:grpSpPr>
          <a:xfrm>
            <a:off x="6634100" y="2256009"/>
            <a:ext cx="372197" cy="362163"/>
            <a:chOff x="6638175" y="2436584"/>
            <a:chExt cx="372197" cy="362163"/>
          </a:xfrm>
        </p:grpSpPr>
        <p:sp>
          <p:nvSpPr>
            <p:cNvPr id="9873" name="Google Shape;9873;p95"/>
            <p:cNvSpPr/>
            <p:nvPr/>
          </p:nvSpPr>
          <p:spPr>
            <a:xfrm>
              <a:off x="6638175" y="2436584"/>
              <a:ext cx="182090" cy="362163"/>
            </a:xfrm>
            <a:custGeom>
              <a:avLst/>
              <a:gdLst/>
              <a:ahLst/>
              <a:cxnLst/>
              <a:rect l="l" t="t" r="r" b="b"/>
              <a:pathLst>
                <a:path w="6950" h="13823" extrusionOk="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95"/>
            <p:cNvSpPr/>
            <p:nvPr/>
          </p:nvSpPr>
          <p:spPr>
            <a:xfrm>
              <a:off x="6662017" y="2441850"/>
              <a:ext cx="158248" cy="356792"/>
            </a:xfrm>
            <a:custGeom>
              <a:avLst/>
              <a:gdLst/>
              <a:ahLst/>
              <a:cxnLst/>
              <a:rect l="l" t="t" r="r" b="b"/>
              <a:pathLst>
                <a:path w="6040" h="13618" extrusionOk="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95"/>
            <p:cNvSpPr/>
            <p:nvPr/>
          </p:nvSpPr>
          <p:spPr>
            <a:xfrm>
              <a:off x="6638175" y="2617652"/>
              <a:ext cx="182090" cy="181094"/>
            </a:xfrm>
            <a:custGeom>
              <a:avLst/>
              <a:gdLst/>
              <a:ahLst/>
              <a:cxnLst/>
              <a:rect l="l" t="t" r="r" b="b"/>
              <a:pathLst>
                <a:path w="6950" h="6912" extrusionOk="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95"/>
            <p:cNvSpPr/>
            <p:nvPr/>
          </p:nvSpPr>
          <p:spPr>
            <a:xfrm>
              <a:off x="6662017" y="2617652"/>
              <a:ext cx="158248" cy="180990"/>
            </a:xfrm>
            <a:custGeom>
              <a:avLst/>
              <a:gdLst/>
              <a:ahLst/>
              <a:cxnLst/>
              <a:rect l="l" t="t" r="r" b="b"/>
              <a:pathLst>
                <a:path w="6040" h="6908" extrusionOk="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95"/>
            <p:cNvSpPr/>
            <p:nvPr/>
          </p:nvSpPr>
          <p:spPr>
            <a:xfrm>
              <a:off x="6846623" y="2467762"/>
              <a:ext cx="160999" cy="153899"/>
            </a:xfrm>
            <a:custGeom>
              <a:avLst/>
              <a:gdLst/>
              <a:ahLst/>
              <a:cxnLst/>
              <a:rect l="l" t="t" r="r" b="b"/>
              <a:pathLst>
                <a:path w="6145" h="5874" extrusionOk="0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95"/>
            <p:cNvSpPr/>
            <p:nvPr/>
          </p:nvSpPr>
          <p:spPr>
            <a:xfrm>
              <a:off x="6857155" y="2478530"/>
              <a:ext cx="151462" cy="143576"/>
            </a:xfrm>
            <a:custGeom>
              <a:avLst/>
              <a:gdLst/>
              <a:ahLst/>
              <a:cxnLst/>
              <a:rect l="l" t="t" r="r" b="b"/>
              <a:pathLst>
                <a:path w="5781" h="5480" extrusionOk="0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95"/>
            <p:cNvSpPr/>
            <p:nvPr/>
          </p:nvSpPr>
          <p:spPr>
            <a:xfrm>
              <a:off x="6846623" y="2636621"/>
              <a:ext cx="160999" cy="153794"/>
            </a:xfrm>
            <a:custGeom>
              <a:avLst/>
              <a:gdLst/>
              <a:ahLst/>
              <a:cxnLst/>
              <a:rect l="l" t="t" r="r" b="b"/>
              <a:pathLst>
                <a:path w="6145" h="5870" extrusionOk="0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95"/>
            <p:cNvSpPr/>
            <p:nvPr/>
          </p:nvSpPr>
          <p:spPr>
            <a:xfrm>
              <a:off x="6857155" y="2647546"/>
              <a:ext cx="153218" cy="142790"/>
            </a:xfrm>
            <a:custGeom>
              <a:avLst/>
              <a:gdLst/>
              <a:ahLst/>
              <a:cxnLst/>
              <a:rect l="l" t="t" r="r" b="b"/>
              <a:pathLst>
                <a:path w="5848" h="5450" extrusionOk="0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95"/>
            <p:cNvSpPr/>
            <p:nvPr/>
          </p:nvSpPr>
          <p:spPr>
            <a:xfrm>
              <a:off x="6863941" y="2485552"/>
              <a:ext cx="118555" cy="118581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95"/>
            <p:cNvSpPr/>
            <p:nvPr/>
          </p:nvSpPr>
          <p:spPr>
            <a:xfrm>
              <a:off x="6863941" y="2654332"/>
              <a:ext cx="118555" cy="11855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95"/>
            <p:cNvSpPr/>
            <p:nvPr/>
          </p:nvSpPr>
          <p:spPr>
            <a:xfrm>
              <a:off x="6863941" y="2758294"/>
              <a:ext cx="20881" cy="14593"/>
            </a:xfrm>
            <a:custGeom>
              <a:avLst/>
              <a:gdLst/>
              <a:ahLst/>
              <a:cxnLst/>
              <a:rect l="l" t="t" r="r" b="b"/>
              <a:pathLst>
                <a:path w="797" h="55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95"/>
            <p:cNvSpPr/>
            <p:nvPr/>
          </p:nvSpPr>
          <p:spPr>
            <a:xfrm>
              <a:off x="6967902" y="2654332"/>
              <a:ext cx="14593" cy="20619"/>
            </a:xfrm>
            <a:custGeom>
              <a:avLst/>
              <a:gdLst/>
              <a:ahLst/>
              <a:cxnLst/>
              <a:rect l="l" t="t" r="r" b="b"/>
              <a:pathLst>
                <a:path w="557" h="78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95"/>
            <p:cNvSpPr/>
            <p:nvPr/>
          </p:nvSpPr>
          <p:spPr>
            <a:xfrm>
              <a:off x="6944820" y="2566169"/>
              <a:ext cx="37676" cy="37702"/>
            </a:xfrm>
            <a:custGeom>
              <a:avLst/>
              <a:gdLst/>
              <a:ahLst/>
              <a:cxnLst/>
              <a:rect l="l" t="t" r="r" b="b"/>
              <a:pathLst>
                <a:path w="1438" h="1439" extrusionOk="0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6" name="Google Shape;9886;p95"/>
          <p:cNvGrpSpPr/>
          <p:nvPr/>
        </p:nvGrpSpPr>
        <p:grpSpPr>
          <a:xfrm>
            <a:off x="6188831" y="2258865"/>
            <a:ext cx="371699" cy="356084"/>
            <a:chOff x="6192906" y="2439440"/>
            <a:chExt cx="371699" cy="356084"/>
          </a:xfrm>
        </p:grpSpPr>
        <p:sp>
          <p:nvSpPr>
            <p:cNvPr id="9887" name="Google Shape;9887;p95"/>
            <p:cNvSpPr/>
            <p:nvPr/>
          </p:nvSpPr>
          <p:spPr>
            <a:xfrm>
              <a:off x="6227805" y="2461710"/>
              <a:ext cx="247904" cy="110381"/>
            </a:xfrm>
            <a:custGeom>
              <a:avLst/>
              <a:gdLst/>
              <a:ahLst/>
              <a:cxnLst/>
              <a:rect l="l" t="t" r="r" b="b"/>
              <a:pathLst>
                <a:path w="9462" h="4213" extrusionOk="0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95"/>
            <p:cNvSpPr/>
            <p:nvPr/>
          </p:nvSpPr>
          <p:spPr>
            <a:xfrm>
              <a:off x="6483962" y="2670078"/>
              <a:ext cx="14593" cy="54575"/>
            </a:xfrm>
            <a:custGeom>
              <a:avLst/>
              <a:gdLst/>
              <a:ahLst/>
              <a:cxnLst/>
              <a:rect l="l" t="t" r="r" b="b"/>
              <a:pathLst>
                <a:path w="557" h="2083" extrusionOk="0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95"/>
            <p:cNvSpPr/>
            <p:nvPr/>
          </p:nvSpPr>
          <p:spPr>
            <a:xfrm>
              <a:off x="6246905" y="2554117"/>
              <a:ext cx="251651" cy="128118"/>
            </a:xfrm>
            <a:custGeom>
              <a:avLst/>
              <a:gdLst/>
              <a:ahLst/>
              <a:cxnLst/>
              <a:rect l="l" t="t" r="r" b="b"/>
              <a:pathLst>
                <a:path w="9605" h="4890" extrusionOk="0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95"/>
            <p:cNvSpPr/>
            <p:nvPr/>
          </p:nvSpPr>
          <p:spPr>
            <a:xfrm>
              <a:off x="6246905" y="2584142"/>
              <a:ext cx="167287" cy="97831"/>
            </a:xfrm>
            <a:custGeom>
              <a:avLst/>
              <a:gdLst/>
              <a:ahLst/>
              <a:cxnLst/>
              <a:rect l="l" t="t" r="r" b="b"/>
              <a:pathLst>
                <a:path w="6385" h="3734" extrusionOk="0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95"/>
            <p:cNvSpPr/>
            <p:nvPr/>
          </p:nvSpPr>
          <p:spPr>
            <a:xfrm>
              <a:off x="6192906" y="2605102"/>
              <a:ext cx="197915" cy="190369"/>
            </a:xfrm>
            <a:custGeom>
              <a:avLst/>
              <a:gdLst/>
              <a:ahLst/>
              <a:cxnLst/>
              <a:rect l="l" t="t" r="r" b="b"/>
              <a:pathLst>
                <a:path w="7554" h="7266" extrusionOk="0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95"/>
            <p:cNvSpPr/>
            <p:nvPr/>
          </p:nvSpPr>
          <p:spPr>
            <a:xfrm>
              <a:off x="6280807" y="2605102"/>
              <a:ext cx="113787" cy="190291"/>
            </a:xfrm>
            <a:custGeom>
              <a:avLst/>
              <a:gdLst/>
              <a:ahLst/>
              <a:cxnLst/>
              <a:rect l="l" t="t" r="r" b="b"/>
              <a:pathLst>
                <a:path w="4343" h="7263" extrusionOk="0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95"/>
            <p:cNvSpPr/>
            <p:nvPr/>
          </p:nvSpPr>
          <p:spPr>
            <a:xfrm>
              <a:off x="6499787" y="2747735"/>
              <a:ext cx="64819" cy="14593"/>
            </a:xfrm>
            <a:custGeom>
              <a:avLst/>
              <a:gdLst/>
              <a:ahLst/>
              <a:cxnLst/>
              <a:rect l="l" t="t" r="r" b="b"/>
              <a:pathLst>
                <a:path w="2474" h="557" extrusionOk="0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95"/>
            <p:cNvSpPr/>
            <p:nvPr/>
          </p:nvSpPr>
          <p:spPr>
            <a:xfrm>
              <a:off x="6437274" y="2714592"/>
              <a:ext cx="94189" cy="80932"/>
            </a:xfrm>
            <a:custGeom>
              <a:avLst/>
              <a:gdLst/>
              <a:ahLst/>
              <a:cxnLst/>
              <a:rect l="l" t="t" r="r" b="b"/>
              <a:pathLst>
                <a:path w="3595" h="3089" extrusionOk="0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95"/>
            <p:cNvSpPr/>
            <p:nvPr/>
          </p:nvSpPr>
          <p:spPr>
            <a:xfrm>
              <a:off x="6477438" y="2714854"/>
              <a:ext cx="54024" cy="80644"/>
            </a:xfrm>
            <a:custGeom>
              <a:avLst/>
              <a:gdLst/>
              <a:ahLst/>
              <a:cxnLst/>
              <a:rect l="l" t="t" r="r" b="b"/>
              <a:pathLst>
                <a:path w="2062" h="3078" extrusionOk="0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95"/>
            <p:cNvSpPr/>
            <p:nvPr/>
          </p:nvSpPr>
          <p:spPr>
            <a:xfrm>
              <a:off x="6193902" y="2439440"/>
              <a:ext cx="47003" cy="37466"/>
            </a:xfrm>
            <a:custGeom>
              <a:avLst/>
              <a:gdLst/>
              <a:ahLst/>
              <a:cxnLst/>
              <a:rect l="l" t="t" r="r" b="b"/>
              <a:pathLst>
                <a:path w="1794" h="1430" extrusionOk="0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95"/>
            <p:cNvSpPr/>
            <p:nvPr/>
          </p:nvSpPr>
          <p:spPr>
            <a:xfrm>
              <a:off x="6241376" y="2659598"/>
              <a:ext cx="94949" cy="81351"/>
            </a:xfrm>
            <a:custGeom>
              <a:avLst/>
              <a:gdLst/>
              <a:ahLst/>
              <a:cxnLst/>
              <a:rect l="l" t="t" r="r" b="b"/>
              <a:pathLst>
                <a:path w="3624" h="3105" extrusionOk="0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95"/>
            <p:cNvSpPr/>
            <p:nvPr/>
          </p:nvSpPr>
          <p:spPr>
            <a:xfrm>
              <a:off x="6282065" y="2659598"/>
              <a:ext cx="54024" cy="81403"/>
            </a:xfrm>
            <a:custGeom>
              <a:avLst/>
              <a:gdLst/>
              <a:ahLst/>
              <a:cxnLst/>
              <a:rect l="l" t="t" r="r" b="b"/>
              <a:pathLst>
                <a:path w="2062" h="3107" extrusionOk="0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95"/>
            <p:cNvSpPr/>
            <p:nvPr/>
          </p:nvSpPr>
          <p:spPr>
            <a:xfrm>
              <a:off x="6439265" y="2510180"/>
              <a:ext cx="65317" cy="28899"/>
            </a:xfrm>
            <a:custGeom>
              <a:avLst/>
              <a:gdLst/>
              <a:ahLst/>
              <a:cxnLst/>
              <a:rect l="l" t="t" r="r" b="b"/>
              <a:pathLst>
                <a:path w="2493" h="1103" extrusionOk="0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95"/>
          <p:cNvGrpSpPr/>
          <p:nvPr/>
        </p:nvGrpSpPr>
        <p:grpSpPr>
          <a:xfrm>
            <a:off x="5758392" y="2256009"/>
            <a:ext cx="362163" cy="362163"/>
            <a:chOff x="5762467" y="2436584"/>
            <a:chExt cx="362163" cy="362163"/>
          </a:xfrm>
        </p:grpSpPr>
        <p:sp>
          <p:nvSpPr>
            <p:cNvPr id="9901" name="Google Shape;9901;p95"/>
            <p:cNvSpPr/>
            <p:nvPr/>
          </p:nvSpPr>
          <p:spPr>
            <a:xfrm>
              <a:off x="5762467" y="2778127"/>
              <a:ext cx="362163" cy="20619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95"/>
            <p:cNvSpPr/>
            <p:nvPr/>
          </p:nvSpPr>
          <p:spPr>
            <a:xfrm>
              <a:off x="5762702" y="2777891"/>
              <a:ext cx="361927" cy="9301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95"/>
            <p:cNvSpPr/>
            <p:nvPr/>
          </p:nvSpPr>
          <p:spPr>
            <a:xfrm>
              <a:off x="5852359" y="2528493"/>
              <a:ext cx="182352" cy="249660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95"/>
            <p:cNvSpPr/>
            <p:nvPr/>
          </p:nvSpPr>
          <p:spPr>
            <a:xfrm>
              <a:off x="5838551" y="2508922"/>
              <a:ext cx="209967" cy="19860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95"/>
            <p:cNvSpPr/>
            <p:nvPr/>
          </p:nvSpPr>
          <p:spPr>
            <a:xfrm>
              <a:off x="6014589" y="2508922"/>
              <a:ext cx="33929" cy="19598"/>
            </a:xfrm>
            <a:custGeom>
              <a:avLst/>
              <a:gdLst/>
              <a:ahLst/>
              <a:cxnLst/>
              <a:rect l="l" t="t" r="r" b="b"/>
              <a:pathLst>
                <a:path w="1295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95"/>
            <p:cNvSpPr/>
            <p:nvPr/>
          </p:nvSpPr>
          <p:spPr>
            <a:xfrm>
              <a:off x="5762467" y="2565173"/>
              <a:ext cx="89918" cy="19598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95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95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95"/>
            <p:cNvSpPr/>
            <p:nvPr/>
          </p:nvSpPr>
          <p:spPr>
            <a:xfrm>
              <a:off x="5894803" y="2686217"/>
              <a:ext cx="97726" cy="91936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95"/>
            <p:cNvSpPr/>
            <p:nvPr/>
          </p:nvSpPr>
          <p:spPr>
            <a:xfrm>
              <a:off x="5930959" y="2686217"/>
              <a:ext cx="25152" cy="91700"/>
            </a:xfrm>
            <a:custGeom>
              <a:avLst/>
              <a:gdLst/>
              <a:ahLst/>
              <a:cxnLst/>
              <a:rect l="l" t="t" r="r" b="b"/>
              <a:pathLst>
                <a:path w="960" h="3500" extrusionOk="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95"/>
            <p:cNvSpPr/>
            <p:nvPr/>
          </p:nvSpPr>
          <p:spPr>
            <a:xfrm>
              <a:off x="5770484" y="2584745"/>
              <a:ext cx="81901" cy="193173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95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95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95"/>
            <p:cNvSpPr/>
            <p:nvPr/>
          </p:nvSpPr>
          <p:spPr>
            <a:xfrm>
              <a:off x="6034685" y="2584745"/>
              <a:ext cx="81901" cy="193408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95"/>
            <p:cNvSpPr/>
            <p:nvPr/>
          </p:nvSpPr>
          <p:spPr>
            <a:xfrm>
              <a:off x="6034685" y="2584745"/>
              <a:ext cx="17371" cy="193173"/>
            </a:xfrm>
            <a:custGeom>
              <a:avLst/>
              <a:gdLst/>
              <a:ahLst/>
              <a:cxnLst/>
              <a:rect l="l" t="t" r="r" b="b"/>
              <a:pathLst>
                <a:path w="663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95"/>
            <p:cNvSpPr/>
            <p:nvPr/>
          </p:nvSpPr>
          <p:spPr>
            <a:xfrm>
              <a:off x="5872192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95"/>
            <p:cNvSpPr/>
            <p:nvPr/>
          </p:nvSpPr>
          <p:spPr>
            <a:xfrm>
              <a:off x="5928706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95"/>
            <p:cNvSpPr/>
            <p:nvPr/>
          </p:nvSpPr>
          <p:spPr>
            <a:xfrm>
              <a:off x="5984957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95"/>
            <p:cNvSpPr/>
            <p:nvPr/>
          </p:nvSpPr>
          <p:spPr>
            <a:xfrm>
              <a:off x="5796369" y="2651817"/>
              <a:ext cx="29894" cy="5902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95"/>
            <p:cNvSpPr/>
            <p:nvPr/>
          </p:nvSpPr>
          <p:spPr>
            <a:xfrm>
              <a:off x="6060806" y="2651817"/>
              <a:ext cx="29658" cy="5902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95"/>
            <p:cNvSpPr/>
            <p:nvPr/>
          </p:nvSpPr>
          <p:spPr>
            <a:xfrm>
              <a:off x="6034685" y="2565173"/>
              <a:ext cx="89945" cy="19860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95"/>
            <p:cNvSpPr/>
            <p:nvPr/>
          </p:nvSpPr>
          <p:spPr>
            <a:xfrm>
              <a:off x="6034685" y="2565173"/>
              <a:ext cx="17371" cy="19598"/>
            </a:xfrm>
            <a:custGeom>
              <a:avLst/>
              <a:gdLst/>
              <a:ahLst/>
              <a:cxnLst/>
              <a:rect l="l" t="t" r="r" b="b"/>
              <a:pathLst>
                <a:path w="663" h="748" extrusionOk="0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95"/>
            <p:cNvSpPr/>
            <p:nvPr/>
          </p:nvSpPr>
          <p:spPr>
            <a:xfrm>
              <a:off x="5892550" y="2436584"/>
              <a:ext cx="101735" cy="72364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95"/>
            <p:cNvSpPr/>
            <p:nvPr/>
          </p:nvSpPr>
          <p:spPr>
            <a:xfrm>
              <a:off x="5976416" y="2436584"/>
              <a:ext cx="18130" cy="72364"/>
            </a:xfrm>
            <a:custGeom>
              <a:avLst/>
              <a:gdLst/>
              <a:ahLst/>
              <a:cxnLst/>
              <a:rect l="l" t="t" r="r" b="b"/>
              <a:pathLst>
                <a:path w="692" h="2762" extrusionOk="0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95"/>
            <p:cNvSpPr/>
            <p:nvPr/>
          </p:nvSpPr>
          <p:spPr>
            <a:xfrm>
              <a:off x="5919405" y="2450706"/>
              <a:ext cx="48260" cy="44619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6" name="Google Shape;9926;p95"/>
          <p:cNvGrpSpPr/>
          <p:nvPr/>
        </p:nvGrpSpPr>
        <p:grpSpPr>
          <a:xfrm>
            <a:off x="5319646" y="2256454"/>
            <a:ext cx="362922" cy="361219"/>
            <a:chOff x="5323721" y="2437029"/>
            <a:chExt cx="362922" cy="361219"/>
          </a:xfrm>
        </p:grpSpPr>
        <p:sp>
          <p:nvSpPr>
            <p:cNvPr id="9927" name="Google Shape;9927;p95"/>
            <p:cNvSpPr/>
            <p:nvPr/>
          </p:nvSpPr>
          <p:spPr>
            <a:xfrm>
              <a:off x="5611528" y="2437029"/>
              <a:ext cx="75115" cy="73989"/>
            </a:xfrm>
            <a:custGeom>
              <a:avLst/>
              <a:gdLst/>
              <a:ahLst/>
              <a:cxnLst/>
              <a:rect l="l" t="t" r="r" b="b"/>
              <a:pathLst>
                <a:path w="2867" h="2824" extrusionOk="0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95"/>
            <p:cNvSpPr/>
            <p:nvPr/>
          </p:nvSpPr>
          <p:spPr>
            <a:xfrm>
              <a:off x="5323721" y="2714042"/>
              <a:ext cx="88346" cy="84207"/>
            </a:xfrm>
            <a:custGeom>
              <a:avLst/>
              <a:gdLst/>
              <a:ahLst/>
              <a:cxnLst/>
              <a:rect l="l" t="t" r="r" b="b"/>
              <a:pathLst>
                <a:path w="3372" h="3214" extrusionOk="0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95"/>
            <p:cNvSpPr/>
            <p:nvPr/>
          </p:nvSpPr>
          <p:spPr>
            <a:xfrm>
              <a:off x="5395536" y="2683702"/>
              <a:ext cx="43728" cy="42601"/>
            </a:xfrm>
            <a:custGeom>
              <a:avLst/>
              <a:gdLst/>
              <a:ahLst/>
              <a:cxnLst/>
              <a:rect l="l" t="t" r="r" b="b"/>
              <a:pathLst>
                <a:path w="1669" h="1626" extrusionOk="0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95"/>
            <p:cNvSpPr/>
            <p:nvPr/>
          </p:nvSpPr>
          <p:spPr>
            <a:xfrm>
              <a:off x="5413640" y="2504651"/>
              <a:ext cx="204936" cy="203155"/>
            </a:xfrm>
            <a:custGeom>
              <a:avLst/>
              <a:gdLst/>
              <a:ahLst/>
              <a:cxnLst/>
              <a:rect l="l" t="t" r="r" b="b"/>
              <a:pathLst>
                <a:path w="7822" h="7754" extrusionOk="0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95"/>
            <p:cNvSpPr/>
            <p:nvPr/>
          </p:nvSpPr>
          <p:spPr>
            <a:xfrm>
              <a:off x="5417386" y="2554877"/>
              <a:ext cx="201190" cy="153191"/>
            </a:xfrm>
            <a:custGeom>
              <a:avLst/>
              <a:gdLst/>
              <a:ahLst/>
              <a:cxnLst/>
              <a:rect l="l" t="t" r="r" b="b"/>
              <a:pathLst>
                <a:path w="7679" h="5847" extrusionOk="0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95"/>
            <p:cNvSpPr/>
            <p:nvPr/>
          </p:nvSpPr>
          <p:spPr>
            <a:xfrm>
              <a:off x="5413640" y="2579243"/>
              <a:ext cx="132362" cy="128563"/>
            </a:xfrm>
            <a:custGeom>
              <a:avLst/>
              <a:gdLst/>
              <a:ahLst/>
              <a:cxnLst/>
              <a:rect l="l" t="t" r="r" b="b"/>
              <a:pathLst>
                <a:path w="5052" h="4907" extrusionOk="0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95"/>
            <p:cNvSpPr/>
            <p:nvPr/>
          </p:nvSpPr>
          <p:spPr>
            <a:xfrm>
              <a:off x="5417386" y="2632481"/>
              <a:ext cx="128616" cy="75325"/>
            </a:xfrm>
            <a:custGeom>
              <a:avLst/>
              <a:gdLst/>
              <a:ahLst/>
              <a:cxnLst/>
              <a:rect l="l" t="t" r="r" b="b"/>
              <a:pathLst>
                <a:path w="4909" h="2875" extrusionOk="0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95"/>
            <p:cNvSpPr/>
            <p:nvPr/>
          </p:nvSpPr>
          <p:spPr>
            <a:xfrm>
              <a:off x="5540710" y="2480102"/>
              <a:ext cx="103228" cy="101342"/>
            </a:xfrm>
            <a:custGeom>
              <a:avLst/>
              <a:gdLst/>
              <a:ahLst/>
              <a:cxnLst/>
              <a:rect l="l" t="t" r="r" b="b"/>
              <a:pathLst>
                <a:path w="3940" h="3868" extrusionOk="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95"/>
            <p:cNvSpPr/>
            <p:nvPr/>
          </p:nvSpPr>
          <p:spPr>
            <a:xfrm>
              <a:off x="5619310" y="2557890"/>
              <a:ext cx="26750" cy="23213"/>
            </a:xfrm>
            <a:custGeom>
              <a:avLst/>
              <a:gdLst/>
              <a:ahLst/>
              <a:cxnLst/>
              <a:rect l="l" t="t" r="r" b="b"/>
              <a:pathLst>
                <a:path w="1021" h="886" extrusionOk="0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95"/>
            <p:cNvSpPr/>
            <p:nvPr/>
          </p:nvSpPr>
          <p:spPr>
            <a:xfrm>
              <a:off x="5575608" y="2456181"/>
              <a:ext cx="91202" cy="91176"/>
            </a:xfrm>
            <a:custGeom>
              <a:avLst/>
              <a:gdLst/>
              <a:ahLst/>
              <a:cxnLst/>
              <a:rect l="l" t="t" r="r" b="b"/>
              <a:pathLst>
                <a:path w="3481" h="3480" extrusionOk="0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95"/>
            <p:cNvSpPr/>
            <p:nvPr/>
          </p:nvSpPr>
          <p:spPr>
            <a:xfrm>
              <a:off x="5575608" y="2456181"/>
              <a:ext cx="91438" cy="91176"/>
            </a:xfrm>
            <a:custGeom>
              <a:avLst/>
              <a:gdLst/>
              <a:ahLst/>
              <a:cxnLst/>
              <a:rect l="l" t="t" r="r" b="b"/>
              <a:pathLst>
                <a:path w="3490" h="3480" extrusionOk="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95"/>
            <p:cNvSpPr/>
            <p:nvPr/>
          </p:nvSpPr>
          <p:spPr>
            <a:xfrm>
              <a:off x="5523680" y="2521865"/>
              <a:ext cx="29868" cy="27012"/>
            </a:xfrm>
            <a:custGeom>
              <a:avLst/>
              <a:gdLst/>
              <a:ahLst/>
              <a:cxnLst/>
              <a:rect l="l" t="t" r="r" b="b"/>
              <a:pathLst>
                <a:path w="1140" h="1031" extrusionOk="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95"/>
            <p:cNvSpPr/>
            <p:nvPr/>
          </p:nvSpPr>
          <p:spPr>
            <a:xfrm>
              <a:off x="5505366" y="2541358"/>
              <a:ext cx="29344" cy="26593"/>
            </a:xfrm>
            <a:custGeom>
              <a:avLst/>
              <a:gdLst/>
              <a:ahLst/>
              <a:cxnLst/>
              <a:rect l="l" t="t" r="r" b="b"/>
              <a:pathLst>
                <a:path w="1120" h="1015" extrusionOk="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95"/>
            <p:cNvSpPr/>
            <p:nvPr/>
          </p:nvSpPr>
          <p:spPr>
            <a:xfrm>
              <a:off x="5486266" y="2560222"/>
              <a:ext cx="43675" cy="40898"/>
            </a:xfrm>
            <a:custGeom>
              <a:avLst/>
              <a:gdLst/>
              <a:ahLst/>
              <a:cxnLst/>
              <a:rect l="l" t="t" r="r" b="b"/>
              <a:pathLst>
                <a:path w="1667" h="1561" extrusionOk="0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95"/>
            <p:cNvSpPr/>
            <p:nvPr/>
          </p:nvSpPr>
          <p:spPr>
            <a:xfrm>
              <a:off x="5467376" y="2579295"/>
              <a:ext cx="29161" cy="26593"/>
            </a:xfrm>
            <a:custGeom>
              <a:avLst/>
              <a:gdLst/>
              <a:ahLst/>
              <a:cxnLst/>
              <a:rect l="l" t="t" r="r" b="b"/>
              <a:pathLst>
                <a:path w="1113" h="1015" extrusionOk="0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95"/>
            <p:cNvSpPr/>
            <p:nvPr/>
          </p:nvSpPr>
          <p:spPr>
            <a:xfrm>
              <a:off x="5448381" y="2598264"/>
              <a:ext cx="29318" cy="26698"/>
            </a:xfrm>
            <a:custGeom>
              <a:avLst/>
              <a:gdLst/>
              <a:ahLst/>
              <a:cxnLst/>
              <a:rect l="l" t="t" r="r" b="b"/>
              <a:pathLst>
                <a:path w="1119" h="1019" extrusionOk="0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95"/>
            <p:cNvSpPr/>
            <p:nvPr/>
          </p:nvSpPr>
          <p:spPr>
            <a:xfrm>
              <a:off x="5429491" y="2617364"/>
              <a:ext cx="43440" cy="40741"/>
            </a:xfrm>
            <a:custGeom>
              <a:avLst/>
              <a:gdLst/>
              <a:ahLst/>
              <a:cxnLst/>
              <a:rect l="l" t="t" r="r" b="b"/>
              <a:pathLst>
                <a:path w="1658" h="1555" extrusionOk="0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4" name="Google Shape;9944;p95"/>
          <p:cNvGrpSpPr/>
          <p:nvPr/>
        </p:nvGrpSpPr>
        <p:grpSpPr>
          <a:xfrm>
            <a:off x="4871862" y="2288156"/>
            <a:ext cx="407122" cy="315448"/>
            <a:chOff x="4875937" y="2468731"/>
            <a:chExt cx="407122" cy="315448"/>
          </a:xfrm>
        </p:grpSpPr>
        <p:sp>
          <p:nvSpPr>
            <p:cNvPr id="9945" name="Google Shape;9945;p95"/>
            <p:cNvSpPr/>
            <p:nvPr/>
          </p:nvSpPr>
          <p:spPr>
            <a:xfrm>
              <a:off x="4876199" y="2482801"/>
              <a:ext cx="223041" cy="247380"/>
            </a:xfrm>
            <a:custGeom>
              <a:avLst/>
              <a:gdLst/>
              <a:ahLst/>
              <a:cxnLst/>
              <a:rect l="l" t="t" r="r" b="b"/>
              <a:pathLst>
                <a:path w="8513" h="9442" extrusionOk="0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95"/>
            <p:cNvSpPr/>
            <p:nvPr/>
          </p:nvSpPr>
          <p:spPr>
            <a:xfrm>
              <a:off x="5044456" y="2482801"/>
              <a:ext cx="54784" cy="247642"/>
            </a:xfrm>
            <a:custGeom>
              <a:avLst/>
              <a:gdLst/>
              <a:ahLst/>
              <a:cxnLst/>
              <a:rect l="l" t="t" r="r" b="b"/>
              <a:pathLst>
                <a:path w="2091" h="9452" extrusionOk="0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95"/>
            <p:cNvSpPr/>
            <p:nvPr/>
          </p:nvSpPr>
          <p:spPr>
            <a:xfrm>
              <a:off x="5099214" y="2530249"/>
              <a:ext cx="183845" cy="200194"/>
            </a:xfrm>
            <a:custGeom>
              <a:avLst/>
              <a:gdLst/>
              <a:ahLst/>
              <a:cxnLst/>
              <a:rect l="l" t="t" r="r" b="b"/>
              <a:pathLst>
                <a:path w="7017" h="7641" extrusionOk="0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95"/>
            <p:cNvSpPr/>
            <p:nvPr/>
          </p:nvSpPr>
          <p:spPr>
            <a:xfrm>
              <a:off x="5169770" y="2530249"/>
              <a:ext cx="113289" cy="200194"/>
            </a:xfrm>
            <a:custGeom>
              <a:avLst/>
              <a:gdLst/>
              <a:ahLst/>
              <a:cxnLst/>
              <a:rect l="l" t="t" r="r" b="b"/>
              <a:pathLst>
                <a:path w="4324" h="7641" extrusionOk="0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95"/>
            <p:cNvSpPr/>
            <p:nvPr/>
          </p:nvSpPr>
          <p:spPr>
            <a:xfrm>
              <a:off x="5141396" y="2560405"/>
              <a:ext cx="75115" cy="69849"/>
            </a:xfrm>
            <a:custGeom>
              <a:avLst/>
              <a:gdLst/>
              <a:ahLst/>
              <a:cxnLst/>
              <a:rect l="l" t="t" r="r" b="b"/>
              <a:pathLst>
                <a:path w="2867" h="2666" extrusionOk="0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95"/>
            <p:cNvSpPr/>
            <p:nvPr/>
          </p:nvSpPr>
          <p:spPr>
            <a:xfrm>
              <a:off x="5128846" y="2512669"/>
              <a:ext cx="62042" cy="17606"/>
            </a:xfrm>
            <a:custGeom>
              <a:avLst/>
              <a:gdLst/>
              <a:ahLst/>
              <a:cxnLst/>
              <a:rect l="l" t="t" r="r" b="b"/>
              <a:pathLst>
                <a:path w="2368" h="672" extrusionOk="0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95"/>
            <p:cNvSpPr/>
            <p:nvPr/>
          </p:nvSpPr>
          <p:spPr>
            <a:xfrm>
              <a:off x="5135867" y="2468731"/>
              <a:ext cx="47998" cy="43728"/>
            </a:xfrm>
            <a:custGeom>
              <a:avLst/>
              <a:gdLst/>
              <a:ahLst/>
              <a:cxnLst/>
              <a:rect l="l" t="t" r="r" b="b"/>
              <a:pathLst>
                <a:path w="1832" h="1669" extrusionOk="0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95"/>
            <p:cNvSpPr/>
            <p:nvPr/>
          </p:nvSpPr>
          <p:spPr>
            <a:xfrm>
              <a:off x="5150697" y="2468731"/>
              <a:ext cx="33405" cy="43728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95"/>
            <p:cNvSpPr/>
            <p:nvPr/>
          </p:nvSpPr>
          <p:spPr>
            <a:xfrm>
              <a:off x="4924905" y="2690488"/>
              <a:ext cx="109778" cy="93691"/>
            </a:xfrm>
            <a:custGeom>
              <a:avLst/>
              <a:gdLst/>
              <a:ahLst/>
              <a:cxnLst/>
              <a:rect l="l" t="t" r="r" b="b"/>
              <a:pathLst>
                <a:path w="4190" h="3576" extrusionOk="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95"/>
            <p:cNvSpPr/>
            <p:nvPr/>
          </p:nvSpPr>
          <p:spPr>
            <a:xfrm>
              <a:off x="4949533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95"/>
            <p:cNvSpPr/>
            <p:nvPr/>
          </p:nvSpPr>
          <p:spPr>
            <a:xfrm>
              <a:off x="4961087" y="2717605"/>
              <a:ext cx="46479" cy="39824"/>
            </a:xfrm>
            <a:custGeom>
              <a:avLst/>
              <a:gdLst/>
              <a:ahLst/>
              <a:cxnLst/>
              <a:rect l="l" t="t" r="r" b="b"/>
              <a:pathLst>
                <a:path w="1774" h="1520" extrusionOk="0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95"/>
            <p:cNvSpPr/>
            <p:nvPr/>
          </p:nvSpPr>
          <p:spPr>
            <a:xfrm>
              <a:off x="5121300" y="2690488"/>
              <a:ext cx="109516" cy="93691"/>
            </a:xfrm>
            <a:custGeom>
              <a:avLst/>
              <a:gdLst/>
              <a:ahLst/>
              <a:cxnLst/>
              <a:rect l="l" t="t" r="r" b="b"/>
              <a:pathLst>
                <a:path w="4180" h="3576" extrusionOk="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95"/>
            <p:cNvSpPr/>
            <p:nvPr/>
          </p:nvSpPr>
          <p:spPr>
            <a:xfrm>
              <a:off x="5144409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95"/>
            <p:cNvSpPr/>
            <p:nvPr/>
          </p:nvSpPr>
          <p:spPr>
            <a:xfrm>
              <a:off x="5157220" y="2717605"/>
              <a:ext cx="46741" cy="39824"/>
            </a:xfrm>
            <a:custGeom>
              <a:avLst/>
              <a:gdLst/>
              <a:ahLst/>
              <a:cxnLst/>
              <a:rect l="l" t="t" r="r" b="b"/>
              <a:pathLst>
                <a:path w="1784" h="1520" extrusionOk="0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95"/>
            <p:cNvSpPr/>
            <p:nvPr/>
          </p:nvSpPr>
          <p:spPr>
            <a:xfrm>
              <a:off x="4936223" y="2525245"/>
              <a:ext cx="102730" cy="102494"/>
            </a:xfrm>
            <a:custGeom>
              <a:avLst/>
              <a:gdLst/>
              <a:ahLst/>
              <a:cxnLst/>
              <a:rect l="l" t="t" r="r" b="b"/>
              <a:pathLst>
                <a:path w="3921" h="3912" extrusionOk="0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95"/>
            <p:cNvSpPr/>
            <p:nvPr/>
          </p:nvSpPr>
          <p:spPr>
            <a:xfrm>
              <a:off x="5098952" y="2670890"/>
              <a:ext cx="183872" cy="59815"/>
            </a:xfrm>
            <a:custGeom>
              <a:avLst/>
              <a:gdLst/>
              <a:ahLst/>
              <a:cxnLst/>
              <a:rect l="l" t="t" r="r" b="b"/>
              <a:pathLst>
                <a:path w="7018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95"/>
            <p:cNvSpPr/>
            <p:nvPr/>
          </p:nvSpPr>
          <p:spPr>
            <a:xfrm>
              <a:off x="5233069" y="2670890"/>
              <a:ext cx="49990" cy="59553"/>
            </a:xfrm>
            <a:custGeom>
              <a:avLst/>
              <a:gdLst/>
              <a:ahLst/>
              <a:cxnLst/>
              <a:rect l="l" t="t" r="r" b="b"/>
              <a:pathLst>
                <a:path w="1908" h="2273" extrusionOk="0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95"/>
            <p:cNvSpPr/>
            <p:nvPr/>
          </p:nvSpPr>
          <p:spPr>
            <a:xfrm>
              <a:off x="4875937" y="2670655"/>
              <a:ext cx="223303" cy="59788"/>
            </a:xfrm>
            <a:custGeom>
              <a:avLst/>
              <a:gdLst/>
              <a:ahLst/>
              <a:cxnLst/>
              <a:rect l="l" t="t" r="r" b="b"/>
              <a:pathLst>
                <a:path w="8523" h="2282" extrusionOk="0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95"/>
            <p:cNvSpPr/>
            <p:nvPr/>
          </p:nvSpPr>
          <p:spPr>
            <a:xfrm>
              <a:off x="5063529" y="2670890"/>
              <a:ext cx="35711" cy="59815"/>
            </a:xfrm>
            <a:custGeom>
              <a:avLst/>
              <a:gdLst/>
              <a:ahLst/>
              <a:cxnLst/>
              <a:rect l="l" t="t" r="r" b="b"/>
              <a:pathLst>
                <a:path w="1363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4" name="Google Shape;9964;p95"/>
          <p:cNvGrpSpPr/>
          <p:nvPr/>
        </p:nvGrpSpPr>
        <p:grpSpPr>
          <a:xfrm>
            <a:off x="4889207" y="3624199"/>
            <a:ext cx="242114" cy="362163"/>
            <a:chOff x="4893282" y="3804774"/>
            <a:chExt cx="242114" cy="362163"/>
          </a:xfrm>
        </p:grpSpPr>
        <p:sp>
          <p:nvSpPr>
            <p:cNvPr id="9965" name="Google Shape;9965;p95"/>
            <p:cNvSpPr/>
            <p:nvPr/>
          </p:nvSpPr>
          <p:spPr>
            <a:xfrm>
              <a:off x="4893517" y="3804774"/>
              <a:ext cx="241878" cy="361927"/>
            </a:xfrm>
            <a:custGeom>
              <a:avLst/>
              <a:gdLst/>
              <a:ahLst/>
              <a:cxnLst/>
              <a:rect l="l" t="t" r="r" b="b"/>
              <a:pathLst>
                <a:path w="9232" h="13814" extrusionOk="0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95"/>
            <p:cNvSpPr/>
            <p:nvPr/>
          </p:nvSpPr>
          <p:spPr>
            <a:xfrm>
              <a:off x="4893282" y="3804774"/>
              <a:ext cx="242114" cy="362163"/>
            </a:xfrm>
            <a:custGeom>
              <a:avLst/>
              <a:gdLst/>
              <a:ahLst/>
              <a:cxnLst/>
              <a:rect l="l" t="t" r="r" b="b"/>
              <a:pathLst>
                <a:path w="9241" h="13823" extrusionOk="0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95"/>
            <p:cNvSpPr/>
            <p:nvPr/>
          </p:nvSpPr>
          <p:spPr>
            <a:xfrm>
              <a:off x="4917124" y="3834668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95"/>
            <p:cNvSpPr/>
            <p:nvPr/>
          </p:nvSpPr>
          <p:spPr>
            <a:xfrm>
              <a:off x="4957812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95"/>
            <p:cNvSpPr/>
            <p:nvPr/>
          </p:nvSpPr>
          <p:spPr>
            <a:xfrm>
              <a:off x="4935961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95"/>
            <p:cNvSpPr/>
            <p:nvPr/>
          </p:nvSpPr>
          <p:spPr>
            <a:xfrm>
              <a:off x="4979401" y="3841690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95"/>
            <p:cNvSpPr/>
            <p:nvPr/>
          </p:nvSpPr>
          <p:spPr>
            <a:xfrm>
              <a:off x="5016317" y="3834668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95"/>
            <p:cNvSpPr/>
            <p:nvPr/>
          </p:nvSpPr>
          <p:spPr>
            <a:xfrm>
              <a:off x="5057267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95"/>
            <p:cNvSpPr/>
            <p:nvPr/>
          </p:nvSpPr>
          <p:spPr>
            <a:xfrm>
              <a:off x="5035155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95"/>
            <p:cNvSpPr/>
            <p:nvPr/>
          </p:nvSpPr>
          <p:spPr>
            <a:xfrm>
              <a:off x="5078620" y="3841690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95"/>
            <p:cNvSpPr/>
            <p:nvPr/>
          </p:nvSpPr>
          <p:spPr>
            <a:xfrm>
              <a:off x="4917124" y="3947669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95"/>
            <p:cNvSpPr/>
            <p:nvPr/>
          </p:nvSpPr>
          <p:spPr>
            <a:xfrm>
              <a:off x="4957812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95"/>
            <p:cNvSpPr/>
            <p:nvPr/>
          </p:nvSpPr>
          <p:spPr>
            <a:xfrm>
              <a:off x="4935961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95"/>
            <p:cNvSpPr/>
            <p:nvPr/>
          </p:nvSpPr>
          <p:spPr>
            <a:xfrm>
              <a:off x="4979401" y="3954717"/>
              <a:ext cx="14358" cy="16585"/>
            </a:xfrm>
            <a:custGeom>
              <a:avLst/>
              <a:gdLst/>
              <a:ahLst/>
              <a:cxnLst/>
              <a:rect l="l" t="t" r="r" b="b"/>
              <a:pathLst>
                <a:path w="548" h="633" extrusionOk="0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95"/>
            <p:cNvSpPr/>
            <p:nvPr/>
          </p:nvSpPr>
          <p:spPr>
            <a:xfrm>
              <a:off x="5016317" y="3947669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95"/>
            <p:cNvSpPr/>
            <p:nvPr/>
          </p:nvSpPr>
          <p:spPr>
            <a:xfrm>
              <a:off x="5057267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95"/>
            <p:cNvSpPr/>
            <p:nvPr/>
          </p:nvSpPr>
          <p:spPr>
            <a:xfrm>
              <a:off x="5035155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95"/>
            <p:cNvSpPr/>
            <p:nvPr/>
          </p:nvSpPr>
          <p:spPr>
            <a:xfrm>
              <a:off x="5078620" y="3954717"/>
              <a:ext cx="14593" cy="16585"/>
            </a:xfrm>
            <a:custGeom>
              <a:avLst/>
              <a:gdLst/>
              <a:ahLst/>
              <a:cxnLst/>
              <a:rect l="l" t="t" r="r" b="b"/>
              <a:pathLst>
                <a:path w="557" h="633" extrusionOk="0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95"/>
            <p:cNvSpPr/>
            <p:nvPr/>
          </p:nvSpPr>
          <p:spPr>
            <a:xfrm>
              <a:off x="4917124" y="4060434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95"/>
            <p:cNvSpPr/>
            <p:nvPr/>
          </p:nvSpPr>
          <p:spPr>
            <a:xfrm>
              <a:off x="4957812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95"/>
            <p:cNvSpPr/>
            <p:nvPr/>
          </p:nvSpPr>
          <p:spPr>
            <a:xfrm>
              <a:off x="4935961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95"/>
            <p:cNvSpPr/>
            <p:nvPr/>
          </p:nvSpPr>
          <p:spPr>
            <a:xfrm>
              <a:off x="4979401" y="4067455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95"/>
            <p:cNvSpPr/>
            <p:nvPr/>
          </p:nvSpPr>
          <p:spPr>
            <a:xfrm>
              <a:off x="5016317" y="4060434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95"/>
            <p:cNvSpPr/>
            <p:nvPr/>
          </p:nvSpPr>
          <p:spPr>
            <a:xfrm>
              <a:off x="5057267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95"/>
            <p:cNvSpPr/>
            <p:nvPr/>
          </p:nvSpPr>
          <p:spPr>
            <a:xfrm>
              <a:off x="5035155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95"/>
            <p:cNvSpPr/>
            <p:nvPr/>
          </p:nvSpPr>
          <p:spPr>
            <a:xfrm>
              <a:off x="5078620" y="4067455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1" name="Google Shape;9991;p95"/>
          <p:cNvGrpSpPr/>
          <p:nvPr/>
        </p:nvGrpSpPr>
        <p:grpSpPr>
          <a:xfrm>
            <a:off x="6244087" y="3624199"/>
            <a:ext cx="231058" cy="362425"/>
            <a:chOff x="6248162" y="3804774"/>
            <a:chExt cx="231058" cy="362425"/>
          </a:xfrm>
        </p:grpSpPr>
        <p:sp>
          <p:nvSpPr>
            <p:cNvPr id="9992" name="Google Shape;9992;p95"/>
            <p:cNvSpPr/>
            <p:nvPr/>
          </p:nvSpPr>
          <p:spPr>
            <a:xfrm>
              <a:off x="6248162" y="3845646"/>
              <a:ext cx="231058" cy="321553"/>
            </a:xfrm>
            <a:custGeom>
              <a:avLst/>
              <a:gdLst/>
              <a:ahLst/>
              <a:cxnLst/>
              <a:rect l="l" t="t" r="r" b="b"/>
              <a:pathLst>
                <a:path w="8819" h="12273" extrusionOk="0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95"/>
            <p:cNvSpPr/>
            <p:nvPr/>
          </p:nvSpPr>
          <p:spPr>
            <a:xfrm>
              <a:off x="6316963" y="3845463"/>
              <a:ext cx="162257" cy="256157"/>
            </a:xfrm>
            <a:custGeom>
              <a:avLst/>
              <a:gdLst/>
              <a:ahLst/>
              <a:cxnLst/>
              <a:rect l="l" t="t" r="r" b="b"/>
              <a:pathLst>
                <a:path w="6193" h="9777" extrusionOk="0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95"/>
            <p:cNvSpPr/>
            <p:nvPr/>
          </p:nvSpPr>
          <p:spPr>
            <a:xfrm>
              <a:off x="6256939" y="3804774"/>
              <a:ext cx="61046" cy="102232"/>
            </a:xfrm>
            <a:custGeom>
              <a:avLst/>
              <a:gdLst/>
              <a:ahLst/>
              <a:cxnLst/>
              <a:rect l="l" t="t" r="r" b="b"/>
              <a:pathLst>
                <a:path w="2330" h="3902" extrusionOk="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95"/>
            <p:cNvSpPr/>
            <p:nvPr/>
          </p:nvSpPr>
          <p:spPr>
            <a:xfrm>
              <a:off x="6288589" y="3870562"/>
              <a:ext cx="29396" cy="36706"/>
            </a:xfrm>
            <a:custGeom>
              <a:avLst/>
              <a:gdLst/>
              <a:ahLst/>
              <a:cxnLst/>
              <a:rect l="l" t="t" r="r" b="b"/>
              <a:pathLst>
                <a:path w="1122" h="1401" extrusionOk="0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6" name="Google Shape;9996;p95"/>
          <p:cNvGrpSpPr/>
          <p:nvPr/>
        </p:nvGrpSpPr>
        <p:grpSpPr>
          <a:xfrm>
            <a:off x="5342493" y="3624199"/>
            <a:ext cx="233337" cy="362163"/>
            <a:chOff x="5346568" y="3804774"/>
            <a:chExt cx="233337" cy="362163"/>
          </a:xfrm>
        </p:grpSpPr>
        <p:sp>
          <p:nvSpPr>
            <p:cNvPr id="9997" name="Google Shape;9997;p95"/>
            <p:cNvSpPr/>
            <p:nvPr/>
          </p:nvSpPr>
          <p:spPr>
            <a:xfrm>
              <a:off x="5346568" y="3804774"/>
              <a:ext cx="233337" cy="264463"/>
            </a:xfrm>
            <a:custGeom>
              <a:avLst/>
              <a:gdLst/>
              <a:ahLst/>
              <a:cxnLst/>
              <a:rect l="l" t="t" r="r" b="b"/>
              <a:pathLst>
                <a:path w="8906" h="10094" extrusionOk="0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95"/>
            <p:cNvSpPr/>
            <p:nvPr/>
          </p:nvSpPr>
          <p:spPr>
            <a:xfrm>
              <a:off x="5494231" y="3804774"/>
              <a:ext cx="85674" cy="264463"/>
            </a:xfrm>
            <a:custGeom>
              <a:avLst/>
              <a:gdLst/>
              <a:ahLst/>
              <a:cxnLst/>
              <a:rect l="l" t="t" r="r" b="b"/>
              <a:pathLst>
                <a:path w="3270" h="10094" extrusionOk="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95"/>
            <p:cNvSpPr/>
            <p:nvPr/>
          </p:nvSpPr>
          <p:spPr>
            <a:xfrm>
              <a:off x="5398811" y="3829900"/>
              <a:ext cx="129114" cy="110014"/>
            </a:xfrm>
            <a:custGeom>
              <a:avLst/>
              <a:gdLst/>
              <a:ahLst/>
              <a:cxnLst/>
              <a:rect l="l" t="t" r="r" b="b"/>
              <a:pathLst>
                <a:path w="4928" h="4199" extrusionOk="0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95"/>
            <p:cNvSpPr/>
            <p:nvPr/>
          </p:nvSpPr>
          <p:spPr>
            <a:xfrm>
              <a:off x="5398811" y="3840930"/>
              <a:ext cx="129114" cy="98984"/>
            </a:xfrm>
            <a:custGeom>
              <a:avLst/>
              <a:gdLst/>
              <a:ahLst/>
              <a:cxnLst/>
              <a:rect l="l" t="t" r="r" b="b"/>
              <a:pathLst>
                <a:path w="4928" h="3778" extrusionOk="0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95"/>
            <p:cNvSpPr/>
            <p:nvPr/>
          </p:nvSpPr>
          <p:spPr>
            <a:xfrm>
              <a:off x="5438477" y="4034076"/>
              <a:ext cx="50016" cy="132860"/>
            </a:xfrm>
            <a:custGeom>
              <a:avLst/>
              <a:gdLst/>
              <a:ahLst/>
              <a:cxnLst/>
              <a:rect l="l" t="t" r="r" b="b"/>
              <a:pathLst>
                <a:path w="1909" h="5071" extrusionOk="0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95"/>
            <p:cNvSpPr/>
            <p:nvPr/>
          </p:nvSpPr>
          <p:spPr>
            <a:xfrm>
              <a:off x="5471647" y="4034076"/>
              <a:ext cx="16847" cy="132860"/>
            </a:xfrm>
            <a:custGeom>
              <a:avLst/>
              <a:gdLst/>
              <a:ahLst/>
              <a:cxnLst/>
              <a:rect l="l" t="t" r="r" b="b"/>
              <a:pathLst>
                <a:path w="643" h="5071" extrusionOk="0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95"/>
            <p:cNvSpPr/>
            <p:nvPr/>
          </p:nvSpPr>
          <p:spPr>
            <a:xfrm>
              <a:off x="5369938" y="3977799"/>
              <a:ext cx="35920" cy="27667"/>
            </a:xfrm>
            <a:custGeom>
              <a:avLst/>
              <a:gdLst/>
              <a:ahLst/>
              <a:cxnLst/>
              <a:rect l="l" t="t" r="r" b="b"/>
              <a:pathLst>
                <a:path w="1371" h="1056" extrusionOk="0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95"/>
            <p:cNvSpPr/>
            <p:nvPr/>
          </p:nvSpPr>
          <p:spPr>
            <a:xfrm>
              <a:off x="5370174" y="3985344"/>
              <a:ext cx="36208" cy="20122"/>
            </a:xfrm>
            <a:custGeom>
              <a:avLst/>
              <a:gdLst/>
              <a:ahLst/>
              <a:cxnLst/>
              <a:rect l="l" t="t" r="r" b="b"/>
              <a:pathLst>
                <a:path w="1382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95"/>
            <p:cNvSpPr/>
            <p:nvPr/>
          </p:nvSpPr>
          <p:spPr>
            <a:xfrm>
              <a:off x="5438477" y="3977799"/>
              <a:ext cx="49754" cy="27667"/>
            </a:xfrm>
            <a:custGeom>
              <a:avLst/>
              <a:gdLst/>
              <a:ahLst/>
              <a:cxnLst/>
              <a:rect l="l" t="t" r="r" b="b"/>
              <a:pathLst>
                <a:path w="1899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95"/>
            <p:cNvSpPr/>
            <p:nvPr/>
          </p:nvSpPr>
          <p:spPr>
            <a:xfrm>
              <a:off x="5438739" y="3985344"/>
              <a:ext cx="50016" cy="20122"/>
            </a:xfrm>
            <a:custGeom>
              <a:avLst/>
              <a:gdLst/>
              <a:ahLst/>
              <a:cxnLst/>
              <a:rect l="l" t="t" r="r" b="b"/>
              <a:pathLst>
                <a:path w="1909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95"/>
            <p:cNvSpPr/>
            <p:nvPr/>
          </p:nvSpPr>
          <p:spPr>
            <a:xfrm>
              <a:off x="5520850" y="3977799"/>
              <a:ext cx="35946" cy="27667"/>
            </a:xfrm>
            <a:custGeom>
              <a:avLst/>
              <a:gdLst/>
              <a:ahLst/>
              <a:cxnLst/>
              <a:rect l="l" t="t" r="r" b="b"/>
              <a:pathLst>
                <a:path w="1372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95"/>
            <p:cNvSpPr/>
            <p:nvPr/>
          </p:nvSpPr>
          <p:spPr>
            <a:xfrm>
              <a:off x="5520850" y="3985842"/>
              <a:ext cx="36208" cy="19624"/>
            </a:xfrm>
            <a:custGeom>
              <a:avLst/>
              <a:gdLst/>
              <a:ahLst/>
              <a:cxnLst/>
              <a:rect l="l" t="t" r="r" b="b"/>
              <a:pathLst>
                <a:path w="1382" h="749" extrusionOk="0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95"/>
            <p:cNvSpPr/>
            <p:nvPr/>
          </p:nvSpPr>
          <p:spPr>
            <a:xfrm>
              <a:off x="5438477" y="4113410"/>
              <a:ext cx="49754" cy="53527"/>
            </a:xfrm>
            <a:custGeom>
              <a:avLst/>
              <a:gdLst/>
              <a:ahLst/>
              <a:cxnLst/>
              <a:rect l="l" t="t" r="r" b="b"/>
              <a:pathLst>
                <a:path w="1899" h="2043" extrusionOk="0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95"/>
            <p:cNvSpPr/>
            <p:nvPr/>
          </p:nvSpPr>
          <p:spPr>
            <a:xfrm>
              <a:off x="5471647" y="4113174"/>
              <a:ext cx="16847" cy="53762"/>
            </a:xfrm>
            <a:custGeom>
              <a:avLst/>
              <a:gdLst/>
              <a:ahLst/>
              <a:cxnLst/>
              <a:rect l="l" t="t" r="r" b="b"/>
              <a:pathLst>
                <a:path w="643" h="2052" extrusionOk="0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95"/>
            <p:cNvSpPr/>
            <p:nvPr/>
          </p:nvSpPr>
          <p:spPr>
            <a:xfrm>
              <a:off x="5452311" y="4132772"/>
              <a:ext cx="19362" cy="16427"/>
            </a:xfrm>
            <a:custGeom>
              <a:avLst/>
              <a:gdLst/>
              <a:ahLst/>
              <a:cxnLst/>
              <a:rect l="l" t="t" r="r" b="b"/>
              <a:pathLst>
                <a:path w="739" h="627" extrusionOk="0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95"/>
            <p:cNvSpPr/>
            <p:nvPr/>
          </p:nvSpPr>
          <p:spPr>
            <a:xfrm>
              <a:off x="5419902" y="3867811"/>
              <a:ext cx="30916" cy="51011"/>
            </a:xfrm>
            <a:custGeom>
              <a:avLst/>
              <a:gdLst/>
              <a:ahLst/>
              <a:cxnLst/>
              <a:rect l="l" t="t" r="r" b="b"/>
              <a:pathLst>
                <a:path w="1180" h="1947" extrusionOk="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95"/>
            <p:cNvSpPr/>
            <p:nvPr/>
          </p:nvSpPr>
          <p:spPr>
            <a:xfrm>
              <a:off x="5475917" y="3867811"/>
              <a:ext cx="32671" cy="51011"/>
            </a:xfrm>
            <a:custGeom>
              <a:avLst/>
              <a:gdLst/>
              <a:ahLst/>
              <a:cxnLst/>
              <a:rect l="l" t="t" r="r" b="b"/>
              <a:pathLst>
                <a:path w="1247" h="1947" extrusionOk="0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95"/>
            <p:cNvSpPr/>
            <p:nvPr/>
          </p:nvSpPr>
          <p:spPr>
            <a:xfrm>
              <a:off x="5456817" y="3905696"/>
              <a:ext cx="16349" cy="18890"/>
            </a:xfrm>
            <a:custGeom>
              <a:avLst/>
              <a:gdLst/>
              <a:ahLst/>
              <a:cxnLst/>
              <a:rect l="l" t="t" r="r" b="b"/>
              <a:pathLst>
                <a:path w="624" h="721" extrusionOk="0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95"/>
            <p:cNvSpPr/>
            <p:nvPr/>
          </p:nvSpPr>
          <p:spPr>
            <a:xfrm>
              <a:off x="5419142" y="4028548"/>
              <a:ext cx="88425" cy="11056"/>
            </a:xfrm>
            <a:custGeom>
              <a:avLst/>
              <a:gdLst/>
              <a:ahLst/>
              <a:cxnLst/>
              <a:rect l="l" t="t" r="r" b="b"/>
              <a:pathLst>
                <a:path w="3375" h="422" extrusionOk="0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6" name="Google Shape;10016;p95"/>
          <p:cNvGrpSpPr/>
          <p:nvPr/>
        </p:nvGrpSpPr>
        <p:grpSpPr>
          <a:xfrm>
            <a:off x="6700910" y="3624566"/>
            <a:ext cx="209967" cy="361639"/>
            <a:chOff x="6704985" y="3805141"/>
            <a:chExt cx="209967" cy="361639"/>
          </a:xfrm>
        </p:grpSpPr>
        <p:sp>
          <p:nvSpPr>
            <p:cNvPr id="10017" name="Google Shape;10017;p95"/>
            <p:cNvSpPr/>
            <p:nvPr/>
          </p:nvSpPr>
          <p:spPr>
            <a:xfrm>
              <a:off x="6704985" y="3965013"/>
              <a:ext cx="209967" cy="201426"/>
            </a:xfrm>
            <a:custGeom>
              <a:avLst/>
              <a:gdLst/>
              <a:ahLst/>
              <a:cxnLst/>
              <a:rect l="l" t="t" r="r" b="b"/>
              <a:pathLst>
                <a:path w="8014" h="7688" extrusionOk="0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95"/>
            <p:cNvSpPr/>
            <p:nvPr/>
          </p:nvSpPr>
          <p:spPr>
            <a:xfrm>
              <a:off x="6796895" y="3965013"/>
              <a:ext cx="118057" cy="201766"/>
            </a:xfrm>
            <a:custGeom>
              <a:avLst/>
              <a:gdLst/>
              <a:ahLst/>
              <a:cxnLst/>
              <a:rect l="l" t="t" r="r" b="b"/>
              <a:pathLst>
                <a:path w="4506" h="7701" extrusionOk="0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95"/>
            <p:cNvSpPr/>
            <p:nvPr/>
          </p:nvSpPr>
          <p:spPr>
            <a:xfrm>
              <a:off x="6789847" y="3965013"/>
              <a:ext cx="7074" cy="7808"/>
            </a:xfrm>
            <a:custGeom>
              <a:avLst/>
              <a:gdLst/>
              <a:ahLst/>
              <a:cxnLst/>
              <a:rect l="l" t="t" r="r" b="b"/>
              <a:pathLst>
                <a:path w="270" h="298" extrusionOk="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95"/>
            <p:cNvSpPr/>
            <p:nvPr/>
          </p:nvSpPr>
          <p:spPr>
            <a:xfrm>
              <a:off x="6744495" y="3965013"/>
              <a:ext cx="132939" cy="201426"/>
            </a:xfrm>
            <a:custGeom>
              <a:avLst/>
              <a:gdLst/>
              <a:ahLst/>
              <a:cxnLst/>
              <a:rect l="l" t="t" r="r" b="b"/>
              <a:pathLst>
                <a:path w="5074" h="7688" extrusionOk="0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95"/>
            <p:cNvSpPr/>
            <p:nvPr/>
          </p:nvSpPr>
          <p:spPr>
            <a:xfrm>
              <a:off x="6772791" y="3965013"/>
              <a:ext cx="73858" cy="135873"/>
            </a:xfrm>
            <a:custGeom>
              <a:avLst/>
              <a:gdLst/>
              <a:ahLst/>
              <a:cxnLst/>
              <a:rect l="l" t="t" r="r" b="b"/>
              <a:pathLst>
                <a:path w="2819" h="5186" extrusionOk="0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95"/>
            <p:cNvSpPr/>
            <p:nvPr/>
          </p:nvSpPr>
          <p:spPr>
            <a:xfrm>
              <a:off x="6772791" y="3978323"/>
              <a:ext cx="74094" cy="49492"/>
            </a:xfrm>
            <a:custGeom>
              <a:avLst/>
              <a:gdLst/>
              <a:ahLst/>
              <a:cxnLst/>
              <a:rect l="l" t="t" r="r" b="b"/>
              <a:pathLst>
                <a:path w="2828" h="1889" extrusionOk="0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95"/>
            <p:cNvSpPr/>
            <p:nvPr/>
          </p:nvSpPr>
          <p:spPr>
            <a:xfrm>
              <a:off x="6727570" y="3805141"/>
              <a:ext cx="162021" cy="136528"/>
            </a:xfrm>
            <a:custGeom>
              <a:avLst/>
              <a:gdLst/>
              <a:ahLst/>
              <a:cxnLst/>
              <a:rect l="l" t="t" r="r" b="b"/>
              <a:pathLst>
                <a:path w="6184" h="5211" extrusionOk="0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95"/>
            <p:cNvSpPr/>
            <p:nvPr/>
          </p:nvSpPr>
          <p:spPr>
            <a:xfrm>
              <a:off x="6728330" y="3805219"/>
              <a:ext cx="161261" cy="131681"/>
            </a:xfrm>
            <a:custGeom>
              <a:avLst/>
              <a:gdLst/>
              <a:ahLst/>
              <a:cxnLst/>
              <a:rect l="l" t="t" r="r" b="b"/>
              <a:pathLst>
                <a:path w="6155" h="5026" extrusionOk="0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95"/>
            <p:cNvSpPr/>
            <p:nvPr/>
          </p:nvSpPr>
          <p:spPr>
            <a:xfrm>
              <a:off x="6789847" y="3965013"/>
              <a:ext cx="40217" cy="35999"/>
            </a:xfrm>
            <a:custGeom>
              <a:avLst/>
              <a:gdLst/>
              <a:ahLst/>
              <a:cxnLst/>
              <a:rect l="l" t="t" r="r" b="b"/>
              <a:pathLst>
                <a:path w="1535" h="1374" extrusionOk="0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95"/>
            <p:cNvSpPr/>
            <p:nvPr/>
          </p:nvSpPr>
          <p:spPr>
            <a:xfrm>
              <a:off x="6789847" y="3969782"/>
              <a:ext cx="40217" cy="19598"/>
            </a:xfrm>
            <a:custGeom>
              <a:avLst/>
              <a:gdLst/>
              <a:ahLst/>
              <a:cxnLst/>
              <a:rect l="l" t="t" r="r" b="b"/>
              <a:pathLst>
                <a:path w="1535" h="748" extrusionOk="0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95"/>
            <p:cNvSpPr/>
            <p:nvPr/>
          </p:nvSpPr>
          <p:spPr>
            <a:xfrm>
              <a:off x="6760477" y="3866318"/>
              <a:ext cx="99219" cy="113525"/>
            </a:xfrm>
            <a:custGeom>
              <a:avLst/>
              <a:gdLst/>
              <a:ahLst/>
              <a:cxnLst/>
              <a:rect l="l" t="t" r="r" b="b"/>
              <a:pathLst>
                <a:path w="3787" h="4333" extrusionOk="0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95"/>
            <p:cNvSpPr/>
            <p:nvPr/>
          </p:nvSpPr>
          <p:spPr>
            <a:xfrm>
              <a:off x="6777297" y="3866318"/>
              <a:ext cx="82163" cy="109752"/>
            </a:xfrm>
            <a:custGeom>
              <a:avLst/>
              <a:gdLst/>
              <a:ahLst/>
              <a:cxnLst/>
              <a:rect l="l" t="t" r="r" b="b"/>
              <a:pathLst>
                <a:path w="3136" h="4189" extrusionOk="0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9" name="Google Shape;10029;p95"/>
          <p:cNvGrpSpPr/>
          <p:nvPr/>
        </p:nvGrpSpPr>
        <p:grpSpPr>
          <a:xfrm>
            <a:off x="7509809" y="2267694"/>
            <a:ext cx="363184" cy="338792"/>
            <a:chOff x="7513884" y="2448269"/>
            <a:chExt cx="363184" cy="338792"/>
          </a:xfrm>
        </p:grpSpPr>
        <p:sp>
          <p:nvSpPr>
            <p:cNvPr id="10030" name="Google Shape;10030;p95"/>
            <p:cNvSpPr/>
            <p:nvPr/>
          </p:nvSpPr>
          <p:spPr>
            <a:xfrm>
              <a:off x="7666316" y="2448269"/>
              <a:ext cx="210753" cy="206954"/>
            </a:xfrm>
            <a:custGeom>
              <a:avLst/>
              <a:gdLst/>
              <a:ahLst/>
              <a:cxnLst/>
              <a:rect l="l" t="t" r="r" b="b"/>
              <a:pathLst>
                <a:path w="8044" h="7899" extrusionOk="0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95"/>
            <p:cNvSpPr/>
            <p:nvPr/>
          </p:nvSpPr>
          <p:spPr>
            <a:xfrm>
              <a:off x="7691442" y="2471482"/>
              <a:ext cx="185627" cy="183741"/>
            </a:xfrm>
            <a:custGeom>
              <a:avLst/>
              <a:gdLst/>
              <a:ahLst/>
              <a:cxnLst/>
              <a:rect l="l" t="t" r="r" b="b"/>
              <a:pathLst>
                <a:path w="7085" h="7013" extrusionOk="0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95"/>
            <p:cNvSpPr/>
            <p:nvPr/>
          </p:nvSpPr>
          <p:spPr>
            <a:xfrm>
              <a:off x="7755972" y="2483298"/>
              <a:ext cx="84416" cy="84154"/>
            </a:xfrm>
            <a:custGeom>
              <a:avLst/>
              <a:gdLst/>
              <a:ahLst/>
              <a:cxnLst/>
              <a:rect l="l" t="t" r="r" b="b"/>
              <a:pathLst>
                <a:path w="3222" h="3212" extrusionOk="0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95"/>
            <p:cNvSpPr/>
            <p:nvPr/>
          </p:nvSpPr>
          <p:spPr>
            <a:xfrm>
              <a:off x="7800931" y="2528258"/>
              <a:ext cx="39457" cy="39195"/>
            </a:xfrm>
            <a:custGeom>
              <a:avLst/>
              <a:gdLst/>
              <a:ahLst/>
              <a:cxnLst/>
              <a:rect l="l" t="t" r="r" b="b"/>
              <a:pathLst>
                <a:path w="1506" h="1496" extrusionOk="0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95"/>
            <p:cNvSpPr/>
            <p:nvPr/>
          </p:nvSpPr>
          <p:spPr>
            <a:xfrm>
              <a:off x="7513884" y="2611888"/>
              <a:ext cx="195662" cy="175068"/>
            </a:xfrm>
            <a:custGeom>
              <a:avLst/>
              <a:gdLst/>
              <a:ahLst/>
              <a:cxnLst/>
              <a:rect l="l" t="t" r="r" b="b"/>
              <a:pathLst>
                <a:path w="7468" h="6682" extrusionOk="0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95"/>
            <p:cNvSpPr/>
            <p:nvPr/>
          </p:nvSpPr>
          <p:spPr>
            <a:xfrm>
              <a:off x="7513884" y="2626691"/>
              <a:ext cx="195426" cy="160370"/>
            </a:xfrm>
            <a:custGeom>
              <a:avLst/>
              <a:gdLst/>
              <a:ahLst/>
              <a:cxnLst/>
              <a:rect l="l" t="t" r="r" b="b"/>
              <a:pathLst>
                <a:path w="7459" h="6121" extrusionOk="0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6" name="Google Shape;10036;p95"/>
          <p:cNvGrpSpPr/>
          <p:nvPr/>
        </p:nvGrpSpPr>
        <p:grpSpPr>
          <a:xfrm>
            <a:off x="5773692" y="3624251"/>
            <a:ext cx="258699" cy="362136"/>
            <a:chOff x="5777767" y="3804826"/>
            <a:chExt cx="258699" cy="362136"/>
          </a:xfrm>
        </p:grpSpPr>
        <p:sp>
          <p:nvSpPr>
            <p:cNvPr id="10037" name="Google Shape;10037;p95"/>
            <p:cNvSpPr/>
            <p:nvPr/>
          </p:nvSpPr>
          <p:spPr>
            <a:xfrm>
              <a:off x="5777767" y="3804826"/>
              <a:ext cx="258699" cy="362136"/>
            </a:xfrm>
            <a:custGeom>
              <a:avLst/>
              <a:gdLst/>
              <a:ahLst/>
              <a:cxnLst/>
              <a:rect l="l" t="t" r="r" b="b"/>
              <a:pathLst>
                <a:path w="9874" h="13822" extrusionOk="0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95"/>
            <p:cNvSpPr/>
            <p:nvPr/>
          </p:nvSpPr>
          <p:spPr>
            <a:xfrm>
              <a:off x="5820211" y="3822852"/>
              <a:ext cx="216255" cy="344085"/>
            </a:xfrm>
            <a:custGeom>
              <a:avLst/>
              <a:gdLst/>
              <a:ahLst/>
              <a:cxnLst/>
              <a:rect l="l" t="t" r="r" b="b"/>
              <a:pathLst>
                <a:path w="8254" h="13133" extrusionOk="0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95"/>
            <p:cNvSpPr/>
            <p:nvPr/>
          </p:nvSpPr>
          <p:spPr>
            <a:xfrm>
              <a:off x="5841067" y="3853427"/>
              <a:ext cx="154973" cy="205775"/>
            </a:xfrm>
            <a:custGeom>
              <a:avLst/>
              <a:gdLst/>
              <a:ahLst/>
              <a:cxnLst/>
              <a:rect l="l" t="t" r="r" b="b"/>
              <a:pathLst>
                <a:path w="5915" h="7854" extrusionOk="0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0" name="Google Shape;10040;p95"/>
          <p:cNvGrpSpPr/>
          <p:nvPr/>
        </p:nvGrpSpPr>
        <p:grpSpPr>
          <a:xfrm>
            <a:off x="7949026" y="2256009"/>
            <a:ext cx="361691" cy="362163"/>
            <a:chOff x="7953101" y="2436584"/>
            <a:chExt cx="361691" cy="362163"/>
          </a:xfrm>
        </p:grpSpPr>
        <p:sp>
          <p:nvSpPr>
            <p:cNvPr id="10041" name="Google Shape;10041;p95"/>
            <p:cNvSpPr/>
            <p:nvPr/>
          </p:nvSpPr>
          <p:spPr>
            <a:xfrm>
              <a:off x="7960673" y="2452906"/>
              <a:ext cx="304392" cy="345840"/>
            </a:xfrm>
            <a:custGeom>
              <a:avLst/>
              <a:gdLst/>
              <a:ahLst/>
              <a:cxnLst/>
              <a:rect l="l" t="t" r="r" b="b"/>
              <a:pathLst>
                <a:path w="11618" h="13200" extrusionOk="0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95"/>
            <p:cNvSpPr/>
            <p:nvPr/>
          </p:nvSpPr>
          <p:spPr>
            <a:xfrm>
              <a:off x="8012156" y="2436846"/>
              <a:ext cx="40453" cy="46977"/>
            </a:xfrm>
            <a:custGeom>
              <a:avLst/>
              <a:gdLst/>
              <a:ahLst/>
              <a:cxnLst/>
              <a:rect l="l" t="t" r="r" b="b"/>
              <a:pathLst>
                <a:path w="1544" h="1793" extrusionOk="0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95"/>
            <p:cNvSpPr/>
            <p:nvPr/>
          </p:nvSpPr>
          <p:spPr>
            <a:xfrm>
              <a:off x="8012156" y="2436584"/>
              <a:ext cx="23108" cy="47239"/>
            </a:xfrm>
            <a:custGeom>
              <a:avLst/>
              <a:gdLst/>
              <a:ahLst/>
              <a:cxnLst/>
              <a:rect l="l" t="t" r="r" b="b"/>
              <a:pathLst>
                <a:path w="882" h="1803" extrusionOk="0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95"/>
            <p:cNvSpPr/>
            <p:nvPr/>
          </p:nvSpPr>
          <p:spPr>
            <a:xfrm>
              <a:off x="8098773" y="2436846"/>
              <a:ext cx="40479" cy="46977"/>
            </a:xfrm>
            <a:custGeom>
              <a:avLst/>
              <a:gdLst/>
              <a:ahLst/>
              <a:cxnLst/>
              <a:rect l="l" t="t" r="r" b="b"/>
              <a:pathLst>
                <a:path w="1545" h="1793" extrusionOk="0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95"/>
            <p:cNvSpPr/>
            <p:nvPr/>
          </p:nvSpPr>
          <p:spPr>
            <a:xfrm>
              <a:off x="8116117" y="2436584"/>
              <a:ext cx="23135" cy="47239"/>
            </a:xfrm>
            <a:custGeom>
              <a:avLst/>
              <a:gdLst/>
              <a:ahLst/>
              <a:cxnLst/>
              <a:rect l="l" t="t" r="r" b="b"/>
              <a:pathLst>
                <a:path w="883" h="1803" extrusionOk="0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95"/>
            <p:cNvSpPr/>
            <p:nvPr/>
          </p:nvSpPr>
          <p:spPr>
            <a:xfrm>
              <a:off x="8204254" y="2591085"/>
              <a:ext cx="108023" cy="102940"/>
            </a:xfrm>
            <a:custGeom>
              <a:avLst/>
              <a:gdLst/>
              <a:ahLst/>
              <a:cxnLst/>
              <a:rect l="l" t="t" r="r" b="b"/>
              <a:pathLst>
                <a:path w="4123" h="3929" extrusionOk="0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95"/>
            <p:cNvSpPr/>
            <p:nvPr/>
          </p:nvSpPr>
          <p:spPr>
            <a:xfrm>
              <a:off x="8244183" y="2591085"/>
              <a:ext cx="70609" cy="102992"/>
            </a:xfrm>
            <a:custGeom>
              <a:avLst/>
              <a:gdLst/>
              <a:ahLst/>
              <a:cxnLst/>
              <a:rect l="l" t="t" r="r" b="b"/>
              <a:pathLst>
                <a:path w="2695" h="3931" extrusionOk="0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95"/>
            <p:cNvSpPr/>
            <p:nvPr/>
          </p:nvSpPr>
          <p:spPr>
            <a:xfrm>
              <a:off x="8234646" y="2624936"/>
              <a:ext cx="40977" cy="35291"/>
            </a:xfrm>
            <a:custGeom>
              <a:avLst/>
              <a:gdLst/>
              <a:ahLst/>
              <a:cxnLst/>
              <a:rect l="l" t="t" r="r" b="b"/>
              <a:pathLst>
                <a:path w="1564" h="1347" extrusionOk="0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95"/>
            <p:cNvSpPr/>
            <p:nvPr/>
          </p:nvSpPr>
          <p:spPr>
            <a:xfrm>
              <a:off x="7953101" y="2520214"/>
              <a:ext cx="244446" cy="184867"/>
            </a:xfrm>
            <a:custGeom>
              <a:avLst/>
              <a:gdLst/>
              <a:ahLst/>
              <a:cxnLst/>
              <a:rect l="l" t="t" r="r" b="b"/>
              <a:pathLst>
                <a:path w="9330" h="7056" extrusionOk="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0" name="Google Shape;10050;p95"/>
          <p:cNvGrpSpPr/>
          <p:nvPr/>
        </p:nvGrpSpPr>
        <p:grpSpPr>
          <a:xfrm>
            <a:off x="4855278" y="3174555"/>
            <a:ext cx="373481" cy="362267"/>
            <a:chOff x="4859353" y="3355130"/>
            <a:chExt cx="373481" cy="362267"/>
          </a:xfrm>
        </p:grpSpPr>
        <p:sp>
          <p:nvSpPr>
            <p:cNvPr id="10051" name="Google Shape;10051;p95"/>
            <p:cNvSpPr/>
            <p:nvPr/>
          </p:nvSpPr>
          <p:spPr>
            <a:xfrm>
              <a:off x="4859353" y="3355130"/>
              <a:ext cx="373219" cy="362005"/>
            </a:xfrm>
            <a:custGeom>
              <a:avLst/>
              <a:gdLst/>
              <a:ahLst/>
              <a:cxnLst/>
              <a:rect l="l" t="t" r="r" b="b"/>
              <a:pathLst>
                <a:path w="14245" h="13817" extrusionOk="0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95"/>
            <p:cNvSpPr/>
            <p:nvPr/>
          </p:nvSpPr>
          <p:spPr>
            <a:xfrm>
              <a:off x="4868418" y="3388142"/>
              <a:ext cx="364154" cy="329255"/>
            </a:xfrm>
            <a:custGeom>
              <a:avLst/>
              <a:gdLst/>
              <a:ahLst/>
              <a:cxnLst/>
              <a:rect l="l" t="t" r="r" b="b"/>
              <a:pathLst>
                <a:path w="13899" h="12567" extrusionOk="0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95"/>
            <p:cNvSpPr/>
            <p:nvPr/>
          </p:nvSpPr>
          <p:spPr>
            <a:xfrm>
              <a:off x="4969497" y="3355627"/>
              <a:ext cx="263336" cy="251415"/>
            </a:xfrm>
            <a:custGeom>
              <a:avLst/>
              <a:gdLst/>
              <a:ahLst/>
              <a:cxnLst/>
              <a:rect l="l" t="t" r="r" b="b"/>
              <a:pathLst>
                <a:path w="10051" h="9596" extrusionOk="0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95"/>
            <p:cNvSpPr/>
            <p:nvPr/>
          </p:nvSpPr>
          <p:spPr>
            <a:xfrm>
              <a:off x="5178809" y="3364038"/>
              <a:ext cx="12078" cy="12078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95"/>
            <p:cNvSpPr/>
            <p:nvPr/>
          </p:nvSpPr>
          <p:spPr>
            <a:xfrm>
              <a:off x="4983934" y="3388142"/>
              <a:ext cx="248900" cy="218849"/>
            </a:xfrm>
            <a:custGeom>
              <a:avLst/>
              <a:gdLst/>
              <a:ahLst/>
              <a:cxnLst/>
              <a:rect l="l" t="t" r="r" b="b"/>
              <a:pathLst>
                <a:path w="9500" h="8353" extrusionOk="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95"/>
            <p:cNvSpPr/>
            <p:nvPr/>
          </p:nvSpPr>
          <p:spPr>
            <a:xfrm>
              <a:off x="4865641" y="3654098"/>
              <a:ext cx="65579" cy="63299"/>
            </a:xfrm>
            <a:custGeom>
              <a:avLst/>
              <a:gdLst/>
              <a:ahLst/>
              <a:cxnLst/>
              <a:rect l="l" t="t" r="r" b="b"/>
              <a:pathLst>
                <a:path w="2503" h="2416" extrusionOk="0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95"/>
            <p:cNvSpPr/>
            <p:nvPr/>
          </p:nvSpPr>
          <p:spPr>
            <a:xfrm>
              <a:off x="4868156" y="3668665"/>
              <a:ext cx="63063" cy="48732"/>
            </a:xfrm>
            <a:custGeom>
              <a:avLst/>
              <a:gdLst/>
              <a:ahLst/>
              <a:cxnLst/>
              <a:rect l="l" t="t" r="r" b="b"/>
              <a:pathLst>
                <a:path w="2407" h="1860" extrusionOk="0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95"/>
            <p:cNvSpPr/>
            <p:nvPr/>
          </p:nvSpPr>
          <p:spPr>
            <a:xfrm>
              <a:off x="5010160" y="3403076"/>
              <a:ext cx="178527" cy="165689"/>
            </a:xfrm>
            <a:custGeom>
              <a:avLst/>
              <a:gdLst/>
              <a:ahLst/>
              <a:cxnLst/>
              <a:rect l="l" t="t" r="r" b="b"/>
              <a:pathLst>
                <a:path w="6814" h="6324" extrusionOk="0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95"/>
            <p:cNvSpPr/>
            <p:nvPr/>
          </p:nvSpPr>
          <p:spPr>
            <a:xfrm>
              <a:off x="5115274" y="3375592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95"/>
            <p:cNvSpPr/>
            <p:nvPr/>
          </p:nvSpPr>
          <p:spPr>
            <a:xfrm>
              <a:off x="5094681" y="3396185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95"/>
            <p:cNvSpPr/>
            <p:nvPr/>
          </p:nvSpPr>
          <p:spPr>
            <a:xfrm>
              <a:off x="5074088" y="3416778"/>
              <a:ext cx="29344" cy="26357"/>
            </a:xfrm>
            <a:custGeom>
              <a:avLst/>
              <a:gdLst/>
              <a:ahLst/>
              <a:cxnLst/>
              <a:rect l="l" t="t" r="r" b="b"/>
              <a:pathLst>
                <a:path w="1120" h="1006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95"/>
            <p:cNvSpPr/>
            <p:nvPr/>
          </p:nvSpPr>
          <p:spPr>
            <a:xfrm>
              <a:off x="5053495" y="3437371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95"/>
            <p:cNvSpPr/>
            <p:nvPr/>
          </p:nvSpPr>
          <p:spPr>
            <a:xfrm>
              <a:off x="5032901" y="3457965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95"/>
            <p:cNvSpPr/>
            <p:nvPr/>
          </p:nvSpPr>
          <p:spPr>
            <a:xfrm>
              <a:off x="5013304" y="3478794"/>
              <a:ext cx="25912" cy="26148"/>
            </a:xfrm>
            <a:custGeom>
              <a:avLst/>
              <a:gdLst/>
              <a:ahLst/>
              <a:cxnLst/>
              <a:rect l="l" t="t" r="r" b="b"/>
              <a:pathLst>
                <a:path w="989" h="998" extrusionOk="0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5" name="Google Shape;10065;p95"/>
          <p:cNvGrpSpPr/>
          <p:nvPr/>
        </p:nvGrpSpPr>
        <p:grpSpPr>
          <a:xfrm>
            <a:off x="6633603" y="1320407"/>
            <a:ext cx="378721" cy="362005"/>
            <a:chOff x="6637678" y="1500982"/>
            <a:chExt cx="378721" cy="362005"/>
          </a:xfrm>
        </p:grpSpPr>
        <p:sp>
          <p:nvSpPr>
            <p:cNvPr id="10066" name="Google Shape;10066;p95"/>
            <p:cNvSpPr/>
            <p:nvPr/>
          </p:nvSpPr>
          <p:spPr>
            <a:xfrm>
              <a:off x="6637678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95"/>
            <p:cNvSpPr/>
            <p:nvPr/>
          </p:nvSpPr>
          <p:spPr>
            <a:xfrm>
              <a:off x="6696680" y="1551338"/>
              <a:ext cx="260218" cy="260454"/>
            </a:xfrm>
            <a:custGeom>
              <a:avLst/>
              <a:gdLst/>
              <a:ahLst/>
              <a:cxnLst/>
              <a:rect l="l" t="t" r="r" b="b"/>
              <a:pathLst>
                <a:path w="9932" h="9941" extrusionOk="0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95"/>
            <p:cNvSpPr/>
            <p:nvPr/>
          </p:nvSpPr>
          <p:spPr>
            <a:xfrm>
              <a:off x="6638175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95"/>
            <p:cNvSpPr/>
            <p:nvPr/>
          </p:nvSpPr>
          <p:spPr>
            <a:xfrm>
              <a:off x="6842090" y="1696748"/>
              <a:ext cx="174309" cy="166239"/>
            </a:xfrm>
            <a:custGeom>
              <a:avLst/>
              <a:gdLst/>
              <a:ahLst/>
              <a:cxnLst/>
              <a:rect l="l" t="t" r="r" b="b"/>
              <a:pathLst>
                <a:path w="6653" h="6345" extrusionOk="0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95"/>
            <p:cNvSpPr/>
            <p:nvPr/>
          </p:nvSpPr>
          <p:spPr>
            <a:xfrm>
              <a:off x="6752931" y="1608847"/>
              <a:ext cx="146458" cy="144179"/>
            </a:xfrm>
            <a:custGeom>
              <a:avLst/>
              <a:gdLst/>
              <a:ahLst/>
              <a:cxnLst/>
              <a:rect l="l" t="t" r="r" b="b"/>
              <a:pathLst>
                <a:path w="5590" h="5503" extrusionOk="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95"/>
            <p:cNvSpPr/>
            <p:nvPr/>
          </p:nvSpPr>
          <p:spPr>
            <a:xfrm>
              <a:off x="6797393" y="1608847"/>
              <a:ext cx="101735" cy="144414"/>
            </a:xfrm>
            <a:custGeom>
              <a:avLst/>
              <a:gdLst/>
              <a:ahLst/>
              <a:cxnLst/>
              <a:rect l="l" t="t" r="r" b="b"/>
              <a:pathLst>
                <a:path w="3883" h="5512" extrusionOk="0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95"/>
            <p:cNvSpPr/>
            <p:nvPr/>
          </p:nvSpPr>
          <p:spPr>
            <a:xfrm>
              <a:off x="6697309" y="1620087"/>
              <a:ext cx="22270" cy="18654"/>
            </a:xfrm>
            <a:custGeom>
              <a:avLst/>
              <a:gdLst/>
              <a:ahLst/>
              <a:cxnLst/>
              <a:rect l="l" t="t" r="r" b="b"/>
              <a:pathLst>
                <a:path w="850" h="712" extrusionOk="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95"/>
            <p:cNvSpPr/>
            <p:nvPr/>
          </p:nvSpPr>
          <p:spPr>
            <a:xfrm>
              <a:off x="6690995" y="1582123"/>
              <a:ext cx="22296" cy="18707"/>
            </a:xfrm>
            <a:custGeom>
              <a:avLst/>
              <a:gdLst/>
              <a:ahLst/>
              <a:cxnLst/>
              <a:rect l="l" t="t" r="r" b="b"/>
              <a:pathLst>
                <a:path w="851" h="714" extrusionOk="0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95"/>
            <p:cNvSpPr/>
            <p:nvPr/>
          </p:nvSpPr>
          <p:spPr>
            <a:xfrm>
              <a:off x="6724190" y="1548771"/>
              <a:ext cx="22244" cy="18654"/>
            </a:xfrm>
            <a:custGeom>
              <a:avLst/>
              <a:gdLst/>
              <a:ahLst/>
              <a:cxnLst/>
              <a:rect l="l" t="t" r="r" b="b"/>
              <a:pathLst>
                <a:path w="84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95"/>
            <p:cNvSpPr/>
            <p:nvPr/>
          </p:nvSpPr>
          <p:spPr>
            <a:xfrm>
              <a:off x="6729902" y="1587782"/>
              <a:ext cx="22322" cy="18576"/>
            </a:xfrm>
            <a:custGeom>
              <a:avLst/>
              <a:gdLst/>
              <a:ahLst/>
              <a:cxnLst/>
              <a:rect l="l" t="t" r="r" b="b"/>
              <a:pathLst>
                <a:path w="852" h="709" extrusionOk="0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95"/>
            <p:cNvSpPr/>
            <p:nvPr/>
          </p:nvSpPr>
          <p:spPr>
            <a:xfrm>
              <a:off x="6762285" y="1555137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95"/>
            <p:cNvSpPr/>
            <p:nvPr/>
          </p:nvSpPr>
          <p:spPr>
            <a:xfrm>
              <a:off x="6866508" y="1789208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95"/>
            <p:cNvSpPr/>
            <p:nvPr/>
          </p:nvSpPr>
          <p:spPr>
            <a:xfrm>
              <a:off x="6903450" y="1794998"/>
              <a:ext cx="23554" cy="19309"/>
            </a:xfrm>
            <a:custGeom>
              <a:avLst/>
              <a:gdLst/>
              <a:ahLst/>
              <a:cxnLst/>
              <a:rect l="l" t="t" r="r" b="b"/>
              <a:pathLst>
                <a:path w="899" h="737" extrusionOk="0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95"/>
            <p:cNvSpPr/>
            <p:nvPr/>
          </p:nvSpPr>
          <p:spPr>
            <a:xfrm>
              <a:off x="6937877" y="1762432"/>
              <a:ext cx="22270" cy="18707"/>
            </a:xfrm>
            <a:custGeom>
              <a:avLst/>
              <a:gdLst/>
              <a:ahLst/>
              <a:cxnLst/>
              <a:rect l="l" t="t" r="r" b="b"/>
              <a:pathLst>
                <a:path w="850" h="714" extrusionOk="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95"/>
            <p:cNvSpPr/>
            <p:nvPr/>
          </p:nvSpPr>
          <p:spPr>
            <a:xfrm>
              <a:off x="6898970" y="1756799"/>
              <a:ext cx="22270" cy="18812"/>
            </a:xfrm>
            <a:custGeom>
              <a:avLst/>
              <a:gdLst/>
              <a:ahLst/>
              <a:cxnLst/>
              <a:rect l="l" t="t" r="r" b="b"/>
              <a:pathLst>
                <a:path w="850" h="718" extrusionOk="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95"/>
            <p:cNvSpPr/>
            <p:nvPr/>
          </p:nvSpPr>
          <p:spPr>
            <a:xfrm>
              <a:off x="6931380" y="1724311"/>
              <a:ext cx="22506" cy="18654"/>
            </a:xfrm>
            <a:custGeom>
              <a:avLst/>
              <a:gdLst/>
              <a:ahLst/>
              <a:cxnLst/>
              <a:rect l="l" t="t" r="r" b="b"/>
              <a:pathLst>
                <a:path w="85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2" name="Google Shape;10082;p95"/>
          <p:cNvGrpSpPr/>
          <p:nvPr/>
        </p:nvGrpSpPr>
        <p:grpSpPr>
          <a:xfrm>
            <a:off x="5823918" y="3174921"/>
            <a:ext cx="223041" cy="362163"/>
            <a:chOff x="5827993" y="3355496"/>
            <a:chExt cx="223041" cy="362163"/>
          </a:xfrm>
        </p:grpSpPr>
        <p:sp>
          <p:nvSpPr>
            <p:cNvPr id="10083" name="Google Shape;10083;p95"/>
            <p:cNvSpPr/>
            <p:nvPr/>
          </p:nvSpPr>
          <p:spPr>
            <a:xfrm>
              <a:off x="5827993" y="3448664"/>
              <a:ext cx="223041" cy="268995"/>
            </a:xfrm>
            <a:custGeom>
              <a:avLst/>
              <a:gdLst/>
              <a:ahLst/>
              <a:cxnLst/>
              <a:rect l="l" t="t" r="r" b="b"/>
              <a:pathLst>
                <a:path w="8513" h="10267" extrusionOk="0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95"/>
            <p:cNvSpPr/>
            <p:nvPr/>
          </p:nvSpPr>
          <p:spPr>
            <a:xfrm>
              <a:off x="5989987" y="3448664"/>
              <a:ext cx="60810" cy="268733"/>
            </a:xfrm>
            <a:custGeom>
              <a:avLst/>
              <a:gdLst/>
              <a:ahLst/>
              <a:cxnLst/>
              <a:rect l="l" t="t" r="r" b="b"/>
              <a:pathLst>
                <a:path w="2321" h="10257" extrusionOk="0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95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95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95"/>
            <p:cNvSpPr/>
            <p:nvPr/>
          </p:nvSpPr>
          <p:spPr>
            <a:xfrm>
              <a:off x="5963630" y="3424560"/>
              <a:ext cx="36942" cy="24130"/>
            </a:xfrm>
            <a:custGeom>
              <a:avLst/>
              <a:gdLst/>
              <a:ahLst/>
              <a:cxnLst/>
              <a:rect l="l" t="t" r="r" b="b"/>
              <a:pathLst>
                <a:path w="1410" h="921" extrusionOk="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95"/>
            <p:cNvSpPr/>
            <p:nvPr/>
          </p:nvSpPr>
          <p:spPr>
            <a:xfrm>
              <a:off x="5852857" y="3355496"/>
              <a:ext cx="172815" cy="69089"/>
            </a:xfrm>
            <a:custGeom>
              <a:avLst/>
              <a:gdLst/>
              <a:ahLst/>
              <a:cxnLst/>
              <a:rect l="l" t="t" r="r" b="b"/>
              <a:pathLst>
                <a:path w="6596" h="2637" extrusionOk="0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95"/>
            <p:cNvSpPr/>
            <p:nvPr/>
          </p:nvSpPr>
          <p:spPr>
            <a:xfrm>
              <a:off x="5981708" y="3355496"/>
              <a:ext cx="43964" cy="69089"/>
            </a:xfrm>
            <a:custGeom>
              <a:avLst/>
              <a:gdLst/>
              <a:ahLst/>
              <a:cxnLst/>
              <a:rect l="l" t="t" r="r" b="b"/>
              <a:pathLst>
                <a:path w="1678" h="2637" extrusionOk="0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95"/>
            <p:cNvSpPr/>
            <p:nvPr/>
          </p:nvSpPr>
          <p:spPr>
            <a:xfrm>
              <a:off x="5862917" y="3488854"/>
              <a:ext cx="152720" cy="188378"/>
            </a:xfrm>
            <a:custGeom>
              <a:avLst/>
              <a:gdLst/>
              <a:ahLst/>
              <a:cxnLst/>
              <a:rect l="l" t="t" r="r" b="b"/>
              <a:pathLst>
                <a:path w="5829" h="7190" extrusionOk="0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95"/>
            <p:cNvSpPr/>
            <p:nvPr/>
          </p:nvSpPr>
          <p:spPr>
            <a:xfrm>
              <a:off x="5971412" y="3488854"/>
              <a:ext cx="44226" cy="188614"/>
            </a:xfrm>
            <a:custGeom>
              <a:avLst/>
              <a:gdLst/>
              <a:ahLst/>
              <a:cxnLst/>
              <a:rect l="l" t="t" r="r" b="b"/>
              <a:pathLst>
                <a:path w="1688" h="7199" extrusionOk="0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95"/>
            <p:cNvSpPr/>
            <p:nvPr/>
          </p:nvSpPr>
          <p:spPr>
            <a:xfrm>
              <a:off x="5869939" y="3531036"/>
              <a:ext cx="121568" cy="104197"/>
            </a:xfrm>
            <a:custGeom>
              <a:avLst/>
              <a:gdLst/>
              <a:ahLst/>
              <a:cxnLst/>
              <a:rect l="l" t="t" r="r" b="b"/>
              <a:pathLst>
                <a:path w="4640" h="3977" extrusionOk="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95"/>
            <p:cNvSpPr/>
            <p:nvPr/>
          </p:nvSpPr>
          <p:spPr>
            <a:xfrm>
              <a:off x="5894043" y="3538058"/>
              <a:ext cx="106529" cy="97202"/>
            </a:xfrm>
            <a:custGeom>
              <a:avLst/>
              <a:gdLst/>
              <a:ahLst/>
              <a:cxnLst/>
              <a:rect l="l" t="t" r="r" b="b"/>
              <a:pathLst>
                <a:path w="4066" h="3710" extrusionOk="0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95"/>
            <p:cNvSpPr/>
            <p:nvPr/>
          </p:nvSpPr>
          <p:spPr>
            <a:xfrm>
              <a:off x="5905597" y="3551813"/>
              <a:ext cx="67334" cy="62513"/>
            </a:xfrm>
            <a:custGeom>
              <a:avLst/>
              <a:gdLst/>
              <a:ahLst/>
              <a:cxnLst/>
              <a:rect l="l" t="t" r="r" b="b"/>
              <a:pathLst>
                <a:path w="2570" h="2386" extrusionOk="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95"/>
            <p:cNvSpPr/>
            <p:nvPr/>
          </p:nvSpPr>
          <p:spPr>
            <a:xfrm>
              <a:off x="5887781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95"/>
            <p:cNvSpPr/>
            <p:nvPr/>
          </p:nvSpPr>
          <p:spPr>
            <a:xfrm>
              <a:off x="5931719" y="3355496"/>
              <a:ext cx="14855" cy="69089"/>
            </a:xfrm>
            <a:custGeom>
              <a:avLst/>
              <a:gdLst/>
              <a:ahLst/>
              <a:cxnLst/>
              <a:rect l="l" t="t" r="r" b="b"/>
              <a:pathLst>
                <a:path w="567" h="2637" extrusionOk="0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95"/>
            <p:cNvSpPr/>
            <p:nvPr/>
          </p:nvSpPr>
          <p:spPr>
            <a:xfrm>
              <a:off x="5976416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95"/>
          <p:cNvGrpSpPr/>
          <p:nvPr/>
        </p:nvGrpSpPr>
        <p:grpSpPr>
          <a:xfrm>
            <a:off x="7524638" y="1320066"/>
            <a:ext cx="370520" cy="361586"/>
            <a:chOff x="7528713" y="1500641"/>
            <a:chExt cx="370520" cy="361586"/>
          </a:xfrm>
        </p:grpSpPr>
        <p:sp>
          <p:nvSpPr>
            <p:cNvPr id="10099" name="Google Shape;10099;p95"/>
            <p:cNvSpPr/>
            <p:nvPr/>
          </p:nvSpPr>
          <p:spPr>
            <a:xfrm>
              <a:off x="7684158" y="1587809"/>
              <a:ext cx="121070" cy="119603"/>
            </a:xfrm>
            <a:custGeom>
              <a:avLst/>
              <a:gdLst/>
              <a:ahLst/>
              <a:cxnLst/>
              <a:rect l="l" t="t" r="r" b="b"/>
              <a:pathLst>
                <a:path w="4621" h="4565" extrusionOk="0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95"/>
            <p:cNvSpPr/>
            <p:nvPr/>
          </p:nvSpPr>
          <p:spPr>
            <a:xfrm>
              <a:off x="7750208" y="1653282"/>
              <a:ext cx="54784" cy="53972"/>
            </a:xfrm>
            <a:custGeom>
              <a:avLst/>
              <a:gdLst/>
              <a:ahLst/>
              <a:cxnLst/>
              <a:rect l="l" t="t" r="r" b="b"/>
              <a:pathLst>
                <a:path w="2091" h="2060" extrusionOk="0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95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95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95"/>
            <p:cNvSpPr/>
            <p:nvPr/>
          </p:nvSpPr>
          <p:spPr>
            <a:xfrm>
              <a:off x="7764775" y="1501846"/>
              <a:ext cx="128616" cy="155497"/>
            </a:xfrm>
            <a:custGeom>
              <a:avLst/>
              <a:gdLst/>
              <a:ahLst/>
              <a:cxnLst/>
              <a:rect l="l" t="t" r="r" b="b"/>
              <a:pathLst>
                <a:path w="4909" h="5935" extrusionOk="0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95"/>
            <p:cNvSpPr/>
            <p:nvPr/>
          </p:nvSpPr>
          <p:spPr>
            <a:xfrm>
              <a:off x="7528713" y="1618279"/>
              <a:ext cx="252673" cy="243948"/>
            </a:xfrm>
            <a:custGeom>
              <a:avLst/>
              <a:gdLst/>
              <a:ahLst/>
              <a:cxnLst/>
              <a:rect l="l" t="t" r="r" b="b"/>
              <a:pathLst>
                <a:path w="9644" h="9311" extrusionOk="0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95"/>
            <p:cNvSpPr/>
            <p:nvPr/>
          </p:nvSpPr>
          <p:spPr>
            <a:xfrm>
              <a:off x="7570136" y="1670627"/>
              <a:ext cx="211251" cy="191574"/>
            </a:xfrm>
            <a:custGeom>
              <a:avLst/>
              <a:gdLst/>
              <a:ahLst/>
              <a:cxnLst/>
              <a:rect l="l" t="t" r="r" b="b"/>
              <a:pathLst>
                <a:path w="8063" h="7312" extrusionOk="0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6" name="Google Shape;10106;p95"/>
          <p:cNvGrpSpPr/>
          <p:nvPr/>
        </p:nvGrpSpPr>
        <p:grpSpPr>
          <a:xfrm>
            <a:off x="5313123" y="3174921"/>
            <a:ext cx="367429" cy="362163"/>
            <a:chOff x="5317198" y="3355496"/>
            <a:chExt cx="367429" cy="362163"/>
          </a:xfrm>
        </p:grpSpPr>
        <p:sp>
          <p:nvSpPr>
            <p:cNvPr id="10107" name="Google Shape;10107;p95"/>
            <p:cNvSpPr/>
            <p:nvPr/>
          </p:nvSpPr>
          <p:spPr>
            <a:xfrm>
              <a:off x="5378715" y="3535883"/>
              <a:ext cx="256184" cy="181776"/>
            </a:xfrm>
            <a:custGeom>
              <a:avLst/>
              <a:gdLst/>
              <a:ahLst/>
              <a:cxnLst/>
              <a:rect l="l" t="t" r="r" b="b"/>
              <a:pathLst>
                <a:path w="9778" h="6938" extrusionOk="0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95"/>
            <p:cNvSpPr/>
            <p:nvPr/>
          </p:nvSpPr>
          <p:spPr>
            <a:xfrm>
              <a:off x="5455822" y="3438419"/>
              <a:ext cx="112031" cy="218220"/>
            </a:xfrm>
            <a:custGeom>
              <a:avLst/>
              <a:gdLst/>
              <a:ahLst/>
              <a:cxnLst/>
              <a:rect l="l" t="t" r="r" b="b"/>
              <a:pathLst>
                <a:path w="4276" h="8329" extrusionOk="0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95"/>
            <p:cNvSpPr/>
            <p:nvPr/>
          </p:nvSpPr>
          <p:spPr>
            <a:xfrm>
              <a:off x="5448276" y="3359505"/>
              <a:ext cx="59815" cy="185129"/>
            </a:xfrm>
            <a:custGeom>
              <a:avLst/>
              <a:gdLst/>
              <a:ahLst/>
              <a:cxnLst/>
              <a:rect l="l" t="t" r="r" b="b"/>
              <a:pathLst>
                <a:path w="2283" h="7066" extrusionOk="0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95"/>
            <p:cNvSpPr/>
            <p:nvPr/>
          </p:nvSpPr>
          <p:spPr>
            <a:xfrm>
              <a:off x="5448276" y="3359505"/>
              <a:ext cx="21877" cy="185129"/>
            </a:xfrm>
            <a:custGeom>
              <a:avLst/>
              <a:gdLst/>
              <a:ahLst/>
              <a:cxnLst/>
              <a:rect l="l" t="t" r="r" b="b"/>
              <a:pathLst>
                <a:path w="835" h="7066" extrusionOk="0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95"/>
            <p:cNvSpPr/>
            <p:nvPr/>
          </p:nvSpPr>
          <p:spPr>
            <a:xfrm>
              <a:off x="5529653" y="3432839"/>
              <a:ext cx="67570" cy="21379"/>
            </a:xfrm>
            <a:custGeom>
              <a:avLst/>
              <a:gdLst/>
              <a:ahLst/>
              <a:cxnLst/>
              <a:rect l="l" t="t" r="r" b="b"/>
              <a:pathLst>
                <a:path w="2579" h="816" extrusionOk="0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95"/>
            <p:cNvSpPr/>
            <p:nvPr/>
          </p:nvSpPr>
          <p:spPr>
            <a:xfrm>
              <a:off x="5571102" y="3432839"/>
              <a:ext cx="26383" cy="21877"/>
            </a:xfrm>
            <a:custGeom>
              <a:avLst/>
              <a:gdLst/>
              <a:ahLst/>
              <a:cxnLst/>
              <a:rect l="l" t="t" r="r" b="b"/>
              <a:pathLst>
                <a:path w="1007" h="835" extrusionOk="0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95"/>
            <p:cNvSpPr/>
            <p:nvPr/>
          </p:nvSpPr>
          <p:spPr>
            <a:xfrm>
              <a:off x="5596699" y="3538058"/>
              <a:ext cx="67832" cy="21405"/>
            </a:xfrm>
            <a:custGeom>
              <a:avLst/>
              <a:gdLst/>
              <a:ahLst/>
              <a:cxnLst/>
              <a:rect l="l" t="t" r="r" b="b"/>
              <a:pathLst>
                <a:path w="2589" h="817" extrusionOk="0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95"/>
            <p:cNvSpPr/>
            <p:nvPr/>
          </p:nvSpPr>
          <p:spPr>
            <a:xfrm>
              <a:off x="5639903" y="3538058"/>
              <a:ext cx="24628" cy="21641"/>
            </a:xfrm>
            <a:custGeom>
              <a:avLst/>
              <a:gdLst/>
              <a:ahLst/>
              <a:cxnLst/>
              <a:rect l="l" t="t" r="r" b="b"/>
              <a:pathLst>
                <a:path w="940" h="826" extrusionOk="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95"/>
            <p:cNvSpPr/>
            <p:nvPr/>
          </p:nvSpPr>
          <p:spPr>
            <a:xfrm>
              <a:off x="5576604" y="3470514"/>
              <a:ext cx="108023" cy="68592"/>
            </a:xfrm>
            <a:custGeom>
              <a:avLst/>
              <a:gdLst/>
              <a:ahLst/>
              <a:cxnLst/>
              <a:rect l="l" t="t" r="r" b="b"/>
              <a:pathLst>
                <a:path w="4123" h="2618" extrusionOk="0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95"/>
            <p:cNvSpPr/>
            <p:nvPr/>
          </p:nvSpPr>
          <p:spPr>
            <a:xfrm>
              <a:off x="5600734" y="3538058"/>
              <a:ext cx="5528" cy="1284"/>
            </a:xfrm>
            <a:custGeom>
              <a:avLst/>
              <a:gdLst/>
              <a:ahLst/>
              <a:cxnLst/>
              <a:rect l="l" t="t" r="r" b="b"/>
              <a:pathLst>
                <a:path w="211" h="49" extrusionOk="0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95"/>
            <p:cNvSpPr/>
            <p:nvPr/>
          </p:nvSpPr>
          <p:spPr>
            <a:xfrm>
              <a:off x="5621327" y="3470776"/>
              <a:ext cx="63299" cy="68565"/>
            </a:xfrm>
            <a:custGeom>
              <a:avLst/>
              <a:gdLst/>
              <a:ahLst/>
              <a:cxnLst/>
              <a:rect l="l" t="t" r="r" b="b"/>
              <a:pathLst>
                <a:path w="2416" h="2617" extrusionOk="0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95"/>
            <p:cNvSpPr/>
            <p:nvPr/>
          </p:nvSpPr>
          <p:spPr>
            <a:xfrm>
              <a:off x="5528396" y="3355496"/>
              <a:ext cx="70085" cy="77369"/>
            </a:xfrm>
            <a:custGeom>
              <a:avLst/>
              <a:gdLst/>
              <a:ahLst/>
              <a:cxnLst/>
              <a:rect l="l" t="t" r="r" b="b"/>
              <a:pathLst>
                <a:path w="2675" h="2953" extrusionOk="0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95"/>
            <p:cNvSpPr/>
            <p:nvPr/>
          </p:nvSpPr>
          <p:spPr>
            <a:xfrm>
              <a:off x="5554779" y="3355496"/>
              <a:ext cx="43964" cy="77369"/>
            </a:xfrm>
            <a:custGeom>
              <a:avLst/>
              <a:gdLst/>
              <a:ahLst/>
              <a:cxnLst/>
              <a:rect l="l" t="t" r="r" b="b"/>
              <a:pathLst>
                <a:path w="1678" h="2953" extrusionOk="0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95"/>
            <p:cNvSpPr/>
            <p:nvPr/>
          </p:nvSpPr>
          <p:spPr>
            <a:xfrm>
              <a:off x="5317433" y="3355496"/>
              <a:ext cx="135637" cy="193146"/>
            </a:xfrm>
            <a:custGeom>
              <a:avLst/>
              <a:gdLst/>
              <a:ahLst/>
              <a:cxnLst/>
              <a:rect l="l" t="t" r="r" b="b"/>
              <a:pathLst>
                <a:path w="5177" h="7372" extrusionOk="0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95"/>
            <p:cNvSpPr/>
            <p:nvPr/>
          </p:nvSpPr>
          <p:spPr>
            <a:xfrm>
              <a:off x="5317198" y="3357514"/>
              <a:ext cx="135873" cy="191129"/>
            </a:xfrm>
            <a:custGeom>
              <a:avLst/>
              <a:gdLst/>
              <a:ahLst/>
              <a:cxnLst/>
              <a:rect l="l" t="t" r="r" b="b"/>
              <a:pathLst>
                <a:path w="5186" h="7295" extrusionOk="0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95"/>
            <p:cNvSpPr/>
            <p:nvPr/>
          </p:nvSpPr>
          <p:spPr>
            <a:xfrm>
              <a:off x="5625336" y="3485579"/>
              <a:ext cx="10821" cy="27641"/>
            </a:xfrm>
            <a:custGeom>
              <a:avLst/>
              <a:gdLst/>
              <a:ahLst/>
              <a:cxnLst/>
              <a:rect l="l" t="t" r="r" b="b"/>
              <a:pathLst>
                <a:path w="413" h="1055" extrusionOk="0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95"/>
          <p:cNvGrpSpPr/>
          <p:nvPr/>
        </p:nvGrpSpPr>
        <p:grpSpPr>
          <a:xfrm>
            <a:off x="5298896" y="1319988"/>
            <a:ext cx="383175" cy="362241"/>
            <a:chOff x="5302971" y="1500563"/>
            <a:chExt cx="383175" cy="362241"/>
          </a:xfrm>
        </p:grpSpPr>
        <p:sp>
          <p:nvSpPr>
            <p:cNvPr id="10124" name="Google Shape;10124;p95"/>
            <p:cNvSpPr/>
            <p:nvPr/>
          </p:nvSpPr>
          <p:spPr>
            <a:xfrm>
              <a:off x="5302971" y="1500563"/>
              <a:ext cx="383175" cy="362241"/>
            </a:xfrm>
            <a:custGeom>
              <a:avLst/>
              <a:gdLst/>
              <a:ahLst/>
              <a:cxnLst/>
              <a:rect l="l" t="t" r="r" b="b"/>
              <a:pathLst>
                <a:path w="14625" h="13826" extrusionOk="0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95"/>
            <p:cNvSpPr/>
            <p:nvPr/>
          </p:nvSpPr>
          <p:spPr>
            <a:xfrm>
              <a:off x="5375964" y="1557102"/>
              <a:ext cx="309920" cy="305675"/>
            </a:xfrm>
            <a:custGeom>
              <a:avLst/>
              <a:gdLst/>
              <a:ahLst/>
              <a:cxnLst/>
              <a:rect l="l" t="t" r="r" b="b"/>
              <a:pathLst>
                <a:path w="11829" h="11667" extrusionOk="0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95"/>
          <p:cNvGrpSpPr/>
          <p:nvPr/>
        </p:nvGrpSpPr>
        <p:grpSpPr>
          <a:xfrm>
            <a:off x="6198630" y="1344878"/>
            <a:ext cx="364180" cy="312461"/>
            <a:chOff x="6202705" y="1525453"/>
            <a:chExt cx="364180" cy="312461"/>
          </a:xfrm>
        </p:grpSpPr>
        <p:sp>
          <p:nvSpPr>
            <p:cNvPr id="10127" name="Google Shape;10127;p95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95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95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95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95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95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95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4" name="Google Shape;10134;p95"/>
          <p:cNvGrpSpPr/>
          <p:nvPr/>
        </p:nvGrpSpPr>
        <p:grpSpPr>
          <a:xfrm>
            <a:off x="7083142" y="1323027"/>
            <a:ext cx="362398" cy="356163"/>
            <a:chOff x="7087217" y="1503602"/>
            <a:chExt cx="362398" cy="356163"/>
          </a:xfrm>
        </p:grpSpPr>
        <p:sp>
          <p:nvSpPr>
            <p:cNvPr id="10135" name="Google Shape;10135;p95"/>
            <p:cNvSpPr/>
            <p:nvPr/>
          </p:nvSpPr>
          <p:spPr>
            <a:xfrm>
              <a:off x="7087217" y="1503602"/>
              <a:ext cx="362398" cy="356163"/>
            </a:xfrm>
            <a:custGeom>
              <a:avLst/>
              <a:gdLst/>
              <a:ahLst/>
              <a:cxnLst/>
              <a:rect l="l" t="t" r="r" b="b"/>
              <a:pathLst>
                <a:path w="13832" h="13594" extrusionOk="0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95"/>
            <p:cNvSpPr/>
            <p:nvPr/>
          </p:nvSpPr>
          <p:spPr>
            <a:xfrm>
              <a:off x="7140953" y="1772833"/>
              <a:ext cx="23135" cy="19781"/>
            </a:xfrm>
            <a:custGeom>
              <a:avLst/>
              <a:gdLst/>
              <a:ahLst/>
              <a:cxnLst/>
              <a:rect l="l" t="t" r="r" b="b"/>
              <a:pathLst>
                <a:path w="883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95"/>
            <p:cNvSpPr/>
            <p:nvPr/>
          </p:nvSpPr>
          <p:spPr>
            <a:xfrm>
              <a:off x="7278818" y="1541277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95"/>
            <p:cNvSpPr/>
            <p:nvPr/>
          </p:nvSpPr>
          <p:spPr>
            <a:xfrm>
              <a:off x="7322781" y="1635204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95"/>
            <p:cNvSpPr/>
            <p:nvPr/>
          </p:nvSpPr>
          <p:spPr>
            <a:xfrm>
              <a:off x="7258722" y="1616367"/>
              <a:ext cx="23397" cy="19781"/>
            </a:xfrm>
            <a:custGeom>
              <a:avLst/>
              <a:gdLst/>
              <a:ahLst/>
              <a:cxnLst/>
              <a:rect l="l" t="t" r="r" b="b"/>
              <a:pathLst>
                <a:path w="893" h="755" extrusionOk="0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95"/>
            <p:cNvSpPr/>
            <p:nvPr/>
          </p:nvSpPr>
          <p:spPr>
            <a:xfrm>
              <a:off x="7231370" y="1692713"/>
              <a:ext cx="23108" cy="19912"/>
            </a:xfrm>
            <a:custGeom>
              <a:avLst/>
              <a:gdLst/>
              <a:ahLst/>
              <a:cxnLst/>
              <a:rect l="l" t="t" r="r" b="b"/>
              <a:pathLst>
                <a:path w="882" h="760" extrusionOk="0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95"/>
            <p:cNvSpPr/>
            <p:nvPr/>
          </p:nvSpPr>
          <p:spPr>
            <a:xfrm>
              <a:off x="7399626" y="1590009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95"/>
            <p:cNvSpPr/>
            <p:nvPr/>
          </p:nvSpPr>
          <p:spPr>
            <a:xfrm>
              <a:off x="7108806" y="1792431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95"/>
            <p:cNvSpPr/>
            <p:nvPr/>
          </p:nvSpPr>
          <p:spPr>
            <a:xfrm>
              <a:off x="7128639" y="1823320"/>
              <a:ext cx="23135" cy="19755"/>
            </a:xfrm>
            <a:custGeom>
              <a:avLst/>
              <a:gdLst/>
              <a:ahLst/>
              <a:cxnLst/>
              <a:rect l="l" t="t" r="r" b="b"/>
              <a:pathLst>
                <a:path w="883" h="754" extrusionOk="0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95"/>
            <p:cNvSpPr/>
            <p:nvPr/>
          </p:nvSpPr>
          <p:spPr>
            <a:xfrm>
              <a:off x="7129635" y="1561137"/>
              <a:ext cx="319981" cy="298628"/>
            </a:xfrm>
            <a:custGeom>
              <a:avLst/>
              <a:gdLst/>
              <a:ahLst/>
              <a:cxnLst/>
              <a:rect l="l" t="t" r="r" b="b"/>
              <a:pathLst>
                <a:path w="12213" h="11398" extrusionOk="0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95"/>
            <p:cNvSpPr/>
            <p:nvPr/>
          </p:nvSpPr>
          <p:spPr>
            <a:xfrm>
              <a:off x="7117583" y="1646523"/>
              <a:ext cx="107027" cy="112162"/>
            </a:xfrm>
            <a:custGeom>
              <a:avLst/>
              <a:gdLst/>
              <a:ahLst/>
              <a:cxnLst/>
              <a:rect l="l" t="t" r="r" b="b"/>
              <a:pathLst>
                <a:path w="4085" h="4281" extrusionOk="0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95"/>
            <p:cNvSpPr/>
            <p:nvPr/>
          </p:nvSpPr>
          <p:spPr>
            <a:xfrm>
              <a:off x="7117347" y="1646523"/>
              <a:ext cx="107499" cy="112057"/>
            </a:xfrm>
            <a:custGeom>
              <a:avLst/>
              <a:gdLst/>
              <a:ahLst/>
              <a:cxnLst/>
              <a:rect l="l" t="t" r="r" b="b"/>
              <a:pathLst>
                <a:path w="4103" h="4277" extrusionOk="0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95"/>
            <p:cNvSpPr/>
            <p:nvPr/>
          </p:nvSpPr>
          <p:spPr>
            <a:xfrm>
              <a:off x="7136421" y="1769322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95"/>
            <p:cNvSpPr/>
            <p:nvPr/>
          </p:nvSpPr>
          <p:spPr>
            <a:xfrm>
              <a:off x="7274311" y="1538029"/>
              <a:ext cx="23108" cy="19833"/>
            </a:xfrm>
            <a:custGeom>
              <a:avLst/>
              <a:gdLst/>
              <a:ahLst/>
              <a:cxnLst/>
              <a:rect l="l" t="t" r="r" b="b"/>
              <a:pathLst>
                <a:path w="882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95"/>
            <p:cNvSpPr/>
            <p:nvPr/>
          </p:nvSpPr>
          <p:spPr>
            <a:xfrm>
              <a:off x="7318249" y="1631956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95"/>
            <p:cNvSpPr/>
            <p:nvPr/>
          </p:nvSpPr>
          <p:spPr>
            <a:xfrm>
              <a:off x="7254216" y="1613118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95"/>
            <p:cNvSpPr/>
            <p:nvPr/>
          </p:nvSpPr>
          <p:spPr>
            <a:xfrm>
              <a:off x="7226575" y="1689465"/>
              <a:ext cx="23397" cy="19833"/>
            </a:xfrm>
            <a:custGeom>
              <a:avLst/>
              <a:gdLst/>
              <a:ahLst/>
              <a:cxnLst/>
              <a:rect l="l" t="t" r="r" b="b"/>
              <a:pathLst>
                <a:path w="893" h="757" extrusionOk="0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95"/>
            <p:cNvSpPr/>
            <p:nvPr/>
          </p:nvSpPr>
          <p:spPr>
            <a:xfrm>
              <a:off x="7395093" y="1586734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95"/>
            <p:cNvSpPr/>
            <p:nvPr/>
          </p:nvSpPr>
          <p:spPr>
            <a:xfrm>
              <a:off x="7104273" y="1789156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95"/>
            <p:cNvSpPr/>
            <p:nvPr/>
          </p:nvSpPr>
          <p:spPr>
            <a:xfrm>
              <a:off x="7124133" y="1820045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95"/>
            <p:cNvSpPr/>
            <p:nvPr/>
          </p:nvSpPr>
          <p:spPr>
            <a:xfrm>
              <a:off x="7159529" y="1730677"/>
              <a:ext cx="86670" cy="97438"/>
            </a:xfrm>
            <a:custGeom>
              <a:avLst/>
              <a:gdLst/>
              <a:ahLst/>
              <a:cxnLst/>
              <a:rect l="l" t="t" r="r" b="b"/>
              <a:pathLst>
                <a:path w="3308" h="3719" extrusionOk="0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6" name="Google Shape;10156;p95"/>
          <p:cNvGrpSpPr/>
          <p:nvPr/>
        </p:nvGrpSpPr>
        <p:grpSpPr>
          <a:xfrm>
            <a:off x="7964877" y="1320302"/>
            <a:ext cx="378747" cy="361455"/>
            <a:chOff x="7968952" y="1500877"/>
            <a:chExt cx="378747" cy="361455"/>
          </a:xfrm>
        </p:grpSpPr>
        <p:sp>
          <p:nvSpPr>
            <p:cNvPr id="10157" name="Google Shape;10157;p95"/>
            <p:cNvSpPr/>
            <p:nvPr/>
          </p:nvSpPr>
          <p:spPr>
            <a:xfrm>
              <a:off x="8160579" y="1622393"/>
              <a:ext cx="52505" cy="51771"/>
            </a:xfrm>
            <a:custGeom>
              <a:avLst/>
              <a:gdLst/>
              <a:ahLst/>
              <a:cxnLst/>
              <a:rect l="l" t="t" r="r" b="b"/>
              <a:pathLst>
                <a:path w="2004" h="1976" extrusionOk="0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95"/>
            <p:cNvSpPr/>
            <p:nvPr/>
          </p:nvSpPr>
          <p:spPr>
            <a:xfrm>
              <a:off x="8163592" y="1642750"/>
              <a:ext cx="49728" cy="31230"/>
            </a:xfrm>
            <a:custGeom>
              <a:avLst/>
              <a:gdLst/>
              <a:ahLst/>
              <a:cxnLst/>
              <a:rect l="l" t="t" r="r" b="b"/>
              <a:pathLst>
                <a:path w="1898" h="1192" extrusionOk="0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95"/>
            <p:cNvSpPr/>
            <p:nvPr/>
          </p:nvSpPr>
          <p:spPr>
            <a:xfrm>
              <a:off x="7968952" y="1652549"/>
              <a:ext cx="215233" cy="209364"/>
            </a:xfrm>
            <a:custGeom>
              <a:avLst/>
              <a:gdLst/>
              <a:ahLst/>
              <a:cxnLst/>
              <a:rect l="l" t="t" r="r" b="b"/>
              <a:pathLst>
                <a:path w="8215" h="7991" extrusionOk="0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95"/>
            <p:cNvSpPr/>
            <p:nvPr/>
          </p:nvSpPr>
          <p:spPr>
            <a:xfrm>
              <a:off x="8164587" y="1652287"/>
              <a:ext cx="9825" cy="10061"/>
            </a:xfrm>
            <a:custGeom>
              <a:avLst/>
              <a:gdLst/>
              <a:ahLst/>
              <a:cxnLst/>
              <a:rect l="l" t="t" r="r" b="b"/>
              <a:pathLst>
                <a:path w="375" h="384" extrusionOk="0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95"/>
            <p:cNvSpPr/>
            <p:nvPr/>
          </p:nvSpPr>
          <p:spPr>
            <a:xfrm>
              <a:off x="7972463" y="1662583"/>
              <a:ext cx="211722" cy="199565"/>
            </a:xfrm>
            <a:custGeom>
              <a:avLst/>
              <a:gdLst/>
              <a:ahLst/>
              <a:cxnLst/>
              <a:rect l="l" t="t" r="r" b="b"/>
              <a:pathLst>
                <a:path w="8081" h="7617" extrusionOk="0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95"/>
            <p:cNvSpPr/>
            <p:nvPr/>
          </p:nvSpPr>
          <p:spPr>
            <a:xfrm>
              <a:off x="8167103" y="1502554"/>
              <a:ext cx="180597" cy="157750"/>
            </a:xfrm>
            <a:custGeom>
              <a:avLst/>
              <a:gdLst/>
              <a:ahLst/>
              <a:cxnLst/>
              <a:rect l="l" t="t" r="r" b="b"/>
              <a:pathLst>
                <a:path w="6893" h="6021" extrusionOk="0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95"/>
            <p:cNvSpPr/>
            <p:nvPr/>
          </p:nvSpPr>
          <p:spPr>
            <a:xfrm>
              <a:off x="8187198" y="1506877"/>
              <a:ext cx="160501" cy="153427"/>
            </a:xfrm>
            <a:custGeom>
              <a:avLst/>
              <a:gdLst/>
              <a:ahLst/>
              <a:cxnLst/>
              <a:rect l="l" t="t" r="r" b="b"/>
              <a:pathLst>
                <a:path w="6126" h="5856" extrusionOk="0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95"/>
            <p:cNvSpPr/>
            <p:nvPr/>
          </p:nvSpPr>
          <p:spPr>
            <a:xfrm>
              <a:off x="8073176" y="1500877"/>
              <a:ext cx="93193" cy="81430"/>
            </a:xfrm>
            <a:custGeom>
              <a:avLst/>
              <a:gdLst/>
              <a:ahLst/>
              <a:cxnLst/>
              <a:rect l="l" t="t" r="r" b="b"/>
              <a:pathLst>
                <a:path w="3557" h="3108" extrusionOk="0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95"/>
            <p:cNvSpPr/>
            <p:nvPr/>
          </p:nvSpPr>
          <p:spPr>
            <a:xfrm>
              <a:off x="8081455" y="1501846"/>
              <a:ext cx="85176" cy="80696"/>
            </a:xfrm>
            <a:custGeom>
              <a:avLst/>
              <a:gdLst/>
              <a:ahLst/>
              <a:cxnLst/>
              <a:rect l="l" t="t" r="r" b="b"/>
              <a:pathLst>
                <a:path w="3251" h="3080" extrusionOk="0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95"/>
            <p:cNvSpPr/>
            <p:nvPr/>
          </p:nvSpPr>
          <p:spPr>
            <a:xfrm>
              <a:off x="8069901" y="1562630"/>
              <a:ext cx="26907" cy="26593"/>
            </a:xfrm>
            <a:custGeom>
              <a:avLst/>
              <a:gdLst/>
              <a:ahLst/>
              <a:cxnLst/>
              <a:rect l="l" t="t" r="r" b="b"/>
              <a:pathLst>
                <a:path w="1027" h="1015" extrusionOk="0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95"/>
            <p:cNvSpPr/>
            <p:nvPr/>
          </p:nvSpPr>
          <p:spPr>
            <a:xfrm>
              <a:off x="7970969" y="1578193"/>
              <a:ext cx="111009" cy="108337"/>
            </a:xfrm>
            <a:custGeom>
              <a:avLst/>
              <a:gdLst/>
              <a:ahLst/>
              <a:cxnLst/>
              <a:rect l="l" t="t" r="r" b="b"/>
              <a:pathLst>
                <a:path w="4237" h="4135" extrusionOk="0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95"/>
            <p:cNvSpPr/>
            <p:nvPr/>
          </p:nvSpPr>
          <p:spPr>
            <a:xfrm>
              <a:off x="8247458" y="1676758"/>
              <a:ext cx="92958" cy="81534"/>
            </a:xfrm>
            <a:custGeom>
              <a:avLst/>
              <a:gdLst/>
              <a:ahLst/>
              <a:cxnLst/>
              <a:rect l="l" t="t" r="r" b="b"/>
              <a:pathLst>
                <a:path w="3548" h="3112" extrusionOk="0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95"/>
            <p:cNvSpPr/>
            <p:nvPr/>
          </p:nvSpPr>
          <p:spPr>
            <a:xfrm>
              <a:off x="8255501" y="1677648"/>
              <a:ext cx="85150" cy="80460"/>
            </a:xfrm>
            <a:custGeom>
              <a:avLst/>
              <a:gdLst/>
              <a:ahLst/>
              <a:cxnLst/>
              <a:rect l="l" t="t" r="r" b="b"/>
              <a:pathLst>
                <a:path w="3250" h="3071" extrusionOk="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95"/>
            <p:cNvSpPr/>
            <p:nvPr/>
          </p:nvSpPr>
          <p:spPr>
            <a:xfrm>
              <a:off x="8244183" y="1738432"/>
              <a:ext cx="27169" cy="26776"/>
            </a:xfrm>
            <a:custGeom>
              <a:avLst/>
              <a:gdLst/>
              <a:ahLst/>
              <a:cxnLst/>
              <a:rect l="l" t="t" r="r" b="b"/>
              <a:pathLst>
                <a:path w="1037" h="1022" extrusionOk="0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95"/>
            <p:cNvSpPr/>
            <p:nvPr/>
          </p:nvSpPr>
          <p:spPr>
            <a:xfrm>
              <a:off x="8145252" y="1753995"/>
              <a:ext cx="111036" cy="108337"/>
            </a:xfrm>
            <a:custGeom>
              <a:avLst/>
              <a:gdLst/>
              <a:ahLst/>
              <a:cxnLst/>
              <a:rect l="l" t="t" r="r" b="b"/>
              <a:pathLst>
                <a:path w="4238" h="4135" extrusionOk="0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2" name="Google Shape;10172;p95"/>
          <p:cNvGrpSpPr/>
          <p:nvPr/>
        </p:nvGrpSpPr>
        <p:grpSpPr>
          <a:xfrm>
            <a:off x="5757370" y="1361148"/>
            <a:ext cx="362163" cy="279737"/>
            <a:chOff x="5761445" y="1541723"/>
            <a:chExt cx="362163" cy="279737"/>
          </a:xfrm>
        </p:grpSpPr>
        <p:sp>
          <p:nvSpPr>
            <p:cNvPr id="10173" name="Google Shape;10173;p95"/>
            <p:cNvSpPr/>
            <p:nvPr/>
          </p:nvSpPr>
          <p:spPr>
            <a:xfrm>
              <a:off x="587069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95"/>
            <p:cNvSpPr/>
            <p:nvPr/>
          </p:nvSpPr>
          <p:spPr>
            <a:xfrm>
              <a:off x="5761445" y="1541723"/>
              <a:ext cx="139567" cy="223198"/>
            </a:xfrm>
            <a:custGeom>
              <a:avLst/>
              <a:gdLst/>
              <a:ahLst/>
              <a:cxnLst/>
              <a:rect l="l" t="t" r="r" b="b"/>
              <a:pathLst>
                <a:path w="5327" h="8519" extrusionOk="0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95"/>
            <p:cNvSpPr/>
            <p:nvPr/>
          </p:nvSpPr>
          <p:spPr>
            <a:xfrm>
              <a:off x="5761707" y="1541854"/>
              <a:ext cx="83159" cy="222962"/>
            </a:xfrm>
            <a:custGeom>
              <a:avLst/>
              <a:gdLst/>
              <a:ahLst/>
              <a:cxnLst/>
              <a:rect l="l" t="t" r="r" b="b"/>
              <a:pathLst>
                <a:path w="3174" h="8510" extrusionOk="0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95"/>
            <p:cNvSpPr/>
            <p:nvPr/>
          </p:nvSpPr>
          <p:spPr>
            <a:xfrm>
              <a:off x="595005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95"/>
            <p:cNvSpPr/>
            <p:nvPr/>
          </p:nvSpPr>
          <p:spPr>
            <a:xfrm>
              <a:off x="5984040" y="1541723"/>
              <a:ext cx="139567" cy="223250"/>
            </a:xfrm>
            <a:custGeom>
              <a:avLst/>
              <a:gdLst/>
              <a:ahLst/>
              <a:cxnLst/>
              <a:rect l="l" t="t" r="r" b="b"/>
              <a:pathLst>
                <a:path w="5327" h="8521" extrusionOk="0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95"/>
            <p:cNvSpPr/>
            <p:nvPr/>
          </p:nvSpPr>
          <p:spPr>
            <a:xfrm>
              <a:off x="6038955" y="1541959"/>
              <a:ext cx="84652" cy="223119"/>
            </a:xfrm>
            <a:custGeom>
              <a:avLst/>
              <a:gdLst/>
              <a:ahLst/>
              <a:cxnLst/>
              <a:rect l="l" t="t" r="r" b="b"/>
              <a:pathLst>
                <a:path w="3231" h="8516" extrusionOk="0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9" name="Google Shape;10179;p95"/>
          <p:cNvGrpSpPr/>
          <p:nvPr/>
        </p:nvGrpSpPr>
        <p:grpSpPr>
          <a:xfrm>
            <a:off x="6200883" y="3175000"/>
            <a:ext cx="358390" cy="362320"/>
            <a:chOff x="6204958" y="3355575"/>
            <a:chExt cx="358390" cy="362320"/>
          </a:xfrm>
        </p:grpSpPr>
        <p:sp>
          <p:nvSpPr>
            <p:cNvPr id="10180" name="Google Shape;10180;p95"/>
            <p:cNvSpPr/>
            <p:nvPr/>
          </p:nvSpPr>
          <p:spPr>
            <a:xfrm>
              <a:off x="6204958" y="3355706"/>
              <a:ext cx="358154" cy="362189"/>
            </a:xfrm>
            <a:custGeom>
              <a:avLst/>
              <a:gdLst/>
              <a:ahLst/>
              <a:cxnLst/>
              <a:rect l="l" t="t" r="r" b="b"/>
              <a:pathLst>
                <a:path w="13670" h="13824" extrusionOk="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95"/>
            <p:cNvSpPr/>
            <p:nvPr/>
          </p:nvSpPr>
          <p:spPr>
            <a:xfrm>
              <a:off x="6253428" y="3355575"/>
              <a:ext cx="309920" cy="221442"/>
            </a:xfrm>
            <a:custGeom>
              <a:avLst/>
              <a:gdLst/>
              <a:ahLst/>
              <a:cxnLst/>
              <a:rect l="l" t="t" r="r" b="b"/>
              <a:pathLst>
                <a:path w="11829" h="8452" extrusionOk="0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95"/>
            <p:cNvSpPr/>
            <p:nvPr/>
          </p:nvSpPr>
          <p:spPr>
            <a:xfrm>
              <a:off x="6225814" y="3425057"/>
              <a:ext cx="3537" cy="6550"/>
            </a:xfrm>
            <a:custGeom>
              <a:avLst/>
              <a:gdLst/>
              <a:ahLst/>
              <a:cxnLst/>
              <a:rect l="l" t="t" r="r" b="b"/>
              <a:pathLst>
                <a:path w="135" h="250" extrusionOk="0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95"/>
            <p:cNvSpPr/>
            <p:nvPr/>
          </p:nvSpPr>
          <p:spPr>
            <a:xfrm>
              <a:off x="6367451" y="3577751"/>
              <a:ext cx="139148" cy="140144"/>
            </a:xfrm>
            <a:custGeom>
              <a:avLst/>
              <a:gdLst/>
              <a:ahLst/>
              <a:cxnLst/>
              <a:rect l="l" t="t" r="r" b="b"/>
              <a:pathLst>
                <a:path w="5311" h="5349" extrusionOk="0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95"/>
            <p:cNvSpPr/>
            <p:nvPr/>
          </p:nvSpPr>
          <p:spPr>
            <a:xfrm>
              <a:off x="6460120" y="3595069"/>
              <a:ext cx="46479" cy="122328"/>
            </a:xfrm>
            <a:custGeom>
              <a:avLst/>
              <a:gdLst/>
              <a:ahLst/>
              <a:cxnLst/>
              <a:rect l="l" t="t" r="r" b="b"/>
              <a:pathLst>
                <a:path w="1774" h="4669" extrusionOk="0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95"/>
            <p:cNvSpPr/>
            <p:nvPr/>
          </p:nvSpPr>
          <p:spPr>
            <a:xfrm>
              <a:off x="6419929" y="3572485"/>
              <a:ext cx="101997" cy="56513"/>
            </a:xfrm>
            <a:custGeom>
              <a:avLst/>
              <a:gdLst/>
              <a:ahLst/>
              <a:cxnLst/>
              <a:rect l="l" t="t" r="r" b="b"/>
              <a:pathLst>
                <a:path w="3893" h="2157" extrusionOk="0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95"/>
            <p:cNvSpPr/>
            <p:nvPr/>
          </p:nvSpPr>
          <p:spPr>
            <a:xfrm>
              <a:off x="6426453" y="3572485"/>
              <a:ext cx="95211" cy="56513"/>
            </a:xfrm>
            <a:custGeom>
              <a:avLst/>
              <a:gdLst/>
              <a:ahLst/>
              <a:cxnLst/>
              <a:rect l="l" t="t" r="r" b="b"/>
              <a:pathLst>
                <a:path w="3634" h="2157" extrusionOk="0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95"/>
            <p:cNvSpPr/>
            <p:nvPr/>
          </p:nvSpPr>
          <p:spPr>
            <a:xfrm>
              <a:off x="6381232" y="3407006"/>
              <a:ext cx="100503" cy="62277"/>
            </a:xfrm>
            <a:custGeom>
              <a:avLst/>
              <a:gdLst/>
              <a:ahLst/>
              <a:cxnLst/>
              <a:rect l="l" t="t" r="r" b="b"/>
              <a:pathLst>
                <a:path w="3836" h="2377" extrusionOk="0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95"/>
            <p:cNvSpPr/>
            <p:nvPr/>
          </p:nvSpPr>
          <p:spPr>
            <a:xfrm>
              <a:off x="6255865" y="3454873"/>
              <a:ext cx="84259" cy="48811"/>
            </a:xfrm>
            <a:custGeom>
              <a:avLst/>
              <a:gdLst/>
              <a:ahLst/>
              <a:cxnLst/>
              <a:rect l="l" t="t" r="r" b="b"/>
              <a:pathLst>
                <a:path w="3216" h="1863" extrusionOk="0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95"/>
            <p:cNvSpPr/>
            <p:nvPr/>
          </p:nvSpPr>
          <p:spPr>
            <a:xfrm>
              <a:off x="6422183" y="3506932"/>
              <a:ext cx="51273" cy="22637"/>
            </a:xfrm>
            <a:custGeom>
              <a:avLst/>
              <a:gdLst/>
              <a:ahLst/>
              <a:cxnLst/>
              <a:rect l="l" t="t" r="r" b="b"/>
              <a:pathLst>
                <a:path w="1957" h="864" extrusionOk="0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95"/>
            <p:cNvSpPr/>
            <p:nvPr/>
          </p:nvSpPr>
          <p:spPr>
            <a:xfrm>
              <a:off x="6358621" y="3569236"/>
              <a:ext cx="52793" cy="23292"/>
            </a:xfrm>
            <a:custGeom>
              <a:avLst/>
              <a:gdLst/>
              <a:ahLst/>
              <a:cxnLst/>
              <a:rect l="l" t="t" r="r" b="b"/>
              <a:pathLst>
                <a:path w="2015" h="889" extrusionOk="0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95"/>
            <p:cNvSpPr/>
            <p:nvPr/>
          </p:nvSpPr>
          <p:spPr>
            <a:xfrm>
              <a:off x="6345076" y="3480470"/>
              <a:ext cx="45509" cy="34532"/>
            </a:xfrm>
            <a:custGeom>
              <a:avLst/>
              <a:gdLst/>
              <a:ahLst/>
              <a:cxnLst/>
              <a:rect l="l" t="t" r="r" b="b"/>
              <a:pathLst>
                <a:path w="1737" h="1318" extrusionOk="0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95"/>
            <p:cNvSpPr/>
            <p:nvPr/>
          </p:nvSpPr>
          <p:spPr>
            <a:xfrm>
              <a:off x="6278030" y="3534285"/>
              <a:ext cx="15353" cy="32933"/>
            </a:xfrm>
            <a:custGeom>
              <a:avLst/>
              <a:gdLst/>
              <a:ahLst/>
              <a:cxnLst/>
              <a:rect l="l" t="t" r="r" b="b"/>
              <a:pathLst>
                <a:path w="586" h="1257" extrusionOk="0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95"/>
            <p:cNvSpPr/>
            <p:nvPr/>
          </p:nvSpPr>
          <p:spPr>
            <a:xfrm>
              <a:off x="6325767" y="3362911"/>
              <a:ext cx="20672" cy="25519"/>
            </a:xfrm>
            <a:custGeom>
              <a:avLst/>
              <a:gdLst/>
              <a:ahLst/>
              <a:cxnLst/>
              <a:rect l="l" t="t" r="r" b="b"/>
              <a:pathLst>
                <a:path w="789" h="974" extrusionOk="0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95"/>
            <p:cNvSpPr/>
            <p:nvPr/>
          </p:nvSpPr>
          <p:spPr>
            <a:xfrm>
              <a:off x="6305042" y="3381146"/>
              <a:ext cx="50880" cy="19205"/>
            </a:xfrm>
            <a:custGeom>
              <a:avLst/>
              <a:gdLst/>
              <a:ahLst/>
              <a:cxnLst/>
              <a:rect l="l" t="t" r="r" b="b"/>
              <a:pathLst>
                <a:path w="1942" h="733" extrusionOk="0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95"/>
            <p:cNvSpPr/>
            <p:nvPr/>
          </p:nvSpPr>
          <p:spPr>
            <a:xfrm>
              <a:off x="6526275" y="3501037"/>
              <a:ext cx="29056" cy="37309"/>
            </a:xfrm>
            <a:custGeom>
              <a:avLst/>
              <a:gdLst/>
              <a:ahLst/>
              <a:cxnLst/>
              <a:rect l="l" t="t" r="r" b="b"/>
              <a:pathLst>
                <a:path w="1109" h="1424" extrusionOk="0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6" name="Google Shape;10196;p95"/>
          <p:cNvGrpSpPr/>
          <p:nvPr/>
        </p:nvGrpSpPr>
        <p:grpSpPr>
          <a:xfrm>
            <a:off x="4935895" y="1319280"/>
            <a:ext cx="242979" cy="362660"/>
            <a:chOff x="4939970" y="1499855"/>
            <a:chExt cx="242979" cy="362660"/>
          </a:xfrm>
        </p:grpSpPr>
        <p:sp>
          <p:nvSpPr>
            <p:cNvPr id="10197" name="Google Shape;10197;p95"/>
            <p:cNvSpPr/>
            <p:nvPr/>
          </p:nvSpPr>
          <p:spPr>
            <a:xfrm>
              <a:off x="4992973" y="1499855"/>
              <a:ext cx="43728" cy="120075"/>
            </a:xfrm>
            <a:custGeom>
              <a:avLst/>
              <a:gdLst/>
              <a:ahLst/>
              <a:cxnLst/>
              <a:rect l="l" t="t" r="r" b="b"/>
              <a:pathLst>
                <a:path w="1669" h="4583" extrusionOk="0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95"/>
            <p:cNvSpPr/>
            <p:nvPr/>
          </p:nvSpPr>
          <p:spPr>
            <a:xfrm>
              <a:off x="4993470" y="1584979"/>
              <a:ext cx="42732" cy="34951"/>
            </a:xfrm>
            <a:custGeom>
              <a:avLst/>
              <a:gdLst/>
              <a:ahLst/>
              <a:cxnLst/>
              <a:rect l="l" t="t" r="r" b="b"/>
              <a:pathLst>
                <a:path w="1631" h="1334" extrusionOk="0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95"/>
            <p:cNvSpPr/>
            <p:nvPr/>
          </p:nvSpPr>
          <p:spPr>
            <a:xfrm>
              <a:off x="4939970" y="1536588"/>
              <a:ext cx="203207" cy="325928"/>
            </a:xfrm>
            <a:custGeom>
              <a:avLst/>
              <a:gdLst/>
              <a:ahLst/>
              <a:cxnLst/>
              <a:rect l="l" t="t" r="r" b="b"/>
              <a:pathLst>
                <a:path w="7756" h="12440" extrusionOk="0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95"/>
            <p:cNvSpPr/>
            <p:nvPr/>
          </p:nvSpPr>
          <p:spPr>
            <a:xfrm>
              <a:off x="5033163" y="1662321"/>
              <a:ext cx="149785" cy="191155"/>
            </a:xfrm>
            <a:custGeom>
              <a:avLst/>
              <a:gdLst/>
              <a:ahLst/>
              <a:cxnLst/>
              <a:rect l="l" t="t" r="r" b="b"/>
              <a:pathLst>
                <a:path w="5717" h="7296" extrusionOk="0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95"/>
            <p:cNvSpPr/>
            <p:nvPr/>
          </p:nvSpPr>
          <p:spPr>
            <a:xfrm>
              <a:off x="5033399" y="1662321"/>
              <a:ext cx="25388" cy="27667"/>
            </a:xfrm>
            <a:custGeom>
              <a:avLst/>
              <a:gdLst/>
              <a:ahLst/>
              <a:cxnLst/>
              <a:rect l="l" t="t" r="r" b="b"/>
              <a:pathLst>
                <a:path w="969" h="1056" extrusionOk="0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95"/>
            <p:cNvSpPr/>
            <p:nvPr/>
          </p:nvSpPr>
          <p:spPr>
            <a:xfrm>
              <a:off x="5006780" y="1626427"/>
              <a:ext cx="30680" cy="26279"/>
            </a:xfrm>
            <a:custGeom>
              <a:avLst/>
              <a:gdLst/>
              <a:ahLst/>
              <a:cxnLst/>
              <a:rect l="l" t="t" r="r" b="b"/>
              <a:pathLst>
                <a:path w="1171" h="1003" extrusionOk="0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3" name="Google Shape;10203;p95"/>
          <p:cNvGrpSpPr/>
          <p:nvPr/>
        </p:nvGrpSpPr>
        <p:grpSpPr>
          <a:xfrm>
            <a:off x="8019373" y="3174921"/>
            <a:ext cx="284322" cy="362163"/>
            <a:chOff x="8023448" y="3355496"/>
            <a:chExt cx="284322" cy="362163"/>
          </a:xfrm>
        </p:grpSpPr>
        <p:sp>
          <p:nvSpPr>
            <p:cNvPr id="10204" name="Google Shape;10204;p95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95"/>
            <p:cNvSpPr/>
            <p:nvPr/>
          </p:nvSpPr>
          <p:spPr>
            <a:xfrm>
              <a:off x="8241930" y="3373077"/>
              <a:ext cx="65841" cy="344582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95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95"/>
            <p:cNvSpPr/>
            <p:nvPr/>
          </p:nvSpPr>
          <p:spPr>
            <a:xfrm>
              <a:off x="8058346" y="3373077"/>
              <a:ext cx="214761" cy="312435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95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95"/>
            <p:cNvSpPr/>
            <p:nvPr/>
          </p:nvSpPr>
          <p:spPr>
            <a:xfrm>
              <a:off x="8162570" y="3355496"/>
              <a:ext cx="76871" cy="72102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95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95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95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3" name="Google Shape;10213;p95"/>
          <p:cNvGrpSpPr/>
          <p:nvPr/>
        </p:nvGrpSpPr>
        <p:grpSpPr>
          <a:xfrm>
            <a:off x="6640126" y="3174921"/>
            <a:ext cx="366695" cy="361979"/>
            <a:chOff x="6644201" y="3355496"/>
            <a:chExt cx="366695" cy="361979"/>
          </a:xfrm>
        </p:grpSpPr>
        <p:sp>
          <p:nvSpPr>
            <p:cNvPr id="10214" name="Google Shape;10214;p95"/>
            <p:cNvSpPr/>
            <p:nvPr/>
          </p:nvSpPr>
          <p:spPr>
            <a:xfrm>
              <a:off x="6824274" y="3378421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95"/>
            <p:cNvSpPr/>
            <p:nvPr/>
          </p:nvSpPr>
          <p:spPr>
            <a:xfrm>
              <a:off x="6904944" y="3402709"/>
              <a:ext cx="60994" cy="56802"/>
            </a:xfrm>
            <a:custGeom>
              <a:avLst/>
              <a:gdLst/>
              <a:ahLst/>
              <a:cxnLst/>
              <a:rect l="l" t="t" r="r" b="b"/>
              <a:pathLst>
                <a:path w="2328" h="2168" extrusionOk="0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95"/>
            <p:cNvSpPr/>
            <p:nvPr/>
          </p:nvSpPr>
          <p:spPr>
            <a:xfrm>
              <a:off x="6942541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95"/>
            <p:cNvSpPr/>
            <p:nvPr/>
          </p:nvSpPr>
          <p:spPr>
            <a:xfrm>
              <a:off x="6927397" y="3636518"/>
              <a:ext cx="30759" cy="26645"/>
            </a:xfrm>
            <a:custGeom>
              <a:avLst/>
              <a:gdLst/>
              <a:ahLst/>
              <a:cxnLst/>
              <a:rect l="l" t="t" r="r" b="b"/>
              <a:pathLst>
                <a:path w="1174" h="1017" extrusionOk="0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95"/>
            <p:cNvSpPr/>
            <p:nvPr/>
          </p:nvSpPr>
          <p:spPr>
            <a:xfrm>
              <a:off x="6905049" y="3614169"/>
              <a:ext cx="23973" cy="21117"/>
            </a:xfrm>
            <a:custGeom>
              <a:avLst/>
              <a:gdLst/>
              <a:ahLst/>
              <a:cxnLst/>
              <a:rect l="l" t="t" r="r" b="b"/>
              <a:pathLst>
                <a:path w="915" h="806" extrusionOk="0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95"/>
            <p:cNvSpPr/>
            <p:nvPr/>
          </p:nvSpPr>
          <p:spPr>
            <a:xfrm>
              <a:off x="6824274" y="3642360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95"/>
            <p:cNvSpPr/>
            <p:nvPr/>
          </p:nvSpPr>
          <p:spPr>
            <a:xfrm>
              <a:off x="6715780" y="3612754"/>
              <a:ext cx="40034" cy="37099"/>
            </a:xfrm>
            <a:custGeom>
              <a:avLst/>
              <a:gdLst/>
              <a:ahLst/>
              <a:cxnLst/>
              <a:rect l="l" t="t" r="r" b="b"/>
              <a:pathLst>
                <a:path w="1528" h="1416" extrusionOk="0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95"/>
            <p:cNvSpPr/>
            <p:nvPr/>
          </p:nvSpPr>
          <p:spPr>
            <a:xfrm>
              <a:off x="6669825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95"/>
            <p:cNvSpPr/>
            <p:nvPr/>
          </p:nvSpPr>
          <p:spPr>
            <a:xfrm>
              <a:off x="6700924" y="3410097"/>
              <a:ext cx="54548" cy="50409"/>
            </a:xfrm>
            <a:custGeom>
              <a:avLst/>
              <a:gdLst/>
              <a:ahLst/>
              <a:cxnLst/>
              <a:rect l="l" t="t" r="r" b="b"/>
              <a:pathLst>
                <a:path w="2082" h="1924" extrusionOk="0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95"/>
            <p:cNvSpPr/>
            <p:nvPr/>
          </p:nvSpPr>
          <p:spPr>
            <a:xfrm>
              <a:off x="6709492" y="3418953"/>
              <a:ext cx="240621" cy="234988"/>
            </a:xfrm>
            <a:custGeom>
              <a:avLst/>
              <a:gdLst/>
              <a:ahLst/>
              <a:cxnLst/>
              <a:rect l="l" t="t" r="r" b="b"/>
              <a:pathLst>
                <a:path w="9184" h="8969" extrusionOk="0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95"/>
            <p:cNvSpPr/>
            <p:nvPr/>
          </p:nvSpPr>
          <p:spPr>
            <a:xfrm>
              <a:off x="6749683" y="3436114"/>
              <a:ext cx="200430" cy="218010"/>
            </a:xfrm>
            <a:custGeom>
              <a:avLst/>
              <a:gdLst/>
              <a:ahLst/>
              <a:cxnLst/>
              <a:rect l="l" t="t" r="r" b="b"/>
              <a:pathLst>
                <a:path w="7650" h="8321" extrusionOk="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95"/>
            <p:cNvSpPr/>
            <p:nvPr/>
          </p:nvSpPr>
          <p:spPr>
            <a:xfrm>
              <a:off x="6774049" y="3464226"/>
              <a:ext cx="33169" cy="28244"/>
            </a:xfrm>
            <a:custGeom>
              <a:avLst/>
              <a:gdLst/>
              <a:ahLst/>
              <a:cxnLst/>
              <a:rect l="l" t="t" r="r" b="b"/>
              <a:pathLst>
                <a:path w="1266" h="1078" extrusionOk="0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95"/>
            <p:cNvSpPr/>
            <p:nvPr/>
          </p:nvSpPr>
          <p:spPr>
            <a:xfrm>
              <a:off x="6810964" y="33554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95"/>
            <p:cNvSpPr/>
            <p:nvPr/>
          </p:nvSpPr>
          <p:spPr>
            <a:xfrm>
              <a:off x="6866194" y="3511203"/>
              <a:ext cx="33195" cy="28401"/>
            </a:xfrm>
            <a:custGeom>
              <a:avLst/>
              <a:gdLst/>
              <a:ahLst/>
              <a:cxnLst/>
              <a:rect l="l" t="t" r="r" b="b"/>
              <a:pathLst>
                <a:path w="1267" h="1084" extrusionOk="0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95"/>
            <p:cNvSpPr/>
            <p:nvPr/>
          </p:nvSpPr>
          <p:spPr>
            <a:xfrm>
              <a:off x="6762992" y="3556896"/>
              <a:ext cx="52505" cy="44828"/>
            </a:xfrm>
            <a:custGeom>
              <a:avLst/>
              <a:gdLst/>
              <a:ahLst/>
              <a:cxnLst/>
              <a:rect l="l" t="t" r="r" b="b"/>
              <a:pathLst>
                <a:path w="2004" h="1711" extrusionOk="0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95"/>
            <p:cNvSpPr/>
            <p:nvPr/>
          </p:nvSpPr>
          <p:spPr>
            <a:xfrm>
              <a:off x="6953859" y="3377426"/>
              <a:ext cx="36680" cy="35003"/>
            </a:xfrm>
            <a:custGeom>
              <a:avLst/>
              <a:gdLst/>
              <a:ahLst/>
              <a:cxnLst/>
              <a:rect l="l" t="t" r="r" b="b"/>
              <a:pathLst>
                <a:path w="1400" h="1336" extrusionOk="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95"/>
            <p:cNvSpPr/>
            <p:nvPr/>
          </p:nvSpPr>
          <p:spPr>
            <a:xfrm>
              <a:off x="6977701" y="3522259"/>
              <a:ext cx="33195" cy="28479"/>
            </a:xfrm>
            <a:custGeom>
              <a:avLst/>
              <a:gdLst/>
              <a:ahLst/>
              <a:cxnLst/>
              <a:rect l="l" t="t" r="r" b="b"/>
              <a:pathLst>
                <a:path w="1267" h="1087" extrusionOk="0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95"/>
            <p:cNvSpPr/>
            <p:nvPr/>
          </p:nvSpPr>
          <p:spPr>
            <a:xfrm>
              <a:off x="6945816" y="3652473"/>
              <a:ext cx="38462" cy="36680"/>
            </a:xfrm>
            <a:custGeom>
              <a:avLst/>
              <a:gdLst/>
              <a:ahLst/>
              <a:cxnLst/>
              <a:rect l="l" t="t" r="r" b="b"/>
              <a:pathLst>
                <a:path w="1468" h="1400" extrusionOk="0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95"/>
            <p:cNvSpPr/>
            <p:nvPr/>
          </p:nvSpPr>
          <p:spPr>
            <a:xfrm>
              <a:off x="6810964" y="36889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95"/>
            <p:cNvSpPr/>
            <p:nvPr/>
          </p:nvSpPr>
          <p:spPr>
            <a:xfrm>
              <a:off x="6697702" y="3640212"/>
              <a:ext cx="29894" cy="28479"/>
            </a:xfrm>
            <a:custGeom>
              <a:avLst/>
              <a:gdLst/>
              <a:ahLst/>
              <a:cxnLst/>
              <a:rect l="l" t="t" r="r" b="b"/>
              <a:pathLst>
                <a:path w="1141" h="1087" extrusionOk="0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95"/>
            <p:cNvSpPr/>
            <p:nvPr/>
          </p:nvSpPr>
          <p:spPr>
            <a:xfrm>
              <a:off x="6644201" y="3522259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95"/>
            <p:cNvSpPr/>
            <p:nvPr/>
          </p:nvSpPr>
          <p:spPr>
            <a:xfrm>
              <a:off x="6676349" y="3383242"/>
              <a:ext cx="39457" cy="37754"/>
            </a:xfrm>
            <a:custGeom>
              <a:avLst/>
              <a:gdLst/>
              <a:ahLst/>
              <a:cxnLst/>
              <a:rect l="l" t="t" r="r" b="b"/>
              <a:pathLst>
                <a:path w="1506" h="1441" extrusionOk="0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95"/>
          <p:cNvGrpSpPr/>
          <p:nvPr/>
        </p:nvGrpSpPr>
        <p:grpSpPr>
          <a:xfrm>
            <a:off x="7951070" y="1838617"/>
            <a:ext cx="365176" cy="271013"/>
            <a:chOff x="7955145" y="2019192"/>
            <a:chExt cx="365176" cy="271013"/>
          </a:xfrm>
        </p:grpSpPr>
        <p:sp>
          <p:nvSpPr>
            <p:cNvPr id="10237" name="Google Shape;10237;p95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95"/>
            <p:cNvSpPr/>
            <p:nvPr/>
          </p:nvSpPr>
          <p:spPr>
            <a:xfrm>
              <a:off x="8084468" y="2023226"/>
              <a:ext cx="213504" cy="266978"/>
            </a:xfrm>
            <a:custGeom>
              <a:avLst/>
              <a:gdLst/>
              <a:ahLst/>
              <a:cxnLst/>
              <a:rect l="l" t="t" r="r" b="b"/>
              <a:pathLst>
                <a:path w="8149" h="10190" extrusionOk="0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95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95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95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95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3" name="Google Shape;10243;p95"/>
          <p:cNvGrpSpPr/>
          <p:nvPr/>
        </p:nvGrpSpPr>
        <p:grpSpPr>
          <a:xfrm>
            <a:off x="7514080" y="1828896"/>
            <a:ext cx="361927" cy="290270"/>
            <a:chOff x="7518155" y="2009471"/>
            <a:chExt cx="361927" cy="290270"/>
          </a:xfrm>
        </p:grpSpPr>
        <p:sp>
          <p:nvSpPr>
            <p:cNvPr id="10244" name="Google Shape;10244;p95"/>
            <p:cNvSpPr/>
            <p:nvPr/>
          </p:nvSpPr>
          <p:spPr>
            <a:xfrm>
              <a:off x="7518155" y="2133712"/>
              <a:ext cx="361403" cy="166029"/>
            </a:xfrm>
            <a:custGeom>
              <a:avLst/>
              <a:gdLst/>
              <a:ahLst/>
              <a:cxnLst/>
              <a:rect l="l" t="t" r="r" b="b"/>
              <a:pathLst>
                <a:path w="13794" h="6337" extrusionOk="0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95"/>
            <p:cNvSpPr/>
            <p:nvPr/>
          </p:nvSpPr>
          <p:spPr>
            <a:xfrm>
              <a:off x="776503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95"/>
            <p:cNvSpPr/>
            <p:nvPr/>
          </p:nvSpPr>
          <p:spPr>
            <a:xfrm>
              <a:off x="751841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95"/>
            <p:cNvSpPr/>
            <p:nvPr/>
          </p:nvSpPr>
          <p:spPr>
            <a:xfrm>
              <a:off x="7518417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95"/>
            <p:cNvSpPr/>
            <p:nvPr/>
          </p:nvSpPr>
          <p:spPr>
            <a:xfrm>
              <a:off x="7762548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95"/>
            <p:cNvSpPr/>
            <p:nvPr/>
          </p:nvSpPr>
          <p:spPr>
            <a:xfrm>
              <a:off x="7604536" y="2228896"/>
              <a:ext cx="22139" cy="18916"/>
            </a:xfrm>
            <a:custGeom>
              <a:avLst/>
              <a:gdLst/>
              <a:ahLst/>
              <a:cxnLst/>
              <a:rect l="l" t="t" r="r" b="b"/>
              <a:pathLst>
                <a:path w="845" h="722" extrusionOk="0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95"/>
            <p:cNvSpPr/>
            <p:nvPr/>
          </p:nvSpPr>
          <p:spPr>
            <a:xfrm>
              <a:off x="7526696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95"/>
            <p:cNvSpPr/>
            <p:nvPr/>
          </p:nvSpPr>
          <p:spPr>
            <a:xfrm>
              <a:off x="7550564" y="2206286"/>
              <a:ext cx="22113" cy="18943"/>
            </a:xfrm>
            <a:custGeom>
              <a:avLst/>
              <a:gdLst/>
              <a:ahLst/>
              <a:cxnLst/>
              <a:rect l="l" t="t" r="r" b="b"/>
              <a:pathLst>
                <a:path w="844" h="723" extrusionOk="0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95"/>
            <p:cNvSpPr/>
            <p:nvPr/>
          </p:nvSpPr>
          <p:spPr>
            <a:xfrm>
              <a:off x="7768286" y="2228896"/>
              <a:ext cx="21877" cy="18916"/>
            </a:xfrm>
            <a:custGeom>
              <a:avLst/>
              <a:gdLst/>
              <a:ahLst/>
              <a:cxnLst/>
              <a:rect l="l" t="t" r="r" b="b"/>
              <a:pathLst>
                <a:path w="835" h="722" extrusionOk="0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95"/>
            <p:cNvSpPr/>
            <p:nvPr/>
          </p:nvSpPr>
          <p:spPr>
            <a:xfrm>
              <a:off x="7845891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95"/>
            <p:cNvSpPr/>
            <p:nvPr/>
          </p:nvSpPr>
          <p:spPr>
            <a:xfrm>
              <a:off x="7822022" y="2206286"/>
              <a:ext cx="22139" cy="18943"/>
            </a:xfrm>
            <a:custGeom>
              <a:avLst/>
              <a:gdLst/>
              <a:ahLst/>
              <a:cxnLst/>
              <a:rect l="l" t="t" r="r" b="b"/>
              <a:pathLst>
                <a:path w="845" h="723" extrusionOk="0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95"/>
            <p:cNvSpPr/>
            <p:nvPr/>
          </p:nvSpPr>
          <p:spPr>
            <a:xfrm>
              <a:off x="7636500" y="2009471"/>
              <a:ext cx="125026" cy="206901"/>
            </a:xfrm>
            <a:custGeom>
              <a:avLst/>
              <a:gdLst/>
              <a:ahLst/>
              <a:cxnLst/>
              <a:rect l="l" t="t" r="r" b="b"/>
              <a:pathLst>
                <a:path w="4772" h="7897" extrusionOk="0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95"/>
            <p:cNvSpPr/>
            <p:nvPr/>
          </p:nvSpPr>
          <p:spPr>
            <a:xfrm>
              <a:off x="7688167" y="2009471"/>
              <a:ext cx="73412" cy="206639"/>
            </a:xfrm>
            <a:custGeom>
              <a:avLst/>
              <a:gdLst/>
              <a:ahLst/>
              <a:cxnLst/>
              <a:rect l="l" t="t" r="r" b="b"/>
              <a:pathLst>
                <a:path w="2802" h="7887" extrusionOk="0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7" name="Google Shape;10257;p95"/>
          <p:cNvGrpSpPr/>
          <p:nvPr/>
        </p:nvGrpSpPr>
        <p:grpSpPr>
          <a:xfrm>
            <a:off x="7075597" y="1810478"/>
            <a:ext cx="362163" cy="327264"/>
            <a:chOff x="7079672" y="1991053"/>
            <a:chExt cx="362163" cy="327264"/>
          </a:xfrm>
        </p:grpSpPr>
        <p:sp>
          <p:nvSpPr>
            <p:cNvPr id="10258" name="Google Shape;10258;p95"/>
            <p:cNvSpPr/>
            <p:nvPr/>
          </p:nvSpPr>
          <p:spPr>
            <a:xfrm>
              <a:off x="7418202" y="2117651"/>
              <a:ext cx="23632" cy="200666"/>
            </a:xfrm>
            <a:custGeom>
              <a:avLst/>
              <a:gdLst/>
              <a:ahLst/>
              <a:cxnLst/>
              <a:rect l="l" t="t" r="r" b="b"/>
              <a:pathLst>
                <a:path w="902" h="7659" extrusionOk="0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95"/>
            <p:cNvSpPr/>
            <p:nvPr/>
          </p:nvSpPr>
          <p:spPr>
            <a:xfrm>
              <a:off x="7423992" y="2117651"/>
              <a:ext cx="17842" cy="200666"/>
            </a:xfrm>
            <a:custGeom>
              <a:avLst/>
              <a:gdLst/>
              <a:ahLst/>
              <a:cxnLst/>
              <a:rect l="l" t="t" r="r" b="b"/>
              <a:pathLst>
                <a:path w="681" h="7659" extrusionOk="0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95"/>
            <p:cNvSpPr/>
            <p:nvPr/>
          </p:nvSpPr>
          <p:spPr>
            <a:xfrm>
              <a:off x="7103540" y="2161353"/>
              <a:ext cx="104748" cy="94687"/>
            </a:xfrm>
            <a:custGeom>
              <a:avLst/>
              <a:gdLst/>
              <a:ahLst/>
              <a:cxnLst/>
              <a:rect l="l" t="t" r="r" b="b"/>
              <a:pathLst>
                <a:path w="3998" h="3614" extrusionOk="0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95"/>
            <p:cNvSpPr/>
            <p:nvPr/>
          </p:nvSpPr>
          <p:spPr>
            <a:xfrm>
              <a:off x="7190419" y="2161353"/>
              <a:ext cx="17868" cy="94687"/>
            </a:xfrm>
            <a:custGeom>
              <a:avLst/>
              <a:gdLst/>
              <a:ahLst/>
              <a:cxnLst/>
              <a:rect l="l" t="t" r="r" b="b"/>
              <a:pathLst>
                <a:path w="682" h="3614" extrusionOk="0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95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95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95"/>
            <p:cNvSpPr/>
            <p:nvPr/>
          </p:nvSpPr>
          <p:spPr>
            <a:xfrm>
              <a:off x="7139198" y="2256013"/>
              <a:ext cx="16847" cy="62304"/>
            </a:xfrm>
            <a:custGeom>
              <a:avLst/>
              <a:gdLst/>
              <a:ahLst/>
              <a:cxnLst/>
              <a:rect l="l" t="t" r="r" b="b"/>
              <a:pathLst>
                <a:path w="643" h="2378" extrusionOk="0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95"/>
            <p:cNvSpPr/>
            <p:nvPr/>
          </p:nvSpPr>
          <p:spPr>
            <a:xfrm>
              <a:off x="7193930" y="2002424"/>
              <a:ext cx="11083" cy="38147"/>
            </a:xfrm>
            <a:custGeom>
              <a:avLst/>
              <a:gdLst/>
              <a:ahLst/>
              <a:cxnLst/>
              <a:rect l="l" t="t" r="r" b="b"/>
              <a:pathLst>
                <a:path w="423" h="1456" extrusionOk="0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95"/>
            <p:cNvSpPr/>
            <p:nvPr/>
          </p:nvSpPr>
          <p:spPr>
            <a:xfrm>
              <a:off x="7193930" y="2072063"/>
              <a:ext cx="11083" cy="47108"/>
            </a:xfrm>
            <a:custGeom>
              <a:avLst/>
              <a:gdLst/>
              <a:ahLst/>
              <a:cxnLst/>
              <a:rect l="l" t="t" r="r" b="b"/>
              <a:pathLst>
                <a:path w="423" h="1798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95"/>
            <p:cNvSpPr/>
            <p:nvPr/>
          </p:nvSpPr>
          <p:spPr>
            <a:xfrm>
              <a:off x="7177371" y="2029488"/>
              <a:ext cx="43964" cy="47998"/>
            </a:xfrm>
            <a:custGeom>
              <a:avLst/>
              <a:gdLst/>
              <a:ahLst/>
              <a:cxnLst/>
              <a:rect l="l" t="t" r="r" b="b"/>
              <a:pathLst>
                <a:path w="1678" h="1832" extrusionOk="0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95"/>
            <p:cNvSpPr/>
            <p:nvPr/>
          </p:nvSpPr>
          <p:spPr>
            <a:xfrm>
              <a:off x="7197205" y="2029488"/>
              <a:ext cx="24130" cy="47998"/>
            </a:xfrm>
            <a:custGeom>
              <a:avLst/>
              <a:gdLst/>
              <a:ahLst/>
              <a:cxnLst/>
              <a:rect l="l" t="t" r="r" b="b"/>
              <a:pathLst>
                <a:path w="921" h="1832" extrusionOk="0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95"/>
            <p:cNvSpPr/>
            <p:nvPr/>
          </p:nvSpPr>
          <p:spPr>
            <a:xfrm>
              <a:off x="7208261" y="2145528"/>
              <a:ext cx="209705" cy="129611"/>
            </a:xfrm>
            <a:custGeom>
              <a:avLst/>
              <a:gdLst/>
              <a:ahLst/>
              <a:cxnLst/>
              <a:rect l="l" t="t" r="r" b="b"/>
              <a:pathLst>
                <a:path w="8004" h="4947" extrusionOk="0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95"/>
            <p:cNvSpPr/>
            <p:nvPr/>
          </p:nvSpPr>
          <p:spPr>
            <a:xfrm>
              <a:off x="7391321" y="2145528"/>
              <a:ext cx="26645" cy="129611"/>
            </a:xfrm>
            <a:custGeom>
              <a:avLst/>
              <a:gdLst/>
              <a:ahLst/>
              <a:cxnLst/>
              <a:rect l="l" t="t" r="r" b="b"/>
              <a:pathLst>
                <a:path w="1017" h="4947" extrusionOk="0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95"/>
            <p:cNvSpPr/>
            <p:nvPr/>
          </p:nvSpPr>
          <p:spPr>
            <a:xfrm>
              <a:off x="7139198" y="1991053"/>
              <a:ext cx="88189" cy="122092"/>
            </a:xfrm>
            <a:custGeom>
              <a:avLst/>
              <a:gdLst/>
              <a:ahLst/>
              <a:cxnLst/>
              <a:rect l="l" t="t" r="r" b="b"/>
              <a:pathLst>
                <a:path w="3366" h="4660" extrusionOk="0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95"/>
            <p:cNvSpPr/>
            <p:nvPr/>
          </p:nvSpPr>
          <p:spPr>
            <a:xfrm>
              <a:off x="7079672" y="2018406"/>
              <a:ext cx="23894" cy="299911"/>
            </a:xfrm>
            <a:custGeom>
              <a:avLst/>
              <a:gdLst/>
              <a:ahLst/>
              <a:cxnLst/>
              <a:rect l="l" t="t" r="r" b="b"/>
              <a:pathLst>
                <a:path w="912" h="11447" extrusionOk="0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95"/>
            <p:cNvSpPr/>
            <p:nvPr/>
          </p:nvSpPr>
          <p:spPr>
            <a:xfrm>
              <a:off x="7085698" y="2018379"/>
              <a:ext cx="17868" cy="299938"/>
            </a:xfrm>
            <a:custGeom>
              <a:avLst/>
              <a:gdLst/>
              <a:ahLst/>
              <a:cxnLst/>
              <a:rect l="l" t="t" r="r" b="b"/>
              <a:pathLst>
                <a:path w="682" h="11448" extrusionOk="0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4" name="Google Shape;10274;p95"/>
          <p:cNvGrpSpPr/>
          <p:nvPr/>
        </p:nvGrpSpPr>
        <p:grpSpPr>
          <a:xfrm>
            <a:off x="6637113" y="1854939"/>
            <a:ext cx="361901" cy="238132"/>
            <a:chOff x="6641188" y="2035514"/>
            <a:chExt cx="361901" cy="238132"/>
          </a:xfrm>
        </p:grpSpPr>
        <p:sp>
          <p:nvSpPr>
            <p:cNvPr id="10275" name="Google Shape;10275;p95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95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95"/>
            <p:cNvSpPr/>
            <p:nvPr/>
          </p:nvSpPr>
          <p:spPr>
            <a:xfrm>
              <a:off x="6681615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95"/>
            <p:cNvSpPr/>
            <p:nvPr/>
          </p:nvSpPr>
          <p:spPr>
            <a:xfrm>
              <a:off x="6897084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95"/>
            <p:cNvSpPr/>
            <p:nvPr/>
          </p:nvSpPr>
          <p:spPr>
            <a:xfrm>
              <a:off x="6666288" y="2064151"/>
              <a:ext cx="191653" cy="163776"/>
            </a:xfrm>
            <a:custGeom>
              <a:avLst/>
              <a:gdLst/>
              <a:ahLst/>
              <a:cxnLst/>
              <a:rect l="l" t="t" r="r" b="b"/>
              <a:pathLst>
                <a:path w="7315" h="6251" extrusionOk="0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95"/>
            <p:cNvSpPr/>
            <p:nvPr/>
          </p:nvSpPr>
          <p:spPr>
            <a:xfrm>
              <a:off x="6666288" y="2063653"/>
              <a:ext cx="191915" cy="164274"/>
            </a:xfrm>
            <a:custGeom>
              <a:avLst/>
              <a:gdLst/>
              <a:ahLst/>
              <a:cxnLst/>
              <a:rect l="l" t="t" r="r" b="b"/>
              <a:pathLst>
                <a:path w="7325" h="6270" extrusionOk="0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95"/>
            <p:cNvSpPr/>
            <p:nvPr/>
          </p:nvSpPr>
          <p:spPr>
            <a:xfrm>
              <a:off x="6892315" y="2171387"/>
              <a:ext cx="75115" cy="64321"/>
            </a:xfrm>
            <a:custGeom>
              <a:avLst/>
              <a:gdLst/>
              <a:ahLst/>
              <a:cxnLst/>
              <a:rect l="l" t="t" r="r" b="b"/>
              <a:pathLst>
                <a:path w="2867" h="2455" extrusionOk="0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95"/>
            <p:cNvSpPr/>
            <p:nvPr/>
          </p:nvSpPr>
          <p:spPr>
            <a:xfrm>
              <a:off x="6925485" y="2171387"/>
              <a:ext cx="44461" cy="64111"/>
            </a:xfrm>
            <a:custGeom>
              <a:avLst/>
              <a:gdLst/>
              <a:ahLst/>
              <a:cxnLst/>
              <a:rect l="l" t="t" r="r" b="b"/>
              <a:pathLst>
                <a:path w="1697" h="2447" extrusionOk="0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95"/>
            <p:cNvSpPr/>
            <p:nvPr/>
          </p:nvSpPr>
          <p:spPr>
            <a:xfrm>
              <a:off x="6889302" y="2064151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95"/>
            <p:cNvSpPr/>
            <p:nvPr/>
          </p:nvSpPr>
          <p:spPr>
            <a:xfrm>
              <a:off x="6908402" y="2063889"/>
              <a:ext cx="21615" cy="19886"/>
            </a:xfrm>
            <a:custGeom>
              <a:avLst/>
              <a:gdLst/>
              <a:ahLst/>
              <a:cxnLst/>
              <a:rect l="l" t="t" r="r" b="b"/>
              <a:pathLst>
                <a:path w="825" h="759" extrusionOk="0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95"/>
            <p:cNvSpPr/>
            <p:nvPr/>
          </p:nvSpPr>
          <p:spPr>
            <a:xfrm>
              <a:off x="6889302" y="2099049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95"/>
            <p:cNvSpPr/>
            <p:nvPr/>
          </p:nvSpPr>
          <p:spPr>
            <a:xfrm>
              <a:off x="6889302" y="2133974"/>
              <a:ext cx="40715" cy="19598"/>
            </a:xfrm>
            <a:custGeom>
              <a:avLst/>
              <a:gdLst/>
              <a:ahLst/>
              <a:cxnLst/>
              <a:rect l="l" t="t" r="r" b="b"/>
              <a:pathLst>
                <a:path w="1554" h="748" extrusionOk="0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95"/>
            <p:cNvSpPr/>
            <p:nvPr/>
          </p:nvSpPr>
          <p:spPr>
            <a:xfrm>
              <a:off x="6908402" y="2099049"/>
              <a:ext cx="21615" cy="19624"/>
            </a:xfrm>
            <a:custGeom>
              <a:avLst/>
              <a:gdLst/>
              <a:ahLst/>
              <a:cxnLst/>
              <a:rect l="l" t="t" r="r" b="b"/>
              <a:pathLst>
                <a:path w="825" h="749" extrusionOk="0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95"/>
            <p:cNvSpPr/>
            <p:nvPr/>
          </p:nvSpPr>
          <p:spPr>
            <a:xfrm>
              <a:off x="6908402" y="2133974"/>
              <a:ext cx="21615" cy="19598"/>
            </a:xfrm>
            <a:custGeom>
              <a:avLst/>
              <a:gdLst/>
              <a:ahLst/>
              <a:cxnLst/>
              <a:rect l="l" t="t" r="r" b="b"/>
              <a:pathLst>
                <a:path w="825" h="748" extrusionOk="0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95"/>
            <p:cNvSpPr/>
            <p:nvPr/>
          </p:nvSpPr>
          <p:spPr>
            <a:xfrm>
              <a:off x="6947833" y="2064151"/>
              <a:ext cx="33405" cy="89421"/>
            </a:xfrm>
            <a:custGeom>
              <a:avLst/>
              <a:gdLst/>
              <a:ahLst/>
              <a:cxnLst/>
              <a:rect l="l" t="t" r="r" b="b"/>
              <a:pathLst>
                <a:path w="1275" h="3413" extrusionOk="0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95"/>
            <p:cNvSpPr/>
            <p:nvPr/>
          </p:nvSpPr>
          <p:spPr>
            <a:xfrm>
              <a:off x="6960645" y="2063889"/>
              <a:ext cx="20593" cy="89683"/>
            </a:xfrm>
            <a:custGeom>
              <a:avLst/>
              <a:gdLst/>
              <a:ahLst/>
              <a:cxnLst/>
              <a:rect l="l" t="t" r="r" b="b"/>
              <a:pathLst>
                <a:path w="786" h="3423" extrusionOk="0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95"/>
            <p:cNvSpPr/>
            <p:nvPr/>
          </p:nvSpPr>
          <p:spPr>
            <a:xfrm>
              <a:off x="6816728" y="2076203"/>
              <a:ext cx="31676" cy="11083"/>
            </a:xfrm>
            <a:custGeom>
              <a:avLst/>
              <a:gdLst/>
              <a:ahLst/>
              <a:cxnLst/>
              <a:rect l="l" t="t" r="r" b="b"/>
              <a:pathLst>
                <a:path w="1209" h="423" extrusionOk="0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95"/>
            <p:cNvSpPr/>
            <p:nvPr/>
          </p:nvSpPr>
          <p:spPr>
            <a:xfrm>
              <a:off x="6677842" y="2076203"/>
              <a:ext cx="15353" cy="11083"/>
            </a:xfrm>
            <a:custGeom>
              <a:avLst/>
              <a:gdLst/>
              <a:ahLst/>
              <a:cxnLst/>
              <a:rect l="l" t="t" r="r" b="b"/>
              <a:pathLst>
                <a:path w="586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95"/>
            <p:cNvSpPr/>
            <p:nvPr/>
          </p:nvSpPr>
          <p:spPr>
            <a:xfrm>
              <a:off x="6685126" y="2100569"/>
              <a:ext cx="155995" cy="90678"/>
            </a:xfrm>
            <a:custGeom>
              <a:avLst/>
              <a:gdLst/>
              <a:ahLst/>
              <a:cxnLst/>
              <a:rect l="l" t="t" r="r" b="b"/>
              <a:pathLst>
                <a:path w="5954" h="3461" extrusionOk="0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95"/>
          <p:cNvGrpSpPr/>
          <p:nvPr/>
        </p:nvGrpSpPr>
        <p:grpSpPr>
          <a:xfrm>
            <a:off x="6198368" y="1806102"/>
            <a:ext cx="362425" cy="335884"/>
            <a:chOff x="6202443" y="1986677"/>
            <a:chExt cx="362425" cy="335884"/>
          </a:xfrm>
        </p:grpSpPr>
        <p:sp>
          <p:nvSpPr>
            <p:cNvPr id="10295" name="Google Shape;10295;p95"/>
            <p:cNvSpPr/>
            <p:nvPr/>
          </p:nvSpPr>
          <p:spPr>
            <a:xfrm>
              <a:off x="6202705" y="2077460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95"/>
            <p:cNvSpPr/>
            <p:nvPr/>
          </p:nvSpPr>
          <p:spPr>
            <a:xfrm>
              <a:off x="6202443" y="2077460"/>
              <a:ext cx="202185" cy="244891"/>
            </a:xfrm>
            <a:custGeom>
              <a:avLst/>
              <a:gdLst/>
              <a:ahLst/>
              <a:cxnLst/>
              <a:rect l="l" t="t" r="r" b="b"/>
              <a:pathLst>
                <a:path w="7717" h="9347" extrusionOk="0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95"/>
            <p:cNvSpPr/>
            <p:nvPr/>
          </p:nvSpPr>
          <p:spPr>
            <a:xfrm>
              <a:off x="6248398" y="2055610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95"/>
            <p:cNvSpPr/>
            <p:nvPr/>
          </p:nvSpPr>
          <p:spPr>
            <a:xfrm>
              <a:off x="6331295" y="2055610"/>
              <a:ext cx="28401" cy="22139"/>
            </a:xfrm>
            <a:custGeom>
              <a:avLst/>
              <a:gdLst/>
              <a:ahLst/>
              <a:cxnLst/>
              <a:rect l="l" t="t" r="r" b="b"/>
              <a:pathLst>
                <a:path w="1084" h="845" extrusionOk="0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95"/>
            <p:cNvSpPr/>
            <p:nvPr/>
          </p:nvSpPr>
          <p:spPr>
            <a:xfrm>
              <a:off x="6225290" y="1992834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95"/>
            <p:cNvSpPr/>
            <p:nvPr/>
          </p:nvSpPr>
          <p:spPr>
            <a:xfrm>
              <a:off x="6343085" y="1992572"/>
              <a:ext cx="39719" cy="63063"/>
            </a:xfrm>
            <a:custGeom>
              <a:avLst/>
              <a:gdLst/>
              <a:ahLst/>
              <a:cxnLst/>
              <a:rect l="l" t="t" r="r" b="b"/>
              <a:pathLst>
                <a:path w="1516" h="2407" extrusionOk="0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95"/>
            <p:cNvSpPr/>
            <p:nvPr/>
          </p:nvSpPr>
          <p:spPr>
            <a:xfrm>
              <a:off x="6222539" y="2138978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95"/>
            <p:cNvSpPr/>
            <p:nvPr/>
          </p:nvSpPr>
          <p:spPr>
            <a:xfrm>
              <a:off x="6253926" y="2149799"/>
              <a:ext cx="121070" cy="111586"/>
            </a:xfrm>
            <a:custGeom>
              <a:avLst/>
              <a:gdLst/>
              <a:ahLst/>
              <a:cxnLst/>
              <a:rect l="l" t="t" r="r" b="b"/>
              <a:pathLst>
                <a:path w="4621" h="4259" extrusionOk="0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95"/>
            <p:cNvSpPr/>
            <p:nvPr/>
          </p:nvSpPr>
          <p:spPr>
            <a:xfrm>
              <a:off x="6355137" y="2176654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95"/>
            <p:cNvSpPr/>
            <p:nvPr/>
          </p:nvSpPr>
          <p:spPr>
            <a:xfrm>
              <a:off x="6394568" y="2191483"/>
              <a:ext cx="141166" cy="131026"/>
            </a:xfrm>
            <a:custGeom>
              <a:avLst/>
              <a:gdLst/>
              <a:ahLst/>
              <a:cxnLst/>
              <a:rect l="l" t="t" r="r" b="b"/>
              <a:pathLst>
                <a:path w="5388" h="5001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95"/>
            <p:cNvSpPr/>
            <p:nvPr/>
          </p:nvSpPr>
          <p:spPr>
            <a:xfrm>
              <a:off x="6402611" y="2199002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95"/>
            <p:cNvSpPr/>
            <p:nvPr/>
          </p:nvSpPr>
          <p:spPr>
            <a:xfrm>
              <a:off x="6451841" y="2085320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95"/>
            <p:cNvSpPr/>
            <p:nvPr/>
          </p:nvSpPr>
          <p:spPr>
            <a:xfrm>
              <a:off x="6497796" y="2085242"/>
              <a:ext cx="66810" cy="215259"/>
            </a:xfrm>
            <a:custGeom>
              <a:avLst/>
              <a:gdLst/>
              <a:ahLst/>
              <a:cxnLst/>
              <a:rect l="l" t="t" r="r" b="b"/>
              <a:pathLst>
                <a:path w="2550" h="8216" extrusionOk="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95"/>
            <p:cNvSpPr/>
            <p:nvPr/>
          </p:nvSpPr>
          <p:spPr>
            <a:xfrm>
              <a:off x="6498791" y="2192740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95"/>
            <p:cNvSpPr/>
            <p:nvPr/>
          </p:nvSpPr>
          <p:spPr>
            <a:xfrm>
              <a:off x="6504555" y="2192740"/>
              <a:ext cx="60050" cy="107761"/>
            </a:xfrm>
            <a:custGeom>
              <a:avLst/>
              <a:gdLst/>
              <a:ahLst/>
              <a:cxnLst/>
              <a:rect l="l" t="t" r="r" b="b"/>
              <a:pathLst>
                <a:path w="2292" h="4113" extrusionOk="0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95"/>
            <p:cNvSpPr/>
            <p:nvPr/>
          </p:nvSpPr>
          <p:spPr>
            <a:xfrm>
              <a:off x="6268493" y="2166226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95"/>
            <p:cNvSpPr/>
            <p:nvPr/>
          </p:nvSpPr>
          <p:spPr>
            <a:xfrm>
              <a:off x="6258459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95"/>
            <p:cNvSpPr/>
            <p:nvPr/>
          </p:nvSpPr>
          <p:spPr>
            <a:xfrm>
              <a:off x="6298623" y="1986677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95"/>
            <p:cNvSpPr/>
            <p:nvPr/>
          </p:nvSpPr>
          <p:spPr>
            <a:xfrm>
              <a:off x="6338814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95"/>
            <p:cNvSpPr/>
            <p:nvPr/>
          </p:nvSpPr>
          <p:spPr>
            <a:xfrm>
              <a:off x="6394306" y="2194286"/>
              <a:ext cx="116118" cy="111979"/>
            </a:xfrm>
            <a:custGeom>
              <a:avLst/>
              <a:gdLst/>
              <a:ahLst/>
              <a:cxnLst/>
              <a:rect l="l" t="t" r="r" b="b"/>
              <a:pathLst>
                <a:path w="4432" h="4274" extrusionOk="0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95"/>
          <p:cNvGrpSpPr/>
          <p:nvPr/>
        </p:nvGrpSpPr>
        <p:grpSpPr>
          <a:xfrm>
            <a:off x="5760147" y="1836023"/>
            <a:ext cx="374293" cy="276069"/>
            <a:chOff x="5764222" y="2016598"/>
            <a:chExt cx="374293" cy="276069"/>
          </a:xfrm>
        </p:grpSpPr>
        <p:sp>
          <p:nvSpPr>
            <p:cNvPr id="10316" name="Google Shape;10316;p95"/>
            <p:cNvSpPr/>
            <p:nvPr/>
          </p:nvSpPr>
          <p:spPr>
            <a:xfrm>
              <a:off x="5925693" y="2209823"/>
              <a:ext cx="37440" cy="82844"/>
            </a:xfrm>
            <a:custGeom>
              <a:avLst/>
              <a:gdLst/>
              <a:ahLst/>
              <a:cxnLst/>
              <a:rect l="l" t="t" r="r" b="b"/>
              <a:pathLst>
                <a:path w="1429" h="3162" extrusionOk="0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95"/>
            <p:cNvSpPr/>
            <p:nvPr/>
          </p:nvSpPr>
          <p:spPr>
            <a:xfrm>
              <a:off x="5932478" y="2209823"/>
              <a:ext cx="29973" cy="29396"/>
            </a:xfrm>
            <a:custGeom>
              <a:avLst/>
              <a:gdLst/>
              <a:ahLst/>
              <a:cxnLst/>
              <a:rect l="l" t="t" r="r" b="b"/>
              <a:pathLst>
                <a:path w="1144" h="1122" extrusionOk="0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95"/>
            <p:cNvSpPr/>
            <p:nvPr/>
          </p:nvSpPr>
          <p:spPr>
            <a:xfrm>
              <a:off x="5913824" y="2016598"/>
              <a:ext cx="39772" cy="54103"/>
            </a:xfrm>
            <a:custGeom>
              <a:avLst/>
              <a:gdLst/>
              <a:ahLst/>
              <a:cxnLst/>
              <a:rect l="l" t="t" r="r" b="b"/>
              <a:pathLst>
                <a:path w="1518" h="2065" extrusionOk="0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95"/>
            <p:cNvSpPr/>
            <p:nvPr/>
          </p:nvSpPr>
          <p:spPr>
            <a:xfrm>
              <a:off x="5919667" y="205008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95"/>
            <p:cNvSpPr/>
            <p:nvPr/>
          </p:nvSpPr>
          <p:spPr>
            <a:xfrm>
              <a:off x="6013096" y="2018301"/>
              <a:ext cx="39510" cy="52898"/>
            </a:xfrm>
            <a:custGeom>
              <a:avLst/>
              <a:gdLst/>
              <a:ahLst/>
              <a:cxnLst/>
              <a:rect l="l" t="t" r="r" b="b"/>
              <a:pathLst>
                <a:path w="1508" h="2019" extrusionOk="0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95"/>
            <p:cNvSpPr/>
            <p:nvPr/>
          </p:nvSpPr>
          <p:spPr>
            <a:xfrm>
              <a:off x="6012834" y="205084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95"/>
            <p:cNvSpPr/>
            <p:nvPr/>
          </p:nvSpPr>
          <p:spPr>
            <a:xfrm>
              <a:off x="5764222" y="2069679"/>
              <a:ext cx="201190" cy="176798"/>
            </a:xfrm>
            <a:custGeom>
              <a:avLst/>
              <a:gdLst/>
              <a:ahLst/>
              <a:cxnLst/>
              <a:rect l="l" t="t" r="r" b="b"/>
              <a:pathLst>
                <a:path w="7679" h="6748" extrusionOk="0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95"/>
            <p:cNvSpPr/>
            <p:nvPr/>
          </p:nvSpPr>
          <p:spPr>
            <a:xfrm>
              <a:off x="5769750" y="2069679"/>
              <a:ext cx="195662" cy="176562"/>
            </a:xfrm>
            <a:custGeom>
              <a:avLst/>
              <a:gdLst/>
              <a:ahLst/>
              <a:cxnLst/>
              <a:rect l="l" t="t" r="r" b="b"/>
              <a:pathLst>
                <a:path w="7468" h="6739" extrusionOk="0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95"/>
            <p:cNvSpPr/>
            <p:nvPr/>
          </p:nvSpPr>
          <p:spPr>
            <a:xfrm>
              <a:off x="5987236" y="2069679"/>
              <a:ext cx="151279" cy="119289"/>
            </a:xfrm>
            <a:custGeom>
              <a:avLst/>
              <a:gdLst/>
              <a:ahLst/>
              <a:cxnLst/>
              <a:rect l="l" t="t" r="r" b="b"/>
              <a:pathLst>
                <a:path w="5774" h="4553" extrusionOk="0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95"/>
            <p:cNvSpPr/>
            <p:nvPr/>
          </p:nvSpPr>
          <p:spPr>
            <a:xfrm>
              <a:off x="5986974" y="2071434"/>
              <a:ext cx="146930" cy="117533"/>
            </a:xfrm>
            <a:custGeom>
              <a:avLst/>
              <a:gdLst/>
              <a:ahLst/>
              <a:cxnLst/>
              <a:rect l="l" t="t" r="r" b="b"/>
              <a:pathLst>
                <a:path w="5608" h="4486" extrusionOk="0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95"/>
            <p:cNvSpPr/>
            <p:nvPr/>
          </p:nvSpPr>
          <p:spPr>
            <a:xfrm>
              <a:off x="5958836" y="2073452"/>
              <a:ext cx="44985" cy="133122"/>
            </a:xfrm>
            <a:custGeom>
              <a:avLst/>
              <a:gdLst/>
              <a:ahLst/>
              <a:cxnLst/>
              <a:rect l="l" t="t" r="r" b="b"/>
              <a:pathLst>
                <a:path w="1717" h="5081" extrusionOk="0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7" name="Google Shape;10327;p95"/>
          <p:cNvGrpSpPr/>
          <p:nvPr/>
        </p:nvGrpSpPr>
        <p:grpSpPr>
          <a:xfrm>
            <a:off x="5321402" y="1835866"/>
            <a:ext cx="361927" cy="276515"/>
            <a:chOff x="5325477" y="2016441"/>
            <a:chExt cx="361927" cy="276515"/>
          </a:xfrm>
        </p:grpSpPr>
        <p:sp>
          <p:nvSpPr>
            <p:cNvPr id="10328" name="Google Shape;10328;p95"/>
            <p:cNvSpPr/>
            <p:nvPr/>
          </p:nvSpPr>
          <p:spPr>
            <a:xfrm>
              <a:off x="5514091" y="2232853"/>
              <a:ext cx="35449" cy="60103"/>
            </a:xfrm>
            <a:custGeom>
              <a:avLst/>
              <a:gdLst/>
              <a:ahLst/>
              <a:cxnLst/>
              <a:rect l="l" t="t" r="r" b="b"/>
              <a:pathLst>
                <a:path w="1353" h="2294" extrusionOk="0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95"/>
            <p:cNvSpPr/>
            <p:nvPr/>
          </p:nvSpPr>
          <p:spPr>
            <a:xfrm>
              <a:off x="5605633" y="2232879"/>
              <a:ext cx="35291" cy="60077"/>
            </a:xfrm>
            <a:custGeom>
              <a:avLst/>
              <a:gdLst/>
              <a:ahLst/>
              <a:cxnLst/>
              <a:rect l="l" t="t" r="r" b="b"/>
              <a:pathLst>
                <a:path w="1347" h="2293" extrusionOk="0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95"/>
            <p:cNvSpPr/>
            <p:nvPr/>
          </p:nvSpPr>
          <p:spPr>
            <a:xfrm>
              <a:off x="5466852" y="2264476"/>
              <a:ext cx="219530" cy="28479"/>
            </a:xfrm>
            <a:custGeom>
              <a:avLst/>
              <a:gdLst/>
              <a:ahLst/>
              <a:cxnLst/>
              <a:rect l="l" t="t" r="r" b="b"/>
              <a:pathLst>
                <a:path w="8379" h="1087" extrusionOk="0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95"/>
            <p:cNvSpPr/>
            <p:nvPr/>
          </p:nvSpPr>
          <p:spPr>
            <a:xfrm>
              <a:off x="5325477" y="2064413"/>
              <a:ext cx="361665" cy="177060"/>
            </a:xfrm>
            <a:custGeom>
              <a:avLst/>
              <a:gdLst/>
              <a:ahLst/>
              <a:cxnLst/>
              <a:rect l="l" t="t" r="r" b="b"/>
              <a:pathLst>
                <a:path w="13804" h="6758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95"/>
            <p:cNvSpPr/>
            <p:nvPr/>
          </p:nvSpPr>
          <p:spPr>
            <a:xfrm>
              <a:off x="5325477" y="2064413"/>
              <a:ext cx="361927" cy="171793"/>
            </a:xfrm>
            <a:custGeom>
              <a:avLst/>
              <a:gdLst/>
              <a:ahLst/>
              <a:cxnLst/>
              <a:rect l="l" t="t" r="r" b="b"/>
              <a:pathLst>
                <a:path w="13814" h="6557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95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95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95"/>
            <p:cNvSpPr/>
            <p:nvPr/>
          </p:nvSpPr>
          <p:spPr>
            <a:xfrm>
              <a:off x="5506309" y="2128943"/>
              <a:ext cx="37676" cy="63587"/>
            </a:xfrm>
            <a:custGeom>
              <a:avLst/>
              <a:gdLst/>
              <a:ahLst/>
              <a:cxnLst/>
              <a:rect l="l" t="t" r="r" b="b"/>
              <a:pathLst>
                <a:path w="1438" h="2427" extrusionOk="0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95"/>
            <p:cNvSpPr/>
            <p:nvPr/>
          </p:nvSpPr>
          <p:spPr>
            <a:xfrm>
              <a:off x="5530413" y="2128681"/>
              <a:ext cx="13572" cy="63823"/>
            </a:xfrm>
            <a:custGeom>
              <a:avLst/>
              <a:gdLst/>
              <a:ahLst/>
              <a:cxnLst/>
              <a:rect l="l" t="t" r="r" b="b"/>
              <a:pathLst>
                <a:path w="518" h="2436" extrusionOk="0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95"/>
            <p:cNvSpPr/>
            <p:nvPr/>
          </p:nvSpPr>
          <p:spPr>
            <a:xfrm>
              <a:off x="5503532" y="2078718"/>
              <a:ext cx="17606" cy="17868"/>
            </a:xfrm>
            <a:custGeom>
              <a:avLst/>
              <a:gdLst/>
              <a:ahLst/>
              <a:cxnLst/>
              <a:rect l="l" t="t" r="r" b="b"/>
              <a:pathLst>
                <a:path w="672" h="682" extrusionOk="0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95"/>
            <p:cNvSpPr/>
            <p:nvPr/>
          </p:nvSpPr>
          <p:spPr>
            <a:xfrm>
              <a:off x="5489960" y="2060876"/>
              <a:ext cx="44226" cy="17868"/>
            </a:xfrm>
            <a:custGeom>
              <a:avLst/>
              <a:gdLst/>
              <a:ahLst/>
              <a:cxnLst/>
              <a:rect l="l" t="t" r="r" b="b"/>
              <a:pathLst>
                <a:path w="1688" h="682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95"/>
            <p:cNvSpPr/>
            <p:nvPr/>
          </p:nvSpPr>
          <p:spPr>
            <a:xfrm>
              <a:off x="5518859" y="2060640"/>
              <a:ext cx="15589" cy="18104"/>
            </a:xfrm>
            <a:custGeom>
              <a:avLst/>
              <a:gdLst/>
              <a:ahLst/>
              <a:cxnLst/>
              <a:rect l="l" t="t" r="r" b="b"/>
              <a:pathLst>
                <a:path w="595" h="691" extrusionOk="0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95"/>
            <p:cNvSpPr/>
            <p:nvPr/>
          </p:nvSpPr>
          <p:spPr>
            <a:xfrm>
              <a:off x="5496746" y="2016441"/>
              <a:ext cx="31178" cy="44461"/>
            </a:xfrm>
            <a:custGeom>
              <a:avLst/>
              <a:gdLst/>
              <a:ahLst/>
              <a:cxnLst/>
              <a:rect l="l" t="t" r="r" b="b"/>
              <a:pathLst>
                <a:path w="1190" h="1697" extrusionOk="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95"/>
            <p:cNvSpPr/>
            <p:nvPr/>
          </p:nvSpPr>
          <p:spPr>
            <a:xfrm>
              <a:off x="5502039" y="2016441"/>
              <a:ext cx="25886" cy="44226"/>
            </a:xfrm>
            <a:custGeom>
              <a:avLst/>
              <a:gdLst/>
              <a:ahLst/>
              <a:cxnLst/>
              <a:rect l="l" t="t" r="r" b="b"/>
              <a:pathLst>
                <a:path w="988" h="1688" extrusionOk="0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95"/>
            <p:cNvSpPr/>
            <p:nvPr/>
          </p:nvSpPr>
          <p:spPr>
            <a:xfrm>
              <a:off x="5363676" y="2019165"/>
              <a:ext cx="133096" cy="34741"/>
            </a:xfrm>
            <a:custGeom>
              <a:avLst/>
              <a:gdLst/>
              <a:ahLst/>
              <a:cxnLst/>
              <a:rect l="l" t="t" r="r" b="b"/>
              <a:pathLst>
                <a:path w="5080" h="1326" extrusionOk="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95"/>
            <p:cNvSpPr/>
            <p:nvPr/>
          </p:nvSpPr>
          <p:spPr>
            <a:xfrm>
              <a:off x="5482939" y="2025977"/>
              <a:ext cx="14331" cy="21379"/>
            </a:xfrm>
            <a:custGeom>
              <a:avLst/>
              <a:gdLst/>
              <a:ahLst/>
              <a:cxnLst/>
              <a:rect l="l" t="t" r="r" b="b"/>
              <a:pathLst>
                <a:path w="547" h="816" extrusionOk="0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95"/>
            <p:cNvSpPr/>
            <p:nvPr/>
          </p:nvSpPr>
          <p:spPr>
            <a:xfrm>
              <a:off x="5584647" y="2123179"/>
              <a:ext cx="26645" cy="52007"/>
            </a:xfrm>
            <a:custGeom>
              <a:avLst/>
              <a:gdLst/>
              <a:ahLst/>
              <a:cxnLst/>
              <a:rect l="l" t="t" r="r" b="b"/>
              <a:pathLst>
                <a:path w="1017" h="1985" extrusionOk="0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95"/>
            <p:cNvSpPr/>
            <p:nvPr/>
          </p:nvSpPr>
          <p:spPr>
            <a:xfrm>
              <a:off x="5592429" y="2123913"/>
              <a:ext cx="18366" cy="51011"/>
            </a:xfrm>
            <a:custGeom>
              <a:avLst/>
              <a:gdLst/>
              <a:ahLst/>
              <a:cxnLst/>
              <a:rect l="l" t="t" r="r" b="b"/>
              <a:pathLst>
                <a:path w="701" h="1947" extrusionOk="0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95"/>
            <p:cNvSpPr/>
            <p:nvPr/>
          </p:nvSpPr>
          <p:spPr>
            <a:xfrm>
              <a:off x="5526378" y="2019165"/>
              <a:ext cx="133096" cy="34558"/>
            </a:xfrm>
            <a:custGeom>
              <a:avLst/>
              <a:gdLst/>
              <a:ahLst/>
              <a:cxnLst/>
              <a:rect l="l" t="t" r="r" b="b"/>
              <a:pathLst>
                <a:path w="5080" h="1319" extrusionOk="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95"/>
            <p:cNvSpPr/>
            <p:nvPr/>
          </p:nvSpPr>
          <p:spPr>
            <a:xfrm>
              <a:off x="5526143" y="2025977"/>
              <a:ext cx="14593" cy="21379"/>
            </a:xfrm>
            <a:custGeom>
              <a:avLst/>
              <a:gdLst/>
              <a:ahLst/>
              <a:cxnLst/>
              <a:rect l="l" t="t" r="r" b="b"/>
              <a:pathLst>
                <a:path w="557" h="816" extrusionOk="0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95"/>
          <p:cNvGrpSpPr/>
          <p:nvPr/>
        </p:nvGrpSpPr>
        <p:grpSpPr>
          <a:xfrm>
            <a:off x="4866596" y="1836625"/>
            <a:ext cx="364180" cy="274812"/>
            <a:chOff x="4870671" y="2017200"/>
            <a:chExt cx="364180" cy="274812"/>
          </a:xfrm>
        </p:grpSpPr>
        <p:sp>
          <p:nvSpPr>
            <p:cNvPr id="10349" name="Google Shape;10349;p95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95"/>
            <p:cNvSpPr/>
            <p:nvPr/>
          </p:nvSpPr>
          <p:spPr>
            <a:xfrm>
              <a:off x="5143151" y="2097058"/>
              <a:ext cx="33667" cy="115280"/>
            </a:xfrm>
            <a:custGeom>
              <a:avLst/>
              <a:gdLst/>
              <a:ahLst/>
              <a:cxnLst/>
              <a:rect l="l" t="t" r="r" b="b"/>
              <a:pathLst>
                <a:path w="1285" h="4400" extrusionOk="0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95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95"/>
            <p:cNvSpPr/>
            <p:nvPr/>
          </p:nvSpPr>
          <p:spPr>
            <a:xfrm>
              <a:off x="4911595" y="2046309"/>
              <a:ext cx="263729" cy="245704"/>
            </a:xfrm>
            <a:custGeom>
              <a:avLst/>
              <a:gdLst/>
              <a:ahLst/>
              <a:cxnLst/>
              <a:rect l="l" t="t" r="r" b="b"/>
              <a:pathLst>
                <a:path w="10066" h="9378" extrusionOk="0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95"/>
            <p:cNvSpPr/>
            <p:nvPr/>
          </p:nvSpPr>
          <p:spPr>
            <a:xfrm>
              <a:off x="4872688" y="2101774"/>
              <a:ext cx="28899" cy="103045"/>
            </a:xfrm>
            <a:custGeom>
              <a:avLst/>
              <a:gdLst/>
              <a:ahLst/>
              <a:cxnLst/>
              <a:rect l="l" t="t" r="r" b="b"/>
              <a:pathLst>
                <a:path w="1103" h="3933" extrusionOk="0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95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95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95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95"/>
            <p:cNvSpPr/>
            <p:nvPr/>
          </p:nvSpPr>
          <p:spPr>
            <a:xfrm>
              <a:off x="5047888" y="2085504"/>
              <a:ext cx="106346" cy="54024"/>
            </a:xfrm>
            <a:custGeom>
              <a:avLst/>
              <a:gdLst/>
              <a:ahLst/>
              <a:cxnLst/>
              <a:rect l="l" t="t" r="r" b="b"/>
              <a:pathLst>
                <a:path w="4059" h="2062" extrusionOk="0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95"/>
            <p:cNvSpPr/>
            <p:nvPr/>
          </p:nvSpPr>
          <p:spPr>
            <a:xfrm>
              <a:off x="5056508" y="2170313"/>
              <a:ext cx="99717" cy="68644"/>
            </a:xfrm>
            <a:custGeom>
              <a:avLst/>
              <a:gdLst/>
              <a:ahLst/>
              <a:cxnLst/>
              <a:rect l="l" t="t" r="r" b="b"/>
              <a:pathLst>
                <a:path w="3806" h="2620" extrusionOk="0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95"/>
            <p:cNvSpPr/>
            <p:nvPr/>
          </p:nvSpPr>
          <p:spPr>
            <a:xfrm>
              <a:off x="5064368" y="2140995"/>
              <a:ext cx="45405" cy="2056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95"/>
            <p:cNvSpPr/>
            <p:nvPr/>
          </p:nvSpPr>
          <p:spPr>
            <a:xfrm>
              <a:off x="5039556" y="2037479"/>
              <a:ext cx="75482" cy="44016"/>
            </a:xfrm>
            <a:custGeom>
              <a:avLst/>
              <a:gdLst/>
              <a:ahLst/>
              <a:cxnLst/>
              <a:rect l="l" t="t" r="r" b="b"/>
              <a:pathLst>
                <a:path w="2881" h="1680" extrusionOk="0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95"/>
            <p:cNvSpPr/>
            <p:nvPr/>
          </p:nvSpPr>
          <p:spPr>
            <a:xfrm>
              <a:off x="5016002" y="2240634"/>
              <a:ext cx="61884" cy="30995"/>
            </a:xfrm>
            <a:custGeom>
              <a:avLst/>
              <a:gdLst/>
              <a:ahLst/>
              <a:cxnLst/>
              <a:rect l="l" t="t" r="r" b="b"/>
              <a:pathLst>
                <a:path w="2362" h="1183" extrusionOk="0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2" name="Google Shape;10362;p95"/>
          <p:cNvGrpSpPr/>
          <p:nvPr/>
        </p:nvGrpSpPr>
        <p:grpSpPr>
          <a:xfrm>
            <a:off x="7140651" y="3174921"/>
            <a:ext cx="260690" cy="362032"/>
            <a:chOff x="7144726" y="3355496"/>
            <a:chExt cx="260690" cy="362032"/>
          </a:xfrm>
        </p:grpSpPr>
        <p:sp>
          <p:nvSpPr>
            <p:cNvPr id="10363" name="Google Shape;10363;p95"/>
            <p:cNvSpPr/>
            <p:nvPr/>
          </p:nvSpPr>
          <p:spPr>
            <a:xfrm>
              <a:off x="7144726" y="3355496"/>
              <a:ext cx="260690" cy="362032"/>
            </a:xfrm>
            <a:custGeom>
              <a:avLst/>
              <a:gdLst/>
              <a:ahLst/>
              <a:cxnLst/>
              <a:rect l="l" t="t" r="r" b="b"/>
              <a:pathLst>
                <a:path w="9950" h="13818" extrusionOk="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95"/>
            <p:cNvSpPr/>
            <p:nvPr/>
          </p:nvSpPr>
          <p:spPr>
            <a:xfrm>
              <a:off x="7232601" y="3355496"/>
              <a:ext cx="172579" cy="330277"/>
            </a:xfrm>
            <a:custGeom>
              <a:avLst/>
              <a:gdLst/>
              <a:ahLst/>
              <a:cxnLst/>
              <a:rect l="l" t="t" r="r" b="b"/>
              <a:pathLst>
                <a:path w="6587" h="12606" extrusionOk="0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95"/>
            <p:cNvSpPr/>
            <p:nvPr/>
          </p:nvSpPr>
          <p:spPr>
            <a:xfrm>
              <a:off x="7302424" y="3660936"/>
              <a:ext cx="85910" cy="52950"/>
            </a:xfrm>
            <a:custGeom>
              <a:avLst/>
              <a:gdLst/>
              <a:ahLst/>
              <a:cxnLst/>
              <a:rect l="l" t="t" r="r" b="b"/>
              <a:pathLst>
                <a:path w="3279" h="2021" extrusionOk="0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95"/>
            <p:cNvSpPr/>
            <p:nvPr/>
          </p:nvSpPr>
          <p:spPr>
            <a:xfrm>
              <a:off x="7161285" y="3661198"/>
              <a:ext cx="84652" cy="52452"/>
            </a:xfrm>
            <a:custGeom>
              <a:avLst/>
              <a:gdLst/>
              <a:ahLst/>
              <a:cxnLst/>
              <a:rect l="l" t="t" r="r" b="b"/>
              <a:pathLst>
                <a:path w="3231" h="2002" extrusionOk="0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95"/>
            <p:cNvSpPr/>
            <p:nvPr/>
          </p:nvSpPr>
          <p:spPr>
            <a:xfrm>
              <a:off x="7175066" y="3655617"/>
              <a:ext cx="71631" cy="39195"/>
            </a:xfrm>
            <a:custGeom>
              <a:avLst/>
              <a:gdLst/>
              <a:ahLst/>
              <a:cxnLst/>
              <a:rect l="l" t="t" r="r" b="b"/>
              <a:pathLst>
                <a:path w="2734" h="1496" extrusionOk="0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95"/>
            <p:cNvSpPr/>
            <p:nvPr/>
          </p:nvSpPr>
          <p:spPr>
            <a:xfrm>
              <a:off x="7302686" y="3655670"/>
              <a:ext cx="72784" cy="39143"/>
            </a:xfrm>
            <a:custGeom>
              <a:avLst/>
              <a:gdLst/>
              <a:ahLst/>
              <a:cxnLst/>
              <a:rect l="l" t="t" r="r" b="b"/>
              <a:pathLst>
                <a:path w="2778" h="1494" extrusionOk="0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9" name="Google Shape;10369;p95"/>
          <p:cNvGrpSpPr/>
          <p:nvPr/>
        </p:nvGrpSpPr>
        <p:grpSpPr>
          <a:xfrm>
            <a:off x="6701644" y="4097476"/>
            <a:ext cx="261712" cy="361770"/>
            <a:chOff x="6705719" y="4278051"/>
            <a:chExt cx="261712" cy="361770"/>
          </a:xfrm>
        </p:grpSpPr>
        <p:sp>
          <p:nvSpPr>
            <p:cNvPr id="10370" name="Google Shape;10370;p95"/>
            <p:cNvSpPr/>
            <p:nvPr/>
          </p:nvSpPr>
          <p:spPr>
            <a:xfrm>
              <a:off x="6863443" y="4340328"/>
              <a:ext cx="14331" cy="32802"/>
            </a:xfrm>
            <a:custGeom>
              <a:avLst/>
              <a:gdLst/>
              <a:ahLst/>
              <a:cxnLst/>
              <a:rect l="l" t="t" r="r" b="b"/>
              <a:pathLst>
                <a:path w="547" h="1252" extrusionOk="0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95"/>
            <p:cNvSpPr/>
            <p:nvPr/>
          </p:nvSpPr>
          <p:spPr>
            <a:xfrm>
              <a:off x="6863443" y="4573875"/>
              <a:ext cx="14331" cy="65945"/>
            </a:xfrm>
            <a:custGeom>
              <a:avLst/>
              <a:gdLst/>
              <a:ahLst/>
              <a:cxnLst/>
              <a:rect l="l" t="t" r="r" b="b"/>
              <a:pathLst>
                <a:path w="547" h="2517" extrusionOk="0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95"/>
            <p:cNvSpPr/>
            <p:nvPr/>
          </p:nvSpPr>
          <p:spPr>
            <a:xfrm>
              <a:off x="6773787" y="4364563"/>
              <a:ext cx="193644" cy="190133"/>
            </a:xfrm>
            <a:custGeom>
              <a:avLst/>
              <a:gdLst/>
              <a:ahLst/>
              <a:cxnLst/>
              <a:rect l="l" t="t" r="r" b="b"/>
              <a:pathLst>
                <a:path w="7391" h="7257" extrusionOk="0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95"/>
            <p:cNvSpPr/>
            <p:nvPr/>
          </p:nvSpPr>
          <p:spPr>
            <a:xfrm>
              <a:off x="6877512" y="4364563"/>
              <a:ext cx="89918" cy="190133"/>
            </a:xfrm>
            <a:custGeom>
              <a:avLst/>
              <a:gdLst/>
              <a:ahLst/>
              <a:cxnLst/>
              <a:rect l="l" t="t" r="r" b="b"/>
              <a:pathLst>
                <a:path w="3432" h="7257" extrusionOk="0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95"/>
            <p:cNvSpPr/>
            <p:nvPr/>
          </p:nvSpPr>
          <p:spPr>
            <a:xfrm>
              <a:off x="6779315" y="4427600"/>
              <a:ext cx="182850" cy="127096"/>
            </a:xfrm>
            <a:custGeom>
              <a:avLst/>
              <a:gdLst/>
              <a:ahLst/>
              <a:cxnLst/>
              <a:rect l="l" t="t" r="r" b="b"/>
              <a:pathLst>
                <a:path w="6979" h="4851" extrusionOk="0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95"/>
            <p:cNvSpPr/>
            <p:nvPr/>
          </p:nvSpPr>
          <p:spPr>
            <a:xfrm>
              <a:off x="6877512" y="4427600"/>
              <a:ext cx="84652" cy="127096"/>
            </a:xfrm>
            <a:custGeom>
              <a:avLst/>
              <a:gdLst/>
              <a:ahLst/>
              <a:cxnLst/>
              <a:rect l="l" t="t" r="r" b="b"/>
              <a:pathLst>
                <a:path w="3231" h="4851" extrusionOk="0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95"/>
            <p:cNvSpPr/>
            <p:nvPr/>
          </p:nvSpPr>
          <p:spPr>
            <a:xfrm>
              <a:off x="6826029" y="4554670"/>
              <a:ext cx="89421" cy="29396"/>
            </a:xfrm>
            <a:custGeom>
              <a:avLst/>
              <a:gdLst/>
              <a:ahLst/>
              <a:cxnLst/>
              <a:rect l="l" t="t" r="r" b="b"/>
              <a:pathLst>
                <a:path w="3413" h="1122" extrusionOk="0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95"/>
            <p:cNvSpPr/>
            <p:nvPr/>
          </p:nvSpPr>
          <p:spPr>
            <a:xfrm>
              <a:off x="6871722" y="4554670"/>
              <a:ext cx="43728" cy="29396"/>
            </a:xfrm>
            <a:custGeom>
              <a:avLst/>
              <a:gdLst/>
              <a:ahLst/>
              <a:cxnLst/>
              <a:rect l="l" t="t" r="r" b="b"/>
              <a:pathLst>
                <a:path w="1669" h="1122" extrusionOk="0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95"/>
            <p:cNvSpPr/>
            <p:nvPr/>
          </p:nvSpPr>
          <p:spPr>
            <a:xfrm>
              <a:off x="6863443" y="4278051"/>
              <a:ext cx="14331" cy="32540"/>
            </a:xfrm>
            <a:custGeom>
              <a:avLst/>
              <a:gdLst/>
              <a:ahLst/>
              <a:cxnLst/>
              <a:rect l="l" t="t" r="r" b="b"/>
              <a:pathLst>
                <a:path w="547" h="1242" extrusionOk="0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95"/>
            <p:cNvSpPr/>
            <p:nvPr/>
          </p:nvSpPr>
          <p:spPr>
            <a:xfrm>
              <a:off x="6705719" y="4296312"/>
              <a:ext cx="200430" cy="343508"/>
            </a:xfrm>
            <a:custGeom>
              <a:avLst/>
              <a:gdLst/>
              <a:ahLst/>
              <a:cxnLst/>
              <a:rect l="l" t="t" r="r" b="b"/>
              <a:pathLst>
                <a:path w="7650" h="13111" extrusionOk="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95"/>
            <p:cNvSpPr/>
            <p:nvPr/>
          </p:nvSpPr>
          <p:spPr>
            <a:xfrm>
              <a:off x="6922367" y="4395689"/>
              <a:ext cx="42811" cy="14358"/>
            </a:xfrm>
            <a:custGeom>
              <a:avLst/>
              <a:gdLst/>
              <a:ahLst/>
              <a:cxnLst/>
              <a:rect l="l" t="t" r="r" b="b"/>
              <a:pathLst>
                <a:path w="1634" h="548" extrusionOk="0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95"/>
            <p:cNvSpPr/>
            <p:nvPr/>
          </p:nvSpPr>
          <p:spPr>
            <a:xfrm>
              <a:off x="6901092" y="4445390"/>
              <a:ext cx="59317" cy="14148"/>
            </a:xfrm>
            <a:custGeom>
              <a:avLst/>
              <a:gdLst/>
              <a:ahLst/>
              <a:cxnLst/>
              <a:rect l="l" t="t" r="r" b="b"/>
              <a:pathLst>
                <a:path w="2264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95"/>
            <p:cNvSpPr/>
            <p:nvPr/>
          </p:nvSpPr>
          <p:spPr>
            <a:xfrm>
              <a:off x="6922445" y="4420526"/>
              <a:ext cx="40217" cy="14148"/>
            </a:xfrm>
            <a:custGeom>
              <a:avLst/>
              <a:gdLst/>
              <a:ahLst/>
              <a:cxnLst/>
              <a:rect l="l" t="t" r="r" b="b"/>
              <a:pathLst>
                <a:path w="1535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95"/>
            <p:cNvSpPr/>
            <p:nvPr/>
          </p:nvSpPr>
          <p:spPr>
            <a:xfrm>
              <a:off x="6922445" y="4470254"/>
              <a:ext cx="35449" cy="14148"/>
            </a:xfrm>
            <a:custGeom>
              <a:avLst/>
              <a:gdLst/>
              <a:ahLst/>
              <a:cxnLst/>
              <a:rect l="l" t="t" r="r" b="b"/>
              <a:pathLst>
                <a:path w="1353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95"/>
            <p:cNvSpPr/>
            <p:nvPr/>
          </p:nvSpPr>
          <p:spPr>
            <a:xfrm>
              <a:off x="6901014" y="4494882"/>
              <a:ext cx="54365" cy="14358"/>
            </a:xfrm>
            <a:custGeom>
              <a:avLst/>
              <a:gdLst/>
              <a:ahLst/>
              <a:cxnLst/>
              <a:rect l="l" t="t" r="r" b="b"/>
              <a:pathLst>
                <a:path w="2075" h="548" extrusionOk="0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5" name="Google Shape;10385;p95"/>
          <p:cNvGrpSpPr/>
          <p:nvPr/>
        </p:nvGrpSpPr>
        <p:grpSpPr>
          <a:xfrm>
            <a:off x="5746575" y="2711077"/>
            <a:ext cx="320216" cy="361403"/>
            <a:chOff x="5750650" y="2891652"/>
            <a:chExt cx="320216" cy="361403"/>
          </a:xfrm>
        </p:grpSpPr>
        <p:sp>
          <p:nvSpPr>
            <p:cNvPr id="10386" name="Google Shape;10386;p95"/>
            <p:cNvSpPr/>
            <p:nvPr/>
          </p:nvSpPr>
          <p:spPr>
            <a:xfrm>
              <a:off x="5750650" y="2891652"/>
              <a:ext cx="196919" cy="193644"/>
            </a:xfrm>
            <a:custGeom>
              <a:avLst/>
              <a:gdLst/>
              <a:ahLst/>
              <a:cxnLst/>
              <a:rect l="l" t="t" r="r" b="b"/>
              <a:pathLst>
                <a:path w="7516" h="7391" extrusionOk="0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95"/>
            <p:cNvSpPr/>
            <p:nvPr/>
          </p:nvSpPr>
          <p:spPr>
            <a:xfrm>
              <a:off x="5847590" y="2891652"/>
              <a:ext cx="99979" cy="193644"/>
            </a:xfrm>
            <a:custGeom>
              <a:avLst/>
              <a:gdLst/>
              <a:ahLst/>
              <a:cxnLst/>
              <a:rect l="l" t="t" r="r" b="b"/>
              <a:pathLst>
                <a:path w="3816" h="7391" extrusionOk="0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95"/>
            <p:cNvSpPr/>
            <p:nvPr/>
          </p:nvSpPr>
          <p:spPr>
            <a:xfrm>
              <a:off x="5753428" y="2930821"/>
              <a:ext cx="191129" cy="154475"/>
            </a:xfrm>
            <a:custGeom>
              <a:avLst/>
              <a:gdLst/>
              <a:ahLst/>
              <a:cxnLst/>
              <a:rect l="l" t="t" r="r" b="b"/>
              <a:pathLst>
                <a:path w="7295" h="5896" extrusionOk="0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95"/>
            <p:cNvSpPr/>
            <p:nvPr/>
          </p:nvSpPr>
          <p:spPr>
            <a:xfrm>
              <a:off x="5847852" y="2930821"/>
              <a:ext cx="96966" cy="154475"/>
            </a:xfrm>
            <a:custGeom>
              <a:avLst/>
              <a:gdLst/>
              <a:ahLst/>
              <a:cxnLst/>
              <a:rect l="l" t="t" r="r" b="b"/>
              <a:pathLst>
                <a:path w="3701" h="5896" extrusionOk="0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95"/>
            <p:cNvSpPr/>
            <p:nvPr/>
          </p:nvSpPr>
          <p:spPr>
            <a:xfrm>
              <a:off x="5803653" y="3085270"/>
              <a:ext cx="90940" cy="29920"/>
            </a:xfrm>
            <a:custGeom>
              <a:avLst/>
              <a:gdLst/>
              <a:ahLst/>
              <a:cxnLst/>
              <a:rect l="l" t="t" r="r" b="b"/>
              <a:pathLst>
                <a:path w="3471" h="1142" extrusionOk="0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95"/>
            <p:cNvSpPr/>
            <p:nvPr/>
          </p:nvSpPr>
          <p:spPr>
            <a:xfrm>
              <a:off x="5847093" y="3085270"/>
              <a:ext cx="47501" cy="29920"/>
            </a:xfrm>
            <a:custGeom>
              <a:avLst/>
              <a:gdLst/>
              <a:ahLst/>
              <a:cxnLst/>
              <a:rect l="l" t="t" r="r" b="b"/>
              <a:pathLst>
                <a:path w="1813" h="1142" extrusionOk="0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95"/>
            <p:cNvSpPr/>
            <p:nvPr/>
          </p:nvSpPr>
          <p:spPr>
            <a:xfrm>
              <a:off x="6041470" y="2936611"/>
              <a:ext cx="14331" cy="56016"/>
            </a:xfrm>
            <a:custGeom>
              <a:avLst/>
              <a:gdLst/>
              <a:ahLst/>
              <a:cxnLst/>
              <a:rect l="l" t="t" r="r" b="b"/>
              <a:pathLst>
                <a:path w="547" h="2138" extrusionOk="0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95"/>
            <p:cNvSpPr/>
            <p:nvPr/>
          </p:nvSpPr>
          <p:spPr>
            <a:xfrm>
              <a:off x="6026405" y="2971247"/>
              <a:ext cx="44226" cy="94451"/>
            </a:xfrm>
            <a:custGeom>
              <a:avLst/>
              <a:gdLst/>
              <a:ahLst/>
              <a:cxnLst/>
              <a:rect l="l" t="t" r="r" b="b"/>
              <a:pathLst>
                <a:path w="1688" h="3605" extrusionOk="0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95"/>
            <p:cNvSpPr/>
            <p:nvPr/>
          </p:nvSpPr>
          <p:spPr>
            <a:xfrm>
              <a:off x="6038955" y="2971247"/>
              <a:ext cx="31912" cy="94215"/>
            </a:xfrm>
            <a:custGeom>
              <a:avLst/>
              <a:gdLst/>
              <a:ahLst/>
              <a:cxnLst/>
              <a:rect l="l" t="t" r="r" b="b"/>
              <a:pathLst>
                <a:path w="1218" h="3596" extrusionOk="0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95"/>
            <p:cNvSpPr/>
            <p:nvPr/>
          </p:nvSpPr>
          <p:spPr>
            <a:xfrm>
              <a:off x="5841826" y="3065934"/>
              <a:ext cx="212718" cy="187120"/>
            </a:xfrm>
            <a:custGeom>
              <a:avLst/>
              <a:gdLst/>
              <a:ahLst/>
              <a:cxnLst/>
              <a:rect l="l" t="t" r="r" b="b"/>
              <a:pathLst>
                <a:path w="8119" h="7142" extrusionOk="0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95"/>
            <p:cNvSpPr/>
            <p:nvPr/>
          </p:nvSpPr>
          <p:spPr>
            <a:xfrm>
              <a:off x="5908610" y="2923511"/>
              <a:ext cx="36706" cy="14384"/>
            </a:xfrm>
            <a:custGeom>
              <a:avLst/>
              <a:gdLst/>
              <a:ahLst/>
              <a:cxnLst/>
              <a:rect l="l" t="t" r="r" b="b"/>
              <a:pathLst>
                <a:path w="1401" h="549" extrusionOk="0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95"/>
            <p:cNvSpPr/>
            <p:nvPr/>
          </p:nvSpPr>
          <p:spPr>
            <a:xfrm>
              <a:off x="5886917" y="2973998"/>
              <a:ext cx="53369" cy="14620"/>
            </a:xfrm>
            <a:custGeom>
              <a:avLst/>
              <a:gdLst/>
              <a:ahLst/>
              <a:cxnLst/>
              <a:rect l="l" t="t" r="r" b="b"/>
              <a:pathLst>
                <a:path w="2037" h="558" extrusionOk="0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95"/>
            <p:cNvSpPr/>
            <p:nvPr/>
          </p:nvSpPr>
          <p:spPr>
            <a:xfrm>
              <a:off x="5908532" y="2948637"/>
              <a:ext cx="34270" cy="14646"/>
            </a:xfrm>
            <a:custGeom>
              <a:avLst/>
              <a:gdLst/>
              <a:ahLst/>
              <a:cxnLst/>
              <a:rect l="l" t="t" r="r" b="b"/>
              <a:pathLst>
                <a:path w="1308" h="559" extrusionOk="0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95"/>
            <p:cNvSpPr/>
            <p:nvPr/>
          </p:nvSpPr>
          <p:spPr>
            <a:xfrm>
              <a:off x="5908532" y="2999124"/>
              <a:ext cx="29501" cy="14620"/>
            </a:xfrm>
            <a:custGeom>
              <a:avLst/>
              <a:gdLst/>
              <a:ahLst/>
              <a:cxnLst/>
              <a:rect l="l" t="t" r="r" b="b"/>
              <a:pathLst>
                <a:path w="1126" h="558" extrusionOk="0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95"/>
            <p:cNvSpPr/>
            <p:nvPr/>
          </p:nvSpPr>
          <p:spPr>
            <a:xfrm>
              <a:off x="5886995" y="3024459"/>
              <a:ext cx="48522" cy="14410"/>
            </a:xfrm>
            <a:custGeom>
              <a:avLst/>
              <a:gdLst/>
              <a:ahLst/>
              <a:cxnLst/>
              <a:rect l="l" t="t" r="r" b="b"/>
              <a:pathLst>
                <a:path w="1852" h="550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1" name="Google Shape;10401;p95"/>
          <p:cNvGrpSpPr/>
          <p:nvPr/>
        </p:nvGrpSpPr>
        <p:grpSpPr>
          <a:xfrm>
            <a:off x="6653934" y="2710815"/>
            <a:ext cx="315972" cy="361927"/>
            <a:chOff x="6658009" y="2891390"/>
            <a:chExt cx="315972" cy="361927"/>
          </a:xfrm>
        </p:grpSpPr>
        <p:sp>
          <p:nvSpPr>
            <p:cNvPr id="10402" name="Google Shape;10402;p95"/>
            <p:cNvSpPr/>
            <p:nvPr/>
          </p:nvSpPr>
          <p:spPr>
            <a:xfrm>
              <a:off x="6658009" y="2891390"/>
              <a:ext cx="315972" cy="361927"/>
            </a:xfrm>
            <a:custGeom>
              <a:avLst/>
              <a:gdLst/>
              <a:ahLst/>
              <a:cxnLst/>
              <a:rect l="l" t="t" r="r" b="b"/>
              <a:pathLst>
                <a:path w="12060" h="13814" extrusionOk="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95"/>
            <p:cNvSpPr/>
            <p:nvPr/>
          </p:nvSpPr>
          <p:spPr>
            <a:xfrm>
              <a:off x="6658507" y="2921284"/>
              <a:ext cx="315474" cy="332033"/>
            </a:xfrm>
            <a:custGeom>
              <a:avLst/>
              <a:gdLst/>
              <a:ahLst/>
              <a:cxnLst/>
              <a:rect l="l" t="t" r="r" b="b"/>
              <a:pathLst>
                <a:path w="12041" h="12673" extrusionOk="0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95"/>
            <p:cNvSpPr/>
            <p:nvPr/>
          </p:nvSpPr>
          <p:spPr>
            <a:xfrm>
              <a:off x="6742897" y="2928567"/>
              <a:ext cx="146432" cy="55780"/>
            </a:xfrm>
            <a:custGeom>
              <a:avLst/>
              <a:gdLst/>
              <a:ahLst/>
              <a:cxnLst/>
              <a:rect l="l" t="t" r="r" b="b"/>
              <a:pathLst>
                <a:path w="5589" h="2129" extrusionOk="0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95"/>
            <p:cNvSpPr/>
            <p:nvPr/>
          </p:nvSpPr>
          <p:spPr>
            <a:xfrm>
              <a:off x="6836562" y="2928567"/>
              <a:ext cx="52767" cy="55780"/>
            </a:xfrm>
            <a:custGeom>
              <a:avLst/>
              <a:gdLst/>
              <a:ahLst/>
              <a:cxnLst/>
              <a:rect l="l" t="t" r="r" b="b"/>
              <a:pathLst>
                <a:path w="2014" h="2129" extrusionOk="0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95"/>
            <p:cNvSpPr/>
            <p:nvPr/>
          </p:nvSpPr>
          <p:spPr>
            <a:xfrm>
              <a:off x="6810702" y="3035856"/>
              <a:ext cx="11083" cy="162702"/>
            </a:xfrm>
            <a:custGeom>
              <a:avLst/>
              <a:gdLst/>
              <a:ahLst/>
              <a:cxnLst/>
              <a:rect l="l" t="t" r="r" b="b"/>
              <a:pathLst>
                <a:path w="423" h="6210" extrusionOk="0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95"/>
            <p:cNvSpPr/>
            <p:nvPr/>
          </p:nvSpPr>
          <p:spPr>
            <a:xfrm>
              <a:off x="6724059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95"/>
            <p:cNvSpPr/>
            <p:nvPr/>
          </p:nvSpPr>
          <p:spPr>
            <a:xfrm>
              <a:off x="6897346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9" name="Google Shape;10409;p95"/>
          <p:cNvGrpSpPr/>
          <p:nvPr/>
        </p:nvGrpSpPr>
        <p:grpSpPr>
          <a:xfrm>
            <a:off x="6199390" y="2710631"/>
            <a:ext cx="320478" cy="362110"/>
            <a:chOff x="6203465" y="2891206"/>
            <a:chExt cx="320478" cy="362110"/>
          </a:xfrm>
        </p:grpSpPr>
        <p:sp>
          <p:nvSpPr>
            <p:cNvPr id="10410" name="Google Shape;10410;p95"/>
            <p:cNvSpPr/>
            <p:nvPr/>
          </p:nvSpPr>
          <p:spPr>
            <a:xfrm>
              <a:off x="6203465" y="2902158"/>
              <a:ext cx="320478" cy="351159"/>
            </a:xfrm>
            <a:custGeom>
              <a:avLst/>
              <a:gdLst/>
              <a:ahLst/>
              <a:cxnLst/>
              <a:rect l="l" t="t" r="r" b="b"/>
              <a:pathLst>
                <a:path w="12232" h="13403" extrusionOk="0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95"/>
            <p:cNvSpPr/>
            <p:nvPr/>
          </p:nvSpPr>
          <p:spPr>
            <a:xfrm>
              <a:off x="6286833" y="2902132"/>
              <a:ext cx="184867" cy="71159"/>
            </a:xfrm>
            <a:custGeom>
              <a:avLst/>
              <a:gdLst/>
              <a:ahLst/>
              <a:cxnLst/>
              <a:rect l="l" t="t" r="r" b="b"/>
              <a:pathLst>
                <a:path w="7056" h="2716" extrusionOk="0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95"/>
            <p:cNvSpPr/>
            <p:nvPr/>
          </p:nvSpPr>
          <p:spPr>
            <a:xfrm>
              <a:off x="6457107" y="2973265"/>
              <a:ext cx="57771" cy="131865"/>
            </a:xfrm>
            <a:custGeom>
              <a:avLst/>
              <a:gdLst/>
              <a:ahLst/>
              <a:cxnLst/>
              <a:rect l="l" t="t" r="r" b="b"/>
              <a:pathLst>
                <a:path w="2205" h="5033" extrusionOk="0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95"/>
            <p:cNvSpPr/>
            <p:nvPr/>
          </p:nvSpPr>
          <p:spPr>
            <a:xfrm>
              <a:off x="6423807" y="2891206"/>
              <a:ext cx="97988" cy="103752"/>
            </a:xfrm>
            <a:custGeom>
              <a:avLst/>
              <a:gdLst/>
              <a:ahLst/>
              <a:cxnLst/>
              <a:rect l="l" t="t" r="r" b="b"/>
              <a:pathLst>
                <a:path w="3740" h="3960" extrusionOk="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95"/>
            <p:cNvSpPr/>
            <p:nvPr/>
          </p:nvSpPr>
          <p:spPr>
            <a:xfrm>
              <a:off x="6396087" y="2978085"/>
              <a:ext cx="33405" cy="38907"/>
            </a:xfrm>
            <a:custGeom>
              <a:avLst/>
              <a:gdLst/>
              <a:ahLst/>
              <a:cxnLst/>
              <a:rect l="l" t="t" r="r" b="b"/>
              <a:pathLst>
                <a:path w="1275" h="1485" extrusionOk="0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5" name="Google Shape;10415;p95"/>
          <p:cNvGrpSpPr/>
          <p:nvPr/>
        </p:nvGrpSpPr>
        <p:grpSpPr>
          <a:xfrm>
            <a:off x="7563205" y="2710684"/>
            <a:ext cx="307116" cy="362294"/>
            <a:chOff x="7567280" y="2891259"/>
            <a:chExt cx="307116" cy="362294"/>
          </a:xfrm>
        </p:grpSpPr>
        <p:sp>
          <p:nvSpPr>
            <p:cNvPr id="10416" name="Google Shape;10416;p95"/>
            <p:cNvSpPr/>
            <p:nvPr/>
          </p:nvSpPr>
          <p:spPr>
            <a:xfrm>
              <a:off x="7612082" y="2891337"/>
              <a:ext cx="217250" cy="207006"/>
            </a:xfrm>
            <a:custGeom>
              <a:avLst/>
              <a:gdLst/>
              <a:ahLst/>
              <a:cxnLst/>
              <a:rect l="l" t="t" r="r" b="b"/>
              <a:pathLst>
                <a:path w="8292" h="7901" extrusionOk="0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95"/>
            <p:cNvSpPr/>
            <p:nvPr/>
          </p:nvSpPr>
          <p:spPr>
            <a:xfrm>
              <a:off x="7677870" y="3190698"/>
              <a:ext cx="85936" cy="62618"/>
            </a:xfrm>
            <a:custGeom>
              <a:avLst/>
              <a:gdLst/>
              <a:ahLst/>
              <a:cxnLst/>
              <a:rect l="l" t="t" r="r" b="b"/>
              <a:pathLst>
                <a:path w="3280" h="2390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95"/>
            <p:cNvSpPr/>
            <p:nvPr/>
          </p:nvSpPr>
          <p:spPr>
            <a:xfrm>
              <a:off x="7644229" y="2891285"/>
              <a:ext cx="63299" cy="21091"/>
            </a:xfrm>
            <a:custGeom>
              <a:avLst/>
              <a:gdLst/>
              <a:ahLst/>
              <a:cxnLst/>
              <a:rect l="l" t="t" r="r" b="b"/>
              <a:pathLst>
                <a:path w="2416" h="805" extrusionOk="0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95"/>
            <p:cNvSpPr/>
            <p:nvPr/>
          </p:nvSpPr>
          <p:spPr>
            <a:xfrm>
              <a:off x="7707502" y="2891259"/>
              <a:ext cx="121830" cy="207268"/>
            </a:xfrm>
            <a:custGeom>
              <a:avLst/>
              <a:gdLst/>
              <a:ahLst/>
              <a:cxnLst/>
              <a:rect l="l" t="t" r="r" b="b"/>
              <a:pathLst>
                <a:path w="4650" h="7911" extrusionOk="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95"/>
            <p:cNvSpPr/>
            <p:nvPr/>
          </p:nvSpPr>
          <p:spPr>
            <a:xfrm>
              <a:off x="7707502" y="3190751"/>
              <a:ext cx="56304" cy="62801"/>
            </a:xfrm>
            <a:custGeom>
              <a:avLst/>
              <a:gdLst/>
              <a:ahLst/>
              <a:cxnLst/>
              <a:rect l="l" t="t" r="r" b="b"/>
              <a:pathLst>
                <a:path w="2149" h="2397" extrusionOk="0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95"/>
            <p:cNvSpPr/>
            <p:nvPr/>
          </p:nvSpPr>
          <p:spPr>
            <a:xfrm>
              <a:off x="7677870" y="3190698"/>
              <a:ext cx="85936" cy="28191"/>
            </a:xfrm>
            <a:custGeom>
              <a:avLst/>
              <a:gdLst/>
              <a:ahLst/>
              <a:cxnLst/>
              <a:rect l="l" t="t" r="r" b="b"/>
              <a:pathLst>
                <a:path w="3280" h="1076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95"/>
            <p:cNvSpPr/>
            <p:nvPr/>
          </p:nvSpPr>
          <p:spPr>
            <a:xfrm>
              <a:off x="7669958" y="3221588"/>
              <a:ext cx="99874" cy="17397"/>
            </a:xfrm>
            <a:custGeom>
              <a:avLst/>
              <a:gdLst/>
              <a:ahLst/>
              <a:cxnLst/>
              <a:rect l="l" t="t" r="r" b="b"/>
              <a:pathLst>
                <a:path w="3812" h="664" extrusionOk="0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95"/>
            <p:cNvSpPr/>
            <p:nvPr/>
          </p:nvSpPr>
          <p:spPr>
            <a:xfrm>
              <a:off x="7669958" y="3012879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95"/>
            <p:cNvSpPr/>
            <p:nvPr/>
          </p:nvSpPr>
          <p:spPr>
            <a:xfrm>
              <a:off x="7670010" y="3041070"/>
              <a:ext cx="99822" cy="17423"/>
            </a:xfrm>
            <a:custGeom>
              <a:avLst/>
              <a:gdLst/>
              <a:ahLst/>
              <a:cxnLst/>
              <a:rect l="l" t="t" r="r" b="b"/>
              <a:pathLst>
                <a:path w="3810" h="665" extrusionOk="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95"/>
            <p:cNvSpPr/>
            <p:nvPr/>
          </p:nvSpPr>
          <p:spPr>
            <a:xfrm>
              <a:off x="7669958" y="3066615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95"/>
            <p:cNvSpPr/>
            <p:nvPr/>
          </p:nvSpPr>
          <p:spPr>
            <a:xfrm>
              <a:off x="7567280" y="2994880"/>
              <a:ext cx="307116" cy="226368"/>
            </a:xfrm>
            <a:custGeom>
              <a:avLst/>
              <a:gdLst/>
              <a:ahLst/>
              <a:cxnLst/>
              <a:rect l="l" t="t" r="r" b="b"/>
              <a:pathLst>
                <a:path w="11722" h="8640" extrusionOk="0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95"/>
            <p:cNvSpPr/>
            <p:nvPr/>
          </p:nvSpPr>
          <p:spPr>
            <a:xfrm>
              <a:off x="7568144" y="3019717"/>
              <a:ext cx="305151" cy="201530"/>
            </a:xfrm>
            <a:custGeom>
              <a:avLst/>
              <a:gdLst/>
              <a:ahLst/>
              <a:cxnLst/>
              <a:rect l="l" t="t" r="r" b="b"/>
              <a:pathLst>
                <a:path w="11647" h="7692" extrusionOk="0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95"/>
          <p:cNvGrpSpPr/>
          <p:nvPr/>
        </p:nvGrpSpPr>
        <p:grpSpPr>
          <a:xfrm>
            <a:off x="7108504" y="2710946"/>
            <a:ext cx="338556" cy="361534"/>
            <a:chOff x="7112579" y="2891521"/>
            <a:chExt cx="338556" cy="361534"/>
          </a:xfrm>
        </p:grpSpPr>
        <p:sp>
          <p:nvSpPr>
            <p:cNvPr id="10429" name="Google Shape;10429;p95"/>
            <p:cNvSpPr/>
            <p:nvPr/>
          </p:nvSpPr>
          <p:spPr>
            <a:xfrm>
              <a:off x="7112579" y="2891521"/>
              <a:ext cx="312671" cy="361534"/>
            </a:xfrm>
            <a:custGeom>
              <a:avLst/>
              <a:gdLst/>
              <a:ahLst/>
              <a:cxnLst/>
              <a:rect l="l" t="t" r="r" b="b"/>
              <a:pathLst>
                <a:path w="11934" h="13799" extrusionOk="0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95"/>
            <p:cNvSpPr/>
            <p:nvPr/>
          </p:nvSpPr>
          <p:spPr>
            <a:xfrm>
              <a:off x="7302424" y="2891783"/>
              <a:ext cx="148711" cy="361272"/>
            </a:xfrm>
            <a:custGeom>
              <a:avLst/>
              <a:gdLst/>
              <a:ahLst/>
              <a:cxnLst/>
              <a:rect l="l" t="t" r="r" b="b"/>
              <a:pathLst>
                <a:path w="5676" h="13789" extrusionOk="0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1" name="Google Shape;10431;p95"/>
          <p:cNvGrpSpPr/>
          <p:nvPr/>
        </p:nvGrpSpPr>
        <p:grpSpPr>
          <a:xfrm>
            <a:off x="7151184" y="3624461"/>
            <a:ext cx="207478" cy="361272"/>
            <a:chOff x="7155259" y="3805036"/>
            <a:chExt cx="207478" cy="361272"/>
          </a:xfrm>
        </p:grpSpPr>
        <p:sp>
          <p:nvSpPr>
            <p:cNvPr id="10432" name="Google Shape;10432;p95"/>
            <p:cNvSpPr/>
            <p:nvPr/>
          </p:nvSpPr>
          <p:spPr>
            <a:xfrm>
              <a:off x="7178865" y="3839175"/>
              <a:ext cx="160265" cy="144179"/>
            </a:xfrm>
            <a:custGeom>
              <a:avLst/>
              <a:gdLst/>
              <a:ahLst/>
              <a:cxnLst/>
              <a:rect l="l" t="t" r="r" b="b"/>
              <a:pathLst>
                <a:path w="6117" h="5503" extrusionOk="0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95"/>
            <p:cNvSpPr/>
            <p:nvPr/>
          </p:nvSpPr>
          <p:spPr>
            <a:xfrm>
              <a:off x="7281071" y="3839175"/>
              <a:ext cx="58059" cy="144179"/>
            </a:xfrm>
            <a:custGeom>
              <a:avLst/>
              <a:gdLst/>
              <a:ahLst/>
              <a:cxnLst/>
              <a:rect l="l" t="t" r="r" b="b"/>
              <a:pathLst>
                <a:path w="2216" h="5503" extrusionOk="0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95"/>
            <p:cNvSpPr/>
            <p:nvPr/>
          </p:nvSpPr>
          <p:spPr>
            <a:xfrm>
              <a:off x="7204488" y="3805036"/>
              <a:ext cx="108756" cy="54417"/>
            </a:xfrm>
            <a:custGeom>
              <a:avLst/>
              <a:gdLst/>
              <a:ahLst/>
              <a:cxnLst/>
              <a:rect l="l" t="t" r="r" b="b"/>
              <a:pathLst>
                <a:path w="4151" h="2077" extrusionOk="0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95"/>
            <p:cNvSpPr/>
            <p:nvPr/>
          </p:nvSpPr>
          <p:spPr>
            <a:xfrm>
              <a:off x="7275805" y="3809307"/>
              <a:ext cx="37440" cy="50252"/>
            </a:xfrm>
            <a:custGeom>
              <a:avLst/>
              <a:gdLst/>
              <a:ahLst/>
              <a:cxnLst/>
              <a:rect l="l" t="t" r="r" b="b"/>
              <a:pathLst>
                <a:path w="1429" h="1918" extrusionOk="0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95"/>
            <p:cNvSpPr/>
            <p:nvPr/>
          </p:nvSpPr>
          <p:spPr>
            <a:xfrm>
              <a:off x="7243815" y="3815568"/>
              <a:ext cx="30104" cy="24707"/>
            </a:xfrm>
            <a:custGeom>
              <a:avLst/>
              <a:gdLst/>
              <a:ahLst/>
              <a:cxnLst/>
              <a:rect l="l" t="t" r="r" b="b"/>
              <a:pathLst>
                <a:path w="1149" h="943" extrusionOk="0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95"/>
            <p:cNvSpPr/>
            <p:nvPr/>
          </p:nvSpPr>
          <p:spPr>
            <a:xfrm>
              <a:off x="7155259" y="3970515"/>
              <a:ext cx="207216" cy="195793"/>
            </a:xfrm>
            <a:custGeom>
              <a:avLst/>
              <a:gdLst/>
              <a:ahLst/>
              <a:cxnLst/>
              <a:rect l="l" t="t" r="r" b="b"/>
              <a:pathLst>
                <a:path w="7909" h="7473" extrusionOk="0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95"/>
            <p:cNvSpPr/>
            <p:nvPr/>
          </p:nvSpPr>
          <p:spPr>
            <a:xfrm>
              <a:off x="7239151" y="3970515"/>
              <a:ext cx="6550" cy="4297"/>
            </a:xfrm>
            <a:custGeom>
              <a:avLst/>
              <a:gdLst/>
              <a:ahLst/>
              <a:cxnLst/>
              <a:rect l="l" t="t" r="r" b="b"/>
              <a:pathLst>
                <a:path w="250" h="164" extrusionOk="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95"/>
            <p:cNvSpPr/>
            <p:nvPr/>
          </p:nvSpPr>
          <p:spPr>
            <a:xfrm>
              <a:off x="7245675" y="3970515"/>
              <a:ext cx="117062" cy="195766"/>
            </a:xfrm>
            <a:custGeom>
              <a:avLst/>
              <a:gdLst/>
              <a:ahLst/>
              <a:cxnLst/>
              <a:rect l="l" t="t" r="r" b="b"/>
              <a:pathLst>
                <a:path w="4468" h="7472" extrusionOk="0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95"/>
            <p:cNvSpPr/>
            <p:nvPr/>
          </p:nvSpPr>
          <p:spPr>
            <a:xfrm>
              <a:off x="7221571" y="3970515"/>
              <a:ext cx="73098" cy="84285"/>
            </a:xfrm>
            <a:custGeom>
              <a:avLst/>
              <a:gdLst/>
              <a:ahLst/>
              <a:cxnLst/>
              <a:rect l="l" t="t" r="r" b="b"/>
              <a:pathLst>
                <a:path w="2790" h="3217" extrusionOk="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95"/>
            <p:cNvSpPr/>
            <p:nvPr/>
          </p:nvSpPr>
          <p:spPr>
            <a:xfrm>
              <a:off x="7239151" y="3970515"/>
              <a:ext cx="39693" cy="19362"/>
            </a:xfrm>
            <a:custGeom>
              <a:avLst/>
              <a:gdLst/>
              <a:ahLst/>
              <a:cxnLst/>
              <a:rect l="l" t="t" r="r" b="b"/>
              <a:pathLst>
                <a:path w="1515" h="739" extrusionOk="0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95"/>
            <p:cNvSpPr/>
            <p:nvPr/>
          </p:nvSpPr>
          <p:spPr>
            <a:xfrm>
              <a:off x="7210017" y="3869069"/>
              <a:ext cx="97962" cy="110774"/>
            </a:xfrm>
            <a:custGeom>
              <a:avLst/>
              <a:gdLst/>
              <a:ahLst/>
              <a:cxnLst/>
              <a:rect l="l" t="t" r="r" b="b"/>
              <a:pathLst>
                <a:path w="3739" h="4228" extrusionOk="0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95"/>
            <p:cNvSpPr/>
            <p:nvPr/>
          </p:nvSpPr>
          <p:spPr>
            <a:xfrm>
              <a:off x="7261735" y="3869069"/>
              <a:ext cx="46243" cy="112031"/>
            </a:xfrm>
            <a:custGeom>
              <a:avLst/>
              <a:gdLst/>
              <a:ahLst/>
              <a:cxnLst/>
              <a:rect l="l" t="t" r="r" b="b"/>
              <a:pathLst>
                <a:path w="1765" h="4276" extrusionOk="0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4" name="Google Shape;10444;p95"/>
          <p:cNvGrpSpPr/>
          <p:nvPr/>
        </p:nvGrpSpPr>
        <p:grpSpPr>
          <a:xfrm>
            <a:off x="4911293" y="2710815"/>
            <a:ext cx="182850" cy="361927"/>
            <a:chOff x="4915368" y="2891390"/>
            <a:chExt cx="182850" cy="361927"/>
          </a:xfrm>
        </p:grpSpPr>
        <p:sp>
          <p:nvSpPr>
            <p:cNvPr id="10445" name="Google Shape;10445;p95"/>
            <p:cNvSpPr/>
            <p:nvPr/>
          </p:nvSpPr>
          <p:spPr>
            <a:xfrm>
              <a:off x="4940992" y="2925292"/>
              <a:ext cx="131367" cy="326504"/>
            </a:xfrm>
            <a:custGeom>
              <a:avLst/>
              <a:gdLst/>
              <a:ahLst/>
              <a:cxnLst/>
              <a:rect l="l" t="t" r="r" b="b"/>
              <a:pathLst>
                <a:path w="5014" h="12462" extrusionOk="0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95"/>
            <p:cNvSpPr/>
            <p:nvPr/>
          </p:nvSpPr>
          <p:spPr>
            <a:xfrm>
              <a:off x="4991977" y="2925292"/>
              <a:ext cx="80644" cy="328024"/>
            </a:xfrm>
            <a:custGeom>
              <a:avLst/>
              <a:gdLst/>
              <a:ahLst/>
              <a:cxnLst/>
              <a:rect l="l" t="t" r="r" b="b"/>
              <a:pathLst>
                <a:path w="3078" h="12520" extrusionOk="0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95"/>
            <p:cNvSpPr/>
            <p:nvPr/>
          </p:nvSpPr>
          <p:spPr>
            <a:xfrm>
              <a:off x="4940992" y="3044345"/>
              <a:ext cx="131367" cy="208971"/>
            </a:xfrm>
            <a:custGeom>
              <a:avLst/>
              <a:gdLst/>
              <a:ahLst/>
              <a:cxnLst/>
              <a:rect l="l" t="t" r="r" b="b"/>
              <a:pathLst>
                <a:path w="5014" h="7976" extrusionOk="0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95"/>
            <p:cNvSpPr/>
            <p:nvPr/>
          </p:nvSpPr>
          <p:spPr>
            <a:xfrm>
              <a:off x="4991977" y="3048852"/>
              <a:ext cx="80382" cy="203443"/>
            </a:xfrm>
            <a:custGeom>
              <a:avLst/>
              <a:gdLst/>
              <a:ahLst/>
              <a:cxnLst/>
              <a:rect l="l" t="t" r="r" b="b"/>
              <a:pathLst>
                <a:path w="3068" h="7765" extrusionOk="0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95"/>
            <p:cNvSpPr/>
            <p:nvPr/>
          </p:nvSpPr>
          <p:spPr>
            <a:xfrm>
              <a:off x="4963838" y="3076493"/>
              <a:ext cx="19624" cy="16558"/>
            </a:xfrm>
            <a:custGeom>
              <a:avLst/>
              <a:gdLst/>
              <a:ahLst/>
              <a:cxnLst/>
              <a:rect l="l" t="t" r="r" b="b"/>
              <a:pathLst>
                <a:path w="749" h="632" extrusionOk="0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95"/>
            <p:cNvSpPr/>
            <p:nvPr/>
          </p:nvSpPr>
          <p:spPr>
            <a:xfrm>
              <a:off x="5030386" y="3100099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95"/>
            <p:cNvSpPr/>
            <p:nvPr/>
          </p:nvSpPr>
          <p:spPr>
            <a:xfrm>
              <a:off x="4980921" y="3202803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95"/>
            <p:cNvSpPr/>
            <p:nvPr/>
          </p:nvSpPr>
          <p:spPr>
            <a:xfrm>
              <a:off x="5030386" y="3171651"/>
              <a:ext cx="16847" cy="14698"/>
            </a:xfrm>
            <a:custGeom>
              <a:avLst/>
              <a:gdLst/>
              <a:ahLst/>
              <a:cxnLst/>
              <a:rect l="l" t="t" r="r" b="b"/>
              <a:pathLst>
                <a:path w="643" h="561" extrusionOk="0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95"/>
            <p:cNvSpPr/>
            <p:nvPr/>
          </p:nvSpPr>
          <p:spPr>
            <a:xfrm>
              <a:off x="4974135" y="3132246"/>
              <a:ext cx="20357" cy="17397"/>
            </a:xfrm>
            <a:custGeom>
              <a:avLst/>
              <a:gdLst/>
              <a:ahLst/>
              <a:cxnLst/>
              <a:rect l="l" t="t" r="r" b="b"/>
              <a:pathLst>
                <a:path w="777" h="664" extrusionOk="0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95"/>
            <p:cNvSpPr/>
            <p:nvPr/>
          </p:nvSpPr>
          <p:spPr>
            <a:xfrm>
              <a:off x="4915368" y="2891390"/>
              <a:ext cx="182850" cy="33693"/>
            </a:xfrm>
            <a:custGeom>
              <a:avLst/>
              <a:gdLst/>
              <a:ahLst/>
              <a:cxnLst/>
              <a:rect l="l" t="t" r="r" b="b"/>
              <a:pathLst>
                <a:path w="6979" h="1286" extrusionOk="0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95"/>
            <p:cNvSpPr/>
            <p:nvPr/>
          </p:nvSpPr>
          <p:spPr>
            <a:xfrm>
              <a:off x="5055250" y="2891390"/>
              <a:ext cx="42732" cy="33693"/>
            </a:xfrm>
            <a:custGeom>
              <a:avLst/>
              <a:gdLst/>
              <a:ahLst/>
              <a:cxnLst/>
              <a:rect l="l" t="t" r="r" b="b"/>
              <a:pathLst>
                <a:path w="1631" h="1286" extrusionOk="0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6" name="Google Shape;10456;p95"/>
          <p:cNvGrpSpPr/>
          <p:nvPr/>
        </p:nvGrpSpPr>
        <p:grpSpPr>
          <a:xfrm>
            <a:off x="8024639" y="2711077"/>
            <a:ext cx="289589" cy="361403"/>
            <a:chOff x="8028714" y="2891652"/>
            <a:chExt cx="289589" cy="361403"/>
          </a:xfrm>
        </p:grpSpPr>
        <p:sp>
          <p:nvSpPr>
            <p:cNvPr id="10457" name="Google Shape;10457;p95"/>
            <p:cNvSpPr/>
            <p:nvPr/>
          </p:nvSpPr>
          <p:spPr>
            <a:xfrm>
              <a:off x="8096520" y="3139006"/>
              <a:ext cx="167025" cy="83421"/>
            </a:xfrm>
            <a:custGeom>
              <a:avLst/>
              <a:gdLst/>
              <a:ahLst/>
              <a:cxnLst/>
              <a:rect l="l" t="t" r="r" b="b"/>
              <a:pathLst>
                <a:path w="6375" h="3184" extrusionOk="0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95"/>
            <p:cNvSpPr/>
            <p:nvPr/>
          </p:nvSpPr>
          <p:spPr>
            <a:xfrm>
              <a:off x="8168360" y="3139006"/>
              <a:ext cx="95185" cy="83421"/>
            </a:xfrm>
            <a:custGeom>
              <a:avLst/>
              <a:gdLst/>
              <a:ahLst/>
              <a:cxnLst/>
              <a:rect l="l" t="t" r="r" b="b"/>
              <a:pathLst>
                <a:path w="3633" h="3184" extrusionOk="0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95"/>
            <p:cNvSpPr/>
            <p:nvPr/>
          </p:nvSpPr>
          <p:spPr>
            <a:xfrm>
              <a:off x="8028714" y="3109871"/>
              <a:ext cx="104748" cy="24392"/>
            </a:xfrm>
            <a:custGeom>
              <a:avLst/>
              <a:gdLst/>
              <a:ahLst/>
              <a:cxnLst/>
              <a:rect l="l" t="t" r="r" b="b"/>
              <a:pathLst>
                <a:path w="3998" h="931" extrusionOk="0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95"/>
            <p:cNvSpPr/>
            <p:nvPr/>
          </p:nvSpPr>
          <p:spPr>
            <a:xfrm>
              <a:off x="8101812" y="3109871"/>
              <a:ext cx="31650" cy="24392"/>
            </a:xfrm>
            <a:custGeom>
              <a:avLst/>
              <a:gdLst/>
              <a:ahLst/>
              <a:cxnLst/>
              <a:rect l="l" t="t" r="r" b="b"/>
              <a:pathLst>
                <a:path w="1208" h="931" extrusionOk="0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95"/>
            <p:cNvSpPr/>
            <p:nvPr/>
          </p:nvSpPr>
          <p:spPr>
            <a:xfrm>
              <a:off x="8053342" y="3134237"/>
              <a:ext cx="67570" cy="53527"/>
            </a:xfrm>
            <a:custGeom>
              <a:avLst/>
              <a:gdLst/>
              <a:ahLst/>
              <a:cxnLst/>
              <a:rect l="l" t="t" r="r" b="b"/>
              <a:pathLst>
                <a:path w="2579" h="2043" extrusionOk="0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95"/>
            <p:cNvSpPr/>
            <p:nvPr/>
          </p:nvSpPr>
          <p:spPr>
            <a:xfrm>
              <a:off x="8159321" y="3165127"/>
              <a:ext cx="36182" cy="31099"/>
            </a:xfrm>
            <a:custGeom>
              <a:avLst/>
              <a:gdLst/>
              <a:ahLst/>
              <a:cxnLst/>
              <a:rect l="l" t="t" r="r" b="b"/>
              <a:pathLst>
                <a:path w="1381" h="1187" extrusionOk="0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95"/>
            <p:cNvSpPr/>
            <p:nvPr/>
          </p:nvSpPr>
          <p:spPr>
            <a:xfrm>
              <a:off x="8232655" y="2960453"/>
              <a:ext cx="74356" cy="219530"/>
            </a:xfrm>
            <a:custGeom>
              <a:avLst/>
              <a:gdLst/>
              <a:ahLst/>
              <a:cxnLst/>
              <a:rect l="l" t="t" r="r" b="b"/>
              <a:pathLst>
                <a:path w="2838" h="8379" extrusionOk="0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95"/>
            <p:cNvSpPr/>
            <p:nvPr/>
          </p:nvSpPr>
          <p:spPr>
            <a:xfrm>
              <a:off x="8243685" y="2960453"/>
              <a:ext cx="63063" cy="219766"/>
            </a:xfrm>
            <a:custGeom>
              <a:avLst/>
              <a:gdLst/>
              <a:ahLst/>
              <a:cxnLst/>
              <a:rect l="l" t="t" r="r" b="b"/>
              <a:pathLst>
                <a:path w="2407" h="8388" extrusionOk="0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95"/>
            <p:cNvSpPr/>
            <p:nvPr/>
          </p:nvSpPr>
          <p:spPr>
            <a:xfrm>
              <a:off x="8041788" y="3222400"/>
              <a:ext cx="276515" cy="30654"/>
            </a:xfrm>
            <a:custGeom>
              <a:avLst/>
              <a:gdLst/>
              <a:ahLst/>
              <a:cxnLst/>
              <a:rect l="l" t="t" r="r" b="b"/>
              <a:pathLst>
                <a:path w="10554" h="1170" extrusionOk="0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95"/>
            <p:cNvSpPr/>
            <p:nvPr/>
          </p:nvSpPr>
          <p:spPr>
            <a:xfrm>
              <a:off x="8286627" y="3222400"/>
              <a:ext cx="31676" cy="30654"/>
            </a:xfrm>
            <a:custGeom>
              <a:avLst/>
              <a:gdLst/>
              <a:ahLst/>
              <a:cxnLst/>
              <a:rect l="l" t="t" r="r" b="b"/>
              <a:pathLst>
                <a:path w="1209" h="1170" extrusionOk="0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95"/>
            <p:cNvSpPr/>
            <p:nvPr/>
          </p:nvSpPr>
          <p:spPr>
            <a:xfrm>
              <a:off x="8235668" y="2891652"/>
              <a:ext cx="58531" cy="57037"/>
            </a:xfrm>
            <a:custGeom>
              <a:avLst/>
              <a:gdLst/>
              <a:ahLst/>
              <a:cxnLst/>
              <a:rect l="l" t="t" r="r" b="b"/>
              <a:pathLst>
                <a:path w="2234" h="2177" extrusionOk="0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95"/>
            <p:cNvSpPr/>
            <p:nvPr/>
          </p:nvSpPr>
          <p:spPr>
            <a:xfrm>
              <a:off x="8240698" y="2912507"/>
              <a:ext cx="53500" cy="36182"/>
            </a:xfrm>
            <a:custGeom>
              <a:avLst/>
              <a:gdLst/>
              <a:ahLst/>
              <a:cxnLst/>
              <a:rect l="l" t="t" r="r" b="b"/>
              <a:pathLst>
                <a:path w="2042" h="1381" extrusionOk="0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95"/>
            <p:cNvSpPr/>
            <p:nvPr/>
          </p:nvSpPr>
          <p:spPr>
            <a:xfrm>
              <a:off x="8094005" y="3011490"/>
              <a:ext cx="80408" cy="79281"/>
            </a:xfrm>
            <a:custGeom>
              <a:avLst/>
              <a:gdLst/>
              <a:ahLst/>
              <a:cxnLst/>
              <a:rect l="l" t="t" r="r" b="b"/>
              <a:pathLst>
                <a:path w="3069" h="3026" extrusionOk="0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95"/>
            <p:cNvSpPr/>
            <p:nvPr/>
          </p:nvSpPr>
          <p:spPr>
            <a:xfrm>
              <a:off x="8140221" y="3057157"/>
              <a:ext cx="34427" cy="33536"/>
            </a:xfrm>
            <a:custGeom>
              <a:avLst/>
              <a:gdLst/>
              <a:ahLst/>
              <a:cxnLst/>
              <a:rect l="l" t="t" r="r" b="b"/>
              <a:pathLst>
                <a:path w="1314" h="1280" extrusionOk="0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95"/>
            <p:cNvSpPr/>
            <p:nvPr/>
          </p:nvSpPr>
          <p:spPr>
            <a:xfrm>
              <a:off x="8086485" y="3036564"/>
              <a:ext cx="32907" cy="31912"/>
            </a:xfrm>
            <a:custGeom>
              <a:avLst/>
              <a:gdLst/>
              <a:ahLst/>
              <a:cxnLst/>
              <a:rect l="l" t="t" r="r" b="b"/>
              <a:pathLst>
                <a:path w="1256" h="1218" extrusionOk="0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95"/>
            <p:cNvSpPr/>
            <p:nvPr/>
          </p:nvSpPr>
          <p:spPr>
            <a:xfrm>
              <a:off x="8115855" y="3065934"/>
              <a:ext cx="32933" cy="31912"/>
            </a:xfrm>
            <a:custGeom>
              <a:avLst/>
              <a:gdLst/>
              <a:ahLst/>
              <a:cxnLst/>
              <a:rect l="l" t="t" r="r" b="b"/>
              <a:pathLst>
                <a:path w="1257" h="1218" extrusionOk="0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95"/>
            <p:cNvSpPr/>
            <p:nvPr/>
          </p:nvSpPr>
          <p:spPr>
            <a:xfrm>
              <a:off x="8212062" y="2913738"/>
              <a:ext cx="61544" cy="6157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95"/>
            <p:cNvSpPr/>
            <p:nvPr/>
          </p:nvSpPr>
          <p:spPr>
            <a:xfrm>
              <a:off x="8212953" y="2932078"/>
              <a:ext cx="60653" cy="43466"/>
            </a:xfrm>
            <a:custGeom>
              <a:avLst/>
              <a:gdLst/>
              <a:ahLst/>
              <a:cxnLst/>
              <a:rect l="l" t="t" r="r" b="b"/>
              <a:pathLst>
                <a:path w="2315" h="1659" extrusionOk="0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95"/>
            <p:cNvSpPr/>
            <p:nvPr/>
          </p:nvSpPr>
          <p:spPr>
            <a:xfrm>
              <a:off x="8119890" y="2937423"/>
              <a:ext cx="128354" cy="128039"/>
            </a:xfrm>
            <a:custGeom>
              <a:avLst/>
              <a:gdLst/>
              <a:ahLst/>
              <a:cxnLst/>
              <a:rect l="l" t="t" r="r" b="b"/>
              <a:pathLst>
                <a:path w="4899" h="4887" extrusionOk="0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95"/>
            <p:cNvSpPr/>
            <p:nvPr/>
          </p:nvSpPr>
          <p:spPr>
            <a:xfrm>
              <a:off x="8153531" y="2968732"/>
              <a:ext cx="94713" cy="96730"/>
            </a:xfrm>
            <a:custGeom>
              <a:avLst/>
              <a:gdLst/>
              <a:ahLst/>
              <a:cxnLst/>
              <a:rect l="l" t="t" r="r" b="b"/>
              <a:pathLst>
                <a:path w="3615" h="3692" extrusionOk="0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7" name="Google Shape;10477;p95"/>
          <p:cNvGrpSpPr/>
          <p:nvPr/>
        </p:nvGrpSpPr>
        <p:grpSpPr>
          <a:xfrm>
            <a:off x="7547747" y="3624199"/>
            <a:ext cx="293335" cy="361927"/>
            <a:chOff x="7551822" y="3804774"/>
            <a:chExt cx="293335" cy="361927"/>
          </a:xfrm>
        </p:grpSpPr>
        <p:sp>
          <p:nvSpPr>
            <p:cNvPr id="10478" name="Google Shape;10478;p95"/>
            <p:cNvSpPr/>
            <p:nvPr/>
          </p:nvSpPr>
          <p:spPr>
            <a:xfrm>
              <a:off x="7647242" y="3804774"/>
              <a:ext cx="121070" cy="30916"/>
            </a:xfrm>
            <a:custGeom>
              <a:avLst/>
              <a:gdLst/>
              <a:ahLst/>
              <a:cxnLst/>
              <a:rect l="l" t="t" r="r" b="b"/>
              <a:pathLst>
                <a:path w="4621" h="1180" extrusionOk="0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95"/>
            <p:cNvSpPr/>
            <p:nvPr/>
          </p:nvSpPr>
          <p:spPr>
            <a:xfrm>
              <a:off x="7734148" y="3804774"/>
              <a:ext cx="34165" cy="31178"/>
            </a:xfrm>
            <a:custGeom>
              <a:avLst/>
              <a:gdLst/>
              <a:ahLst/>
              <a:cxnLst/>
              <a:rect l="l" t="t" r="r" b="b"/>
              <a:pathLst>
                <a:path w="1304" h="1190" extrusionOk="0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95"/>
            <p:cNvSpPr/>
            <p:nvPr/>
          </p:nvSpPr>
          <p:spPr>
            <a:xfrm>
              <a:off x="7551822" y="3835664"/>
              <a:ext cx="285056" cy="331037"/>
            </a:xfrm>
            <a:custGeom>
              <a:avLst/>
              <a:gdLst/>
              <a:ahLst/>
              <a:cxnLst/>
              <a:rect l="l" t="t" r="r" b="b"/>
              <a:pathLst>
                <a:path w="10880" h="12635" extrusionOk="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95"/>
            <p:cNvSpPr/>
            <p:nvPr/>
          </p:nvSpPr>
          <p:spPr>
            <a:xfrm>
              <a:off x="7669329" y="3835664"/>
              <a:ext cx="174833" cy="329020"/>
            </a:xfrm>
            <a:custGeom>
              <a:avLst/>
              <a:gdLst/>
              <a:ahLst/>
              <a:cxnLst/>
              <a:rect l="l" t="t" r="r" b="b"/>
              <a:pathLst>
                <a:path w="6673" h="12558" extrusionOk="0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95"/>
            <p:cNvSpPr/>
            <p:nvPr/>
          </p:nvSpPr>
          <p:spPr>
            <a:xfrm>
              <a:off x="7571655" y="4014007"/>
              <a:ext cx="273502" cy="152694"/>
            </a:xfrm>
            <a:custGeom>
              <a:avLst/>
              <a:gdLst/>
              <a:ahLst/>
              <a:cxnLst/>
              <a:rect l="l" t="t" r="r" b="b"/>
              <a:pathLst>
                <a:path w="10439" h="5828" extrusionOk="0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95"/>
            <p:cNvSpPr/>
            <p:nvPr/>
          </p:nvSpPr>
          <p:spPr>
            <a:xfrm>
              <a:off x="7785369" y="4022260"/>
              <a:ext cx="52269" cy="142423"/>
            </a:xfrm>
            <a:custGeom>
              <a:avLst/>
              <a:gdLst/>
              <a:ahLst/>
              <a:cxnLst/>
              <a:rect l="l" t="t" r="r" b="b"/>
              <a:pathLst>
                <a:path w="1995" h="5436" extrusionOk="0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95"/>
            <p:cNvSpPr/>
            <p:nvPr/>
          </p:nvSpPr>
          <p:spPr>
            <a:xfrm>
              <a:off x="7785107" y="4061927"/>
              <a:ext cx="19362" cy="16558"/>
            </a:xfrm>
            <a:custGeom>
              <a:avLst/>
              <a:gdLst/>
              <a:ahLst/>
              <a:cxnLst/>
              <a:rect l="l" t="t" r="r" b="b"/>
              <a:pathLst>
                <a:path w="739" h="632" extrusionOk="0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95"/>
            <p:cNvSpPr/>
            <p:nvPr/>
          </p:nvSpPr>
          <p:spPr>
            <a:xfrm>
              <a:off x="7744680" y="4122711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95"/>
            <p:cNvSpPr/>
            <p:nvPr/>
          </p:nvSpPr>
          <p:spPr>
            <a:xfrm>
              <a:off x="7627645" y="4051892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95"/>
            <p:cNvSpPr/>
            <p:nvPr/>
          </p:nvSpPr>
          <p:spPr>
            <a:xfrm>
              <a:off x="7651513" y="4122711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95"/>
            <p:cNvSpPr/>
            <p:nvPr/>
          </p:nvSpPr>
          <p:spPr>
            <a:xfrm>
              <a:off x="7693459" y="4066957"/>
              <a:ext cx="20095" cy="17423"/>
            </a:xfrm>
            <a:custGeom>
              <a:avLst/>
              <a:gdLst/>
              <a:ahLst/>
              <a:cxnLst/>
              <a:rect l="l" t="t" r="r" b="b"/>
              <a:pathLst>
                <a:path w="767" h="665" extrusionOk="0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9" name="Google Shape;10489;p95"/>
          <p:cNvGrpSpPr/>
          <p:nvPr/>
        </p:nvGrpSpPr>
        <p:grpSpPr>
          <a:xfrm>
            <a:off x="6259650" y="4097083"/>
            <a:ext cx="210491" cy="362163"/>
            <a:chOff x="6263725" y="4277658"/>
            <a:chExt cx="210491" cy="362163"/>
          </a:xfrm>
        </p:grpSpPr>
        <p:sp>
          <p:nvSpPr>
            <p:cNvPr id="10490" name="Google Shape;10490;p95"/>
            <p:cNvSpPr/>
            <p:nvPr/>
          </p:nvSpPr>
          <p:spPr>
            <a:xfrm>
              <a:off x="6265480" y="4277658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95"/>
            <p:cNvSpPr/>
            <p:nvPr/>
          </p:nvSpPr>
          <p:spPr>
            <a:xfrm>
              <a:off x="6265480" y="4277658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95"/>
            <p:cNvSpPr/>
            <p:nvPr/>
          </p:nvSpPr>
          <p:spPr>
            <a:xfrm>
              <a:off x="6265480" y="4433600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95"/>
            <p:cNvSpPr/>
            <p:nvPr/>
          </p:nvSpPr>
          <p:spPr>
            <a:xfrm>
              <a:off x="6267996" y="4349498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95"/>
            <p:cNvSpPr/>
            <p:nvPr/>
          </p:nvSpPr>
          <p:spPr>
            <a:xfrm>
              <a:off x="6263725" y="4453460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95"/>
            <p:cNvSpPr/>
            <p:nvPr/>
          </p:nvSpPr>
          <p:spPr>
            <a:xfrm>
              <a:off x="6267996" y="4381881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95"/>
            <p:cNvSpPr/>
            <p:nvPr/>
          </p:nvSpPr>
          <p:spPr>
            <a:xfrm>
              <a:off x="6267996" y="4525772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95"/>
            <p:cNvSpPr/>
            <p:nvPr/>
          </p:nvSpPr>
          <p:spPr>
            <a:xfrm>
              <a:off x="6267996" y="4557683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95"/>
            <p:cNvSpPr/>
            <p:nvPr/>
          </p:nvSpPr>
          <p:spPr>
            <a:xfrm>
              <a:off x="6384271" y="4277658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95"/>
            <p:cNvSpPr/>
            <p:nvPr/>
          </p:nvSpPr>
          <p:spPr>
            <a:xfrm>
              <a:off x="6403371" y="4277920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95"/>
            <p:cNvSpPr/>
            <p:nvPr/>
          </p:nvSpPr>
          <p:spPr>
            <a:xfrm>
              <a:off x="6384271" y="4344835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95"/>
            <p:cNvSpPr/>
            <p:nvPr/>
          </p:nvSpPr>
          <p:spPr>
            <a:xfrm>
              <a:off x="6382516" y="4364563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95"/>
            <p:cNvSpPr/>
            <p:nvPr/>
          </p:nvSpPr>
          <p:spPr>
            <a:xfrm>
              <a:off x="6382516" y="4541361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95"/>
            <p:cNvSpPr/>
            <p:nvPr/>
          </p:nvSpPr>
          <p:spPr>
            <a:xfrm>
              <a:off x="6386524" y="4437399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95"/>
            <p:cNvSpPr/>
            <p:nvPr/>
          </p:nvSpPr>
          <p:spPr>
            <a:xfrm>
              <a:off x="6386524" y="4469782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95"/>
          <p:cNvGrpSpPr/>
          <p:nvPr/>
        </p:nvGrpSpPr>
        <p:grpSpPr>
          <a:xfrm>
            <a:off x="7983715" y="3624120"/>
            <a:ext cx="336303" cy="362005"/>
            <a:chOff x="7987790" y="3804695"/>
            <a:chExt cx="336303" cy="362005"/>
          </a:xfrm>
        </p:grpSpPr>
        <p:sp>
          <p:nvSpPr>
            <p:cNvPr id="10506" name="Google Shape;10506;p95"/>
            <p:cNvSpPr/>
            <p:nvPr/>
          </p:nvSpPr>
          <p:spPr>
            <a:xfrm>
              <a:off x="8053080" y="3851489"/>
              <a:ext cx="218010" cy="208080"/>
            </a:xfrm>
            <a:custGeom>
              <a:avLst/>
              <a:gdLst/>
              <a:ahLst/>
              <a:cxnLst/>
              <a:rect l="l" t="t" r="r" b="b"/>
              <a:pathLst>
                <a:path w="8321" h="7942" extrusionOk="0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95"/>
            <p:cNvSpPr/>
            <p:nvPr/>
          </p:nvSpPr>
          <p:spPr>
            <a:xfrm>
              <a:off x="8057534" y="3969939"/>
              <a:ext cx="179575" cy="21196"/>
            </a:xfrm>
            <a:custGeom>
              <a:avLst/>
              <a:gdLst/>
              <a:ahLst/>
              <a:cxnLst/>
              <a:rect l="l" t="t" r="r" b="b"/>
              <a:pathLst>
                <a:path w="6854" h="809" extrusionOk="0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95"/>
            <p:cNvSpPr/>
            <p:nvPr/>
          </p:nvSpPr>
          <p:spPr>
            <a:xfrm>
              <a:off x="8050329" y="3909312"/>
              <a:ext cx="187330" cy="27589"/>
            </a:xfrm>
            <a:custGeom>
              <a:avLst/>
              <a:gdLst/>
              <a:ahLst/>
              <a:cxnLst/>
              <a:rect l="l" t="t" r="r" b="b"/>
              <a:pathLst>
                <a:path w="7150" h="1053" extrusionOk="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95"/>
            <p:cNvSpPr/>
            <p:nvPr/>
          </p:nvSpPr>
          <p:spPr>
            <a:xfrm>
              <a:off x="8083367" y="3946568"/>
              <a:ext cx="178946" cy="18209"/>
            </a:xfrm>
            <a:custGeom>
              <a:avLst/>
              <a:gdLst/>
              <a:ahLst/>
              <a:cxnLst/>
              <a:rect l="l" t="t" r="r" b="b"/>
              <a:pathLst>
                <a:path w="6830" h="695" extrusionOk="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95"/>
            <p:cNvSpPr/>
            <p:nvPr/>
          </p:nvSpPr>
          <p:spPr>
            <a:xfrm>
              <a:off x="8082188" y="3881173"/>
              <a:ext cx="178867" cy="18052"/>
            </a:xfrm>
            <a:custGeom>
              <a:avLst/>
              <a:gdLst/>
              <a:ahLst/>
              <a:cxnLst/>
              <a:rect l="l" t="t" r="r" b="b"/>
              <a:pathLst>
                <a:path w="6827" h="689" extrusionOk="0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95"/>
            <p:cNvSpPr/>
            <p:nvPr/>
          </p:nvSpPr>
          <p:spPr>
            <a:xfrm>
              <a:off x="8083970" y="3999492"/>
              <a:ext cx="183610" cy="28322"/>
            </a:xfrm>
            <a:custGeom>
              <a:avLst/>
              <a:gdLst/>
              <a:ahLst/>
              <a:cxnLst/>
              <a:rect l="l" t="t" r="r" b="b"/>
              <a:pathLst>
                <a:path w="7008" h="1081" extrusionOk="0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95"/>
            <p:cNvSpPr/>
            <p:nvPr/>
          </p:nvSpPr>
          <p:spPr>
            <a:xfrm>
              <a:off x="8059106" y="3851489"/>
              <a:ext cx="129611" cy="29554"/>
            </a:xfrm>
            <a:custGeom>
              <a:avLst/>
              <a:gdLst/>
              <a:ahLst/>
              <a:cxnLst/>
              <a:rect l="l" t="t" r="r" b="b"/>
              <a:pathLst>
                <a:path w="4947" h="1128" extrusionOk="0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95"/>
            <p:cNvSpPr/>
            <p:nvPr/>
          </p:nvSpPr>
          <p:spPr>
            <a:xfrm>
              <a:off x="7987790" y="3804695"/>
              <a:ext cx="336041" cy="362005"/>
            </a:xfrm>
            <a:custGeom>
              <a:avLst/>
              <a:gdLst/>
              <a:ahLst/>
              <a:cxnLst/>
              <a:rect l="l" t="t" r="r" b="b"/>
              <a:pathLst>
                <a:path w="12826" h="13817" extrusionOk="0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95"/>
            <p:cNvSpPr/>
            <p:nvPr/>
          </p:nvSpPr>
          <p:spPr>
            <a:xfrm>
              <a:off x="8018680" y="3869331"/>
              <a:ext cx="51011" cy="251153"/>
            </a:xfrm>
            <a:custGeom>
              <a:avLst/>
              <a:gdLst/>
              <a:ahLst/>
              <a:cxnLst/>
              <a:rect l="l" t="t" r="r" b="b"/>
              <a:pathLst>
                <a:path w="1947" h="9586" extrusionOk="0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95"/>
            <p:cNvSpPr/>
            <p:nvPr/>
          </p:nvSpPr>
          <p:spPr>
            <a:xfrm>
              <a:off x="8006366" y="3804695"/>
              <a:ext cx="317727" cy="300724"/>
            </a:xfrm>
            <a:custGeom>
              <a:avLst/>
              <a:gdLst/>
              <a:ahLst/>
              <a:cxnLst/>
              <a:rect l="l" t="t" r="r" b="b"/>
              <a:pathLst>
                <a:path w="12127" h="11478" extrusionOk="0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6" name="Google Shape;10516;p95"/>
          <p:cNvGrpSpPr/>
          <p:nvPr/>
        </p:nvGrpSpPr>
        <p:grpSpPr>
          <a:xfrm>
            <a:off x="5269369" y="2710710"/>
            <a:ext cx="371123" cy="362267"/>
            <a:chOff x="5273444" y="2891285"/>
            <a:chExt cx="371123" cy="362267"/>
          </a:xfrm>
        </p:grpSpPr>
        <p:sp>
          <p:nvSpPr>
            <p:cNvPr id="10517" name="Google Shape;10517;p95"/>
            <p:cNvSpPr/>
            <p:nvPr/>
          </p:nvSpPr>
          <p:spPr>
            <a:xfrm>
              <a:off x="5301373" y="2914996"/>
              <a:ext cx="315186" cy="314452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95"/>
            <p:cNvSpPr/>
            <p:nvPr/>
          </p:nvSpPr>
          <p:spPr>
            <a:xfrm>
              <a:off x="5427945" y="2958200"/>
              <a:ext cx="188614" cy="271249"/>
            </a:xfrm>
            <a:custGeom>
              <a:avLst/>
              <a:gdLst/>
              <a:ahLst/>
              <a:cxnLst/>
              <a:rect l="l" t="t" r="r" b="b"/>
              <a:pathLst>
                <a:path w="7199" h="10353" extrusionOk="0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95"/>
            <p:cNvSpPr/>
            <p:nvPr/>
          </p:nvSpPr>
          <p:spPr>
            <a:xfrm>
              <a:off x="5430539" y="3027210"/>
              <a:ext cx="131786" cy="142318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95"/>
            <p:cNvSpPr/>
            <p:nvPr/>
          </p:nvSpPr>
          <p:spPr>
            <a:xfrm>
              <a:off x="5441752" y="3027761"/>
              <a:ext cx="120572" cy="141585"/>
            </a:xfrm>
            <a:custGeom>
              <a:avLst/>
              <a:gdLst/>
              <a:ahLst/>
              <a:cxnLst/>
              <a:rect l="l" t="t" r="r" b="b"/>
              <a:pathLst>
                <a:path w="4602" h="5404" extrusionOk="0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95"/>
            <p:cNvSpPr/>
            <p:nvPr/>
          </p:nvSpPr>
          <p:spPr>
            <a:xfrm>
              <a:off x="5382986" y="2999779"/>
              <a:ext cx="69640" cy="69587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95"/>
            <p:cNvSpPr/>
            <p:nvPr/>
          </p:nvSpPr>
          <p:spPr>
            <a:xfrm>
              <a:off x="5390767" y="3000644"/>
              <a:ext cx="61858" cy="68932"/>
            </a:xfrm>
            <a:custGeom>
              <a:avLst/>
              <a:gdLst/>
              <a:ahLst/>
              <a:cxnLst/>
              <a:rect l="l" t="t" r="r" b="b"/>
              <a:pathLst>
                <a:path w="2361" h="2631" extrusionOk="0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95"/>
            <p:cNvSpPr/>
            <p:nvPr/>
          </p:nvSpPr>
          <p:spPr>
            <a:xfrm>
              <a:off x="5510554" y="2894429"/>
              <a:ext cx="37571" cy="42706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95"/>
            <p:cNvSpPr/>
            <p:nvPr/>
          </p:nvSpPr>
          <p:spPr>
            <a:xfrm>
              <a:off x="5597721" y="2995928"/>
              <a:ext cx="46846" cy="32619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95"/>
            <p:cNvSpPr/>
            <p:nvPr/>
          </p:nvSpPr>
          <p:spPr>
            <a:xfrm>
              <a:off x="5594184" y="3123941"/>
              <a:ext cx="47448" cy="3382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95"/>
            <p:cNvSpPr/>
            <p:nvPr/>
          </p:nvSpPr>
          <p:spPr>
            <a:xfrm>
              <a:off x="5503034" y="3211082"/>
              <a:ext cx="35894" cy="42470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95"/>
            <p:cNvSpPr/>
            <p:nvPr/>
          </p:nvSpPr>
          <p:spPr>
            <a:xfrm>
              <a:off x="5369912" y="3207571"/>
              <a:ext cx="37466" cy="42706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95"/>
            <p:cNvSpPr/>
            <p:nvPr/>
          </p:nvSpPr>
          <p:spPr>
            <a:xfrm>
              <a:off x="5273444" y="3116159"/>
              <a:ext cx="47029" cy="32698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95"/>
            <p:cNvSpPr/>
            <p:nvPr/>
          </p:nvSpPr>
          <p:spPr>
            <a:xfrm>
              <a:off x="5277452" y="2987517"/>
              <a:ext cx="46295" cy="33248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95"/>
            <p:cNvSpPr/>
            <p:nvPr/>
          </p:nvSpPr>
          <p:spPr>
            <a:xfrm>
              <a:off x="5379265" y="2891285"/>
              <a:ext cx="35632" cy="42575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1" name="Google Shape;10531;p95"/>
          <p:cNvGrpSpPr/>
          <p:nvPr/>
        </p:nvGrpSpPr>
        <p:grpSpPr>
          <a:xfrm>
            <a:off x="7626322" y="3177824"/>
            <a:ext cx="214759" cy="357030"/>
            <a:chOff x="2235125" y="238075"/>
            <a:chExt cx="3144350" cy="5227375"/>
          </a:xfrm>
        </p:grpSpPr>
        <p:sp>
          <p:nvSpPr>
            <p:cNvPr id="10532" name="Google Shape;10532;p95"/>
            <p:cNvSpPr/>
            <p:nvPr/>
          </p:nvSpPr>
          <p:spPr>
            <a:xfrm>
              <a:off x="2650075" y="593150"/>
              <a:ext cx="2312675" cy="2882350"/>
            </a:xfrm>
            <a:custGeom>
              <a:avLst/>
              <a:gdLst/>
              <a:ahLst/>
              <a:cxnLst/>
              <a:rect l="l" t="t" r="r" b="b"/>
              <a:pathLst>
                <a:path w="92507" h="115294" extrusionOk="0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95"/>
            <p:cNvSpPr/>
            <p:nvPr/>
          </p:nvSpPr>
          <p:spPr>
            <a:xfrm>
              <a:off x="325785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95"/>
            <p:cNvSpPr/>
            <p:nvPr/>
          </p:nvSpPr>
          <p:spPr>
            <a:xfrm>
              <a:off x="3093300" y="5170300"/>
              <a:ext cx="596675" cy="295150"/>
            </a:xfrm>
            <a:custGeom>
              <a:avLst/>
              <a:gdLst/>
              <a:ahLst/>
              <a:cxnLst/>
              <a:rect l="l" t="t" r="r" b="b"/>
              <a:pathLst>
                <a:path w="23867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95"/>
            <p:cNvSpPr/>
            <p:nvPr/>
          </p:nvSpPr>
          <p:spPr>
            <a:xfrm>
              <a:off x="3921750" y="5170300"/>
              <a:ext cx="596700" cy="295150"/>
            </a:xfrm>
            <a:custGeom>
              <a:avLst/>
              <a:gdLst/>
              <a:ahLst/>
              <a:cxnLst/>
              <a:rect l="l" t="t" r="r" b="b"/>
              <a:pathLst>
                <a:path w="23868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95"/>
            <p:cNvSpPr/>
            <p:nvPr/>
          </p:nvSpPr>
          <p:spPr>
            <a:xfrm>
              <a:off x="2235125" y="238575"/>
              <a:ext cx="2312300" cy="451450"/>
            </a:xfrm>
            <a:custGeom>
              <a:avLst/>
              <a:gdLst/>
              <a:ahLst/>
              <a:cxnLst/>
              <a:rect l="l" t="t" r="r" b="b"/>
              <a:pathLst>
                <a:path w="92492" h="18058" extrusionOk="0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95"/>
            <p:cNvSpPr/>
            <p:nvPr/>
          </p:nvSpPr>
          <p:spPr>
            <a:xfrm>
              <a:off x="2251950" y="243125"/>
              <a:ext cx="2337325" cy="448250"/>
            </a:xfrm>
            <a:custGeom>
              <a:avLst/>
              <a:gdLst/>
              <a:ahLst/>
              <a:cxnLst/>
              <a:rect l="l" t="t" r="r" b="b"/>
              <a:pathLst>
                <a:path w="93493" h="17930" extrusionOk="0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95"/>
            <p:cNvSpPr/>
            <p:nvPr/>
          </p:nvSpPr>
          <p:spPr>
            <a:xfrm>
              <a:off x="3807650" y="238075"/>
              <a:ext cx="1571825" cy="453150"/>
            </a:xfrm>
            <a:custGeom>
              <a:avLst/>
              <a:gdLst/>
              <a:ahLst/>
              <a:cxnLst/>
              <a:rect l="l" t="t" r="r" b="b"/>
              <a:pathLst>
                <a:path w="62873" h="18126" extrusionOk="0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95"/>
            <p:cNvSpPr/>
            <p:nvPr/>
          </p:nvSpPr>
          <p:spPr>
            <a:xfrm>
              <a:off x="3805500" y="298575"/>
              <a:ext cx="1011300" cy="385275"/>
            </a:xfrm>
            <a:custGeom>
              <a:avLst/>
              <a:gdLst/>
              <a:ahLst/>
              <a:cxnLst/>
              <a:rect l="l" t="t" r="r" b="b"/>
              <a:pathLst>
                <a:path w="40452" h="15411" extrusionOk="0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95"/>
            <p:cNvSpPr/>
            <p:nvPr/>
          </p:nvSpPr>
          <p:spPr>
            <a:xfrm>
              <a:off x="408630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1" name="Google Shape;10541;p95"/>
          <p:cNvGrpSpPr/>
          <p:nvPr/>
        </p:nvGrpSpPr>
        <p:grpSpPr>
          <a:xfrm>
            <a:off x="2818791" y="4097368"/>
            <a:ext cx="342496" cy="351944"/>
            <a:chOff x="2810729" y="4267107"/>
            <a:chExt cx="342496" cy="351944"/>
          </a:xfrm>
        </p:grpSpPr>
        <p:sp>
          <p:nvSpPr>
            <p:cNvPr id="10542" name="Google Shape;10542;p95"/>
            <p:cNvSpPr/>
            <p:nvPr/>
          </p:nvSpPr>
          <p:spPr>
            <a:xfrm>
              <a:off x="2890682" y="4267422"/>
              <a:ext cx="35575" cy="23627"/>
            </a:xfrm>
            <a:custGeom>
              <a:avLst/>
              <a:gdLst/>
              <a:ahLst/>
              <a:cxnLst/>
              <a:rect l="l" t="t" r="r" b="b"/>
              <a:pathLst>
                <a:path w="2376" h="1578" extrusionOk="0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95"/>
            <p:cNvSpPr/>
            <p:nvPr/>
          </p:nvSpPr>
          <p:spPr>
            <a:xfrm>
              <a:off x="2890996" y="4390181"/>
              <a:ext cx="34946" cy="36533"/>
            </a:xfrm>
            <a:custGeom>
              <a:avLst/>
              <a:gdLst/>
              <a:ahLst/>
              <a:cxnLst/>
              <a:rect l="l" t="t" r="r" b="b"/>
              <a:pathLst>
                <a:path w="2334" h="2440" extrusionOk="0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95"/>
            <p:cNvSpPr/>
            <p:nvPr/>
          </p:nvSpPr>
          <p:spPr>
            <a:xfrm>
              <a:off x="2886579" y="4287245"/>
              <a:ext cx="43780" cy="105466"/>
            </a:xfrm>
            <a:custGeom>
              <a:avLst/>
              <a:gdLst/>
              <a:ahLst/>
              <a:cxnLst/>
              <a:rect l="l" t="t" r="r" b="b"/>
              <a:pathLst>
                <a:path w="2924" h="7044" extrusionOk="0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95"/>
            <p:cNvSpPr/>
            <p:nvPr/>
          </p:nvSpPr>
          <p:spPr>
            <a:xfrm>
              <a:off x="2909248" y="4287245"/>
              <a:ext cx="20797" cy="105466"/>
            </a:xfrm>
            <a:custGeom>
              <a:avLst/>
              <a:gdLst/>
              <a:ahLst/>
              <a:cxnLst/>
              <a:rect l="l" t="t" r="r" b="b"/>
              <a:pathLst>
                <a:path w="1389" h="7044" extrusionOk="0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95"/>
            <p:cNvSpPr/>
            <p:nvPr/>
          </p:nvSpPr>
          <p:spPr>
            <a:xfrm>
              <a:off x="2819532" y="4267496"/>
              <a:ext cx="38419" cy="39917"/>
            </a:xfrm>
            <a:custGeom>
              <a:avLst/>
              <a:gdLst/>
              <a:ahLst/>
              <a:cxnLst/>
              <a:rect l="l" t="t" r="r" b="b"/>
              <a:pathLst>
                <a:path w="2566" h="2666" extrusionOk="0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95"/>
            <p:cNvSpPr/>
            <p:nvPr/>
          </p:nvSpPr>
          <p:spPr>
            <a:xfrm>
              <a:off x="2815130" y="4306140"/>
              <a:ext cx="46924" cy="230442"/>
            </a:xfrm>
            <a:custGeom>
              <a:avLst/>
              <a:gdLst/>
              <a:ahLst/>
              <a:cxnLst/>
              <a:rect l="l" t="t" r="r" b="b"/>
              <a:pathLst>
                <a:path w="3134" h="15391" extrusionOk="0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95"/>
            <p:cNvSpPr/>
            <p:nvPr/>
          </p:nvSpPr>
          <p:spPr>
            <a:xfrm>
              <a:off x="2838742" y="4306140"/>
              <a:ext cx="23312" cy="230442"/>
            </a:xfrm>
            <a:custGeom>
              <a:avLst/>
              <a:gdLst/>
              <a:ahLst/>
              <a:cxnLst/>
              <a:rect l="l" t="t" r="r" b="b"/>
              <a:pathLst>
                <a:path w="1557" h="15391" extrusionOk="0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95"/>
            <p:cNvSpPr/>
            <p:nvPr/>
          </p:nvSpPr>
          <p:spPr>
            <a:xfrm>
              <a:off x="2815130" y="4505080"/>
              <a:ext cx="46924" cy="31502"/>
            </a:xfrm>
            <a:custGeom>
              <a:avLst/>
              <a:gdLst/>
              <a:ahLst/>
              <a:cxnLst/>
              <a:rect l="l" t="t" r="r" b="b"/>
              <a:pathLst>
                <a:path w="3134" h="2104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95"/>
            <p:cNvSpPr/>
            <p:nvPr/>
          </p:nvSpPr>
          <p:spPr>
            <a:xfrm>
              <a:off x="2888795" y="4455970"/>
              <a:ext cx="39677" cy="54799"/>
            </a:xfrm>
            <a:custGeom>
              <a:avLst/>
              <a:gdLst/>
              <a:ahLst/>
              <a:cxnLst/>
              <a:rect l="l" t="t" r="r" b="b"/>
              <a:pathLst>
                <a:path w="2650" h="3660" extrusionOk="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95"/>
            <p:cNvSpPr/>
            <p:nvPr/>
          </p:nvSpPr>
          <p:spPr>
            <a:xfrm>
              <a:off x="2883435" y="4475180"/>
              <a:ext cx="50068" cy="61402"/>
            </a:xfrm>
            <a:custGeom>
              <a:avLst/>
              <a:gdLst/>
              <a:ahLst/>
              <a:cxnLst/>
              <a:rect l="l" t="t" r="r" b="b"/>
              <a:pathLst>
                <a:path w="3344" h="4101" extrusionOk="0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95"/>
            <p:cNvSpPr/>
            <p:nvPr/>
          </p:nvSpPr>
          <p:spPr>
            <a:xfrm>
              <a:off x="2912077" y="4475180"/>
              <a:ext cx="21426" cy="61402"/>
            </a:xfrm>
            <a:custGeom>
              <a:avLst/>
              <a:gdLst/>
              <a:ahLst/>
              <a:cxnLst/>
              <a:rect l="l" t="t" r="r" b="b"/>
              <a:pathLst>
                <a:path w="1431" h="4101" extrusionOk="0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95"/>
            <p:cNvSpPr/>
            <p:nvPr/>
          </p:nvSpPr>
          <p:spPr>
            <a:xfrm>
              <a:off x="2955842" y="4272767"/>
              <a:ext cx="192666" cy="259399"/>
            </a:xfrm>
            <a:custGeom>
              <a:avLst/>
              <a:gdLst/>
              <a:ahLst/>
              <a:cxnLst/>
              <a:rect l="l" t="t" r="r" b="b"/>
              <a:pathLst>
                <a:path w="12868" h="17325" extrusionOk="0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95"/>
            <p:cNvSpPr/>
            <p:nvPr/>
          </p:nvSpPr>
          <p:spPr>
            <a:xfrm>
              <a:off x="3116063" y="4273081"/>
              <a:ext cx="32445" cy="259084"/>
            </a:xfrm>
            <a:custGeom>
              <a:avLst/>
              <a:gdLst/>
              <a:ahLst/>
              <a:cxnLst/>
              <a:rect l="l" t="t" r="r" b="b"/>
              <a:pathLst>
                <a:path w="2167" h="17304" extrusionOk="0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95"/>
            <p:cNvSpPr/>
            <p:nvPr/>
          </p:nvSpPr>
          <p:spPr>
            <a:xfrm>
              <a:off x="2984484" y="4267107"/>
              <a:ext cx="18266" cy="270733"/>
            </a:xfrm>
            <a:custGeom>
              <a:avLst/>
              <a:gdLst/>
              <a:ahLst/>
              <a:cxnLst/>
              <a:rect l="l" t="t" r="r" b="b"/>
              <a:pathLst>
                <a:path w="1220" h="18082" extrusionOk="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95"/>
            <p:cNvSpPr/>
            <p:nvPr/>
          </p:nvSpPr>
          <p:spPr>
            <a:xfrm>
              <a:off x="3091193" y="4499106"/>
              <a:ext cx="32445" cy="10705"/>
            </a:xfrm>
            <a:custGeom>
              <a:avLst/>
              <a:gdLst/>
              <a:ahLst/>
              <a:cxnLst/>
              <a:rect l="l" t="t" r="r" b="b"/>
              <a:pathLst>
                <a:path w="2167" h="715" extrusionOk="0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95"/>
            <p:cNvSpPr/>
            <p:nvPr/>
          </p:nvSpPr>
          <p:spPr>
            <a:xfrm>
              <a:off x="3110718" y="4485571"/>
              <a:ext cx="12292" cy="10705"/>
            </a:xfrm>
            <a:custGeom>
              <a:avLst/>
              <a:gdLst/>
              <a:ahLst/>
              <a:cxnLst/>
              <a:rect l="l" t="t" r="r" b="b"/>
              <a:pathLst>
                <a:path w="821" h="715" extrusionOk="0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95"/>
            <p:cNvSpPr/>
            <p:nvPr/>
          </p:nvSpPr>
          <p:spPr>
            <a:xfrm>
              <a:off x="2810729" y="4557334"/>
              <a:ext cx="342496" cy="61717"/>
            </a:xfrm>
            <a:custGeom>
              <a:avLst/>
              <a:gdLst/>
              <a:ahLst/>
              <a:cxnLst/>
              <a:rect l="l" t="t" r="r" b="b"/>
              <a:pathLst>
                <a:path w="22875" h="4122" extrusionOk="0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95"/>
            <p:cNvSpPr/>
            <p:nvPr/>
          </p:nvSpPr>
          <p:spPr>
            <a:xfrm>
              <a:off x="3129598" y="4557334"/>
              <a:ext cx="23627" cy="61717"/>
            </a:xfrm>
            <a:custGeom>
              <a:avLst/>
              <a:gdLst/>
              <a:ahLst/>
              <a:cxnLst/>
              <a:rect l="l" t="t" r="r" b="b"/>
              <a:pathLst>
                <a:path w="1578" h="4122" extrusionOk="0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95"/>
            <p:cNvSpPr/>
            <p:nvPr/>
          </p:nvSpPr>
          <p:spPr>
            <a:xfrm>
              <a:off x="283842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95"/>
            <p:cNvSpPr/>
            <p:nvPr/>
          </p:nvSpPr>
          <p:spPr>
            <a:xfrm>
              <a:off x="2863611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95"/>
            <p:cNvSpPr/>
            <p:nvPr/>
          </p:nvSpPr>
          <p:spPr>
            <a:xfrm>
              <a:off x="2888795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95"/>
            <p:cNvSpPr/>
            <p:nvPr/>
          </p:nvSpPr>
          <p:spPr>
            <a:xfrm>
              <a:off x="2913664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95"/>
            <p:cNvSpPr/>
            <p:nvPr/>
          </p:nvSpPr>
          <p:spPr>
            <a:xfrm>
              <a:off x="2938833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95"/>
            <p:cNvSpPr/>
            <p:nvPr/>
          </p:nvSpPr>
          <p:spPr>
            <a:xfrm>
              <a:off x="2964017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95"/>
            <p:cNvSpPr/>
            <p:nvPr/>
          </p:nvSpPr>
          <p:spPr>
            <a:xfrm>
              <a:off x="2989201" y="4553711"/>
              <a:ext cx="10406" cy="22219"/>
            </a:xfrm>
            <a:custGeom>
              <a:avLst/>
              <a:gdLst/>
              <a:ahLst/>
              <a:cxnLst/>
              <a:rect l="l" t="t" r="r" b="b"/>
              <a:pathLst>
                <a:path w="695" h="1484" extrusionOk="0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95"/>
            <p:cNvSpPr/>
            <p:nvPr/>
          </p:nvSpPr>
          <p:spPr>
            <a:xfrm>
              <a:off x="3014070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95"/>
            <p:cNvSpPr/>
            <p:nvPr/>
          </p:nvSpPr>
          <p:spPr>
            <a:xfrm>
              <a:off x="3039254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95"/>
            <p:cNvSpPr/>
            <p:nvPr/>
          </p:nvSpPr>
          <p:spPr>
            <a:xfrm>
              <a:off x="306443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95"/>
            <p:cNvSpPr/>
            <p:nvPr/>
          </p:nvSpPr>
          <p:spPr>
            <a:xfrm>
              <a:off x="3089472" y="4553711"/>
              <a:ext cx="10556" cy="22219"/>
            </a:xfrm>
            <a:custGeom>
              <a:avLst/>
              <a:gdLst/>
              <a:ahLst/>
              <a:cxnLst/>
              <a:rect l="l" t="t" r="r" b="b"/>
              <a:pathLst>
                <a:path w="705" h="1484" extrusionOk="0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95"/>
            <p:cNvSpPr/>
            <p:nvPr/>
          </p:nvSpPr>
          <p:spPr>
            <a:xfrm>
              <a:off x="3114491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2" name="Google Shape;10572;p95"/>
          <p:cNvGrpSpPr/>
          <p:nvPr/>
        </p:nvGrpSpPr>
        <p:grpSpPr>
          <a:xfrm>
            <a:off x="1787231" y="3635885"/>
            <a:ext cx="282381" cy="343454"/>
            <a:chOff x="1779168" y="3805625"/>
            <a:chExt cx="282381" cy="343454"/>
          </a:xfrm>
        </p:grpSpPr>
        <p:sp>
          <p:nvSpPr>
            <p:cNvPr id="10573" name="Google Shape;10573;p95"/>
            <p:cNvSpPr/>
            <p:nvPr/>
          </p:nvSpPr>
          <p:spPr>
            <a:xfrm>
              <a:off x="1798048" y="3814758"/>
              <a:ext cx="243662" cy="314797"/>
            </a:xfrm>
            <a:custGeom>
              <a:avLst/>
              <a:gdLst/>
              <a:ahLst/>
              <a:cxnLst/>
              <a:rect l="l" t="t" r="r" b="b"/>
              <a:pathLst>
                <a:path w="16274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95"/>
            <p:cNvSpPr/>
            <p:nvPr/>
          </p:nvSpPr>
          <p:spPr>
            <a:xfrm>
              <a:off x="1798048" y="3814758"/>
              <a:ext cx="54485" cy="314797"/>
            </a:xfrm>
            <a:custGeom>
              <a:avLst/>
              <a:gdLst/>
              <a:ahLst/>
              <a:cxnLst/>
              <a:rect l="l" t="t" r="r" b="b"/>
              <a:pathLst>
                <a:path w="3639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95"/>
            <p:cNvSpPr/>
            <p:nvPr/>
          </p:nvSpPr>
          <p:spPr>
            <a:xfrm>
              <a:off x="1779168" y="4116319"/>
              <a:ext cx="282381" cy="32760"/>
            </a:xfrm>
            <a:custGeom>
              <a:avLst/>
              <a:gdLst/>
              <a:ahLst/>
              <a:cxnLst/>
              <a:rect l="l" t="t" r="r" b="b"/>
              <a:pathLst>
                <a:path w="18860" h="2188" extrusionOk="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95"/>
            <p:cNvSpPr/>
            <p:nvPr/>
          </p:nvSpPr>
          <p:spPr>
            <a:xfrm>
              <a:off x="1930585" y="3847488"/>
              <a:ext cx="90359" cy="247750"/>
            </a:xfrm>
            <a:custGeom>
              <a:avLst/>
              <a:gdLst/>
              <a:ahLst/>
              <a:cxnLst/>
              <a:rect l="l" t="t" r="r" b="b"/>
              <a:pathLst>
                <a:path w="6035" h="16547" extrusionOk="0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95"/>
            <p:cNvSpPr/>
            <p:nvPr/>
          </p:nvSpPr>
          <p:spPr>
            <a:xfrm>
              <a:off x="1818830" y="3847488"/>
              <a:ext cx="90988" cy="147659"/>
            </a:xfrm>
            <a:custGeom>
              <a:avLst/>
              <a:gdLst/>
              <a:ahLst/>
              <a:cxnLst/>
              <a:rect l="l" t="t" r="r" b="b"/>
              <a:pathLst>
                <a:path w="6077" h="9862" extrusionOk="0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95"/>
            <p:cNvSpPr/>
            <p:nvPr/>
          </p:nvSpPr>
          <p:spPr>
            <a:xfrm>
              <a:off x="1818830" y="3847802"/>
              <a:ext cx="33703" cy="147344"/>
            </a:xfrm>
            <a:custGeom>
              <a:avLst/>
              <a:gdLst/>
              <a:ahLst/>
              <a:cxnLst/>
              <a:rect l="l" t="t" r="r" b="b"/>
              <a:pathLst>
                <a:path w="2251" h="9841" extrusionOk="0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95"/>
            <p:cNvSpPr/>
            <p:nvPr/>
          </p:nvSpPr>
          <p:spPr>
            <a:xfrm>
              <a:off x="1831737" y="3916107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95"/>
            <p:cNvSpPr/>
            <p:nvPr/>
          </p:nvSpPr>
          <p:spPr>
            <a:xfrm>
              <a:off x="1831737" y="3916107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95"/>
            <p:cNvSpPr/>
            <p:nvPr/>
          </p:nvSpPr>
          <p:spPr>
            <a:xfrm>
              <a:off x="1831737" y="3892510"/>
              <a:ext cx="63603" cy="10391"/>
            </a:xfrm>
            <a:custGeom>
              <a:avLst/>
              <a:gdLst/>
              <a:ahLst/>
              <a:cxnLst/>
              <a:rect l="l" t="t" r="r" b="b"/>
              <a:pathLst>
                <a:path w="4248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95"/>
            <p:cNvSpPr/>
            <p:nvPr/>
          </p:nvSpPr>
          <p:spPr>
            <a:xfrm>
              <a:off x="1831737" y="3892510"/>
              <a:ext cx="20797" cy="10391"/>
            </a:xfrm>
            <a:custGeom>
              <a:avLst/>
              <a:gdLst/>
              <a:ahLst/>
              <a:cxnLst/>
              <a:rect l="l" t="t" r="r" b="b"/>
              <a:pathLst>
                <a:path w="1389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95"/>
            <p:cNvSpPr/>
            <p:nvPr/>
          </p:nvSpPr>
          <p:spPr>
            <a:xfrm>
              <a:off x="1831737" y="386858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95"/>
            <p:cNvSpPr/>
            <p:nvPr/>
          </p:nvSpPr>
          <p:spPr>
            <a:xfrm>
              <a:off x="1831737" y="386858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95"/>
            <p:cNvSpPr/>
            <p:nvPr/>
          </p:nvSpPr>
          <p:spPr>
            <a:xfrm>
              <a:off x="1831737" y="3940033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95"/>
            <p:cNvSpPr/>
            <p:nvPr/>
          </p:nvSpPr>
          <p:spPr>
            <a:xfrm>
              <a:off x="1831737" y="3940033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95"/>
            <p:cNvSpPr/>
            <p:nvPr/>
          </p:nvSpPr>
          <p:spPr>
            <a:xfrm>
              <a:off x="1831737" y="396364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95"/>
            <p:cNvSpPr/>
            <p:nvPr/>
          </p:nvSpPr>
          <p:spPr>
            <a:xfrm>
              <a:off x="1831737" y="396364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95"/>
            <p:cNvSpPr/>
            <p:nvPr/>
          </p:nvSpPr>
          <p:spPr>
            <a:xfrm>
              <a:off x="1818830" y="4022202"/>
              <a:ext cx="22369" cy="58557"/>
            </a:xfrm>
            <a:custGeom>
              <a:avLst/>
              <a:gdLst/>
              <a:ahLst/>
              <a:cxnLst/>
              <a:rect l="l" t="t" r="r" b="b"/>
              <a:pathLst>
                <a:path w="1494" h="3911" extrusionOk="0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95"/>
            <p:cNvSpPr/>
            <p:nvPr/>
          </p:nvSpPr>
          <p:spPr>
            <a:xfrm>
              <a:off x="1865739" y="4039510"/>
              <a:ext cx="19839" cy="20168"/>
            </a:xfrm>
            <a:custGeom>
              <a:avLst/>
              <a:gdLst/>
              <a:ahLst/>
              <a:cxnLst/>
              <a:rect l="l" t="t" r="r" b="b"/>
              <a:pathLst>
                <a:path w="1325" h="1347" extrusionOk="0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95"/>
            <p:cNvSpPr/>
            <p:nvPr/>
          </p:nvSpPr>
          <p:spPr>
            <a:xfrm>
              <a:off x="1813800" y="4009760"/>
              <a:ext cx="10391" cy="83277"/>
            </a:xfrm>
            <a:custGeom>
              <a:avLst/>
              <a:gdLst/>
              <a:ahLst/>
              <a:cxnLst/>
              <a:rect l="l" t="t" r="r" b="b"/>
              <a:pathLst>
                <a:path w="694" h="5562" extrusionOk="0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95"/>
            <p:cNvSpPr/>
            <p:nvPr/>
          </p:nvSpPr>
          <p:spPr>
            <a:xfrm>
              <a:off x="1930585" y="3967732"/>
              <a:ext cx="90359" cy="20797"/>
            </a:xfrm>
            <a:custGeom>
              <a:avLst/>
              <a:gdLst/>
              <a:ahLst/>
              <a:cxnLst/>
              <a:rect l="l" t="t" r="r" b="b"/>
              <a:pathLst>
                <a:path w="603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95"/>
            <p:cNvSpPr/>
            <p:nvPr/>
          </p:nvSpPr>
          <p:spPr>
            <a:xfrm>
              <a:off x="1992901" y="3889351"/>
              <a:ext cx="28043" cy="78396"/>
            </a:xfrm>
            <a:custGeom>
              <a:avLst/>
              <a:gdLst/>
              <a:ahLst/>
              <a:cxnLst/>
              <a:rect l="l" t="t" r="r" b="b"/>
              <a:pathLst>
                <a:path w="1873" h="5236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95"/>
            <p:cNvSpPr/>
            <p:nvPr/>
          </p:nvSpPr>
          <p:spPr>
            <a:xfrm>
              <a:off x="1972134" y="3913591"/>
              <a:ext cx="20782" cy="54156"/>
            </a:xfrm>
            <a:custGeom>
              <a:avLst/>
              <a:gdLst/>
              <a:ahLst/>
              <a:cxnLst/>
              <a:rect l="l" t="t" r="r" b="b"/>
              <a:pathLst>
                <a:path w="1388" h="3617" extrusionOk="0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95"/>
            <p:cNvSpPr/>
            <p:nvPr/>
          </p:nvSpPr>
          <p:spPr>
            <a:xfrm>
              <a:off x="1930585" y="3889980"/>
              <a:ext cx="20782" cy="77767"/>
            </a:xfrm>
            <a:custGeom>
              <a:avLst/>
              <a:gdLst/>
              <a:ahLst/>
              <a:cxnLst/>
              <a:rect l="l" t="t" r="r" b="b"/>
              <a:pathLst>
                <a:path w="1388" h="5194" extrusionOk="0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95"/>
            <p:cNvSpPr/>
            <p:nvPr/>
          </p:nvSpPr>
          <p:spPr>
            <a:xfrm>
              <a:off x="1951352" y="3921467"/>
              <a:ext cx="20797" cy="46280"/>
            </a:xfrm>
            <a:custGeom>
              <a:avLst/>
              <a:gdLst/>
              <a:ahLst/>
              <a:cxnLst/>
              <a:rect l="l" t="t" r="r" b="b"/>
              <a:pathLst>
                <a:path w="1389" h="3091" extrusionOk="0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95"/>
            <p:cNvSpPr/>
            <p:nvPr/>
          </p:nvSpPr>
          <p:spPr>
            <a:xfrm>
              <a:off x="1974964" y="4026289"/>
              <a:ext cx="44393" cy="68948"/>
            </a:xfrm>
            <a:custGeom>
              <a:avLst/>
              <a:gdLst/>
              <a:ahLst/>
              <a:cxnLst/>
              <a:rect l="l" t="t" r="r" b="b"/>
              <a:pathLst>
                <a:path w="2965" h="4605" extrusionOk="0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95"/>
            <p:cNvSpPr/>
            <p:nvPr/>
          </p:nvSpPr>
          <p:spPr>
            <a:xfrm>
              <a:off x="1930585" y="4017770"/>
              <a:ext cx="20782" cy="77782"/>
            </a:xfrm>
            <a:custGeom>
              <a:avLst/>
              <a:gdLst/>
              <a:ahLst/>
              <a:cxnLst/>
              <a:rect l="l" t="t" r="r" b="b"/>
              <a:pathLst>
                <a:path w="1388" h="5195" extrusionOk="0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95"/>
            <p:cNvSpPr/>
            <p:nvPr/>
          </p:nvSpPr>
          <p:spPr>
            <a:xfrm>
              <a:off x="1951352" y="4044855"/>
              <a:ext cx="20797" cy="50697"/>
            </a:xfrm>
            <a:custGeom>
              <a:avLst/>
              <a:gdLst/>
              <a:ahLst/>
              <a:cxnLst/>
              <a:rect l="l" t="t" r="r" b="b"/>
              <a:pathLst>
                <a:path w="1389" h="3386" extrusionOk="0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95"/>
            <p:cNvSpPr/>
            <p:nvPr/>
          </p:nvSpPr>
          <p:spPr>
            <a:xfrm>
              <a:off x="1789245" y="3805625"/>
              <a:ext cx="261914" cy="21426"/>
            </a:xfrm>
            <a:custGeom>
              <a:avLst/>
              <a:gdLst/>
              <a:ahLst/>
              <a:cxnLst/>
              <a:rect l="l" t="t" r="r" b="b"/>
              <a:pathLst>
                <a:path w="17493" h="1431" extrusionOk="0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95"/>
          <p:cNvGrpSpPr/>
          <p:nvPr/>
        </p:nvGrpSpPr>
        <p:grpSpPr>
          <a:xfrm>
            <a:off x="2601585" y="2237289"/>
            <a:ext cx="391606" cy="364535"/>
            <a:chOff x="2593522" y="2407029"/>
            <a:chExt cx="391606" cy="364535"/>
          </a:xfrm>
        </p:grpSpPr>
        <p:sp>
          <p:nvSpPr>
            <p:cNvPr id="10602" name="Google Shape;10602;p95"/>
            <p:cNvSpPr/>
            <p:nvPr/>
          </p:nvSpPr>
          <p:spPr>
            <a:xfrm>
              <a:off x="2602641" y="2573867"/>
              <a:ext cx="97291" cy="197697"/>
            </a:xfrm>
            <a:custGeom>
              <a:avLst/>
              <a:gdLst/>
              <a:ahLst/>
              <a:cxnLst/>
              <a:rect l="l" t="t" r="r" b="b"/>
              <a:pathLst>
                <a:path w="6498" h="13204" extrusionOk="0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95"/>
            <p:cNvSpPr/>
            <p:nvPr/>
          </p:nvSpPr>
          <p:spPr>
            <a:xfrm>
              <a:off x="2680078" y="2573867"/>
              <a:ext cx="19854" cy="156148"/>
            </a:xfrm>
            <a:custGeom>
              <a:avLst/>
              <a:gdLst/>
              <a:ahLst/>
              <a:cxnLst/>
              <a:rect l="l" t="t" r="r" b="b"/>
              <a:pathLst>
                <a:path w="1326" h="10429" extrusionOk="0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95"/>
            <p:cNvSpPr/>
            <p:nvPr/>
          </p:nvSpPr>
          <p:spPr>
            <a:xfrm>
              <a:off x="2602641" y="2742907"/>
              <a:ext cx="57629" cy="28657"/>
            </a:xfrm>
            <a:custGeom>
              <a:avLst/>
              <a:gdLst/>
              <a:ahLst/>
              <a:cxnLst/>
              <a:rect l="l" t="t" r="r" b="b"/>
              <a:pathLst>
                <a:path w="3849" h="1914" extrusionOk="0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95"/>
            <p:cNvSpPr/>
            <p:nvPr/>
          </p:nvSpPr>
          <p:spPr>
            <a:xfrm>
              <a:off x="2593522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95"/>
            <p:cNvSpPr/>
            <p:nvPr/>
          </p:nvSpPr>
          <p:spPr>
            <a:xfrm>
              <a:off x="2593522" y="2516567"/>
              <a:ext cx="106410" cy="56985"/>
            </a:xfrm>
            <a:custGeom>
              <a:avLst/>
              <a:gdLst/>
              <a:ahLst/>
              <a:cxnLst/>
              <a:rect l="l" t="t" r="r" b="b"/>
              <a:pathLst>
                <a:path w="7107" h="3806" extrusionOk="0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95"/>
            <p:cNvSpPr/>
            <p:nvPr/>
          </p:nvSpPr>
          <p:spPr>
            <a:xfrm>
              <a:off x="2629726" y="2602794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95"/>
            <p:cNvSpPr/>
            <p:nvPr/>
          </p:nvSpPr>
          <p:spPr>
            <a:xfrm>
              <a:off x="2646091" y="2602704"/>
              <a:ext cx="26771" cy="61522"/>
            </a:xfrm>
            <a:custGeom>
              <a:avLst/>
              <a:gdLst/>
              <a:ahLst/>
              <a:cxnLst/>
              <a:rect l="l" t="t" r="r" b="b"/>
              <a:pathLst>
                <a:path w="1788" h="4109" extrusionOk="0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95"/>
            <p:cNvSpPr/>
            <p:nvPr/>
          </p:nvSpPr>
          <p:spPr>
            <a:xfrm>
              <a:off x="2878719" y="2573867"/>
              <a:ext cx="97276" cy="197697"/>
            </a:xfrm>
            <a:custGeom>
              <a:avLst/>
              <a:gdLst/>
              <a:ahLst/>
              <a:cxnLst/>
              <a:rect l="l" t="t" r="r" b="b"/>
              <a:pathLst>
                <a:path w="6497" h="13204" extrusionOk="0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95"/>
            <p:cNvSpPr/>
            <p:nvPr/>
          </p:nvSpPr>
          <p:spPr>
            <a:xfrm>
              <a:off x="2959929" y="2573867"/>
              <a:ext cx="15751" cy="197697"/>
            </a:xfrm>
            <a:custGeom>
              <a:avLst/>
              <a:gdLst/>
              <a:ahLst/>
              <a:cxnLst/>
              <a:rect l="l" t="t" r="r" b="b"/>
              <a:pathLst>
                <a:path w="1052" h="13204" extrusionOk="0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95"/>
            <p:cNvSpPr/>
            <p:nvPr/>
          </p:nvSpPr>
          <p:spPr>
            <a:xfrm>
              <a:off x="2878719" y="2573867"/>
              <a:ext cx="20782" cy="156148"/>
            </a:xfrm>
            <a:custGeom>
              <a:avLst/>
              <a:gdLst/>
              <a:ahLst/>
              <a:cxnLst/>
              <a:rect l="l" t="t" r="r" b="b"/>
              <a:pathLst>
                <a:path w="1388" h="10429" extrusionOk="0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95"/>
            <p:cNvSpPr/>
            <p:nvPr/>
          </p:nvSpPr>
          <p:spPr>
            <a:xfrm>
              <a:off x="2918381" y="2742907"/>
              <a:ext cx="57614" cy="28657"/>
            </a:xfrm>
            <a:custGeom>
              <a:avLst/>
              <a:gdLst/>
              <a:ahLst/>
              <a:cxnLst/>
              <a:rect l="l" t="t" r="r" b="b"/>
              <a:pathLst>
                <a:path w="3848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95"/>
            <p:cNvSpPr/>
            <p:nvPr/>
          </p:nvSpPr>
          <p:spPr>
            <a:xfrm>
              <a:off x="2959929" y="2742907"/>
              <a:ext cx="15751" cy="28657"/>
            </a:xfrm>
            <a:custGeom>
              <a:avLst/>
              <a:gdLst/>
              <a:ahLst/>
              <a:cxnLst/>
              <a:rect l="l" t="t" r="r" b="b"/>
              <a:pathLst>
                <a:path w="1052" h="1914" extrusionOk="0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95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95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95"/>
            <p:cNvSpPr/>
            <p:nvPr/>
          </p:nvSpPr>
          <p:spPr>
            <a:xfrm>
              <a:off x="2675991" y="2714249"/>
              <a:ext cx="226669" cy="28672"/>
            </a:xfrm>
            <a:custGeom>
              <a:avLst/>
              <a:gdLst/>
              <a:ahLst/>
              <a:cxnLst/>
              <a:rect l="l" t="t" r="r" b="b"/>
              <a:pathLst>
                <a:path w="15139" h="1915" extrusionOk="0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95"/>
            <p:cNvSpPr/>
            <p:nvPr/>
          </p:nvSpPr>
          <p:spPr>
            <a:xfrm>
              <a:off x="2676305" y="2714249"/>
              <a:ext cx="226354" cy="28672"/>
            </a:xfrm>
            <a:custGeom>
              <a:avLst/>
              <a:gdLst/>
              <a:ahLst/>
              <a:cxnLst/>
              <a:rect l="l" t="t" r="r" b="b"/>
              <a:pathLst>
                <a:path w="15118" h="1915" extrusionOk="0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95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95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95"/>
            <p:cNvSpPr/>
            <p:nvPr/>
          </p:nvSpPr>
          <p:spPr>
            <a:xfrm>
              <a:off x="2715968" y="2516567"/>
              <a:ext cx="147344" cy="197697"/>
            </a:xfrm>
            <a:custGeom>
              <a:avLst/>
              <a:gdLst/>
              <a:ahLst/>
              <a:cxnLst/>
              <a:rect l="l" t="t" r="r" b="b"/>
              <a:pathLst>
                <a:path w="9841" h="13204" extrusionOk="0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95"/>
            <p:cNvSpPr/>
            <p:nvPr/>
          </p:nvSpPr>
          <p:spPr>
            <a:xfrm>
              <a:off x="2763191" y="2618560"/>
              <a:ext cx="52583" cy="95704"/>
            </a:xfrm>
            <a:custGeom>
              <a:avLst/>
              <a:gdLst/>
              <a:ahLst/>
              <a:cxnLst/>
              <a:rect l="l" t="t" r="r" b="b"/>
              <a:pathLst>
                <a:path w="3512" h="6392" extrusionOk="0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95"/>
            <p:cNvSpPr/>
            <p:nvPr/>
          </p:nvSpPr>
          <p:spPr>
            <a:xfrm>
              <a:off x="2783329" y="2618515"/>
              <a:ext cx="32445" cy="95749"/>
            </a:xfrm>
            <a:custGeom>
              <a:avLst/>
              <a:gdLst/>
              <a:ahLst/>
              <a:cxnLst/>
              <a:rect l="l" t="t" r="r" b="b"/>
              <a:pathLst>
                <a:path w="2167" h="6395" extrusionOk="0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95"/>
            <p:cNvSpPr/>
            <p:nvPr/>
          </p:nvSpPr>
          <p:spPr>
            <a:xfrm>
              <a:off x="2692041" y="2516253"/>
              <a:ext cx="47867" cy="32131"/>
            </a:xfrm>
            <a:custGeom>
              <a:avLst/>
              <a:gdLst/>
              <a:ahLst/>
              <a:cxnLst/>
              <a:rect l="l" t="t" r="r" b="b"/>
              <a:pathLst>
                <a:path w="3197" h="2146" extrusionOk="0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95"/>
            <p:cNvSpPr/>
            <p:nvPr/>
          </p:nvSpPr>
          <p:spPr>
            <a:xfrm>
              <a:off x="2719112" y="2516253"/>
              <a:ext cx="20797" cy="31817"/>
            </a:xfrm>
            <a:custGeom>
              <a:avLst/>
              <a:gdLst/>
              <a:ahLst/>
              <a:cxnLst/>
              <a:rect l="l" t="t" r="r" b="b"/>
              <a:pathLst>
                <a:path w="1389" h="2125" extrusionOk="0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95"/>
            <p:cNvSpPr/>
            <p:nvPr/>
          </p:nvSpPr>
          <p:spPr>
            <a:xfrm>
              <a:off x="2692041" y="2682148"/>
              <a:ext cx="47867" cy="32116"/>
            </a:xfrm>
            <a:custGeom>
              <a:avLst/>
              <a:gdLst/>
              <a:ahLst/>
              <a:cxnLst/>
              <a:rect l="l" t="t" r="r" b="b"/>
              <a:pathLst>
                <a:path w="3197" h="2145" extrusionOk="0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95"/>
            <p:cNvSpPr/>
            <p:nvPr/>
          </p:nvSpPr>
          <p:spPr>
            <a:xfrm>
              <a:off x="2719112" y="2682148"/>
              <a:ext cx="20797" cy="31802"/>
            </a:xfrm>
            <a:custGeom>
              <a:avLst/>
              <a:gdLst/>
              <a:ahLst/>
              <a:cxnLst/>
              <a:rect l="l" t="t" r="r" b="b"/>
              <a:pathLst>
                <a:path w="1389" h="2124" extrusionOk="0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95"/>
            <p:cNvSpPr/>
            <p:nvPr/>
          </p:nvSpPr>
          <p:spPr>
            <a:xfrm>
              <a:off x="2699917" y="2548369"/>
              <a:ext cx="31802" cy="133794"/>
            </a:xfrm>
            <a:custGeom>
              <a:avLst/>
              <a:gdLst/>
              <a:ahLst/>
              <a:cxnLst/>
              <a:rect l="l" t="t" r="r" b="b"/>
              <a:pathLst>
                <a:path w="2124" h="8936" extrusionOk="0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95"/>
            <p:cNvSpPr/>
            <p:nvPr/>
          </p:nvSpPr>
          <p:spPr>
            <a:xfrm>
              <a:off x="2838742" y="2516253"/>
              <a:ext cx="47852" cy="32131"/>
            </a:xfrm>
            <a:custGeom>
              <a:avLst/>
              <a:gdLst/>
              <a:ahLst/>
              <a:cxnLst/>
              <a:rect l="l" t="t" r="r" b="b"/>
              <a:pathLst>
                <a:path w="3196" h="2146" extrusionOk="0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95"/>
            <p:cNvSpPr/>
            <p:nvPr/>
          </p:nvSpPr>
          <p:spPr>
            <a:xfrm>
              <a:off x="2838742" y="2682148"/>
              <a:ext cx="47852" cy="32116"/>
            </a:xfrm>
            <a:custGeom>
              <a:avLst/>
              <a:gdLst/>
              <a:ahLst/>
              <a:cxnLst/>
              <a:rect l="l" t="t" r="r" b="b"/>
              <a:pathLst>
                <a:path w="3196" h="2145" extrusionOk="0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95"/>
            <p:cNvSpPr/>
            <p:nvPr/>
          </p:nvSpPr>
          <p:spPr>
            <a:xfrm>
              <a:off x="2866127" y="2516253"/>
              <a:ext cx="20467" cy="31817"/>
            </a:xfrm>
            <a:custGeom>
              <a:avLst/>
              <a:gdLst/>
              <a:ahLst/>
              <a:cxnLst/>
              <a:rect l="l" t="t" r="r" b="b"/>
              <a:pathLst>
                <a:path w="1367" h="2125" extrusionOk="0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95"/>
            <p:cNvSpPr/>
            <p:nvPr/>
          </p:nvSpPr>
          <p:spPr>
            <a:xfrm>
              <a:off x="2865812" y="2682148"/>
              <a:ext cx="20782" cy="31802"/>
            </a:xfrm>
            <a:custGeom>
              <a:avLst/>
              <a:gdLst/>
              <a:ahLst/>
              <a:cxnLst/>
              <a:rect l="l" t="t" r="r" b="b"/>
              <a:pathLst>
                <a:path w="1388" h="2124" extrusionOk="0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95"/>
            <p:cNvSpPr/>
            <p:nvPr/>
          </p:nvSpPr>
          <p:spPr>
            <a:xfrm>
              <a:off x="2846603" y="2548369"/>
              <a:ext cx="32131" cy="133794"/>
            </a:xfrm>
            <a:custGeom>
              <a:avLst/>
              <a:gdLst/>
              <a:ahLst/>
              <a:cxnLst/>
              <a:rect l="l" t="t" r="r" b="b"/>
              <a:pathLst>
                <a:path w="2146" h="8936" extrusionOk="0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95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95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95"/>
            <p:cNvSpPr/>
            <p:nvPr/>
          </p:nvSpPr>
          <p:spPr>
            <a:xfrm>
              <a:off x="2668130" y="2487925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95"/>
            <p:cNvSpPr/>
            <p:nvPr/>
          </p:nvSpPr>
          <p:spPr>
            <a:xfrm>
              <a:off x="2668130" y="2487611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95"/>
            <p:cNvSpPr/>
            <p:nvPr/>
          </p:nvSpPr>
          <p:spPr>
            <a:xfrm>
              <a:off x="2905789" y="2602495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95"/>
            <p:cNvSpPr/>
            <p:nvPr/>
          </p:nvSpPr>
          <p:spPr>
            <a:xfrm>
              <a:off x="2922154" y="2602704"/>
              <a:ext cx="26456" cy="61522"/>
            </a:xfrm>
            <a:custGeom>
              <a:avLst/>
              <a:gdLst/>
              <a:ahLst/>
              <a:cxnLst/>
              <a:rect l="l" t="t" r="r" b="b"/>
              <a:pathLst>
                <a:path w="1767" h="4109" extrusionOk="0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95"/>
            <p:cNvSpPr/>
            <p:nvPr/>
          </p:nvSpPr>
          <p:spPr>
            <a:xfrm>
              <a:off x="2758789" y="2542066"/>
              <a:ext cx="54156" cy="46115"/>
            </a:xfrm>
            <a:custGeom>
              <a:avLst/>
              <a:gdLst/>
              <a:ahLst/>
              <a:cxnLst/>
              <a:rect l="l" t="t" r="r" b="b"/>
              <a:pathLst>
                <a:path w="3617" h="3080" extrusionOk="0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95"/>
            <p:cNvSpPr/>
            <p:nvPr/>
          </p:nvSpPr>
          <p:spPr>
            <a:xfrm>
              <a:off x="2769794" y="2545210"/>
              <a:ext cx="46924" cy="43046"/>
            </a:xfrm>
            <a:custGeom>
              <a:avLst/>
              <a:gdLst/>
              <a:ahLst/>
              <a:cxnLst/>
              <a:rect l="l" t="t" r="r" b="b"/>
              <a:pathLst>
                <a:path w="3134" h="2875" extrusionOk="0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1" name="Google Shape;10641;p95"/>
          <p:cNvGrpSpPr/>
          <p:nvPr/>
        </p:nvGrpSpPr>
        <p:grpSpPr>
          <a:xfrm>
            <a:off x="3963109" y="2262503"/>
            <a:ext cx="322912" cy="334396"/>
            <a:chOff x="3955047" y="2432242"/>
            <a:chExt cx="322912" cy="334396"/>
          </a:xfrm>
        </p:grpSpPr>
        <p:sp>
          <p:nvSpPr>
            <p:cNvPr id="10642" name="Google Shape;10642;p95"/>
            <p:cNvSpPr/>
            <p:nvPr/>
          </p:nvSpPr>
          <p:spPr>
            <a:xfrm>
              <a:off x="3955047" y="2432242"/>
              <a:ext cx="322912" cy="334291"/>
            </a:xfrm>
            <a:custGeom>
              <a:avLst/>
              <a:gdLst/>
              <a:ahLst/>
              <a:cxnLst/>
              <a:rect l="l" t="t" r="r" b="b"/>
              <a:pathLst>
                <a:path w="21567" h="22327" extrusionOk="0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95"/>
            <p:cNvSpPr/>
            <p:nvPr/>
          </p:nvSpPr>
          <p:spPr>
            <a:xfrm>
              <a:off x="4009741" y="2515624"/>
              <a:ext cx="67361" cy="251014"/>
            </a:xfrm>
            <a:custGeom>
              <a:avLst/>
              <a:gdLst/>
              <a:ahLst/>
              <a:cxnLst/>
              <a:rect l="l" t="t" r="r" b="b"/>
              <a:pathLst>
                <a:path w="4499" h="16765" extrusionOk="0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95"/>
            <p:cNvSpPr/>
            <p:nvPr/>
          </p:nvSpPr>
          <p:spPr>
            <a:xfrm>
              <a:off x="4210582" y="2432317"/>
              <a:ext cx="67346" cy="293087"/>
            </a:xfrm>
            <a:custGeom>
              <a:avLst/>
              <a:gdLst/>
              <a:ahLst/>
              <a:cxnLst/>
              <a:rect l="l" t="t" r="r" b="b"/>
              <a:pathLst>
                <a:path w="4498" h="19575" extrusionOk="0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5" name="Google Shape;10645;p95"/>
          <p:cNvGrpSpPr/>
          <p:nvPr/>
        </p:nvGrpSpPr>
        <p:grpSpPr>
          <a:xfrm>
            <a:off x="1810528" y="1793115"/>
            <a:ext cx="265373" cy="351944"/>
            <a:chOff x="1802465" y="1962854"/>
            <a:chExt cx="265373" cy="351944"/>
          </a:xfrm>
        </p:grpSpPr>
        <p:sp>
          <p:nvSpPr>
            <p:cNvPr id="10646" name="Google Shape;10646;p95"/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95"/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95"/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95"/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95"/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95"/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95"/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3" name="Google Shape;10653;p95"/>
          <p:cNvGrpSpPr/>
          <p:nvPr/>
        </p:nvGrpSpPr>
        <p:grpSpPr>
          <a:xfrm>
            <a:off x="3520133" y="1786482"/>
            <a:ext cx="373983" cy="363622"/>
            <a:chOff x="3512070" y="1956222"/>
            <a:chExt cx="373983" cy="363622"/>
          </a:xfrm>
        </p:grpSpPr>
        <p:sp>
          <p:nvSpPr>
            <p:cNvPr id="10654" name="Google Shape;10654;p95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95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95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95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95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95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95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95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95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95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95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95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95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95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95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95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95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1" name="Google Shape;10671;p95"/>
          <p:cNvGrpSpPr/>
          <p:nvPr/>
        </p:nvGrpSpPr>
        <p:grpSpPr>
          <a:xfrm>
            <a:off x="850746" y="2225012"/>
            <a:ext cx="345640" cy="356660"/>
            <a:chOff x="842683" y="2394751"/>
            <a:chExt cx="345640" cy="356660"/>
          </a:xfrm>
        </p:grpSpPr>
        <p:sp>
          <p:nvSpPr>
            <p:cNvPr id="10672" name="Google Shape;10672;p95"/>
            <p:cNvSpPr/>
            <p:nvPr/>
          </p:nvSpPr>
          <p:spPr>
            <a:xfrm>
              <a:off x="1099042" y="2499888"/>
              <a:ext cx="89266" cy="107353"/>
            </a:xfrm>
            <a:custGeom>
              <a:avLst/>
              <a:gdLst/>
              <a:ahLst/>
              <a:cxnLst/>
              <a:rect l="l" t="t" r="r" b="b"/>
              <a:pathLst>
                <a:path w="5962" h="7170" extrusionOk="0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95"/>
            <p:cNvSpPr/>
            <p:nvPr/>
          </p:nvSpPr>
          <p:spPr>
            <a:xfrm>
              <a:off x="1098908" y="2603138"/>
              <a:ext cx="89416" cy="47852"/>
            </a:xfrm>
            <a:custGeom>
              <a:avLst/>
              <a:gdLst/>
              <a:ahLst/>
              <a:cxnLst/>
              <a:rect l="l" t="t" r="r" b="b"/>
              <a:pathLst>
                <a:path w="5972" h="3196" extrusionOk="0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95"/>
            <p:cNvSpPr/>
            <p:nvPr/>
          </p:nvSpPr>
          <p:spPr>
            <a:xfrm>
              <a:off x="1127236" y="2603138"/>
              <a:ext cx="61088" cy="48182"/>
            </a:xfrm>
            <a:custGeom>
              <a:avLst/>
              <a:gdLst/>
              <a:ahLst/>
              <a:cxnLst/>
              <a:rect l="l" t="t" r="r" b="b"/>
              <a:pathLst>
                <a:path w="4080" h="3218" extrusionOk="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95"/>
            <p:cNvSpPr/>
            <p:nvPr/>
          </p:nvSpPr>
          <p:spPr>
            <a:xfrm>
              <a:off x="842803" y="2499888"/>
              <a:ext cx="89281" cy="107353"/>
            </a:xfrm>
            <a:custGeom>
              <a:avLst/>
              <a:gdLst/>
              <a:ahLst/>
              <a:cxnLst/>
              <a:rect l="l" t="t" r="r" b="b"/>
              <a:pathLst>
                <a:path w="5963" h="7170" extrusionOk="0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95"/>
            <p:cNvSpPr/>
            <p:nvPr/>
          </p:nvSpPr>
          <p:spPr>
            <a:xfrm>
              <a:off x="842683" y="2603138"/>
              <a:ext cx="89715" cy="47867"/>
            </a:xfrm>
            <a:custGeom>
              <a:avLst/>
              <a:gdLst/>
              <a:ahLst/>
              <a:cxnLst/>
              <a:rect l="l" t="t" r="r" b="b"/>
              <a:pathLst>
                <a:path w="5992" h="3197" extrusionOk="0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95"/>
            <p:cNvSpPr/>
            <p:nvPr/>
          </p:nvSpPr>
          <p:spPr>
            <a:xfrm>
              <a:off x="871011" y="2603138"/>
              <a:ext cx="61073" cy="48182"/>
            </a:xfrm>
            <a:custGeom>
              <a:avLst/>
              <a:gdLst/>
              <a:ahLst/>
              <a:cxnLst/>
              <a:rect l="l" t="t" r="r" b="b"/>
              <a:pathLst>
                <a:path w="4079" h="3218" extrusionOk="0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95"/>
            <p:cNvSpPr/>
            <p:nvPr/>
          </p:nvSpPr>
          <p:spPr>
            <a:xfrm>
              <a:off x="1003533" y="2433470"/>
              <a:ext cx="23941" cy="274506"/>
            </a:xfrm>
            <a:custGeom>
              <a:avLst/>
              <a:gdLst/>
              <a:ahLst/>
              <a:cxnLst/>
              <a:rect l="l" t="t" r="r" b="b"/>
              <a:pathLst>
                <a:path w="1599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95"/>
            <p:cNvSpPr/>
            <p:nvPr/>
          </p:nvSpPr>
          <p:spPr>
            <a:xfrm>
              <a:off x="1015496" y="2433470"/>
              <a:ext cx="11978" cy="274506"/>
            </a:xfrm>
            <a:custGeom>
              <a:avLst/>
              <a:gdLst/>
              <a:ahLst/>
              <a:cxnLst/>
              <a:rect l="l" t="t" r="r" b="b"/>
              <a:pathLst>
                <a:path w="800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95"/>
            <p:cNvSpPr/>
            <p:nvPr/>
          </p:nvSpPr>
          <p:spPr>
            <a:xfrm>
              <a:off x="932698" y="2697570"/>
              <a:ext cx="165910" cy="34646"/>
            </a:xfrm>
            <a:custGeom>
              <a:avLst/>
              <a:gdLst/>
              <a:ahLst/>
              <a:cxnLst/>
              <a:rect l="l" t="t" r="r" b="b"/>
              <a:pathLst>
                <a:path w="11081" h="2314" extrusionOk="0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95"/>
            <p:cNvSpPr/>
            <p:nvPr/>
          </p:nvSpPr>
          <p:spPr>
            <a:xfrm>
              <a:off x="993771" y="2394751"/>
              <a:ext cx="43465" cy="43450"/>
            </a:xfrm>
            <a:custGeom>
              <a:avLst/>
              <a:gdLst/>
              <a:ahLst/>
              <a:cxnLst/>
              <a:rect l="l" t="t" r="r" b="b"/>
              <a:pathLst>
                <a:path w="2903" h="2902" extrusionOk="0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95"/>
            <p:cNvSpPr/>
            <p:nvPr/>
          </p:nvSpPr>
          <p:spPr>
            <a:xfrm>
              <a:off x="996286" y="2397266"/>
              <a:ext cx="45037" cy="40950"/>
            </a:xfrm>
            <a:custGeom>
              <a:avLst/>
              <a:gdLst/>
              <a:ahLst/>
              <a:cxnLst/>
              <a:rect l="l" t="t" r="r" b="b"/>
              <a:pathLst>
                <a:path w="3008" h="2735" extrusionOk="0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95"/>
            <p:cNvSpPr/>
            <p:nvPr/>
          </p:nvSpPr>
          <p:spPr>
            <a:xfrm>
              <a:off x="844570" y="2454237"/>
              <a:ext cx="341867" cy="50068"/>
            </a:xfrm>
            <a:custGeom>
              <a:avLst/>
              <a:gdLst/>
              <a:ahLst/>
              <a:cxnLst/>
              <a:rect l="l" t="t" r="r" b="b"/>
              <a:pathLst>
                <a:path w="22833" h="3344" extrusionOk="0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95"/>
            <p:cNvSpPr/>
            <p:nvPr/>
          </p:nvSpPr>
          <p:spPr>
            <a:xfrm>
              <a:off x="844570" y="2466499"/>
              <a:ext cx="341867" cy="37821"/>
            </a:xfrm>
            <a:custGeom>
              <a:avLst/>
              <a:gdLst/>
              <a:ahLst/>
              <a:cxnLst/>
              <a:rect l="l" t="t" r="r" b="b"/>
              <a:pathLst>
                <a:path w="22833" h="2526" extrusionOk="0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95"/>
            <p:cNvSpPr/>
            <p:nvPr/>
          </p:nvSpPr>
          <p:spPr>
            <a:xfrm>
              <a:off x="932698" y="2697555"/>
              <a:ext cx="165910" cy="34661"/>
            </a:xfrm>
            <a:custGeom>
              <a:avLst/>
              <a:gdLst/>
              <a:ahLst/>
              <a:cxnLst/>
              <a:rect l="l" t="t" r="r" b="b"/>
              <a:pathLst>
                <a:path w="11081" h="2315" extrusionOk="0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95"/>
            <p:cNvSpPr/>
            <p:nvPr/>
          </p:nvSpPr>
          <p:spPr>
            <a:xfrm>
              <a:off x="906885" y="2723068"/>
              <a:ext cx="217221" cy="28343"/>
            </a:xfrm>
            <a:custGeom>
              <a:avLst/>
              <a:gdLst/>
              <a:ahLst/>
              <a:cxnLst/>
              <a:rect l="l" t="t" r="r" b="b"/>
              <a:pathLst>
                <a:path w="14508" h="1893" extrusionOk="0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95"/>
            <p:cNvSpPr/>
            <p:nvPr/>
          </p:nvSpPr>
          <p:spPr>
            <a:xfrm>
              <a:off x="907200" y="2723068"/>
              <a:ext cx="216907" cy="28029"/>
            </a:xfrm>
            <a:custGeom>
              <a:avLst/>
              <a:gdLst/>
              <a:ahLst/>
              <a:cxnLst/>
              <a:rect l="l" t="t" r="r" b="b"/>
              <a:pathLst>
                <a:path w="14487" h="1872" extrusionOk="0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8" name="Google Shape;10688;p95"/>
          <p:cNvGrpSpPr/>
          <p:nvPr/>
        </p:nvGrpSpPr>
        <p:grpSpPr>
          <a:xfrm>
            <a:off x="1298678" y="2229728"/>
            <a:ext cx="336836" cy="342511"/>
            <a:chOff x="1290615" y="2399467"/>
            <a:chExt cx="336836" cy="342511"/>
          </a:xfrm>
        </p:grpSpPr>
        <p:sp>
          <p:nvSpPr>
            <p:cNvPr id="10689" name="Google Shape;10689;p95"/>
            <p:cNvSpPr/>
            <p:nvPr/>
          </p:nvSpPr>
          <p:spPr>
            <a:xfrm>
              <a:off x="1399226" y="2683720"/>
              <a:ext cx="119316" cy="39363"/>
            </a:xfrm>
            <a:custGeom>
              <a:avLst/>
              <a:gdLst/>
              <a:ahLst/>
              <a:cxnLst/>
              <a:rect l="l" t="t" r="r" b="b"/>
              <a:pathLst>
                <a:path w="7969" h="2629" extrusionOk="0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95"/>
            <p:cNvSpPr/>
            <p:nvPr/>
          </p:nvSpPr>
          <p:spPr>
            <a:xfrm>
              <a:off x="1321788" y="2662624"/>
              <a:ext cx="58872" cy="79354"/>
            </a:xfrm>
            <a:custGeom>
              <a:avLst/>
              <a:gdLst/>
              <a:ahLst/>
              <a:cxnLst/>
              <a:rect l="l" t="t" r="r" b="b"/>
              <a:pathLst>
                <a:path w="3932" h="5300" extrusionOk="0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95"/>
            <p:cNvSpPr/>
            <p:nvPr/>
          </p:nvSpPr>
          <p:spPr>
            <a:xfrm>
              <a:off x="1540866" y="2676159"/>
              <a:ext cx="58887" cy="65819"/>
            </a:xfrm>
            <a:custGeom>
              <a:avLst/>
              <a:gdLst/>
              <a:ahLst/>
              <a:cxnLst/>
              <a:rect l="l" t="t" r="r" b="b"/>
              <a:pathLst>
                <a:path w="3933" h="4396" extrusionOk="0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95"/>
            <p:cNvSpPr/>
            <p:nvPr/>
          </p:nvSpPr>
          <p:spPr>
            <a:xfrm>
              <a:off x="1290615" y="2471560"/>
              <a:ext cx="115857" cy="80283"/>
            </a:xfrm>
            <a:custGeom>
              <a:avLst/>
              <a:gdLst/>
              <a:ahLst/>
              <a:cxnLst/>
              <a:rect l="l" t="t" r="r" b="b"/>
              <a:pathLst>
                <a:path w="7738" h="5362" extrusionOk="0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95"/>
            <p:cNvSpPr/>
            <p:nvPr/>
          </p:nvSpPr>
          <p:spPr>
            <a:xfrm>
              <a:off x="1555045" y="2471859"/>
              <a:ext cx="72407" cy="79983"/>
            </a:xfrm>
            <a:custGeom>
              <a:avLst/>
              <a:gdLst/>
              <a:ahLst/>
              <a:cxnLst/>
              <a:rect l="l" t="t" r="r" b="b"/>
              <a:pathLst>
                <a:path w="4836" h="5342" extrusionOk="0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95"/>
            <p:cNvSpPr/>
            <p:nvPr/>
          </p:nvSpPr>
          <p:spPr>
            <a:xfrm>
              <a:off x="1313598" y="2399467"/>
              <a:ext cx="290871" cy="263172"/>
            </a:xfrm>
            <a:custGeom>
              <a:avLst/>
              <a:gdLst/>
              <a:ahLst/>
              <a:cxnLst/>
              <a:rect l="l" t="t" r="r" b="b"/>
              <a:pathLst>
                <a:path w="19427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95"/>
            <p:cNvSpPr/>
            <p:nvPr/>
          </p:nvSpPr>
          <p:spPr>
            <a:xfrm>
              <a:off x="1313598" y="2399467"/>
              <a:ext cx="77138" cy="263172"/>
            </a:xfrm>
            <a:custGeom>
              <a:avLst/>
              <a:gdLst/>
              <a:ahLst/>
              <a:cxnLst/>
              <a:rect l="l" t="t" r="r" b="b"/>
              <a:pathLst>
                <a:path w="5152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95"/>
            <p:cNvSpPr/>
            <p:nvPr/>
          </p:nvSpPr>
          <p:spPr>
            <a:xfrm>
              <a:off x="1332793" y="2446376"/>
              <a:ext cx="252481" cy="129392"/>
            </a:xfrm>
            <a:custGeom>
              <a:avLst/>
              <a:gdLst/>
              <a:ahLst/>
              <a:cxnLst/>
              <a:rect l="l" t="t" r="r" b="b"/>
              <a:pathLst>
                <a:path w="16863" h="8642" extrusionOk="0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95"/>
            <p:cNvSpPr/>
            <p:nvPr/>
          </p:nvSpPr>
          <p:spPr>
            <a:xfrm>
              <a:off x="1332479" y="2446376"/>
              <a:ext cx="44094" cy="129392"/>
            </a:xfrm>
            <a:custGeom>
              <a:avLst/>
              <a:gdLst/>
              <a:ahLst/>
              <a:cxnLst/>
              <a:rect l="l" t="t" r="r" b="b"/>
              <a:pathLst>
                <a:path w="2945" h="8642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95"/>
            <p:cNvSpPr/>
            <p:nvPr/>
          </p:nvSpPr>
          <p:spPr>
            <a:xfrm>
              <a:off x="1332479" y="2446376"/>
              <a:ext cx="252796" cy="38105"/>
            </a:xfrm>
            <a:custGeom>
              <a:avLst/>
              <a:gdLst/>
              <a:ahLst/>
              <a:cxnLst/>
              <a:rect l="l" t="t" r="r" b="b"/>
              <a:pathLst>
                <a:path w="16884" h="2545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95"/>
            <p:cNvSpPr/>
            <p:nvPr/>
          </p:nvSpPr>
          <p:spPr>
            <a:xfrm>
              <a:off x="1335323" y="2597464"/>
              <a:ext cx="40935" cy="40620"/>
            </a:xfrm>
            <a:custGeom>
              <a:avLst/>
              <a:gdLst/>
              <a:ahLst/>
              <a:cxnLst/>
              <a:rect l="l" t="t" r="r" b="b"/>
              <a:pathLst>
                <a:path w="2734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95"/>
            <p:cNvSpPr/>
            <p:nvPr/>
          </p:nvSpPr>
          <p:spPr>
            <a:xfrm>
              <a:off x="1541824" y="2597464"/>
              <a:ext cx="40620" cy="40620"/>
            </a:xfrm>
            <a:custGeom>
              <a:avLst/>
              <a:gdLst/>
              <a:ahLst/>
              <a:cxnLst/>
              <a:rect l="l" t="t" r="r" b="b"/>
              <a:pathLst>
                <a:path w="2713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95"/>
            <p:cNvSpPr/>
            <p:nvPr/>
          </p:nvSpPr>
          <p:spPr>
            <a:xfrm>
              <a:off x="1327448" y="2441331"/>
              <a:ext cx="263172" cy="139783"/>
            </a:xfrm>
            <a:custGeom>
              <a:avLst/>
              <a:gdLst/>
              <a:ahLst/>
              <a:cxnLst/>
              <a:rect l="l" t="t" r="r" b="b"/>
              <a:pathLst>
                <a:path w="17577" h="9336" extrusionOk="0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95"/>
            <p:cNvSpPr/>
            <p:nvPr/>
          </p:nvSpPr>
          <p:spPr>
            <a:xfrm>
              <a:off x="1321459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95"/>
            <p:cNvSpPr/>
            <p:nvPr/>
          </p:nvSpPr>
          <p:spPr>
            <a:xfrm>
              <a:off x="1527960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95"/>
            <p:cNvSpPr/>
            <p:nvPr/>
          </p:nvSpPr>
          <p:spPr>
            <a:xfrm>
              <a:off x="1401427" y="2594005"/>
              <a:ext cx="115228" cy="84385"/>
            </a:xfrm>
            <a:custGeom>
              <a:avLst/>
              <a:gdLst/>
              <a:ahLst/>
              <a:cxnLst/>
              <a:rect l="l" t="t" r="r" b="b"/>
              <a:pathLst>
                <a:path w="7696" h="5636" extrusionOk="0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95"/>
            <p:cNvSpPr/>
            <p:nvPr/>
          </p:nvSpPr>
          <p:spPr>
            <a:xfrm>
              <a:off x="1396067" y="2588660"/>
              <a:ext cx="125619" cy="70520"/>
            </a:xfrm>
            <a:custGeom>
              <a:avLst/>
              <a:gdLst/>
              <a:ahLst/>
              <a:cxnLst/>
              <a:rect l="l" t="t" r="r" b="b"/>
              <a:pathLst>
                <a:path w="8390" h="4710" extrusionOk="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95"/>
            <p:cNvSpPr/>
            <p:nvPr/>
          </p:nvSpPr>
          <p:spPr>
            <a:xfrm>
              <a:off x="1301950" y="2659165"/>
              <a:ext cx="317956" cy="49125"/>
            </a:xfrm>
            <a:custGeom>
              <a:avLst/>
              <a:gdLst/>
              <a:ahLst/>
              <a:cxnLst/>
              <a:rect l="l" t="t" r="r" b="b"/>
              <a:pathLst>
                <a:path w="21236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95"/>
            <p:cNvSpPr/>
            <p:nvPr/>
          </p:nvSpPr>
          <p:spPr>
            <a:xfrm>
              <a:off x="1301950" y="2659165"/>
              <a:ext cx="45666" cy="49125"/>
            </a:xfrm>
            <a:custGeom>
              <a:avLst/>
              <a:gdLst/>
              <a:ahLst/>
              <a:cxnLst/>
              <a:rect l="l" t="t" r="r" b="b"/>
              <a:pathLst>
                <a:path w="3050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95"/>
          <p:cNvGrpSpPr/>
          <p:nvPr/>
        </p:nvGrpSpPr>
        <p:grpSpPr>
          <a:xfrm>
            <a:off x="1756372" y="2238861"/>
            <a:ext cx="308508" cy="333378"/>
            <a:chOff x="1748310" y="2408601"/>
            <a:chExt cx="308508" cy="333378"/>
          </a:xfrm>
        </p:grpSpPr>
        <p:sp>
          <p:nvSpPr>
            <p:cNvPr id="10709" name="Google Shape;10709;p95"/>
            <p:cNvSpPr/>
            <p:nvPr/>
          </p:nvSpPr>
          <p:spPr>
            <a:xfrm>
              <a:off x="1748310" y="2433470"/>
              <a:ext cx="308508" cy="308508"/>
            </a:xfrm>
            <a:custGeom>
              <a:avLst/>
              <a:gdLst/>
              <a:ahLst/>
              <a:cxnLst/>
              <a:rect l="l" t="t" r="r" b="b"/>
              <a:pathLst>
                <a:path w="20605" h="20605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95"/>
            <p:cNvSpPr/>
            <p:nvPr/>
          </p:nvSpPr>
          <p:spPr>
            <a:xfrm>
              <a:off x="2022187" y="2433470"/>
              <a:ext cx="34631" cy="308508"/>
            </a:xfrm>
            <a:custGeom>
              <a:avLst/>
              <a:gdLst/>
              <a:ahLst/>
              <a:cxnLst/>
              <a:rect l="l" t="t" r="r" b="b"/>
              <a:pathLst>
                <a:path w="2313" h="20605" extrusionOk="0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95"/>
            <p:cNvSpPr/>
            <p:nvPr/>
          </p:nvSpPr>
          <p:spPr>
            <a:xfrm>
              <a:off x="1748310" y="2433470"/>
              <a:ext cx="308508" cy="55728"/>
            </a:xfrm>
            <a:custGeom>
              <a:avLst/>
              <a:gdLst/>
              <a:ahLst/>
              <a:cxnLst/>
              <a:rect l="l" t="t" r="r" b="b"/>
              <a:pathLst>
                <a:path w="20605" h="3722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95"/>
            <p:cNvSpPr/>
            <p:nvPr/>
          </p:nvSpPr>
          <p:spPr>
            <a:xfrm>
              <a:off x="2022187" y="2433470"/>
              <a:ext cx="34631" cy="55728"/>
            </a:xfrm>
            <a:custGeom>
              <a:avLst/>
              <a:gdLst/>
              <a:ahLst/>
              <a:cxnLst/>
              <a:rect l="l" t="t" r="r" b="b"/>
              <a:pathLst>
                <a:path w="2313" h="3722" extrusionOk="0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95"/>
            <p:cNvSpPr/>
            <p:nvPr/>
          </p:nvSpPr>
          <p:spPr>
            <a:xfrm>
              <a:off x="1780111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95"/>
            <p:cNvSpPr/>
            <p:nvPr/>
          </p:nvSpPr>
          <p:spPr>
            <a:xfrm>
              <a:off x="1852189" y="2408601"/>
              <a:ext cx="28358" cy="49754"/>
            </a:xfrm>
            <a:custGeom>
              <a:avLst/>
              <a:gdLst/>
              <a:ahLst/>
              <a:cxnLst/>
              <a:rect l="l" t="t" r="r" b="b"/>
              <a:pathLst>
                <a:path w="1894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95"/>
            <p:cNvSpPr/>
            <p:nvPr/>
          </p:nvSpPr>
          <p:spPr>
            <a:xfrm>
              <a:off x="1924282" y="2408601"/>
              <a:ext cx="28343" cy="49754"/>
            </a:xfrm>
            <a:custGeom>
              <a:avLst/>
              <a:gdLst/>
              <a:ahLst/>
              <a:cxnLst/>
              <a:rect l="l" t="t" r="r" b="b"/>
              <a:pathLst>
                <a:path w="1893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95"/>
            <p:cNvSpPr/>
            <p:nvPr/>
          </p:nvSpPr>
          <p:spPr>
            <a:xfrm>
              <a:off x="1996060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7" name="Google Shape;10717;p95"/>
          <p:cNvGrpSpPr/>
          <p:nvPr/>
        </p:nvGrpSpPr>
        <p:grpSpPr>
          <a:xfrm>
            <a:off x="3052676" y="2248294"/>
            <a:ext cx="376184" cy="315141"/>
            <a:chOff x="3044614" y="2418033"/>
            <a:chExt cx="376184" cy="315141"/>
          </a:xfrm>
        </p:grpSpPr>
        <p:sp>
          <p:nvSpPr>
            <p:cNvPr id="10718" name="Google Shape;10718;p95"/>
            <p:cNvSpPr/>
            <p:nvPr/>
          </p:nvSpPr>
          <p:spPr>
            <a:xfrm>
              <a:off x="3326965" y="2418033"/>
              <a:ext cx="93833" cy="233601"/>
            </a:xfrm>
            <a:custGeom>
              <a:avLst/>
              <a:gdLst/>
              <a:ahLst/>
              <a:cxnLst/>
              <a:rect l="l" t="t" r="r" b="b"/>
              <a:pathLst>
                <a:path w="6267" h="15602" extrusionOk="0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95"/>
            <p:cNvSpPr/>
            <p:nvPr/>
          </p:nvSpPr>
          <p:spPr>
            <a:xfrm>
              <a:off x="3393398" y="2639656"/>
              <a:ext cx="27400" cy="29286"/>
            </a:xfrm>
            <a:custGeom>
              <a:avLst/>
              <a:gdLst/>
              <a:ahLst/>
              <a:cxnLst/>
              <a:rect l="l" t="t" r="r" b="b"/>
              <a:pathLst>
                <a:path w="1830" h="1956" extrusionOk="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95"/>
            <p:cNvSpPr/>
            <p:nvPr/>
          </p:nvSpPr>
          <p:spPr>
            <a:xfrm>
              <a:off x="3044928" y="2418033"/>
              <a:ext cx="93503" cy="233601"/>
            </a:xfrm>
            <a:custGeom>
              <a:avLst/>
              <a:gdLst/>
              <a:ahLst/>
              <a:cxnLst/>
              <a:rect l="l" t="t" r="r" b="b"/>
              <a:pathLst>
                <a:path w="6245" h="15602" extrusionOk="0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95"/>
            <p:cNvSpPr/>
            <p:nvPr/>
          </p:nvSpPr>
          <p:spPr>
            <a:xfrm>
              <a:off x="3044614" y="2639641"/>
              <a:ext cx="27400" cy="29301"/>
            </a:xfrm>
            <a:custGeom>
              <a:avLst/>
              <a:gdLst/>
              <a:ahLst/>
              <a:cxnLst/>
              <a:rect l="l" t="t" r="r" b="b"/>
              <a:pathLst>
                <a:path w="1830" h="1957" extrusionOk="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95"/>
            <p:cNvSpPr/>
            <p:nvPr/>
          </p:nvSpPr>
          <p:spPr>
            <a:xfrm>
              <a:off x="3061922" y="2599275"/>
              <a:ext cx="341238" cy="133899"/>
            </a:xfrm>
            <a:custGeom>
              <a:avLst/>
              <a:gdLst/>
              <a:ahLst/>
              <a:cxnLst/>
              <a:rect l="l" t="t" r="r" b="b"/>
              <a:pathLst>
                <a:path w="22791" h="8943" extrusionOk="0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95"/>
            <p:cNvSpPr/>
            <p:nvPr/>
          </p:nvSpPr>
          <p:spPr>
            <a:xfrm>
              <a:off x="3261176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95"/>
            <p:cNvSpPr/>
            <p:nvPr/>
          </p:nvSpPr>
          <p:spPr>
            <a:xfrm>
              <a:off x="3074828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95"/>
            <p:cNvSpPr/>
            <p:nvPr/>
          </p:nvSpPr>
          <p:spPr>
            <a:xfrm>
              <a:off x="3090250" y="2617302"/>
              <a:ext cx="102322" cy="95704"/>
            </a:xfrm>
            <a:custGeom>
              <a:avLst/>
              <a:gdLst/>
              <a:ahLst/>
              <a:cxnLst/>
              <a:rect l="l" t="t" r="r" b="b"/>
              <a:pathLst>
                <a:path w="6834" h="6392" extrusionOk="0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95"/>
            <p:cNvSpPr/>
            <p:nvPr/>
          </p:nvSpPr>
          <p:spPr>
            <a:xfrm>
              <a:off x="3276613" y="2617302"/>
              <a:ext cx="102307" cy="95704"/>
            </a:xfrm>
            <a:custGeom>
              <a:avLst/>
              <a:gdLst/>
              <a:ahLst/>
              <a:cxnLst/>
              <a:rect l="l" t="t" r="r" b="b"/>
              <a:pathLst>
                <a:path w="6833" h="6392" extrusionOk="0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7" name="Google Shape;10727;p95"/>
          <p:cNvGrpSpPr/>
          <p:nvPr/>
        </p:nvGrpSpPr>
        <p:grpSpPr>
          <a:xfrm>
            <a:off x="3951700" y="3645333"/>
            <a:ext cx="357933" cy="342676"/>
            <a:chOff x="3943638" y="3815072"/>
            <a:chExt cx="357933" cy="342676"/>
          </a:xfrm>
        </p:grpSpPr>
        <p:sp>
          <p:nvSpPr>
            <p:cNvPr id="10728" name="Google Shape;10728;p95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95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95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95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95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95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95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95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95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7" name="Google Shape;10737;p95"/>
          <p:cNvGrpSpPr/>
          <p:nvPr/>
        </p:nvGrpSpPr>
        <p:grpSpPr>
          <a:xfrm>
            <a:off x="3516345" y="3640602"/>
            <a:ext cx="351644" cy="351959"/>
            <a:chOff x="3508282" y="3810341"/>
            <a:chExt cx="351644" cy="351959"/>
          </a:xfrm>
        </p:grpSpPr>
        <p:sp>
          <p:nvSpPr>
            <p:cNvPr id="10738" name="Google Shape;10738;p95"/>
            <p:cNvSpPr/>
            <p:nvPr/>
          </p:nvSpPr>
          <p:spPr>
            <a:xfrm>
              <a:off x="3508282" y="3810341"/>
              <a:ext cx="133180" cy="64232"/>
            </a:xfrm>
            <a:custGeom>
              <a:avLst/>
              <a:gdLst/>
              <a:ahLst/>
              <a:cxnLst/>
              <a:rect l="l" t="t" r="r" b="b"/>
              <a:pathLst>
                <a:path w="8895" h="4290" extrusionOk="0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95"/>
            <p:cNvSpPr/>
            <p:nvPr/>
          </p:nvSpPr>
          <p:spPr>
            <a:xfrm>
              <a:off x="3535053" y="3847802"/>
              <a:ext cx="58872" cy="26771"/>
            </a:xfrm>
            <a:custGeom>
              <a:avLst/>
              <a:gdLst/>
              <a:ahLst/>
              <a:cxnLst/>
              <a:rect l="l" t="t" r="r" b="b"/>
              <a:pathLst>
                <a:path w="3932" h="1788" extrusionOk="0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95"/>
            <p:cNvSpPr/>
            <p:nvPr/>
          </p:nvSpPr>
          <p:spPr>
            <a:xfrm>
              <a:off x="3545743" y="3810341"/>
              <a:ext cx="239261" cy="351959"/>
            </a:xfrm>
            <a:custGeom>
              <a:avLst/>
              <a:gdLst/>
              <a:ahLst/>
              <a:cxnLst/>
              <a:rect l="l" t="t" r="r" b="b"/>
              <a:pathLst>
                <a:path w="15980" h="23507" extrusionOk="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95"/>
            <p:cNvSpPr/>
            <p:nvPr/>
          </p:nvSpPr>
          <p:spPr>
            <a:xfrm>
              <a:off x="3583205" y="4082317"/>
              <a:ext cx="201799" cy="79983"/>
            </a:xfrm>
            <a:custGeom>
              <a:avLst/>
              <a:gdLst/>
              <a:ahLst/>
              <a:cxnLst/>
              <a:rect l="l" t="t" r="r" b="b"/>
              <a:pathLst>
                <a:path w="13478" h="5342" extrusionOk="0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95"/>
            <p:cNvSpPr/>
            <p:nvPr/>
          </p:nvSpPr>
          <p:spPr>
            <a:xfrm>
              <a:off x="3545429" y="3810341"/>
              <a:ext cx="232328" cy="15437"/>
            </a:xfrm>
            <a:custGeom>
              <a:avLst/>
              <a:gdLst/>
              <a:ahLst/>
              <a:cxnLst/>
              <a:rect l="l" t="t" r="r" b="b"/>
              <a:pathLst>
                <a:path w="15517" h="1031" extrusionOk="0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95"/>
            <p:cNvSpPr/>
            <p:nvPr/>
          </p:nvSpPr>
          <p:spPr>
            <a:xfrm>
              <a:off x="3620666" y="4097753"/>
              <a:ext cx="239261" cy="64546"/>
            </a:xfrm>
            <a:custGeom>
              <a:avLst/>
              <a:gdLst/>
              <a:ahLst/>
              <a:cxnLst/>
              <a:rect l="l" t="t" r="r" b="b"/>
              <a:pathLst>
                <a:path w="15980" h="4311" extrusionOk="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95"/>
            <p:cNvSpPr/>
            <p:nvPr/>
          </p:nvSpPr>
          <p:spPr>
            <a:xfrm>
              <a:off x="3620666" y="4147791"/>
              <a:ext cx="231385" cy="14508"/>
            </a:xfrm>
            <a:custGeom>
              <a:avLst/>
              <a:gdLst/>
              <a:ahLst/>
              <a:cxnLst/>
              <a:rect l="l" t="t" r="r" b="b"/>
              <a:pathLst>
                <a:path w="15454" h="969" extrusionOk="0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95"/>
            <p:cNvSpPr/>
            <p:nvPr/>
          </p:nvSpPr>
          <p:spPr>
            <a:xfrm>
              <a:off x="3604301" y="4097753"/>
              <a:ext cx="53841" cy="27085"/>
            </a:xfrm>
            <a:custGeom>
              <a:avLst/>
              <a:gdLst/>
              <a:ahLst/>
              <a:cxnLst/>
              <a:rect l="l" t="t" r="r" b="b"/>
              <a:pathLst>
                <a:path w="3596" h="1809" extrusionOk="0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95"/>
            <p:cNvSpPr/>
            <p:nvPr/>
          </p:nvSpPr>
          <p:spPr>
            <a:xfrm>
              <a:off x="3606187" y="3867401"/>
              <a:ext cx="159292" cy="25124"/>
            </a:xfrm>
            <a:custGeom>
              <a:avLst/>
              <a:gdLst/>
              <a:ahLst/>
              <a:cxnLst/>
              <a:rect l="l" t="t" r="r" b="b"/>
              <a:pathLst>
                <a:path w="10639" h="1678" extrusionOk="0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95"/>
            <p:cNvSpPr/>
            <p:nvPr/>
          </p:nvSpPr>
          <p:spPr>
            <a:xfrm>
              <a:off x="3606187" y="3904159"/>
              <a:ext cx="159292" cy="25184"/>
            </a:xfrm>
            <a:custGeom>
              <a:avLst/>
              <a:gdLst/>
              <a:ahLst/>
              <a:cxnLst/>
              <a:rect l="l" t="t" r="r" b="b"/>
              <a:pathLst>
                <a:path w="10639" h="1682" extrusionOk="0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95"/>
            <p:cNvSpPr/>
            <p:nvPr/>
          </p:nvSpPr>
          <p:spPr>
            <a:xfrm>
              <a:off x="3606187" y="3940976"/>
              <a:ext cx="159292" cy="25199"/>
            </a:xfrm>
            <a:custGeom>
              <a:avLst/>
              <a:gdLst/>
              <a:ahLst/>
              <a:cxnLst/>
              <a:rect l="l" t="t" r="r" b="b"/>
              <a:pathLst>
                <a:path w="10639" h="1683" extrusionOk="0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95"/>
            <p:cNvSpPr/>
            <p:nvPr/>
          </p:nvSpPr>
          <p:spPr>
            <a:xfrm>
              <a:off x="3711639" y="3882434"/>
              <a:ext cx="147030" cy="147015"/>
            </a:xfrm>
            <a:custGeom>
              <a:avLst/>
              <a:gdLst/>
              <a:ahLst/>
              <a:cxnLst/>
              <a:rect l="l" t="t" r="r" b="b"/>
              <a:pathLst>
                <a:path w="9820" h="9819" extrusionOk="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95"/>
            <p:cNvSpPr/>
            <p:nvPr/>
          </p:nvSpPr>
          <p:spPr>
            <a:xfrm>
              <a:off x="3682996" y="3930915"/>
              <a:ext cx="127191" cy="127176"/>
            </a:xfrm>
            <a:custGeom>
              <a:avLst/>
              <a:gdLst/>
              <a:ahLst/>
              <a:cxnLst/>
              <a:rect l="l" t="t" r="r" b="b"/>
              <a:pathLst>
                <a:path w="8495" h="8494" extrusionOk="0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1" name="Google Shape;10751;p95"/>
          <p:cNvGrpSpPr/>
          <p:nvPr/>
        </p:nvGrpSpPr>
        <p:grpSpPr>
          <a:xfrm>
            <a:off x="2232648" y="1793115"/>
            <a:ext cx="303163" cy="351809"/>
            <a:chOff x="2224585" y="1962854"/>
            <a:chExt cx="303163" cy="351809"/>
          </a:xfrm>
        </p:grpSpPr>
        <p:sp>
          <p:nvSpPr>
            <p:cNvPr id="10752" name="Google Shape;10752;p95"/>
            <p:cNvSpPr/>
            <p:nvPr/>
          </p:nvSpPr>
          <p:spPr>
            <a:xfrm>
              <a:off x="2283143" y="1962854"/>
              <a:ext cx="181018" cy="81870"/>
            </a:xfrm>
            <a:custGeom>
              <a:avLst/>
              <a:gdLst/>
              <a:ahLst/>
              <a:cxnLst/>
              <a:rect l="l" t="t" r="r" b="b"/>
              <a:pathLst>
                <a:path w="12090" h="5468" extrusionOk="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95"/>
            <p:cNvSpPr/>
            <p:nvPr/>
          </p:nvSpPr>
          <p:spPr>
            <a:xfrm>
              <a:off x="2224899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95"/>
            <p:cNvSpPr/>
            <p:nvPr/>
          </p:nvSpPr>
          <p:spPr>
            <a:xfrm>
              <a:off x="2386393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95"/>
            <p:cNvSpPr/>
            <p:nvPr/>
          </p:nvSpPr>
          <p:spPr>
            <a:xfrm>
              <a:off x="2279684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95"/>
            <p:cNvSpPr/>
            <p:nvPr/>
          </p:nvSpPr>
          <p:spPr>
            <a:xfrm>
              <a:off x="2386393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95"/>
            <p:cNvSpPr/>
            <p:nvPr/>
          </p:nvSpPr>
          <p:spPr>
            <a:xfrm>
              <a:off x="2224585" y="2087830"/>
              <a:ext cx="265073" cy="226833"/>
            </a:xfrm>
            <a:custGeom>
              <a:avLst/>
              <a:gdLst/>
              <a:ahLst/>
              <a:cxnLst/>
              <a:rect l="l" t="t" r="r" b="b"/>
              <a:pathLst>
                <a:path w="17704" h="15150" extrusionOk="0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95"/>
            <p:cNvSpPr/>
            <p:nvPr/>
          </p:nvSpPr>
          <p:spPr>
            <a:xfrm>
              <a:off x="2274953" y="2125605"/>
              <a:ext cx="177244" cy="151627"/>
            </a:xfrm>
            <a:custGeom>
              <a:avLst/>
              <a:gdLst/>
              <a:ahLst/>
              <a:cxnLst/>
              <a:rect l="l" t="t" r="r" b="b"/>
              <a:pathLst>
                <a:path w="11838" h="10127" extrusionOk="0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95"/>
            <p:cNvSpPr/>
            <p:nvPr/>
          </p:nvSpPr>
          <p:spPr>
            <a:xfrm>
              <a:off x="2326263" y="2154053"/>
              <a:ext cx="99492" cy="89191"/>
            </a:xfrm>
            <a:custGeom>
              <a:avLst/>
              <a:gdLst/>
              <a:ahLst/>
              <a:cxnLst/>
              <a:rect l="l" t="t" r="r" b="b"/>
              <a:pathLst>
                <a:path w="6645" h="5957" extrusionOk="0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0" name="Google Shape;10760;p95"/>
          <p:cNvGrpSpPr/>
          <p:nvPr/>
        </p:nvGrpSpPr>
        <p:grpSpPr>
          <a:xfrm>
            <a:off x="2630856" y="1821128"/>
            <a:ext cx="389090" cy="296231"/>
            <a:chOff x="2622794" y="1990868"/>
            <a:chExt cx="389090" cy="296231"/>
          </a:xfrm>
        </p:grpSpPr>
        <p:sp>
          <p:nvSpPr>
            <p:cNvPr id="10761" name="Google Shape;10761;p95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95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95"/>
            <p:cNvSpPr/>
            <p:nvPr/>
          </p:nvSpPr>
          <p:spPr>
            <a:xfrm>
              <a:off x="2679135" y="2015108"/>
              <a:ext cx="276407" cy="162137"/>
            </a:xfrm>
            <a:custGeom>
              <a:avLst/>
              <a:gdLst/>
              <a:ahLst/>
              <a:cxnLst/>
              <a:rect l="l" t="t" r="r" b="b"/>
              <a:pathLst>
                <a:path w="18461" h="10829" extrusionOk="0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95"/>
            <p:cNvSpPr/>
            <p:nvPr/>
          </p:nvSpPr>
          <p:spPr>
            <a:xfrm>
              <a:off x="2679135" y="2015108"/>
              <a:ext cx="276722" cy="162137"/>
            </a:xfrm>
            <a:custGeom>
              <a:avLst/>
              <a:gdLst/>
              <a:ahLst/>
              <a:cxnLst/>
              <a:rect l="l" t="t" r="r" b="b"/>
              <a:pathLst>
                <a:path w="18482" h="10829" extrusionOk="0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95"/>
            <p:cNvSpPr/>
            <p:nvPr/>
          </p:nvSpPr>
          <p:spPr>
            <a:xfrm>
              <a:off x="2622794" y="2264430"/>
              <a:ext cx="388776" cy="22668"/>
            </a:xfrm>
            <a:custGeom>
              <a:avLst/>
              <a:gdLst/>
              <a:ahLst/>
              <a:cxnLst/>
              <a:rect l="l" t="t" r="r" b="b"/>
              <a:pathLst>
                <a:path w="25966" h="1514" extrusionOk="0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95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95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95"/>
            <p:cNvSpPr/>
            <p:nvPr/>
          </p:nvSpPr>
          <p:spPr>
            <a:xfrm>
              <a:off x="2766021" y="2232943"/>
              <a:ext cx="102951" cy="31502"/>
            </a:xfrm>
            <a:custGeom>
              <a:avLst/>
              <a:gdLst/>
              <a:ahLst/>
              <a:cxnLst/>
              <a:rect l="l" t="t" r="r" b="b"/>
              <a:pathLst>
                <a:path w="6876" h="2104" extrusionOk="0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95"/>
            <p:cNvSpPr/>
            <p:nvPr/>
          </p:nvSpPr>
          <p:spPr>
            <a:xfrm>
              <a:off x="2766021" y="2253096"/>
              <a:ext cx="102951" cy="11349"/>
            </a:xfrm>
            <a:custGeom>
              <a:avLst/>
              <a:gdLst/>
              <a:ahLst/>
              <a:cxnLst/>
              <a:rect l="l" t="t" r="r" b="b"/>
              <a:pathLst>
                <a:path w="6876" h="758" extrusionOk="0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0" name="Google Shape;10770;p95"/>
          <p:cNvGrpSpPr/>
          <p:nvPr/>
        </p:nvGrpSpPr>
        <p:grpSpPr>
          <a:xfrm>
            <a:off x="3985388" y="1782409"/>
            <a:ext cx="327074" cy="375241"/>
            <a:chOff x="3977326" y="1952149"/>
            <a:chExt cx="327074" cy="375241"/>
          </a:xfrm>
        </p:grpSpPr>
        <p:sp>
          <p:nvSpPr>
            <p:cNvPr id="10771" name="Google Shape;10771;p95"/>
            <p:cNvSpPr/>
            <p:nvPr/>
          </p:nvSpPr>
          <p:spPr>
            <a:xfrm>
              <a:off x="4035868" y="2103566"/>
              <a:ext cx="209974" cy="49754"/>
            </a:xfrm>
            <a:custGeom>
              <a:avLst/>
              <a:gdLst/>
              <a:ahLst/>
              <a:cxnLst/>
              <a:rect l="l" t="t" r="r" b="b"/>
              <a:pathLst>
                <a:path w="14024" h="3323" extrusionOk="0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95"/>
            <p:cNvSpPr/>
            <p:nvPr/>
          </p:nvSpPr>
          <p:spPr>
            <a:xfrm>
              <a:off x="4035868" y="2142285"/>
              <a:ext cx="209974" cy="185105"/>
            </a:xfrm>
            <a:custGeom>
              <a:avLst/>
              <a:gdLst/>
              <a:ahLst/>
              <a:cxnLst/>
              <a:rect l="l" t="t" r="r" b="b"/>
              <a:pathLst>
                <a:path w="14024" h="12363" extrusionOk="0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95"/>
            <p:cNvSpPr/>
            <p:nvPr/>
          </p:nvSpPr>
          <p:spPr>
            <a:xfrm>
              <a:off x="4064825" y="2171242"/>
              <a:ext cx="41264" cy="156148"/>
            </a:xfrm>
            <a:custGeom>
              <a:avLst/>
              <a:gdLst/>
              <a:ahLst/>
              <a:cxnLst/>
              <a:rect l="l" t="t" r="r" b="b"/>
              <a:pathLst>
                <a:path w="2756" h="10429" extrusionOk="0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95"/>
            <p:cNvSpPr/>
            <p:nvPr/>
          </p:nvSpPr>
          <p:spPr>
            <a:xfrm>
              <a:off x="4120553" y="2171242"/>
              <a:ext cx="40935" cy="156148"/>
            </a:xfrm>
            <a:custGeom>
              <a:avLst/>
              <a:gdLst/>
              <a:ahLst/>
              <a:cxnLst/>
              <a:rect l="l" t="t" r="r" b="b"/>
              <a:pathLst>
                <a:path w="2734" h="10429" extrusionOk="0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95"/>
            <p:cNvSpPr/>
            <p:nvPr/>
          </p:nvSpPr>
          <p:spPr>
            <a:xfrm>
              <a:off x="4175951" y="2171242"/>
              <a:ext cx="41249" cy="156148"/>
            </a:xfrm>
            <a:custGeom>
              <a:avLst/>
              <a:gdLst/>
              <a:ahLst/>
              <a:cxnLst/>
              <a:rect l="l" t="t" r="r" b="b"/>
              <a:pathLst>
                <a:path w="2755" h="10429" extrusionOk="0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95"/>
            <p:cNvSpPr/>
            <p:nvPr/>
          </p:nvSpPr>
          <p:spPr>
            <a:xfrm>
              <a:off x="3977326" y="1952149"/>
              <a:ext cx="327074" cy="64232"/>
            </a:xfrm>
            <a:custGeom>
              <a:avLst/>
              <a:gdLst/>
              <a:ahLst/>
              <a:cxnLst/>
              <a:rect l="l" t="t" r="r" b="b"/>
              <a:pathLst>
                <a:path w="21845" h="4290" extrusionOk="0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95"/>
            <p:cNvSpPr/>
            <p:nvPr/>
          </p:nvSpPr>
          <p:spPr>
            <a:xfrm>
              <a:off x="4223489" y="2103566"/>
              <a:ext cx="22354" cy="49754"/>
            </a:xfrm>
            <a:custGeom>
              <a:avLst/>
              <a:gdLst/>
              <a:ahLst/>
              <a:cxnLst/>
              <a:rect l="l" t="t" r="r" b="b"/>
              <a:pathLst>
                <a:path w="1493" h="3323" extrusionOk="0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95"/>
            <p:cNvSpPr/>
            <p:nvPr/>
          </p:nvSpPr>
          <p:spPr>
            <a:xfrm>
              <a:off x="4223489" y="2142285"/>
              <a:ext cx="22354" cy="185105"/>
            </a:xfrm>
            <a:custGeom>
              <a:avLst/>
              <a:gdLst/>
              <a:ahLst/>
              <a:cxnLst/>
              <a:rect l="l" t="t" r="r" b="b"/>
              <a:pathLst>
                <a:path w="1493" h="12363" extrusionOk="0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95"/>
            <p:cNvSpPr/>
            <p:nvPr/>
          </p:nvSpPr>
          <p:spPr>
            <a:xfrm>
              <a:off x="4077103" y="2171242"/>
              <a:ext cx="28987" cy="156148"/>
            </a:xfrm>
            <a:custGeom>
              <a:avLst/>
              <a:gdLst/>
              <a:ahLst/>
              <a:cxnLst/>
              <a:rect l="l" t="t" r="r" b="b"/>
              <a:pathLst>
                <a:path w="1936" h="10429" extrusionOk="0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95"/>
            <p:cNvSpPr/>
            <p:nvPr/>
          </p:nvSpPr>
          <p:spPr>
            <a:xfrm>
              <a:off x="4132516" y="2171242"/>
              <a:ext cx="28972" cy="156148"/>
            </a:xfrm>
            <a:custGeom>
              <a:avLst/>
              <a:gdLst/>
              <a:ahLst/>
              <a:cxnLst/>
              <a:rect l="l" t="t" r="r" b="b"/>
              <a:pathLst>
                <a:path w="1935" h="10429" extrusionOk="0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95"/>
            <p:cNvSpPr/>
            <p:nvPr/>
          </p:nvSpPr>
          <p:spPr>
            <a:xfrm>
              <a:off x="4188228" y="2171242"/>
              <a:ext cx="28657" cy="156148"/>
            </a:xfrm>
            <a:custGeom>
              <a:avLst/>
              <a:gdLst/>
              <a:ahLst/>
              <a:cxnLst/>
              <a:rect l="l" t="t" r="r" b="b"/>
              <a:pathLst>
                <a:path w="1914" h="10429" extrusionOk="0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95"/>
            <p:cNvSpPr/>
            <p:nvPr/>
          </p:nvSpPr>
          <p:spPr>
            <a:xfrm>
              <a:off x="4255590" y="1952149"/>
              <a:ext cx="48810" cy="64232"/>
            </a:xfrm>
            <a:custGeom>
              <a:avLst/>
              <a:gdLst/>
              <a:ahLst/>
              <a:cxnLst/>
              <a:rect l="l" t="t" r="r" b="b"/>
              <a:pathLst>
                <a:path w="3260" h="4290" extrusionOk="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95"/>
            <p:cNvSpPr/>
            <p:nvPr/>
          </p:nvSpPr>
          <p:spPr>
            <a:xfrm>
              <a:off x="3988346" y="2010706"/>
              <a:ext cx="307865" cy="98235"/>
            </a:xfrm>
            <a:custGeom>
              <a:avLst/>
              <a:gdLst/>
              <a:ahLst/>
              <a:cxnLst/>
              <a:rect l="l" t="t" r="r" b="b"/>
              <a:pathLst>
                <a:path w="20562" h="6561" extrusionOk="0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95"/>
            <p:cNvSpPr/>
            <p:nvPr/>
          </p:nvSpPr>
          <p:spPr>
            <a:xfrm>
              <a:off x="4230092" y="2010706"/>
              <a:ext cx="66119" cy="98549"/>
            </a:xfrm>
            <a:custGeom>
              <a:avLst/>
              <a:gdLst/>
              <a:ahLst/>
              <a:cxnLst/>
              <a:rect l="l" t="t" r="r" b="b"/>
              <a:pathLst>
                <a:path w="4416" h="6582" extrusionOk="0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95"/>
            <p:cNvSpPr/>
            <p:nvPr/>
          </p:nvSpPr>
          <p:spPr>
            <a:xfrm>
              <a:off x="3982671" y="2005346"/>
              <a:ext cx="318899" cy="109254"/>
            </a:xfrm>
            <a:custGeom>
              <a:avLst/>
              <a:gdLst/>
              <a:ahLst/>
              <a:cxnLst/>
              <a:rect l="l" t="t" r="r" b="b"/>
              <a:pathLst>
                <a:path w="21299" h="7297" extrusionOk="0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95"/>
            <p:cNvSpPr/>
            <p:nvPr/>
          </p:nvSpPr>
          <p:spPr>
            <a:xfrm>
              <a:off x="4014158" y="2043871"/>
              <a:ext cx="65175" cy="71045"/>
            </a:xfrm>
            <a:custGeom>
              <a:avLst/>
              <a:gdLst/>
              <a:ahLst/>
              <a:cxnLst/>
              <a:rect l="l" t="t" r="r" b="b"/>
              <a:pathLst>
                <a:path w="4353" h="4745" extrusionOk="0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95"/>
            <p:cNvSpPr/>
            <p:nvPr/>
          </p:nvSpPr>
          <p:spPr>
            <a:xfrm>
              <a:off x="4204908" y="2043751"/>
              <a:ext cx="65490" cy="71164"/>
            </a:xfrm>
            <a:custGeom>
              <a:avLst/>
              <a:gdLst/>
              <a:ahLst/>
              <a:cxnLst/>
              <a:rect l="l" t="t" r="r" b="b"/>
              <a:pathLst>
                <a:path w="4374" h="4753" extrusionOk="0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8" name="Google Shape;10788;p95"/>
          <p:cNvGrpSpPr/>
          <p:nvPr/>
        </p:nvGrpSpPr>
        <p:grpSpPr>
          <a:xfrm>
            <a:off x="1349674" y="3170315"/>
            <a:ext cx="259399" cy="370524"/>
            <a:chOff x="1341612" y="3340055"/>
            <a:chExt cx="259399" cy="370524"/>
          </a:xfrm>
        </p:grpSpPr>
        <p:sp>
          <p:nvSpPr>
            <p:cNvPr id="10789" name="Google Shape;10789;p95"/>
            <p:cNvSpPr/>
            <p:nvPr/>
          </p:nvSpPr>
          <p:spPr>
            <a:xfrm>
              <a:off x="1383954" y="3340055"/>
              <a:ext cx="43615" cy="35664"/>
            </a:xfrm>
            <a:custGeom>
              <a:avLst/>
              <a:gdLst/>
              <a:ahLst/>
              <a:cxnLst/>
              <a:rect l="l" t="t" r="r" b="b"/>
              <a:pathLst>
                <a:path w="2913" h="2382" extrusionOk="0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95"/>
            <p:cNvSpPr/>
            <p:nvPr/>
          </p:nvSpPr>
          <p:spPr>
            <a:xfrm>
              <a:off x="1363966" y="3403329"/>
              <a:ext cx="237045" cy="307251"/>
            </a:xfrm>
            <a:custGeom>
              <a:avLst/>
              <a:gdLst/>
              <a:ahLst/>
              <a:cxnLst/>
              <a:rect l="l" t="t" r="r" b="b"/>
              <a:pathLst>
                <a:path w="15832" h="20521" extrusionOk="0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95"/>
            <p:cNvSpPr/>
            <p:nvPr/>
          </p:nvSpPr>
          <p:spPr>
            <a:xfrm>
              <a:off x="1341612" y="3371841"/>
              <a:ext cx="237045" cy="306936"/>
            </a:xfrm>
            <a:custGeom>
              <a:avLst/>
              <a:gdLst/>
              <a:ahLst/>
              <a:cxnLst/>
              <a:rect l="l" t="t" r="r" b="b"/>
              <a:pathLst>
                <a:path w="15832" h="20500" extrusionOk="0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95"/>
            <p:cNvSpPr/>
            <p:nvPr/>
          </p:nvSpPr>
          <p:spPr>
            <a:xfrm>
              <a:off x="1556303" y="3371841"/>
              <a:ext cx="22354" cy="306936"/>
            </a:xfrm>
            <a:custGeom>
              <a:avLst/>
              <a:gdLst/>
              <a:ahLst/>
              <a:cxnLst/>
              <a:rect l="l" t="t" r="r" b="b"/>
              <a:pathLst>
                <a:path w="1493" h="20500" extrusionOk="0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95"/>
            <p:cNvSpPr/>
            <p:nvPr/>
          </p:nvSpPr>
          <p:spPr>
            <a:xfrm>
              <a:off x="1379387" y="3455583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95"/>
            <p:cNvSpPr/>
            <p:nvPr/>
          </p:nvSpPr>
          <p:spPr>
            <a:xfrm>
              <a:off x="1379387" y="3527975"/>
              <a:ext cx="44708" cy="44723"/>
            </a:xfrm>
            <a:custGeom>
              <a:avLst/>
              <a:gdLst/>
              <a:ahLst/>
              <a:cxnLst/>
              <a:rect l="l" t="t" r="r" b="b"/>
              <a:pathLst>
                <a:path w="2986" h="2987" extrusionOk="0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95"/>
            <p:cNvSpPr/>
            <p:nvPr/>
          </p:nvSpPr>
          <p:spPr>
            <a:xfrm>
              <a:off x="1379387" y="3600067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95"/>
            <p:cNvSpPr/>
            <p:nvPr/>
          </p:nvSpPr>
          <p:spPr>
            <a:xfrm>
              <a:off x="1444233" y="3459041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95"/>
            <p:cNvSpPr/>
            <p:nvPr/>
          </p:nvSpPr>
          <p:spPr>
            <a:xfrm>
              <a:off x="1444233" y="3482967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95"/>
            <p:cNvSpPr/>
            <p:nvPr/>
          </p:nvSpPr>
          <p:spPr>
            <a:xfrm>
              <a:off x="1444233" y="3531433"/>
              <a:ext cx="103894" cy="10735"/>
            </a:xfrm>
            <a:custGeom>
              <a:avLst/>
              <a:gdLst/>
              <a:ahLst/>
              <a:cxnLst/>
              <a:rect l="l" t="t" r="r" b="b"/>
              <a:pathLst>
                <a:path w="6939" h="717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95"/>
            <p:cNvSpPr/>
            <p:nvPr/>
          </p:nvSpPr>
          <p:spPr>
            <a:xfrm>
              <a:off x="1444233" y="3555359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95"/>
            <p:cNvSpPr/>
            <p:nvPr/>
          </p:nvSpPr>
          <p:spPr>
            <a:xfrm>
              <a:off x="1444233" y="3603526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95"/>
            <p:cNvSpPr/>
            <p:nvPr/>
          </p:nvSpPr>
          <p:spPr>
            <a:xfrm>
              <a:off x="1444233" y="3627452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95"/>
            <p:cNvSpPr/>
            <p:nvPr/>
          </p:nvSpPr>
          <p:spPr>
            <a:xfrm>
              <a:off x="1390183" y="3448845"/>
              <a:ext cx="55413" cy="37087"/>
            </a:xfrm>
            <a:custGeom>
              <a:avLst/>
              <a:gdLst/>
              <a:ahLst/>
              <a:cxnLst/>
              <a:rect l="l" t="t" r="r" b="b"/>
              <a:pathLst>
                <a:path w="3701" h="2477" extrusionOk="0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95"/>
            <p:cNvSpPr/>
            <p:nvPr/>
          </p:nvSpPr>
          <p:spPr>
            <a:xfrm>
              <a:off x="1390183" y="3521686"/>
              <a:ext cx="54874" cy="37147"/>
            </a:xfrm>
            <a:custGeom>
              <a:avLst/>
              <a:gdLst/>
              <a:ahLst/>
              <a:cxnLst/>
              <a:rect l="l" t="t" r="r" b="b"/>
              <a:pathLst>
                <a:path w="3665" h="2481" extrusionOk="0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95"/>
            <p:cNvSpPr/>
            <p:nvPr/>
          </p:nvSpPr>
          <p:spPr>
            <a:xfrm>
              <a:off x="1390183" y="3595216"/>
              <a:ext cx="55413" cy="37267"/>
            </a:xfrm>
            <a:custGeom>
              <a:avLst/>
              <a:gdLst/>
              <a:ahLst/>
              <a:cxnLst/>
              <a:rect l="l" t="t" r="r" b="b"/>
              <a:pathLst>
                <a:path w="3701" h="2489" extrusionOk="0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95"/>
            <p:cNvSpPr/>
            <p:nvPr/>
          </p:nvSpPr>
          <p:spPr>
            <a:xfrm>
              <a:off x="1368682" y="3362409"/>
              <a:ext cx="74309" cy="38734"/>
            </a:xfrm>
            <a:custGeom>
              <a:avLst/>
              <a:gdLst/>
              <a:ahLst/>
              <a:cxnLst/>
              <a:rect l="l" t="t" r="r" b="b"/>
              <a:pathLst>
                <a:path w="4963" h="2587" extrusionOk="0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95"/>
            <p:cNvSpPr/>
            <p:nvPr/>
          </p:nvSpPr>
          <p:spPr>
            <a:xfrm>
              <a:off x="1409602" y="3362409"/>
              <a:ext cx="33389" cy="38734"/>
            </a:xfrm>
            <a:custGeom>
              <a:avLst/>
              <a:gdLst/>
              <a:ahLst/>
              <a:cxnLst/>
              <a:rect l="l" t="t" r="r" b="b"/>
              <a:pathLst>
                <a:path w="2230" h="2587" extrusionOk="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95"/>
          <p:cNvGrpSpPr/>
          <p:nvPr/>
        </p:nvGrpSpPr>
        <p:grpSpPr>
          <a:xfrm>
            <a:off x="2187955" y="3675233"/>
            <a:ext cx="351629" cy="282381"/>
            <a:chOff x="2179892" y="3844972"/>
            <a:chExt cx="351629" cy="282381"/>
          </a:xfrm>
        </p:grpSpPr>
        <p:sp>
          <p:nvSpPr>
            <p:cNvPr id="10808" name="Google Shape;10808;p95"/>
            <p:cNvSpPr/>
            <p:nvPr/>
          </p:nvSpPr>
          <p:spPr>
            <a:xfrm>
              <a:off x="2179892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95"/>
            <p:cNvSpPr/>
            <p:nvPr/>
          </p:nvSpPr>
          <p:spPr>
            <a:xfrm>
              <a:off x="2179892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95"/>
            <p:cNvSpPr/>
            <p:nvPr/>
          </p:nvSpPr>
          <p:spPr>
            <a:xfrm>
              <a:off x="2250083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95"/>
            <p:cNvSpPr/>
            <p:nvPr/>
          </p:nvSpPr>
          <p:spPr>
            <a:xfrm>
              <a:off x="2250083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95"/>
            <p:cNvSpPr/>
            <p:nvPr/>
          </p:nvSpPr>
          <p:spPr>
            <a:xfrm>
              <a:off x="2320604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95"/>
            <p:cNvSpPr/>
            <p:nvPr/>
          </p:nvSpPr>
          <p:spPr>
            <a:xfrm>
              <a:off x="2390795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95"/>
            <p:cNvSpPr/>
            <p:nvPr/>
          </p:nvSpPr>
          <p:spPr>
            <a:xfrm>
              <a:off x="2461315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95"/>
            <p:cNvSpPr/>
            <p:nvPr/>
          </p:nvSpPr>
          <p:spPr>
            <a:xfrm>
              <a:off x="2320604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95"/>
            <p:cNvSpPr/>
            <p:nvPr/>
          </p:nvSpPr>
          <p:spPr>
            <a:xfrm>
              <a:off x="2390795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95"/>
            <p:cNvSpPr/>
            <p:nvPr/>
          </p:nvSpPr>
          <p:spPr>
            <a:xfrm>
              <a:off x="2461315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95"/>
            <p:cNvSpPr/>
            <p:nvPr/>
          </p:nvSpPr>
          <p:spPr>
            <a:xfrm>
              <a:off x="2229631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95"/>
            <p:cNvSpPr/>
            <p:nvPr/>
          </p:nvSpPr>
          <p:spPr>
            <a:xfrm>
              <a:off x="2229631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95"/>
            <p:cNvSpPr/>
            <p:nvPr/>
          </p:nvSpPr>
          <p:spPr>
            <a:xfrm>
              <a:off x="2370342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95"/>
            <p:cNvSpPr/>
            <p:nvPr/>
          </p:nvSpPr>
          <p:spPr>
            <a:xfrm>
              <a:off x="2370342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95"/>
            <p:cNvSpPr/>
            <p:nvPr/>
          </p:nvSpPr>
          <p:spPr>
            <a:xfrm>
              <a:off x="2440533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95"/>
            <p:cNvSpPr/>
            <p:nvPr/>
          </p:nvSpPr>
          <p:spPr>
            <a:xfrm>
              <a:off x="2440533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95"/>
            <p:cNvSpPr/>
            <p:nvPr/>
          </p:nvSpPr>
          <p:spPr>
            <a:xfrm>
              <a:off x="2244738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95"/>
            <p:cNvSpPr/>
            <p:nvPr/>
          </p:nvSpPr>
          <p:spPr>
            <a:xfrm>
              <a:off x="2315244" y="3844972"/>
              <a:ext cx="10720" cy="282381"/>
            </a:xfrm>
            <a:custGeom>
              <a:avLst/>
              <a:gdLst/>
              <a:ahLst/>
              <a:cxnLst/>
              <a:rect l="l" t="t" r="r" b="b"/>
              <a:pathLst>
                <a:path w="716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95"/>
            <p:cNvSpPr/>
            <p:nvPr/>
          </p:nvSpPr>
          <p:spPr>
            <a:xfrm>
              <a:off x="2385450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95"/>
            <p:cNvSpPr/>
            <p:nvPr/>
          </p:nvSpPr>
          <p:spPr>
            <a:xfrm>
              <a:off x="2455955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8" name="Google Shape;10828;p95"/>
          <p:cNvGrpSpPr/>
          <p:nvPr/>
        </p:nvGrpSpPr>
        <p:grpSpPr>
          <a:xfrm>
            <a:off x="3139232" y="3647145"/>
            <a:ext cx="220051" cy="338169"/>
            <a:chOff x="3131170" y="3816884"/>
            <a:chExt cx="220051" cy="338169"/>
          </a:xfrm>
        </p:grpSpPr>
        <p:sp>
          <p:nvSpPr>
            <p:cNvPr id="10829" name="Google Shape;10829;p95"/>
            <p:cNvSpPr/>
            <p:nvPr/>
          </p:nvSpPr>
          <p:spPr>
            <a:xfrm>
              <a:off x="3131170" y="3816884"/>
              <a:ext cx="220051" cy="258530"/>
            </a:xfrm>
            <a:custGeom>
              <a:avLst/>
              <a:gdLst/>
              <a:ahLst/>
              <a:cxnLst/>
              <a:rect l="l" t="t" r="r" b="b"/>
              <a:pathLst>
                <a:path w="14697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95"/>
            <p:cNvSpPr/>
            <p:nvPr/>
          </p:nvSpPr>
          <p:spPr>
            <a:xfrm>
              <a:off x="3131170" y="3816884"/>
              <a:ext cx="118373" cy="258530"/>
            </a:xfrm>
            <a:custGeom>
              <a:avLst/>
              <a:gdLst/>
              <a:ahLst/>
              <a:cxnLst/>
              <a:rect l="l" t="t" r="r" b="b"/>
              <a:pathLst>
                <a:path w="7906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95"/>
            <p:cNvSpPr/>
            <p:nvPr/>
          </p:nvSpPr>
          <p:spPr>
            <a:xfrm>
              <a:off x="3235049" y="3816884"/>
              <a:ext cx="12292" cy="179041"/>
            </a:xfrm>
            <a:custGeom>
              <a:avLst/>
              <a:gdLst/>
              <a:ahLst/>
              <a:cxnLst/>
              <a:rect l="l" t="t" r="r" b="b"/>
              <a:pathLst>
                <a:path w="821" h="11958" extrusionOk="0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95"/>
            <p:cNvSpPr/>
            <p:nvPr/>
          </p:nvSpPr>
          <p:spPr>
            <a:xfrm>
              <a:off x="3212396" y="3974350"/>
              <a:ext cx="57929" cy="30858"/>
            </a:xfrm>
            <a:custGeom>
              <a:avLst/>
              <a:gdLst/>
              <a:ahLst/>
              <a:cxnLst/>
              <a:rect l="l" t="t" r="r" b="b"/>
              <a:pathLst>
                <a:path w="3869" h="2061" extrusionOk="0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95"/>
            <p:cNvSpPr/>
            <p:nvPr/>
          </p:nvSpPr>
          <p:spPr>
            <a:xfrm>
              <a:off x="3213339" y="3981597"/>
              <a:ext cx="56042" cy="23612"/>
            </a:xfrm>
            <a:custGeom>
              <a:avLst/>
              <a:gdLst/>
              <a:ahLst/>
              <a:cxnLst/>
              <a:rect l="l" t="t" r="r" b="b"/>
              <a:pathLst>
                <a:path w="3743" h="1577" extrusionOk="0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95"/>
            <p:cNvSpPr/>
            <p:nvPr/>
          </p:nvSpPr>
          <p:spPr>
            <a:xfrm>
              <a:off x="3199804" y="4118834"/>
              <a:ext cx="83112" cy="36218"/>
            </a:xfrm>
            <a:custGeom>
              <a:avLst/>
              <a:gdLst/>
              <a:ahLst/>
              <a:cxnLst/>
              <a:rect l="l" t="t" r="r" b="b"/>
              <a:pathLst>
                <a:path w="5551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95"/>
            <p:cNvSpPr/>
            <p:nvPr/>
          </p:nvSpPr>
          <p:spPr>
            <a:xfrm>
              <a:off x="3199804" y="4118834"/>
              <a:ext cx="25199" cy="36218"/>
            </a:xfrm>
            <a:custGeom>
              <a:avLst/>
              <a:gdLst/>
              <a:ahLst/>
              <a:cxnLst/>
              <a:rect l="l" t="t" r="r" b="b"/>
              <a:pathLst>
                <a:path w="1683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95"/>
            <p:cNvSpPr/>
            <p:nvPr/>
          </p:nvSpPr>
          <p:spPr>
            <a:xfrm>
              <a:off x="3176192" y="4074770"/>
              <a:ext cx="130021" cy="44708"/>
            </a:xfrm>
            <a:custGeom>
              <a:avLst/>
              <a:gdLst/>
              <a:ahLst/>
              <a:cxnLst/>
              <a:rect l="l" t="t" r="r" b="b"/>
              <a:pathLst>
                <a:path w="8684" h="2986" extrusionOk="0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95"/>
            <p:cNvSpPr/>
            <p:nvPr/>
          </p:nvSpPr>
          <p:spPr>
            <a:xfrm>
              <a:off x="3176192" y="4093336"/>
              <a:ext cx="130021" cy="26142"/>
            </a:xfrm>
            <a:custGeom>
              <a:avLst/>
              <a:gdLst/>
              <a:ahLst/>
              <a:cxnLst/>
              <a:rect l="l" t="t" r="r" b="b"/>
              <a:pathLst>
                <a:path w="8684" h="1746" extrusionOk="0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8" name="Google Shape;10838;p95"/>
          <p:cNvGrpSpPr/>
          <p:nvPr/>
        </p:nvGrpSpPr>
        <p:grpSpPr>
          <a:xfrm>
            <a:off x="911564" y="3189824"/>
            <a:ext cx="247990" cy="333393"/>
            <a:chOff x="903502" y="3359564"/>
            <a:chExt cx="247990" cy="333393"/>
          </a:xfrm>
        </p:grpSpPr>
        <p:sp>
          <p:nvSpPr>
            <p:cNvPr id="10839" name="Google Shape;10839;p95"/>
            <p:cNvSpPr/>
            <p:nvPr/>
          </p:nvSpPr>
          <p:spPr>
            <a:xfrm>
              <a:off x="903502" y="3364610"/>
              <a:ext cx="247930" cy="328347"/>
            </a:xfrm>
            <a:custGeom>
              <a:avLst/>
              <a:gdLst/>
              <a:ahLst/>
              <a:cxnLst/>
              <a:rect l="l" t="t" r="r" b="b"/>
              <a:pathLst>
                <a:path w="16559" h="21930" extrusionOk="0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95"/>
            <p:cNvSpPr/>
            <p:nvPr/>
          </p:nvSpPr>
          <p:spPr>
            <a:xfrm>
              <a:off x="1032175" y="3364610"/>
              <a:ext cx="119316" cy="328347"/>
            </a:xfrm>
            <a:custGeom>
              <a:avLst/>
              <a:gdLst/>
              <a:ahLst/>
              <a:cxnLst/>
              <a:rect l="l" t="t" r="r" b="b"/>
              <a:pathLst>
                <a:path w="7969" h="21930" extrusionOk="0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95"/>
            <p:cNvSpPr/>
            <p:nvPr/>
          </p:nvSpPr>
          <p:spPr>
            <a:xfrm>
              <a:off x="953480" y="3587460"/>
              <a:ext cx="147958" cy="77782"/>
            </a:xfrm>
            <a:custGeom>
              <a:avLst/>
              <a:gdLst/>
              <a:ahLst/>
              <a:cxnLst/>
              <a:rect l="l" t="t" r="r" b="b"/>
              <a:pathLst>
                <a:path w="9882" h="5195" extrusionOk="0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95"/>
            <p:cNvSpPr/>
            <p:nvPr/>
          </p:nvSpPr>
          <p:spPr>
            <a:xfrm>
              <a:off x="1013295" y="3587490"/>
              <a:ext cx="88473" cy="77752"/>
            </a:xfrm>
            <a:custGeom>
              <a:avLst/>
              <a:gdLst/>
              <a:ahLst/>
              <a:cxnLst/>
              <a:rect l="l" t="t" r="r" b="b"/>
              <a:pathLst>
                <a:path w="5909" h="5193" extrusionOk="0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95"/>
            <p:cNvSpPr/>
            <p:nvPr/>
          </p:nvSpPr>
          <p:spPr>
            <a:xfrm>
              <a:off x="1048226" y="3630282"/>
              <a:ext cx="19854" cy="17323"/>
            </a:xfrm>
            <a:custGeom>
              <a:avLst/>
              <a:gdLst/>
              <a:ahLst/>
              <a:cxnLst/>
              <a:rect l="l" t="t" r="r" b="b"/>
              <a:pathLst>
                <a:path w="1326" h="1157" extrusionOk="0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95"/>
            <p:cNvSpPr/>
            <p:nvPr/>
          </p:nvSpPr>
          <p:spPr>
            <a:xfrm>
              <a:off x="1056101" y="3630282"/>
              <a:ext cx="12682" cy="17173"/>
            </a:xfrm>
            <a:custGeom>
              <a:avLst/>
              <a:gdLst/>
              <a:ahLst/>
              <a:cxnLst/>
              <a:rect l="l" t="t" r="r" b="b"/>
              <a:pathLst>
                <a:path w="847" h="1147" extrusionOk="0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95"/>
            <p:cNvSpPr/>
            <p:nvPr/>
          </p:nvSpPr>
          <p:spPr>
            <a:xfrm>
              <a:off x="981493" y="3635013"/>
              <a:ext cx="19854" cy="16994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95"/>
            <p:cNvSpPr/>
            <p:nvPr/>
          </p:nvSpPr>
          <p:spPr>
            <a:xfrm>
              <a:off x="989369" y="3635013"/>
              <a:ext cx="12682" cy="16844"/>
            </a:xfrm>
            <a:custGeom>
              <a:avLst/>
              <a:gdLst/>
              <a:ahLst/>
              <a:cxnLst/>
              <a:rect l="l" t="t" r="r" b="b"/>
              <a:pathLst>
                <a:path w="847" h="1125" extrusionOk="0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95"/>
            <p:cNvSpPr/>
            <p:nvPr/>
          </p:nvSpPr>
          <p:spPr>
            <a:xfrm>
              <a:off x="1008249" y="3606041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95"/>
            <p:cNvSpPr/>
            <p:nvPr/>
          </p:nvSpPr>
          <p:spPr>
            <a:xfrm>
              <a:off x="1018011" y="3606041"/>
              <a:ext cx="14179" cy="20662"/>
            </a:xfrm>
            <a:custGeom>
              <a:avLst/>
              <a:gdLst/>
              <a:ahLst/>
              <a:cxnLst/>
              <a:rect l="l" t="t" r="r" b="b"/>
              <a:pathLst>
                <a:path w="947" h="1380" extrusionOk="0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95"/>
            <p:cNvSpPr/>
            <p:nvPr/>
          </p:nvSpPr>
          <p:spPr>
            <a:xfrm>
              <a:off x="995657" y="3550329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95"/>
            <p:cNvSpPr/>
            <p:nvPr/>
          </p:nvSpPr>
          <p:spPr>
            <a:xfrm>
              <a:off x="1004790" y="3550329"/>
              <a:ext cx="15751" cy="20363"/>
            </a:xfrm>
            <a:custGeom>
              <a:avLst/>
              <a:gdLst/>
              <a:ahLst/>
              <a:cxnLst/>
              <a:rect l="l" t="t" r="r" b="b"/>
              <a:pathLst>
                <a:path w="1052" h="1360" extrusionOk="0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95"/>
            <p:cNvSpPr/>
            <p:nvPr/>
          </p:nvSpPr>
          <p:spPr>
            <a:xfrm>
              <a:off x="1026830" y="3523558"/>
              <a:ext cx="23941" cy="20437"/>
            </a:xfrm>
            <a:custGeom>
              <a:avLst/>
              <a:gdLst/>
              <a:ahLst/>
              <a:cxnLst/>
              <a:rect l="l" t="t" r="r" b="b"/>
              <a:pathLst>
                <a:path w="1599" h="1365" extrusionOk="0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95"/>
            <p:cNvSpPr/>
            <p:nvPr/>
          </p:nvSpPr>
          <p:spPr>
            <a:xfrm>
              <a:off x="1035948" y="3523258"/>
              <a:ext cx="15766" cy="20677"/>
            </a:xfrm>
            <a:custGeom>
              <a:avLst/>
              <a:gdLst/>
              <a:ahLst/>
              <a:cxnLst/>
              <a:rect l="l" t="t" r="r" b="b"/>
              <a:pathLst>
                <a:path w="1053" h="1381" extrusionOk="0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95"/>
            <p:cNvSpPr/>
            <p:nvPr/>
          </p:nvSpPr>
          <p:spPr>
            <a:xfrm>
              <a:off x="1012666" y="3484854"/>
              <a:ext cx="19839" cy="17144"/>
            </a:xfrm>
            <a:custGeom>
              <a:avLst/>
              <a:gdLst/>
              <a:ahLst/>
              <a:cxnLst/>
              <a:rect l="l" t="t" r="r" b="b"/>
              <a:pathLst>
                <a:path w="1325" h="1145" extrusionOk="0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95"/>
            <p:cNvSpPr/>
            <p:nvPr/>
          </p:nvSpPr>
          <p:spPr>
            <a:xfrm>
              <a:off x="1020527" y="3484854"/>
              <a:ext cx="12622" cy="16934"/>
            </a:xfrm>
            <a:custGeom>
              <a:avLst/>
              <a:gdLst/>
              <a:ahLst/>
              <a:cxnLst/>
              <a:rect l="l" t="t" r="r" b="b"/>
              <a:pathLst>
                <a:path w="843" h="1131" extrusionOk="0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95"/>
            <p:cNvSpPr/>
            <p:nvPr/>
          </p:nvSpPr>
          <p:spPr>
            <a:xfrm>
              <a:off x="918534" y="3642559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95"/>
            <p:cNvSpPr/>
            <p:nvPr/>
          </p:nvSpPr>
          <p:spPr>
            <a:xfrm>
              <a:off x="933342" y="3615175"/>
              <a:ext cx="24555" cy="10091"/>
            </a:xfrm>
            <a:custGeom>
              <a:avLst/>
              <a:gdLst/>
              <a:ahLst/>
              <a:cxnLst/>
              <a:rect l="l" t="t" r="r" b="b"/>
              <a:pathLst>
                <a:path w="1640" h="674" extrusionOk="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95"/>
            <p:cNvSpPr/>
            <p:nvPr/>
          </p:nvSpPr>
          <p:spPr>
            <a:xfrm>
              <a:off x="947820" y="3587790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95"/>
            <p:cNvSpPr/>
            <p:nvPr/>
          </p:nvSpPr>
          <p:spPr>
            <a:xfrm>
              <a:off x="962299" y="3560405"/>
              <a:ext cx="24884" cy="10406"/>
            </a:xfrm>
            <a:custGeom>
              <a:avLst/>
              <a:gdLst/>
              <a:ahLst/>
              <a:cxnLst/>
              <a:rect l="l" t="t" r="r" b="b"/>
              <a:pathLst>
                <a:path w="1662" h="695" extrusionOk="0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95"/>
            <p:cNvSpPr/>
            <p:nvPr/>
          </p:nvSpPr>
          <p:spPr>
            <a:xfrm>
              <a:off x="984637" y="3359564"/>
              <a:ext cx="85957" cy="26456"/>
            </a:xfrm>
            <a:custGeom>
              <a:avLst/>
              <a:gdLst/>
              <a:ahLst/>
              <a:cxnLst/>
              <a:rect l="l" t="t" r="r" b="b"/>
              <a:pathLst>
                <a:path w="5741" h="1767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95"/>
            <p:cNvSpPr/>
            <p:nvPr/>
          </p:nvSpPr>
          <p:spPr>
            <a:xfrm>
              <a:off x="1037535" y="3359564"/>
              <a:ext cx="33059" cy="26456"/>
            </a:xfrm>
            <a:custGeom>
              <a:avLst/>
              <a:gdLst/>
              <a:ahLst/>
              <a:cxnLst/>
              <a:rect l="l" t="t" r="r" b="b"/>
              <a:pathLst>
                <a:path w="2208" h="1767" extrusionOk="0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1" name="Google Shape;10861;p95"/>
          <p:cNvGrpSpPr/>
          <p:nvPr/>
        </p:nvGrpSpPr>
        <p:grpSpPr>
          <a:xfrm>
            <a:off x="2624253" y="2720721"/>
            <a:ext cx="365793" cy="361152"/>
            <a:chOff x="2616191" y="2890461"/>
            <a:chExt cx="365793" cy="361152"/>
          </a:xfrm>
        </p:grpSpPr>
        <p:sp>
          <p:nvSpPr>
            <p:cNvPr id="10862" name="Google Shape;10862;p95"/>
            <p:cNvSpPr/>
            <p:nvPr/>
          </p:nvSpPr>
          <p:spPr>
            <a:xfrm>
              <a:off x="2616191" y="3225545"/>
              <a:ext cx="30604" cy="26067"/>
            </a:xfrm>
            <a:custGeom>
              <a:avLst/>
              <a:gdLst/>
              <a:ahLst/>
              <a:cxnLst/>
              <a:rect l="l" t="t" r="r" b="b"/>
              <a:pathLst>
                <a:path w="2044" h="1741" extrusionOk="0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95"/>
            <p:cNvSpPr/>
            <p:nvPr/>
          </p:nvSpPr>
          <p:spPr>
            <a:xfrm>
              <a:off x="2627196" y="3189506"/>
              <a:ext cx="53527" cy="51326"/>
            </a:xfrm>
            <a:custGeom>
              <a:avLst/>
              <a:gdLst/>
              <a:ahLst/>
              <a:cxnLst/>
              <a:rect l="l" t="t" r="r" b="b"/>
              <a:pathLst>
                <a:path w="3575" h="3428" extrusionOk="0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95"/>
            <p:cNvSpPr/>
            <p:nvPr/>
          </p:nvSpPr>
          <p:spPr>
            <a:xfrm>
              <a:off x="2631298" y="3201544"/>
              <a:ext cx="49424" cy="39288"/>
            </a:xfrm>
            <a:custGeom>
              <a:avLst/>
              <a:gdLst/>
              <a:ahLst/>
              <a:cxnLst/>
              <a:rect l="l" t="t" r="r" b="b"/>
              <a:pathLst>
                <a:path w="3301" h="2624" extrusionOk="0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95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95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95"/>
            <p:cNvSpPr/>
            <p:nvPr/>
          </p:nvSpPr>
          <p:spPr>
            <a:xfrm>
              <a:off x="2663085" y="2897153"/>
              <a:ext cx="318899" cy="327314"/>
            </a:xfrm>
            <a:custGeom>
              <a:avLst/>
              <a:gdLst/>
              <a:ahLst/>
              <a:cxnLst/>
              <a:rect l="l" t="t" r="r" b="b"/>
              <a:pathLst>
                <a:path w="21299" h="21861" extrusionOk="0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95"/>
            <p:cNvSpPr/>
            <p:nvPr/>
          </p:nvSpPr>
          <p:spPr>
            <a:xfrm>
              <a:off x="2643576" y="3148033"/>
              <a:ext cx="78082" cy="76435"/>
            </a:xfrm>
            <a:custGeom>
              <a:avLst/>
              <a:gdLst/>
              <a:ahLst/>
              <a:cxnLst/>
              <a:rect l="l" t="t" r="r" b="b"/>
              <a:pathLst>
                <a:path w="5215" h="5105" extrusionOk="0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95"/>
            <p:cNvSpPr/>
            <p:nvPr/>
          </p:nvSpPr>
          <p:spPr>
            <a:xfrm>
              <a:off x="2815759" y="2931141"/>
              <a:ext cx="122774" cy="122789"/>
            </a:xfrm>
            <a:custGeom>
              <a:avLst/>
              <a:gdLst/>
              <a:ahLst/>
              <a:cxnLst/>
              <a:rect l="l" t="t" r="r" b="b"/>
              <a:pathLst>
                <a:path w="8200" h="8201" extrusionOk="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95"/>
            <p:cNvSpPr/>
            <p:nvPr/>
          </p:nvSpPr>
          <p:spPr>
            <a:xfrm>
              <a:off x="2663085" y="3185179"/>
              <a:ext cx="58572" cy="39288"/>
            </a:xfrm>
            <a:custGeom>
              <a:avLst/>
              <a:gdLst/>
              <a:ahLst/>
              <a:cxnLst/>
              <a:rect l="l" t="t" r="r" b="b"/>
              <a:pathLst>
                <a:path w="3912" h="2624" extrusionOk="0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95"/>
            <p:cNvSpPr/>
            <p:nvPr/>
          </p:nvSpPr>
          <p:spPr>
            <a:xfrm>
              <a:off x="2852906" y="2968288"/>
              <a:ext cx="85628" cy="85643"/>
            </a:xfrm>
            <a:custGeom>
              <a:avLst/>
              <a:gdLst/>
              <a:ahLst/>
              <a:cxnLst/>
              <a:rect l="l" t="t" r="r" b="b"/>
              <a:pathLst>
                <a:path w="5719" h="5720" extrusionOk="0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95"/>
            <p:cNvSpPr/>
            <p:nvPr/>
          </p:nvSpPr>
          <p:spPr>
            <a:xfrm>
              <a:off x="2874302" y="2921783"/>
              <a:ext cx="82813" cy="146311"/>
            </a:xfrm>
            <a:custGeom>
              <a:avLst/>
              <a:gdLst/>
              <a:ahLst/>
              <a:cxnLst/>
              <a:rect l="l" t="t" r="r" b="b"/>
              <a:pathLst>
                <a:path w="5531" h="9772" extrusionOk="0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95"/>
          <p:cNvGrpSpPr/>
          <p:nvPr/>
        </p:nvGrpSpPr>
        <p:grpSpPr>
          <a:xfrm>
            <a:off x="3058022" y="1776121"/>
            <a:ext cx="402940" cy="388536"/>
            <a:chOff x="3049959" y="1945861"/>
            <a:chExt cx="402940" cy="388536"/>
          </a:xfrm>
        </p:grpSpPr>
        <p:sp>
          <p:nvSpPr>
            <p:cNvPr id="10874" name="Google Shape;10874;p95"/>
            <p:cNvSpPr/>
            <p:nvPr/>
          </p:nvSpPr>
          <p:spPr>
            <a:xfrm>
              <a:off x="3049959" y="1993398"/>
              <a:ext cx="355402" cy="340999"/>
            </a:xfrm>
            <a:custGeom>
              <a:avLst/>
              <a:gdLst/>
              <a:ahLst/>
              <a:cxnLst/>
              <a:rect l="l" t="t" r="r" b="b"/>
              <a:pathLst>
                <a:path w="23737" h="22775" extrusionOk="0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95"/>
            <p:cNvSpPr/>
            <p:nvPr/>
          </p:nvSpPr>
          <p:spPr>
            <a:xfrm>
              <a:off x="3093080" y="2196350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95"/>
            <p:cNvSpPr/>
            <p:nvPr/>
          </p:nvSpPr>
          <p:spPr>
            <a:xfrm>
              <a:off x="3093080" y="2164564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95"/>
            <p:cNvSpPr/>
            <p:nvPr/>
          </p:nvSpPr>
          <p:spPr>
            <a:xfrm>
              <a:off x="3336413" y="2211458"/>
              <a:ext cx="12292" cy="11514"/>
            </a:xfrm>
            <a:custGeom>
              <a:avLst/>
              <a:gdLst/>
              <a:ahLst/>
              <a:cxnLst/>
              <a:rect l="l" t="t" r="r" b="b"/>
              <a:pathLst>
                <a:path w="821" h="769" extrusionOk="0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95"/>
            <p:cNvSpPr/>
            <p:nvPr/>
          </p:nvSpPr>
          <p:spPr>
            <a:xfrm>
              <a:off x="3196330" y="1945861"/>
              <a:ext cx="116172" cy="116486"/>
            </a:xfrm>
            <a:custGeom>
              <a:avLst/>
              <a:gdLst/>
              <a:ahLst/>
              <a:cxnLst/>
              <a:rect l="l" t="t" r="r" b="b"/>
              <a:pathLst>
                <a:path w="7759" h="7780" extrusionOk="0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95"/>
            <p:cNvSpPr/>
            <p:nvPr/>
          </p:nvSpPr>
          <p:spPr>
            <a:xfrm>
              <a:off x="3336413" y="2085943"/>
              <a:ext cx="116486" cy="116486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0" name="Google Shape;10880;p95"/>
          <p:cNvGrpSpPr/>
          <p:nvPr/>
        </p:nvGrpSpPr>
        <p:grpSpPr>
          <a:xfrm>
            <a:off x="2491088" y="4098940"/>
            <a:ext cx="202428" cy="349114"/>
            <a:chOff x="2483025" y="4268679"/>
            <a:chExt cx="202428" cy="349114"/>
          </a:xfrm>
        </p:grpSpPr>
        <p:sp>
          <p:nvSpPr>
            <p:cNvPr id="10881" name="Google Shape;10881;p95"/>
            <p:cNvSpPr/>
            <p:nvPr/>
          </p:nvSpPr>
          <p:spPr>
            <a:xfrm>
              <a:off x="2497818" y="4274339"/>
              <a:ext cx="172528" cy="337780"/>
            </a:xfrm>
            <a:custGeom>
              <a:avLst/>
              <a:gdLst/>
              <a:ahLst/>
              <a:cxnLst/>
              <a:rect l="l" t="t" r="r" b="b"/>
              <a:pathLst>
                <a:path w="11523" h="22560" extrusionOk="0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95"/>
            <p:cNvSpPr/>
            <p:nvPr/>
          </p:nvSpPr>
          <p:spPr>
            <a:xfrm>
              <a:off x="2599811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95"/>
            <p:cNvSpPr/>
            <p:nvPr/>
          </p:nvSpPr>
          <p:spPr>
            <a:xfrm>
              <a:off x="2492159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95"/>
            <p:cNvSpPr/>
            <p:nvPr/>
          </p:nvSpPr>
          <p:spPr>
            <a:xfrm>
              <a:off x="2483025" y="4606444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95"/>
            <p:cNvSpPr/>
            <p:nvPr/>
          </p:nvSpPr>
          <p:spPr>
            <a:xfrm>
              <a:off x="2483025" y="4268679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95"/>
            <p:cNvSpPr/>
            <p:nvPr/>
          </p:nvSpPr>
          <p:spPr>
            <a:xfrm>
              <a:off x="2520487" y="4378847"/>
              <a:ext cx="127506" cy="210933"/>
            </a:xfrm>
            <a:custGeom>
              <a:avLst/>
              <a:gdLst/>
              <a:ahLst/>
              <a:cxnLst/>
              <a:rect l="l" t="t" r="r" b="b"/>
              <a:pathLst>
                <a:path w="8516" h="14088" extrusionOk="0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7" name="Google Shape;10887;p95"/>
          <p:cNvGrpSpPr/>
          <p:nvPr/>
        </p:nvGrpSpPr>
        <p:grpSpPr>
          <a:xfrm>
            <a:off x="870569" y="2716244"/>
            <a:ext cx="329590" cy="365000"/>
            <a:chOff x="862507" y="2885984"/>
            <a:chExt cx="329590" cy="365000"/>
          </a:xfrm>
        </p:grpSpPr>
        <p:sp>
          <p:nvSpPr>
            <p:cNvPr id="10888" name="Google Shape;10888;p95"/>
            <p:cNvSpPr/>
            <p:nvPr/>
          </p:nvSpPr>
          <p:spPr>
            <a:xfrm>
              <a:off x="862821" y="2975834"/>
              <a:ext cx="313854" cy="275150"/>
            </a:xfrm>
            <a:custGeom>
              <a:avLst/>
              <a:gdLst/>
              <a:ahLst/>
              <a:cxnLst/>
              <a:rect l="l" t="t" r="r" b="b"/>
              <a:pathLst>
                <a:path w="20962" h="18377" extrusionOk="0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95"/>
            <p:cNvSpPr/>
            <p:nvPr/>
          </p:nvSpPr>
          <p:spPr>
            <a:xfrm>
              <a:off x="862507" y="2975819"/>
              <a:ext cx="250894" cy="275165"/>
            </a:xfrm>
            <a:custGeom>
              <a:avLst/>
              <a:gdLst/>
              <a:ahLst/>
              <a:cxnLst/>
              <a:rect l="l" t="t" r="r" b="b"/>
              <a:pathLst>
                <a:path w="16757" h="18378" extrusionOk="0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95"/>
            <p:cNvSpPr/>
            <p:nvPr/>
          </p:nvSpPr>
          <p:spPr>
            <a:xfrm>
              <a:off x="1034691" y="2885984"/>
              <a:ext cx="157406" cy="87050"/>
            </a:xfrm>
            <a:custGeom>
              <a:avLst/>
              <a:gdLst/>
              <a:ahLst/>
              <a:cxnLst/>
              <a:rect l="l" t="t" r="r" b="b"/>
              <a:pathLst>
                <a:path w="10513" h="5814" extrusionOk="0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95"/>
            <p:cNvSpPr/>
            <p:nvPr/>
          </p:nvSpPr>
          <p:spPr>
            <a:xfrm>
              <a:off x="1034691" y="2885984"/>
              <a:ext cx="157406" cy="58707"/>
            </a:xfrm>
            <a:custGeom>
              <a:avLst/>
              <a:gdLst/>
              <a:ahLst/>
              <a:cxnLst/>
              <a:rect l="l" t="t" r="r" b="b"/>
              <a:pathLst>
                <a:path w="10513" h="3921" extrusionOk="0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95"/>
            <p:cNvSpPr/>
            <p:nvPr/>
          </p:nvSpPr>
          <p:spPr>
            <a:xfrm>
              <a:off x="1103639" y="3030843"/>
              <a:ext cx="44393" cy="63139"/>
            </a:xfrm>
            <a:custGeom>
              <a:avLst/>
              <a:gdLst/>
              <a:ahLst/>
              <a:cxnLst/>
              <a:rect l="l" t="t" r="r" b="b"/>
              <a:pathLst>
                <a:path w="2965" h="4217" extrusionOk="0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95"/>
            <p:cNvSpPr/>
            <p:nvPr/>
          </p:nvSpPr>
          <p:spPr>
            <a:xfrm>
              <a:off x="986853" y="3004491"/>
              <a:ext cx="65804" cy="14808"/>
            </a:xfrm>
            <a:custGeom>
              <a:avLst/>
              <a:gdLst/>
              <a:ahLst/>
              <a:cxnLst/>
              <a:rect l="l" t="t" r="r" b="b"/>
              <a:pathLst>
                <a:path w="4395" h="989" extrusionOk="0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95"/>
            <p:cNvSpPr/>
            <p:nvPr/>
          </p:nvSpPr>
          <p:spPr>
            <a:xfrm>
              <a:off x="991330" y="2933641"/>
              <a:ext cx="56356" cy="85972"/>
            </a:xfrm>
            <a:custGeom>
              <a:avLst/>
              <a:gdLst/>
              <a:ahLst/>
              <a:cxnLst/>
              <a:rect l="l" t="t" r="r" b="b"/>
              <a:pathLst>
                <a:path w="3764" h="5742" extrusionOk="0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5" name="Google Shape;10895;p95"/>
          <p:cNvGrpSpPr/>
          <p:nvPr/>
        </p:nvGrpSpPr>
        <p:grpSpPr>
          <a:xfrm>
            <a:off x="3090138" y="2702065"/>
            <a:ext cx="318884" cy="379807"/>
            <a:chOff x="3082075" y="2871805"/>
            <a:chExt cx="318884" cy="379807"/>
          </a:xfrm>
        </p:grpSpPr>
        <p:sp>
          <p:nvSpPr>
            <p:cNvPr id="10896" name="Google Shape;10896;p95"/>
            <p:cNvSpPr/>
            <p:nvPr/>
          </p:nvSpPr>
          <p:spPr>
            <a:xfrm>
              <a:off x="3105357" y="2915584"/>
              <a:ext cx="248708" cy="281887"/>
            </a:xfrm>
            <a:custGeom>
              <a:avLst/>
              <a:gdLst/>
              <a:ahLst/>
              <a:cxnLst/>
              <a:rect l="l" t="t" r="r" b="b"/>
              <a:pathLst>
                <a:path w="16611" h="18827" extrusionOk="0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95"/>
            <p:cNvSpPr/>
            <p:nvPr/>
          </p:nvSpPr>
          <p:spPr>
            <a:xfrm>
              <a:off x="3210180" y="2990956"/>
              <a:ext cx="62974" cy="68005"/>
            </a:xfrm>
            <a:custGeom>
              <a:avLst/>
              <a:gdLst/>
              <a:ahLst/>
              <a:cxnLst/>
              <a:rect l="l" t="t" r="r" b="b"/>
              <a:pathLst>
                <a:path w="4206" h="4542" extrusionOk="0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95"/>
            <p:cNvSpPr/>
            <p:nvPr/>
          </p:nvSpPr>
          <p:spPr>
            <a:xfrm>
              <a:off x="3241667" y="3020542"/>
              <a:ext cx="31487" cy="163709"/>
            </a:xfrm>
            <a:custGeom>
              <a:avLst/>
              <a:gdLst/>
              <a:ahLst/>
              <a:cxnLst/>
              <a:rect l="l" t="t" r="r" b="b"/>
              <a:pathLst>
                <a:path w="2103" h="10934" extrusionOk="0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95"/>
            <p:cNvSpPr/>
            <p:nvPr/>
          </p:nvSpPr>
          <p:spPr>
            <a:xfrm>
              <a:off x="3210180" y="3020542"/>
              <a:ext cx="31502" cy="163709"/>
            </a:xfrm>
            <a:custGeom>
              <a:avLst/>
              <a:gdLst/>
              <a:ahLst/>
              <a:cxnLst/>
              <a:rect l="l" t="t" r="r" b="b"/>
              <a:pathLst>
                <a:path w="2104" h="10934" extrusionOk="0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95"/>
            <p:cNvSpPr/>
            <p:nvPr/>
          </p:nvSpPr>
          <p:spPr>
            <a:xfrm>
              <a:off x="3236307" y="3026845"/>
              <a:ext cx="10720" cy="157406"/>
            </a:xfrm>
            <a:custGeom>
              <a:avLst/>
              <a:gdLst/>
              <a:ahLst/>
              <a:cxnLst/>
              <a:rect l="l" t="t" r="r" b="b"/>
              <a:pathLst>
                <a:path w="716" h="10513" extrusionOk="0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95"/>
            <p:cNvSpPr/>
            <p:nvPr/>
          </p:nvSpPr>
          <p:spPr>
            <a:xfrm>
              <a:off x="3224673" y="2973318"/>
              <a:ext cx="33688" cy="30080"/>
            </a:xfrm>
            <a:custGeom>
              <a:avLst/>
              <a:gdLst/>
              <a:ahLst/>
              <a:cxnLst/>
              <a:rect l="l" t="t" r="r" b="b"/>
              <a:pathLst>
                <a:path w="2250" h="2009" extrusionOk="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95"/>
            <p:cNvSpPr/>
            <p:nvPr/>
          </p:nvSpPr>
          <p:spPr>
            <a:xfrm>
              <a:off x="3255651" y="2935558"/>
              <a:ext cx="81720" cy="99477"/>
            </a:xfrm>
            <a:custGeom>
              <a:avLst/>
              <a:gdLst/>
              <a:ahLst/>
              <a:cxnLst/>
              <a:rect l="l" t="t" r="r" b="b"/>
              <a:pathLst>
                <a:path w="5458" h="6644" extrusionOk="0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95"/>
            <p:cNvSpPr/>
            <p:nvPr/>
          </p:nvSpPr>
          <p:spPr>
            <a:xfrm>
              <a:off x="3230752" y="2932399"/>
              <a:ext cx="25304" cy="13880"/>
            </a:xfrm>
            <a:custGeom>
              <a:avLst/>
              <a:gdLst/>
              <a:ahLst/>
              <a:cxnLst/>
              <a:rect l="l" t="t" r="r" b="b"/>
              <a:pathLst>
                <a:path w="1690" h="927" extrusionOk="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95"/>
            <p:cNvSpPr/>
            <p:nvPr/>
          </p:nvSpPr>
          <p:spPr>
            <a:xfrm>
              <a:off x="3374817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95"/>
            <p:cNvSpPr/>
            <p:nvPr/>
          </p:nvSpPr>
          <p:spPr>
            <a:xfrm>
              <a:off x="3082075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95"/>
            <p:cNvSpPr/>
            <p:nvPr/>
          </p:nvSpPr>
          <p:spPr>
            <a:xfrm>
              <a:off x="3355623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95"/>
            <p:cNvSpPr/>
            <p:nvPr/>
          </p:nvSpPr>
          <p:spPr>
            <a:xfrm>
              <a:off x="3102213" y="3094371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95"/>
            <p:cNvSpPr/>
            <p:nvPr/>
          </p:nvSpPr>
          <p:spPr>
            <a:xfrm>
              <a:off x="3305001" y="2892257"/>
              <a:ext cx="19629" cy="20976"/>
            </a:xfrm>
            <a:custGeom>
              <a:avLst/>
              <a:gdLst/>
              <a:ahLst/>
              <a:cxnLst/>
              <a:rect l="l" t="t" r="r" b="b"/>
              <a:pathLst>
                <a:path w="1311" h="1401" extrusionOk="0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95"/>
            <p:cNvSpPr/>
            <p:nvPr/>
          </p:nvSpPr>
          <p:spPr>
            <a:xfrm>
              <a:off x="3236307" y="2871805"/>
              <a:ext cx="10406" cy="22833"/>
            </a:xfrm>
            <a:custGeom>
              <a:avLst/>
              <a:gdLst/>
              <a:ahLst/>
              <a:cxnLst/>
              <a:rect l="l" t="t" r="r" b="b"/>
              <a:pathLst>
                <a:path w="695" h="1525" extrusionOk="0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95"/>
            <p:cNvSpPr/>
            <p:nvPr/>
          </p:nvSpPr>
          <p:spPr>
            <a:xfrm>
              <a:off x="3158405" y="2892257"/>
              <a:ext cx="19689" cy="21276"/>
            </a:xfrm>
            <a:custGeom>
              <a:avLst/>
              <a:gdLst/>
              <a:ahLst/>
              <a:cxnLst/>
              <a:rect l="l" t="t" r="r" b="b"/>
              <a:pathLst>
                <a:path w="1315" h="1421" extrusionOk="0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95"/>
            <p:cNvSpPr/>
            <p:nvPr/>
          </p:nvSpPr>
          <p:spPr>
            <a:xfrm>
              <a:off x="3101884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95"/>
            <p:cNvSpPr/>
            <p:nvPr/>
          </p:nvSpPr>
          <p:spPr>
            <a:xfrm>
              <a:off x="3355278" y="3094371"/>
              <a:ext cx="25543" cy="16844"/>
            </a:xfrm>
            <a:custGeom>
              <a:avLst/>
              <a:gdLst/>
              <a:ahLst/>
              <a:cxnLst/>
              <a:rect l="l" t="t" r="r" b="b"/>
              <a:pathLst>
                <a:path w="1706" h="1125" extrusionOk="0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95"/>
            <p:cNvSpPr/>
            <p:nvPr/>
          </p:nvSpPr>
          <p:spPr>
            <a:xfrm>
              <a:off x="3223401" y="3230187"/>
              <a:ext cx="36533" cy="21426"/>
            </a:xfrm>
            <a:custGeom>
              <a:avLst/>
              <a:gdLst/>
              <a:ahLst/>
              <a:cxnLst/>
              <a:rect l="l" t="t" r="r" b="b"/>
              <a:pathLst>
                <a:path w="2440" h="1431" extrusionOk="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95"/>
            <p:cNvSpPr/>
            <p:nvPr/>
          </p:nvSpPr>
          <p:spPr>
            <a:xfrm>
              <a:off x="3188470" y="3173531"/>
              <a:ext cx="106095" cy="61088"/>
            </a:xfrm>
            <a:custGeom>
              <a:avLst/>
              <a:gdLst/>
              <a:ahLst/>
              <a:cxnLst/>
              <a:rect l="l" t="t" r="r" b="b"/>
              <a:pathLst>
                <a:path w="7086" h="4080" extrusionOk="0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95"/>
            <p:cNvSpPr/>
            <p:nvPr/>
          </p:nvSpPr>
          <p:spPr>
            <a:xfrm>
              <a:off x="3188470" y="3191153"/>
              <a:ext cx="106095" cy="13865"/>
            </a:xfrm>
            <a:custGeom>
              <a:avLst/>
              <a:gdLst/>
              <a:ahLst/>
              <a:cxnLst/>
              <a:rect l="l" t="t" r="r" b="b"/>
              <a:pathLst>
                <a:path w="7086" h="926" extrusionOk="0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6" name="Google Shape;10916;p95"/>
          <p:cNvGrpSpPr/>
          <p:nvPr/>
        </p:nvGrpSpPr>
        <p:grpSpPr>
          <a:xfrm>
            <a:off x="2602843" y="1346755"/>
            <a:ext cx="410187" cy="324244"/>
            <a:chOff x="2594780" y="1516494"/>
            <a:chExt cx="410187" cy="324244"/>
          </a:xfrm>
        </p:grpSpPr>
        <p:sp>
          <p:nvSpPr>
            <p:cNvPr id="10917" name="Google Shape;10917;p95"/>
            <p:cNvSpPr/>
            <p:nvPr/>
          </p:nvSpPr>
          <p:spPr>
            <a:xfrm>
              <a:off x="2594780" y="1641455"/>
              <a:ext cx="241776" cy="199284"/>
            </a:xfrm>
            <a:custGeom>
              <a:avLst/>
              <a:gdLst/>
              <a:ahLst/>
              <a:cxnLst/>
              <a:rect l="l" t="t" r="r" b="b"/>
              <a:pathLst>
                <a:path w="16148" h="13310" extrusionOk="0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95"/>
            <p:cNvSpPr/>
            <p:nvPr/>
          </p:nvSpPr>
          <p:spPr>
            <a:xfrm>
              <a:off x="2632556" y="1738731"/>
              <a:ext cx="204000" cy="102008"/>
            </a:xfrm>
            <a:custGeom>
              <a:avLst/>
              <a:gdLst/>
              <a:ahLst/>
              <a:cxnLst/>
              <a:rect l="l" t="t" r="r" b="b"/>
              <a:pathLst>
                <a:path w="13625" h="6813" extrusionOk="0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95"/>
            <p:cNvSpPr/>
            <p:nvPr/>
          </p:nvSpPr>
          <p:spPr>
            <a:xfrm>
              <a:off x="2721957" y="1516494"/>
              <a:ext cx="241132" cy="239560"/>
            </a:xfrm>
            <a:custGeom>
              <a:avLst/>
              <a:gdLst/>
              <a:ahLst/>
              <a:cxnLst/>
              <a:rect l="l" t="t" r="r" b="b"/>
              <a:pathLst>
                <a:path w="16105" h="16000" extrusionOk="0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95"/>
            <p:cNvSpPr/>
            <p:nvPr/>
          </p:nvSpPr>
          <p:spPr>
            <a:xfrm>
              <a:off x="2881234" y="1828446"/>
              <a:ext cx="40306" cy="12292"/>
            </a:xfrm>
            <a:custGeom>
              <a:avLst/>
              <a:gdLst/>
              <a:ahLst/>
              <a:cxnLst/>
              <a:rect l="l" t="t" r="r" b="b"/>
              <a:pathLst>
                <a:path w="2692" h="821" extrusionOk="0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95"/>
            <p:cNvSpPr/>
            <p:nvPr/>
          </p:nvSpPr>
          <p:spPr>
            <a:xfrm>
              <a:off x="2735177" y="1828446"/>
              <a:ext cx="89101" cy="12292"/>
            </a:xfrm>
            <a:custGeom>
              <a:avLst/>
              <a:gdLst/>
              <a:ahLst/>
              <a:cxnLst/>
              <a:rect l="l" t="t" r="r" b="b"/>
              <a:pathLst>
                <a:path w="5951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95"/>
            <p:cNvSpPr/>
            <p:nvPr/>
          </p:nvSpPr>
          <p:spPr>
            <a:xfrm>
              <a:off x="2832439" y="1828446"/>
              <a:ext cx="14179" cy="12203"/>
            </a:xfrm>
            <a:custGeom>
              <a:avLst/>
              <a:gdLst/>
              <a:ahLst/>
              <a:cxnLst/>
              <a:rect l="l" t="t" r="r" b="b"/>
              <a:pathLst>
                <a:path w="947" h="815" extrusionOk="0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95"/>
            <p:cNvSpPr/>
            <p:nvPr/>
          </p:nvSpPr>
          <p:spPr>
            <a:xfrm>
              <a:off x="2990773" y="1828446"/>
              <a:ext cx="14194" cy="12203"/>
            </a:xfrm>
            <a:custGeom>
              <a:avLst/>
              <a:gdLst/>
              <a:ahLst/>
              <a:cxnLst/>
              <a:rect l="l" t="t" r="r" b="b"/>
              <a:pathLst>
                <a:path w="948" h="815" extrusionOk="0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95"/>
            <p:cNvSpPr/>
            <p:nvPr/>
          </p:nvSpPr>
          <p:spPr>
            <a:xfrm>
              <a:off x="2928143" y="1828446"/>
              <a:ext cx="45022" cy="12292"/>
            </a:xfrm>
            <a:custGeom>
              <a:avLst/>
              <a:gdLst/>
              <a:ahLst/>
              <a:cxnLst/>
              <a:rect l="l" t="t" r="r" b="b"/>
              <a:pathLst>
                <a:path w="3007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5" name="Google Shape;10925;p95"/>
          <p:cNvGrpSpPr/>
          <p:nvPr/>
        </p:nvGrpSpPr>
        <p:grpSpPr>
          <a:xfrm>
            <a:off x="1751027" y="1333220"/>
            <a:ext cx="333692" cy="333363"/>
            <a:chOff x="1742965" y="1502959"/>
            <a:chExt cx="333692" cy="333363"/>
          </a:xfrm>
        </p:grpSpPr>
        <p:sp>
          <p:nvSpPr>
            <p:cNvPr id="10926" name="Google Shape;10926;p95"/>
            <p:cNvSpPr/>
            <p:nvPr/>
          </p:nvSpPr>
          <p:spPr>
            <a:xfrm>
              <a:off x="1742965" y="1502959"/>
              <a:ext cx="333692" cy="333363"/>
            </a:xfrm>
            <a:custGeom>
              <a:avLst/>
              <a:gdLst/>
              <a:ahLst/>
              <a:cxnLst/>
              <a:rect l="l" t="t" r="r" b="b"/>
              <a:pathLst>
                <a:path w="22287" h="22265" extrusionOk="0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95"/>
            <p:cNvSpPr/>
            <p:nvPr/>
          </p:nvSpPr>
          <p:spPr>
            <a:xfrm>
              <a:off x="1854719" y="1629492"/>
              <a:ext cx="22040" cy="21740"/>
            </a:xfrm>
            <a:custGeom>
              <a:avLst/>
              <a:gdLst/>
              <a:ahLst/>
              <a:cxnLst/>
              <a:rect l="l" t="t" r="r" b="b"/>
              <a:pathLst>
                <a:path w="1472" h="1452" extrusionOk="0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95"/>
            <p:cNvSpPr/>
            <p:nvPr/>
          </p:nvSpPr>
          <p:spPr>
            <a:xfrm>
              <a:off x="1898783" y="1629492"/>
              <a:ext cx="22054" cy="21740"/>
            </a:xfrm>
            <a:custGeom>
              <a:avLst/>
              <a:gdLst/>
              <a:ahLst/>
              <a:cxnLst/>
              <a:rect l="l" t="t" r="r" b="b"/>
              <a:pathLst>
                <a:path w="1473" h="1452" extrusionOk="0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95"/>
            <p:cNvSpPr/>
            <p:nvPr/>
          </p:nvSpPr>
          <p:spPr>
            <a:xfrm>
              <a:off x="1942863" y="1629492"/>
              <a:ext cx="21725" cy="21740"/>
            </a:xfrm>
            <a:custGeom>
              <a:avLst/>
              <a:gdLst/>
              <a:ahLst/>
              <a:cxnLst/>
              <a:rect l="l" t="t" r="r" b="b"/>
              <a:pathLst>
                <a:path w="1451" h="1452" extrusionOk="0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0" name="Google Shape;10930;p95"/>
          <p:cNvGrpSpPr/>
          <p:nvPr/>
        </p:nvGrpSpPr>
        <p:grpSpPr>
          <a:xfrm>
            <a:off x="3059594" y="1347069"/>
            <a:ext cx="390034" cy="296545"/>
            <a:chOff x="3051531" y="1516809"/>
            <a:chExt cx="390034" cy="296545"/>
          </a:xfrm>
        </p:grpSpPr>
        <p:sp>
          <p:nvSpPr>
            <p:cNvPr id="10931" name="Google Shape;10931;p95"/>
            <p:cNvSpPr/>
            <p:nvPr/>
          </p:nvSpPr>
          <p:spPr>
            <a:xfrm>
              <a:off x="3051531" y="1516809"/>
              <a:ext cx="389719" cy="296545"/>
            </a:xfrm>
            <a:custGeom>
              <a:avLst/>
              <a:gdLst/>
              <a:ahLst/>
              <a:cxnLst/>
              <a:rect l="l" t="t" r="r" b="b"/>
              <a:pathLst>
                <a:path w="26029" h="19806" extrusionOk="0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95"/>
            <p:cNvSpPr/>
            <p:nvPr/>
          </p:nvSpPr>
          <p:spPr>
            <a:xfrm>
              <a:off x="3051531" y="1744391"/>
              <a:ext cx="389719" cy="68963"/>
            </a:xfrm>
            <a:custGeom>
              <a:avLst/>
              <a:gdLst/>
              <a:ahLst/>
              <a:cxnLst/>
              <a:rect l="l" t="t" r="r" b="b"/>
              <a:pathLst>
                <a:path w="26029" h="4606" extrusionOk="0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95"/>
            <p:cNvSpPr/>
            <p:nvPr/>
          </p:nvSpPr>
          <p:spPr>
            <a:xfrm>
              <a:off x="3051531" y="1753838"/>
              <a:ext cx="389719" cy="59516"/>
            </a:xfrm>
            <a:custGeom>
              <a:avLst/>
              <a:gdLst/>
              <a:ahLst/>
              <a:cxnLst/>
              <a:rect l="l" t="t" r="r" b="b"/>
              <a:pathLst>
                <a:path w="26029" h="3975" extrusionOk="0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95"/>
            <p:cNvSpPr/>
            <p:nvPr/>
          </p:nvSpPr>
          <p:spPr>
            <a:xfrm>
              <a:off x="3051846" y="1516809"/>
              <a:ext cx="389405" cy="65804"/>
            </a:xfrm>
            <a:custGeom>
              <a:avLst/>
              <a:gdLst/>
              <a:ahLst/>
              <a:cxnLst/>
              <a:rect l="l" t="t" r="r" b="b"/>
              <a:pathLst>
                <a:path w="26008" h="4395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95"/>
            <p:cNvSpPr/>
            <p:nvPr/>
          </p:nvSpPr>
          <p:spPr>
            <a:xfrm>
              <a:off x="3051846" y="1516809"/>
              <a:ext cx="389719" cy="56356"/>
            </a:xfrm>
            <a:custGeom>
              <a:avLst/>
              <a:gdLst/>
              <a:ahLst/>
              <a:cxnLst/>
              <a:rect l="l" t="t" r="r" b="b"/>
              <a:pathLst>
                <a:path w="26029" h="3764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95"/>
            <p:cNvSpPr/>
            <p:nvPr/>
          </p:nvSpPr>
          <p:spPr>
            <a:xfrm>
              <a:off x="3077973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95"/>
            <p:cNvSpPr/>
            <p:nvPr/>
          </p:nvSpPr>
          <p:spPr>
            <a:xfrm>
              <a:off x="3100012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95"/>
            <p:cNvSpPr/>
            <p:nvPr/>
          </p:nvSpPr>
          <p:spPr>
            <a:xfrm>
              <a:off x="3121737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95"/>
            <p:cNvSpPr/>
            <p:nvPr/>
          </p:nvSpPr>
          <p:spPr>
            <a:xfrm>
              <a:off x="3336727" y="1539148"/>
              <a:ext cx="81226" cy="11978"/>
            </a:xfrm>
            <a:custGeom>
              <a:avLst/>
              <a:gdLst/>
              <a:ahLst/>
              <a:cxnLst/>
              <a:rect l="l" t="t" r="r" b="b"/>
              <a:pathLst>
                <a:path w="5425" h="800" extrusionOk="0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95"/>
            <p:cNvSpPr/>
            <p:nvPr/>
          </p:nvSpPr>
          <p:spPr>
            <a:xfrm>
              <a:off x="3301153" y="1539148"/>
              <a:ext cx="30244" cy="11978"/>
            </a:xfrm>
            <a:custGeom>
              <a:avLst/>
              <a:gdLst/>
              <a:ahLst/>
              <a:cxnLst/>
              <a:rect l="l" t="t" r="r" b="b"/>
              <a:pathLst>
                <a:path w="2020" h="800" extrusionOk="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95"/>
            <p:cNvSpPr/>
            <p:nvPr/>
          </p:nvSpPr>
          <p:spPr>
            <a:xfrm>
              <a:off x="3170832" y="1608096"/>
              <a:ext cx="151432" cy="107667"/>
            </a:xfrm>
            <a:custGeom>
              <a:avLst/>
              <a:gdLst/>
              <a:ahLst/>
              <a:cxnLst/>
              <a:rect l="l" t="t" r="r" b="b"/>
              <a:pathLst>
                <a:path w="10114" h="7191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95"/>
            <p:cNvSpPr/>
            <p:nvPr/>
          </p:nvSpPr>
          <p:spPr>
            <a:xfrm>
              <a:off x="3170832" y="1608096"/>
              <a:ext cx="151432" cy="44079"/>
            </a:xfrm>
            <a:custGeom>
              <a:avLst/>
              <a:gdLst/>
              <a:ahLst/>
              <a:cxnLst/>
              <a:rect l="l" t="t" r="r" b="b"/>
              <a:pathLst>
                <a:path w="10114" h="2944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95"/>
            <p:cNvSpPr/>
            <p:nvPr/>
          </p:nvSpPr>
          <p:spPr>
            <a:xfrm>
              <a:off x="3227503" y="1642084"/>
              <a:ext cx="41878" cy="40007"/>
            </a:xfrm>
            <a:custGeom>
              <a:avLst/>
              <a:gdLst/>
              <a:ahLst/>
              <a:cxnLst/>
              <a:rect l="l" t="t" r="r" b="b"/>
              <a:pathLst>
                <a:path w="2797" h="2672" extrusionOk="0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95"/>
            <p:cNvSpPr/>
            <p:nvPr/>
          </p:nvSpPr>
          <p:spPr>
            <a:xfrm>
              <a:off x="3087106" y="1776177"/>
              <a:ext cx="160865" cy="11679"/>
            </a:xfrm>
            <a:custGeom>
              <a:avLst/>
              <a:gdLst/>
              <a:ahLst/>
              <a:cxnLst/>
              <a:rect l="l" t="t" r="r" b="b"/>
              <a:pathLst>
                <a:path w="10744" h="780" extrusionOk="0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95"/>
            <p:cNvSpPr/>
            <p:nvPr/>
          </p:nvSpPr>
          <p:spPr>
            <a:xfrm>
              <a:off x="3362540" y="1775563"/>
              <a:ext cx="46295" cy="11978"/>
            </a:xfrm>
            <a:custGeom>
              <a:avLst/>
              <a:gdLst/>
              <a:ahLst/>
              <a:cxnLst/>
              <a:rect l="l" t="t" r="r" b="b"/>
              <a:pathLst>
                <a:path w="3092" h="800" extrusionOk="0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6" name="Google Shape;10946;p95"/>
          <p:cNvGrpSpPr/>
          <p:nvPr/>
        </p:nvGrpSpPr>
        <p:grpSpPr>
          <a:xfrm>
            <a:off x="3522963" y="1319280"/>
            <a:ext cx="354145" cy="351869"/>
            <a:chOff x="3514900" y="1489020"/>
            <a:chExt cx="354145" cy="351869"/>
          </a:xfrm>
        </p:grpSpPr>
        <p:sp>
          <p:nvSpPr>
            <p:cNvPr id="10947" name="Google Shape;10947;p95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95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95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95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95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95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95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95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95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95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95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95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95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95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95"/>
            <p:cNvSpPr/>
            <p:nvPr/>
          </p:nvSpPr>
          <p:spPr>
            <a:xfrm>
              <a:off x="3623181" y="1625090"/>
              <a:ext cx="108940" cy="108925"/>
            </a:xfrm>
            <a:custGeom>
              <a:avLst/>
              <a:gdLst/>
              <a:ahLst/>
              <a:cxnLst/>
              <a:rect l="l" t="t" r="r" b="b"/>
              <a:pathLst>
                <a:path w="7276" h="7275" extrusionOk="0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95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95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95"/>
            <p:cNvSpPr/>
            <p:nvPr/>
          </p:nvSpPr>
          <p:spPr>
            <a:xfrm>
              <a:off x="3822136" y="1761399"/>
              <a:ext cx="39198" cy="72407"/>
            </a:xfrm>
            <a:custGeom>
              <a:avLst/>
              <a:gdLst/>
              <a:ahLst/>
              <a:cxnLst/>
              <a:rect l="l" t="t" r="r" b="b"/>
              <a:pathLst>
                <a:path w="2618" h="4836" extrusionOk="0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95"/>
            <p:cNvSpPr/>
            <p:nvPr/>
          </p:nvSpPr>
          <p:spPr>
            <a:xfrm>
              <a:off x="3541656" y="1493781"/>
              <a:ext cx="292458" cy="313270"/>
            </a:xfrm>
            <a:custGeom>
              <a:avLst/>
              <a:gdLst/>
              <a:ahLst/>
              <a:cxnLst/>
              <a:rect l="l" t="t" r="r" b="b"/>
              <a:pathLst>
                <a:path w="19533" h="20923" extrusionOk="0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95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95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95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95"/>
          <p:cNvGrpSpPr/>
          <p:nvPr/>
        </p:nvGrpSpPr>
        <p:grpSpPr>
          <a:xfrm>
            <a:off x="3074387" y="3180706"/>
            <a:ext cx="346598" cy="333183"/>
            <a:chOff x="3066324" y="3350446"/>
            <a:chExt cx="346598" cy="333183"/>
          </a:xfrm>
        </p:grpSpPr>
        <p:sp>
          <p:nvSpPr>
            <p:cNvPr id="10970" name="Google Shape;10970;p95"/>
            <p:cNvSpPr/>
            <p:nvPr/>
          </p:nvSpPr>
          <p:spPr>
            <a:xfrm>
              <a:off x="3077658" y="3672759"/>
              <a:ext cx="297174" cy="10735"/>
            </a:xfrm>
            <a:custGeom>
              <a:avLst/>
              <a:gdLst/>
              <a:ahLst/>
              <a:cxnLst/>
              <a:rect l="l" t="t" r="r" b="b"/>
              <a:pathLst>
                <a:path w="19848" h="717" extrusionOk="0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95"/>
            <p:cNvSpPr/>
            <p:nvPr/>
          </p:nvSpPr>
          <p:spPr>
            <a:xfrm>
              <a:off x="3066324" y="3350446"/>
              <a:ext cx="346598" cy="333183"/>
            </a:xfrm>
            <a:custGeom>
              <a:avLst/>
              <a:gdLst/>
              <a:ahLst/>
              <a:cxnLst/>
              <a:rect l="l" t="t" r="r" b="b"/>
              <a:pathLst>
                <a:path w="23149" h="22253" extrusionOk="0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95"/>
            <p:cNvSpPr/>
            <p:nvPr/>
          </p:nvSpPr>
          <p:spPr>
            <a:xfrm>
              <a:off x="3079545" y="3516970"/>
              <a:ext cx="333378" cy="166524"/>
            </a:xfrm>
            <a:custGeom>
              <a:avLst/>
              <a:gdLst/>
              <a:ahLst/>
              <a:cxnLst/>
              <a:rect l="l" t="t" r="r" b="b"/>
              <a:pathLst>
                <a:path w="22266" h="11122" extrusionOk="0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95"/>
            <p:cNvSpPr/>
            <p:nvPr/>
          </p:nvSpPr>
          <p:spPr>
            <a:xfrm>
              <a:off x="3079545" y="3371841"/>
              <a:ext cx="333378" cy="145143"/>
            </a:xfrm>
            <a:custGeom>
              <a:avLst/>
              <a:gdLst/>
              <a:ahLst/>
              <a:cxnLst/>
              <a:rect l="l" t="t" r="r" b="b"/>
              <a:pathLst>
                <a:path w="22266" h="9694" extrusionOk="0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95"/>
            <p:cNvSpPr/>
            <p:nvPr/>
          </p:nvSpPr>
          <p:spPr>
            <a:xfrm>
              <a:off x="3188784" y="3371841"/>
              <a:ext cx="224138" cy="145143"/>
            </a:xfrm>
            <a:custGeom>
              <a:avLst/>
              <a:gdLst/>
              <a:ahLst/>
              <a:cxnLst/>
              <a:rect l="l" t="t" r="r" b="b"/>
              <a:pathLst>
                <a:path w="14970" h="9694" extrusionOk="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95"/>
            <p:cNvSpPr/>
            <p:nvPr/>
          </p:nvSpPr>
          <p:spPr>
            <a:xfrm>
              <a:off x="3079545" y="3516970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95"/>
            <p:cNvSpPr/>
            <p:nvPr/>
          </p:nvSpPr>
          <p:spPr>
            <a:xfrm>
              <a:off x="3079545" y="3516970"/>
              <a:ext cx="181018" cy="136938"/>
            </a:xfrm>
            <a:custGeom>
              <a:avLst/>
              <a:gdLst/>
              <a:ahLst/>
              <a:cxnLst/>
              <a:rect l="l" t="t" r="r" b="b"/>
              <a:pathLst>
                <a:path w="12090" h="9146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95"/>
            <p:cNvSpPr/>
            <p:nvPr/>
          </p:nvSpPr>
          <p:spPr>
            <a:xfrm>
              <a:off x="3079545" y="3430084"/>
              <a:ext cx="333378" cy="173771"/>
            </a:xfrm>
            <a:custGeom>
              <a:avLst/>
              <a:gdLst/>
              <a:ahLst/>
              <a:cxnLst/>
              <a:rect l="l" t="t" r="r" b="b"/>
              <a:pathLst>
                <a:path w="22266" h="11606" extrusionOk="0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95"/>
            <p:cNvSpPr/>
            <p:nvPr/>
          </p:nvSpPr>
          <p:spPr>
            <a:xfrm>
              <a:off x="3079545" y="3444563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95"/>
            <p:cNvSpPr/>
            <p:nvPr/>
          </p:nvSpPr>
          <p:spPr>
            <a:xfrm>
              <a:off x="3079545" y="3444563"/>
              <a:ext cx="186692" cy="144814"/>
            </a:xfrm>
            <a:custGeom>
              <a:avLst/>
              <a:gdLst/>
              <a:ahLst/>
              <a:cxnLst/>
              <a:rect l="l" t="t" r="r" b="b"/>
              <a:pathLst>
                <a:path w="12469" h="9672" extrusionOk="0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0" name="Google Shape;10980;p95"/>
          <p:cNvGrpSpPr/>
          <p:nvPr/>
        </p:nvGrpSpPr>
        <p:grpSpPr>
          <a:xfrm>
            <a:off x="1290817" y="1782350"/>
            <a:ext cx="363278" cy="363338"/>
            <a:chOff x="1282755" y="1952089"/>
            <a:chExt cx="363278" cy="363338"/>
          </a:xfrm>
        </p:grpSpPr>
        <p:sp>
          <p:nvSpPr>
            <p:cNvPr id="10981" name="Google Shape;10981;p95"/>
            <p:cNvSpPr/>
            <p:nvPr/>
          </p:nvSpPr>
          <p:spPr>
            <a:xfrm>
              <a:off x="1282755" y="1952089"/>
              <a:ext cx="359924" cy="363338"/>
            </a:xfrm>
            <a:custGeom>
              <a:avLst/>
              <a:gdLst/>
              <a:ahLst/>
              <a:cxnLst/>
              <a:rect l="l" t="t" r="r" b="b"/>
              <a:pathLst>
                <a:path w="24039" h="24267" extrusionOk="0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95"/>
            <p:cNvSpPr/>
            <p:nvPr/>
          </p:nvSpPr>
          <p:spPr>
            <a:xfrm>
              <a:off x="1437900" y="2104404"/>
              <a:ext cx="61118" cy="57644"/>
            </a:xfrm>
            <a:custGeom>
              <a:avLst/>
              <a:gdLst/>
              <a:ahLst/>
              <a:cxnLst/>
              <a:rect l="l" t="t" r="r" b="b"/>
              <a:pathLst>
                <a:path w="4082" h="3850" extrusionOk="0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95"/>
            <p:cNvSpPr/>
            <p:nvPr/>
          </p:nvSpPr>
          <p:spPr>
            <a:xfrm>
              <a:off x="1286214" y="2015019"/>
              <a:ext cx="61148" cy="47313"/>
            </a:xfrm>
            <a:custGeom>
              <a:avLst/>
              <a:gdLst/>
              <a:ahLst/>
              <a:cxnLst/>
              <a:rect l="l" t="t" r="r" b="b"/>
              <a:pathLst>
                <a:path w="4084" h="3160" extrusionOk="0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95"/>
            <p:cNvSpPr/>
            <p:nvPr/>
          </p:nvSpPr>
          <p:spPr>
            <a:xfrm>
              <a:off x="1595396" y="2201696"/>
              <a:ext cx="50637" cy="47253"/>
            </a:xfrm>
            <a:custGeom>
              <a:avLst/>
              <a:gdLst/>
              <a:ahLst/>
              <a:cxnLst/>
              <a:rect l="l" t="t" r="r" b="b"/>
              <a:pathLst>
                <a:path w="3382" h="3156" extrusionOk="0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95"/>
            <p:cNvSpPr/>
            <p:nvPr/>
          </p:nvSpPr>
          <p:spPr>
            <a:xfrm>
              <a:off x="1452034" y="2121653"/>
              <a:ext cx="46984" cy="40276"/>
            </a:xfrm>
            <a:custGeom>
              <a:avLst/>
              <a:gdLst/>
              <a:ahLst/>
              <a:cxnLst/>
              <a:rect l="l" t="t" r="r" b="b"/>
              <a:pathLst>
                <a:path w="3138" h="2690" extrusionOk="0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95"/>
            <p:cNvSpPr/>
            <p:nvPr/>
          </p:nvSpPr>
          <p:spPr>
            <a:xfrm>
              <a:off x="1307445" y="2032701"/>
              <a:ext cx="33868" cy="29631"/>
            </a:xfrm>
            <a:custGeom>
              <a:avLst/>
              <a:gdLst/>
              <a:ahLst/>
              <a:cxnLst/>
              <a:rect l="l" t="t" r="r" b="b"/>
              <a:pathLst>
                <a:path w="2262" h="1979" extrusionOk="0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95"/>
            <p:cNvSpPr/>
            <p:nvPr/>
          </p:nvSpPr>
          <p:spPr>
            <a:xfrm>
              <a:off x="1612464" y="2219064"/>
              <a:ext cx="33568" cy="29750"/>
            </a:xfrm>
            <a:custGeom>
              <a:avLst/>
              <a:gdLst/>
              <a:ahLst/>
              <a:cxnLst/>
              <a:rect l="l" t="t" r="r" b="b"/>
              <a:pathLst>
                <a:path w="2242" h="1987" extrusionOk="0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8" name="Google Shape;10988;p95"/>
          <p:cNvGrpSpPr/>
          <p:nvPr/>
        </p:nvGrpSpPr>
        <p:grpSpPr>
          <a:xfrm>
            <a:off x="3518156" y="2739542"/>
            <a:ext cx="355133" cy="343574"/>
            <a:chOff x="3510094" y="2909281"/>
            <a:chExt cx="355133" cy="343574"/>
          </a:xfrm>
        </p:grpSpPr>
        <p:sp>
          <p:nvSpPr>
            <p:cNvPr id="10989" name="Google Shape;10989;p95"/>
            <p:cNvSpPr/>
            <p:nvPr/>
          </p:nvSpPr>
          <p:spPr>
            <a:xfrm>
              <a:off x="3583205" y="3134527"/>
              <a:ext cx="50652" cy="47523"/>
            </a:xfrm>
            <a:custGeom>
              <a:avLst/>
              <a:gdLst/>
              <a:ahLst/>
              <a:cxnLst/>
              <a:rect l="l" t="t" r="r" b="b"/>
              <a:pathLst>
                <a:path w="3383" h="3174" extrusionOk="0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95"/>
            <p:cNvSpPr/>
            <p:nvPr/>
          </p:nvSpPr>
          <p:spPr>
            <a:xfrm>
              <a:off x="3655746" y="2909281"/>
              <a:ext cx="209480" cy="192127"/>
            </a:xfrm>
            <a:custGeom>
              <a:avLst/>
              <a:gdLst/>
              <a:ahLst/>
              <a:cxnLst/>
              <a:rect l="l" t="t" r="r" b="b"/>
              <a:pathLst>
                <a:path w="13991" h="12832" extrusionOk="0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95"/>
            <p:cNvSpPr/>
            <p:nvPr/>
          </p:nvSpPr>
          <p:spPr>
            <a:xfrm>
              <a:off x="3673863" y="2923430"/>
              <a:ext cx="184806" cy="179550"/>
            </a:xfrm>
            <a:custGeom>
              <a:avLst/>
              <a:gdLst/>
              <a:ahLst/>
              <a:cxnLst/>
              <a:rect l="l" t="t" r="r" b="b"/>
              <a:pathLst>
                <a:path w="12343" h="11992" extrusionOk="0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95"/>
            <p:cNvSpPr/>
            <p:nvPr/>
          </p:nvSpPr>
          <p:spPr>
            <a:xfrm>
              <a:off x="3541970" y="3007531"/>
              <a:ext cx="218793" cy="216383"/>
            </a:xfrm>
            <a:custGeom>
              <a:avLst/>
              <a:gdLst/>
              <a:ahLst/>
              <a:cxnLst/>
              <a:rect l="l" t="t" r="r" b="b"/>
              <a:pathLst>
                <a:path w="14613" h="14452" extrusionOk="0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95"/>
            <p:cNvSpPr/>
            <p:nvPr/>
          </p:nvSpPr>
          <p:spPr>
            <a:xfrm>
              <a:off x="3562123" y="3027504"/>
              <a:ext cx="198640" cy="196409"/>
            </a:xfrm>
            <a:custGeom>
              <a:avLst/>
              <a:gdLst/>
              <a:ahLst/>
              <a:cxnLst/>
              <a:rect l="l" t="t" r="r" b="b"/>
              <a:pathLst>
                <a:path w="13267" h="13118" extrusionOk="0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95"/>
            <p:cNvSpPr/>
            <p:nvPr/>
          </p:nvSpPr>
          <p:spPr>
            <a:xfrm>
              <a:off x="3516562" y="3033523"/>
              <a:ext cx="217446" cy="210304"/>
            </a:xfrm>
            <a:custGeom>
              <a:avLst/>
              <a:gdLst/>
              <a:ahLst/>
              <a:cxnLst/>
              <a:rect l="l" t="t" r="r" b="b"/>
              <a:pathLst>
                <a:path w="14523" h="14046" extrusionOk="0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95"/>
            <p:cNvSpPr/>
            <p:nvPr/>
          </p:nvSpPr>
          <p:spPr>
            <a:xfrm>
              <a:off x="3524033" y="3056041"/>
              <a:ext cx="202413" cy="188100"/>
            </a:xfrm>
            <a:custGeom>
              <a:avLst/>
              <a:gdLst/>
              <a:ahLst/>
              <a:cxnLst/>
              <a:rect l="l" t="t" r="r" b="b"/>
              <a:pathLst>
                <a:path w="13519" h="12563" extrusionOk="0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95"/>
            <p:cNvSpPr/>
            <p:nvPr/>
          </p:nvSpPr>
          <p:spPr>
            <a:xfrm>
              <a:off x="3556389" y="3171360"/>
              <a:ext cx="39108" cy="35620"/>
            </a:xfrm>
            <a:custGeom>
              <a:avLst/>
              <a:gdLst/>
              <a:ahLst/>
              <a:cxnLst/>
              <a:rect l="l" t="t" r="r" b="b"/>
              <a:pathLst>
                <a:path w="2612" h="2379" extrusionOk="0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95"/>
            <p:cNvSpPr/>
            <p:nvPr/>
          </p:nvSpPr>
          <p:spPr>
            <a:xfrm>
              <a:off x="3573413" y="3180268"/>
              <a:ext cx="22084" cy="21920"/>
            </a:xfrm>
            <a:custGeom>
              <a:avLst/>
              <a:gdLst/>
              <a:ahLst/>
              <a:cxnLst/>
              <a:rect l="l" t="t" r="r" b="b"/>
              <a:pathLst>
                <a:path w="1475" h="1464" extrusionOk="0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95"/>
            <p:cNvSpPr/>
            <p:nvPr/>
          </p:nvSpPr>
          <p:spPr>
            <a:xfrm>
              <a:off x="3510094" y="2969111"/>
              <a:ext cx="174534" cy="41549"/>
            </a:xfrm>
            <a:custGeom>
              <a:avLst/>
              <a:gdLst/>
              <a:ahLst/>
              <a:cxnLst/>
              <a:rect l="l" t="t" r="r" b="b"/>
              <a:pathLst>
                <a:path w="11657" h="2775" extrusionOk="0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95"/>
            <p:cNvSpPr/>
            <p:nvPr/>
          </p:nvSpPr>
          <p:spPr>
            <a:xfrm>
              <a:off x="3529948" y="2930572"/>
              <a:ext cx="133270" cy="33928"/>
            </a:xfrm>
            <a:custGeom>
              <a:avLst/>
              <a:gdLst/>
              <a:ahLst/>
              <a:cxnLst/>
              <a:rect l="l" t="t" r="r" b="b"/>
              <a:pathLst>
                <a:path w="8901" h="2266" extrusionOk="0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95"/>
            <p:cNvSpPr/>
            <p:nvPr/>
          </p:nvSpPr>
          <p:spPr>
            <a:xfrm>
              <a:off x="3753292" y="3083980"/>
              <a:ext cx="52793" cy="168875"/>
            </a:xfrm>
            <a:custGeom>
              <a:avLst/>
              <a:gdLst/>
              <a:ahLst/>
              <a:cxnLst/>
              <a:rect l="l" t="t" r="r" b="b"/>
              <a:pathLst>
                <a:path w="3526" h="11279" extrusionOk="0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95"/>
            <p:cNvSpPr/>
            <p:nvPr/>
          </p:nvSpPr>
          <p:spPr>
            <a:xfrm>
              <a:off x="3799243" y="3105481"/>
              <a:ext cx="43046" cy="127700"/>
            </a:xfrm>
            <a:custGeom>
              <a:avLst/>
              <a:gdLst/>
              <a:ahLst/>
              <a:cxnLst/>
              <a:rect l="l" t="t" r="r" b="b"/>
              <a:pathLst>
                <a:path w="2875" h="8529" extrusionOk="0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02" name="Google Shape;11002;p95"/>
          <p:cNvSpPr/>
          <p:nvPr/>
        </p:nvSpPr>
        <p:spPr>
          <a:xfrm>
            <a:off x="2521946" y="1642342"/>
            <a:ext cx="32745" cy="26456"/>
          </a:xfrm>
          <a:custGeom>
            <a:avLst/>
            <a:gdLst/>
            <a:ahLst/>
            <a:cxnLst/>
            <a:rect l="l" t="t" r="r" b="b"/>
            <a:pathLst>
              <a:path w="2187" h="1767" extrusionOk="0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03" name="Google Shape;11003;p95"/>
          <p:cNvGrpSpPr/>
          <p:nvPr/>
        </p:nvGrpSpPr>
        <p:grpSpPr>
          <a:xfrm>
            <a:off x="2171904" y="1337232"/>
            <a:ext cx="382787" cy="331566"/>
            <a:chOff x="2163842" y="1506972"/>
            <a:chExt cx="382787" cy="331566"/>
          </a:xfrm>
        </p:grpSpPr>
        <p:sp>
          <p:nvSpPr>
            <p:cNvPr id="11004" name="Google Shape;11004;p95"/>
            <p:cNvSpPr/>
            <p:nvPr/>
          </p:nvSpPr>
          <p:spPr>
            <a:xfrm>
              <a:off x="2247253" y="1506972"/>
              <a:ext cx="214152" cy="101768"/>
            </a:xfrm>
            <a:custGeom>
              <a:avLst/>
              <a:gdLst/>
              <a:ahLst/>
              <a:cxnLst/>
              <a:rect l="l" t="t" r="r" b="b"/>
              <a:pathLst>
                <a:path w="14303" h="6797" extrusionOk="0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95"/>
            <p:cNvSpPr/>
            <p:nvPr/>
          </p:nvSpPr>
          <p:spPr>
            <a:xfrm>
              <a:off x="2163842" y="1812081"/>
              <a:ext cx="382787" cy="26456"/>
            </a:xfrm>
            <a:custGeom>
              <a:avLst/>
              <a:gdLst/>
              <a:ahLst/>
              <a:cxnLst/>
              <a:rect l="l" t="t" r="r" b="b"/>
              <a:pathLst>
                <a:path w="25566" h="1767" extrusionOk="0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95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95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95"/>
            <p:cNvSpPr/>
            <p:nvPr/>
          </p:nvSpPr>
          <p:spPr>
            <a:xfrm>
              <a:off x="2201602" y="1615013"/>
              <a:ext cx="307251" cy="174100"/>
            </a:xfrm>
            <a:custGeom>
              <a:avLst/>
              <a:gdLst/>
              <a:ahLst/>
              <a:cxnLst/>
              <a:rect l="l" t="t" r="r" b="b"/>
              <a:pathLst>
                <a:path w="20521" h="11628" extrusionOk="0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95"/>
            <p:cNvSpPr/>
            <p:nvPr/>
          </p:nvSpPr>
          <p:spPr>
            <a:xfrm>
              <a:off x="2201932" y="1615013"/>
              <a:ext cx="306921" cy="173786"/>
            </a:xfrm>
            <a:custGeom>
              <a:avLst/>
              <a:gdLst/>
              <a:ahLst/>
              <a:cxnLst/>
              <a:rect l="l" t="t" r="r" b="b"/>
              <a:pathLst>
                <a:path w="20499" h="11607" extrusionOk="0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95"/>
            <p:cNvSpPr/>
            <p:nvPr/>
          </p:nvSpPr>
          <p:spPr>
            <a:xfrm>
              <a:off x="2254500" y="1777450"/>
              <a:ext cx="76824" cy="34646"/>
            </a:xfrm>
            <a:custGeom>
              <a:avLst/>
              <a:gdLst/>
              <a:ahLst/>
              <a:cxnLst/>
              <a:rect l="l" t="t" r="r" b="b"/>
              <a:pathLst>
                <a:path w="5131" h="2314" extrusionOk="0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95"/>
            <p:cNvSpPr/>
            <p:nvPr/>
          </p:nvSpPr>
          <p:spPr>
            <a:xfrm>
              <a:off x="2300765" y="1777450"/>
              <a:ext cx="30873" cy="34646"/>
            </a:xfrm>
            <a:custGeom>
              <a:avLst/>
              <a:gdLst/>
              <a:ahLst/>
              <a:cxnLst/>
              <a:rect l="l" t="t" r="r" b="b"/>
              <a:pathLst>
                <a:path w="2062" h="2314" extrusionOk="0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2" name="Google Shape;11012;p95"/>
          <p:cNvGrpSpPr/>
          <p:nvPr/>
        </p:nvGrpSpPr>
        <p:grpSpPr>
          <a:xfrm>
            <a:off x="1746940" y="3179913"/>
            <a:ext cx="357918" cy="350536"/>
            <a:chOff x="1738877" y="3349652"/>
            <a:chExt cx="357918" cy="350536"/>
          </a:xfrm>
        </p:grpSpPr>
        <p:sp>
          <p:nvSpPr>
            <p:cNvPr id="11013" name="Google Shape;11013;p95"/>
            <p:cNvSpPr/>
            <p:nvPr/>
          </p:nvSpPr>
          <p:spPr>
            <a:xfrm>
              <a:off x="1814114" y="3407461"/>
              <a:ext cx="154516" cy="282965"/>
            </a:xfrm>
            <a:custGeom>
              <a:avLst/>
              <a:gdLst/>
              <a:ahLst/>
              <a:cxnLst/>
              <a:rect l="l" t="t" r="r" b="b"/>
              <a:pathLst>
                <a:path w="10320" h="18899" extrusionOk="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95"/>
            <p:cNvSpPr/>
            <p:nvPr/>
          </p:nvSpPr>
          <p:spPr>
            <a:xfrm>
              <a:off x="1813800" y="3521057"/>
              <a:ext cx="47538" cy="80402"/>
            </a:xfrm>
            <a:custGeom>
              <a:avLst/>
              <a:gdLst/>
              <a:ahLst/>
              <a:cxnLst/>
              <a:rect l="l" t="t" r="r" b="b"/>
              <a:pathLst>
                <a:path w="3175" h="5370" extrusionOk="0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95"/>
            <p:cNvSpPr/>
            <p:nvPr/>
          </p:nvSpPr>
          <p:spPr>
            <a:xfrm>
              <a:off x="1900041" y="3407506"/>
              <a:ext cx="61402" cy="56896"/>
            </a:xfrm>
            <a:custGeom>
              <a:avLst/>
              <a:gdLst/>
              <a:ahLst/>
              <a:cxnLst/>
              <a:rect l="l" t="t" r="r" b="b"/>
              <a:pathLst>
                <a:path w="4101" h="3800" extrusionOk="0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95"/>
            <p:cNvSpPr/>
            <p:nvPr/>
          </p:nvSpPr>
          <p:spPr>
            <a:xfrm>
              <a:off x="1738877" y="3658310"/>
              <a:ext cx="215320" cy="41878"/>
            </a:xfrm>
            <a:custGeom>
              <a:avLst/>
              <a:gdLst/>
              <a:ahLst/>
              <a:cxnLst/>
              <a:rect l="l" t="t" r="r" b="b"/>
              <a:pathLst>
                <a:path w="14381" h="2797" extrusionOk="0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95"/>
            <p:cNvSpPr/>
            <p:nvPr/>
          </p:nvSpPr>
          <p:spPr>
            <a:xfrm>
              <a:off x="1901928" y="3658310"/>
              <a:ext cx="52269" cy="41878"/>
            </a:xfrm>
            <a:custGeom>
              <a:avLst/>
              <a:gdLst/>
              <a:ahLst/>
              <a:cxnLst/>
              <a:rect l="l" t="t" r="r" b="b"/>
              <a:pathLst>
                <a:path w="3491" h="2797" extrusionOk="0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95"/>
            <p:cNvSpPr/>
            <p:nvPr/>
          </p:nvSpPr>
          <p:spPr>
            <a:xfrm>
              <a:off x="1781369" y="3503749"/>
              <a:ext cx="93818" cy="80402"/>
            </a:xfrm>
            <a:custGeom>
              <a:avLst/>
              <a:gdLst/>
              <a:ahLst/>
              <a:cxnLst/>
              <a:rect l="l" t="t" r="r" b="b"/>
              <a:pathLst>
                <a:path w="6266" h="5370" extrusionOk="0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95"/>
            <p:cNvSpPr/>
            <p:nvPr/>
          </p:nvSpPr>
          <p:spPr>
            <a:xfrm>
              <a:off x="1829221" y="3503749"/>
              <a:ext cx="45966" cy="80283"/>
            </a:xfrm>
            <a:custGeom>
              <a:avLst/>
              <a:gdLst/>
              <a:ahLst/>
              <a:cxnLst/>
              <a:rect l="l" t="t" r="r" b="b"/>
              <a:pathLst>
                <a:path w="3070" h="5362" extrusionOk="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95"/>
            <p:cNvSpPr/>
            <p:nvPr/>
          </p:nvSpPr>
          <p:spPr>
            <a:xfrm>
              <a:off x="1813800" y="3528289"/>
              <a:ext cx="36832" cy="31337"/>
            </a:xfrm>
            <a:custGeom>
              <a:avLst/>
              <a:gdLst/>
              <a:ahLst/>
              <a:cxnLst/>
              <a:rect l="l" t="t" r="r" b="b"/>
              <a:pathLst>
                <a:path w="2460" h="2093" extrusionOk="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95"/>
            <p:cNvSpPr/>
            <p:nvPr/>
          </p:nvSpPr>
          <p:spPr>
            <a:xfrm>
              <a:off x="1881475" y="3351479"/>
              <a:ext cx="95075" cy="97186"/>
            </a:xfrm>
            <a:custGeom>
              <a:avLst/>
              <a:gdLst/>
              <a:ahLst/>
              <a:cxnLst/>
              <a:rect l="l" t="t" r="r" b="b"/>
              <a:pathLst>
                <a:path w="6350" h="6491" extrusionOk="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95"/>
            <p:cNvSpPr/>
            <p:nvPr/>
          </p:nvSpPr>
          <p:spPr>
            <a:xfrm>
              <a:off x="1914834" y="3370584"/>
              <a:ext cx="61717" cy="78082"/>
            </a:xfrm>
            <a:custGeom>
              <a:avLst/>
              <a:gdLst/>
              <a:ahLst/>
              <a:cxnLst/>
              <a:rect l="l" t="t" r="r" b="b"/>
              <a:pathLst>
                <a:path w="4122" h="5215" extrusionOk="0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95"/>
            <p:cNvSpPr/>
            <p:nvPr/>
          </p:nvSpPr>
          <p:spPr>
            <a:xfrm>
              <a:off x="1934987" y="3382861"/>
              <a:ext cx="140412" cy="147255"/>
            </a:xfrm>
            <a:custGeom>
              <a:avLst/>
              <a:gdLst/>
              <a:ahLst/>
              <a:cxnLst/>
              <a:rect l="l" t="t" r="r" b="b"/>
              <a:pathLst>
                <a:path w="9378" h="9835" extrusionOk="0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95"/>
            <p:cNvSpPr/>
            <p:nvPr/>
          </p:nvSpPr>
          <p:spPr>
            <a:xfrm>
              <a:off x="1974020" y="3389165"/>
              <a:ext cx="101379" cy="140801"/>
            </a:xfrm>
            <a:custGeom>
              <a:avLst/>
              <a:gdLst/>
              <a:ahLst/>
              <a:cxnLst/>
              <a:rect l="l" t="t" r="r" b="b"/>
              <a:pathLst>
                <a:path w="6771" h="9404" extrusionOk="0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95"/>
            <p:cNvSpPr/>
            <p:nvPr/>
          </p:nvSpPr>
          <p:spPr>
            <a:xfrm>
              <a:off x="2010538" y="3427884"/>
              <a:ext cx="86257" cy="88937"/>
            </a:xfrm>
            <a:custGeom>
              <a:avLst/>
              <a:gdLst/>
              <a:ahLst/>
              <a:cxnLst/>
              <a:rect l="l" t="t" r="r" b="b"/>
              <a:pathLst>
                <a:path w="5761" h="5940" extrusionOk="0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95"/>
            <p:cNvSpPr/>
            <p:nvPr/>
          </p:nvSpPr>
          <p:spPr>
            <a:xfrm>
              <a:off x="2020929" y="3432600"/>
              <a:ext cx="75866" cy="84370"/>
            </a:xfrm>
            <a:custGeom>
              <a:avLst/>
              <a:gdLst/>
              <a:ahLst/>
              <a:cxnLst/>
              <a:rect l="l" t="t" r="r" b="b"/>
              <a:pathLst>
                <a:path w="5067" h="5635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95"/>
            <p:cNvSpPr/>
            <p:nvPr/>
          </p:nvSpPr>
          <p:spPr>
            <a:xfrm>
              <a:off x="1861322" y="3349652"/>
              <a:ext cx="46924" cy="44873"/>
            </a:xfrm>
            <a:custGeom>
              <a:avLst/>
              <a:gdLst/>
              <a:ahLst/>
              <a:cxnLst/>
              <a:rect l="l" t="t" r="r" b="b"/>
              <a:pathLst>
                <a:path w="3134" h="2997" extrusionOk="0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95"/>
            <p:cNvSpPr/>
            <p:nvPr/>
          </p:nvSpPr>
          <p:spPr>
            <a:xfrm>
              <a:off x="1877687" y="3358306"/>
              <a:ext cx="30559" cy="36218"/>
            </a:xfrm>
            <a:custGeom>
              <a:avLst/>
              <a:gdLst/>
              <a:ahLst/>
              <a:cxnLst/>
              <a:rect l="l" t="t" r="r" b="b"/>
              <a:pathLst>
                <a:path w="2041" h="2419" extrusionOk="0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95"/>
            <p:cNvSpPr/>
            <p:nvPr/>
          </p:nvSpPr>
          <p:spPr>
            <a:xfrm>
              <a:off x="1872656" y="3625880"/>
              <a:ext cx="42193" cy="32430"/>
            </a:xfrm>
            <a:custGeom>
              <a:avLst/>
              <a:gdLst/>
              <a:ahLst/>
              <a:cxnLst/>
              <a:rect l="l" t="t" r="r" b="b"/>
              <a:pathLst>
                <a:path w="2818" h="2166" extrusionOk="0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95"/>
            <p:cNvSpPr/>
            <p:nvPr/>
          </p:nvSpPr>
          <p:spPr>
            <a:xfrm>
              <a:off x="1885563" y="3625745"/>
              <a:ext cx="28972" cy="32565"/>
            </a:xfrm>
            <a:custGeom>
              <a:avLst/>
              <a:gdLst/>
              <a:ahLst/>
              <a:cxnLst/>
              <a:rect l="l" t="t" r="r" b="b"/>
              <a:pathLst>
                <a:path w="1935" h="2175" extrusionOk="0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95"/>
          <p:cNvGrpSpPr/>
          <p:nvPr/>
        </p:nvGrpSpPr>
        <p:grpSpPr>
          <a:xfrm>
            <a:off x="1979882" y="4107115"/>
            <a:ext cx="383281" cy="333947"/>
            <a:chOff x="1971819" y="4276854"/>
            <a:chExt cx="383281" cy="333947"/>
          </a:xfrm>
        </p:grpSpPr>
        <p:sp>
          <p:nvSpPr>
            <p:cNvPr id="11032" name="Google Shape;11032;p95"/>
            <p:cNvSpPr/>
            <p:nvPr/>
          </p:nvSpPr>
          <p:spPr>
            <a:xfrm>
              <a:off x="1971819" y="4277094"/>
              <a:ext cx="383281" cy="333707"/>
            </a:xfrm>
            <a:custGeom>
              <a:avLst/>
              <a:gdLst/>
              <a:ahLst/>
              <a:cxnLst/>
              <a:rect l="l" t="t" r="r" b="b"/>
              <a:pathLst>
                <a:path w="25599" h="22288" extrusionOk="0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95"/>
            <p:cNvSpPr/>
            <p:nvPr/>
          </p:nvSpPr>
          <p:spPr>
            <a:xfrm>
              <a:off x="2071910" y="4276854"/>
              <a:ext cx="281124" cy="183233"/>
            </a:xfrm>
            <a:custGeom>
              <a:avLst/>
              <a:gdLst/>
              <a:ahLst/>
              <a:cxnLst/>
              <a:rect l="l" t="t" r="r" b="b"/>
              <a:pathLst>
                <a:path w="18776" h="12238" extrusionOk="0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95"/>
            <p:cNvSpPr/>
            <p:nvPr/>
          </p:nvSpPr>
          <p:spPr>
            <a:xfrm>
              <a:off x="2169187" y="4328644"/>
              <a:ext cx="141984" cy="106574"/>
            </a:xfrm>
            <a:custGeom>
              <a:avLst/>
              <a:gdLst/>
              <a:ahLst/>
              <a:cxnLst/>
              <a:rect l="l" t="t" r="r" b="b"/>
              <a:pathLst>
                <a:path w="9483" h="7118" extrusionOk="0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95"/>
            <p:cNvSpPr/>
            <p:nvPr/>
          </p:nvSpPr>
          <p:spPr>
            <a:xfrm>
              <a:off x="2194685" y="4328959"/>
              <a:ext cx="103894" cy="98699"/>
            </a:xfrm>
            <a:custGeom>
              <a:avLst/>
              <a:gdLst/>
              <a:ahLst/>
              <a:cxnLst/>
              <a:rect l="l" t="t" r="r" b="b"/>
              <a:pathLst>
                <a:path w="6939" h="6592" extrusionOk="0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95"/>
            <p:cNvSpPr/>
            <p:nvPr/>
          </p:nvSpPr>
          <p:spPr>
            <a:xfrm>
              <a:off x="2061849" y="4499810"/>
              <a:ext cx="81226" cy="60684"/>
            </a:xfrm>
            <a:custGeom>
              <a:avLst/>
              <a:gdLst/>
              <a:ahLst/>
              <a:cxnLst/>
              <a:rect l="l" t="t" r="r" b="b"/>
              <a:pathLst>
                <a:path w="5425" h="4053" extrusionOk="0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95"/>
            <p:cNvSpPr/>
            <p:nvPr/>
          </p:nvSpPr>
          <p:spPr>
            <a:xfrm>
              <a:off x="2075384" y="4499600"/>
              <a:ext cx="62660" cy="57435"/>
            </a:xfrm>
            <a:custGeom>
              <a:avLst/>
              <a:gdLst/>
              <a:ahLst/>
              <a:cxnLst/>
              <a:rect l="l" t="t" r="r" b="b"/>
              <a:pathLst>
                <a:path w="4185" h="3836" extrusionOk="0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95"/>
            <p:cNvSpPr/>
            <p:nvPr/>
          </p:nvSpPr>
          <p:spPr>
            <a:xfrm>
              <a:off x="2030047" y="4417027"/>
              <a:ext cx="81241" cy="60684"/>
            </a:xfrm>
            <a:custGeom>
              <a:avLst/>
              <a:gdLst/>
              <a:ahLst/>
              <a:cxnLst/>
              <a:rect l="l" t="t" r="r" b="b"/>
              <a:pathLst>
                <a:path w="5426" h="4053" extrusionOk="0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95"/>
            <p:cNvSpPr/>
            <p:nvPr/>
          </p:nvSpPr>
          <p:spPr>
            <a:xfrm>
              <a:off x="2043897" y="4416937"/>
              <a:ext cx="62345" cy="57315"/>
            </a:xfrm>
            <a:custGeom>
              <a:avLst/>
              <a:gdLst/>
              <a:ahLst/>
              <a:cxnLst/>
              <a:rect l="l" t="t" r="r" b="b"/>
              <a:pathLst>
                <a:path w="4164" h="3828" extrusionOk="0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95"/>
            <p:cNvSpPr/>
            <p:nvPr/>
          </p:nvSpPr>
          <p:spPr>
            <a:xfrm>
              <a:off x="2067194" y="4330845"/>
              <a:ext cx="80911" cy="60609"/>
            </a:xfrm>
            <a:custGeom>
              <a:avLst/>
              <a:gdLst/>
              <a:ahLst/>
              <a:cxnLst/>
              <a:rect l="l" t="t" r="r" b="b"/>
              <a:pathLst>
                <a:path w="5404" h="4048" extrusionOk="0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95"/>
            <p:cNvSpPr/>
            <p:nvPr/>
          </p:nvSpPr>
          <p:spPr>
            <a:xfrm>
              <a:off x="2080415" y="4330845"/>
              <a:ext cx="62974" cy="57464"/>
            </a:xfrm>
            <a:custGeom>
              <a:avLst/>
              <a:gdLst/>
              <a:ahLst/>
              <a:cxnLst/>
              <a:rect l="l" t="t" r="r" b="b"/>
              <a:pathLst>
                <a:path w="4206" h="3838" extrusionOk="0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2" name="Google Shape;11042;p95"/>
          <p:cNvGrpSpPr/>
          <p:nvPr/>
        </p:nvGrpSpPr>
        <p:grpSpPr>
          <a:xfrm>
            <a:off x="1833181" y="2716080"/>
            <a:ext cx="175987" cy="361391"/>
            <a:chOff x="1825119" y="2885819"/>
            <a:chExt cx="175987" cy="361391"/>
          </a:xfrm>
        </p:grpSpPr>
        <p:sp>
          <p:nvSpPr>
            <p:cNvPr id="11043" name="Google Shape;11043;p95"/>
            <p:cNvSpPr/>
            <p:nvPr/>
          </p:nvSpPr>
          <p:spPr>
            <a:xfrm>
              <a:off x="1825119" y="2885819"/>
              <a:ext cx="175987" cy="56356"/>
            </a:xfrm>
            <a:custGeom>
              <a:avLst/>
              <a:gdLst/>
              <a:ahLst/>
              <a:cxnLst/>
              <a:rect l="l" t="t" r="r" b="b"/>
              <a:pathLst>
                <a:path w="11754" h="3764" extrusionOk="0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95"/>
            <p:cNvSpPr/>
            <p:nvPr/>
          </p:nvSpPr>
          <p:spPr>
            <a:xfrm>
              <a:off x="1951666" y="2886119"/>
              <a:ext cx="49439" cy="56371"/>
            </a:xfrm>
            <a:custGeom>
              <a:avLst/>
              <a:gdLst/>
              <a:ahLst/>
              <a:cxnLst/>
              <a:rect l="l" t="t" r="r" b="b"/>
              <a:pathLst>
                <a:path w="3302" h="3765" extrusionOk="0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95"/>
            <p:cNvSpPr/>
            <p:nvPr/>
          </p:nvSpPr>
          <p:spPr>
            <a:xfrm>
              <a:off x="1853776" y="2942161"/>
              <a:ext cx="118058" cy="304735"/>
            </a:xfrm>
            <a:custGeom>
              <a:avLst/>
              <a:gdLst/>
              <a:ahLst/>
              <a:cxnLst/>
              <a:rect l="l" t="t" r="r" b="b"/>
              <a:pathLst>
                <a:path w="7885" h="20353" extrusionOk="0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95"/>
            <p:cNvSpPr/>
            <p:nvPr/>
          </p:nvSpPr>
          <p:spPr>
            <a:xfrm>
              <a:off x="1853776" y="2942161"/>
              <a:ext cx="118058" cy="305050"/>
            </a:xfrm>
            <a:custGeom>
              <a:avLst/>
              <a:gdLst/>
              <a:ahLst/>
              <a:cxnLst/>
              <a:rect l="l" t="t" r="r" b="b"/>
              <a:pathLst>
                <a:path w="7885" h="20374" extrusionOk="0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95"/>
            <p:cNvSpPr/>
            <p:nvPr/>
          </p:nvSpPr>
          <p:spPr>
            <a:xfrm>
              <a:off x="1933100" y="2963257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95"/>
            <p:cNvSpPr/>
            <p:nvPr/>
          </p:nvSpPr>
          <p:spPr>
            <a:xfrm>
              <a:off x="1933100" y="300134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95"/>
            <p:cNvSpPr/>
            <p:nvPr/>
          </p:nvSpPr>
          <p:spPr>
            <a:xfrm>
              <a:off x="1933100" y="303943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95"/>
            <p:cNvSpPr/>
            <p:nvPr/>
          </p:nvSpPr>
          <p:spPr>
            <a:xfrm>
              <a:off x="1933100" y="307752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95"/>
            <p:cNvSpPr/>
            <p:nvPr/>
          </p:nvSpPr>
          <p:spPr>
            <a:xfrm>
              <a:off x="1933100" y="3115931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95"/>
            <p:cNvSpPr/>
            <p:nvPr/>
          </p:nvSpPr>
          <p:spPr>
            <a:xfrm>
              <a:off x="1933100" y="3154007"/>
              <a:ext cx="38419" cy="10720"/>
            </a:xfrm>
            <a:custGeom>
              <a:avLst/>
              <a:gdLst/>
              <a:ahLst/>
              <a:cxnLst/>
              <a:rect l="l" t="t" r="r" b="b"/>
              <a:pathLst>
                <a:path w="2566" h="716" extrusionOk="0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3" name="Google Shape;11053;p95"/>
          <p:cNvGrpSpPr/>
          <p:nvPr/>
        </p:nvGrpSpPr>
        <p:grpSpPr>
          <a:xfrm>
            <a:off x="3512886" y="3236104"/>
            <a:ext cx="369896" cy="226339"/>
            <a:chOff x="3504824" y="3405844"/>
            <a:chExt cx="369896" cy="226339"/>
          </a:xfrm>
        </p:grpSpPr>
        <p:sp>
          <p:nvSpPr>
            <p:cNvPr id="11054" name="Google Shape;11054;p95"/>
            <p:cNvSpPr/>
            <p:nvPr/>
          </p:nvSpPr>
          <p:spPr>
            <a:xfrm>
              <a:off x="3504824" y="3461871"/>
              <a:ext cx="369896" cy="141984"/>
            </a:xfrm>
            <a:custGeom>
              <a:avLst/>
              <a:gdLst/>
              <a:ahLst/>
              <a:cxnLst/>
              <a:rect l="l" t="t" r="r" b="b"/>
              <a:pathLst>
                <a:path w="24705" h="9483" extrusionOk="0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95"/>
            <p:cNvSpPr/>
            <p:nvPr/>
          </p:nvSpPr>
          <p:spPr>
            <a:xfrm>
              <a:off x="3835357" y="3461557"/>
              <a:ext cx="39363" cy="142299"/>
            </a:xfrm>
            <a:custGeom>
              <a:avLst/>
              <a:gdLst/>
              <a:ahLst/>
              <a:cxnLst/>
              <a:rect l="l" t="t" r="r" b="b"/>
              <a:pathLst>
                <a:path w="2629" h="9504" extrusionOk="0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95"/>
            <p:cNvSpPr/>
            <p:nvPr/>
          </p:nvSpPr>
          <p:spPr>
            <a:xfrm>
              <a:off x="3554877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95"/>
            <p:cNvSpPr/>
            <p:nvPr/>
          </p:nvSpPr>
          <p:spPr>
            <a:xfrm>
              <a:off x="3595797" y="3603840"/>
              <a:ext cx="32131" cy="28343"/>
            </a:xfrm>
            <a:custGeom>
              <a:avLst/>
              <a:gdLst/>
              <a:ahLst/>
              <a:cxnLst/>
              <a:rect l="l" t="t" r="r" b="b"/>
              <a:pathLst>
                <a:path w="2146" h="1893" extrusionOk="0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95"/>
            <p:cNvSpPr/>
            <p:nvPr/>
          </p:nvSpPr>
          <p:spPr>
            <a:xfrm>
              <a:off x="3751930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95"/>
            <p:cNvSpPr/>
            <p:nvPr/>
          </p:nvSpPr>
          <p:spPr>
            <a:xfrm>
              <a:off x="3796638" y="3603840"/>
              <a:ext cx="28343" cy="28343"/>
            </a:xfrm>
            <a:custGeom>
              <a:avLst/>
              <a:gdLst/>
              <a:ahLst/>
              <a:cxnLst/>
              <a:rect l="l" t="t" r="r" b="b"/>
              <a:pathLst>
                <a:path w="1893" h="1893" extrusionOk="0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95"/>
            <p:cNvSpPr/>
            <p:nvPr/>
          </p:nvSpPr>
          <p:spPr>
            <a:xfrm>
              <a:off x="3510813" y="3405844"/>
              <a:ext cx="184791" cy="158229"/>
            </a:xfrm>
            <a:custGeom>
              <a:avLst/>
              <a:gdLst/>
              <a:ahLst/>
              <a:cxnLst/>
              <a:rect l="l" t="t" r="r" b="b"/>
              <a:pathLst>
                <a:path w="12342" h="10568" extrusionOk="0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95"/>
            <p:cNvSpPr/>
            <p:nvPr/>
          </p:nvSpPr>
          <p:spPr>
            <a:xfrm>
              <a:off x="3600528" y="3405844"/>
              <a:ext cx="99792" cy="158110"/>
            </a:xfrm>
            <a:custGeom>
              <a:avLst/>
              <a:gdLst/>
              <a:ahLst/>
              <a:cxnLst/>
              <a:rect l="l" t="t" r="r" b="b"/>
              <a:pathLst>
                <a:path w="6665" h="10560" extrusionOk="0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95"/>
            <p:cNvSpPr/>
            <p:nvPr/>
          </p:nvSpPr>
          <p:spPr>
            <a:xfrm>
              <a:off x="3548274" y="3433543"/>
              <a:ext cx="119630" cy="102562"/>
            </a:xfrm>
            <a:custGeom>
              <a:avLst/>
              <a:gdLst/>
              <a:ahLst/>
              <a:cxnLst/>
              <a:rect l="l" t="t" r="r" b="b"/>
              <a:pathLst>
                <a:path w="7990" h="6850" extrusionOk="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95"/>
            <p:cNvSpPr/>
            <p:nvPr/>
          </p:nvSpPr>
          <p:spPr>
            <a:xfrm>
              <a:off x="3603987" y="3433543"/>
              <a:ext cx="65490" cy="102322"/>
            </a:xfrm>
            <a:custGeom>
              <a:avLst/>
              <a:gdLst/>
              <a:ahLst/>
              <a:cxnLst/>
              <a:rect l="l" t="t" r="r" b="b"/>
              <a:pathLst>
                <a:path w="4374" h="6834" extrusionOk="0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95"/>
            <p:cNvSpPr/>
            <p:nvPr/>
          </p:nvSpPr>
          <p:spPr>
            <a:xfrm>
              <a:off x="3705979" y="3507208"/>
              <a:ext cx="59815" cy="50981"/>
            </a:xfrm>
            <a:custGeom>
              <a:avLst/>
              <a:gdLst/>
              <a:ahLst/>
              <a:cxnLst/>
              <a:rect l="l" t="t" r="r" b="b"/>
              <a:pathLst>
                <a:path w="3995" h="3405" extrusionOk="0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95"/>
            <p:cNvSpPr/>
            <p:nvPr/>
          </p:nvSpPr>
          <p:spPr>
            <a:xfrm>
              <a:off x="3730849" y="3507208"/>
              <a:ext cx="37476" cy="50966"/>
            </a:xfrm>
            <a:custGeom>
              <a:avLst/>
              <a:gdLst/>
              <a:ahLst/>
              <a:cxnLst/>
              <a:rect l="l" t="t" r="r" b="b"/>
              <a:pathLst>
                <a:path w="2503" h="3404" extrusionOk="0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95"/>
            <p:cNvSpPr/>
            <p:nvPr/>
          </p:nvSpPr>
          <p:spPr>
            <a:xfrm>
              <a:off x="3779943" y="3507208"/>
              <a:ext cx="59516" cy="50981"/>
            </a:xfrm>
            <a:custGeom>
              <a:avLst/>
              <a:gdLst/>
              <a:ahLst/>
              <a:cxnLst/>
              <a:rect l="l" t="t" r="r" b="b"/>
              <a:pathLst>
                <a:path w="3975" h="3405" extrusionOk="0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95"/>
            <p:cNvSpPr/>
            <p:nvPr/>
          </p:nvSpPr>
          <p:spPr>
            <a:xfrm>
              <a:off x="3804498" y="3506893"/>
              <a:ext cx="37476" cy="51281"/>
            </a:xfrm>
            <a:custGeom>
              <a:avLst/>
              <a:gdLst/>
              <a:ahLst/>
              <a:cxnLst/>
              <a:rect l="l" t="t" r="r" b="b"/>
              <a:pathLst>
                <a:path w="2503" h="3425" extrusionOk="0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95"/>
            <p:cNvSpPr/>
            <p:nvPr/>
          </p:nvSpPr>
          <p:spPr>
            <a:xfrm>
              <a:off x="3751930" y="3436059"/>
              <a:ext cx="65175" cy="25513"/>
            </a:xfrm>
            <a:custGeom>
              <a:avLst/>
              <a:gdLst/>
              <a:ahLst/>
              <a:cxnLst/>
              <a:rect l="l" t="t" r="r" b="b"/>
              <a:pathLst>
                <a:path w="4353" h="1704" extrusionOk="0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95"/>
            <p:cNvSpPr/>
            <p:nvPr/>
          </p:nvSpPr>
          <p:spPr>
            <a:xfrm>
              <a:off x="3777428" y="3436059"/>
              <a:ext cx="39677" cy="25513"/>
            </a:xfrm>
            <a:custGeom>
              <a:avLst/>
              <a:gdLst/>
              <a:ahLst/>
              <a:cxnLst/>
              <a:rect l="l" t="t" r="r" b="b"/>
              <a:pathLst>
                <a:path w="2650" h="1704" extrusionOk="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0" name="Google Shape;11070;p95"/>
          <p:cNvGrpSpPr/>
          <p:nvPr/>
        </p:nvGrpSpPr>
        <p:grpSpPr>
          <a:xfrm>
            <a:off x="1303724" y="3649855"/>
            <a:ext cx="345640" cy="342900"/>
            <a:chOff x="1295661" y="3819594"/>
            <a:chExt cx="345640" cy="342900"/>
          </a:xfrm>
        </p:grpSpPr>
        <p:sp>
          <p:nvSpPr>
            <p:cNvPr id="11071" name="Google Shape;11071;p95"/>
            <p:cNvSpPr/>
            <p:nvPr/>
          </p:nvSpPr>
          <p:spPr>
            <a:xfrm>
              <a:off x="1465015" y="4073902"/>
              <a:ext cx="10391" cy="88233"/>
            </a:xfrm>
            <a:custGeom>
              <a:avLst/>
              <a:gdLst/>
              <a:ahLst/>
              <a:cxnLst/>
              <a:rect l="l" t="t" r="r" b="b"/>
              <a:pathLst>
                <a:path w="694" h="5893" extrusionOk="0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95"/>
            <p:cNvSpPr/>
            <p:nvPr/>
          </p:nvSpPr>
          <p:spPr>
            <a:xfrm>
              <a:off x="1465015" y="4011961"/>
              <a:ext cx="10391" cy="60773"/>
            </a:xfrm>
            <a:custGeom>
              <a:avLst/>
              <a:gdLst/>
              <a:ahLst/>
              <a:cxnLst/>
              <a:rect l="l" t="t" r="r" b="b"/>
              <a:pathLst>
                <a:path w="694" h="4059" extrusionOk="0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95"/>
            <p:cNvSpPr/>
            <p:nvPr/>
          </p:nvSpPr>
          <p:spPr>
            <a:xfrm>
              <a:off x="1497610" y="4073947"/>
              <a:ext cx="71434" cy="88547"/>
            </a:xfrm>
            <a:custGeom>
              <a:avLst/>
              <a:gdLst/>
              <a:ahLst/>
              <a:cxnLst/>
              <a:rect l="l" t="t" r="r" b="b"/>
              <a:pathLst>
                <a:path w="4771" h="5914" extrusionOk="0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95"/>
            <p:cNvSpPr/>
            <p:nvPr/>
          </p:nvSpPr>
          <p:spPr>
            <a:xfrm>
              <a:off x="1372455" y="4073797"/>
              <a:ext cx="70341" cy="88428"/>
            </a:xfrm>
            <a:custGeom>
              <a:avLst/>
              <a:gdLst/>
              <a:ahLst/>
              <a:cxnLst/>
              <a:rect l="l" t="t" r="r" b="b"/>
              <a:pathLst>
                <a:path w="4698" h="5906" extrusionOk="0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95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95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95"/>
            <p:cNvSpPr/>
            <p:nvPr/>
          </p:nvSpPr>
          <p:spPr>
            <a:xfrm>
              <a:off x="1359549" y="3850318"/>
              <a:ext cx="205572" cy="136639"/>
            </a:xfrm>
            <a:custGeom>
              <a:avLst/>
              <a:gdLst/>
              <a:ahLst/>
              <a:cxnLst/>
              <a:rect l="l" t="t" r="r" b="b"/>
              <a:pathLst>
                <a:path w="13730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95"/>
            <p:cNvSpPr/>
            <p:nvPr/>
          </p:nvSpPr>
          <p:spPr>
            <a:xfrm>
              <a:off x="1359549" y="3850318"/>
              <a:ext cx="188893" cy="136639"/>
            </a:xfrm>
            <a:custGeom>
              <a:avLst/>
              <a:gdLst/>
              <a:ahLst/>
              <a:cxnLst/>
              <a:rect l="l" t="t" r="r" b="b"/>
              <a:pathLst>
                <a:path w="12616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95"/>
            <p:cNvSpPr/>
            <p:nvPr/>
          </p:nvSpPr>
          <p:spPr>
            <a:xfrm>
              <a:off x="1323360" y="3819594"/>
              <a:ext cx="68005" cy="151507"/>
            </a:xfrm>
            <a:custGeom>
              <a:avLst/>
              <a:gdLst/>
              <a:ahLst/>
              <a:cxnLst/>
              <a:rect l="l" t="t" r="r" b="b"/>
              <a:pathLst>
                <a:path w="4542" h="10119" extrusionOk="0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95"/>
            <p:cNvSpPr/>
            <p:nvPr/>
          </p:nvSpPr>
          <p:spPr>
            <a:xfrm>
              <a:off x="1324304" y="3819774"/>
              <a:ext cx="55099" cy="151132"/>
            </a:xfrm>
            <a:custGeom>
              <a:avLst/>
              <a:gdLst/>
              <a:ahLst/>
              <a:cxnLst/>
              <a:rect l="l" t="t" r="r" b="b"/>
              <a:pathLst>
                <a:path w="3680" h="10094" extrusionOk="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95"/>
            <p:cNvSpPr/>
            <p:nvPr/>
          </p:nvSpPr>
          <p:spPr>
            <a:xfrm>
              <a:off x="1295976" y="3845482"/>
              <a:ext cx="57929" cy="89850"/>
            </a:xfrm>
            <a:custGeom>
              <a:avLst/>
              <a:gdLst/>
              <a:ahLst/>
              <a:cxnLst/>
              <a:rect l="l" t="t" r="r" b="b"/>
              <a:pathLst>
                <a:path w="3869" h="6001" extrusionOk="0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95"/>
            <p:cNvSpPr/>
            <p:nvPr/>
          </p:nvSpPr>
          <p:spPr>
            <a:xfrm>
              <a:off x="1295661" y="3845332"/>
              <a:ext cx="55728" cy="90000"/>
            </a:xfrm>
            <a:custGeom>
              <a:avLst/>
              <a:gdLst/>
              <a:ahLst/>
              <a:cxnLst/>
              <a:rect l="l" t="t" r="r" b="b"/>
              <a:pathLst>
                <a:path w="3722" h="6011" extrusionOk="0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95"/>
            <p:cNvSpPr/>
            <p:nvPr/>
          </p:nvSpPr>
          <p:spPr>
            <a:xfrm>
              <a:off x="1549999" y="3927755"/>
              <a:ext cx="65175" cy="56057"/>
            </a:xfrm>
            <a:custGeom>
              <a:avLst/>
              <a:gdLst/>
              <a:ahLst/>
              <a:cxnLst/>
              <a:rect l="l" t="t" r="r" b="b"/>
              <a:pathLst>
                <a:path w="4353" h="3744" extrusionOk="0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95"/>
            <p:cNvSpPr/>
            <p:nvPr/>
          </p:nvSpPr>
          <p:spPr>
            <a:xfrm>
              <a:off x="1549999" y="3927755"/>
              <a:ext cx="28972" cy="46295"/>
            </a:xfrm>
            <a:custGeom>
              <a:avLst/>
              <a:gdLst/>
              <a:ahLst/>
              <a:cxnLst/>
              <a:rect l="l" t="t" r="r" b="b"/>
              <a:pathLst>
                <a:path w="1935" h="3092" extrusionOk="0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95"/>
            <p:cNvSpPr/>
            <p:nvPr/>
          </p:nvSpPr>
          <p:spPr>
            <a:xfrm>
              <a:off x="1600995" y="3929477"/>
              <a:ext cx="40306" cy="73710"/>
            </a:xfrm>
            <a:custGeom>
              <a:avLst/>
              <a:gdLst/>
              <a:ahLst/>
              <a:cxnLst/>
              <a:rect l="l" t="t" r="r" b="b"/>
              <a:pathLst>
                <a:path w="2692" h="4923" extrusionOk="0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95"/>
            <p:cNvSpPr/>
            <p:nvPr/>
          </p:nvSpPr>
          <p:spPr>
            <a:xfrm>
              <a:off x="1403942" y="4059663"/>
              <a:ext cx="132537" cy="23926"/>
            </a:xfrm>
            <a:custGeom>
              <a:avLst/>
              <a:gdLst/>
              <a:ahLst/>
              <a:cxnLst/>
              <a:rect l="l" t="t" r="r" b="b"/>
              <a:pathLst>
                <a:path w="8852" h="1598" extrusionOk="0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95"/>
            <p:cNvSpPr/>
            <p:nvPr/>
          </p:nvSpPr>
          <p:spPr>
            <a:xfrm>
              <a:off x="1403942" y="4059663"/>
              <a:ext cx="33688" cy="24240"/>
            </a:xfrm>
            <a:custGeom>
              <a:avLst/>
              <a:gdLst/>
              <a:ahLst/>
              <a:cxnLst/>
              <a:rect l="l" t="t" r="r" b="b"/>
              <a:pathLst>
                <a:path w="2250" h="1619" extrusionOk="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8" name="Google Shape;11088;p95"/>
          <p:cNvGrpSpPr/>
          <p:nvPr/>
        </p:nvGrpSpPr>
        <p:grpSpPr>
          <a:xfrm>
            <a:off x="3494635" y="2263730"/>
            <a:ext cx="379328" cy="281738"/>
            <a:chOff x="3486572" y="2433470"/>
            <a:chExt cx="379328" cy="281738"/>
          </a:xfrm>
        </p:grpSpPr>
        <p:sp>
          <p:nvSpPr>
            <p:cNvPr id="11089" name="Google Shape;11089;p95"/>
            <p:cNvSpPr/>
            <p:nvPr/>
          </p:nvSpPr>
          <p:spPr>
            <a:xfrm>
              <a:off x="3549217" y="2556544"/>
              <a:ext cx="253724" cy="139858"/>
            </a:xfrm>
            <a:custGeom>
              <a:avLst/>
              <a:gdLst/>
              <a:ahLst/>
              <a:cxnLst/>
              <a:rect l="l" t="t" r="r" b="b"/>
              <a:pathLst>
                <a:path w="16946" h="9341" extrusionOk="0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95"/>
            <p:cNvSpPr/>
            <p:nvPr/>
          </p:nvSpPr>
          <p:spPr>
            <a:xfrm>
              <a:off x="3549532" y="2556544"/>
              <a:ext cx="62016" cy="129392"/>
            </a:xfrm>
            <a:custGeom>
              <a:avLst/>
              <a:gdLst/>
              <a:ahLst/>
              <a:cxnLst/>
              <a:rect l="l" t="t" r="r" b="b"/>
              <a:pathLst>
                <a:path w="4142" h="8642" extrusionOk="0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95"/>
            <p:cNvSpPr/>
            <p:nvPr/>
          </p:nvSpPr>
          <p:spPr>
            <a:xfrm>
              <a:off x="3746734" y="2570079"/>
              <a:ext cx="12921" cy="113342"/>
            </a:xfrm>
            <a:custGeom>
              <a:avLst/>
              <a:gdLst/>
              <a:ahLst/>
              <a:cxnLst/>
              <a:rect l="l" t="t" r="r" b="b"/>
              <a:pathLst>
                <a:path w="863" h="7570" extrusionOk="0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95"/>
            <p:cNvSpPr/>
            <p:nvPr/>
          </p:nvSpPr>
          <p:spPr>
            <a:xfrm>
              <a:off x="3549532" y="2556544"/>
              <a:ext cx="253410" cy="56057"/>
            </a:xfrm>
            <a:custGeom>
              <a:avLst/>
              <a:gdLst/>
              <a:ahLst/>
              <a:cxnLst/>
              <a:rect l="l" t="t" r="r" b="b"/>
              <a:pathLst>
                <a:path w="16925" h="3744" extrusionOk="0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95"/>
            <p:cNvSpPr/>
            <p:nvPr/>
          </p:nvSpPr>
          <p:spPr>
            <a:xfrm>
              <a:off x="3486572" y="2433470"/>
              <a:ext cx="379328" cy="171255"/>
            </a:xfrm>
            <a:custGeom>
              <a:avLst/>
              <a:gdLst/>
              <a:ahLst/>
              <a:cxnLst/>
              <a:rect l="l" t="t" r="r" b="b"/>
              <a:pathLst>
                <a:path w="25335" h="11438" extrusionOk="0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95"/>
            <p:cNvSpPr/>
            <p:nvPr/>
          </p:nvSpPr>
          <p:spPr>
            <a:xfrm>
              <a:off x="3486572" y="2505862"/>
              <a:ext cx="189507" cy="98863"/>
            </a:xfrm>
            <a:custGeom>
              <a:avLst/>
              <a:gdLst/>
              <a:ahLst/>
              <a:cxnLst/>
              <a:rect l="l" t="t" r="r" b="b"/>
              <a:pathLst>
                <a:path w="12657" h="6603" extrusionOk="0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95"/>
            <p:cNvSpPr/>
            <p:nvPr/>
          </p:nvSpPr>
          <p:spPr>
            <a:xfrm>
              <a:off x="3667994" y="2491294"/>
              <a:ext cx="111650" cy="223914"/>
            </a:xfrm>
            <a:custGeom>
              <a:avLst/>
              <a:gdLst/>
              <a:ahLst/>
              <a:cxnLst/>
              <a:rect l="l" t="t" r="r" b="b"/>
              <a:pathLst>
                <a:path w="7457" h="14955" extrusionOk="0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96" name="Google Shape;11096;p95"/>
          <p:cNvSpPr/>
          <p:nvPr/>
        </p:nvSpPr>
        <p:spPr>
          <a:xfrm>
            <a:off x="3759992" y="2539793"/>
            <a:ext cx="38105" cy="32535"/>
          </a:xfrm>
          <a:custGeom>
            <a:avLst/>
            <a:gdLst/>
            <a:ahLst/>
            <a:cxnLst/>
            <a:rect l="l" t="t" r="r" b="b"/>
            <a:pathLst>
              <a:path w="2545" h="2173" extrusionOk="0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97" name="Google Shape;11097;p95"/>
          <p:cNvGrpSpPr/>
          <p:nvPr/>
        </p:nvGrpSpPr>
        <p:grpSpPr>
          <a:xfrm>
            <a:off x="4005212" y="3159894"/>
            <a:ext cx="270733" cy="355762"/>
            <a:chOff x="3997149" y="3329634"/>
            <a:chExt cx="270733" cy="355762"/>
          </a:xfrm>
        </p:grpSpPr>
        <p:sp>
          <p:nvSpPr>
            <p:cNvPr id="11098" name="Google Shape;11098;p95"/>
            <p:cNvSpPr/>
            <p:nvPr/>
          </p:nvSpPr>
          <p:spPr>
            <a:xfrm>
              <a:off x="4161787" y="3488627"/>
              <a:ext cx="32430" cy="32445"/>
            </a:xfrm>
            <a:custGeom>
              <a:avLst/>
              <a:gdLst/>
              <a:ahLst/>
              <a:cxnLst/>
              <a:rect l="l" t="t" r="r" b="b"/>
              <a:pathLst>
                <a:path w="2166" h="2167" extrusionOk="0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95"/>
            <p:cNvSpPr/>
            <p:nvPr/>
          </p:nvSpPr>
          <p:spPr>
            <a:xfrm>
              <a:off x="4181925" y="3488627"/>
              <a:ext cx="20168" cy="55114"/>
            </a:xfrm>
            <a:custGeom>
              <a:avLst/>
              <a:gdLst/>
              <a:ahLst/>
              <a:cxnLst/>
              <a:rect l="l" t="t" r="r" b="b"/>
              <a:pathLst>
                <a:path w="1347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95"/>
            <p:cNvSpPr/>
            <p:nvPr/>
          </p:nvSpPr>
          <p:spPr>
            <a:xfrm>
              <a:off x="4181925" y="3488627"/>
              <a:ext cx="20168" cy="17338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95"/>
            <p:cNvSpPr/>
            <p:nvPr/>
          </p:nvSpPr>
          <p:spPr>
            <a:xfrm>
              <a:off x="4181925" y="3488627"/>
              <a:ext cx="7576" cy="55114"/>
            </a:xfrm>
            <a:custGeom>
              <a:avLst/>
              <a:gdLst/>
              <a:ahLst/>
              <a:cxnLst/>
              <a:rect l="l" t="t" r="r" b="b"/>
              <a:pathLst>
                <a:path w="506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95"/>
            <p:cNvSpPr/>
            <p:nvPr/>
          </p:nvSpPr>
          <p:spPr>
            <a:xfrm>
              <a:off x="4161787" y="3493673"/>
              <a:ext cx="20153" cy="8819"/>
            </a:xfrm>
            <a:custGeom>
              <a:avLst/>
              <a:gdLst/>
              <a:ahLst/>
              <a:cxnLst/>
              <a:rect l="l" t="t" r="r" b="b"/>
              <a:pathLst>
                <a:path w="1346" h="589" extrusionOk="0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95"/>
            <p:cNvSpPr/>
            <p:nvPr/>
          </p:nvSpPr>
          <p:spPr>
            <a:xfrm>
              <a:off x="4161787" y="3493673"/>
              <a:ext cx="7576" cy="27400"/>
            </a:xfrm>
            <a:custGeom>
              <a:avLst/>
              <a:gdLst/>
              <a:ahLst/>
              <a:cxnLst/>
              <a:rect l="l" t="t" r="r" b="b"/>
              <a:pathLst>
                <a:path w="506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95"/>
            <p:cNvSpPr/>
            <p:nvPr/>
          </p:nvSpPr>
          <p:spPr>
            <a:xfrm>
              <a:off x="4163988" y="3331550"/>
              <a:ext cx="35904" cy="33389"/>
            </a:xfrm>
            <a:custGeom>
              <a:avLst/>
              <a:gdLst/>
              <a:ahLst/>
              <a:cxnLst/>
              <a:rect l="l" t="t" r="r" b="b"/>
              <a:pathLst>
                <a:path w="2398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95"/>
            <p:cNvSpPr/>
            <p:nvPr/>
          </p:nvSpPr>
          <p:spPr>
            <a:xfrm>
              <a:off x="4163988" y="3331550"/>
              <a:ext cx="13550" cy="33389"/>
            </a:xfrm>
            <a:custGeom>
              <a:avLst/>
              <a:gdLst/>
              <a:ahLst/>
              <a:cxnLst/>
              <a:rect l="l" t="t" r="r" b="b"/>
              <a:pathLst>
                <a:path w="905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95"/>
            <p:cNvSpPr/>
            <p:nvPr/>
          </p:nvSpPr>
          <p:spPr>
            <a:xfrm>
              <a:off x="3997149" y="3374342"/>
              <a:ext cx="180074" cy="268577"/>
            </a:xfrm>
            <a:custGeom>
              <a:avLst/>
              <a:gdLst/>
              <a:ahLst/>
              <a:cxnLst/>
              <a:rect l="l" t="t" r="r" b="b"/>
              <a:pathLst>
                <a:path w="12027" h="17938" extrusionOk="0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95"/>
            <p:cNvSpPr/>
            <p:nvPr/>
          </p:nvSpPr>
          <p:spPr>
            <a:xfrm>
              <a:off x="4133459" y="3631539"/>
              <a:ext cx="52269" cy="42207"/>
            </a:xfrm>
            <a:custGeom>
              <a:avLst/>
              <a:gdLst/>
              <a:ahLst/>
              <a:cxnLst/>
              <a:rect l="l" t="t" r="r" b="b"/>
              <a:pathLst>
                <a:path w="3491" h="2819" extrusionOk="0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95"/>
            <p:cNvSpPr/>
            <p:nvPr/>
          </p:nvSpPr>
          <p:spPr>
            <a:xfrm>
              <a:off x="4152339" y="3354219"/>
              <a:ext cx="59201" cy="141355"/>
            </a:xfrm>
            <a:custGeom>
              <a:avLst/>
              <a:gdLst/>
              <a:ahLst/>
              <a:cxnLst/>
              <a:rect l="l" t="t" r="r" b="b"/>
              <a:pathLst>
                <a:path w="3954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95"/>
            <p:cNvSpPr/>
            <p:nvPr/>
          </p:nvSpPr>
          <p:spPr>
            <a:xfrm>
              <a:off x="4152339" y="3354219"/>
              <a:ext cx="21111" cy="141355"/>
            </a:xfrm>
            <a:custGeom>
              <a:avLst/>
              <a:gdLst/>
              <a:ahLst/>
              <a:cxnLst/>
              <a:rect l="l" t="t" r="r" b="b"/>
              <a:pathLst>
                <a:path w="1410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95"/>
            <p:cNvSpPr/>
            <p:nvPr/>
          </p:nvSpPr>
          <p:spPr>
            <a:xfrm>
              <a:off x="4133459" y="3577713"/>
              <a:ext cx="99477" cy="36533"/>
            </a:xfrm>
            <a:custGeom>
              <a:avLst/>
              <a:gdLst/>
              <a:ahLst/>
              <a:cxnLst/>
              <a:rect l="l" t="t" r="r" b="b"/>
              <a:pathLst>
                <a:path w="6644" h="2440" extrusionOk="0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95"/>
            <p:cNvSpPr/>
            <p:nvPr/>
          </p:nvSpPr>
          <p:spPr>
            <a:xfrm>
              <a:off x="4133459" y="3577713"/>
              <a:ext cx="97276" cy="19225"/>
            </a:xfrm>
            <a:custGeom>
              <a:avLst/>
              <a:gdLst/>
              <a:ahLst/>
              <a:cxnLst/>
              <a:rect l="l" t="t" r="r" b="b"/>
              <a:pathLst>
                <a:path w="6497" h="1284" extrusionOk="0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95"/>
            <p:cNvSpPr/>
            <p:nvPr/>
          </p:nvSpPr>
          <p:spPr>
            <a:xfrm>
              <a:off x="4133459" y="3614231"/>
              <a:ext cx="73979" cy="28657"/>
            </a:xfrm>
            <a:custGeom>
              <a:avLst/>
              <a:gdLst/>
              <a:ahLst/>
              <a:cxnLst/>
              <a:rect l="l" t="t" r="r" b="b"/>
              <a:pathLst>
                <a:path w="4941" h="1914" extrusionOk="0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95"/>
            <p:cNvSpPr/>
            <p:nvPr/>
          </p:nvSpPr>
          <p:spPr>
            <a:xfrm>
              <a:off x="4145736" y="3329664"/>
              <a:ext cx="71149" cy="11035"/>
            </a:xfrm>
            <a:custGeom>
              <a:avLst/>
              <a:gdLst/>
              <a:ahLst/>
              <a:cxnLst/>
              <a:rect l="l" t="t" r="r" b="b"/>
              <a:pathLst>
                <a:path w="4752" h="737" extrusionOk="0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95"/>
            <p:cNvSpPr/>
            <p:nvPr/>
          </p:nvSpPr>
          <p:spPr>
            <a:xfrm>
              <a:off x="4161667" y="3329634"/>
              <a:ext cx="55219" cy="11080"/>
            </a:xfrm>
            <a:custGeom>
              <a:avLst/>
              <a:gdLst/>
              <a:ahLst/>
              <a:cxnLst/>
              <a:rect l="l" t="t" r="r" b="b"/>
              <a:pathLst>
                <a:path w="3688" h="740" extrusionOk="0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95"/>
            <p:cNvSpPr/>
            <p:nvPr/>
          </p:nvSpPr>
          <p:spPr>
            <a:xfrm>
              <a:off x="4043744" y="3662712"/>
              <a:ext cx="224138" cy="22683"/>
            </a:xfrm>
            <a:custGeom>
              <a:avLst/>
              <a:gdLst/>
              <a:ahLst/>
              <a:cxnLst/>
              <a:rect l="l" t="t" r="r" b="b"/>
              <a:pathLst>
                <a:path w="14970" h="1515" extrusionOk="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95"/>
            <p:cNvSpPr/>
            <p:nvPr/>
          </p:nvSpPr>
          <p:spPr>
            <a:xfrm>
              <a:off x="4084035" y="3662712"/>
              <a:ext cx="183847" cy="22683"/>
            </a:xfrm>
            <a:custGeom>
              <a:avLst/>
              <a:gdLst/>
              <a:ahLst/>
              <a:cxnLst/>
              <a:rect l="l" t="t" r="r" b="b"/>
              <a:pathLst>
                <a:path w="12279" h="1515" extrusionOk="0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95"/>
            <p:cNvSpPr/>
            <p:nvPr/>
          </p:nvSpPr>
          <p:spPr>
            <a:xfrm>
              <a:off x="4105131" y="3396396"/>
              <a:ext cx="30544" cy="25917"/>
            </a:xfrm>
            <a:custGeom>
              <a:avLst/>
              <a:gdLst/>
              <a:ahLst/>
              <a:cxnLst/>
              <a:rect l="l" t="t" r="r" b="b"/>
              <a:pathLst>
                <a:path w="2040" h="1731" extrusionOk="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95"/>
            <p:cNvSpPr/>
            <p:nvPr/>
          </p:nvSpPr>
          <p:spPr>
            <a:xfrm>
              <a:off x="4087179" y="3593135"/>
              <a:ext cx="30559" cy="25917"/>
            </a:xfrm>
            <a:custGeom>
              <a:avLst/>
              <a:gdLst/>
              <a:ahLst/>
              <a:cxnLst/>
              <a:rect l="l" t="t" r="r" b="b"/>
              <a:pathLst>
                <a:path w="2041" h="1731" extrusionOk="0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9" name="Google Shape;11119;p95"/>
          <p:cNvGrpSpPr/>
          <p:nvPr/>
        </p:nvGrpSpPr>
        <p:grpSpPr>
          <a:xfrm>
            <a:off x="3962406" y="2729615"/>
            <a:ext cx="345655" cy="343529"/>
            <a:chOff x="3954343" y="2899354"/>
            <a:chExt cx="345655" cy="343529"/>
          </a:xfrm>
        </p:grpSpPr>
        <p:sp>
          <p:nvSpPr>
            <p:cNvPr id="11120" name="Google Shape;11120;p95"/>
            <p:cNvSpPr/>
            <p:nvPr/>
          </p:nvSpPr>
          <p:spPr>
            <a:xfrm>
              <a:off x="3954343" y="2899354"/>
              <a:ext cx="345655" cy="343529"/>
            </a:xfrm>
            <a:custGeom>
              <a:avLst/>
              <a:gdLst/>
              <a:ahLst/>
              <a:cxnLst/>
              <a:rect l="l" t="t" r="r" b="b"/>
              <a:pathLst>
                <a:path w="23086" h="22944" extrusionOk="0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95"/>
            <p:cNvSpPr/>
            <p:nvPr/>
          </p:nvSpPr>
          <p:spPr>
            <a:xfrm>
              <a:off x="4210897" y="2911946"/>
              <a:ext cx="33434" cy="31502"/>
            </a:xfrm>
            <a:custGeom>
              <a:avLst/>
              <a:gdLst/>
              <a:ahLst/>
              <a:cxnLst/>
              <a:rect l="l" t="t" r="r" b="b"/>
              <a:pathLst>
                <a:path w="2233" h="2104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95"/>
            <p:cNvSpPr/>
            <p:nvPr/>
          </p:nvSpPr>
          <p:spPr>
            <a:xfrm>
              <a:off x="4186656" y="2936501"/>
              <a:ext cx="27834" cy="25049"/>
            </a:xfrm>
            <a:custGeom>
              <a:avLst/>
              <a:gdLst/>
              <a:ahLst/>
              <a:cxnLst/>
              <a:rect l="l" t="t" r="r" b="b"/>
              <a:pathLst>
                <a:path w="1859" h="1673" extrusionOk="0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95"/>
            <p:cNvSpPr/>
            <p:nvPr/>
          </p:nvSpPr>
          <p:spPr>
            <a:xfrm>
              <a:off x="4162101" y="2960727"/>
              <a:ext cx="26501" cy="24600"/>
            </a:xfrm>
            <a:custGeom>
              <a:avLst/>
              <a:gdLst/>
              <a:ahLst/>
              <a:cxnLst/>
              <a:rect l="l" t="t" r="r" b="b"/>
              <a:pathLst>
                <a:path w="1770" h="1643" extrusionOk="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95"/>
            <p:cNvSpPr/>
            <p:nvPr/>
          </p:nvSpPr>
          <p:spPr>
            <a:xfrm>
              <a:off x="4137861" y="2985281"/>
              <a:ext cx="27834" cy="25064"/>
            </a:xfrm>
            <a:custGeom>
              <a:avLst/>
              <a:gdLst/>
              <a:ahLst/>
              <a:cxnLst/>
              <a:rect l="l" t="t" r="r" b="b"/>
              <a:pathLst>
                <a:path w="1859" h="1674" extrusionOk="0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95"/>
            <p:cNvSpPr/>
            <p:nvPr/>
          </p:nvSpPr>
          <p:spPr>
            <a:xfrm>
              <a:off x="4113306" y="3009522"/>
              <a:ext cx="33434" cy="31517"/>
            </a:xfrm>
            <a:custGeom>
              <a:avLst/>
              <a:gdLst/>
              <a:ahLst/>
              <a:cxnLst/>
              <a:rect l="l" t="t" r="r" b="b"/>
              <a:pathLst>
                <a:path w="2233" h="2105" extrusionOk="0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95"/>
            <p:cNvSpPr/>
            <p:nvPr/>
          </p:nvSpPr>
          <p:spPr>
            <a:xfrm>
              <a:off x="4089066" y="3034077"/>
              <a:ext cx="27504" cy="25184"/>
            </a:xfrm>
            <a:custGeom>
              <a:avLst/>
              <a:gdLst/>
              <a:ahLst/>
              <a:cxnLst/>
              <a:rect l="l" t="t" r="r" b="b"/>
              <a:pathLst>
                <a:path w="1837" h="1682" extrusionOk="0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95"/>
            <p:cNvSpPr/>
            <p:nvPr/>
          </p:nvSpPr>
          <p:spPr>
            <a:xfrm>
              <a:off x="4064511" y="3058317"/>
              <a:ext cx="26516" cy="24585"/>
            </a:xfrm>
            <a:custGeom>
              <a:avLst/>
              <a:gdLst/>
              <a:ahLst/>
              <a:cxnLst/>
              <a:rect l="l" t="t" r="r" b="b"/>
              <a:pathLst>
                <a:path w="1771" h="1642" extrusionOk="0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95"/>
            <p:cNvSpPr/>
            <p:nvPr/>
          </p:nvSpPr>
          <p:spPr>
            <a:xfrm>
              <a:off x="4040285" y="3082872"/>
              <a:ext cx="27729" cy="25184"/>
            </a:xfrm>
            <a:custGeom>
              <a:avLst/>
              <a:gdLst/>
              <a:ahLst/>
              <a:cxnLst/>
              <a:rect l="l" t="t" r="r" b="b"/>
              <a:pathLst>
                <a:path w="1852" h="1682" extrusionOk="0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95"/>
            <p:cNvSpPr/>
            <p:nvPr/>
          </p:nvSpPr>
          <p:spPr>
            <a:xfrm>
              <a:off x="4015730" y="3107113"/>
              <a:ext cx="34751" cy="32281"/>
            </a:xfrm>
            <a:custGeom>
              <a:avLst/>
              <a:gdLst/>
              <a:ahLst/>
              <a:cxnLst/>
              <a:rect l="l" t="t" r="r" b="b"/>
              <a:pathLst>
                <a:path w="2321" h="2156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95"/>
            <p:cNvSpPr/>
            <p:nvPr/>
          </p:nvSpPr>
          <p:spPr>
            <a:xfrm>
              <a:off x="3991490" y="3131668"/>
              <a:ext cx="27789" cy="25318"/>
            </a:xfrm>
            <a:custGeom>
              <a:avLst/>
              <a:gdLst/>
              <a:ahLst/>
              <a:cxnLst/>
              <a:rect l="l" t="t" r="r" b="b"/>
              <a:pathLst>
                <a:path w="1856" h="1691" extrusionOk="0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95"/>
            <p:cNvSpPr/>
            <p:nvPr/>
          </p:nvSpPr>
          <p:spPr>
            <a:xfrm>
              <a:off x="3966935" y="3155908"/>
              <a:ext cx="27834" cy="25348"/>
            </a:xfrm>
            <a:custGeom>
              <a:avLst/>
              <a:gdLst/>
              <a:ahLst/>
              <a:cxnLst/>
              <a:rect l="l" t="t" r="r" b="b"/>
              <a:pathLst>
                <a:path w="1859" h="1693" extrusionOk="0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2" name="Google Shape;11132;p95"/>
          <p:cNvGrpSpPr/>
          <p:nvPr/>
        </p:nvGrpSpPr>
        <p:grpSpPr>
          <a:xfrm>
            <a:off x="2174105" y="3181605"/>
            <a:ext cx="369566" cy="349803"/>
            <a:chOff x="2166043" y="3351344"/>
            <a:chExt cx="369566" cy="349803"/>
          </a:xfrm>
        </p:grpSpPr>
        <p:sp>
          <p:nvSpPr>
            <p:cNvPr id="11133" name="Google Shape;11133;p95"/>
            <p:cNvSpPr/>
            <p:nvPr/>
          </p:nvSpPr>
          <p:spPr>
            <a:xfrm>
              <a:off x="2166357" y="3351344"/>
              <a:ext cx="369252" cy="349803"/>
            </a:xfrm>
            <a:custGeom>
              <a:avLst/>
              <a:gdLst/>
              <a:ahLst/>
              <a:cxnLst/>
              <a:rect l="l" t="t" r="r" b="b"/>
              <a:pathLst>
                <a:path w="24662" h="23363" extrusionOk="0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95"/>
            <p:cNvSpPr/>
            <p:nvPr/>
          </p:nvSpPr>
          <p:spPr>
            <a:xfrm>
              <a:off x="2166043" y="3351344"/>
              <a:ext cx="353516" cy="335624"/>
            </a:xfrm>
            <a:custGeom>
              <a:avLst/>
              <a:gdLst/>
              <a:ahLst/>
              <a:cxnLst/>
              <a:rect l="l" t="t" r="r" b="b"/>
              <a:pathLst>
                <a:path w="23611" h="22416" extrusionOk="0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95"/>
            <p:cNvSpPr/>
            <p:nvPr/>
          </p:nvSpPr>
          <p:spPr>
            <a:xfrm>
              <a:off x="2373487" y="3352332"/>
              <a:ext cx="159292" cy="158978"/>
            </a:xfrm>
            <a:custGeom>
              <a:avLst/>
              <a:gdLst/>
              <a:ahLst/>
              <a:cxnLst/>
              <a:rect l="l" t="t" r="r" b="b"/>
              <a:pathLst>
                <a:path w="10639" h="1061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95"/>
            <p:cNvSpPr/>
            <p:nvPr/>
          </p:nvSpPr>
          <p:spPr>
            <a:xfrm>
              <a:off x="2373487" y="3352332"/>
              <a:ext cx="71149" cy="45337"/>
            </a:xfrm>
            <a:custGeom>
              <a:avLst/>
              <a:gdLst/>
              <a:ahLst/>
              <a:cxnLst/>
              <a:rect l="l" t="t" r="r" b="b"/>
              <a:pathLst>
                <a:path w="4752" h="302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95"/>
            <p:cNvSpPr/>
            <p:nvPr/>
          </p:nvSpPr>
          <p:spPr>
            <a:xfrm>
              <a:off x="2275596" y="3447587"/>
              <a:ext cx="166195" cy="157032"/>
            </a:xfrm>
            <a:custGeom>
              <a:avLst/>
              <a:gdLst/>
              <a:ahLst/>
              <a:cxnLst/>
              <a:rect l="l" t="t" r="r" b="b"/>
              <a:pathLst>
                <a:path w="11100" h="10488" extrusionOk="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95"/>
            <p:cNvSpPr/>
            <p:nvPr/>
          </p:nvSpPr>
          <p:spPr>
            <a:xfrm>
              <a:off x="2284191" y="3555853"/>
              <a:ext cx="46774" cy="42657"/>
            </a:xfrm>
            <a:custGeom>
              <a:avLst/>
              <a:gdLst/>
              <a:ahLst/>
              <a:cxnLst/>
              <a:rect l="l" t="t" r="r" b="b"/>
              <a:pathLst>
                <a:path w="3124" h="2849" extrusionOk="0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95"/>
            <p:cNvSpPr/>
            <p:nvPr/>
          </p:nvSpPr>
          <p:spPr>
            <a:xfrm>
              <a:off x="2317235" y="3521342"/>
              <a:ext cx="47418" cy="43166"/>
            </a:xfrm>
            <a:custGeom>
              <a:avLst/>
              <a:gdLst/>
              <a:ahLst/>
              <a:cxnLst/>
              <a:rect l="l" t="t" r="r" b="b"/>
              <a:pathLst>
                <a:path w="3167" h="2883" extrusionOk="0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95"/>
            <p:cNvSpPr/>
            <p:nvPr/>
          </p:nvSpPr>
          <p:spPr>
            <a:xfrm>
              <a:off x="2352121" y="3487863"/>
              <a:ext cx="46475" cy="42657"/>
            </a:xfrm>
            <a:custGeom>
              <a:avLst/>
              <a:gdLst/>
              <a:ahLst/>
              <a:cxnLst/>
              <a:rect l="l" t="t" r="r" b="b"/>
              <a:pathLst>
                <a:path w="3104" h="2849" extrusionOk="0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95"/>
            <p:cNvSpPr/>
            <p:nvPr/>
          </p:nvSpPr>
          <p:spPr>
            <a:xfrm>
              <a:off x="2386108" y="3453861"/>
              <a:ext cx="46475" cy="42732"/>
            </a:xfrm>
            <a:custGeom>
              <a:avLst/>
              <a:gdLst/>
              <a:ahLst/>
              <a:cxnLst/>
              <a:rect l="l" t="t" r="r" b="b"/>
              <a:pathLst>
                <a:path w="3104" h="2854" extrusionOk="0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2" name="Google Shape;11142;p95"/>
          <p:cNvGrpSpPr/>
          <p:nvPr/>
        </p:nvGrpSpPr>
        <p:grpSpPr>
          <a:xfrm>
            <a:off x="2627712" y="3182593"/>
            <a:ext cx="365793" cy="329275"/>
            <a:chOff x="2619649" y="3352332"/>
            <a:chExt cx="365793" cy="329275"/>
          </a:xfrm>
        </p:grpSpPr>
        <p:sp>
          <p:nvSpPr>
            <p:cNvPr id="11143" name="Google Shape;11143;p95"/>
            <p:cNvSpPr/>
            <p:nvPr/>
          </p:nvSpPr>
          <p:spPr>
            <a:xfrm>
              <a:off x="2707164" y="3352332"/>
              <a:ext cx="190765" cy="72437"/>
            </a:xfrm>
            <a:custGeom>
              <a:avLst/>
              <a:gdLst/>
              <a:ahLst/>
              <a:cxnLst/>
              <a:rect l="l" t="t" r="r" b="b"/>
              <a:pathLst>
                <a:path w="12741" h="4838" extrusionOk="0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95"/>
            <p:cNvSpPr/>
            <p:nvPr/>
          </p:nvSpPr>
          <p:spPr>
            <a:xfrm>
              <a:off x="2743038" y="3358306"/>
              <a:ext cx="118687" cy="29301"/>
            </a:xfrm>
            <a:custGeom>
              <a:avLst/>
              <a:gdLst/>
              <a:ahLst/>
              <a:cxnLst/>
              <a:rect l="l" t="t" r="r" b="b"/>
              <a:pathLst>
                <a:path w="7927" h="1957" extrusionOk="0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95"/>
            <p:cNvSpPr/>
            <p:nvPr/>
          </p:nvSpPr>
          <p:spPr>
            <a:xfrm>
              <a:off x="2632556" y="3552530"/>
              <a:ext cx="339666" cy="129078"/>
            </a:xfrm>
            <a:custGeom>
              <a:avLst/>
              <a:gdLst/>
              <a:ahLst/>
              <a:cxnLst/>
              <a:rect l="l" t="t" r="r" b="b"/>
              <a:pathLst>
                <a:path w="22686" h="8621" extrusionOk="0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95"/>
            <p:cNvSpPr/>
            <p:nvPr/>
          </p:nvSpPr>
          <p:spPr>
            <a:xfrm>
              <a:off x="2632556" y="3552530"/>
              <a:ext cx="48810" cy="129078"/>
            </a:xfrm>
            <a:custGeom>
              <a:avLst/>
              <a:gdLst/>
              <a:ahLst/>
              <a:cxnLst/>
              <a:rect l="l" t="t" r="r" b="b"/>
              <a:pathLst>
                <a:path w="3260" h="8621" extrusionOk="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95"/>
            <p:cNvSpPr/>
            <p:nvPr/>
          </p:nvSpPr>
          <p:spPr>
            <a:xfrm>
              <a:off x="2632870" y="3552530"/>
              <a:ext cx="339352" cy="69907"/>
            </a:xfrm>
            <a:custGeom>
              <a:avLst/>
              <a:gdLst/>
              <a:ahLst/>
              <a:cxnLst/>
              <a:rect l="l" t="t" r="r" b="b"/>
              <a:pathLst>
                <a:path w="22665" h="4669" extrusionOk="0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95"/>
            <p:cNvSpPr/>
            <p:nvPr/>
          </p:nvSpPr>
          <p:spPr>
            <a:xfrm>
              <a:off x="2619649" y="3415606"/>
              <a:ext cx="365793" cy="177544"/>
            </a:xfrm>
            <a:custGeom>
              <a:avLst/>
              <a:gdLst/>
              <a:ahLst/>
              <a:cxnLst/>
              <a:rect l="l" t="t" r="r" b="b"/>
              <a:pathLst>
                <a:path w="24431" h="11858" extrusionOk="0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95"/>
            <p:cNvSpPr/>
            <p:nvPr/>
          </p:nvSpPr>
          <p:spPr>
            <a:xfrm>
              <a:off x="2619649" y="3415591"/>
              <a:ext cx="48167" cy="140113"/>
            </a:xfrm>
            <a:custGeom>
              <a:avLst/>
              <a:gdLst/>
              <a:ahLst/>
              <a:cxnLst/>
              <a:rect l="l" t="t" r="r" b="b"/>
              <a:pathLst>
                <a:path w="3217" h="9358" extrusionOk="0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95"/>
            <p:cNvSpPr/>
            <p:nvPr/>
          </p:nvSpPr>
          <p:spPr>
            <a:xfrm>
              <a:off x="2726358" y="3508151"/>
              <a:ext cx="152061" cy="81540"/>
            </a:xfrm>
            <a:custGeom>
              <a:avLst/>
              <a:gdLst/>
              <a:ahLst/>
              <a:cxnLst/>
              <a:rect l="l" t="t" r="r" b="b"/>
              <a:pathLst>
                <a:path w="10156" h="5446" extrusionOk="0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95"/>
            <p:cNvSpPr/>
            <p:nvPr/>
          </p:nvSpPr>
          <p:spPr>
            <a:xfrm>
              <a:off x="2770108" y="3553473"/>
              <a:ext cx="64861" cy="80926"/>
            </a:xfrm>
            <a:custGeom>
              <a:avLst/>
              <a:gdLst/>
              <a:ahLst/>
              <a:cxnLst/>
              <a:rect l="l" t="t" r="r" b="b"/>
              <a:pathLst>
                <a:path w="4332" h="5405" extrusionOk="0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95"/>
            <p:cNvSpPr/>
            <p:nvPr/>
          </p:nvSpPr>
          <p:spPr>
            <a:xfrm>
              <a:off x="2787431" y="3572368"/>
              <a:ext cx="29915" cy="42821"/>
            </a:xfrm>
            <a:custGeom>
              <a:avLst/>
              <a:gdLst/>
              <a:ahLst/>
              <a:cxnLst/>
              <a:rect l="l" t="t" r="r" b="b"/>
              <a:pathLst>
                <a:path w="1998" h="2860" extrusionOk="0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3" name="Google Shape;11153;p95"/>
          <p:cNvGrpSpPr/>
          <p:nvPr/>
        </p:nvGrpSpPr>
        <p:grpSpPr>
          <a:xfrm>
            <a:off x="1304197" y="1345501"/>
            <a:ext cx="340624" cy="351944"/>
            <a:chOff x="1293760" y="1498228"/>
            <a:chExt cx="340624" cy="351944"/>
          </a:xfrm>
        </p:grpSpPr>
        <p:sp>
          <p:nvSpPr>
            <p:cNvPr id="11154" name="Google Shape;11154;p95"/>
            <p:cNvSpPr/>
            <p:nvPr/>
          </p:nvSpPr>
          <p:spPr>
            <a:xfrm>
              <a:off x="1331535" y="1498228"/>
              <a:ext cx="265388" cy="71164"/>
            </a:xfrm>
            <a:custGeom>
              <a:avLst/>
              <a:gdLst/>
              <a:ahLst/>
              <a:cxnLst/>
              <a:rect l="l" t="t" r="r" b="b"/>
              <a:pathLst>
                <a:path w="17725" h="4753" extrusionOk="0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95"/>
            <p:cNvSpPr/>
            <p:nvPr/>
          </p:nvSpPr>
          <p:spPr>
            <a:xfrm>
              <a:off x="1337839" y="1585353"/>
              <a:ext cx="69263" cy="67212"/>
            </a:xfrm>
            <a:custGeom>
              <a:avLst/>
              <a:gdLst/>
              <a:ahLst/>
              <a:cxnLst/>
              <a:rect l="l" t="t" r="r" b="b"/>
              <a:pathLst>
                <a:path w="4626" h="4489" extrusionOk="0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95"/>
            <p:cNvSpPr/>
            <p:nvPr/>
          </p:nvSpPr>
          <p:spPr>
            <a:xfrm>
              <a:off x="1521042" y="1585353"/>
              <a:ext cx="69577" cy="67212"/>
            </a:xfrm>
            <a:custGeom>
              <a:avLst/>
              <a:gdLst/>
              <a:ahLst/>
              <a:cxnLst/>
              <a:rect l="l" t="t" r="r" b="b"/>
              <a:pathLst>
                <a:path w="4647" h="4489" extrusionOk="0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95"/>
            <p:cNvSpPr/>
            <p:nvPr/>
          </p:nvSpPr>
          <p:spPr>
            <a:xfrm>
              <a:off x="1349173" y="1766505"/>
              <a:ext cx="87514" cy="83666"/>
            </a:xfrm>
            <a:custGeom>
              <a:avLst/>
              <a:gdLst/>
              <a:ahLst/>
              <a:cxnLst/>
              <a:rect l="l" t="t" r="r" b="b"/>
              <a:pathLst>
                <a:path w="5845" h="5588" extrusionOk="0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95"/>
            <p:cNvSpPr/>
            <p:nvPr/>
          </p:nvSpPr>
          <p:spPr>
            <a:xfrm>
              <a:off x="1491457" y="1766505"/>
              <a:ext cx="87829" cy="83666"/>
            </a:xfrm>
            <a:custGeom>
              <a:avLst/>
              <a:gdLst/>
              <a:ahLst/>
              <a:cxnLst/>
              <a:rect l="l" t="t" r="r" b="b"/>
              <a:pathLst>
                <a:path w="5866" h="5588" extrusionOk="0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95"/>
            <p:cNvSpPr/>
            <p:nvPr/>
          </p:nvSpPr>
          <p:spPr>
            <a:xfrm>
              <a:off x="1342870" y="1588257"/>
              <a:ext cx="242405" cy="242405"/>
            </a:xfrm>
            <a:custGeom>
              <a:avLst/>
              <a:gdLst/>
              <a:ahLst/>
              <a:cxnLst/>
              <a:rect l="l" t="t" r="r" b="b"/>
              <a:pathLst>
                <a:path w="16190" h="16190" extrusionOk="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95"/>
            <p:cNvSpPr/>
            <p:nvPr/>
          </p:nvSpPr>
          <p:spPr>
            <a:xfrm>
              <a:off x="1364205" y="1611420"/>
              <a:ext cx="208792" cy="196334"/>
            </a:xfrm>
            <a:custGeom>
              <a:avLst/>
              <a:gdLst/>
              <a:ahLst/>
              <a:cxnLst/>
              <a:rect l="l" t="t" r="r" b="b"/>
              <a:pathLst>
                <a:path w="13945" h="13113" extrusionOk="0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95"/>
            <p:cNvSpPr/>
            <p:nvPr/>
          </p:nvSpPr>
          <p:spPr>
            <a:xfrm>
              <a:off x="1402370" y="1612812"/>
              <a:ext cx="187620" cy="192981"/>
            </a:xfrm>
            <a:custGeom>
              <a:avLst/>
              <a:gdLst/>
              <a:ahLst/>
              <a:cxnLst/>
              <a:rect l="l" t="t" r="r" b="b"/>
              <a:pathLst>
                <a:path w="12531" h="12889" extrusionOk="0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95"/>
            <p:cNvSpPr/>
            <p:nvPr/>
          </p:nvSpPr>
          <p:spPr>
            <a:xfrm>
              <a:off x="1449893" y="1635795"/>
              <a:ext cx="26456" cy="94447"/>
            </a:xfrm>
            <a:custGeom>
              <a:avLst/>
              <a:gdLst/>
              <a:ahLst/>
              <a:cxnLst/>
              <a:rect l="l" t="t" r="r" b="b"/>
              <a:pathLst>
                <a:path w="1767" h="6308" extrusionOk="0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95"/>
            <p:cNvSpPr/>
            <p:nvPr/>
          </p:nvSpPr>
          <p:spPr>
            <a:xfrm>
              <a:off x="1448635" y="1704414"/>
              <a:ext cx="65175" cy="62660"/>
            </a:xfrm>
            <a:custGeom>
              <a:avLst/>
              <a:gdLst/>
              <a:ahLst/>
              <a:cxnLst/>
              <a:rect l="l" t="t" r="r" b="b"/>
              <a:pathLst>
                <a:path w="4353" h="4185" extrusionOk="0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95"/>
            <p:cNvSpPr/>
            <p:nvPr/>
          </p:nvSpPr>
          <p:spPr>
            <a:xfrm>
              <a:off x="1293760" y="1542382"/>
              <a:ext cx="95405" cy="89655"/>
            </a:xfrm>
            <a:custGeom>
              <a:avLst/>
              <a:gdLst/>
              <a:ahLst/>
              <a:cxnLst/>
              <a:rect l="l" t="t" r="r" b="b"/>
              <a:pathLst>
                <a:path w="6372" h="5988" extrusionOk="0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95"/>
            <p:cNvSpPr/>
            <p:nvPr/>
          </p:nvSpPr>
          <p:spPr>
            <a:xfrm>
              <a:off x="1309511" y="1542382"/>
              <a:ext cx="77453" cy="61552"/>
            </a:xfrm>
            <a:custGeom>
              <a:avLst/>
              <a:gdLst/>
              <a:ahLst/>
              <a:cxnLst/>
              <a:rect l="l" t="t" r="r" b="b"/>
              <a:pathLst>
                <a:path w="5173" h="4111" extrusionOk="0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95"/>
            <p:cNvSpPr/>
            <p:nvPr/>
          </p:nvSpPr>
          <p:spPr>
            <a:xfrm>
              <a:off x="1538350" y="1542546"/>
              <a:ext cx="96034" cy="89551"/>
            </a:xfrm>
            <a:custGeom>
              <a:avLst/>
              <a:gdLst/>
              <a:ahLst/>
              <a:cxnLst/>
              <a:rect l="l" t="t" r="r" b="b"/>
              <a:pathLst>
                <a:path w="6414" h="5981" extrusionOk="0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95"/>
            <p:cNvSpPr/>
            <p:nvPr/>
          </p:nvSpPr>
          <p:spPr>
            <a:xfrm>
              <a:off x="1565735" y="1550167"/>
              <a:ext cx="68649" cy="80283"/>
            </a:xfrm>
            <a:custGeom>
              <a:avLst/>
              <a:gdLst/>
              <a:ahLst/>
              <a:cxnLst/>
              <a:rect l="l" t="t" r="r" b="b"/>
              <a:pathLst>
                <a:path w="4585" h="5362" extrusionOk="0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8" name="Google Shape;11168;p95"/>
          <p:cNvGrpSpPr/>
          <p:nvPr/>
        </p:nvGrpSpPr>
        <p:grpSpPr>
          <a:xfrm>
            <a:off x="857663" y="1782335"/>
            <a:ext cx="406713" cy="383745"/>
            <a:chOff x="849601" y="1952074"/>
            <a:chExt cx="406713" cy="383745"/>
          </a:xfrm>
        </p:grpSpPr>
        <p:sp>
          <p:nvSpPr>
            <p:cNvPr id="11169" name="Google Shape;11169;p95"/>
            <p:cNvSpPr/>
            <p:nvPr/>
          </p:nvSpPr>
          <p:spPr>
            <a:xfrm>
              <a:off x="849601" y="2240819"/>
              <a:ext cx="130650" cy="95001"/>
            </a:xfrm>
            <a:custGeom>
              <a:avLst/>
              <a:gdLst/>
              <a:ahLst/>
              <a:cxnLst/>
              <a:rect l="l" t="t" r="r" b="b"/>
              <a:pathLst>
                <a:path w="8726" h="6345" extrusionOk="0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95"/>
            <p:cNvSpPr/>
            <p:nvPr/>
          </p:nvSpPr>
          <p:spPr>
            <a:xfrm>
              <a:off x="875728" y="2284494"/>
              <a:ext cx="75252" cy="51326"/>
            </a:xfrm>
            <a:custGeom>
              <a:avLst/>
              <a:gdLst/>
              <a:ahLst/>
              <a:cxnLst/>
              <a:rect l="l" t="t" r="r" b="b"/>
              <a:pathLst>
                <a:path w="5026" h="3428" extrusionOk="0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95"/>
            <p:cNvSpPr/>
            <p:nvPr/>
          </p:nvSpPr>
          <p:spPr>
            <a:xfrm>
              <a:off x="890520" y="2158335"/>
              <a:ext cx="156777" cy="155519"/>
            </a:xfrm>
            <a:custGeom>
              <a:avLst/>
              <a:gdLst/>
              <a:ahLst/>
              <a:cxnLst/>
              <a:rect l="l" t="t" r="r" b="b"/>
              <a:pathLst>
                <a:path w="10471" h="10387" extrusionOk="0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95"/>
            <p:cNvSpPr/>
            <p:nvPr/>
          </p:nvSpPr>
          <p:spPr>
            <a:xfrm>
              <a:off x="890206" y="2158335"/>
              <a:ext cx="157091" cy="138840"/>
            </a:xfrm>
            <a:custGeom>
              <a:avLst/>
              <a:gdLst/>
              <a:ahLst/>
              <a:cxnLst/>
              <a:rect l="l" t="t" r="r" b="b"/>
              <a:pathLst>
                <a:path w="10492" h="9273" extrusionOk="0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95"/>
            <p:cNvSpPr/>
            <p:nvPr/>
          </p:nvSpPr>
          <p:spPr>
            <a:xfrm>
              <a:off x="903741" y="1952074"/>
              <a:ext cx="352572" cy="349817"/>
            </a:xfrm>
            <a:custGeom>
              <a:avLst/>
              <a:gdLst/>
              <a:ahLst/>
              <a:cxnLst/>
              <a:rect l="l" t="t" r="r" b="b"/>
              <a:pathLst>
                <a:path w="23548" h="23364" extrusionOk="0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95"/>
            <p:cNvSpPr/>
            <p:nvPr/>
          </p:nvSpPr>
          <p:spPr>
            <a:xfrm>
              <a:off x="903741" y="1952074"/>
              <a:ext cx="258141" cy="227372"/>
            </a:xfrm>
            <a:custGeom>
              <a:avLst/>
              <a:gdLst/>
              <a:ahLst/>
              <a:cxnLst/>
              <a:rect l="l" t="t" r="r" b="b"/>
              <a:pathLst>
                <a:path w="17241" h="15186" extrusionOk="0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95"/>
            <p:cNvSpPr/>
            <p:nvPr/>
          </p:nvSpPr>
          <p:spPr>
            <a:xfrm>
              <a:off x="989054" y="2039274"/>
              <a:ext cx="178817" cy="175268"/>
            </a:xfrm>
            <a:custGeom>
              <a:avLst/>
              <a:gdLst/>
              <a:ahLst/>
              <a:cxnLst/>
              <a:rect l="l" t="t" r="r" b="b"/>
              <a:pathLst>
                <a:path w="11943" h="11706" extrusionOk="0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6" name="Google Shape;11176;p95"/>
          <p:cNvGrpSpPr/>
          <p:nvPr/>
        </p:nvGrpSpPr>
        <p:grpSpPr>
          <a:xfrm>
            <a:off x="2261934" y="2723626"/>
            <a:ext cx="203985" cy="355417"/>
            <a:chOff x="2253871" y="2893365"/>
            <a:chExt cx="203985" cy="355417"/>
          </a:xfrm>
        </p:grpSpPr>
        <p:sp>
          <p:nvSpPr>
            <p:cNvPr id="11177" name="Google Shape;11177;p95"/>
            <p:cNvSpPr/>
            <p:nvPr/>
          </p:nvSpPr>
          <p:spPr>
            <a:xfrm>
              <a:off x="2329722" y="3200915"/>
              <a:ext cx="51326" cy="47553"/>
            </a:xfrm>
            <a:custGeom>
              <a:avLst/>
              <a:gdLst/>
              <a:ahLst/>
              <a:cxnLst/>
              <a:rect l="l" t="t" r="r" b="b"/>
              <a:pathLst>
                <a:path w="3428" h="3176" extrusionOk="0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95"/>
            <p:cNvSpPr/>
            <p:nvPr/>
          </p:nvSpPr>
          <p:spPr>
            <a:xfrm>
              <a:off x="2342628" y="3200915"/>
              <a:ext cx="38419" cy="47867"/>
            </a:xfrm>
            <a:custGeom>
              <a:avLst/>
              <a:gdLst/>
              <a:ahLst/>
              <a:cxnLst/>
              <a:rect l="l" t="t" r="r" b="b"/>
              <a:pathLst>
                <a:path w="2566" h="3197" extrusionOk="0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95"/>
            <p:cNvSpPr/>
            <p:nvPr/>
          </p:nvSpPr>
          <p:spPr>
            <a:xfrm>
              <a:off x="2253871" y="2893365"/>
              <a:ext cx="203985" cy="326775"/>
            </a:xfrm>
            <a:custGeom>
              <a:avLst/>
              <a:gdLst/>
              <a:ahLst/>
              <a:cxnLst/>
              <a:rect l="l" t="t" r="r" b="b"/>
              <a:pathLst>
                <a:path w="13624" h="21825" extrusionOk="0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95"/>
            <p:cNvSpPr/>
            <p:nvPr/>
          </p:nvSpPr>
          <p:spPr>
            <a:xfrm>
              <a:off x="2326578" y="2893365"/>
              <a:ext cx="131279" cy="326775"/>
            </a:xfrm>
            <a:custGeom>
              <a:avLst/>
              <a:gdLst/>
              <a:ahLst/>
              <a:cxnLst/>
              <a:rect l="l" t="t" r="r" b="b"/>
              <a:pathLst>
                <a:path w="8768" h="21825" extrusionOk="0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95"/>
            <p:cNvSpPr/>
            <p:nvPr/>
          </p:nvSpPr>
          <p:spPr>
            <a:xfrm>
              <a:off x="2350504" y="2893365"/>
              <a:ext cx="10720" cy="58093"/>
            </a:xfrm>
            <a:custGeom>
              <a:avLst/>
              <a:gdLst/>
              <a:ahLst/>
              <a:cxnLst/>
              <a:rect l="l" t="t" r="r" b="b"/>
              <a:pathLst>
                <a:path w="716" h="3880" extrusionOk="0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95"/>
            <p:cNvSpPr/>
            <p:nvPr/>
          </p:nvSpPr>
          <p:spPr>
            <a:xfrm>
              <a:off x="2330036" y="2946248"/>
              <a:ext cx="51326" cy="50068"/>
            </a:xfrm>
            <a:custGeom>
              <a:avLst/>
              <a:gdLst/>
              <a:ahLst/>
              <a:cxnLst/>
              <a:rect l="l" t="t" r="r" b="b"/>
              <a:pathLst>
                <a:path w="3428" h="3344" extrusionOk="0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95"/>
            <p:cNvSpPr/>
            <p:nvPr/>
          </p:nvSpPr>
          <p:spPr>
            <a:xfrm>
              <a:off x="2342943" y="2946248"/>
              <a:ext cx="38419" cy="49754"/>
            </a:xfrm>
            <a:custGeom>
              <a:avLst/>
              <a:gdLst/>
              <a:ahLst/>
              <a:cxnLst/>
              <a:rect l="l" t="t" r="r" b="b"/>
              <a:pathLst>
                <a:path w="2566" h="3323" extrusionOk="0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95"/>
            <p:cNvSpPr/>
            <p:nvPr/>
          </p:nvSpPr>
          <p:spPr>
            <a:xfrm>
              <a:off x="2254186" y="3012037"/>
              <a:ext cx="32116" cy="118073"/>
            </a:xfrm>
            <a:custGeom>
              <a:avLst/>
              <a:gdLst/>
              <a:ahLst/>
              <a:cxnLst/>
              <a:rect l="l" t="t" r="r" b="b"/>
              <a:pathLst>
                <a:path w="2145" h="7886" extrusionOk="0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95"/>
            <p:cNvSpPr/>
            <p:nvPr/>
          </p:nvSpPr>
          <p:spPr>
            <a:xfrm>
              <a:off x="2255758" y="3012037"/>
              <a:ext cx="30544" cy="117759"/>
            </a:xfrm>
            <a:custGeom>
              <a:avLst/>
              <a:gdLst/>
              <a:ahLst/>
              <a:cxnLst/>
              <a:rect l="l" t="t" r="r" b="b"/>
              <a:pathLst>
                <a:path w="2040" h="7865" extrusionOk="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95"/>
            <p:cNvSpPr/>
            <p:nvPr/>
          </p:nvSpPr>
          <p:spPr>
            <a:xfrm>
              <a:off x="2425426" y="3012037"/>
              <a:ext cx="32430" cy="118073"/>
            </a:xfrm>
            <a:custGeom>
              <a:avLst/>
              <a:gdLst/>
              <a:ahLst/>
              <a:cxnLst/>
              <a:rect l="l" t="t" r="r" b="b"/>
              <a:pathLst>
                <a:path w="2166" h="7886" extrusionOk="0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95"/>
            <p:cNvSpPr/>
            <p:nvPr/>
          </p:nvSpPr>
          <p:spPr>
            <a:xfrm>
              <a:off x="2441791" y="3012037"/>
              <a:ext cx="16065" cy="118073"/>
            </a:xfrm>
            <a:custGeom>
              <a:avLst/>
              <a:gdLst/>
              <a:ahLst/>
              <a:cxnLst/>
              <a:rect l="l" t="t" r="r" b="b"/>
              <a:pathLst>
                <a:path w="1073" h="7886" extrusionOk="0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8" name="Google Shape;11188;p95"/>
          <p:cNvGrpSpPr/>
          <p:nvPr/>
        </p:nvGrpSpPr>
        <p:grpSpPr>
          <a:xfrm>
            <a:off x="2199603" y="2238861"/>
            <a:ext cx="308823" cy="342571"/>
            <a:chOff x="2191541" y="2408601"/>
            <a:chExt cx="308823" cy="342571"/>
          </a:xfrm>
        </p:grpSpPr>
        <p:sp>
          <p:nvSpPr>
            <p:cNvPr id="11189" name="Google Shape;11189;p95"/>
            <p:cNvSpPr/>
            <p:nvPr/>
          </p:nvSpPr>
          <p:spPr>
            <a:xfrm>
              <a:off x="2222384" y="2722754"/>
              <a:ext cx="22054" cy="28418"/>
            </a:xfrm>
            <a:custGeom>
              <a:avLst/>
              <a:gdLst/>
              <a:ahLst/>
              <a:cxnLst/>
              <a:rect l="l" t="t" r="r" b="b"/>
              <a:pathLst>
                <a:path w="1473" h="1898" extrusionOk="0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95"/>
            <p:cNvSpPr/>
            <p:nvPr/>
          </p:nvSpPr>
          <p:spPr>
            <a:xfrm>
              <a:off x="2447451" y="2724640"/>
              <a:ext cx="22054" cy="26456"/>
            </a:xfrm>
            <a:custGeom>
              <a:avLst/>
              <a:gdLst/>
              <a:ahLst/>
              <a:cxnLst/>
              <a:rect l="l" t="t" r="r" b="b"/>
              <a:pathLst>
                <a:path w="1473" h="1767" extrusionOk="0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95"/>
            <p:cNvSpPr/>
            <p:nvPr/>
          </p:nvSpPr>
          <p:spPr>
            <a:xfrm>
              <a:off x="2191541" y="2611313"/>
              <a:ext cx="308823" cy="16709"/>
            </a:xfrm>
            <a:custGeom>
              <a:avLst/>
              <a:gdLst/>
              <a:ahLst/>
              <a:cxnLst/>
              <a:rect l="l" t="t" r="r" b="b"/>
              <a:pathLst>
                <a:path w="20626" h="1116" extrusionOk="0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95"/>
            <p:cNvSpPr/>
            <p:nvPr/>
          </p:nvSpPr>
          <p:spPr>
            <a:xfrm>
              <a:off x="2211993" y="2470287"/>
              <a:ext cx="140412" cy="263052"/>
            </a:xfrm>
            <a:custGeom>
              <a:avLst/>
              <a:gdLst/>
              <a:ahLst/>
              <a:cxnLst/>
              <a:rect l="l" t="t" r="r" b="b"/>
              <a:pathLst>
                <a:path w="9378" h="17569" extrusionOk="0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95"/>
            <p:cNvSpPr/>
            <p:nvPr/>
          </p:nvSpPr>
          <p:spPr>
            <a:xfrm>
              <a:off x="2233718" y="2470287"/>
              <a:ext cx="118687" cy="262917"/>
            </a:xfrm>
            <a:custGeom>
              <a:avLst/>
              <a:gdLst/>
              <a:ahLst/>
              <a:cxnLst/>
              <a:rect l="l" t="t" r="r" b="b"/>
              <a:pathLst>
                <a:path w="7927" h="17560" extrusionOk="0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95"/>
            <p:cNvSpPr/>
            <p:nvPr/>
          </p:nvSpPr>
          <p:spPr>
            <a:xfrm>
              <a:off x="2339484" y="2470287"/>
              <a:ext cx="140098" cy="263052"/>
            </a:xfrm>
            <a:custGeom>
              <a:avLst/>
              <a:gdLst/>
              <a:ahLst/>
              <a:cxnLst/>
              <a:rect l="l" t="t" r="r" b="b"/>
              <a:pathLst>
                <a:path w="9357" h="17569" extrusionOk="0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95"/>
            <p:cNvSpPr/>
            <p:nvPr/>
          </p:nvSpPr>
          <p:spPr>
            <a:xfrm>
              <a:off x="2339484" y="2470287"/>
              <a:ext cx="140412" cy="257512"/>
            </a:xfrm>
            <a:custGeom>
              <a:avLst/>
              <a:gdLst/>
              <a:ahLst/>
              <a:cxnLst/>
              <a:rect l="l" t="t" r="r" b="b"/>
              <a:pathLst>
                <a:path w="9378" h="17199" extrusionOk="0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95"/>
            <p:cNvSpPr/>
            <p:nvPr/>
          </p:nvSpPr>
          <p:spPr>
            <a:xfrm>
              <a:off x="2328150" y="2408601"/>
              <a:ext cx="35275" cy="32116"/>
            </a:xfrm>
            <a:custGeom>
              <a:avLst/>
              <a:gdLst/>
              <a:ahLst/>
              <a:cxnLst/>
              <a:rect l="l" t="t" r="r" b="b"/>
              <a:pathLst>
                <a:path w="2356" h="2145" extrusionOk="0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95"/>
            <p:cNvSpPr/>
            <p:nvPr/>
          </p:nvSpPr>
          <p:spPr>
            <a:xfrm>
              <a:off x="2291632" y="2434728"/>
              <a:ext cx="94776" cy="80911"/>
            </a:xfrm>
            <a:custGeom>
              <a:avLst/>
              <a:gdLst/>
              <a:ahLst/>
              <a:cxnLst/>
              <a:rect l="l" t="t" r="r" b="b"/>
              <a:pathLst>
                <a:path w="6330" h="5404" extrusionOk="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95"/>
            <p:cNvSpPr/>
            <p:nvPr/>
          </p:nvSpPr>
          <p:spPr>
            <a:xfrm>
              <a:off x="2336025" y="2434728"/>
              <a:ext cx="53212" cy="80911"/>
            </a:xfrm>
            <a:custGeom>
              <a:avLst/>
              <a:gdLst/>
              <a:ahLst/>
              <a:cxnLst/>
              <a:rect l="l" t="t" r="r" b="b"/>
              <a:pathLst>
                <a:path w="3554" h="5404" extrusionOk="0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95"/>
            <p:cNvSpPr/>
            <p:nvPr/>
          </p:nvSpPr>
          <p:spPr>
            <a:xfrm>
              <a:off x="2324691" y="2459283"/>
              <a:ext cx="36847" cy="31637"/>
            </a:xfrm>
            <a:custGeom>
              <a:avLst/>
              <a:gdLst/>
              <a:ahLst/>
              <a:cxnLst/>
              <a:rect l="l" t="t" r="r" b="b"/>
              <a:pathLst>
                <a:path w="2461" h="2113" extrusionOk="0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95"/>
            <p:cNvSpPr/>
            <p:nvPr/>
          </p:nvSpPr>
          <p:spPr>
            <a:xfrm>
              <a:off x="2328464" y="2591804"/>
              <a:ext cx="34961" cy="56042"/>
            </a:xfrm>
            <a:custGeom>
              <a:avLst/>
              <a:gdLst/>
              <a:ahLst/>
              <a:cxnLst/>
              <a:rect l="l" t="t" r="r" b="b"/>
              <a:pathLst>
                <a:path w="2335" h="3743" extrusionOk="0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95"/>
            <p:cNvSpPr/>
            <p:nvPr/>
          </p:nvSpPr>
          <p:spPr>
            <a:xfrm>
              <a:off x="2339484" y="2591804"/>
              <a:ext cx="23941" cy="56042"/>
            </a:xfrm>
            <a:custGeom>
              <a:avLst/>
              <a:gdLst/>
              <a:ahLst/>
              <a:cxnLst/>
              <a:rect l="l" t="t" r="r" b="b"/>
              <a:pathLst>
                <a:path w="1599" h="3743" extrusionOk="0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2" name="Google Shape;11202;p95"/>
          <p:cNvGrpSpPr/>
          <p:nvPr/>
        </p:nvGrpSpPr>
        <p:grpSpPr>
          <a:xfrm>
            <a:off x="855462" y="1333848"/>
            <a:ext cx="342496" cy="341553"/>
            <a:chOff x="847400" y="1503588"/>
            <a:chExt cx="342496" cy="341553"/>
          </a:xfrm>
        </p:grpSpPr>
        <p:sp>
          <p:nvSpPr>
            <p:cNvPr id="11203" name="Google Shape;11203;p95"/>
            <p:cNvSpPr/>
            <p:nvPr/>
          </p:nvSpPr>
          <p:spPr>
            <a:xfrm>
              <a:off x="989998" y="1503588"/>
              <a:ext cx="57300" cy="31487"/>
            </a:xfrm>
            <a:custGeom>
              <a:avLst/>
              <a:gdLst/>
              <a:ahLst/>
              <a:cxnLst/>
              <a:rect l="l" t="t" r="r" b="b"/>
              <a:pathLst>
                <a:path w="3827" h="2103" extrusionOk="0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95"/>
            <p:cNvSpPr/>
            <p:nvPr/>
          </p:nvSpPr>
          <p:spPr>
            <a:xfrm>
              <a:off x="1025572" y="1503588"/>
              <a:ext cx="21725" cy="31487"/>
            </a:xfrm>
            <a:custGeom>
              <a:avLst/>
              <a:gdLst/>
              <a:ahLst/>
              <a:cxnLst/>
              <a:rect l="l" t="t" r="r" b="b"/>
              <a:pathLst>
                <a:path w="1451" h="2103" extrusionOk="0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95"/>
            <p:cNvSpPr/>
            <p:nvPr/>
          </p:nvSpPr>
          <p:spPr>
            <a:xfrm>
              <a:off x="867538" y="1552368"/>
              <a:ext cx="302220" cy="183233"/>
            </a:xfrm>
            <a:custGeom>
              <a:avLst/>
              <a:gdLst/>
              <a:ahLst/>
              <a:cxnLst/>
              <a:rect l="l" t="t" r="r" b="b"/>
              <a:pathLst>
                <a:path w="20185" h="12238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95"/>
            <p:cNvSpPr/>
            <p:nvPr/>
          </p:nvSpPr>
          <p:spPr>
            <a:xfrm>
              <a:off x="1149275" y="1552368"/>
              <a:ext cx="20482" cy="183233"/>
            </a:xfrm>
            <a:custGeom>
              <a:avLst/>
              <a:gdLst/>
              <a:ahLst/>
              <a:cxnLst/>
              <a:rect l="l" t="t" r="r" b="b"/>
              <a:pathLst>
                <a:path w="1368" h="12238" extrusionOk="0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95"/>
            <p:cNvSpPr/>
            <p:nvPr/>
          </p:nvSpPr>
          <p:spPr>
            <a:xfrm>
              <a:off x="847400" y="1524984"/>
              <a:ext cx="342496" cy="37476"/>
            </a:xfrm>
            <a:custGeom>
              <a:avLst/>
              <a:gdLst/>
              <a:ahLst/>
              <a:cxnLst/>
              <a:rect l="l" t="t" r="r" b="b"/>
              <a:pathLst>
                <a:path w="22875" h="2503" extrusionOk="0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95"/>
            <p:cNvSpPr/>
            <p:nvPr/>
          </p:nvSpPr>
          <p:spPr>
            <a:xfrm>
              <a:off x="950964" y="1790042"/>
              <a:ext cx="135366" cy="31487"/>
            </a:xfrm>
            <a:custGeom>
              <a:avLst/>
              <a:gdLst/>
              <a:ahLst/>
              <a:cxnLst/>
              <a:rect l="l" t="t" r="r" b="b"/>
              <a:pathLst>
                <a:path w="9041" h="2103" extrusionOk="0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95"/>
            <p:cNvSpPr/>
            <p:nvPr/>
          </p:nvSpPr>
          <p:spPr>
            <a:xfrm>
              <a:off x="911931" y="1752581"/>
              <a:ext cx="82798" cy="92560"/>
            </a:xfrm>
            <a:custGeom>
              <a:avLst/>
              <a:gdLst/>
              <a:ahLst/>
              <a:cxnLst/>
              <a:rect l="l" t="t" r="r" b="b"/>
              <a:pathLst>
                <a:path w="5530" h="6182" extrusionOk="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95"/>
            <p:cNvSpPr/>
            <p:nvPr/>
          </p:nvSpPr>
          <p:spPr>
            <a:xfrm>
              <a:off x="1041623" y="1752850"/>
              <a:ext cx="83741" cy="92290"/>
            </a:xfrm>
            <a:custGeom>
              <a:avLst/>
              <a:gdLst/>
              <a:ahLst/>
              <a:cxnLst/>
              <a:rect l="l" t="t" r="r" b="b"/>
              <a:pathLst>
                <a:path w="5593" h="6164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95"/>
            <p:cNvSpPr/>
            <p:nvPr/>
          </p:nvSpPr>
          <p:spPr>
            <a:xfrm>
              <a:off x="949392" y="1752850"/>
              <a:ext cx="46535" cy="20198"/>
            </a:xfrm>
            <a:custGeom>
              <a:avLst/>
              <a:gdLst/>
              <a:ahLst/>
              <a:cxnLst/>
              <a:rect l="l" t="t" r="r" b="b"/>
              <a:pathLst>
                <a:path w="3108" h="1349" extrusionOk="0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95"/>
            <p:cNvSpPr/>
            <p:nvPr/>
          </p:nvSpPr>
          <p:spPr>
            <a:xfrm>
              <a:off x="1041623" y="1752850"/>
              <a:ext cx="46280" cy="20198"/>
            </a:xfrm>
            <a:custGeom>
              <a:avLst/>
              <a:gdLst/>
              <a:ahLst/>
              <a:cxnLst/>
              <a:rect l="l" t="t" r="r" b="b"/>
              <a:pathLst>
                <a:path w="3091" h="1349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95"/>
            <p:cNvSpPr/>
            <p:nvPr/>
          </p:nvSpPr>
          <p:spPr>
            <a:xfrm>
              <a:off x="847400" y="1725510"/>
              <a:ext cx="342496" cy="37162"/>
            </a:xfrm>
            <a:custGeom>
              <a:avLst/>
              <a:gdLst/>
              <a:ahLst/>
              <a:cxnLst/>
              <a:rect l="l" t="t" r="r" b="b"/>
              <a:pathLst>
                <a:path w="22875" h="2482" extrusionOk="0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95"/>
            <p:cNvSpPr/>
            <p:nvPr/>
          </p:nvSpPr>
          <p:spPr>
            <a:xfrm>
              <a:off x="1168799" y="1524984"/>
              <a:ext cx="21096" cy="37476"/>
            </a:xfrm>
            <a:custGeom>
              <a:avLst/>
              <a:gdLst/>
              <a:ahLst/>
              <a:cxnLst/>
              <a:rect l="l" t="t" r="r" b="b"/>
              <a:pathLst>
                <a:path w="1409" h="2503" extrusionOk="0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95"/>
            <p:cNvSpPr/>
            <p:nvPr/>
          </p:nvSpPr>
          <p:spPr>
            <a:xfrm>
              <a:off x="1168799" y="1725510"/>
              <a:ext cx="21096" cy="37162"/>
            </a:xfrm>
            <a:custGeom>
              <a:avLst/>
              <a:gdLst/>
              <a:ahLst/>
              <a:cxnLst/>
              <a:rect l="l" t="t" r="r" b="b"/>
              <a:pathLst>
                <a:path w="1409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95"/>
            <p:cNvSpPr/>
            <p:nvPr/>
          </p:nvSpPr>
          <p:spPr>
            <a:xfrm>
              <a:off x="1046339" y="1601703"/>
              <a:ext cx="47418" cy="50787"/>
            </a:xfrm>
            <a:custGeom>
              <a:avLst/>
              <a:gdLst/>
              <a:ahLst/>
              <a:cxnLst/>
              <a:rect l="l" t="t" r="r" b="b"/>
              <a:pathLst>
                <a:path w="3167" h="3392" extrusionOk="0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95"/>
            <p:cNvSpPr/>
            <p:nvPr/>
          </p:nvSpPr>
          <p:spPr>
            <a:xfrm>
              <a:off x="990567" y="1630091"/>
              <a:ext cx="48556" cy="29331"/>
            </a:xfrm>
            <a:custGeom>
              <a:avLst/>
              <a:gdLst/>
              <a:ahLst/>
              <a:cxnLst/>
              <a:rect l="l" t="t" r="r" b="b"/>
              <a:pathLst>
                <a:path w="3243" h="1959" extrusionOk="0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95"/>
            <p:cNvSpPr/>
            <p:nvPr/>
          </p:nvSpPr>
          <p:spPr>
            <a:xfrm>
              <a:off x="940573" y="1633983"/>
              <a:ext cx="44543" cy="51565"/>
            </a:xfrm>
            <a:custGeom>
              <a:avLst/>
              <a:gdLst/>
              <a:ahLst/>
              <a:cxnLst/>
              <a:rect l="l" t="t" r="r" b="b"/>
              <a:pathLst>
                <a:path w="2975" h="3444" extrusionOk="0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95"/>
            <p:cNvSpPr/>
            <p:nvPr/>
          </p:nvSpPr>
          <p:spPr>
            <a:xfrm>
              <a:off x="912560" y="1673256"/>
              <a:ext cx="45966" cy="39408"/>
            </a:xfrm>
            <a:custGeom>
              <a:avLst/>
              <a:gdLst/>
              <a:ahLst/>
              <a:cxnLst/>
              <a:rect l="l" t="t" r="r" b="b"/>
              <a:pathLst>
                <a:path w="3070" h="2632" extrusionOk="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95"/>
            <p:cNvSpPr/>
            <p:nvPr/>
          </p:nvSpPr>
          <p:spPr>
            <a:xfrm>
              <a:off x="960502" y="1606823"/>
              <a:ext cx="45876" cy="39318"/>
            </a:xfrm>
            <a:custGeom>
              <a:avLst/>
              <a:gdLst/>
              <a:ahLst/>
              <a:cxnLst/>
              <a:rect l="l" t="t" r="r" b="b"/>
              <a:pathLst>
                <a:path w="3064" h="2626" extrusionOk="0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95"/>
            <p:cNvSpPr/>
            <p:nvPr/>
          </p:nvSpPr>
          <p:spPr>
            <a:xfrm>
              <a:off x="1019269" y="1640197"/>
              <a:ext cx="45981" cy="39423"/>
            </a:xfrm>
            <a:custGeom>
              <a:avLst/>
              <a:gdLst/>
              <a:ahLst/>
              <a:cxnLst/>
              <a:rect l="l" t="t" r="r" b="b"/>
              <a:pathLst>
                <a:path w="3071" h="2633" extrusionOk="0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95"/>
            <p:cNvSpPr/>
            <p:nvPr/>
          </p:nvSpPr>
          <p:spPr>
            <a:xfrm>
              <a:off x="1067750" y="1575037"/>
              <a:ext cx="46280" cy="39318"/>
            </a:xfrm>
            <a:custGeom>
              <a:avLst/>
              <a:gdLst/>
              <a:ahLst/>
              <a:cxnLst/>
              <a:rect l="l" t="t" r="r" b="b"/>
              <a:pathLst>
                <a:path w="3091" h="2626" extrusionOk="0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95"/>
          <p:cNvGrpSpPr/>
          <p:nvPr/>
        </p:nvGrpSpPr>
        <p:grpSpPr>
          <a:xfrm>
            <a:off x="1338026" y="2729929"/>
            <a:ext cx="280495" cy="361077"/>
            <a:chOff x="1329963" y="2899669"/>
            <a:chExt cx="280495" cy="361077"/>
          </a:xfrm>
        </p:grpSpPr>
        <p:sp>
          <p:nvSpPr>
            <p:cNvPr id="11224" name="Google Shape;11224;p95"/>
            <p:cNvSpPr/>
            <p:nvPr/>
          </p:nvSpPr>
          <p:spPr>
            <a:xfrm>
              <a:off x="1329963" y="2899669"/>
              <a:ext cx="280495" cy="361077"/>
            </a:xfrm>
            <a:custGeom>
              <a:avLst/>
              <a:gdLst/>
              <a:ahLst/>
              <a:cxnLst/>
              <a:rect l="l" t="t" r="r" b="b"/>
              <a:pathLst>
                <a:path w="18734" h="24116" extrusionOk="0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95"/>
            <p:cNvSpPr/>
            <p:nvPr/>
          </p:nvSpPr>
          <p:spPr>
            <a:xfrm>
              <a:off x="1537722" y="2899669"/>
              <a:ext cx="72736" cy="361077"/>
            </a:xfrm>
            <a:custGeom>
              <a:avLst/>
              <a:gdLst/>
              <a:ahLst/>
              <a:cxnLst/>
              <a:rect l="l" t="t" r="r" b="b"/>
              <a:pathLst>
                <a:path w="4858" h="24116" extrusionOk="0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95"/>
            <p:cNvSpPr/>
            <p:nvPr/>
          </p:nvSpPr>
          <p:spPr>
            <a:xfrm>
              <a:off x="1402685" y="3004806"/>
              <a:ext cx="135052" cy="255940"/>
            </a:xfrm>
            <a:custGeom>
              <a:avLst/>
              <a:gdLst/>
              <a:ahLst/>
              <a:cxnLst/>
              <a:rect l="l" t="t" r="r" b="b"/>
              <a:pathLst>
                <a:path w="9020" h="17094" extrusionOk="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95"/>
            <p:cNvSpPr/>
            <p:nvPr/>
          </p:nvSpPr>
          <p:spPr>
            <a:xfrm>
              <a:off x="1459655" y="3004806"/>
              <a:ext cx="57315" cy="255940"/>
            </a:xfrm>
            <a:custGeom>
              <a:avLst/>
              <a:gdLst/>
              <a:ahLst/>
              <a:cxnLst/>
              <a:rect l="l" t="t" r="r" b="b"/>
              <a:pathLst>
                <a:path w="3828" h="17094" extrusionOk="0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95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95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95"/>
            <p:cNvSpPr/>
            <p:nvPr/>
          </p:nvSpPr>
          <p:spPr>
            <a:xfrm>
              <a:off x="1425024" y="3119390"/>
              <a:ext cx="31502" cy="26906"/>
            </a:xfrm>
            <a:custGeom>
              <a:avLst/>
              <a:gdLst/>
              <a:ahLst/>
              <a:cxnLst/>
              <a:rect l="l" t="t" r="r" b="b"/>
              <a:pathLst>
                <a:path w="2104" h="1797" extrusionOk="0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1" name="Google Shape;11231;p95"/>
          <p:cNvGrpSpPr/>
          <p:nvPr/>
        </p:nvGrpSpPr>
        <p:grpSpPr>
          <a:xfrm>
            <a:off x="945492" y="3631169"/>
            <a:ext cx="195496" cy="343439"/>
            <a:chOff x="937429" y="3800908"/>
            <a:chExt cx="195496" cy="343439"/>
          </a:xfrm>
        </p:grpSpPr>
        <p:sp>
          <p:nvSpPr>
            <p:cNvPr id="11232" name="Google Shape;11232;p95"/>
            <p:cNvSpPr/>
            <p:nvPr/>
          </p:nvSpPr>
          <p:spPr>
            <a:xfrm>
              <a:off x="1010450" y="3957356"/>
              <a:ext cx="49439" cy="88473"/>
            </a:xfrm>
            <a:custGeom>
              <a:avLst/>
              <a:gdLst/>
              <a:ahLst/>
              <a:cxnLst/>
              <a:rect l="l" t="t" r="r" b="b"/>
              <a:pathLst>
                <a:path w="3302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95"/>
            <p:cNvSpPr/>
            <p:nvPr/>
          </p:nvSpPr>
          <p:spPr>
            <a:xfrm>
              <a:off x="1035005" y="3957356"/>
              <a:ext cx="24570" cy="88473"/>
            </a:xfrm>
            <a:custGeom>
              <a:avLst/>
              <a:gdLst/>
              <a:ahLst/>
              <a:cxnLst/>
              <a:rect l="l" t="t" r="r" b="b"/>
              <a:pathLst>
                <a:path w="1641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95"/>
            <p:cNvSpPr/>
            <p:nvPr/>
          </p:nvSpPr>
          <p:spPr>
            <a:xfrm>
              <a:off x="967015" y="3818845"/>
              <a:ext cx="136325" cy="164653"/>
            </a:xfrm>
            <a:custGeom>
              <a:avLst/>
              <a:gdLst/>
              <a:ahLst/>
              <a:cxnLst/>
              <a:rect l="l" t="t" r="r" b="b"/>
              <a:pathLst>
                <a:path w="9105" h="10997" extrusionOk="0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95"/>
            <p:cNvSpPr/>
            <p:nvPr/>
          </p:nvSpPr>
          <p:spPr>
            <a:xfrm>
              <a:off x="986225" y="3818845"/>
              <a:ext cx="117115" cy="146925"/>
            </a:xfrm>
            <a:custGeom>
              <a:avLst/>
              <a:gdLst/>
              <a:ahLst/>
              <a:cxnLst/>
              <a:rect l="l" t="t" r="r" b="b"/>
              <a:pathLst>
                <a:path w="7822" h="9813" extrusionOk="0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95"/>
            <p:cNvSpPr/>
            <p:nvPr/>
          </p:nvSpPr>
          <p:spPr>
            <a:xfrm>
              <a:off x="937429" y="3800908"/>
              <a:ext cx="195496" cy="37776"/>
            </a:xfrm>
            <a:custGeom>
              <a:avLst/>
              <a:gdLst/>
              <a:ahLst/>
              <a:cxnLst/>
              <a:rect l="l" t="t" r="r" b="b"/>
              <a:pathLst>
                <a:path w="1305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95"/>
            <p:cNvSpPr/>
            <p:nvPr/>
          </p:nvSpPr>
          <p:spPr>
            <a:xfrm>
              <a:off x="961984" y="3800908"/>
              <a:ext cx="170941" cy="37776"/>
            </a:xfrm>
            <a:custGeom>
              <a:avLst/>
              <a:gdLst/>
              <a:ahLst/>
              <a:cxnLst/>
              <a:rect l="l" t="t" r="r" b="b"/>
              <a:pathLst>
                <a:path w="1141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95"/>
            <p:cNvSpPr/>
            <p:nvPr/>
          </p:nvSpPr>
          <p:spPr>
            <a:xfrm>
              <a:off x="988740" y="3858987"/>
              <a:ext cx="92560" cy="85493"/>
            </a:xfrm>
            <a:custGeom>
              <a:avLst/>
              <a:gdLst/>
              <a:ahLst/>
              <a:cxnLst/>
              <a:rect l="l" t="t" r="r" b="b"/>
              <a:pathLst>
                <a:path w="6182" h="5710" extrusionOk="0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95"/>
            <p:cNvSpPr/>
            <p:nvPr/>
          </p:nvSpPr>
          <p:spPr>
            <a:xfrm>
              <a:off x="988426" y="4031320"/>
              <a:ext cx="93818" cy="37162"/>
            </a:xfrm>
            <a:custGeom>
              <a:avLst/>
              <a:gdLst/>
              <a:ahLst/>
              <a:cxnLst/>
              <a:rect l="l" t="t" r="r" b="b"/>
              <a:pathLst>
                <a:path w="6266" h="2482" extrusionOk="0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95"/>
            <p:cNvSpPr/>
            <p:nvPr/>
          </p:nvSpPr>
          <p:spPr>
            <a:xfrm>
              <a:off x="967015" y="4057762"/>
              <a:ext cx="136325" cy="38734"/>
            </a:xfrm>
            <a:custGeom>
              <a:avLst/>
              <a:gdLst/>
              <a:ahLst/>
              <a:cxnLst/>
              <a:rect l="l" t="t" r="r" b="b"/>
              <a:pathLst>
                <a:path w="9105" h="2587" extrusionOk="0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95"/>
            <p:cNvSpPr/>
            <p:nvPr/>
          </p:nvSpPr>
          <p:spPr>
            <a:xfrm>
              <a:off x="937429" y="4076971"/>
              <a:ext cx="195496" cy="67376"/>
            </a:xfrm>
            <a:custGeom>
              <a:avLst/>
              <a:gdLst/>
              <a:ahLst/>
              <a:cxnLst/>
              <a:rect l="l" t="t" r="r" b="b"/>
              <a:pathLst>
                <a:path w="13057" h="4500" extrusionOk="0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95"/>
            <p:cNvSpPr/>
            <p:nvPr/>
          </p:nvSpPr>
          <p:spPr>
            <a:xfrm>
              <a:off x="961984" y="4076971"/>
              <a:ext cx="170941" cy="67376"/>
            </a:xfrm>
            <a:custGeom>
              <a:avLst/>
              <a:gdLst/>
              <a:ahLst/>
              <a:cxnLst/>
              <a:rect l="l" t="t" r="r" b="b"/>
              <a:pathLst>
                <a:path w="11417" h="4500" extrusionOk="0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95"/>
            <p:cNvSpPr/>
            <p:nvPr/>
          </p:nvSpPr>
          <p:spPr>
            <a:xfrm>
              <a:off x="992513" y="4093336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95"/>
            <p:cNvSpPr/>
            <p:nvPr/>
          </p:nvSpPr>
          <p:spPr>
            <a:xfrm>
              <a:off x="992513" y="4116319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5" name="Google Shape;11245;p95"/>
          <p:cNvGrpSpPr/>
          <p:nvPr/>
        </p:nvGrpSpPr>
        <p:grpSpPr>
          <a:xfrm>
            <a:off x="2695722" y="3640916"/>
            <a:ext cx="365164" cy="342511"/>
            <a:chOff x="2611459" y="3810655"/>
            <a:chExt cx="365164" cy="342511"/>
          </a:xfrm>
        </p:grpSpPr>
        <p:sp>
          <p:nvSpPr>
            <p:cNvPr id="11246" name="Google Shape;11246;p95"/>
            <p:cNvSpPr/>
            <p:nvPr/>
          </p:nvSpPr>
          <p:spPr>
            <a:xfrm>
              <a:off x="2901073" y="3962941"/>
              <a:ext cx="56042" cy="160640"/>
            </a:xfrm>
            <a:custGeom>
              <a:avLst/>
              <a:gdLst/>
              <a:ahLst/>
              <a:cxnLst/>
              <a:rect l="l" t="t" r="r" b="b"/>
              <a:pathLst>
                <a:path w="3743" h="10729" extrusionOk="0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95"/>
            <p:cNvSpPr/>
            <p:nvPr/>
          </p:nvSpPr>
          <p:spPr>
            <a:xfrm>
              <a:off x="2879976" y="4089249"/>
              <a:ext cx="39677" cy="54470"/>
            </a:xfrm>
            <a:custGeom>
              <a:avLst/>
              <a:gdLst/>
              <a:ahLst/>
              <a:cxnLst/>
              <a:rect l="l" t="t" r="r" b="b"/>
              <a:pathLst>
                <a:path w="2650" h="3638" extrusionOk="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95"/>
            <p:cNvSpPr/>
            <p:nvPr/>
          </p:nvSpPr>
          <p:spPr>
            <a:xfrm>
              <a:off x="2901073" y="4089249"/>
              <a:ext cx="18581" cy="54470"/>
            </a:xfrm>
            <a:custGeom>
              <a:avLst/>
              <a:gdLst/>
              <a:ahLst/>
              <a:cxnLst/>
              <a:rect l="l" t="t" r="r" b="b"/>
              <a:pathLst>
                <a:path w="1241" h="3638" extrusionOk="0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95"/>
            <p:cNvSpPr/>
            <p:nvPr/>
          </p:nvSpPr>
          <p:spPr>
            <a:xfrm>
              <a:off x="2622479" y="4021573"/>
              <a:ext cx="269475" cy="131593"/>
            </a:xfrm>
            <a:custGeom>
              <a:avLst/>
              <a:gdLst/>
              <a:ahLst/>
              <a:cxnLst/>
              <a:rect l="l" t="t" r="r" b="b"/>
              <a:pathLst>
                <a:path w="17998" h="8789" extrusionOk="0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95"/>
            <p:cNvSpPr/>
            <p:nvPr/>
          </p:nvSpPr>
          <p:spPr>
            <a:xfrm>
              <a:off x="2642947" y="4021573"/>
              <a:ext cx="248693" cy="131279"/>
            </a:xfrm>
            <a:custGeom>
              <a:avLst/>
              <a:gdLst/>
              <a:ahLst/>
              <a:cxnLst/>
              <a:rect l="l" t="t" r="r" b="b"/>
              <a:pathLst>
                <a:path w="16610" h="8768" extrusionOk="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95"/>
            <p:cNvSpPr/>
            <p:nvPr/>
          </p:nvSpPr>
          <p:spPr>
            <a:xfrm>
              <a:off x="2921525" y="3936889"/>
              <a:ext cx="52898" cy="45352"/>
            </a:xfrm>
            <a:custGeom>
              <a:avLst/>
              <a:gdLst/>
              <a:ahLst/>
              <a:cxnLst/>
              <a:rect l="l" t="t" r="r" b="b"/>
              <a:pathLst>
                <a:path w="3533" h="3029" extrusionOk="0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95"/>
            <p:cNvSpPr/>
            <p:nvPr/>
          </p:nvSpPr>
          <p:spPr>
            <a:xfrm>
              <a:off x="2942621" y="3936889"/>
              <a:ext cx="34003" cy="45307"/>
            </a:xfrm>
            <a:custGeom>
              <a:avLst/>
              <a:gdLst/>
              <a:ahLst/>
              <a:cxnLst/>
              <a:rect l="l" t="t" r="r" b="b"/>
              <a:pathLst>
                <a:path w="2271" h="3026" extrusionOk="0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95"/>
            <p:cNvSpPr/>
            <p:nvPr/>
          </p:nvSpPr>
          <p:spPr>
            <a:xfrm>
              <a:off x="2611459" y="3810655"/>
              <a:ext cx="295288" cy="284163"/>
            </a:xfrm>
            <a:custGeom>
              <a:avLst/>
              <a:gdLst/>
              <a:ahLst/>
              <a:cxnLst/>
              <a:rect l="l" t="t" r="r" b="b"/>
              <a:pathLst>
                <a:path w="19722" h="18979" extrusionOk="0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95"/>
            <p:cNvSpPr/>
            <p:nvPr/>
          </p:nvSpPr>
          <p:spPr>
            <a:xfrm>
              <a:off x="2744924" y="3810655"/>
              <a:ext cx="166854" cy="284313"/>
            </a:xfrm>
            <a:custGeom>
              <a:avLst/>
              <a:gdLst/>
              <a:ahLst/>
              <a:cxnLst/>
              <a:rect l="l" t="t" r="r" b="b"/>
              <a:pathLst>
                <a:path w="11144" h="18989" extrusionOk="0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95"/>
            <p:cNvSpPr/>
            <p:nvPr/>
          </p:nvSpPr>
          <p:spPr>
            <a:xfrm>
              <a:off x="2722900" y="3921467"/>
              <a:ext cx="73036" cy="62540"/>
            </a:xfrm>
            <a:custGeom>
              <a:avLst/>
              <a:gdLst/>
              <a:ahLst/>
              <a:cxnLst/>
              <a:rect l="l" t="t" r="r" b="b"/>
              <a:pathLst>
                <a:path w="4878" h="4177" extrusionOk="0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95"/>
            <p:cNvSpPr/>
            <p:nvPr/>
          </p:nvSpPr>
          <p:spPr>
            <a:xfrm>
              <a:off x="2752800" y="3921467"/>
              <a:ext cx="46295" cy="62540"/>
            </a:xfrm>
            <a:custGeom>
              <a:avLst/>
              <a:gdLst/>
              <a:ahLst/>
              <a:cxnLst/>
              <a:rect l="l" t="t" r="r" b="b"/>
              <a:pathLst>
                <a:path w="3092" h="4177" extrusionOk="0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7" name="Google Shape;11257;p95"/>
          <p:cNvGrpSpPr/>
          <p:nvPr/>
        </p:nvGrpSpPr>
        <p:grpSpPr>
          <a:xfrm>
            <a:off x="3960519" y="1354540"/>
            <a:ext cx="370195" cy="300154"/>
            <a:chOff x="3952456" y="1524280"/>
            <a:chExt cx="370195" cy="300154"/>
          </a:xfrm>
        </p:grpSpPr>
        <p:sp>
          <p:nvSpPr>
            <p:cNvPr id="11258" name="Google Shape;11258;p95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95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95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95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95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95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4" name="Google Shape;11264;p95"/>
          <p:cNvSpPr txBox="1"/>
          <p:nvPr/>
        </p:nvSpPr>
        <p:spPr>
          <a:xfrm>
            <a:off x="849675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Educational Icons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1265" name="Google Shape;11265;p95"/>
          <p:cNvSpPr txBox="1"/>
          <p:nvPr/>
        </p:nvSpPr>
        <p:spPr>
          <a:xfrm>
            <a:off x="4858400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Medical Icons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0" name="Google Shape;11270;p96"/>
          <p:cNvGrpSpPr/>
          <p:nvPr/>
        </p:nvGrpSpPr>
        <p:grpSpPr>
          <a:xfrm>
            <a:off x="894207" y="1345785"/>
            <a:ext cx="257112" cy="362808"/>
            <a:chOff x="908482" y="1502585"/>
            <a:chExt cx="257112" cy="362808"/>
          </a:xfrm>
        </p:grpSpPr>
        <p:sp>
          <p:nvSpPr>
            <p:cNvPr id="11271" name="Google Shape;11271;p96"/>
            <p:cNvSpPr/>
            <p:nvPr/>
          </p:nvSpPr>
          <p:spPr>
            <a:xfrm>
              <a:off x="908482" y="1526088"/>
              <a:ext cx="257112" cy="339305"/>
            </a:xfrm>
            <a:custGeom>
              <a:avLst/>
              <a:gdLst/>
              <a:ahLst/>
              <a:cxnLst/>
              <a:rect l="l" t="t" r="r" b="b"/>
              <a:pathLst>
                <a:path w="9791" h="1292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96"/>
            <p:cNvSpPr/>
            <p:nvPr/>
          </p:nvSpPr>
          <p:spPr>
            <a:xfrm>
              <a:off x="920036" y="1526088"/>
              <a:ext cx="234003" cy="315671"/>
            </a:xfrm>
            <a:custGeom>
              <a:avLst/>
              <a:gdLst/>
              <a:ahLst/>
              <a:cxnLst/>
              <a:rect l="l" t="t" r="r" b="b"/>
              <a:pathLst>
                <a:path w="8911" h="12021" extrusionOk="0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96"/>
            <p:cNvSpPr/>
            <p:nvPr/>
          </p:nvSpPr>
          <p:spPr>
            <a:xfrm>
              <a:off x="931853" y="1549459"/>
              <a:ext cx="210631" cy="280746"/>
            </a:xfrm>
            <a:custGeom>
              <a:avLst/>
              <a:gdLst/>
              <a:ahLst/>
              <a:cxnLst/>
              <a:rect l="l" t="t" r="r" b="b"/>
              <a:pathLst>
                <a:path w="8021" h="10691" extrusionOk="0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96"/>
            <p:cNvSpPr/>
            <p:nvPr/>
          </p:nvSpPr>
          <p:spPr>
            <a:xfrm>
              <a:off x="984373" y="1502585"/>
              <a:ext cx="105329" cy="52678"/>
            </a:xfrm>
            <a:custGeom>
              <a:avLst/>
              <a:gdLst/>
              <a:ahLst/>
              <a:cxnLst/>
              <a:rect l="l" t="t" r="r" b="b"/>
              <a:pathLst>
                <a:path w="4011" h="2006" extrusionOk="0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96"/>
            <p:cNvSpPr/>
            <p:nvPr/>
          </p:nvSpPr>
          <p:spPr>
            <a:xfrm>
              <a:off x="964022" y="1663559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96"/>
            <p:cNvSpPr/>
            <p:nvPr/>
          </p:nvSpPr>
          <p:spPr>
            <a:xfrm>
              <a:off x="964022" y="1716079"/>
              <a:ext cx="29175" cy="29437"/>
            </a:xfrm>
            <a:custGeom>
              <a:avLst/>
              <a:gdLst/>
              <a:ahLst/>
              <a:cxnLst/>
              <a:rect l="l" t="t" r="r" b="b"/>
              <a:pathLst>
                <a:path w="1111" h="1121" extrusionOk="0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96"/>
            <p:cNvSpPr/>
            <p:nvPr/>
          </p:nvSpPr>
          <p:spPr>
            <a:xfrm>
              <a:off x="964022" y="1768862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96"/>
            <p:cNvSpPr/>
            <p:nvPr/>
          </p:nvSpPr>
          <p:spPr>
            <a:xfrm>
              <a:off x="1005985" y="1660539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96"/>
            <p:cNvSpPr/>
            <p:nvPr/>
          </p:nvSpPr>
          <p:spPr>
            <a:xfrm>
              <a:off x="1005985" y="1683910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96"/>
            <p:cNvSpPr/>
            <p:nvPr/>
          </p:nvSpPr>
          <p:spPr>
            <a:xfrm>
              <a:off x="1005985" y="1713322"/>
              <a:ext cx="68145" cy="11581"/>
            </a:xfrm>
            <a:custGeom>
              <a:avLst/>
              <a:gdLst/>
              <a:ahLst/>
              <a:cxnLst/>
              <a:rect l="l" t="t" r="r" b="b"/>
              <a:pathLst>
                <a:path w="259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96"/>
            <p:cNvSpPr/>
            <p:nvPr/>
          </p:nvSpPr>
          <p:spPr>
            <a:xfrm>
              <a:off x="1005985" y="1736693"/>
              <a:ext cx="109110" cy="11581"/>
            </a:xfrm>
            <a:custGeom>
              <a:avLst/>
              <a:gdLst/>
              <a:ahLst/>
              <a:cxnLst/>
              <a:rect l="l" t="t" r="r" b="b"/>
              <a:pathLst>
                <a:path w="415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96"/>
            <p:cNvSpPr/>
            <p:nvPr/>
          </p:nvSpPr>
          <p:spPr>
            <a:xfrm>
              <a:off x="1005985" y="1765842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96"/>
            <p:cNvSpPr/>
            <p:nvPr/>
          </p:nvSpPr>
          <p:spPr>
            <a:xfrm>
              <a:off x="1005985" y="1789213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96"/>
            <p:cNvSpPr/>
            <p:nvPr/>
          </p:nvSpPr>
          <p:spPr>
            <a:xfrm>
              <a:off x="1005985" y="1572831"/>
              <a:ext cx="103333" cy="11843"/>
            </a:xfrm>
            <a:custGeom>
              <a:avLst/>
              <a:gdLst/>
              <a:ahLst/>
              <a:cxnLst/>
              <a:rect l="l" t="t" r="r" b="b"/>
              <a:pathLst>
                <a:path w="39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96"/>
            <p:cNvSpPr/>
            <p:nvPr/>
          </p:nvSpPr>
          <p:spPr>
            <a:xfrm>
              <a:off x="959243" y="1625613"/>
              <a:ext cx="155853" cy="11581"/>
            </a:xfrm>
            <a:custGeom>
              <a:avLst/>
              <a:gdLst/>
              <a:ahLst/>
              <a:cxnLst/>
              <a:rect l="l" t="t" r="r" b="b"/>
              <a:pathLst>
                <a:path w="593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96"/>
            <p:cNvSpPr/>
            <p:nvPr/>
          </p:nvSpPr>
          <p:spPr>
            <a:xfrm>
              <a:off x="1005985" y="1596202"/>
              <a:ext cx="27179" cy="11843"/>
            </a:xfrm>
            <a:custGeom>
              <a:avLst/>
              <a:gdLst/>
              <a:ahLst/>
              <a:cxnLst/>
              <a:rect l="l" t="t" r="r" b="b"/>
              <a:pathLst>
                <a:path w="10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96"/>
            <p:cNvSpPr/>
            <p:nvPr/>
          </p:nvSpPr>
          <p:spPr>
            <a:xfrm>
              <a:off x="1040911" y="1596202"/>
              <a:ext cx="38996" cy="11843"/>
            </a:xfrm>
            <a:custGeom>
              <a:avLst/>
              <a:gdLst/>
              <a:ahLst/>
              <a:cxnLst/>
              <a:rect l="l" t="t" r="r" b="b"/>
              <a:pathLst>
                <a:path w="1485" h="451" extrusionOk="0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96"/>
            <p:cNvSpPr/>
            <p:nvPr/>
          </p:nvSpPr>
          <p:spPr>
            <a:xfrm>
              <a:off x="961002" y="1572831"/>
              <a:ext cx="35215" cy="35215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96"/>
            <p:cNvSpPr/>
            <p:nvPr/>
          </p:nvSpPr>
          <p:spPr>
            <a:xfrm>
              <a:off x="984373" y="1543682"/>
              <a:ext cx="105329" cy="11581"/>
            </a:xfrm>
            <a:custGeom>
              <a:avLst/>
              <a:gdLst/>
              <a:ahLst/>
              <a:cxnLst/>
              <a:rect l="l" t="t" r="r" b="b"/>
              <a:pathLst>
                <a:path w="4011" h="441" extrusionOk="0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96"/>
            <p:cNvSpPr/>
            <p:nvPr/>
          </p:nvSpPr>
          <p:spPr>
            <a:xfrm>
              <a:off x="969799" y="1581628"/>
              <a:ext cx="17620" cy="17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1" name="Google Shape;11291;p96"/>
          <p:cNvGrpSpPr/>
          <p:nvPr/>
        </p:nvGrpSpPr>
        <p:grpSpPr>
          <a:xfrm>
            <a:off x="1289262" y="1345916"/>
            <a:ext cx="362939" cy="362677"/>
            <a:chOff x="1303537" y="1502716"/>
            <a:chExt cx="362939" cy="362677"/>
          </a:xfrm>
        </p:grpSpPr>
        <p:sp>
          <p:nvSpPr>
            <p:cNvPr id="11292" name="Google Shape;11292;p96"/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96"/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96"/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96"/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96"/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96"/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96"/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96"/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96"/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96"/>
            <p:cNvSpPr/>
            <p:nvPr/>
          </p:nvSpPr>
          <p:spPr>
            <a:xfrm>
              <a:off x="1303537" y="1502716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96"/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3" name="Google Shape;11303;p96"/>
          <p:cNvGrpSpPr/>
          <p:nvPr/>
        </p:nvGrpSpPr>
        <p:grpSpPr>
          <a:xfrm>
            <a:off x="1737626" y="1345916"/>
            <a:ext cx="362677" cy="362677"/>
            <a:chOff x="1751901" y="1502716"/>
            <a:chExt cx="362677" cy="362677"/>
          </a:xfrm>
        </p:grpSpPr>
        <p:sp>
          <p:nvSpPr>
            <p:cNvPr id="11304" name="Google Shape;11304;p96"/>
            <p:cNvSpPr/>
            <p:nvPr/>
          </p:nvSpPr>
          <p:spPr>
            <a:xfrm>
              <a:off x="1751901" y="1502716"/>
              <a:ext cx="362677" cy="362677"/>
            </a:xfrm>
            <a:custGeom>
              <a:avLst/>
              <a:gdLst/>
              <a:ahLst/>
              <a:cxnLst/>
              <a:rect l="l" t="t" r="r" b="b"/>
              <a:pathLst>
                <a:path w="13811" h="13811" extrusionOk="0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96"/>
            <p:cNvSpPr/>
            <p:nvPr/>
          </p:nvSpPr>
          <p:spPr>
            <a:xfrm>
              <a:off x="1779027" y="1529843"/>
              <a:ext cx="308397" cy="308397"/>
            </a:xfrm>
            <a:custGeom>
              <a:avLst/>
              <a:gdLst/>
              <a:ahLst/>
              <a:cxnLst/>
              <a:rect l="l" t="t" r="r" b="b"/>
              <a:pathLst>
                <a:path w="11744" h="11744" extrusionOk="0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96"/>
            <p:cNvSpPr/>
            <p:nvPr/>
          </p:nvSpPr>
          <p:spPr>
            <a:xfrm>
              <a:off x="1927816" y="1551035"/>
              <a:ext cx="10845" cy="138416"/>
            </a:xfrm>
            <a:custGeom>
              <a:avLst/>
              <a:gdLst/>
              <a:ahLst/>
              <a:cxnLst/>
              <a:rect l="l" t="t" r="r" b="b"/>
              <a:pathLst>
                <a:path w="413" h="5271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96"/>
            <p:cNvSpPr/>
            <p:nvPr/>
          </p:nvSpPr>
          <p:spPr>
            <a:xfrm>
              <a:off x="1925821" y="1678632"/>
              <a:ext cx="142014" cy="10819"/>
            </a:xfrm>
            <a:custGeom>
              <a:avLst/>
              <a:gdLst/>
              <a:ahLst/>
              <a:cxnLst/>
              <a:rect l="l" t="t" r="r" b="b"/>
              <a:pathLst>
                <a:path w="5408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96"/>
            <p:cNvSpPr/>
            <p:nvPr/>
          </p:nvSpPr>
          <p:spPr>
            <a:xfrm>
              <a:off x="1816999" y="1567789"/>
              <a:ext cx="288020" cy="270215"/>
            </a:xfrm>
            <a:custGeom>
              <a:avLst/>
              <a:gdLst/>
              <a:ahLst/>
              <a:cxnLst/>
              <a:rect l="l" t="t" r="r" b="b"/>
              <a:pathLst>
                <a:path w="10968" h="10290" extrusionOk="0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96"/>
            <p:cNvSpPr/>
            <p:nvPr/>
          </p:nvSpPr>
          <p:spPr>
            <a:xfrm>
              <a:off x="1798644" y="1678632"/>
              <a:ext cx="22400" cy="10819"/>
            </a:xfrm>
            <a:custGeom>
              <a:avLst/>
              <a:gdLst/>
              <a:ahLst/>
              <a:cxnLst/>
              <a:rect l="l" t="t" r="r" b="b"/>
              <a:pathLst>
                <a:path w="853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96"/>
            <p:cNvSpPr/>
            <p:nvPr/>
          </p:nvSpPr>
          <p:spPr>
            <a:xfrm>
              <a:off x="1927816" y="1798063"/>
              <a:ext cx="10845" cy="18828"/>
            </a:xfrm>
            <a:custGeom>
              <a:avLst/>
              <a:gdLst/>
              <a:ahLst/>
              <a:cxnLst/>
              <a:rect l="l" t="t" r="r" b="b"/>
              <a:pathLst>
                <a:path w="413" h="717" extrusionOk="0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96"/>
            <p:cNvSpPr/>
            <p:nvPr/>
          </p:nvSpPr>
          <p:spPr>
            <a:xfrm>
              <a:off x="1835486" y="1588508"/>
              <a:ext cx="20667" cy="16518"/>
            </a:xfrm>
            <a:custGeom>
              <a:avLst/>
              <a:gdLst/>
              <a:ahLst/>
              <a:cxnLst/>
              <a:rect l="l" t="t" r="r" b="b"/>
              <a:pathLst>
                <a:path w="787" h="629" extrusionOk="0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96"/>
            <p:cNvSpPr/>
            <p:nvPr/>
          </p:nvSpPr>
          <p:spPr>
            <a:xfrm>
              <a:off x="2009958" y="1763189"/>
              <a:ext cx="20667" cy="16491"/>
            </a:xfrm>
            <a:custGeom>
              <a:avLst/>
              <a:gdLst/>
              <a:ahLst/>
              <a:cxnLst/>
              <a:rect l="l" t="t" r="r" b="b"/>
              <a:pathLst>
                <a:path w="787" h="628" extrusionOk="0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96"/>
            <p:cNvSpPr/>
            <p:nvPr/>
          </p:nvSpPr>
          <p:spPr>
            <a:xfrm>
              <a:off x="2010247" y="1588193"/>
              <a:ext cx="21113" cy="16833"/>
            </a:xfrm>
            <a:custGeom>
              <a:avLst/>
              <a:gdLst/>
              <a:ahLst/>
              <a:cxnLst/>
              <a:rect l="l" t="t" r="r" b="b"/>
              <a:pathLst>
                <a:path w="804" h="641" extrusionOk="0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96"/>
            <p:cNvSpPr/>
            <p:nvPr/>
          </p:nvSpPr>
          <p:spPr>
            <a:xfrm>
              <a:off x="1835591" y="1762927"/>
              <a:ext cx="20719" cy="16754"/>
            </a:xfrm>
            <a:custGeom>
              <a:avLst/>
              <a:gdLst/>
              <a:ahLst/>
              <a:cxnLst/>
              <a:rect l="l" t="t" r="r" b="b"/>
              <a:pathLst>
                <a:path w="789" h="638" extrusionOk="0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96"/>
            <p:cNvSpPr/>
            <p:nvPr/>
          </p:nvSpPr>
          <p:spPr>
            <a:xfrm>
              <a:off x="1808018" y="1628581"/>
              <a:ext cx="22820" cy="14128"/>
            </a:xfrm>
            <a:custGeom>
              <a:avLst/>
              <a:gdLst/>
              <a:ahLst/>
              <a:cxnLst/>
              <a:rect l="l" t="t" r="r" b="b"/>
              <a:pathLst>
                <a:path w="869" h="538" extrusionOk="0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96"/>
            <p:cNvSpPr/>
            <p:nvPr/>
          </p:nvSpPr>
          <p:spPr>
            <a:xfrm>
              <a:off x="2035194" y="1725139"/>
              <a:ext cx="23004" cy="14102"/>
            </a:xfrm>
            <a:custGeom>
              <a:avLst/>
              <a:gdLst/>
              <a:ahLst/>
              <a:cxnLst/>
              <a:rect l="l" t="t" r="r" b="b"/>
              <a:pathLst>
                <a:path w="876" h="537" extrusionOk="0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96"/>
            <p:cNvSpPr/>
            <p:nvPr/>
          </p:nvSpPr>
          <p:spPr>
            <a:xfrm>
              <a:off x="1973299" y="1561276"/>
              <a:ext cx="16649" cy="18119"/>
            </a:xfrm>
            <a:custGeom>
              <a:avLst/>
              <a:gdLst/>
              <a:ahLst/>
              <a:cxnLst/>
              <a:rect l="l" t="t" r="r" b="b"/>
              <a:pathLst>
                <a:path w="634" h="690" extrusionOk="0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96"/>
            <p:cNvSpPr/>
            <p:nvPr/>
          </p:nvSpPr>
          <p:spPr>
            <a:xfrm>
              <a:off x="1876557" y="1788557"/>
              <a:ext cx="16623" cy="18277"/>
            </a:xfrm>
            <a:custGeom>
              <a:avLst/>
              <a:gdLst/>
              <a:ahLst/>
              <a:cxnLst/>
              <a:rect l="l" t="t" r="r" b="b"/>
              <a:pathLst>
                <a:path w="633" h="696" extrusionOk="0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96"/>
            <p:cNvSpPr/>
            <p:nvPr/>
          </p:nvSpPr>
          <p:spPr>
            <a:xfrm>
              <a:off x="1878710" y="1560541"/>
              <a:ext cx="15966" cy="18093"/>
            </a:xfrm>
            <a:custGeom>
              <a:avLst/>
              <a:gdLst/>
              <a:ahLst/>
              <a:cxnLst/>
              <a:rect l="l" t="t" r="r" b="b"/>
              <a:pathLst>
                <a:path w="608" h="689" extrusionOk="0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96"/>
            <p:cNvSpPr/>
            <p:nvPr/>
          </p:nvSpPr>
          <p:spPr>
            <a:xfrm>
              <a:off x="1971014" y="1789292"/>
              <a:ext cx="16386" cy="18277"/>
            </a:xfrm>
            <a:custGeom>
              <a:avLst/>
              <a:gdLst/>
              <a:ahLst/>
              <a:cxnLst/>
              <a:rect l="l" t="t" r="r" b="b"/>
              <a:pathLst>
                <a:path w="624" h="696" extrusionOk="0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96"/>
            <p:cNvSpPr/>
            <p:nvPr/>
          </p:nvSpPr>
          <p:spPr>
            <a:xfrm>
              <a:off x="2036375" y="1630734"/>
              <a:ext cx="22951" cy="13997"/>
            </a:xfrm>
            <a:custGeom>
              <a:avLst/>
              <a:gdLst/>
              <a:ahLst/>
              <a:cxnLst/>
              <a:rect l="l" t="t" r="r" b="b"/>
              <a:pathLst>
                <a:path w="874" h="533" extrusionOk="0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96"/>
            <p:cNvSpPr/>
            <p:nvPr/>
          </p:nvSpPr>
          <p:spPr>
            <a:xfrm>
              <a:off x="1807441" y="1723143"/>
              <a:ext cx="22846" cy="14075"/>
            </a:xfrm>
            <a:custGeom>
              <a:avLst/>
              <a:gdLst/>
              <a:ahLst/>
              <a:cxnLst/>
              <a:rect l="l" t="t" r="r" b="b"/>
              <a:pathLst>
                <a:path w="870" h="536" extrusionOk="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3" name="Google Shape;11323;p96"/>
          <p:cNvGrpSpPr/>
          <p:nvPr/>
        </p:nvGrpSpPr>
        <p:grpSpPr>
          <a:xfrm>
            <a:off x="3080903" y="1345916"/>
            <a:ext cx="334290" cy="362677"/>
            <a:chOff x="3095178" y="1502716"/>
            <a:chExt cx="334290" cy="362677"/>
          </a:xfrm>
        </p:grpSpPr>
        <p:sp>
          <p:nvSpPr>
            <p:cNvPr id="11324" name="Google Shape;11324;p96"/>
            <p:cNvSpPr/>
            <p:nvPr/>
          </p:nvSpPr>
          <p:spPr>
            <a:xfrm>
              <a:off x="3125351" y="1502716"/>
              <a:ext cx="304117" cy="304117"/>
            </a:xfrm>
            <a:custGeom>
              <a:avLst/>
              <a:gdLst/>
              <a:ahLst/>
              <a:cxnLst/>
              <a:rect l="l" t="t" r="r" b="b"/>
              <a:pathLst>
                <a:path w="11581" h="11581" extrusionOk="0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96"/>
            <p:cNvSpPr/>
            <p:nvPr/>
          </p:nvSpPr>
          <p:spPr>
            <a:xfrm>
              <a:off x="3095178" y="1505973"/>
              <a:ext cx="289306" cy="300887"/>
            </a:xfrm>
            <a:custGeom>
              <a:avLst/>
              <a:gdLst/>
              <a:ahLst/>
              <a:cxnLst/>
              <a:rect l="l" t="t" r="r" b="b"/>
              <a:pathLst>
                <a:path w="11017" h="11458" extrusionOk="0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96"/>
            <p:cNvSpPr/>
            <p:nvPr/>
          </p:nvSpPr>
          <p:spPr>
            <a:xfrm>
              <a:off x="3125351" y="1503215"/>
              <a:ext cx="303854" cy="303356"/>
            </a:xfrm>
            <a:custGeom>
              <a:avLst/>
              <a:gdLst/>
              <a:ahLst/>
              <a:cxnLst/>
              <a:rect l="l" t="t" r="r" b="b"/>
              <a:pathLst>
                <a:path w="11571" h="11552" extrusionOk="0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96"/>
            <p:cNvSpPr/>
            <p:nvPr/>
          </p:nvSpPr>
          <p:spPr>
            <a:xfrm>
              <a:off x="3125351" y="1505973"/>
              <a:ext cx="229224" cy="300598"/>
            </a:xfrm>
            <a:custGeom>
              <a:avLst/>
              <a:gdLst/>
              <a:ahLst/>
              <a:cxnLst/>
              <a:rect l="l" t="t" r="r" b="b"/>
              <a:pathLst>
                <a:path w="8729" h="11447" extrusionOk="0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96"/>
            <p:cNvSpPr/>
            <p:nvPr/>
          </p:nvSpPr>
          <p:spPr>
            <a:xfrm>
              <a:off x="3177871" y="1795253"/>
              <a:ext cx="198814" cy="70140"/>
            </a:xfrm>
            <a:custGeom>
              <a:avLst/>
              <a:gdLst/>
              <a:ahLst/>
              <a:cxnLst/>
              <a:rect l="l" t="t" r="r" b="b"/>
              <a:pathLst>
                <a:path w="7571" h="2671" extrusionOk="0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96"/>
            <p:cNvSpPr/>
            <p:nvPr/>
          </p:nvSpPr>
          <p:spPr>
            <a:xfrm>
              <a:off x="3265580" y="1818624"/>
              <a:ext cx="23398" cy="46769"/>
            </a:xfrm>
            <a:custGeom>
              <a:avLst/>
              <a:gdLst/>
              <a:ahLst/>
              <a:cxnLst/>
              <a:rect l="l" t="t" r="r" b="b"/>
              <a:pathLst>
                <a:path w="891" h="1781" extrusionOk="0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96"/>
            <p:cNvSpPr/>
            <p:nvPr/>
          </p:nvSpPr>
          <p:spPr>
            <a:xfrm>
              <a:off x="3267076" y="1806807"/>
              <a:ext cx="20378" cy="19879"/>
            </a:xfrm>
            <a:custGeom>
              <a:avLst/>
              <a:gdLst/>
              <a:ahLst/>
              <a:cxnLst/>
              <a:rect l="l" t="t" r="r" b="b"/>
              <a:pathLst>
                <a:path w="776" h="757" extrusionOk="0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96"/>
            <p:cNvSpPr/>
            <p:nvPr/>
          </p:nvSpPr>
          <p:spPr>
            <a:xfrm>
              <a:off x="3341734" y="1818861"/>
              <a:ext cx="34952" cy="46533"/>
            </a:xfrm>
            <a:custGeom>
              <a:avLst/>
              <a:gdLst/>
              <a:ahLst/>
              <a:cxnLst/>
              <a:rect l="l" t="t" r="r" b="b"/>
              <a:pathLst>
                <a:path w="1331" h="1772" extrusionOk="0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96"/>
            <p:cNvSpPr/>
            <p:nvPr/>
          </p:nvSpPr>
          <p:spPr>
            <a:xfrm>
              <a:off x="3213060" y="1614033"/>
              <a:ext cx="128700" cy="93538"/>
            </a:xfrm>
            <a:custGeom>
              <a:avLst/>
              <a:gdLst/>
              <a:ahLst/>
              <a:cxnLst/>
              <a:rect l="l" t="t" r="r" b="b"/>
              <a:pathLst>
                <a:path w="4901" h="3562" extrusionOk="0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96"/>
            <p:cNvSpPr/>
            <p:nvPr/>
          </p:nvSpPr>
          <p:spPr>
            <a:xfrm>
              <a:off x="3242208" y="1614033"/>
              <a:ext cx="99552" cy="93276"/>
            </a:xfrm>
            <a:custGeom>
              <a:avLst/>
              <a:gdLst/>
              <a:ahLst/>
              <a:cxnLst/>
              <a:rect l="l" t="t" r="r" b="b"/>
              <a:pathLst>
                <a:path w="3791" h="3552" extrusionOk="0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96"/>
            <p:cNvSpPr/>
            <p:nvPr/>
          </p:nvSpPr>
          <p:spPr>
            <a:xfrm>
              <a:off x="3242208" y="1754287"/>
              <a:ext cx="70140" cy="52546"/>
            </a:xfrm>
            <a:custGeom>
              <a:avLst/>
              <a:gdLst/>
              <a:ahLst/>
              <a:cxnLst/>
              <a:rect l="l" t="t" r="r" b="b"/>
              <a:pathLst>
                <a:path w="2671" h="2001" extrusionOk="0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96"/>
            <p:cNvSpPr/>
            <p:nvPr/>
          </p:nvSpPr>
          <p:spPr>
            <a:xfrm>
              <a:off x="3242208" y="1754287"/>
              <a:ext cx="70140" cy="29044"/>
            </a:xfrm>
            <a:custGeom>
              <a:avLst/>
              <a:gdLst/>
              <a:ahLst/>
              <a:cxnLst/>
              <a:rect l="l" t="t" r="r" b="b"/>
              <a:pathLst>
                <a:path w="2671" h="1106" extrusionOk="0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96"/>
            <p:cNvSpPr/>
            <p:nvPr/>
          </p:nvSpPr>
          <p:spPr>
            <a:xfrm>
              <a:off x="3230654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96"/>
            <p:cNvSpPr/>
            <p:nvPr/>
          </p:nvSpPr>
          <p:spPr>
            <a:xfrm>
              <a:off x="3277397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96"/>
            <p:cNvSpPr/>
            <p:nvPr/>
          </p:nvSpPr>
          <p:spPr>
            <a:xfrm>
              <a:off x="3218837" y="1661327"/>
              <a:ext cx="116883" cy="110318"/>
            </a:xfrm>
            <a:custGeom>
              <a:avLst/>
              <a:gdLst/>
              <a:ahLst/>
              <a:cxnLst/>
              <a:rect l="l" t="t" r="r" b="b"/>
              <a:pathLst>
                <a:path w="4451" h="4201" extrusionOk="0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96"/>
            <p:cNvSpPr/>
            <p:nvPr/>
          </p:nvSpPr>
          <p:spPr>
            <a:xfrm>
              <a:off x="3218837" y="1661327"/>
              <a:ext cx="105329" cy="110056"/>
            </a:xfrm>
            <a:custGeom>
              <a:avLst/>
              <a:gdLst/>
              <a:ahLst/>
              <a:cxnLst/>
              <a:rect l="l" t="t" r="r" b="b"/>
              <a:pathLst>
                <a:path w="4011" h="4191" extrusionOk="0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96"/>
            <p:cNvSpPr/>
            <p:nvPr/>
          </p:nvSpPr>
          <p:spPr>
            <a:xfrm>
              <a:off x="3177871" y="1818861"/>
              <a:ext cx="35215" cy="46533"/>
            </a:xfrm>
            <a:custGeom>
              <a:avLst/>
              <a:gdLst/>
              <a:ahLst/>
              <a:cxnLst/>
              <a:rect l="l" t="t" r="r" b="b"/>
              <a:pathLst>
                <a:path w="1341" h="1772" extrusionOk="0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1" name="Google Shape;11341;p96"/>
          <p:cNvGrpSpPr/>
          <p:nvPr/>
        </p:nvGrpSpPr>
        <p:grpSpPr>
          <a:xfrm>
            <a:off x="3528006" y="1348805"/>
            <a:ext cx="366196" cy="357005"/>
            <a:chOff x="3542281" y="1505605"/>
            <a:chExt cx="366196" cy="357005"/>
          </a:xfrm>
        </p:grpSpPr>
        <p:sp>
          <p:nvSpPr>
            <p:cNvPr id="11342" name="Google Shape;11342;p96"/>
            <p:cNvSpPr/>
            <p:nvPr/>
          </p:nvSpPr>
          <p:spPr>
            <a:xfrm>
              <a:off x="3612133" y="1573592"/>
              <a:ext cx="226466" cy="226703"/>
            </a:xfrm>
            <a:custGeom>
              <a:avLst/>
              <a:gdLst/>
              <a:ahLst/>
              <a:cxnLst/>
              <a:rect l="l" t="t" r="r" b="b"/>
              <a:pathLst>
                <a:path w="8624" h="8633" extrusionOk="0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96"/>
            <p:cNvSpPr/>
            <p:nvPr/>
          </p:nvSpPr>
          <p:spPr>
            <a:xfrm>
              <a:off x="3657379" y="1652740"/>
              <a:ext cx="135974" cy="136001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96"/>
            <p:cNvSpPr/>
            <p:nvPr/>
          </p:nvSpPr>
          <p:spPr>
            <a:xfrm>
              <a:off x="3542281" y="1681153"/>
              <a:ext cx="54805" cy="11318"/>
            </a:xfrm>
            <a:custGeom>
              <a:avLst/>
              <a:gdLst/>
              <a:ahLst/>
              <a:cxnLst/>
              <a:rect l="l" t="t" r="r" b="b"/>
              <a:pathLst>
                <a:path w="2087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96"/>
            <p:cNvSpPr/>
            <p:nvPr/>
          </p:nvSpPr>
          <p:spPr>
            <a:xfrm>
              <a:off x="3853909" y="1681153"/>
              <a:ext cx="54568" cy="11318"/>
            </a:xfrm>
            <a:custGeom>
              <a:avLst/>
              <a:gdLst/>
              <a:ahLst/>
              <a:cxnLst/>
              <a:rect l="l" t="t" r="r" b="b"/>
              <a:pathLst>
                <a:path w="2078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96"/>
            <p:cNvSpPr/>
            <p:nvPr/>
          </p:nvSpPr>
          <p:spPr>
            <a:xfrm>
              <a:off x="3719694" y="1505605"/>
              <a:ext cx="11344" cy="50918"/>
            </a:xfrm>
            <a:custGeom>
              <a:avLst/>
              <a:gdLst/>
              <a:ahLst/>
              <a:cxnLst/>
              <a:rect l="l" t="t" r="r" b="b"/>
              <a:pathLst>
                <a:path w="432" h="1939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96"/>
            <p:cNvSpPr/>
            <p:nvPr/>
          </p:nvSpPr>
          <p:spPr>
            <a:xfrm>
              <a:off x="3639023" y="1798850"/>
              <a:ext cx="25814" cy="31092"/>
            </a:xfrm>
            <a:custGeom>
              <a:avLst/>
              <a:gdLst/>
              <a:ahLst/>
              <a:cxnLst/>
              <a:rect l="l" t="t" r="r" b="b"/>
              <a:pathLst>
                <a:path w="983" h="1184" extrusionOk="0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96"/>
            <p:cNvSpPr/>
            <p:nvPr/>
          </p:nvSpPr>
          <p:spPr>
            <a:xfrm>
              <a:off x="3786053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96"/>
            <p:cNvSpPr/>
            <p:nvPr/>
          </p:nvSpPr>
          <p:spPr>
            <a:xfrm>
              <a:off x="3579728" y="1601874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96"/>
            <p:cNvSpPr/>
            <p:nvPr/>
          </p:nvSpPr>
          <p:spPr>
            <a:xfrm>
              <a:off x="3834818" y="1749167"/>
              <a:ext cx="35687" cy="22741"/>
            </a:xfrm>
            <a:custGeom>
              <a:avLst/>
              <a:gdLst/>
              <a:ahLst/>
              <a:cxnLst/>
              <a:rect l="l" t="t" r="r" b="b"/>
              <a:pathLst>
                <a:path w="1359" h="866" extrusionOk="0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96"/>
            <p:cNvSpPr/>
            <p:nvPr/>
          </p:nvSpPr>
          <p:spPr>
            <a:xfrm>
              <a:off x="3786000" y="1798850"/>
              <a:ext cx="25709" cy="31092"/>
            </a:xfrm>
            <a:custGeom>
              <a:avLst/>
              <a:gdLst/>
              <a:ahLst/>
              <a:cxnLst/>
              <a:rect l="l" t="t" r="r" b="b"/>
              <a:pathLst>
                <a:path w="979" h="1184" extrusionOk="0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96"/>
            <p:cNvSpPr/>
            <p:nvPr/>
          </p:nvSpPr>
          <p:spPr>
            <a:xfrm>
              <a:off x="3638472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96"/>
            <p:cNvSpPr/>
            <p:nvPr/>
          </p:nvSpPr>
          <p:spPr>
            <a:xfrm>
              <a:off x="3835317" y="1601507"/>
              <a:ext cx="36291" cy="23109"/>
            </a:xfrm>
            <a:custGeom>
              <a:avLst/>
              <a:gdLst/>
              <a:ahLst/>
              <a:cxnLst/>
              <a:rect l="l" t="t" r="r" b="b"/>
              <a:pathLst>
                <a:path w="1382" h="880" extrusionOk="0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96"/>
            <p:cNvSpPr/>
            <p:nvPr/>
          </p:nvSpPr>
          <p:spPr>
            <a:xfrm>
              <a:off x="3579964" y="1749167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96"/>
            <p:cNvSpPr/>
            <p:nvPr/>
          </p:nvSpPr>
          <p:spPr>
            <a:xfrm>
              <a:off x="3737209" y="1591764"/>
              <a:ext cx="80776" cy="68302"/>
            </a:xfrm>
            <a:custGeom>
              <a:avLst/>
              <a:gdLst/>
              <a:ahLst/>
              <a:cxnLst/>
              <a:rect l="l" t="t" r="r" b="b"/>
              <a:pathLst>
                <a:path w="3076" h="2601" extrusionOk="0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96"/>
            <p:cNvSpPr/>
            <p:nvPr/>
          </p:nvSpPr>
          <p:spPr>
            <a:xfrm>
              <a:off x="3691307" y="1732150"/>
              <a:ext cx="68118" cy="102073"/>
            </a:xfrm>
            <a:custGeom>
              <a:avLst/>
              <a:gdLst/>
              <a:ahLst/>
              <a:cxnLst/>
              <a:rect l="l" t="t" r="r" b="b"/>
              <a:pathLst>
                <a:path w="2594" h="3887" extrusionOk="0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96"/>
            <p:cNvSpPr/>
            <p:nvPr/>
          </p:nvSpPr>
          <p:spPr>
            <a:xfrm>
              <a:off x="3691307" y="1751267"/>
              <a:ext cx="68118" cy="82955"/>
            </a:xfrm>
            <a:custGeom>
              <a:avLst/>
              <a:gdLst/>
              <a:ahLst/>
              <a:cxnLst/>
              <a:rect l="l" t="t" r="r" b="b"/>
              <a:pathLst>
                <a:path w="2594" h="3159" extrusionOk="0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96"/>
            <p:cNvSpPr/>
            <p:nvPr/>
          </p:nvSpPr>
          <p:spPr>
            <a:xfrm>
              <a:off x="3712656" y="1732150"/>
              <a:ext cx="25420" cy="17122"/>
            </a:xfrm>
            <a:custGeom>
              <a:avLst/>
              <a:gdLst/>
              <a:ahLst/>
              <a:cxnLst/>
              <a:rect l="l" t="t" r="r" b="b"/>
              <a:pathLst>
                <a:path w="968" h="652" extrusionOk="0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96"/>
            <p:cNvSpPr/>
            <p:nvPr/>
          </p:nvSpPr>
          <p:spPr>
            <a:xfrm>
              <a:off x="3702625" y="1686930"/>
              <a:ext cx="45509" cy="51049"/>
            </a:xfrm>
            <a:custGeom>
              <a:avLst/>
              <a:gdLst/>
              <a:ahLst/>
              <a:cxnLst/>
              <a:rect l="l" t="t" r="r" b="b"/>
              <a:pathLst>
                <a:path w="1733" h="1944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96"/>
            <p:cNvSpPr/>
            <p:nvPr/>
          </p:nvSpPr>
          <p:spPr>
            <a:xfrm>
              <a:off x="3702625" y="1686930"/>
              <a:ext cx="31171" cy="50944"/>
            </a:xfrm>
            <a:custGeom>
              <a:avLst/>
              <a:gdLst/>
              <a:ahLst/>
              <a:cxnLst/>
              <a:rect l="l" t="t" r="r" b="b"/>
              <a:pathLst>
                <a:path w="1187" h="1940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96"/>
            <p:cNvSpPr/>
            <p:nvPr/>
          </p:nvSpPr>
          <p:spPr>
            <a:xfrm>
              <a:off x="3702625" y="1834196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96"/>
            <p:cNvSpPr/>
            <p:nvPr/>
          </p:nvSpPr>
          <p:spPr>
            <a:xfrm>
              <a:off x="3691307" y="1759303"/>
              <a:ext cx="11344" cy="74920"/>
            </a:xfrm>
            <a:custGeom>
              <a:avLst/>
              <a:gdLst/>
              <a:ahLst/>
              <a:cxnLst/>
              <a:rect l="l" t="t" r="r" b="b"/>
              <a:pathLst>
                <a:path w="432" h="2853" extrusionOk="0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96"/>
            <p:cNvSpPr/>
            <p:nvPr/>
          </p:nvSpPr>
          <p:spPr>
            <a:xfrm>
              <a:off x="3748107" y="1759303"/>
              <a:ext cx="11318" cy="74920"/>
            </a:xfrm>
            <a:custGeom>
              <a:avLst/>
              <a:gdLst/>
              <a:ahLst/>
              <a:cxnLst/>
              <a:rect l="l" t="t" r="r" b="b"/>
              <a:pathLst>
                <a:path w="431" h="2853" extrusionOk="0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96"/>
            <p:cNvSpPr/>
            <p:nvPr/>
          </p:nvSpPr>
          <p:spPr>
            <a:xfrm>
              <a:off x="3722477" y="1845514"/>
              <a:ext cx="5803" cy="17095"/>
            </a:xfrm>
            <a:custGeom>
              <a:avLst/>
              <a:gdLst/>
              <a:ahLst/>
              <a:cxnLst/>
              <a:rect l="l" t="t" r="r" b="b"/>
              <a:pathLst>
                <a:path w="221" h="651" extrusionOk="0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96"/>
            <p:cNvSpPr/>
            <p:nvPr/>
          </p:nvSpPr>
          <p:spPr>
            <a:xfrm>
              <a:off x="3702625" y="1686930"/>
              <a:ext cx="45509" cy="22662"/>
            </a:xfrm>
            <a:custGeom>
              <a:avLst/>
              <a:gdLst/>
              <a:ahLst/>
              <a:cxnLst/>
              <a:rect l="l" t="t" r="r" b="b"/>
              <a:pathLst>
                <a:path w="1733" h="863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96"/>
            <p:cNvSpPr/>
            <p:nvPr/>
          </p:nvSpPr>
          <p:spPr>
            <a:xfrm>
              <a:off x="3702625" y="1686930"/>
              <a:ext cx="31171" cy="20640"/>
            </a:xfrm>
            <a:custGeom>
              <a:avLst/>
              <a:gdLst/>
              <a:ahLst/>
              <a:cxnLst/>
              <a:rect l="l" t="t" r="r" b="b"/>
              <a:pathLst>
                <a:path w="1187" h="786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7" name="Google Shape;11367;p96"/>
          <p:cNvGrpSpPr/>
          <p:nvPr/>
        </p:nvGrpSpPr>
        <p:grpSpPr>
          <a:xfrm>
            <a:off x="1734107" y="3227997"/>
            <a:ext cx="364673" cy="340067"/>
            <a:chOff x="1748382" y="3384797"/>
            <a:chExt cx="364673" cy="340067"/>
          </a:xfrm>
        </p:grpSpPr>
        <p:sp>
          <p:nvSpPr>
            <p:cNvPr id="11368" name="Google Shape;11368;p96"/>
            <p:cNvSpPr/>
            <p:nvPr/>
          </p:nvSpPr>
          <p:spPr>
            <a:xfrm>
              <a:off x="1805182" y="3628332"/>
              <a:ext cx="45509" cy="45509"/>
            </a:xfrm>
            <a:custGeom>
              <a:avLst/>
              <a:gdLst/>
              <a:ahLst/>
              <a:cxnLst/>
              <a:rect l="l" t="t" r="r" b="b"/>
              <a:pathLst>
                <a:path w="1733" h="1733" extrusionOk="0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96"/>
            <p:cNvSpPr/>
            <p:nvPr/>
          </p:nvSpPr>
          <p:spPr>
            <a:xfrm>
              <a:off x="1954208" y="3509453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96"/>
            <p:cNvSpPr/>
            <p:nvPr/>
          </p:nvSpPr>
          <p:spPr>
            <a:xfrm>
              <a:off x="1964764" y="3546165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96"/>
            <p:cNvSpPr/>
            <p:nvPr/>
          </p:nvSpPr>
          <p:spPr>
            <a:xfrm>
              <a:off x="1833569" y="3407433"/>
              <a:ext cx="153096" cy="294585"/>
            </a:xfrm>
            <a:custGeom>
              <a:avLst/>
              <a:gdLst/>
              <a:ahLst/>
              <a:cxnLst/>
              <a:rect l="l" t="t" r="r" b="b"/>
              <a:pathLst>
                <a:path w="5830" h="11218" extrusionOk="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96"/>
            <p:cNvSpPr/>
            <p:nvPr/>
          </p:nvSpPr>
          <p:spPr>
            <a:xfrm>
              <a:off x="1833569" y="3583086"/>
              <a:ext cx="152991" cy="118932"/>
            </a:xfrm>
            <a:custGeom>
              <a:avLst/>
              <a:gdLst/>
              <a:ahLst/>
              <a:cxnLst/>
              <a:rect l="l" t="t" r="r" b="b"/>
              <a:pathLst>
                <a:path w="5826" h="4529" extrusionOk="0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96"/>
            <p:cNvSpPr/>
            <p:nvPr/>
          </p:nvSpPr>
          <p:spPr>
            <a:xfrm>
              <a:off x="1975058" y="3384797"/>
              <a:ext cx="45535" cy="340067"/>
            </a:xfrm>
            <a:custGeom>
              <a:avLst/>
              <a:gdLst/>
              <a:ahLst/>
              <a:cxnLst/>
              <a:rect l="l" t="t" r="r" b="b"/>
              <a:pathLst>
                <a:path w="1734" h="12950" extrusionOk="0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96"/>
            <p:cNvSpPr/>
            <p:nvPr/>
          </p:nvSpPr>
          <p:spPr>
            <a:xfrm>
              <a:off x="1975058" y="3696451"/>
              <a:ext cx="45535" cy="28413"/>
            </a:xfrm>
            <a:custGeom>
              <a:avLst/>
              <a:gdLst/>
              <a:ahLst/>
              <a:cxnLst/>
              <a:rect l="l" t="t" r="r" b="b"/>
              <a:pathLst>
                <a:path w="1734" h="1082" extrusionOk="0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96"/>
            <p:cNvSpPr/>
            <p:nvPr/>
          </p:nvSpPr>
          <p:spPr>
            <a:xfrm>
              <a:off x="1748618" y="3503676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96"/>
            <p:cNvSpPr/>
            <p:nvPr/>
          </p:nvSpPr>
          <p:spPr>
            <a:xfrm>
              <a:off x="1748382" y="3508954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96"/>
            <p:cNvSpPr/>
            <p:nvPr/>
          </p:nvSpPr>
          <p:spPr>
            <a:xfrm>
              <a:off x="1788087" y="3503676"/>
              <a:ext cx="56827" cy="102073"/>
            </a:xfrm>
            <a:custGeom>
              <a:avLst/>
              <a:gdLst/>
              <a:ahLst/>
              <a:cxnLst/>
              <a:rect l="l" t="t" r="r" b="b"/>
              <a:pathLst>
                <a:path w="2164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96"/>
            <p:cNvSpPr/>
            <p:nvPr/>
          </p:nvSpPr>
          <p:spPr>
            <a:xfrm>
              <a:off x="1788087" y="3588627"/>
              <a:ext cx="56827" cy="17122"/>
            </a:xfrm>
            <a:custGeom>
              <a:avLst/>
              <a:gdLst/>
              <a:ahLst/>
              <a:cxnLst/>
              <a:rect l="l" t="t" r="r" b="b"/>
              <a:pathLst>
                <a:path w="2164" h="652" extrusionOk="0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96"/>
            <p:cNvSpPr/>
            <p:nvPr/>
          </p:nvSpPr>
          <p:spPr>
            <a:xfrm>
              <a:off x="1788087" y="3605722"/>
              <a:ext cx="56827" cy="90755"/>
            </a:xfrm>
            <a:custGeom>
              <a:avLst/>
              <a:gdLst/>
              <a:ahLst/>
              <a:cxnLst/>
              <a:rect l="l" t="t" r="r" b="b"/>
              <a:pathLst>
                <a:path w="2164" h="3456" extrusionOk="0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96"/>
            <p:cNvSpPr/>
            <p:nvPr/>
          </p:nvSpPr>
          <p:spPr>
            <a:xfrm>
              <a:off x="2080860" y="3548922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96"/>
            <p:cNvSpPr/>
            <p:nvPr/>
          </p:nvSpPr>
          <p:spPr>
            <a:xfrm>
              <a:off x="2059510" y="3484874"/>
              <a:ext cx="27468" cy="23345"/>
            </a:xfrm>
            <a:custGeom>
              <a:avLst/>
              <a:gdLst/>
              <a:ahLst/>
              <a:cxnLst/>
              <a:rect l="l" t="t" r="r" b="b"/>
              <a:pathLst>
                <a:path w="1046" h="88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96"/>
            <p:cNvSpPr/>
            <p:nvPr/>
          </p:nvSpPr>
          <p:spPr>
            <a:xfrm>
              <a:off x="2058723" y="3600969"/>
              <a:ext cx="27704" cy="23608"/>
            </a:xfrm>
            <a:custGeom>
              <a:avLst/>
              <a:gdLst/>
              <a:ahLst/>
              <a:cxnLst/>
              <a:rect l="l" t="t" r="r" b="b"/>
              <a:pathLst>
                <a:path w="1055" h="899" extrusionOk="0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3" name="Google Shape;11383;p96"/>
          <p:cNvGrpSpPr/>
          <p:nvPr/>
        </p:nvGrpSpPr>
        <p:grpSpPr>
          <a:xfrm>
            <a:off x="2168368" y="3229520"/>
            <a:ext cx="382030" cy="320451"/>
            <a:chOff x="2182643" y="3386320"/>
            <a:chExt cx="382030" cy="320451"/>
          </a:xfrm>
        </p:grpSpPr>
        <p:sp>
          <p:nvSpPr>
            <p:cNvPr id="11384" name="Google Shape;11384;p96"/>
            <p:cNvSpPr/>
            <p:nvPr/>
          </p:nvSpPr>
          <p:spPr>
            <a:xfrm>
              <a:off x="2182643" y="3386320"/>
              <a:ext cx="382030" cy="320451"/>
            </a:xfrm>
            <a:custGeom>
              <a:avLst/>
              <a:gdLst/>
              <a:ahLst/>
              <a:cxnLst/>
              <a:rect l="l" t="t" r="r" b="b"/>
              <a:pathLst>
                <a:path w="14548" h="12203" extrusionOk="0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96"/>
            <p:cNvSpPr/>
            <p:nvPr/>
          </p:nvSpPr>
          <p:spPr>
            <a:xfrm>
              <a:off x="2281171" y="3466492"/>
              <a:ext cx="185002" cy="184739"/>
            </a:xfrm>
            <a:custGeom>
              <a:avLst/>
              <a:gdLst/>
              <a:ahLst/>
              <a:cxnLst/>
              <a:rect l="l" t="t" r="r" b="b"/>
              <a:pathLst>
                <a:path w="7045" h="7035" extrusionOk="0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96"/>
            <p:cNvSpPr/>
            <p:nvPr/>
          </p:nvSpPr>
          <p:spPr>
            <a:xfrm>
              <a:off x="2299763" y="3484821"/>
              <a:ext cx="147791" cy="148054"/>
            </a:xfrm>
            <a:custGeom>
              <a:avLst/>
              <a:gdLst/>
              <a:ahLst/>
              <a:cxnLst/>
              <a:rect l="l" t="t" r="r" b="b"/>
              <a:pathLst>
                <a:path w="5628" h="5638" extrusionOk="0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96"/>
            <p:cNvSpPr/>
            <p:nvPr/>
          </p:nvSpPr>
          <p:spPr>
            <a:xfrm>
              <a:off x="2336711" y="3564993"/>
              <a:ext cx="73922" cy="67830"/>
            </a:xfrm>
            <a:custGeom>
              <a:avLst/>
              <a:gdLst/>
              <a:ahLst/>
              <a:cxnLst/>
              <a:rect l="l" t="t" r="r" b="b"/>
              <a:pathLst>
                <a:path w="2815" h="2583" extrusionOk="0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96"/>
            <p:cNvSpPr/>
            <p:nvPr/>
          </p:nvSpPr>
          <p:spPr>
            <a:xfrm>
              <a:off x="2295745" y="3386320"/>
              <a:ext cx="139519" cy="36974"/>
            </a:xfrm>
            <a:custGeom>
              <a:avLst/>
              <a:gdLst/>
              <a:ahLst/>
              <a:cxnLst/>
              <a:rect l="l" t="t" r="r" b="b"/>
              <a:pathLst>
                <a:path w="5313" h="1408" extrusionOk="0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96"/>
            <p:cNvSpPr/>
            <p:nvPr/>
          </p:nvSpPr>
          <p:spPr>
            <a:xfrm>
              <a:off x="2342987" y="3386320"/>
              <a:ext cx="92514" cy="36974"/>
            </a:xfrm>
            <a:custGeom>
              <a:avLst/>
              <a:gdLst/>
              <a:ahLst/>
              <a:cxnLst/>
              <a:rect l="l" t="t" r="r" b="b"/>
              <a:pathLst>
                <a:path w="3523" h="1408" extrusionOk="0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96"/>
            <p:cNvSpPr/>
            <p:nvPr/>
          </p:nvSpPr>
          <p:spPr>
            <a:xfrm>
              <a:off x="2182643" y="3676073"/>
              <a:ext cx="382030" cy="30698"/>
            </a:xfrm>
            <a:custGeom>
              <a:avLst/>
              <a:gdLst/>
              <a:ahLst/>
              <a:cxnLst/>
              <a:rect l="l" t="t" r="r" b="b"/>
              <a:pathLst>
                <a:path w="14548" h="1169" extrusionOk="0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96"/>
            <p:cNvSpPr/>
            <p:nvPr/>
          </p:nvSpPr>
          <p:spPr>
            <a:xfrm>
              <a:off x="2336711" y="3584609"/>
              <a:ext cx="74158" cy="48213"/>
            </a:xfrm>
            <a:custGeom>
              <a:avLst/>
              <a:gdLst/>
              <a:ahLst/>
              <a:cxnLst/>
              <a:rect l="l" t="t" r="r" b="b"/>
              <a:pathLst>
                <a:path w="2824" h="1836" extrusionOk="0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96"/>
            <p:cNvSpPr/>
            <p:nvPr/>
          </p:nvSpPr>
          <p:spPr>
            <a:xfrm>
              <a:off x="2360082" y="3564993"/>
              <a:ext cx="27179" cy="18513"/>
            </a:xfrm>
            <a:custGeom>
              <a:avLst/>
              <a:gdLst/>
              <a:ahLst/>
              <a:cxnLst/>
              <a:rect l="l" t="t" r="r" b="b"/>
              <a:pathLst>
                <a:path w="1035" h="705" extrusionOk="0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96"/>
            <p:cNvSpPr/>
            <p:nvPr/>
          </p:nvSpPr>
          <p:spPr>
            <a:xfrm>
              <a:off x="2349027" y="3515756"/>
              <a:ext cx="49290" cy="55566"/>
            </a:xfrm>
            <a:custGeom>
              <a:avLst/>
              <a:gdLst/>
              <a:ahLst/>
              <a:cxnLst/>
              <a:rect l="l" t="t" r="r" b="b"/>
              <a:pathLst>
                <a:path w="1877" h="2116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96"/>
            <p:cNvSpPr/>
            <p:nvPr/>
          </p:nvSpPr>
          <p:spPr>
            <a:xfrm>
              <a:off x="2349027" y="3515756"/>
              <a:ext cx="33954" cy="55461"/>
            </a:xfrm>
            <a:custGeom>
              <a:avLst/>
              <a:gdLst/>
              <a:ahLst/>
              <a:cxnLst/>
              <a:rect l="l" t="t" r="r" b="b"/>
              <a:pathLst>
                <a:path w="1293" h="211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96"/>
            <p:cNvSpPr/>
            <p:nvPr/>
          </p:nvSpPr>
          <p:spPr>
            <a:xfrm>
              <a:off x="2349027" y="3515756"/>
              <a:ext cx="49290" cy="24894"/>
            </a:xfrm>
            <a:custGeom>
              <a:avLst/>
              <a:gdLst/>
              <a:ahLst/>
              <a:cxnLst/>
              <a:rect l="l" t="t" r="r" b="b"/>
              <a:pathLst>
                <a:path w="1877" h="948" extrusionOk="0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96"/>
            <p:cNvSpPr/>
            <p:nvPr/>
          </p:nvSpPr>
          <p:spPr>
            <a:xfrm>
              <a:off x="2349027" y="3515755"/>
              <a:ext cx="33954" cy="22374"/>
            </a:xfrm>
            <a:custGeom>
              <a:avLst/>
              <a:gdLst/>
              <a:ahLst/>
              <a:cxnLst/>
              <a:rect l="l" t="t" r="r" b="b"/>
              <a:pathLst>
                <a:path w="1293" h="85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96"/>
            <p:cNvSpPr/>
            <p:nvPr/>
          </p:nvSpPr>
          <p:spPr>
            <a:xfrm>
              <a:off x="233671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96"/>
            <p:cNvSpPr/>
            <p:nvPr/>
          </p:nvSpPr>
          <p:spPr>
            <a:xfrm>
              <a:off x="239225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9" name="Google Shape;11399;p96"/>
          <p:cNvGrpSpPr/>
          <p:nvPr/>
        </p:nvGrpSpPr>
        <p:grpSpPr>
          <a:xfrm>
            <a:off x="3070111" y="3232540"/>
            <a:ext cx="353880" cy="330745"/>
            <a:chOff x="3084386" y="3389340"/>
            <a:chExt cx="353880" cy="330745"/>
          </a:xfrm>
        </p:grpSpPr>
        <p:sp>
          <p:nvSpPr>
            <p:cNvPr id="11400" name="Google Shape;11400;p96"/>
            <p:cNvSpPr/>
            <p:nvPr/>
          </p:nvSpPr>
          <p:spPr>
            <a:xfrm>
              <a:off x="3084386" y="3458430"/>
              <a:ext cx="353880" cy="261655"/>
            </a:xfrm>
            <a:custGeom>
              <a:avLst/>
              <a:gdLst/>
              <a:ahLst/>
              <a:cxnLst/>
              <a:rect l="l" t="t" r="r" b="b"/>
              <a:pathLst>
                <a:path w="13476" h="9964" extrusionOk="0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96"/>
            <p:cNvSpPr/>
            <p:nvPr/>
          </p:nvSpPr>
          <p:spPr>
            <a:xfrm>
              <a:off x="3084386" y="3458430"/>
              <a:ext cx="176940" cy="261655"/>
            </a:xfrm>
            <a:custGeom>
              <a:avLst/>
              <a:gdLst/>
              <a:ahLst/>
              <a:cxnLst/>
              <a:rect l="l" t="t" r="r" b="b"/>
              <a:pathLst>
                <a:path w="6738" h="9964" extrusionOk="0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96"/>
            <p:cNvSpPr/>
            <p:nvPr/>
          </p:nvSpPr>
          <p:spPr>
            <a:xfrm>
              <a:off x="3115031" y="3489102"/>
              <a:ext cx="292825" cy="200574"/>
            </a:xfrm>
            <a:custGeom>
              <a:avLst/>
              <a:gdLst/>
              <a:ahLst/>
              <a:cxnLst/>
              <a:rect l="l" t="t" r="r" b="b"/>
              <a:pathLst>
                <a:path w="11151" h="7638" extrusionOk="0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96"/>
            <p:cNvSpPr/>
            <p:nvPr/>
          </p:nvSpPr>
          <p:spPr>
            <a:xfrm>
              <a:off x="3115031" y="3489102"/>
              <a:ext cx="146294" cy="200338"/>
            </a:xfrm>
            <a:custGeom>
              <a:avLst/>
              <a:gdLst/>
              <a:ahLst/>
              <a:cxnLst/>
              <a:rect l="l" t="t" r="r" b="b"/>
              <a:pathLst>
                <a:path w="5571" h="7629" extrusionOk="0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96"/>
            <p:cNvSpPr/>
            <p:nvPr/>
          </p:nvSpPr>
          <p:spPr>
            <a:xfrm>
              <a:off x="3191947" y="3389340"/>
              <a:ext cx="138994" cy="115885"/>
            </a:xfrm>
            <a:custGeom>
              <a:avLst/>
              <a:gdLst/>
              <a:ahLst/>
              <a:cxnLst/>
              <a:rect l="l" t="t" r="r" b="b"/>
              <a:pathLst>
                <a:path w="5293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96"/>
            <p:cNvSpPr/>
            <p:nvPr/>
          </p:nvSpPr>
          <p:spPr>
            <a:xfrm>
              <a:off x="3223091" y="3538103"/>
              <a:ext cx="137261" cy="97792"/>
            </a:xfrm>
            <a:custGeom>
              <a:avLst/>
              <a:gdLst/>
              <a:ahLst/>
              <a:cxnLst/>
              <a:rect l="l" t="t" r="r" b="b"/>
              <a:pathLst>
                <a:path w="5227" h="3724" extrusionOk="0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96"/>
            <p:cNvSpPr/>
            <p:nvPr/>
          </p:nvSpPr>
          <p:spPr>
            <a:xfrm>
              <a:off x="3182651" y="3610475"/>
              <a:ext cx="40467" cy="34532"/>
            </a:xfrm>
            <a:custGeom>
              <a:avLst/>
              <a:gdLst/>
              <a:ahLst/>
              <a:cxnLst/>
              <a:rect l="l" t="t" r="r" b="b"/>
              <a:pathLst>
                <a:path w="1541" h="1315" extrusionOk="0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96"/>
            <p:cNvSpPr/>
            <p:nvPr/>
          </p:nvSpPr>
          <p:spPr>
            <a:xfrm>
              <a:off x="3145729" y="3529489"/>
              <a:ext cx="39495" cy="35005"/>
            </a:xfrm>
            <a:custGeom>
              <a:avLst/>
              <a:gdLst/>
              <a:ahLst/>
              <a:cxnLst/>
              <a:rect l="l" t="t" r="r" b="b"/>
              <a:pathLst>
                <a:path w="1504" h="1333" extrusionOk="0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96"/>
            <p:cNvSpPr/>
            <p:nvPr/>
          </p:nvSpPr>
          <p:spPr>
            <a:xfrm>
              <a:off x="3345252" y="3621741"/>
              <a:ext cx="39521" cy="34978"/>
            </a:xfrm>
            <a:custGeom>
              <a:avLst/>
              <a:gdLst/>
              <a:ahLst/>
              <a:cxnLst/>
              <a:rect l="l" t="t" r="r" b="b"/>
              <a:pathLst>
                <a:path w="1505" h="1332" extrusionOk="0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96"/>
            <p:cNvSpPr/>
            <p:nvPr/>
          </p:nvSpPr>
          <p:spPr>
            <a:xfrm>
              <a:off x="3245491" y="3544930"/>
              <a:ext cx="39705" cy="34873"/>
            </a:xfrm>
            <a:custGeom>
              <a:avLst/>
              <a:gdLst/>
              <a:ahLst/>
              <a:cxnLst/>
              <a:rect l="l" t="t" r="r" b="b"/>
              <a:pathLst>
                <a:path w="1512" h="1328" extrusionOk="0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96"/>
            <p:cNvSpPr/>
            <p:nvPr/>
          </p:nvSpPr>
          <p:spPr>
            <a:xfrm>
              <a:off x="3191947" y="3389340"/>
              <a:ext cx="69642" cy="115885"/>
            </a:xfrm>
            <a:custGeom>
              <a:avLst/>
              <a:gdLst/>
              <a:ahLst/>
              <a:cxnLst/>
              <a:rect l="l" t="t" r="r" b="b"/>
              <a:pathLst>
                <a:path w="2652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96"/>
            <p:cNvSpPr/>
            <p:nvPr/>
          </p:nvSpPr>
          <p:spPr>
            <a:xfrm>
              <a:off x="3240449" y="3450683"/>
              <a:ext cx="36711" cy="31670"/>
            </a:xfrm>
            <a:custGeom>
              <a:avLst/>
              <a:gdLst/>
              <a:ahLst/>
              <a:cxnLst/>
              <a:rect l="l" t="t" r="r" b="b"/>
              <a:pathLst>
                <a:path w="1398" h="1206" extrusionOk="0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2" name="Google Shape;11412;p96"/>
          <p:cNvGrpSpPr/>
          <p:nvPr/>
        </p:nvGrpSpPr>
        <p:grpSpPr>
          <a:xfrm>
            <a:off x="849224" y="1814106"/>
            <a:ext cx="347078" cy="364016"/>
            <a:chOff x="863499" y="1970906"/>
            <a:chExt cx="347078" cy="364016"/>
          </a:xfrm>
        </p:grpSpPr>
        <p:sp>
          <p:nvSpPr>
            <p:cNvPr id="11413" name="Google Shape;11413;p96"/>
            <p:cNvSpPr/>
            <p:nvPr/>
          </p:nvSpPr>
          <p:spPr>
            <a:xfrm>
              <a:off x="984872" y="1970906"/>
              <a:ext cx="225705" cy="173447"/>
            </a:xfrm>
            <a:custGeom>
              <a:avLst/>
              <a:gdLst/>
              <a:ahLst/>
              <a:cxnLst/>
              <a:rect l="l" t="t" r="r" b="b"/>
              <a:pathLst>
                <a:path w="8595" h="6605" extrusionOk="0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96"/>
            <p:cNvSpPr/>
            <p:nvPr/>
          </p:nvSpPr>
          <p:spPr>
            <a:xfrm>
              <a:off x="1020822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96"/>
            <p:cNvSpPr/>
            <p:nvPr/>
          </p:nvSpPr>
          <p:spPr>
            <a:xfrm>
              <a:off x="1056746" y="1970906"/>
              <a:ext cx="153831" cy="173447"/>
            </a:xfrm>
            <a:custGeom>
              <a:avLst/>
              <a:gdLst/>
              <a:ahLst/>
              <a:cxnLst/>
              <a:rect l="l" t="t" r="r" b="b"/>
              <a:pathLst>
                <a:path w="5858" h="6605" extrusionOk="0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96"/>
            <p:cNvSpPr/>
            <p:nvPr/>
          </p:nvSpPr>
          <p:spPr>
            <a:xfrm>
              <a:off x="863499" y="1970906"/>
              <a:ext cx="225967" cy="173447"/>
            </a:xfrm>
            <a:custGeom>
              <a:avLst/>
              <a:gdLst/>
              <a:ahLst/>
              <a:cxnLst/>
              <a:rect l="l" t="t" r="r" b="b"/>
              <a:pathLst>
                <a:path w="8605" h="660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96"/>
            <p:cNvSpPr/>
            <p:nvPr/>
          </p:nvSpPr>
          <p:spPr>
            <a:xfrm>
              <a:off x="895405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96"/>
            <p:cNvSpPr/>
            <p:nvPr/>
          </p:nvSpPr>
          <p:spPr>
            <a:xfrm>
              <a:off x="863499" y="1970906"/>
              <a:ext cx="155827" cy="173185"/>
            </a:xfrm>
            <a:custGeom>
              <a:avLst/>
              <a:gdLst/>
              <a:ahLst/>
              <a:cxnLst/>
              <a:rect l="l" t="t" r="r" b="b"/>
              <a:pathLst>
                <a:path w="5934" h="659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96"/>
            <p:cNvSpPr/>
            <p:nvPr/>
          </p:nvSpPr>
          <p:spPr>
            <a:xfrm>
              <a:off x="1073080" y="2094302"/>
              <a:ext cx="35714" cy="49789"/>
            </a:xfrm>
            <a:custGeom>
              <a:avLst/>
              <a:gdLst/>
              <a:ahLst/>
              <a:cxnLst/>
              <a:rect l="l" t="t" r="r" b="b"/>
              <a:pathLst>
                <a:path w="1360" h="1896" extrusionOk="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96"/>
            <p:cNvSpPr/>
            <p:nvPr/>
          </p:nvSpPr>
          <p:spPr>
            <a:xfrm>
              <a:off x="1054987" y="2069171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96"/>
            <p:cNvSpPr/>
            <p:nvPr/>
          </p:nvSpPr>
          <p:spPr>
            <a:xfrm>
              <a:off x="1037156" y="2044040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96"/>
            <p:cNvSpPr/>
            <p:nvPr/>
          </p:nvSpPr>
          <p:spPr>
            <a:xfrm>
              <a:off x="924317" y="2114890"/>
              <a:ext cx="225442" cy="220033"/>
            </a:xfrm>
            <a:custGeom>
              <a:avLst/>
              <a:gdLst/>
              <a:ahLst/>
              <a:cxnLst/>
              <a:rect l="l" t="t" r="r" b="b"/>
              <a:pathLst>
                <a:path w="8585" h="8379" extrusionOk="0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96"/>
            <p:cNvSpPr/>
            <p:nvPr/>
          </p:nvSpPr>
          <p:spPr>
            <a:xfrm>
              <a:off x="1020822" y="2115100"/>
              <a:ext cx="128937" cy="219822"/>
            </a:xfrm>
            <a:custGeom>
              <a:avLst/>
              <a:gdLst/>
              <a:ahLst/>
              <a:cxnLst/>
              <a:rect l="l" t="t" r="r" b="b"/>
              <a:pathLst>
                <a:path w="4910" h="8371" extrusionOk="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96"/>
            <p:cNvSpPr/>
            <p:nvPr/>
          </p:nvSpPr>
          <p:spPr>
            <a:xfrm>
              <a:off x="953964" y="2141806"/>
              <a:ext cx="166147" cy="166147"/>
            </a:xfrm>
            <a:custGeom>
              <a:avLst/>
              <a:gdLst/>
              <a:ahLst/>
              <a:cxnLst/>
              <a:rect l="l" t="t" r="r" b="b"/>
              <a:pathLst>
                <a:path w="6327" h="6327" extrusionOk="0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96"/>
            <p:cNvSpPr/>
            <p:nvPr/>
          </p:nvSpPr>
          <p:spPr>
            <a:xfrm>
              <a:off x="1020560" y="2141806"/>
              <a:ext cx="104068" cy="166252"/>
            </a:xfrm>
            <a:custGeom>
              <a:avLst/>
              <a:gdLst/>
              <a:ahLst/>
              <a:cxnLst/>
              <a:rect l="l" t="t" r="r" b="b"/>
              <a:pathLst>
                <a:path w="3963" h="6331" extrusionOk="0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96"/>
            <p:cNvSpPr/>
            <p:nvPr/>
          </p:nvSpPr>
          <p:spPr>
            <a:xfrm>
              <a:off x="1020560" y="2187551"/>
              <a:ext cx="20378" cy="74657"/>
            </a:xfrm>
            <a:custGeom>
              <a:avLst/>
              <a:gdLst/>
              <a:ahLst/>
              <a:cxnLst/>
              <a:rect l="l" t="t" r="r" b="b"/>
              <a:pathLst>
                <a:path w="776" h="2843" extrusionOk="0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96"/>
          <p:cNvGrpSpPr/>
          <p:nvPr/>
        </p:nvGrpSpPr>
        <p:grpSpPr>
          <a:xfrm>
            <a:off x="1735604" y="1814106"/>
            <a:ext cx="364436" cy="364174"/>
            <a:chOff x="1749879" y="1970906"/>
            <a:chExt cx="364436" cy="364174"/>
          </a:xfrm>
        </p:grpSpPr>
        <p:sp>
          <p:nvSpPr>
            <p:cNvPr id="11428" name="Google Shape;11428;p96"/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96"/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96"/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96"/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96"/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96"/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96"/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96"/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96"/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96"/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96"/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96"/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96"/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96"/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2" name="Google Shape;11442;p96"/>
          <p:cNvGrpSpPr/>
          <p:nvPr/>
        </p:nvGrpSpPr>
        <p:grpSpPr>
          <a:xfrm>
            <a:off x="2172150" y="1819358"/>
            <a:ext cx="396106" cy="353985"/>
            <a:chOff x="2186425" y="1976158"/>
            <a:chExt cx="396106" cy="353985"/>
          </a:xfrm>
        </p:grpSpPr>
        <p:sp>
          <p:nvSpPr>
            <p:cNvPr id="11443" name="Google Shape;11443;p96"/>
            <p:cNvSpPr/>
            <p:nvPr/>
          </p:nvSpPr>
          <p:spPr>
            <a:xfrm>
              <a:off x="2256277" y="2024949"/>
              <a:ext cx="255379" cy="255352"/>
            </a:xfrm>
            <a:custGeom>
              <a:avLst/>
              <a:gdLst/>
              <a:ahLst/>
              <a:cxnLst/>
              <a:rect l="l" t="t" r="r" b="b"/>
              <a:pathLst>
                <a:path w="9725" h="9724" extrusionOk="0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96"/>
            <p:cNvSpPr/>
            <p:nvPr/>
          </p:nvSpPr>
          <p:spPr>
            <a:xfrm>
              <a:off x="2230909" y="2027706"/>
              <a:ext cx="243036" cy="252700"/>
            </a:xfrm>
            <a:custGeom>
              <a:avLst/>
              <a:gdLst/>
              <a:ahLst/>
              <a:cxnLst/>
              <a:rect l="l" t="t" r="r" b="b"/>
              <a:pathLst>
                <a:path w="9255" h="9623" extrusionOk="0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96"/>
            <p:cNvSpPr/>
            <p:nvPr/>
          </p:nvSpPr>
          <p:spPr>
            <a:xfrm>
              <a:off x="2309322" y="2026210"/>
              <a:ext cx="202570" cy="252332"/>
            </a:xfrm>
            <a:custGeom>
              <a:avLst/>
              <a:gdLst/>
              <a:ahLst/>
              <a:cxnLst/>
              <a:rect l="l" t="t" r="r" b="b"/>
              <a:pathLst>
                <a:path w="7714" h="9609" extrusionOk="0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96"/>
            <p:cNvSpPr/>
            <p:nvPr/>
          </p:nvSpPr>
          <p:spPr>
            <a:xfrm>
              <a:off x="2339468" y="2073189"/>
              <a:ext cx="16360" cy="26181"/>
            </a:xfrm>
            <a:custGeom>
              <a:avLst/>
              <a:gdLst/>
              <a:ahLst/>
              <a:cxnLst/>
              <a:rect l="l" t="t" r="r" b="b"/>
              <a:pathLst>
                <a:path w="623" h="997" extrusionOk="0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96"/>
            <p:cNvSpPr/>
            <p:nvPr/>
          </p:nvSpPr>
          <p:spPr>
            <a:xfrm>
              <a:off x="2309322" y="2158901"/>
              <a:ext cx="146531" cy="119641"/>
            </a:xfrm>
            <a:custGeom>
              <a:avLst/>
              <a:gdLst/>
              <a:ahLst/>
              <a:cxnLst/>
              <a:rect l="l" t="t" r="r" b="b"/>
              <a:pathLst>
                <a:path w="5580" h="4556" extrusionOk="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96"/>
            <p:cNvSpPr/>
            <p:nvPr/>
          </p:nvSpPr>
          <p:spPr>
            <a:xfrm>
              <a:off x="2236765" y="2073740"/>
              <a:ext cx="345765" cy="256403"/>
            </a:xfrm>
            <a:custGeom>
              <a:avLst/>
              <a:gdLst/>
              <a:ahLst/>
              <a:cxnLst/>
              <a:rect l="l" t="t" r="r" b="b"/>
              <a:pathLst>
                <a:path w="13167" h="9764" extrusionOk="0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96"/>
            <p:cNvSpPr/>
            <p:nvPr/>
          </p:nvSpPr>
          <p:spPr>
            <a:xfrm>
              <a:off x="2186425" y="1976158"/>
              <a:ext cx="344820" cy="255510"/>
            </a:xfrm>
            <a:custGeom>
              <a:avLst/>
              <a:gdLst/>
              <a:ahLst/>
              <a:cxnLst/>
              <a:rect l="l" t="t" r="r" b="b"/>
              <a:pathLst>
                <a:path w="13131" h="9730" extrusionOk="0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0" name="Google Shape;11450;p96"/>
          <p:cNvGrpSpPr/>
          <p:nvPr/>
        </p:nvGrpSpPr>
        <p:grpSpPr>
          <a:xfrm>
            <a:off x="2644882" y="1860612"/>
            <a:ext cx="319190" cy="271240"/>
            <a:chOff x="2659157" y="2017412"/>
            <a:chExt cx="319190" cy="271240"/>
          </a:xfrm>
        </p:grpSpPr>
        <p:sp>
          <p:nvSpPr>
            <p:cNvPr id="11451" name="Google Shape;11451;p96"/>
            <p:cNvSpPr/>
            <p:nvPr/>
          </p:nvSpPr>
          <p:spPr>
            <a:xfrm>
              <a:off x="2808183" y="2086765"/>
              <a:ext cx="164125" cy="149314"/>
            </a:xfrm>
            <a:custGeom>
              <a:avLst/>
              <a:gdLst/>
              <a:ahLst/>
              <a:cxnLst/>
              <a:rect l="l" t="t" r="r" b="b"/>
              <a:pathLst>
                <a:path w="6250" h="5686" extrusionOk="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96"/>
            <p:cNvSpPr/>
            <p:nvPr/>
          </p:nvSpPr>
          <p:spPr>
            <a:xfrm>
              <a:off x="2881816" y="2017412"/>
              <a:ext cx="96532" cy="177334"/>
            </a:xfrm>
            <a:custGeom>
              <a:avLst/>
              <a:gdLst/>
              <a:ahLst/>
              <a:cxnLst/>
              <a:rect l="l" t="t" r="r" b="b"/>
              <a:pathLst>
                <a:path w="3676" h="6753" extrusionOk="0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96"/>
            <p:cNvSpPr/>
            <p:nvPr/>
          </p:nvSpPr>
          <p:spPr>
            <a:xfrm>
              <a:off x="2947650" y="2150603"/>
              <a:ext cx="30698" cy="44196"/>
            </a:xfrm>
            <a:custGeom>
              <a:avLst/>
              <a:gdLst/>
              <a:ahLst/>
              <a:cxnLst/>
              <a:rect l="l" t="t" r="r" b="b"/>
              <a:pathLst>
                <a:path w="1169" h="1683" extrusionOk="0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96"/>
            <p:cNvSpPr/>
            <p:nvPr/>
          </p:nvSpPr>
          <p:spPr>
            <a:xfrm>
              <a:off x="2818976" y="2136029"/>
              <a:ext cx="124682" cy="83034"/>
            </a:xfrm>
            <a:custGeom>
              <a:avLst/>
              <a:gdLst/>
              <a:ahLst/>
              <a:cxnLst/>
              <a:rect l="l" t="t" r="r" b="b"/>
              <a:pathLst>
                <a:path w="4748" h="3162" extrusionOk="0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96"/>
            <p:cNvSpPr/>
            <p:nvPr/>
          </p:nvSpPr>
          <p:spPr>
            <a:xfrm>
              <a:off x="2867741" y="2177730"/>
              <a:ext cx="73160" cy="41360"/>
            </a:xfrm>
            <a:custGeom>
              <a:avLst/>
              <a:gdLst/>
              <a:ahLst/>
              <a:cxnLst/>
              <a:rect l="l" t="t" r="r" b="b"/>
              <a:pathLst>
                <a:path w="2786" h="1575" extrusionOk="0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96"/>
            <p:cNvSpPr/>
            <p:nvPr/>
          </p:nvSpPr>
          <p:spPr>
            <a:xfrm>
              <a:off x="2795867" y="2157641"/>
              <a:ext cx="124919" cy="82798"/>
            </a:xfrm>
            <a:custGeom>
              <a:avLst/>
              <a:gdLst/>
              <a:ahLst/>
              <a:cxnLst/>
              <a:rect l="l" t="t" r="r" b="b"/>
              <a:pathLst>
                <a:path w="4757" h="3153" extrusionOk="0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96"/>
            <p:cNvSpPr/>
            <p:nvPr/>
          </p:nvSpPr>
          <p:spPr>
            <a:xfrm>
              <a:off x="2852667" y="2204620"/>
              <a:ext cx="65099" cy="35845"/>
            </a:xfrm>
            <a:custGeom>
              <a:avLst/>
              <a:gdLst/>
              <a:ahLst/>
              <a:cxnLst/>
              <a:rect l="l" t="t" r="r" b="b"/>
              <a:pathLst>
                <a:path w="2479" h="1365" extrusionOk="0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96"/>
            <p:cNvSpPr/>
            <p:nvPr/>
          </p:nvSpPr>
          <p:spPr>
            <a:xfrm>
              <a:off x="2772732" y="2178990"/>
              <a:ext cx="124945" cy="83060"/>
            </a:xfrm>
            <a:custGeom>
              <a:avLst/>
              <a:gdLst/>
              <a:ahLst/>
              <a:cxnLst/>
              <a:rect l="l" t="t" r="r" b="b"/>
              <a:pathLst>
                <a:path w="4758" h="3163" extrusionOk="0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96"/>
            <p:cNvSpPr/>
            <p:nvPr/>
          </p:nvSpPr>
          <p:spPr>
            <a:xfrm>
              <a:off x="2837594" y="2231011"/>
              <a:ext cx="56800" cy="31013"/>
            </a:xfrm>
            <a:custGeom>
              <a:avLst/>
              <a:gdLst/>
              <a:ahLst/>
              <a:cxnLst/>
              <a:rect l="l" t="t" r="r" b="b"/>
              <a:pathLst>
                <a:path w="2163" h="1181" extrusionOk="0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96"/>
            <p:cNvSpPr/>
            <p:nvPr/>
          </p:nvSpPr>
          <p:spPr>
            <a:xfrm>
              <a:off x="2749623" y="2200602"/>
              <a:ext cx="124919" cy="82955"/>
            </a:xfrm>
            <a:custGeom>
              <a:avLst/>
              <a:gdLst/>
              <a:ahLst/>
              <a:cxnLst/>
              <a:rect l="l" t="t" r="r" b="b"/>
              <a:pathLst>
                <a:path w="4757" h="3159" extrusionOk="0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96"/>
            <p:cNvSpPr/>
            <p:nvPr/>
          </p:nvSpPr>
          <p:spPr>
            <a:xfrm>
              <a:off x="2822495" y="2255906"/>
              <a:ext cx="49054" cy="27494"/>
            </a:xfrm>
            <a:custGeom>
              <a:avLst/>
              <a:gdLst/>
              <a:ahLst/>
              <a:cxnLst/>
              <a:rect l="l" t="t" r="r" b="b"/>
              <a:pathLst>
                <a:path w="1868" h="1047" extrusionOk="0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96"/>
            <p:cNvSpPr/>
            <p:nvPr/>
          </p:nvSpPr>
          <p:spPr>
            <a:xfrm>
              <a:off x="2673968" y="2097059"/>
              <a:ext cx="159109" cy="144036"/>
            </a:xfrm>
            <a:custGeom>
              <a:avLst/>
              <a:gdLst/>
              <a:ahLst/>
              <a:cxnLst/>
              <a:rect l="l" t="t" r="r" b="b"/>
              <a:pathLst>
                <a:path w="6059" h="5485" extrusionOk="0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96"/>
            <p:cNvSpPr/>
            <p:nvPr/>
          </p:nvSpPr>
          <p:spPr>
            <a:xfrm>
              <a:off x="2659157" y="2039261"/>
              <a:ext cx="98528" cy="170191"/>
            </a:xfrm>
            <a:custGeom>
              <a:avLst/>
              <a:gdLst/>
              <a:ahLst/>
              <a:cxnLst/>
              <a:rect l="l" t="t" r="r" b="b"/>
              <a:pathLst>
                <a:path w="3752" h="6481" extrusionOk="0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96"/>
            <p:cNvSpPr/>
            <p:nvPr/>
          </p:nvSpPr>
          <p:spPr>
            <a:xfrm>
              <a:off x="2659157" y="2039261"/>
              <a:ext cx="75918" cy="159109"/>
            </a:xfrm>
            <a:custGeom>
              <a:avLst/>
              <a:gdLst/>
              <a:ahLst/>
              <a:cxnLst/>
              <a:rect l="l" t="t" r="r" b="b"/>
              <a:pathLst>
                <a:path w="2891" h="6059" extrusionOk="0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96"/>
            <p:cNvSpPr/>
            <p:nvPr/>
          </p:nvSpPr>
          <p:spPr>
            <a:xfrm>
              <a:off x="2659157" y="2159138"/>
              <a:ext cx="47268" cy="50314"/>
            </a:xfrm>
            <a:custGeom>
              <a:avLst/>
              <a:gdLst/>
              <a:ahLst/>
              <a:cxnLst/>
              <a:rect l="l" t="t" r="r" b="b"/>
              <a:pathLst>
                <a:path w="1800" h="1916" extrusionOk="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96"/>
            <p:cNvSpPr/>
            <p:nvPr/>
          </p:nvSpPr>
          <p:spPr>
            <a:xfrm>
              <a:off x="2659157" y="2159138"/>
              <a:ext cx="24894" cy="39232"/>
            </a:xfrm>
            <a:custGeom>
              <a:avLst/>
              <a:gdLst/>
              <a:ahLst/>
              <a:cxnLst/>
              <a:rect l="l" t="t" r="r" b="b"/>
              <a:pathLst>
                <a:path w="948" h="1494" extrusionOk="0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96"/>
            <p:cNvSpPr/>
            <p:nvPr/>
          </p:nvSpPr>
          <p:spPr>
            <a:xfrm>
              <a:off x="2706898" y="2179463"/>
              <a:ext cx="67121" cy="53859"/>
            </a:xfrm>
            <a:custGeom>
              <a:avLst/>
              <a:gdLst/>
              <a:ahLst/>
              <a:cxnLst/>
              <a:rect l="l" t="t" r="r" b="b"/>
              <a:pathLst>
                <a:path w="2556" h="2051" extrusionOk="0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96"/>
            <p:cNvSpPr/>
            <p:nvPr/>
          </p:nvSpPr>
          <p:spPr>
            <a:xfrm>
              <a:off x="2710154" y="2180513"/>
              <a:ext cx="63864" cy="52914"/>
            </a:xfrm>
            <a:custGeom>
              <a:avLst/>
              <a:gdLst/>
              <a:ahLst/>
              <a:cxnLst/>
              <a:rect l="l" t="t" r="r" b="b"/>
              <a:pathLst>
                <a:path w="2432" h="2015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96"/>
            <p:cNvSpPr/>
            <p:nvPr/>
          </p:nvSpPr>
          <p:spPr>
            <a:xfrm>
              <a:off x="2732528" y="2203254"/>
              <a:ext cx="59847" cy="48528"/>
            </a:xfrm>
            <a:custGeom>
              <a:avLst/>
              <a:gdLst/>
              <a:ahLst/>
              <a:cxnLst/>
              <a:rect l="l" t="t" r="r" b="b"/>
              <a:pathLst>
                <a:path w="2279" h="1848" extrusionOk="0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96"/>
            <p:cNvSpPr/>
            <p:nvPr/>
          </p:nvSpPr>
          <p:spPr>
            <a:xfrm>
              <a:off x="2735810" y="2204384"/>
              <a:ext cx="56564" cy="47399"/>
            </a:xfrm>
            <a:custGeom>
              <a:avLst/>
              <a:gdLst/>
              <a:ahLst/>
              <a:cxnLst/>
              <a:rect l="l" t="t" r="r" b="b"/>
              <a:pathLst>
                <a:path w="2154" h="1805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96"/>
            <p:cNvSpPr/>
            <p:nvPr/>
          </p:nvSpPr>
          <p:spPr>
            <a:xfrm>
              <a:off x="2758158" y="2226967"/>
              <a:ext cx="52310" cy="43303"/>
            </a:xfrm>
            <a:custGeom>
              <a:avLst/>
              <a:gdLst/>
              <a:ahLst/>
              <a:cxnLst/>
              <a:rect l="l" t="t" r="r" b="b"/>
              <a:pathLst>
                <a:path w="1992" h="1649" extrusionOk="0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96"/>
            <p:cNvSpPr/>
            <p:nvPr/>
          </p:nvSpPr>
          <p:spPr>
            <a:xfrm>
              <a:off x="2761178" y="2228018"/>
              <a:ext cx="49290" cy="42252"/>
            </a:xfrm>
            <a:custGeom>
              <a:avLst/>
              <a:gdLst/>
              <a:ahLst/>
              <a:cxnLst/>
              <a:rect l="l" t="t" r="r" b="b"/>
              <a:pathLst>
                <a:path w="1877" h="1609" extrusionOk="0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96"/>
            <p:cNvSpPr/>
            <p:nvPr/>
          </p:nvSpPr>
          <p:spPr>
            <a:xfrm>
              <a:off x="2783814" y="2250706"/>
              <a:ext cx="45010" cy="37919"/>
            </a:xfrm>
            <a:custGeom>
              <a:avLst/>
              <a:gdLst/>
              <a:ahLst/>
              <a:cxnLst/>
              <a:rect l="l" t="t" r="r" b="b"/>
              <a:pathLst>
                <a:path w="1714" h="1444" extrusionOk="0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96"/>
            <p:cNvSpPr/>
            <p:nvPr/>
          </p:nvSpPr>
          <p:spPr>
            <a:xfrm>
              <a:off x="2786807" y="2251888"/>
              <a:ext cx="42016" cy="36764"/>
            </a:xfrm>
            <a:custGeom>
              <a:avLst/>
              <a:gdLst/>
              <a:ahLst/>
              <a:cxnLst/>
              <a:rect l="l" t="t" r="r" b="b"/>
              <a:pathLst>
                <a:path w="1600" h="1400" extrusionOk="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96"/>
            <p:cNvSpPr/>
            <p:nvPr/>
          </p:nvSpPr>
          <p:spPr>
            <a:xfrm>
              <a:off x="2788829" y="2102101"/>
              <a:ext cx="64862" cy="99788"/>
            </a:xfrm>
            <a:custGeom>
              <a:avLst/>
              <a:gdLst/>
              <a:ahLst/>
              <a:cxnLst/>
              <a:rect l="l" t="t" r="r" b="b"/>
              <a:pathLst>
                <a:path w="2470" h="3800" extrusionOk="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96"/>
            <p:cNvSpPr/>
            <p:nvPr/>
          </p:nvSpPr>
          <p:spPr>
            <a:xfrm>
              <a:off x="2788829" y="2102101"/>
              <a:ext cx="27415" cy="99788"/>
            </a:xfrm>
            <a:custGeom>
              <a:avLst/>
              <a:gdLst/>
              <a:ahLst/>
              <a:cxnLst/>
              <a:rect l="l" t="t" r="r" b="b"/>
              <a:pathLst>
                <a:path w="1044" h="3800" extrusionOk="0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7" name="Google Shape;11477;p96"/>
          <p:cNvGrpSpPr/>
          <p:nvPr/>
        </p:nvGrpSpPr>
        <p:grpSpPr>
          <a:xfrm>
            <a:off x="3097500" y="1836716"/>
            <a:ext cx="318928" cy="319217"/>
            <a:chOff x="3111775" y="1993516"/>
            <a:chExt cx="318928" cy="319217"/>
          </a:xfrm>
        </p:grpSpPr>
        <p:sp>
          <p:nvSpPr>
            <p:cNvPr id="11478" name="Google Shape;11478;p96"/>
            <p:cNvSpPr/>
            <p:nvPr/>
          </p:nvSpPr>
          <p:spPr>
            <a:xfrm>
              <a:off x="3204263" y="2013894"/>
              <a:ext cx="154067" cy="140964"/>
            </a:xfrm>
            <a:custGeom>
              <a:avLst/>
              <a:gdLst/>
              <a:ahLst/>
              <a:cxnLst/>
              <a:rect l="l" t="t" r="r" b="b"/>
              <a:pathLst>
                <a:path w="5867" h="5368" extrusionOk="0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96"/>
            <p:cNvSpPr/>
            <p:nvPr/>
          </p:nvSpPr>
          <p:spPr>
            <a:xfrm>
              <a:off x="3204263" y="2013894"/>
              <a:ext cx="143773" cy="102808"/>
            </a:xfrm>
            <a:custGeom>
              <a:avLst/>
              <a:gdLst/>
              <a:ahLst/>
              <a:cxnLst/>
              <a:rect l="l" t="t" r="r" b="b"/>
              <a:pathLst>
                <a:path w="5475" h="3915" extrusionOk="0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96"/>
            <p:cNvSpPr/>
            <p:nvPr/>
          </p:nvSpPr>
          <p:spPr>
            <a:xfrm>
              <a:off x="3112773" y="2137788"/>
              <a:ext cx="112865" cy="113102"/>
            </a:xfrm>
            <a:custGeom>
              <a:avLst/>
              <a:gdLst/>
              <a:ahLst/>
              <a:cxnLst/>
              <a:rect l="l" t="t" r="r" b="b"/>
              <a:pathLst>
                <a:path w="4298" h="4307" extrusionOk="0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96"/>
            <p:cNvSpPr/>
            <p:nvPr/>
          </p:nvSpPr>
          <p:spPr>
            <a:xfrm>
              <a:off x="3143182" y="2138025"/>
              <a:ext cx="82220" cy="112865"/>
            </a:xfrm>
            <a:custGeom>
              <a:avLst/>
              <a:gdLst/>
              <a:ahLst/>
              <a:cxnLst/>
              <a:rect l="l" t="t" r="r" b="b"/>
              <a:pathLst>
                <a:path w="3131" h="4298" extrusionOk="0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96"/>
            <p:cNvSpPr/>
            <p:nvPr/>
          </p:nvSpPr>
          <p:spPr>
            <a:xfrm>
              <a:off x="3111775" y="2223238"/>
              <a:ext cx="113102" cy="89231"/>
            </a:xfrm>
            <a:custGeom>
              <a:avLst/>
              <a:gdLst/>
              <a:ahLst/>
              <a:cxnLst/>
              <a:rect l="l" t="t" r="r" b="b"/>
              <a:pathLst>
                <a:path w="4307" h="3398" extrusionOk="0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96"/>
            <p:cNvSpPr/>
            <p:nvPr/>
          </p:nvSpPr>
          <p:spPr>
            <a:xfrm>
              <a:off x="3149222" y="2223238"/>
              <a:ext cx="38208" cy="25157"/>
            </a:xfrm>
            <a:custGeom>
              <a:avLst/>
              <a:gdLst/>
              <a:ahLst/>
              <a:cxnLst/>
              <a:rect l="l" t="t" r="r" b="b"/>
              <a:pathLst>
                <a:path w="1455" h="958" extrusionOk="0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96"/>
            <p:cNvSpPr/>
            <p:nvPr/>
          </p:nvSpPr>
          <p:spPr>
            <a:xfrm>
              <a:off x="3112011" y="2256142"/>
              <a:ext cx="113128" cy="56328"/>
            </a:xfrm>
            <a:custGeom>
              <a:avLst/>
              <a:gdLst/>
              <a:ahLst/>
              <a:cxnLst/>
              <a:rect l="l" t="t" r="r" b="b"/>
              <a:pathLst>
                <a:path w="4308" h="2145" extrusionOk="0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96"/>
            <p:cNvSpPr/>
            <p:nvPr/>
          </p:nvSpPr>
          <p:spPr>
            <a:xfrm>
              <a:off x="3130629" y="2174106"/>
              <a:ext cx="75419" cy="61711"/>
            </a:xfrm>
            <a:custGeom>
              <a:avLst/>
              <a:gdLst/>
              <a:ahLst/>
              <a:cxnLst/>
              <a:rect l="l" t="t" r="r" b="b"/>
              <a:pathLst>
                <a:path w="2872" h="2350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96"/>
            <p:cNvSpPr/>
            <p:nvPr/>
          </p:nvSpPr>
          <p:spPr>
            <a:xfrm>
              <a:off x="3130629" y="2174106"/>
              <a:ext cx="75419" cy="61212"/>
            </a:xfrm>
            <a:custGeom>
              <a:avLst/>
              <a:gdLst/>
              <a:ahLst/>
              <a:cxnLst/>
              <a:rect l="l" t="t" r="r" b="b"/>
              <a:pathLst>
                <a:path w="2872" h="2331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96"/>
            <p:cNvSpPr/>
            <p:nvPr/>
          </p:nvSpPr>
          <p:spPr>
            <a:xfrm>
              <a:off x="3111775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96"/>
            <p:cNvSpPr/>
            <p:nvPr/>
          </p:nvSpPr>
          <p:spPr>
            <a:xfrm>
              <a:off x="3199720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96"/>
            <p:cNvSpPr/>
            <p:nvPr/>
          </p:nvSpPr>
          <p:spPr>
            <a:xfrm>
              <a:off x="3325636" y="2149343"/>
              <a:ext cx="30934" cy="67882"/>
            </a:xfrm>
            <a:custGeom>
              <a:avLst/>
              <a:gdLst/>
              <a:ahLst/>
              <a:cxnLst/>
              <a:rect l="l" t="t" r="r" b="b"/>
              <a:pathLst>
                <a:path w="1178" h="2585" extrusionOk="0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96"/>
            <p:cNvSpPr/>
            <p:nvPr/>
          </p:nvSpPr>
          <p:spPr>
            <a:xfrm>
              <a:off x="3337952" y="2143067"/>
              <a:ext cx="73922" cy="73896"/>
            </a:xfrm>
            <a:custGeom>
              <a:avLst/>
              <a:gdLst/>
              <a:ahLst/>
              <a:cxnLst/>
              <a:rect l="l" t="t" r="r" b="b"/>
              <a:pathLst>
                <a:path w="2815" h="2814" extrusionOk="0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96"/>
            <p:cNvSpPr/>
            <p:nvPr/>
          </p:nvSpPr>
          <p:spPr>
            <a:xfrm>
              <a:off x="3350268" y="2235554"/>
              <a:ext cx="36974" cy="27153"/>
            </a:xfrm>
            <a:custGeom>
              <a:avLst/>
              <a:gdLst/>
              <a:ahLst/>
              <a:cxnLst/>
              <a:rect l="l" t="t" r="r" b="b"/>
              <a:pathLst>
                <a:path w="1408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96"/>
            <p:cNvSpPr/>
            <p:nvPr/>
          </p:nvSpPr>
          <p:spPr>
            <a:xfrm>
              <a:off x="3350268" y="2235554"/>
              <a:ext cx="36974" cy="14916"/>
            </a:xfrm>
            <a:custGeom>
              <a:avLst/>
              <a:gdLst/>
              <a:ahLst/>
              <a:cxnLst/>
              <a:rect l="l" t="t" r="r" b="b"/>
              <a:pathLst>
                <a:path w="1408" h="568" extrusionOk="0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96"/>
            <p:cNvSpPr/>
            <p:nvPr/>
          </p:nvSpPr>
          <p:spPr>
            <a:xfrm>
              <a:off x="3307044" y="2250365"/>
              <a:ext cx="123658" cy="62367"/>
            </a:xfrm>
            <a:custGeom>
              <a:avLst/>
              <a:gdLst/>
              <a:ahLst/>
              <a:cxnLst/>
              <a:rect l="l" t="t" r="r" b="b"/>
              <a:pathLst>
                <a:path w="4709" h="2375" extrusionOk="0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96"/>
            <p:cNvSpPr/>
            <p:nvPr/>
          </p:nvSpPr>
          <p:spPr>
            <a:xfrm>
              <a:off x="3362584" y="2262681"/>
              <a:ext cx="12342" cy="49789"/>
            </a:xfrm>
            <a:custGeom>
              <a:avLst/>
              <a:gdLst/>
              <a:ahLst/>
              <a:cxnLst/>
              <a:rect l="l" t="t" r="r" b="b"/>
              <a:pathLst>
                <a:path w="470" h="1896" extrusionOk="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96"/>
            <p:cNvSpPr/>
            <p:nvPr/>
          </p:nvSpPr>
          <p:spPr>
            <a:xfrm>
              <a:off x="3331676" y="2173948"/>
              <a:ext cx="74158" cy="67646"/>
            </a:xfrm>
            <a:custGeom>
              <a:avLst/>
              <a:gdLst/>
              <a:ahLst/>
              <a:cxnLst/>
              <a:rect l="l" t="t" r="r" b="b"/>
              <a:pathLst>
                <a:path w="2824" h="2576" extrusionOk="0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96"/>
            <p:cNvSpPr/>
            <p:nvPr/>
          </p:nvSpPr>
          <p:spPr>
            <a:xfrm>
              <a:off x="3331676" y="2173975"/>
              <a:ext cx="73896" cy="66123"/>
            </a:xfrm>
            <a:custGeom>
              <a:avLst/>
              <a:gdLst/>
              <a:ahLst/>
              <a:cxnLst/>
              <a:rect l="l" t="t" r="r" b="b"/>
              <a:pathLst>
                <a:path w="2814" h="2518" extrusionOk="0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96"/>
            <p:cNvSpPr/>
            <p:nvPr/>
          </p:nvSpPr>
          <p:spPr>
            <a:xfrm>
              <a:off x="3307281" y="2266200"/>
              <a:ext cx="24921" cy="46533"/>
            </a:xfrm>
            <a:custGeom>
              <a:avLst/>
              <a:gdLst/>
              <a:ahLst/>
              <a:cxnLst/>
              <a:rect l="l" t="t" r="r" b="b"/>
              <a:pathLst>
                <a:path w="949" h="1772" extrusionOk="0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96"/>
            <p:cNvSpPr/>
            <p:nvPr/>
          </p:nvSpPr>
          <p:spPr>
            <a:xfrm>
              <a:off x="3405545" y="2266200"/>
              <a:ext cx="24658" cy="46533"/>
            </a:xfrm>
            <a:custGeom>
              <a:avLst/>
              <a:gdLst/>
              <a:ahLst/>
              <a:cxnLst/>
              <a:rect l="l" t="t" r="r" b="b"/>
              <a:pathLst>
                <a:path w="939" h="1772" extrusionOk="0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96"/>
            <p:cNvSpPr/>
            <p:nvPr/>
          </p:nvSpPr>
          <p:spPr>
            <a:xfrm>
              <a:off x="3362584" y="2262681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96"/>
            <p:cNvSpPr/>
            <p:nvPr/>
          </p:nvSpPr>
          <p:spPr>
            <a:xfrm>
              <a:off x="3343493" y="2245481"/>
              <a:ext cx="25393" cy="25971"/>
            </a:xfrm>
            <a:custGeom>
              <a:avLst/>
              <a:gdLst/>
              <a:ahLst/>
              <a:cxnLst/>
              <a:rect l="l" t="t" r="r" b="b"/>
              <a:pathLst>
                <a:path w="967" h="989" extrusionOk="0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96"/>
            <p:cNvSpPr/>
            <p:nvPr/>
          </p:nvSpPr>
          <p:spPr>
            <a:xfrm>
              <a:off x="3368860" y="2245559"/>
              <a:ext cx="25420" cy="26076"/>
            </a:xfrm>
            <a:custGeom>
              <a:avLst/>
              <a:gdLst/>
              <a:ahLst/>
              <a:cxnLst/>
              <a:rect l="l" t="t" r="r" b="b"/>
              <a:pathLst>
                <a:path w="968" h="993" extrusionOk="0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96"/>
            <p:cNvSpPr/>
            <p:nvPr/>
          </p:nvSpPr>
          <p:spPr>
            <a:xfrm>
              <a:off x="3163297" y="1993516"/>
              <a:ext cx="174419" cy="150233"/>
            </a:xfrm>
            <a:custGeom>
              <a:avLst/>
              <a:gdLst/>
              <a:ahLst/>
              <a:cxnLst/>
              <a:rect l="l" t="t" r="r" b="b"/>
              <a:pathLst>
                <a:path w="6642" h="5721" extrusionOk="0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96"/>
            <p:cNvSpPr/>
            <p:nvPr/>
          </p:nvSpPr>
          <p:spPr>
            <a:xfrm>
              <a:off x="3192446" y="2019172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96"/>
            <p:cNvSpPr/>
            <p:nvPr/>
          </p:nvSpPr>
          <p:spPr>
            <a:xfrm>
              <a:off x="3228133" y="2019172"/>
              <a:ext cx="80434" cy="10320"/>
            </a:xfrm>
            <a:custGeom>
              <a:avLst/>
              <a:gdLst/>
              <a:ahLst/>
              <a:cxnLst/>
              <a:rect l="l" t="t" r="r" b="b"/>
              <a:pathLst>
                <a:path w="3063" h="393" extrusionOk="0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96"/>
            <p:cNvSpPr/>
            <p:nvPr/>
          </p:nvSpPr>
          <p:spPr>
            <a:xfrm>
              <a:off x="3192183" y="2044802"/>
              <a:ext cx="116384" cy="10320"/>
            </a:xfrm>
            <a:custGeom>
              <a:avLst/>
              <a:gdLst/>
              <a:ahLst/>
              <a:cxnLst/>
              <a:rect l="l" t="t" r="r" b="b"/>
              <a:pathLst>
                <a:path w="4432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96"/>
            <p:cNvSpPr/>
            <p:nvPr/>
          </p:nvSpPr>
          <p:spPr>
            <a:xfrm>
              <a:off x="3192183" y="2070431"/>
              <a:ext cx="80461" cy="10320"/>
            </a:xfrm>
            <a:custGeom>
              <a:avLst/>
              <a:gdLst/>
              <a:ahLst/>
              <a:cxnLst/>
              <a:rect l="l" t="t" r="r" b="b"/>
              <a:pathLst>
                <a:path w="3064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96"/>
            <p:cNvSpPr/>
            <p:nvPr/>
          </p:nvSpPr>
          <p:spPr>
            <a:xfrm>
              <a:off x="3279655" y="2070431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8" name="Google Shape;11508;p96"/>
          <p:cNvGrpSpPr/>
          <p:nvPr/>
        </p:nvGrpSpPr>
        <p:grpSpPr>
          <a:xfrm>
            <a:off x="4009510" y="1813607"/>
            <a:ext cx="288807" cy="355377"/>
            <a:chOff x="4023785" y="1970407"/>
            <a:chExt cx="288807" cy="355377"/>
          </a:xfrm>
        </p:grpSpPr>
        <p:sp>
          <p:nvSpPr>
            <p:cNvPr id="11509" name="Google Shape;11509;p96"/>
            <p:cNvSpPr/>
            <p:nvPr/>
          </p:nvSpPr>
          <p:spPr>
            <a:xfrm>
              <a:off x="4062492" y="2036766"/>
              <a:ext cx="31197" cy="34191"/>
            </a:xfrm>
            <a:custGeom>
              <a:avLst/>
              <a:gdLst/>
              <a:ahLst/>
              <a:cxnLst/>
              <a:rect l="l" t="t" r="r" b="b"/>
              <a:pathLst>
                <a:path w="1188" h="1302" extrusionOk="0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96"/>
            <p:cNvSpPr/>
            <p:nvPr/>
          </p:nvSpPr>
          <p:spPr>
            <a:xfrm>
              <a:off x="4242452" y="2036766"/>
              <a:ext cx="31433" cy="34191"/>
            </a:xfrm>
            <a:custGeom>
              <a:avLst/>
              <a:gdLst/>
              <a:ahLst/>
              <a:cxnLst/>
              <a:rect l="l" t="t" r="r" b="b"/>
              <a:pathLst>
                <a:path w="1197" h="1302" extrusionOk="0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96"/>
            <p:cNvSpPr/>
            <p:nvPr/>
          </p:nvSpPr>
          <p:spPr>
            <a:xfrm>
              <a:off x="4152222" y="2009613"/>
              <a:ext cx="31932" cy="32457"/>
            </a:xfrm>
            <a:custGeom>
              <a:avLst/>
              <a:gdLst/>
              <a:ahLst/>
              <a:cxnLst/>
              <a:rect l="l" t="t" r="r" b="b"/>
              <a:pathLst>
                <a:path w="1216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96"/>
            <p:cNvSpPr/>
            <p:nvPr/>
          </p:nvSpPr>
          <p:spPr>
            <a:xfrm>
              <a:off x="4152222" y="2009613"/>
              <a:ext cx="21376" cy="32457"/>
            </a:xfrm>
            <a:custGeom>
              <a:avLst/>
              <a:gdLst/>
              <a:ahLst/>
              <a:cxnLst/>
              <a:rect l="l" t="t" r="r" b="b"/>
              <a:pathLst>
                <a:path w="814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96"/>
            <p:cNvSpPr/>
            <p:nvPr/>
          </p:nvSpPr>
          <p:spPr>
            <a:xfrm>
              <a:off x="4023785" y="2036766"/>
              <a:ext cx="288807" cy="288781"/>
            </a:xfrm>
            <a:custGeom>
              <a:avLst/>
              <a:gdLst/>
              <a:ahLst/>
              <a:cxnLst/>
              <a:rect l="l" t="t" r="r" b="b"/>
              <a:pathLst>
                <a:path w="10998" h="10997" extrusionOk="0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96"/>
            <p:cNvSpPr/>
            <p:nvPr/>
          </p:nvSpPr>
          <p:spPr>
            <a:xfrm>
              <a:off x="4030087" y="2037002"/>
              <a:ext cx="151048" cy="288781"/>
            </a:xfrm>
            <a:custGeom>
              <a:avLst/>
              <a:gdLst/>
              <a:ahLst/>
              <a:cxnLst/>
              <a:rect l="l" t="t" r="r" b="b"/>
              <a:pathLst>
                <a:path w="5752" h="10997" extrusionOk="0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96"/>
            <p:cNvSpPr/>
            <p:nvPr/>
          </p:nvSpPr>
          <p:spPr>
            <a:xfrm>
              <a:off x="4037624" y="2060111"/>
              <a:ext cx="251597" cy="242065"/>
            </a:xfrm>
            <a:custGeom>
              <a:avLst/>
              <a:gdLst/>
              <a:ahLst/>
              <a:cxnLst/>
              <a:rect l="l" t="t" r="r" b="b"/>
              <a:pathLst>
                <a:path w="9581" h="9218" extrusionOk="0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96"/>
            <p:cNvSpPr/>
            <p:nvPr/>
          </p:nvSpPr>
          <p:spPr>
            <a:xfrm>
              <a:off x="4049940" y="2060137"/>
              <a:ext cx="125418" cy="242038"/>
            </a:xfrm>
            <a:custGeom>
              <a:avLst/>
              <a:gdLst/>
              <a:ahLst/>
              <a:cxnLst/>
              <a:rect l="l" t="t" r="r" b="b"/>
              <a:pathLst>
                <a:path w="4776" h="9217" extrusionOk="0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96"/>
            <p:cNvSpPr/>
            <p:nvPr/>
          </p:nvSpPr>
          <p:spPr>
            <a:xfrm>
              <a:off x="4054194" y="2076340"/>
              <a:ext cx="217932" cy="209739"/>
            </a:xfrm>
            <a:custGeom>
              <a:avLst/>
              <a:gdLst/>
              <a:ahLst/>
              <a:cxnLst/>
              <a:rect l="l" t="t" r="r" b="b"/>
              <a:pathLst>
                <a:path w="8299" h="7987" extrusionOk="0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96"/>
            <p:cNvSpPr/>
            <p:nvPr/>
          </p:nvSpPr>
          <p:spPr>
            <a:xfrm>
              <a:off x="4062492" y="2076340"/>
              <a:ext cx="118144" cy="209607"/>
            </a:xfrm>
            <a:custGeom>
              <a:avLst/>
              <a:gdLst/>
              <a:ahLst/>
              <a:cxnLst/>
              <a:rect l="l" t="t" r="r" b="b"/>
              <a:pathLst>
                <a:path w="4499" h="7982" extrusionOk="0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96"/>
            <p:cNvSpPr/>
            <p:nvPr/>
          </p:nvSpPr>
          <p:spPr>
            <a:xfrm>
              <a:off x="4162516" y="2109821"/>
              <a:ext cx="11344" cy="74736"/>
            </a:xfrm>
            <a:custGeom>
              <a:avLst/>
              <a:gdLst/>
              <a:ahLst/>
              <a:cxnLst/>
              <a:rect l="l" t="t" r="r" b="b"/>
              <a:pathLst>
                <a:path w="432" h="2846" extrusionOk="0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96"/>
            <p:cNvSpPr/>
            <p:nvPr/>
          </p:nvSpPr>
          <p:spPr>
            <a:xfrm>
              <a:off x="4245970" y="2009561"/>
              <a:ext cx="55803" cy="47294"/>
            </a:xfrm>
            <a:custGeom>
              <a:avLst/>
              <a:gdLst/>
              <a:ahLst/>
              <a:cxnLst/>
              <a:rect l="l" t="t" r="r" b="b"/>
              <a:pathLst>
                <a:path w="2125" h="1801" extrusionOk="0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96"/>
            <p:cNvSpPr/>
            <p:nvPr/>
          </p:nvSpPr>
          <p:spPr>
            <a:xfrm>
              <a:off x="4034604" y="2009561"/>
              <a:ext cx="55829" cy="47294"/>
            </a:xfrm>
            <a:custGeom>
              <a:avLst/>
              <a:gdLst/>
              <a:ahLst/>
              <a:cxnLst/>
              <a:rect l="l" t="t" r="r" b="b"/>
              <a:pathLst>
                <a:path w="2126" h="1801" extrusionOk="0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96"/>
            <p:cNvSpPr/>
            <p:nvPr/>
          </p:nvSpPr>
          <p:spPr>
            <a:xfrm>
              <a:off x="4133368" y="1970407"/>
              <a:ext cx="69642" cy="41753"/>
            </a:xfrm>
            <a:custGeom>
              <a:avLst/>
              <a:gdLst/>
              <a:ahLst/>
              <a:cxnLst/>
              <a:rect l="l" t="t" r="r" b="b"/>
              <a:pathLst>
                <a:path w="2652" h="1590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96"/>
            <p:cNvSpPr/>
            <p:nvPr/>
          </p:nvSpPr>
          <p:spPr>
            <a:xfrm>
              <a:off x="4245970" y="2009561"/>
              <a:ext cx="49526" cy="47294"/>
            </a:xfrm>
            <a:custGeom>
              <a:avLst/>
              <a:gdLst/>
              <a:ahLst/>
              <a:cxnLst/>
              <a:rect l="l" t="t" r="r" b="b"/>
              <a:pathLst>
                <a:path w="1886" h="1801" extrusionOk="0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96"/>
            <p:cNvSpPr/>
            <p:nvPr/>
          </p:nvSpPr>
          <p:spPr>
            <a:xfrm>
              <a:off x="4034604" y="2009561"/>
              <a:ext cx="49789" cy="47294"/>
            </a:xfrm>
            <a:custGeom>
              <a:avLst/>
              <a:gdLst/>
              <a:ahLst/>
              <a:cxnLst/>
              <a:rect l="l" t="t" r="r" b="b"/>
              <a:pathLst>
                <a:path w="1896" h="1801" extrusionOk="0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96"/>
            <p:cNvSpPr/>
            <p:nvPr/>
          </p:nvSpPr>
          <p:spPr>
            <a:xfrm>
              <a:off x="4133368" y="1970407"/>
              <a:ext cx="30435" cy="41990"/>
            </a:xfrm>
            <a:custGeom>
              <a:avLst/>
              <a:gdLst/>
              <a:ahLst/>
              <a:cxnLst/>
              <a:rect l="l" t="t" r="r" b="b"/>
              <a:pathLst>
                <a:path w="1159" h="1599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96"/>
            <p:cNvSpPr/>
            <p:nvPr/>
          </p:nvSpPr>
          <p:spPr>
            <a:xfrm>
              <a:off x="4049178" y="2070930"/>
              <a:ext cx="229224" cy="220426"/>
            </a:xfrm>
            <a:custGeom>
              <a:avLst/>
              <a:gdLst/>
              <a:ahLst/>
              <a:cxnLst/>
              <a:rect l="l" t="t" r="r" b="b"/>
              <a:pathLst>
                <a:path w="8729" h="8394" extrusionOk="0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96"/>
            <p:cNvSpPr/>
            <p:nvPr/>
          </p:nvSpPr>
          <p:spPr>
            <a:xfrm>
              <a:off x="4153719" y="2166674"/>
              <a:ext cx="28676" cy="28939"/>
            </a:xfrm>
            <a:custGeom>
              <a:avLst/>
              <a:gdLst/>
              <a:ahLst/>
              <a:cxnLst/>
              <a:rect l="l" t="t" r="r" b="b"/>
              <a:pathLst>
                <a:path w="1092" h="1102" extrusionOk="0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96"/>
            <p:cNvSpPr/>
            <p:nvPr/>
          </p:nvSpPr>
          <p:spPr>
            <a:xfrm>
              <a:off x="4153982" y="2166832"/>
              <a:ext cx="23398" cy="28833"/>
            </a:xfrm>
            <a:custGeom>
              <a:avLst/>
              <a:gdLst/>
              <a:ahLst/>
              <a:cxnLst/>
              <a:rect l="l" t="t" r="r" b="b"/>
              <a:pathLst>
                <a:path w="891" h="1098" extrusionOk="0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96"/>
          <p:cNvGrpSpPr/>
          <p:nvPr/>
        </p:nvGrpSpPr>
        <p:grpSpPr>
          <a:xfrm>
            <a:off x="3530265" y="3224163"/>
            <a:ext cx="320188" cy="319269"/>
            <a:chOff x="3544540" y="3380963"/>
            <a:chExt cx="320188" cy="319269"/>
          </a:xfrm>
        </p:grpSpPr>
        <p:sp>
          <p:nvSpPr>
            <p:cNvPr id="11530" name="Google Shape;11530;p96"/>
            <p:cNvSpPr/>
            <p:nvPr/>
          </p:nvSpPr>
          <p:spPr>
            <a:xfrm>
              <a:off x="3636528" y="3558218"/>
              <a:ext cx="51023" cy="51049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96"/>
            <p:cNvSpPr/>
            <p:nvPr/>
          </p:nvSpPr>
          <p:spPr>
            <a:xfrm>
              <a:off x="3636765" y="3558454"/>
              <a:ext cx="40992" cy="50813"/>
            </a:xfrm>
            <a:custGeom>
              <a:avLst/>
              <a:gdLst/>
              <a:ahLst/>
              <a:cxnLst/>
              <a:rect l="l" t="t" r="r" b="b"/>
              <a:pathLst>
                <a:path w="1561" h="1935" extrusionOk="0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96"/>
            <p:cNvSpPr/>
            <p:nvPr/>
          </p:nvSpPr>
          <p:spPr>
            <a:xfrm>
              <a:off x="3632248" y="3380963"/>
              <a:ext cx="232480" cy="221897"/>
            </a:xfrm>
            <a:custGeom>
              <a:avLst/>
              <a:gdLst/>
              <a:ahLst/>
              <a:cxnLst/>
              <a:rect l="l" t="t" r="r" b="b"/>
              <a:pathLst>
                <a:path w="8853" h="8450" extrusionOk="0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96"/>
            <p:cNvSpPr/>
            <p:nvPr/>
          </p:nvSpPr>
          <p:spPr>
            <a:xfrm>
              <a:off x="3627731" y="3381094"/>
              <a:ext cx="135738" cy="221792"/>
            </a:xfrm>
            <a:custGeom>
              <a:avLst/>
              <a:gdLst/>
              <a:ahLst/>
              <a:cxnLst/>
              <a:rect l="l" t="t" r="r" b="b"/>
              <a:pathLst>
                <a:path w="5169" h="8446" extrusionOk="0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96"/>
            <p:cNvSpPr/>
            <p:nvPr/>
          </p:nvSpPr>
          <p:spPr>
            <a:xfrm>
              <a:off x="3664154" y="3402050"/>
              <a:ext cx="188258" cy="179723"/>
            </a:xfrm>
            <a:custGeom>
              <a:avLst/>
              <a:gdLst/>
              <a:ahLst/>
              <a:cxnLst/>
              <a:rect l="l" t="t" r="r" b="b"/>
              <a:pathLst>
                <a:path w="7169" h="6844" extrusionOk="0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96"/>
            <p:cNvSpPr/>
            <p:nvPr/>
          </p:nvSpPr>
          <p:spPr>
            <a:xfrm>
              <a:off x="3656381" y="3402102"/>
              <a:ext cx="107088" cy="179540"/>
            </a:xfrm>
            <a:custGeom>
              <a:avLst/>
              <a:gdLst/>
              <a:ahLst/>
              <a:cxnLst/>
              <a:rect l="l" t="t" r="r" b="b"/>
              <a:pathLst>
                <a:path w="4078" h="6837" extrusionOk="0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96"/>
            <p:cNvSpPr/>
            <p:nvPr/>
          </p:nvSpPr>
          <p:spPr>
            <a:xfrm>
              <a:off x="3729252" y="3437579"/>
              <a:ext cx="49290" cy="49027"/>
            </a:xfrm>
            <a:custGeom>
              <a:avLst/>
              <a:gdLst/>
              <a:ahLst/>
              <a:cxnLst/>
              <a:rect l="l" t="t" r="r" b="b"/>
              <a:pathLst>
                <a:path w="1877" h="1867" extrusionOk="0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96"/>
            <p:cNvSpPr/>
            <p:nvPr/>
          </p:nvSpPr>
          <p:spPr>
            <a:xfrm>
              <a:off x="3729252" y="3437658"/>
              <a:ext cx="34217" cy="49132"/>
            </a:xfrm>
            <a:custGeom>
              <a:avLst/>
              <a:gdLst/>
              <a:ahLst/>
              <a:cxnLst/>
              <a:rect l="l" t="t" r="r" b="b"/>
              <a:pathLst>
                <a:path w="1303" h="1871" extrusionOk="0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96"/>
            <p:cNvSpPr/>
            <p:nvPr/>
          </p:nvSpPr>
          <p:spPr>
            <a:xfrm>
              <a:off x="3713680" y="3486581"/>
              <a:ext cx="80434" cy="51548"/>
            </a:xfrm>
            <a:custGeom>
              <a:avLst/>
              <a:gdLst/>
              <a:ahLst/>
              <a:cxnLst/>
              <a:rect l="l" t="t" r="r" b="b"/>
              <a:pathLst>
                <a:path w="3063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96"/>
            <p:cNvSpPr/>
            <p:nvPr/>
          </p:nvSpPr>
          <p:spPr>
            <a:xfrm>
              <a:off x="3713680" y="3486581"/>
              <a:ext cx="45745" cy="51548"/>
            </a:xfrm>
            <a:custGeom>
              <a:avLst/>
              <a:gdLst/>
              <a:ahLst/>
              <a:cxnLst/>
              <a:rect l="l" t="t" r="r" b="b"/>
              <a:pathLst>
                <a:path w="1742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96"/>
            <p:cNvSpPr/>
            <p:nvPr/>
          </p:nvSpPr>
          <p:spPr>
            <a:xfrm>
              <a:off x="3728990" y="3507274"/>
              <a:ext cx="9847" cy="30856"/>
            </a:xfrm>
            <a:custGeom>
              <a:avLst/>
              <a:gdLst/>
              <a:ahLst/>
              <a:cxnLst/>
              <a:rect l="l" t="t" r="r" b="b"/>
              <a:pathLst>
                <a:path w="375" h="1175" extrusionOk="0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96"/>
            <p:cNvSpPr/>
            <p:nvPr/>
          </p:nvSpPr>
          <p:spPr>
            <a:xfrm>
              <a:off x="3768958" y="3507274"/>
              <a:ext cx="9821" cy="30856"/>
            </a:xfrm>
            <a:custGeom>
              <a:avLst/>
              <a:gdLst/>
              <a:ahLst/>
              <a:cxnLst/>
              <a:rect l="l" t="t" r="r" b="b"/>
              <a:pathLst>
                <a:path w="374" h="1175" extrusionOk="0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96"/>
            <p:cNvSpPr/>
            <p:nvPr/>
          </p:nvSpPr>
          <p:spPr>
            <a:xfrm>
              <a:off x="3544540" y="3586342"/>
              <a:ext cx="116384" cy="113890"/>
            </a:xfrm>
            <a:custGeom>
              <a:avLst/>
              <a:gdLst/>
              <a:ahLst/>
              <a:cxnLst/>
              <a:rect l="l" t="t" r="r" b="b"/>
              <a:pathLst>
                <a:path w="4432" h="4337" extrusionOk="0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96"/>
            <p:cNvSpPr/>
            <p:nvPr/>
          </p:nvSpPr>
          <p:spPr>
            <a:xfrm>
              <a:off x="3544540" y="3586369"/>
              <a:ext cx="101810" cy="113863"/>
            </a:xfrm>
            <a:custGeom>
              <a:avLst/>
              <a:gdLst/>
              <a:ahLst/>
              <a:cxnLst/>
              <a:rect l="l" t="t" r="r" b="b"/>
              <a:pathLst>
                <a:path w="3877" h="4336" extrusionOk="0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96"/>
            <p:cNvSpPr/>
            <p:nvPr/>
          </p:nvSpPr>
          <p:spPr>
            <a:xfrm>
              <a:off x="3618409" y="3586106"/>
              <a:ext cx="42515" cy="41491"/>
            </a:xfrm>
            <a:custGeom>
              <a:avLst/>
              <a:gdLst/>
              <a:ahLst/>
              <a:cxnLst/>
              <a:rect l="l" t="t" r="r" b="b"/>
              <a:pathLst>
                <a:path w="1619" h="1580" extrusionOk="0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96"/>
            <p:cNvSpPr/>
            <p:nvPr/>
          </p:nvSpPr>
          <p:spPr>
            <a:xfrm>
              <a:off x="3618409" y="3586106"/>
              <a:ext cx="27941" cy="22899"/>
            </a:xfrm>
            <a:custGeom>
              <a:avLst/>
              <a:gdLst/>
              <a:ahLst/>
              <a:cxnLst/>
              <a:rect l="l" t="t" r="r" b="b"/>
              <a:pathLst>
                <a:path w="1064" h="872" extrusionOk="0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6" name="Google Shape;11546;p96"/>
          <p:cNvGrpSpPr/>
          <p:nvPr/>
        </p:nvGrpSpPr>
        <p:grpSpPr>
          <a:xfrm>
            <a:off x="3930362" y="3198034"/>
            <a:ext cx="415696" cy="371605"/>
            <a:chOff x="3944637" y="3354834"/>
            <a:chExt cx="415696" cy="371605"/>
          </a:xfrm>
        </p:grpSpPr>
        <p:sp>
          <p:nvSpPr>
            <p:cNvPr id="11547" name="Google Shape;11547;p96"/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96"/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96"/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96"/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96"/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96"/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96"/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96"/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96"/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96"/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96"/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96"/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96"/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96"/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96"/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96"/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96"/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4" name="Google Shape;11564;p96"/>
          <p:cNvGrpSpPr/>
          <p:nvPr/>
        </p:nvGrpSpPr>
        <p:grpSpPr>
          <a:xfrm>
            <a:off x="1300344" y="3664727"/>
            <a:ext cx="346317" cy="332136"/>
            <a:chOff x="1314619" y="3821527"/>
            <a:chExt cx="346317" cy="332136"/>
          </a:xfrm>
        </p:grpSpPr>
        <p:sp>
          <p:nvSpPr>
            <p:cNvPr id="11565" name="Google Shape;11565;p96"/>
            <p:cNvSpPr/>
            <p:nvPr/>
          </p:nvSpPr>
          <p:spPr>
            <a:xfrm>
              <a:off x="1426198" y="4020893"/>
              <a:ext cx="9060" cy="19117"/>
            </a:xfrm>
            <a:custGeom>
              <a:avLst/>
              <a:gdLst/>
              <a:ahLst/>
              <a:cxnLst/>
              <a:rect l="l" t="t" r="r" b="b"/>
              <a:pathLst>
                <a:path w="345" h="728" extrusionOk="0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96"/>
            <p:cNvSpPr/>
            <p:nvPr/>
          </p:nvSpPr>
          <p:spPr>
            <a:xfrm>
              <a:off x="1435231" y="3843218"/>
              <a:ext cx="225705" cy="237495"/>
            </a:xfrm>
            <a:custGeom>
              <a:avLst/>
              <a:gdLst/>
              <a:ahLst/>
              <a:cxnLst/>
              <a:rect l="l" t="t" r="r" b="b"/>
              <a:pathLst>
                <a:path w="8595" h="9044" extrusionOk="0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96"/>
            <p:cNvSpPr/>
            <p:nvPr/>
          </p:nvSpPr>
          <p:spPr>
            <a:xfrm>
              <a:off x="1414381" y="3821527"/>
              <a:ext cx="238021" cy="230195"/>
            </a:xfrm>
            <a:custGeom>
              <a:avLst/>
              <a:gdLst/>
              <a:ahLst/>
              <a:cxnLst/>
              <a:rect l="l" t="t" r="r" b="b"/>
              <a:pathLst>
                <a:path w="9064" h="8766" extrusionOk="0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96"/>
            <p:cNvSpPr/>
            <p:nvPr/>
          </p:nvSpPr>
          <p:spPr>
            <a:xfrm>
              <a:off x="1536280" y="3935180"/>
              <a:ext cx="22872" cy="55330"/>
            </a:xfrm>
            <a:custGeom>
              <a:avLst/>
              <a:gdLst/>
              <a:ahLst/>
              <a:cxnLst/>
              <a:rect l="l" t="t" r="r" b="b"/>
              <a:pathLst>
                <a:path w="871" h="2107" extrusionOk="0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96"/>
            <p:cNvSpPr/>
            <p:nvPr/>
          </p:nvSpPr>
          <p:spPr>
            <a:xfrm>
              <a:off x="1343505" y="4079453"/>
              <a:ext cx="153831" cy="74211"/>
            </a:xfrm>
            <a:custGeom>
              <a:avLst/>
              <a:gdLst/>
              <a:ahLst/>
              <a:cxnLst/>
              <a:rect l="l" t="t" r="r" b="b"/>
              <a:pathLst>
                <a:path w="5858" h="2826" extrusionOk="0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96"/>
            <p:cNvSpPr/>
            <p:nvPr/>
          </p:nvSpPr>
          <p:spPr>
            <a:xfrm>
              <a:off x="1459627" y="4036465"/>
              <a:ext cx="84216" cy="47005"/>
            </a:xfrm>
            <a:custGeom>
              <a:avLst/>
              <a:gdLst/>
              <a:ahLst/>
              <a:cxnLst/>
              <a:rect l="l" t="t" r="r" b="b"/>
              <a:pathLst>
                <a:path w="3207" h="1790" extrusionOk="0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96"/>
            <p:cNvSpPr/>
            <p:nvPr/>
          </p:nvSpPr>
          <p:spPr>
            <a:xfrm>
              <a:off x="1314619" y="3913516"/>
              <a:ext cx="239019" cy="230195"/>
            </a:xfrm>
            <a:custGeom>
              <a:avLst/>
              <a:gdLst/>
              <a:ahLst/>
              <a:cxnLst/>
              <a:rect l="l" t="t" r="r" b="b"/>
              <a:pathLst>
                <a:path w="9102" h="8766" extrusionOk="0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96"/>
            <p:cNvSpPr/>
            <p:nvPr/>
          </p:nvSpPr>
          <p:spPr>
            <a:xfrm>
              <a:off x="1450830" y="4059075"/>
              <a:ext cx="36948" cy="22400"/>
            </a:xfrm>
            <a:custGeom>
              <a:avLst/>
              <a:gdLst/>
              <a:ahLst/>
              <a:cxnLst/>
              <a:rect l="l" t="t" r="r" b="b"/>
              <a:pathLst>
                <a:path w="1407" h="853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96"/>
          <p:cNvGrpSpPr/>
          <p:nvPr/>
        </p:nvGrpSpPr>
        <p:grpSpPr>
          <a:xfrm>
            <a:off x="1736864" y="3634134"/>
            <a:ext cx="386258" cy="380507"/>
            <a:chOff x="1751139" y="3790934"/>
            <a:chExt cx="386258" cy="380507"/>
          </a:xfrm>
        </p:grpSpPr>
        <p:sp>
          <p:nvSpPr>
            <p:cNvPr id="11574" name="Google Shape;11574;p96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96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96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96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96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96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96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96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96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96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96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96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96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96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96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96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96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96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2" name="Google Shape;11592;p96"/>
          <p:cNvGrpSpPr/>
          <p:nvPr/>
        </p:nvGrpSpPr>
        <p:grpSpPr>
          <a:xfrm>
            <a:off x="2175406" y="3664806"/>
            <a:ext cx="395607" cy="318928"/>
            <a:chOff x="2189681" y="3821606"/>
            <a:chExt cx="395607" cy="318928"/>
          </a:xfrm>
        </p:grpSpPr>
        <p:sp>
          <p:nvSpPr>
            <p:cNvPr id="11593" name="Google Shape;11593;p96"/>
            <p:cNvSpPr/>
            <p:nvPr/>
          </p:nvSpPr>
          <p:spPr>
            <a:xfrm>
              <a:off x="2189681" y="3846973"/>
              <a:ext cx="395607" cy="293561"/>
            </a:xfrm>
            <a:custGeom>
              <a:avLst/>
              <a:gdLst/>
              <a:ahLst/>
              <a:cxnLst/>
              <a:rect l="l" t="t" r="r" b="b"/>
              <a:pathLst>
                <a:path w="15065" h="11179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96"/>
            <p:cNvSpPr/>
            <p:nvPr/>
          </p:nvSpPr>
          <p:spPr>
            <a:xfrm>
              <a:off x="2189681" y="3846973"/>
              <a:ext cx="395607" cy="38235"/>
            </a:xfrm>
            <a:custGeom>
              <a:avLst/>
              <a:gdLst/>
              <a:ahLst/>
              <a:cxnLst/>
              <a:rect l="l" t="t" r="r" b="b"/>
              <a:pathLst>
                <a:path w="15065" h="1456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96"/>
            <p:cNvSpPr/>
            <p:nvPr/>
          </p:nvSpPr>
          <p:spPr>
            <a:xfrm>
              <a:off x="2215075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96"/>
            <p:cNvSpPr/>
            <p:nvPr/>
          </p:nvSpPr>
          <p:spPr>
            <a:xfrm>
              <a:off x="2508609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96"/>
            <p:cNvSpPr/>
            <p:nvPr/>
          </p:nvSpPr>
          <p:spPr>
            <a:xfrm>
              <a:off x="2228152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96"/>
            <p:cNvSpPr/>
            <p:nvPr/>
          </p:nvSpPr>
          <p:spPr>
            <a:xfrm>
              <a:off x="2228152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96"/>
            <p:cNvSpPr/>
            <p:nvPr/>
          </p:nvSpPr>
          <p:spPr>
            <a:xfrm>
              <a:off x="2521686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96"/>
            <p:cNvSpPr/>
            <p:nvPr/>
          </p:nvSpPr>
          <p:spPr>
            <a:xfrm>
              <a:off x="2521686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96"/>
            <p:cNvSpPr/>
            <p:nvPr/>
          </p:nvSpPr>
          <p:spPr>
            <a:xfrm>
              <a:off x="2189681" y="3885418"/>
              <a:ext cx="395607" cy="12605"/>
            </a:xfrm>
            <a:custGeom>
              <a:avLst/>
              <a:gdLst/>
              <a:ahLst/>
              <a:cxnLst/>
              <a:rect l="l" t="t" r="r" b="b"/>
              <a:pathLst>
                <a:path w="15065" h="480" extrusionOk="0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96"/>
            <p:cNvSpPr/>
            <p:nvPr/>
          </p:nvSpPr>
          <p:spPr>
            <a:xfrm>
              <a:off x="2228152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96"/>
            <p:cNvSpPr/>
            <p:nvPr/>
          </p:nvSpPr>
          <p:spPr>
            <a:xfrm>
              <a:off x="2228152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96"/>
            <p:cNvSpPr/>
            <p:nvPr/>
          </p:nvSpPr>
          <p:spPr>
            <a:xfrm>
              <a:off x="2228152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96"/>
            <p:cNvSpPr/>
            <p:nvPr/>
          </p:nvSpPr>
          <p:spPr>
            <a:xfrm>
              <a:off x="2317357" y="4025672"/>
              <a:ext cx="51049" cy="25656"/>
            </a:xfrm>
            <a:custGeom>
              <a:avLst/>
              <a:gdLst/>
              <a:ahLst/>
              <a:cxnLst/>
              <a:rect l="l" t="t" r="r" b="b"/>
              <a:pathLst>
                <a:path w="194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96"/>
            <p:cNvSpPr/>
            <p:nvPr/>
          </p:nvSpPr>
          <p:spPr>
            <a:xfrm>
              <a:off x="2406825" y="4025672"/>
              <a:ext cx="50787" cy="25656"/>
            </a:xfrm>
            <a:custGeom>
              <a:avLst/>
              <a:gdLst/>
              <a:ahLst/>
              <a:cxnLst/>
              <a:rect l="l" t="t" r="r" b="b"/>
              <a:pathLst>
                <a:path w="193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96"/>
            <p:cNvSpPr/>
            <p:nvPr/>
          </p:nvSpPr>
          <p:spPr>
            <a:xfrm>
              <a:off x="2317357" y="3974885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96"/>
            <p:cNvSpPr/>
            <p:nvPr/>
          </p:nvSpPr>
          <p:spPr>
            <a:xfrm>
              <a:off x="2228152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96"/>
            <p:cNvSpPr/>
            <p:nvPr/>
          </p:nvSpPr>
          <p:spPr>
            <a:xfrm>
              <a:off x="2317357" y="3923888"/>
              <a:ext cx="51049" cy="25157"/>
            </a:xfrm>
            <a:custGeom>
              <a:avLst/>
              <a:gdLst/>
              <a:ahLst/>
              <a:cxnLst/>
              <a:rect l="l" t="t" r="r" b="b"/>
              <a:pathLst>
                <a:path w="194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96"/>
            <p:cNvSpPr/>
            <p:nvPr/>
          </p:nvSpPr>
          <p:spPr>
            <a:xfrm>
              <a:off x="2317357" y="4076932"/>
              <a:ext cx="51049" cy="25393"/>
            </a:xfrm>
            <a:custGeom>
              <a:avLst/>
              <a:gdLst/>
              <a:ahLst/>
              <a:cxnLst/>
              <a:rect l="l" t="t" r="r" b="b"/>
              <a:pathLst>
                <a:path w="194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96"/>
            <p:cNvSpPr/>
            <p:nvPr/>
          </p:nvSpPr>
          <p:spPr>
            <a:xfrm>
              <a:off x="2496057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96"/>
            <p:cNvSpPr/>
            <p:nvPr/>
          </p:nvSpPr>
          <p:spPr>
            <a:xfrm>
              <a:off x="2496057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96"/>
            <p:cNvSpPr/>
            <p:nvPr/>
          </p:nvSpPr>
          <p:spPr>
            <a:xfrm>
              <a:off x="2496057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96"/>
            <p:cNvSpPr/>
            <p:nvPr/>
          </p:nvSpPr>
          <p:spPr>
            <a:xfrm>
              <a:off x="2406825" y="3974885"/>
              <a:ext cx="50787" cy="25420"/>
            </a:xfrm>
            <a:custGeom>
              <a:avLst/>
              <a:gdLst/>
              <a:ahLst/>
              <a:cxnLst/>
              <a:rect l="l" t="t" r="r" b="b"/>
              <a:pathLst>
                <a:path w="193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96"/>
            <p:cNvSpPr/>
            <p:nvPr/>
          </p:nvSpPr>
          <p:spPr>
            <a:xfrm>
              <a:off x="2406825" y="3923888"/>
              <a:ext cx="50787" cy="25157"/>
            </a:xfrm>
            <a:custGeom>
              <a:avLst/>
              <a:gdLst/>
              <a:ahLst/>
              <a:cxnLst/>
              <a:rect l="l" t="t" r="r" b="b"/>
              <a:pathLst>
                <a:path w="193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96"/>
            <p:cNvSpPr/>
            <p:nvPr/>
          </p:nvSpPr>
          <p:spPr>
            <a:xfrm>
              <a:off x="2496057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96"/>
            <p:cNvSpPr/>
            <p:nvPr/>
          </p:nvSpPr>
          <p:spPr>
            <a:xfrm>
              <a:off x="2406825" y="4076932"/>
              <a:ext cx="50787" cy="25393"/>
            </a:xfrm>
            <a:custGeom>
              <a:avLst/>
              <a:gdLst/>
              <a:ahLst/>
              <a:cxnLst/>
              <a:rect l="l" t="t" r="r" b="b"/>
              <a:pathLst>
                <a:path w="193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96"/>
            <p:cNvSpPr/>
            <p:nvPr/>
          </p:nvSpPr>
          <p:spPr>
            <a:xfrm>
              <a:off x="2493168" y="3968137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96"/>
            <p:cNvSpPr/>
            <p:nvPr/>
          </p:nvSpPr>
          <p:spPr>
            <a:xfrm>
              <a:off x="2314495" y="3968137"/>
              <a:ext cx="56590" cy="38445"/>
            </a:xfrm>
            <a:custGeom>
              <a:avLst/>
              <a:gdLst/>
              <a:ahLst/>
              <a:cxnLst/>
              <a:rect l="l" t="t" r="r" b="b"/>
              <a:pathLst>
                <a:path w="2155" h="1464" extrusionOk="0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96"/>
            <p:cNvSpPr/>
            <p:nvPr/>
          </p:nvSpPr>
          <p:spPr>
            <a:xfrm>
              <a:off x="2403963" y="4019160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96"/>
            <p:cNvSpPr/>
            <p:nvPr/>
          </p:nvSpPr>
          <p:spPr>
            <a:xfrm>
              <a:off x="2225263" y="4070157"/>
              <a:ext cx="56538" cy="38471"/>
            </a:xfrm>
            <a:custGeom>
              <a:avLst/>
              <a:gdLst/>
              <a:ahLst/>
              <a:cxnLst/>
              <a:rect l="l" t="t" r="r" b="b"/>
              <a:pathLst>
                <a:path w="2153" h="1465" extrusionOk="0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96"/>
            <p:cNvSpPr/>
            <p:nvPr/>
          </p:nvSpPr>
          <p:spPr>
            <a:xfrm>
              <a:off x="2403963" y="3917113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3" name="Google Shape;11623;p96"/>
          <p:cNvSpPr/>
          <p:nvPr/>
        </p:nvSpPr>
        <p:spPr>
          <a:xfrm>
            <a:off x="1274189" y="1883249"/>
            <a:ext cx="62341" cy="140885"/>
          </a:xfrm>
          <a:custGeom>
            <a:avLst/>
            <a:gdLst/>
            <a:ahLst/>
            <a:cxnLst/>
            <a:rect l="l" t="t" r="r" b="b"/>
            <a:pathLst>
              <a:path w="2374" h="5365" extrusionOk="0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24" name="Google Shape;11624;p96"/>
          <p:cNvGrpSpPr/>
          <p:nvPr/>
        </p:nvGrpSpPr>
        <p:grpSpPr>
          <a:xfrm>
            <a:off x="1263134" y="1804547"/>
            <a:ext cx="420475" cy="383055"/>
            <a:chOff x="1277409" y="1961347"/>
            <a:chExt cx="420475" cy="383055"/>
          </a:xfrm>
        </p:grpSpPr>
        <p:sp>
          <p:nvSpPr>
            <p:cNvPr id="11625" name="Google Shape;11625;p96"/>
            <p:cNvSpPr/>
            <p:nvPr/>
          </p:nvSpPr>
          <p:spPr>
            <a:xfrm>
              <a:off x="1293244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96"/>
            <p:cNvSpPr/>
            <p:nvPr/>
          </p:nvSpPr>
          <p:spPr>
            <a:xfrm>
              <a:off x="1349650" y="2040049"/>
              <a:ext cx="63129" cy="140832"/>
            </a:xfrm>
            <a:custGeom>
              <a:avLst/>
              <a:gdLst/>
              <a:ahLst/>
              <a:cxnLst/>
              <a:rect l="l" t="t" r="r" b="b"/>
              <a:pathLst>
                <a:path w="2404" h="5363" extrusionOk="0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96"/>
            <p:cNvSpPr/>
            <p:nvPr/>
          </p:nvSpPr>
          <p:spPr>
            <a:xfrm>
              <a:off x="1562907" y="2041493"/>
              <a:ext cx="62499" cy="139441"/>
            </a:xfrm>
            <a:custGeom>
              <a:avLst/>
              <a:gdLst/>
              <a:ahLst/>
              <a:cxnLst/>
              <a:rect l="l" t="t" r="r" b="b"/>
              <a:pathLst>
                <a:path w="2380" h="5310" extrusionOk="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96"/>
            <p:cNvSpPr/>
            <p:nvPr/>
          </p:nvSpPr>
          <p:spPr>
            <a:xfrm>
              <a:off x="1624330" y="2041493"/>
              <a:ext cx="62919" cy="139309"/>
            </a:xfrm>
            <a:custGeom>
              <a:avLst/>
              <a:gdLst/>
              <a:ahLst/>
              <a:cxnLst/>
              <a:rect l="l" t="t" r="r" b="b"/>
              <a:pathLst>
                <a:path w="2396" h="5305" extrusionOk="0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96"/>
            <p:cNvSpPr/>
            <p:nvPr/>
          </p:nvSpPr>
          <p:spPr>
            <a:xfrm>
              <a:off x="1351725" y="2013106"/>
              <a:ext cx="129357" cy="40257"/>
            </a:xfrm>
            <a:custGeom>
              <a:avLst/>
              <a:gdLst/>
              <a:ahLst/>
              <a:cxnLst/>
              <a:rect l="l" t="t" r="r" b="b"/>
              <a:pathLst>
                <a:path w="4926" h="1533" extrusionOk="0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96"/>
            <p:cNvSpPr/>
            <p:nvPr/>
          </p:nvSpPr>
          <p:spPr>
            <a:xfrm>
              <a:off x="1491191" y="2012344"/>
              <a:ext cx="133900" cy="41281"/>
            </a:xfrm>
            <a:custGeom>
              <a:avLst/>
              <a:gdLst/>
              <a:ahLst/>
              <a:cxnLst/>
              <a:rect l="l" t="t" r="r" b="b"/>
              <a:pathLst>
                <a:path w="5099" h="1572" extrusionOk="0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96"/>
            <p:cNvSpPr/>
            <p:nvPr/>
          </p:nvSpPr>
          <p:spPr>
            <a:xfrm>
              <a:off x="1474700" y="1961347"/>
              <a:ext cx="25157" cy="32195"/>
            </a:xfrm>
            <a:custGeom>
              <a:avLst/>
              <a:gdLst/>
              <a:ahLst/>
              <a:cxnLst/>
              <a:rect l="l" t="t" r="r" b="b"/>
              <a:pathLst>
                <a:path w="958" h="1226" extrusionOk="0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96"/>
            <p:cNvSpPr/>
            <p:nvPr/>
          </p:nvSpPr>
          <p:spPr>
            <a:xfrm>
              <a:off x="1474700" y="2036503"/>
              <a:ext cx="24894" cy="259633"/>
            </a:xfrm>
            <a:custGeom>
              <a:avLst/>
              <a:gdLst/>
              <a:ahLst/>
              <a:cxnLst/>
              <a:rect l="l" t="t" r="r" b="b"/>
              <a:pathLst>
                <a:path w="948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96"/>
            <p:cNvSpPr/>
            <p:nvPr/>
          </p:nvSpPr>
          <p:spPr>
            <a:xfrm>
              <a:off x="1474700" y="1961347"/>
              <a:ext cx="20877" cy="32195"/>
            </a:xfrm>
            <a:custGeom>
              <a:avLst/>
              <a:gdLst/>
              <a:ahLst/>
              <a:cxnLst/>
              <a:rect l="l" t="t" r="r" b="b"/>
              <a:pathLst>
                <a:path w="795" h="1226" extrusionOk="0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96"/>
            <p:cNvSpPr/>
            <p:nvPr/>
          </p:nvSpPr>
          <p:spPr>
            <a:xfrm>
              <a:off x="1474700" y="2036503"/>
              <a:ext cx="16596" cy="259633"/>
            </a:xfrm>
            <a:custGeom>
              <a:avLst/>
              <a:gdLst/>
              <a:ahLst/>
              <a:cxnLst/>
              <a:rect l="l" t="t" r="r" b="b"/>
              <a:pathLst>
                <a:path w="632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96"/>
            <p:cNvSpPr/>
            <p:nvPr/>
          </p:nvSpPr>
          <p:spPr>
            <a:xfrm>
              <a:off x="1551852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96"/>
            <p:cNvSpPr/>
            <p:nvPr/>
          </p:nvSpPr>
          <p:spPr>
            <a:xfrm>
              <a:off x="1551852" y="2166175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96"/>
            <p:cNvSpPr/>
            <p:nvPr/>
          </p:nvSpPr>
          <p:spPr>
            <a:xfrm>
              <a:off x="1572965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96"/>
            <p:cNvSpPr/>
            <p:nvPr/>
          </p:nvSpPr>
          <p:spPr>
            <a:xfrm>
              <a:off x="1293244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96"/>
            <p:cNvSpPr/>
            <p:nvPr/>
          </p:nvSpPr>
          <p:spPr>
            <a:xfrm>
              <a:off x="1572965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96"/>
            <p:cNvSpPr/>
            <p:nvPr/>
          </p:nvSpPr>
          <p:spPr>
            <a:xfrm>
              <a:off x="1333211" y="2029466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96"/>
            <p:cNvSpPr/>
            <p:nvPr/>
          </p:nvSpPr>
          <p:spPr>
            <a:xfrm>
              <a:off x="1607891" y="2029466"/>
              <a:ext cx="33954" cy="33954"/>
            </a:xfrm>
            <a:custGeom>
              <a:avLst/>
              <a:gdLst/>
              <a:ahLst/>
              <a:cxnLst/>
              <a:rect l="l" t="t" r="r" b="b"/>
              <a:pathLst>
                <a:path w="1293" h="1293" extrusionOk="0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96"/>
            <p:cNvSpPr/>
            <p:nvPr/>
          </p:nvSpPr>
          <p:spPr>
            <a:xfrm>
              <a:off x="1428456" y="2293589"/>
              <a:ext cx="117382" cy="27941"/>
            </a:xfrm>
            <a:custGeom>
              <a:avLst/>
              <a:gdLst/>
              <a:ahLst/>
              <a:cxnLst/>
              <a:rect l="l" t="t" r="r" b="b"/>
              <a:pathLst>
                <a:path w="4470" h="1064" extrusionOk="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96"/>
            <p:cNvSpPr/>
            <p:nvPr/>
          </p:nvSpPr>
          <p:spPr>
            <a:xfrm>
              <a:off x="1428456" y="2302150"/>
              <a:ext cx="117382" cy="19380"/>
            </a:xfrm>
            <a:custGeom>
              <a:avLst/>
              <a:gdLst/>
              <a:ahLst/>
              <a:cxnLst/>
              <a:rect l="l" t="t" r="r" b="b"/>
              <a:pathLst>
                <a:path w="4470" h="738" extrusionOk="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96"/>
            <p:cNvSpPr/>
            <p:nvPr/>
          </p:nvSpPr>
          <p:spPr>
            <a:xfrm>
              <a:off x="1414381" y="2318982"/>
              <a:ext cx="146032" cy="25420"/>
            </a:xfrm>
            <a:custGeom>
              <a:avLst/>
              <a:gdLst/>
              <a:ahLst/>
              <a:cxnLst/>
              <a:rect l="l" t="t" r="r" b="b"/>
              <a:pathLst>
                <a:path w="5561" h="968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96"/>
            <p:cNvSpPr/>
            <p:nvPr/>
          </p:nvSpPr>
          <p:spPr>
            <a:xfrm>
              <a:off x="1414381" y="2323263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96"/>
            <p:cNvSpPr/>
            <p:nvPr/>
          </p:nvSpPr>
          <p:spPr>
            <a:xfrm>
              <a:off x="1462384" y="1990260"/>
              <a:ext cx="49526" cy="49526"/>
            </a:xfrm>
            <a:custGeom>
              <a:avLst/>
              <a:gdLst/>
              <a:ahLst/>
              <a:cxnLst/>
              <a:rect l="l" t="t" r="r" b="b"/>
              <a:pathLst>
                <a:path w="1886" h="1886" extrusionOk="0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96"/>
            <p:cNvSpPr/>
            <p:nvPr/>
          </p:nvSpPr>
          <p:spPr>
            <a:xfrm>
              <a:off x="133321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96"/>
            <p:cNvSpPr/>
            <p:nvPr/>
          </p:nvSpPr>
          <p:spPr>
            <a:xfrm>
              <a:off x="160789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96"/>
            <p:cNvSpPr/>
            <p:nvPr/>
          </p:nvSpPr>
          <p:spPr>
            <a:xfrm>
              <a:off x="1462384" y="1990286"/>
              <a:ext cx="37473" cy="49763"/>
            </a:xfrm>
            <a:custGeom>
              <a:avLst/>
              <a:gdLst/>
              <a:ahLst/>
              <a:cxnLst/>
              <a:rect l="l" t="t" r="r" b="b"/>
              <a:pathLst>
                <a:path w="1427" h="1895" extrusionOk="0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96"/>
            <p:cNvSpPr/>
            <p:nvPr/>
          </p:nvSpPr>
          <p:spPr>
            <a:xfrm>
              <a:off x="1277409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96"/>
            <p:cNvSpPr/>
            <p:nvPr/>
          </p:nvSpPr>
          <p:spPr>
            <a:xfrm>
              <a:off x="1277409" y="2166175"/>
              <a:ext cx="145796" cy="21139"/>
            </a:xfrm>
            <a:custGeom>
              <a:avLst/>
              <a:gdLst/>
              <a:ahLst/>
              <a:cxnLst/>
              <a:rect l="l" t="t" r="r" b="b"/>
              <a:pathLst>
                <a:path w="5552" h="805" extrusionOk="0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2" name="Google Shape;11652;p96"/>
          <p:cNvGrpSpPr/>
          <p:nvPr/>
        </p:nvGrpSpPr>
        <p:grpSpPr>
          <a:xfrm>
            <a:off x="2200800" y="2276019"/>
            <a:ext cx="380008" cy="351648"/>
            <a:chOff x="2215075" y="2432819"/>
            <a:chExt cx="380008" cy="351648"/>
          </a:xfrm>
        </p:grpSpPr>
        <p:sp>
          <p:nvSpPr>
            <p:cNvPr id="11653" name="Google Shape;11653;p96"/>
            <p:cNvSpPr/>
            <p:nvPr/>
          </p:nvSpPr>
          <p:spPr>
            <a:xfrm>
              <a:off x="2339311" y="2615536"/>
              <a:ext cx="124499" cy="104725"/>
            </a:xfrm>
            <a:custGeom>
              <a:avLst/>
              <a:gdLst/>
              <a:ahLst/>
              <a:cxnLst/>
              <a:rect l="l" t="t" r="r" b="b"/>
              <a:pathLst>
                <a:path w="4741" h="3988" extrusionOk="0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96"/>
            <p:cNvSpPr/>
            <p:nvPr/>
          </p:nvSpPr>
          <p:spPr>
            <a:xfrm>
              <a:off x="2472659" y="2719841"/>
              <a:ext cx="122424" cy="64626"/>
            </a:xfrm>
            <a:custGeom>
              <a:avLst/>
              <a:gdLst/>
              <a:ahLst/>
              <a:cxnLst/>
              <a:rect l="l" t="t" r="r" b="b"/>
              <a:pathLst>
                <a:path w="4662" h="2461" extrusionOk="0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96"/>
            <p:cNvSpPr/>
            <p:nvPr/>
          </p:nvSpPr>
          <p:spPr>
            <a:xfrm>
              <a:off x="2471162" y="2720078"/>
              <a:ext cx="50052" cy="64390"/>
            </a:xfrm>
            <a:custGeom>
              <a:avLst/>
              <a:gdLst/>
              <a:ahLst/>
              <a:cxnLst/>
              <a:rect l="l" t="t" r="r" b="b"/>
              <a:pathLst>
                <a:path w="1906" h="2452" extrusionOk="0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96"/>
            <p:cNvSpPr/>
            <p:nvPr/>
          </p:nvSpPr>
          <p:spPr>
            <a:xfrm>
              <a:off x="2494035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96"/>
            <p:cNvSpPr/>
            <p:nvPr/>
          </p:nvSpPr>
          <p:spPr>
            <a:xfrm>
              <a:off x="2494035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96"/>
            <p:cNvSpPr/>
            <p:nvPr/>
          </p:nvSpPr>
          <p:spPr>
            <a:xfrm>
              <a:off x="2560893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96"/>
            <p:cNvSpPr/>
            <p:nvPr/>
          </p:nvSpPr>
          <p:spPr>
            <a:xfrm>
              <a:off x="2487758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96"/>
            <p:cNvSpPr/>
            <p:nvPr/>
          </p:nvSpPr>
          <p:spPr>
            <a:xfrm>
              <a:off x="2518666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96"/>
            <p:cNvSpPr/>
            <p:nvPr/>
          </p:nvSpPr>
          <p:spPr>
            <a:xfrm>
              <a:off x="2518404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96"/>
            <p:cNvSpPr/>
            <p:nvPr/>
          </p:nvSpPr>
          <p:spPr>
            <a:xfrm>
              <a:off x="2502333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96"/>
            <p:cNvSpPr/>
            <p:nvPr/>
          </p:nvSpPr>
          <p:spPr>
            <a:xfrm>
              <a:off x="2502569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96"/>
            <p:cNvSpPr/>
            <p:nvPr/>
          </p:nvSpPr>
          <p:spPr>
            <a:xfrm>
              <a:off x="2345009" y="2534367"/>
              <a:ext cx="122162" cy="64363"/>
            </a:xfrm>
            <a:custGeom>
              <a:avLst/>
              <a:gdLst/>
              <a:ahLst/>
              <a:cxnLst/>
              <a:rect l="l" t="t" r="r" b="b"/>
              <a:pathLst>
                <a:path w="4652" h="2451" extrusionOk="0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96"/>
            <p:cNvSpPr/>
            <p:nvPr/>
          </p:nvSpPr>
          <p:spPr>
            <a:xfrm>
              <a:off x="2343486" y="2534367"/>
              <a:ext cx="49789" cy="64416"/>
            </a:xfrm>
            <a:custGeom>
              <a:avLst/>
              <a:gdLst/>
              <a:ahLst/>
              <a:cxnLst/>
              <a:rect l="l" t="t" r="r" b="b"/>
              <a:pathLst>
                <a:path w="1896" h="2453" extrusionOk="0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96"/>
            <p:cNvSpPr/>
            <p:nvPr/>
          </p:nvSpPr>
          <p:spPr>
            <a:xfrm>
              <a:off x="2366122" y="2432819"/>
              <a:ext cx="77414" cy="54831"/>
            </a:xfrm>
            <a:custGeom>
              <a:avLst/>
              <a:gdLst/>
              <a:ahLst/>
              <a:cxnLst/>
              <a:rect l="l" t="t" r="r" b="b"/>
              <a:pathLst>
                <a:path w="2948" h="2088" extrusionOk="0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96"/>
            <p:cNvSpPr/>
            <p:nvPr/>
          </p:nvSpPr>
          <p:spPr>
            <a:xfrm>
              <a:off x="2366358" y="2433082"/>
              <a:ext cx="41990" cy="54568"/>
            </a:xfrm>
            <a:custGeom>
              <a:avLst/>
              <a:gdLst/>
              <a:ahLst/>
              <a:cxnLst/>
              <a:rect l="l" t="t" r="r" b="b"/>
              <a:pathLst>
                <a:path w="1599" h="2078" extrusionOk="0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96"/>
            <p:cNvSpPr/>
            <p:nvPr/>
          </p:nvSpPr>
          <p:spPr>
            <a:xfrm>
              <a:off x="2433216" y="2481847"/>
              <a:ext cx="16859" cy="22610"/>
            </a:xfrm>
            <a:custGeom>
              <a:avLst/>
              <a:gdLst/>
              <a:ahLst/>
              <a:cxnLst/>
              <a:rect l="l" t="t" r="r" b="b"/>
              <a:pathLst>
                <a:path w="642" h="861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96"/>
            <p:cNvSpPr/>
            <p:nvPr/>
          </p:nvSpPr>
          <p:spPr>
            <a:xfrm>
              <a:off x="2360082" y="248182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96"/>
            <p:cNvSpPr/>
            <p:nvPr/>
          </p:nvSpPr>
          <p:spPr>
            <a:xfrm>
              <a:off x="2390754" y="2521657"/>
              <a:ext cx="28413" cy="32326"/>
            </a:xfrm>
            <a:custGeom>
              <a:avLst/>
              <a:gdLst/>
              <a:ahLst/>
              <a:cxnLst/>
              <a:rect l="l" t="t" r="r" b="b"/>
              <a:pathLst>
                <a:path w="1082" h="1231" extrusionOk="0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96"/>
            <p:cNvSpPr/>
            <p:nvPr/>
          </p:nvSpPr>
          <p:spPr>
            <a:xfrm>
              <a:off x="2390754" y="2521972"/>
              <a:ext cx="17358" cy="32274"/>
            </a:xfrm>
            <a:custGeom>
              <a:avLst/>
              <a:gdLst/>
              <a:ahLst/>
              <a:cxnLst/>
              <a:rect l="l" t="t" r="r" b="b"/>
              <a:pathLst>
                <a:path w="661" h="1229" extrusionOk="0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96"/>
            <p:cNvSpPr/>
            <p:nvPr/>
          </p:nvSpPr>
          <p:spPr>
            <a:xfrm>
              <a:off x="2374657" y="2464804"/>
              <a:ext cx="60844" cy="65309"/>
            </a:xfrm>
            <a:custGeom>
              <a:avLst/>
              <a:gdLst/>
              <a:ahLst/>
              <a:cxnLst/>
              <a:rect l="l" t="t" r="r" b="b"/>
              <a:pathLst>
                <a:path w="2317" h="2487" extrusionOk="0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96"/>
            <p:cNvSpPr/>
            <p:nvPr/>
          </p:nvSpPr>
          <p:spPr>
            <a:xfrm>
              <a:off x="2374657" y="2464620"/>
              <a:ext cx="44248" cy="65230"/>
            </a:xfrm>
            <a:custGeom>
              <a:avLst/>
              <a:gdLst/>
              <a:ahLst/>
              <a:cxnLst/>
              <a:rect l="l" t="t" r="r" b="b"/>
              <a:pathLst>
                <a:path w="1685" h="2484" extrusionOk="0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96"/>
            <p:cNvSpPr/>
            <p:nvPr/>
          </p:nvSpPr>
          <p:spPr>
            <a:xfrm>
              <a:off x="2216072" y="2719579"/>
              <a:ext cx="122424" cy="64888"/>
            </a:xfrm>
            <a:custGeom>
              <a:avLst/>
              <a:gdLst/>
              <a:ahLst/>
              <a:cxnLst/>
              <a:rect l="l" t="t" r="r" b="b"/>
              <a:pathLst>
                <a:path w="4662" h="2471" extrusionOk="0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96"/>
            <p:cNvSpPr/>
            <p:nvPr/>
          </p:nvSpPr>
          <p:spPr>
            <a:xfrm>
              <a:off x="2215075" y="2720078"/>
              <a:ext cx="50025" cy="64390"/>
            </a:xfrm>
            <a:custGeom>
              <a:avLst/>
              <a:gdLst/>
              <a:ahLst/>
              <a:cxnLst/>
              <a:rect l="l" t="t" r="r" b="b"/>
              <a:pathLst>
                <a:path w="1905" h="2452" extrusionOk="0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96"/>
            <p:cNvSpPr/>
            <p:nvPr/>
          </p:nvSpPr>
          <p:spPr>
            <a:xfrm>
              <a:off x="2237947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96"/>
            <p:cNvSpPr/>
            <p:nvPr/>
          </p:nvSpPr>
          <p:spPr>
            <a:xfrm>
              <a:off x="2237947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96"/>
            <p:cNvSpPr/>
            <p:nvPr/>
          </p:nvSpPr>
          <p:spPr>
            <a:xfrm>
              <a:off x="2304805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96"/>
            <p:cNvSpPr/>
            <p:nvPr/>
          </p:nvSpPr>
          <p:spPr>
            <a:xfrm>
              <a:off x="2231671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96"/>
            <p:cNvSpPr/>
            <p:nvPr/>
          </p:nvSpPr>
          <p:spPr>
            <a:xfrm>
              <a:off x="2262579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96"/>
            <p:cNvSpPr/>
            <p:nvPr/>
          </p:nvSpPr>
          <p:spPr>
            <a:xfrm>
              <a:off x="2262316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96"/>
            <p:cNvSpPr/>
            <p:nvPr/>
          </p:nvSpPr>
          <p:spPr>
            <a:xfrm>
              <a:off x="2246245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96"/>
            <p:cNvSpPr/>
            <p:nvPr/>
          </p:nvSpPr>
          <p:spPr>
            <a:xfrm>
              <a:off x="2246482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4" name="Google Shape;11684;p96"/>
          <p:cNvGrpSpPr/>
          <p:nvPr/>
        </p:nvGrpSpPr>
        <p:grpSpPr>
          <a:xfrm>
            <a:off x="2647141" y="2265542"/>
            <a:ext cx="344059" cy="340671"/>
            <a:chOff x="2661416" y="2422342"/>
            <a:chExt cx="344059" cy="340671"/>
          </a:xfrm>
        </p:grpSpPr>
        <p:sp>
          <p:nvSpPr>
            <p:cNvPr id="11685" name="Google Shape;11685;p96"/>
            <p:cNvSpPr/>
            <p:nvPr/>
          </p:nvSpPr>
          <p:spPr>
            <a:xfrm>
              <a:off x="2906947" y="2604481"/>
              <a:ext cx="39994" cy="39469"/>
            </a:xfrm>
            <a:custGeom>
              <a:avLst/>
              <a:gdLst/>
              <a:ahLst/>
              <a:cxnLst/>
              <a:rect l="l" t="t" r="r" b="b"/>
              <a:pathLst>
                <a:path w="1523" h="1503" extrusionOk="0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96"/>
            <p:cNvSpPr/>
            <p:nvPr/>
          </p:nvSpPr>
          <p:spPr>
            <a:xfrm>
              <a:off x="2866979" y="2604481"/>
              <a:ext cx="65624" cy="39469"/>
            </a:xfrm>
            <a:custGeom>
              <a:avLst/>
              <a:gdLst/>
              <a:ahLst/>
              <a:cxnLst/>
              <a:rect l="l" t="t" r="r" b="b"/>
              <a:pathLst>
                <a:path w="249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96"/>
            <p:cNvSpPr/>
            <p:nvPr/>
          </p:nvSpPr>
          <p:spPr>
            <a:xfrm>
              <a:off x="2906448" y="2539146"/>
              <a:ext cx="21638" cy="43487"/>
            </a:xfrm>
            <a:custGeom>
              <a:avLst/>
              <a:gdLst/>
              <a:ahLst/>
              <a:cxnLst/>
              <a:rect l="l" t="t" r="r" b="b"/>
              <a:pathLst>
                <a:path w="824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96"/>
            <p:cNvSpPr/>
            <p:nvPr/>
          </p:nvSpPr>
          <p:spPr>
            <a:xfrm>
              <a:off x="2759681" y="2604481"/>
              <a:ext cx="39968" cy="39469"/>
            </a:xfrm>
            <a:custGeom>
              <a:avLst/>
              <a:gdLst/>
              <a:ahLst/>
              <a:cxnLst/>
              <a:rect l="l" t="t" r="r" b="b"/>
              <a:pathLst>
                <a:path w="1522" h="1503" extrusionOk="0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96"/>
            <p:cNvSpPr/>
            <p:nvPr/>
          </p:nvSpPr>
          <p:spPr>
            <a:xfrm>
              <a:off x="2719713" y="2604481"/>
              <a:ext cx="65361" cy="39469"/>
            </a:xfrm>
            <a:custGeom>
              <a:avLst/>
              <a:gdLst/>
              <a:ahLst/>
              <a:cxnLst/>
              <a:rect l="l" t="t" r="r" b="b"/>
              <a:pathLst>
                <a:path w="248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96"/>
            <p:cNvSpPr/>
            <p:nvPr/>
          </p:nvSpPr>
          <p:spPr>
            <a:xfrm>
              <a:off x="2759182" y="2539146"/>
              <a:ext cx="21875" cy="43487"/>
            </a:xfrm>
            <a:custGeom>
              <a:avLst/>
              <a:gdLst/>
              <a:ahLst/>
              <a:cxnLst/>
              <a:rect l="l" t="t" r="r" b="b"/>
              <a:pathLst>
                <a:path w="833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96"/>
            <p:cNvSpPr/>
            <p:nvPr/>
          </p:nvSpPr>
          <p:spPr>
            <a:xfrm>
              <a:off x="2833314" y="2606477"/>
              <a:ext cx="53544" cy="53570"/>
            </a:xfrm>
            <a:custGeom>
              <a:avLst/>
              <a:gdLst/>
              <a:ahLst/>
              <a:cxnLst/>
              <a:rect l="l" t="t" r="r" b="b"/>
              <a:pathLst>
                <a:path w="2039" h="2040" extrusionOk="0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96"/>
            <p:cNvSpPr/>
            <p:nvPr/>
          </p:nvSpPr>
          <p:spPr>
            <a:xfrm>
              <a:off x="2779770" y="2606477"/>
              <a:ext cx="85476" cy="53570"/>
            </a:xfrm>
            <a:custGeom>
              <a:avLst/>
              <a:gdLst/>
              <a:ahLst/>
              <a:cxnLst/>
              <a:rect l="l" t="t" r="r" b="b"/>
              <a:pathLst>
                <a:path w="3255" h="2040" extrusionOk="0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96"/>
            <p:cNvSpPr/>
            <p:nvPr/>
          </p:nvSpPr>
          <p:spPr>
            <a:xfrm>
              <a:off x="2833813" y="2525570"/>
              <a:ext cx="29437" cy="59085"/>
            </a:xfrm>
            <a:custGeom>
              <a:avLst/>
              <a:gdLst/>
              <a:ahLst/>
              <a:cxnLst/>
              <a:rect l="l" t="t" r="r" b="b"/>
              <a:pathLst>
                <a:path w="1121" h="2250" extrusionOk="0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96"/>
            <p:cNvSpPr/>
            <p:nvPr/>
          </p:nvSpPr>
          <p:spPr>
            <a:xfrm>
              <a:off x="2803404" y="2525570"/>
              <a:ext cx="45010" cy="59085"/>
            </a:xfrm>
            <a:custGeom>
              <a:avLst/>
              <a:gdLst/>
              <a:ahLst/>
              <a:cxnLst/>
              <a:rect l="l" t="t" r="r" b="b"/>
              <a:pathLst>
                <a:path w="1714" h="2250" extrusionOk="0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96"/>
            <p:cNvSpPr/>
            <p:nvPr/>
          </p:nvSpPr>
          <p:spPr>
            <a:xfrm>
              <a:off x="2737570" y="2539146"/>
              <a:ext cx="28912" cy="43487"/>
            </a:xfrm>
            <a:custGeom>
              <a:avLst/>
              <a:gdLst/>
              <a:ahLst/>
              <a:cxnLst/>
              <a:rect l="l" t="t" r="r" b="b"/>
              <a:pathLst>
                <a:path w="1101" h="1656" extrusionOk="0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96"/>
            <p:cNvSpPr/>
            <p:nvPr/>
          </p:nvSpPr>
          <p:spPr>
            <a:xfrm>
              <a:off x="2884573" y="2539146"/>
              <a:ext cx="29175" cy="43487"/>
            </a:xfrm>
            <a:custGeom>
              <a:avLst/>
              <a:gdLst/>
              <a:ahLst/>
              <a:cxnLst/>
              <a:rect l="l" t="t" r="r" b="b"/>
              <a:pathLst>
                <a:path w="1111" h="1656" extrusionOk="0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96"/>
            <p:cNvSpPr/>
            <p:nvPr/>
          </p:nvSpPr>
          <p:spPr>
            <a:xfrm>
              <a:off x="2661416" y="2422342"/>
              <a:ext cx="344059" cy="340671"/>
            </a:xfrm>
            <a:custGeom>
              <a:avLst/>
              <a:gdLst/>
              <a:ahLst/>
              <a:cxnLst/>
              <a:rect l="l" t="t" r="r" b="b"/>
              <a:pathLst>
                <a:path w="13102" h="12973" extrusionOk="0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8" name="Google Shape;11698;p96"/>
          <p:cNvGrpSpPr/>
          <p:nvPr/>
        </p:nvGrpSpPr>
        <p:grpSpPr>
          <a:xfrm>
            <a:off x="4052235" y="2265542"/>
            <a:ext cx="206876" cy="348470"/>
            <a:chOff x="4066510" y="2422342"/>
            <a:chExt cx="206876" cy="348470"/>
          </a:xfrm>
        </p:grpSpPr>
        <p:sp>
          <p:nvSpPr>
            <p:cNvPr id="11699" name="Google Shape;11699;p96"/>
            <p:cNvSpPr/>
            <p:nvPr/>
          </p:nvSpPr>
          <p:spPr>
            <a:xfrm>
              <a:off x="4093662" y="2737934"/>
              <a:ext cx="152334" cy="11082"/>
            </a:xfrm>
            <a:custGeom>
              <a:avLst/>
              <a:gdLst/>
              <a:ahLst/>
              <a:cxnLst/>
              <a:rect l="l" t="t" r="r" b="b"/>
              <a:pathLst>
                <a:path w="5801" h="422" extrusionOk="0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96"/>
            <p:cNvSpPr/>
            <p:nvPr/>
          </p:nvSpPr>
          <p:spPr>
            <a:xfrm>
              <a:off x="4164538" y="2422342"/>
              <a:ext cx="10819" cy="348286"/>
            </a:xfrm>
            <a:custGeom>
              <a:avLst/>
              <a:gdLst/>
              <a:ahLst/>
              <a:cxnLst/>
              <a:rect l="l" t="t" r="r" b="b"/>
              <a:pathLst>
                <a:path w="412" h="13263" extrusionOk="0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96"/>
            <p:cNvSpPr/>
            <p:nvPr/>
          </p:nvSpPr>
          <p:spPr>
            <a:xfrm>
              <a:off x="4082344" y="2645657"/>
              <a:ext cx="33823" cy="125155"/>
            </a:xfrm>
            <a:custGeom>
              <a:avLst/>
              <a:gdLst/>
              <a:ahLst/>
              <a:cxnLst/>
              <a:rect l="l" t="t" r="r" b="b"/>
              <a:pathLst>
                <a:path w="1288" h="4766" extrusionOk="0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96"/>
            <p:cNvSpPr/>
            <p:nvPr/>
          </p:nvSpPr>
          <p:spPr>
            <a:xfrm>
              <a:off x="4223623" y="2645578"/>
              <a:ext cx="33665" cy="125050"/>
            </a:xfrm>
            <a:custGeom>
              <a:avLst/>
              <a:gdLst/>
              <a:ahLst/>
              <a:cxnLst/>
              <a:rect l="l" t="t" r="r" b="b"/>
              <a:pathLst>
                <a:path w="1282" h="4762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96"/>
            <p:cNvSpPr/>
            <p:nvPr/>
          </p:nvSpPr>
          <p:spPr>
            <a:xfrm>
              <a:off x="4164538" y="2645447"/>
              <a:ext cx="10819" cy="21875"/>
            </a:xfrm>
            <a:custGeom>
              <a:avLst/>
              <a:gdLst/>
              <a:ahLst/>
              <a:cxnLst/>
              <a:rect l="l" t="t" r="r" b="b"/>
              <a:pathLst>
                <a:path w="412" h="833" extrusionOk="0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96"/>
            <p:cNvSpPr/>
            <p:nvPr/>
          </p:nvSpPr>
          <p:spPr>
            <a:xfrm>
              <a:off x="4101462" y="2645604"/>
              <a:ext cx="14601" cy="21717"/>
            </a:xfrm>
            <a:custGeom>
              <a:avLst/>
              <a:gdLst/>
              <a:ahLst/>
              <a:cxnLst/>
              <a:rect l="l" t="t" r="r" b="b"/>
              <a:pathLst>
                <a:path w="556" h="827" extrusionOk="0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96"/>
            <p:cNvSpPr/>
            <p:nvPr/>
          </p:nvSpPr>
          <p:spPr>
            <a:xfrm>
              <a:off x="4223623" y="2645578"/>
              <a:ext cx="14811" cy="21743"/>
            </a:xfrm>
            <a:custGeom>
              <a:avLst/>
              <a:gdLst/>
              <a:ahLst/>
              <a:cxnLst/>
              <a:rect l="l" t="t" r="r" b="b"/>
              <a:pathLst>
                <a:path w="564" h="828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96"/>
            <p:cNvSpPr/>
            <p:nvPr/>
          </p:nvSpPr>
          <p:spPr>
            <a:xfrm>
              <a:off x="4077329" y="2460471"/>
              <a:ext cx="185002" cy="196057"/>
            </a:xfrm>
            <a:custGeom>
              <a:avLst/>
              <a:gdLst/>
              <a:ahLst/>
              <a:cxnLst/>
              <a:rect l="l" t="t" r="r" b="b"/>
              <a:pathLst>
                <a:path w="7045" h="7466" extrusionOk="0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96"/>
            <p:cNvSpPr/>
            <p:nvPr/>
          </p:nvSpPr>
          <p:spPr>
            <a:xfrm>
              <a:off x="4077329" y="2460471"/>
              <a:ext cx="185002" cy="16360"/>
            </a:xfrm>
            <a:custGeom>
              <a:avLst/>
              <a:gdLst/>
              <a:ahLst/>
              <a:cxnLst/>
              <a:rect l="l" t="t" r="r" b="b"/>
              <a:pathLst>
                <a:path w="7045" h="623" extrusionOk="0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96"/>
            <p:cNvSpPr/>
            <p:nvPr/>
          </p:nvSpPr>
          <p:spPr>
            <a:xfrm>
              <a:off x="4066510" y="2444137"/>
              <a:ext cx="206876" cy="21901"/>
            </a:xfrm>
            <a:custGeom>
              <a:avLst/>
              <a:gdLst/>
              <a:ahLst/>
              <a:cxnLst/>
              <a:rect l="l" t="t" r="r" b="b"/>
              <a:pathLst>
                <a:path w="7878" h="834" extrusionOk="0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96"/>
            <p:cNvSpPr/>
            <p:nvPr/>
          </p:nvSpPr>
          <p:spPr>
            <a:xfrm>
              <a:off x="4094161" y="2508186"/>
              <a:ext cx="148185" cy="106563"/>
            </a:xfrm>
            <a:custGeom>
              <a:avLst/>
              <a:gdLst/>
              <a:ahLst/>
              <a:cxnLst/>
              <a:rect l="l" t="t" r="r" b="b"/>
              <a:pathLst>
                <a:path w="5643" h="4058" extrusionOk="0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96"/>
            <p:cNvSpPr/>
            <p:nvPr/>
          </p:nvSpPr>
          <p:spPr>
            <a:xfrm>
              <a:off x="4066510" y="2454930"/>
              <a:ext cx="206876" cy="11108"/>
            </a:xfrm>
            <a:custGeom>
              <a:avLst/>
              <a:gdLst/>
              <a:ahLst/>
              <a:cxnLst/>
              <a:rect l="l" t="t" r="r" b="b"/>
              <a:pathLst>
                <a:path w="7878" h="423" extrusionOk="0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11" name="Google Shape;11711;p96"/>
          <p:cNvSpPr/>
          <p:nvPr/>
        </p:nvSpPr>
        <p:spPr>
          <a:xfrm>
            <a:off x="2943931" y="3734920"/>
            <a:ext cx="28440" cy="133453"/>
          </a:xfrm>
          <a:custGeom>
            <a:avLst/>
            <a:gdLst/>
            <a:ahLst/>
            <a:cxnLst/>
            <a:rect l="l" t="t" r="r" b="b"/>
            <a:pathLst>
              <a:path w="1083" h="5082" extrusionOk="0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12" name="Google Shape;11712;p96"/>
          <p:cNvGrpSpPr/>
          <p:nvPr/>
        </p:nvGrpSpPr>
        <p:grpSpPr>
          <a:xfrm>
            <a:off x="2603418" y="3660525"/>
            <a:ext cx="420475" cy="326491"/>
            <a:chOff x="2617693" y="3817325"/>
            <a:chExt cx="420475" cy="326491"/>
          </a:xfrm>
        </p:grpSpPr>
        <p:sp>
          <p:nvSpPr>
            <p:cNvPr id="11713" name="Google Shape;11713;p96"/>
            <p:cNvSpPr/>
            <p:nvPr/>
          </p:nvSpPr>
          <p:spPr>
            <a:xfrm>
              <a:off x="2688542" y="3845712"/>
              <a:ext cx="337047" cy="217170"/>
            </a:xfrm>
            <a:custGeom>
              <a:avLst/>
              <a:gdLst/>
              <a:ahLst/>
              <a:cxnLst/>
              <a:rect l="l" t="t" r="r" b="b"/>
              <a:pathLst>
                <a:path w="12835" h="8270" extrusionOk="0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96"/>
            <p:cNvSpPr/>
            <p:nvPr/>
          </p:nvSpPr>
          <p:spPr>
            <a:xfrm>
              <a:off x="2734786" y="4063119"/>
              <a:ext cx="57089" cy="27153"/>
            </a:xfrm>
            <a:custGeom>
              <a:avLst/>
              <a:gdLst/>
              <a:ahLst/>
              <a:cxnLst/>
              <a:rect l="l" t="t" r="r" b="b"/>
              <a:pathLst>
                <a:path w="2174" h="1034" extrusionOk="0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96"/>
            <p:cNvSpPr/>
            <p:nvPr/>
          </p:nvSpPr>
          <p:spPr>
            <a:xfrm>
              <a:off x="2747864" y="3991981"/>
              <a:ext cx="44012" cy="70902"/>
            </a:xfrm>
            <a:custGeom>
              <a:avLst/>
              <a:gdLst/>
              <a:ahLst/>
              <a:cxnLst/>
              <a:rect l="l" t="t" r="r" b="b"/>
              <a:pathLst>
                <a:path w="1676" h="2700" extrusionOk="0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96"/>
            <p:cNvSpPr/>
            <p:nvPr/>
          </p:nvSpPr>
          <p:spPr>
            <a:xfrm>
              <a:off x="2692823" y="3979927"/>
              <a:ext cx="49027" cy="29411"/>
            </a:xfrm>
            <a:custGeom>
              <a:avLst/>
              <a:gdLst/>
              <a:ahLst/>
              <a:cxnLst/>
              <a:rect l="l" t="t" r="r" b="b"/>
              <a:pathLst>
                <a:path w="1867" h="1120" extrusionOk="0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96"/>
            <p:cNvSpPr/>
            <p:nvPr/>
          </p:nvSpPr>
          <p:spPr>
            <a:xfrm>
              <a:off x="2688542" y="3845975"/>
              <a:ext cx="11344" cy="133979"/>
            </a:xfrm>
            <a:custGeom>
              <a:avLst/>
              <a:gdLst/>
              <a:ahLst/>
              <a:cxnLst/>
              <a:rect l="l" t="t" r="r" b="b"/>
              <a:pathLst>
                <a:path w="432" h="5102" extrusionOk="0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96"/>
            <p:cNvSpPr/>
            <p:nvPr/>
          </p:nvSpPr>
          <p:spPr>
            <a:xfrm>
              <a:off x="2688542" y="3844977"/>
              <a:ext cx="337047" cy="11082"/>
            </a:xfrm>
            <a:custGeom>
              <a:avLst/>
              <a:gdLst/>
              <a:ahLst/>
              <a:cxnLst/>
              <a:rect l="l" t="t" r="r" b="b"/>
              <a:pathLst>
                <a:path w="12835" h="422" extrusionOk="0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96"/>
            <p:cNvSpPr/>
            <p:nvPr/>
          </p:nvSpPr>
          <p:spPr>
            <a:xfrm>
              <a:off x="2723232" y="4061596"/>
              <a:ext cx="314936" cy="29936"/>
            </a:xfrm>
            <a:custGeom>
              <a:avLst/>
              <a:gdLst/>
              <a:ahLst/>
              <a:cxnLst/>
              <a:rect l="l" t="t" r="r" b="b"/>
              <a:pathLst>
                <a:path w="11993" h="1140" extrusionOk="0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96"/>
            <p:cNvSpPr/>
            <p:nvPr/>
          </p:nvSpPr>
          <p:spPr>
            <a:xfrm>
              <a:off x="2676226" y="3817325"/>
              <a:ext cx="361679" cy="29936"/>
            </a:xfrm>
            <a:custGeom>
              <a:avLst/>
              <a:gdLst/>
              <a:ahLst/>
              <a:cxnLst/>
              <a:rect l="l" t="t" r="r" b="b"/>
              <a:pathLst>
                <a:path w="13773" h="1140" extrusionOk="0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96"/>
            <p:cNvSpPr/>
            <p:nvPr/>
          </p:nvSpPr>
          <p:spPr>
            <a:xfrm>
              <a:off x="2812463" y="3959051"/>
              <a:ext cx="28413" cy="66123"/>
            </a:xfrm>
            <a:custGeom>
              <a:avLst/>
              <a:gdLst/>
              <a:ahLst/>
              <a:cxnLst/>
              <a:rect l="l" t="t" r="r" b="b"/>
              <a:pathLst>
                <a:path w="1082" h="2518" extrusionOk="0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96"/>
            <p:cNvSpPr/>
            <p:nvPr/>
          </p:nvSpPr>
          <p:spPr>
            <a:xfrm>
              <a:off x="2860966" y="3930664"/>
              <a:ext cx="28413" cy="94510"/>
            </a:xfrm>
            <a:custGeom>
              <a:avLst/>
              <a:gdLst/>
              <a:ahLst/>
              <a:cxnLst/>
              <a:rect l="l" t="t" r="r" b="b"/>
              <a:pathLst>
                <a:path w="1082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96"/>
            <p:cNvSpPr/>
            <p:nvPr/>
          </p:nvSpPr>
          <p:spPr>
            <a:xfrm>
              <a:off x="2908207" y="3947759"/>
              <a:ext cx="28413" cy="77414"/>
            </a:xfrm>
            <a:custGeom>
              <a:avLst/>
              <a:gdLst/>
              <a:ahLst/>
              <a:cxnLst/>
              <a:rect l="l" t="t" r="r" b="b"/>
              <a:pathLst>
                <a:path w="1082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96"/>
            <p:cNvSpPr/>
            <p:nvPr/>
          </p:nvSpPr>
          <p:spPr>
            <a:xfrm>
              <a:off x="2716693" y="3882161"/>
              <a:ext cx="54069" cy="13603"/>
            </a:xfrm>
            <a:custGeom>
              <a:avLst/>
              <a:gdLst/>
              <a:ahLst/>
              <a:cxnLst/>
              <a:rect l="l" t="t" r="r" b="b"/>
              <a:pathLst>
                <a:path w="2059" h="518" extrusionOk="0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96"/>
            <p:cNvSpPr/>
            <p:nvPr/>
          </p:nvSpPr>
          <p:spPr>
            <a:xfrm>
              <a:off x="2716693" y="3904771"/>
              <a:ext cx="73659" cy="13340"/>
            </a:xfrm>
            <a:custGeom>
              <a:avLst/>
              <a:gdLst/>
              <a:ahLst/>
              <a:cxnLst/>
              <a:rect l="l" t="t" r="r" b="b"/>
              <a:pathLst>
                <a:path w="2805" h="508" extrusionOk="0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96"/>
            <p:cNvSpPr/>
            <p:nvPr/>
          </p:nvSpPr>
          <p:spPr>
            <a:xfrm>
              <a:off x="2716693" y="392714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96"/>
            <p:cNvSpPr/>
            <p:nvPr/>
          </p:nvSpPr>
          <p:spPr>
            <a:xfrm>
              <a:off x="2716693" y="394975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96"/>
            <p:cNvSpPr/>
            <p:nvPr/>
          </p:nvSpPr>
          <p:spPr>
            <a:xfrm>
              <a:off x="2617693" y="3979428"/>
              <a:ext cx="164125" cy="164388"/>
            </a:xfrm>
            <a:custGeom>
              <a:avLst/>
              <a:gdLst/>
              <a:ahLst/>
              <a:cxnLst/>
              <a:rect l="l" t="t" r="r" b="b"/>
              <a:pathLst>
                <a:path w="6250" h="6260" extrusionOk="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96"/>
            <p:cNvSpPr/>
            <p:nvPr/>
          </p:nvSpPr>
          <p:spPr>
            <a:xfrm>
              <a:off x="2658895" y="4028167"/>
              <a:ext cx="36711" cy="66622"/>
            </a:xfrm>
            <a:custGeom>
              <a:avLst/>
              <a:gdLst/>
              <a:ahLst/>
              <a:cxnLst/>
              <a:rect l="l" t="t" r="r" b="b"/>
              <a:pathLst>
                <a:path w="1398" h="2537" extrusionOk="0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0" name="Google Shape;11730;p96"/>
          <p:cNvGrpSpPr/>
          <p:nvPr/>
        </p:nvGrpSpPr>
        <p:grpSpPr>
          <a:xfrm>
            <a:off x="3531026" y="2266723"/>
            <a:ext cx="358134" cy="356637"/>
            <a:chOff x="3545301" y="2423523"/>
            <a:chExt cx="358134" cy="356637"/>
          </a:xfrm>
        </p:grpSpPr>
        <p:sp>
          <p:nvSpPr>
            <p:cNvPr id="11731" name="Google Shape;11731;p96"/>
            <p:cNvSpPr/>
            <p:nvPr/>
          </p:nvSpPr>
          <p:spPr>
            <a:xfrm>
              <a:off x="3545301" y="2633630"/>
              <a:ext cx="64600" cy="146531"/>
            </a:xfrm>
            <a:custGeom>
              <a:avLst/>
              <a:gdLst/>
              <a:ahLst/>
              <a:cxnLst/>
              <a:rect l="l" t="t" r="r" b="b"/>
              <a:pathLst>
                <a:path w="2460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96"/>
            <p:cNvSpPr/>
            <p:nvPr/>
          </p:nvSpPr>
          <p:spPr>
            <a:xfrm>
              <a:off x="3545301" y="2633630"/>
              <a:ext cx="30934" cy="146531"/>
            </a:xfrm>
            <a:custGeom>
              <a:avLst/>
              <a:gdLst/>
              <a:ahLst/>
              <a:cxnLst/>
              <a:rect l="l" t="t" r="r" b="b"/>
              <a:pathLst>
                <a:path w="1178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96"/>
            <p:cNvSpPr/>
            <p:nvPr/>
          </p:nvSpPr>
          <p:spPr>
            <a:xfrm>
              <a:off x="3643041" y="2597181"/>
              <a:ext cx="64888" cy="182980"/>
            </a:xfrm>
            <a:custGeom>
              <a:avLst/>
              <a:gdLst/>
              <a:ahLst/>
              <a:cxnLst/>
              <a:rect l="l" t="t" r="r" b="b"/>
              <a:pathLst>
                <a:path w="2471" h="6968" extrusionOk="0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96"/>
            <p:cNvSpPr/>
            <p:nvPr/>
          </p:nvSpPr>
          <p:spPr>
            <a:xfrm>
              <a:off x="3643041" y="2597181"/>
              <a:ext cx="30961" cy="182980"/>
            </a:xfrm>
            <a:custGeom>
              <a:avLst/>
              <a:gdLst/>
              <a:ahLst/>
              <a:cxnLst/>
              <a:rect l="l" t="t" r="r" b="b"/>
              <a:pathLst>
                <a:path w="1179" h="6968" extrusionOk="0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96"/>
            <p:cNvSpPr/>
            <p:nvPr/>
          </p:nvSpPr>
          <p:spPr>
            <a:xfrm>
              <a:off x="3740807" y="2560994"/>
              <a:ext cx="65125" cy="219166"/>
            </a:xfrm>
            <a:custGeom>
              <a:avLst/>
              <a:gdLst/>
              <a:ahLst/>
              <a:cxnLst/>
              <a:rect l="l" t="t" r="r" b="b"/>
              <a:pathLst>
                <a:path w="2480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96"/>
            <p:cNvSpPr/>
            <p:nvPr/>
          </p:nvSpPr>
          <p:spPr>
            <a:xfrm>
              <a:off x="3740807" y="2560994"/>
              <a:ext cx="30934" cy="219166"/>
            </a:xfrm>
            <a:custGeom>
              <a:avLst/>
              <a:gdLst/>
              <a:ahLst/>
              <a:cxnLst/>
              <a:rect l="l" t="t" r="r" b="b"/>
              <a:pathLst>
                <a:path w="1178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96"/>
            <p:cNvSpPr/>
            <p:nvPr/>
          </p:nvSpPr>
          <p:spPr>
            <a:xfrm>
              <a:off x="3838573" y="2524808"/>
              <a:ext cx="64862" cy="255352"/>
            </a:xfrm>
            <a:custGeom>
              <a:avLst/>
              <a:gdLst/>
              <a:ahLst/>
              <a:cxnLst/>
              <a:rect l="l" t="t" r="r" b="b"/>
              <a:pathLst>
                <a:path w="2470" h="9724" extrusionOk="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96"/>
            <p:cNvSpPr/>
            <p:nvPr/>
          </p:nvSpPr>
          <p:spPr>
            <a:xfrm>
              <a:off x="3838835" y="2524808"/>
              <a:ext cx="30934" cy="255352"/>
            </a:xfrm>
            <a:custGeom>
              <a:avLst/>
              <a:gdLst/>
              <a:ahLst/>
              <a:cxnLst/>
              <a:rect l="l" t="t" r="r" b="b"/>
              <a:pathLst>
                <a:path w="1178" h="9724" extrusionOk="0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96"/>
            <p:cNvSpPr/>
            <p:nvPr/>
          </p:nvSpPr>
          <p:spPr>
            <a:xfrm>
              <a:off x="3560873" y="2423523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0" name="Google Shape;11740;p96"/>
          <p:cNvGrpSpPr/>
          <p:nvPr/>
        </p:nvGrpSpPr>
        <p:grpSpPr>
          <a:xfrm>
            <a:off x="3517187" y="3667799"/>
            <a:ext cx="377251" cy="324232"/>
            <a:chOff x="3531462" y="3824599"/>
            <a:chExt cx="377251" cy="324232"/>
          </a:xfrm>
        </p:grpSpPr>
        <p:sp>
          <p:nvSpPr>
            <p:cNvPr id="11741" name="Google Shape;11741;p96"/>
            <p:cNvSpPr/>
            <p:nvPr/>
          </p:nvSpPr>
          <p:spPr>
            <a:xfrm>
              <a:off x="3573189" y="3854772"/>
              <a:ext cx="294059" cy="294059"/>
            </a:xfrm>
            <a:custGeom>
              <a:avLst/>
              <a:gdLst/>
              <a:ahLst/>
              <a:cxnLst/>
              <a:rect l="l" t="t" r="r" b="b"/>
              <a:pathLst>
                <a:path w="11198" h="11198" extrusionOk="0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96"/>
            <p:cNvSpPr/>
            <p:nvPr/>
          </p:nvSpPr>
          <p:spPr>
            <a:xfrm>
              <a:off x="3719457" y="3939461"/>
              <a:ext cx="78439" cy="102808"/>
            </a:xfrm>
            <a:custGeom>
              <a:avLst/>
              <a:gdLst/>
              <a:ahLst/>
              <a:cxnLst/>
              <a:rect l="l" t="t" r="r" b="b"/>
              <a:pathLst>
                <a:path w="2987" h="3915" extrusionOk="0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96"/>
            <p:cNvSpPr/>
            <p:nvPr/>
          </p:nvSpPr>
          <p:spPr>
            <a:xfrm>
              <a:off x="3719195" y="3878144"/>
              <a:ext cx="156851" cy="203594"/>
            </a:xfrm>
            <a:custGeom>
              <a:avLst/>
              <a:gdLst/>
              <a:ahLst/>
              <a:cxnLst/>
              <a:rect l="l" t="t" r="r" b="b"/>
              <a:pathLst>
                <a:path w="5973" h="7753" extrusionOk="0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96"/>
            <p:cNvSpPr/>
            <p:nvPr/>
          </p:nvSpPr>
          <p:spPr>
            <a:xfrm>
              <a:off x="3718959" y="3824599"/>
              <a:ext cx="189755" cy="287048"/>
            </a:xfrm>
            <a:custGeom>
              <a:avLst/>
              <a:gdLst/>
              <a:ahLst/>
              <a:cxnLst/>
              <a:rect l="l" t="t" r="r" b="b"/>
              <a:pathLst>
                <a:path w="7226" h="10931" extrusionOk="0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96"/>
            <p:cNvSpPr/>
            <p:nvPr/>
          </p:nvSpPr>
          <p:spPr>
            <a:xfrm>
              <a:off x="3576708" y="3855008"/>
              <a:ext cx="144036" cy="147555"/>
            </a:xfrm>
            <a:custGeom>
              <a:avLst/>
              <a:gdLst/>
              <a:ahLst/>
              <a:cxnLst/>
              <a:rect l="l" t="t" r="r" b="b"/>
              <a:pathLst>
                <a:path w="5485" h="5619" extrusionOk="0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96"/>
            <p:cNvSpPr/>
            <p:nvPr/>
          </p:nvSpPr>
          <p:spPr>
            <a:xfrm>
              <a:off x="3573426" y="3969870"/>
              <a:ext cx="147319" cy="173684"/>
            </a:xfrm>
            <a:custGeom>
              <a:avLst/>
              <a:gdLst/>
              <a:ahLst/>
              <a:cxnLst/>
              <a:rect l="l" t="t" r="r" b="b"/>
              <a:pathLst>
                <a:path w="5610" h="6614" extrusionOk="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96"/>
            <p:cNvSpPr/>
            <p:nvPr/>
          </p:nvSpPr>
          <p:spPr>
            <a:xfrm>
              <a:off x="3664417" y="4122178"/>
              <a:ext cx="77940" cy="26654"/>
            </a:xfrm>
            <a:custGeom>
              <a:avLst/>
              <a:gdLst/>
              <a:ahLst/>
              <a:cxnLst/>
              <a:rect l="l" t="t" r="r" b="b"/>
              <a:pathLst>
                <a:path w="2968" h="1015" extrusionOk="0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96"/>
            <p:cNvSpPr/>
            <p:nvPr/>
          </p:nvSpPr>
          <p:spPr>
            <a:xfrm>
              <a:off x="3576708" y="3854772"/>
              <a:ext cx="143275" cy="124919"/>
            </a:xfrm>
            <a:custGeom>
              <a:avLst/>
              <a:gdLst/>
              <a:ahLst/>
              <a:cxnLst/>
              <a:rect l="l" t="t" r="r" b="b"/>
              <a:pathLst>
                <a:path w="5456" h="4757" extrusionOk="0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96"/>
            <p:cNvSpPr/>
            <p:nvPr/>
          </p:nvSpPr>
          <p:spPr>
            <a:xfrm>
              <a:off x="3531462" y="3831217"/>
              <a:ext cx="144561" cy="112393"/>
            </a:xfrm>
            <a:custGeom>
              <a:avLst/>
              <a:gdLst/>
              <a:ahLst/>
              <a:cxnLst/>
              <a:rect l="l" t="t" r="r" b="b"/>
              <a:pathLst>
                <a:path w="5505" h="4280" extrusionOk="0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96"/>
            <p:cNvSpPr/>
            <p:nvPr/>
          </p:nvSpPr>
          <p:spPr>
            <a:xfrm>
              <a:off x="3653098" y="3932318"/>
              <a:ext cx="36711" cy="31538"/>
            </a:xfrm>
            <a:custGeom>
              <a:avLst/>
              <a:gdLst/>
              <a:ahLst/>
              <a:cxnLst/>
              <a:rect l="l" t="t" r="r" b="b"/>
              <a:pathLst>
                <a:path w="1398" h="1201" extrusionOk="0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96"/>
            <p:cNvSpPr/>
            <p:nvPr/>
          </p:nvSpPr>
          <p:spPr>
            <a:xfrm>
              <a:off x="3559875" y="3969870"/>
              <a:ext cx="126179" cy="173684"/>
            </a:xfrm>
            <a:custGeom>
              <a:avLst/>
              <a:gdLst/>
              <a:ahLst/>
              <a:cxnLst/>
              <a:rect l="l" t="t" r="r" b="b"/>
              <a:pathLst>
                <a:path w="4805" h="6614" extrusionOk="0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2" name="Google Shape;11752;p96"/>
          <p:cNvGrpSpPr/>
          <p:nvPr/>
        </p:nvGrpSpPr>
        <p:grpSpPr>
          <a:xfrm>
            <a:off x="4016311" y="3648446"/>
            <a:ext cx="286523" cy="340566"/>
            <a:chOff x="4030586" y="3805246"/>
            <a:chExt cx="286523" cy="340566"/>
          </a:xfrm>
        </p:grpSpPr>
        <p:sp>
          <p:nvSpPr>
            <p:cNvPr id="11753" name="Google Shape;11753;p96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96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96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96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96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96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96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96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96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96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96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96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96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6" name="Google Shape;11766;p96"/>
          <p:cNvGrpSpPr/>
          <p:nvPr/>
        </p:nvGrpSpPr>
        <p:grpSpPr>
          <a:xfrm>
            <a:off x="2166609" y="2731919"/>
            <a:ext cx="376752" cy="374468"/>
            <a:chOff x="2180884" y="2888719"/>
            <a:chExt cx="376752" cy="374468"/>
          </a:xfrm>
        </p:grpSpPr>
        <p:sp>
          <p:nvSpPr>
            <p:cNvPr id="11767" name="Google Shape;11767;p96"/>
            <p:cNvSpPr/>
            <p:nvPr/>
          </p:nvSpPr>
          <p:spPr>
            <a:xfrm>
              <a:off x="2180884" y="2954054"/>
              <a:ext cx="309395" cy="309133"/>
            </a:xfrm>
            <a:custGeom>
              <a:avLst/>
              <a:gdLst/>
              <a:ahLst/>
              <a:cxnLst/>
              <a:rect l="l" t="t" r="r" b="b"/>
              <a:pathLst>
                <a:path w="11782" h="11772" extrusionOk="0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96"/>
            <p:cNvSpPr/>
            <p:nvPr/>
          </p:nvSpPr>
          <p:spPr>
            <a:xfrm>
              <a:off x="2335713" y="3102082"/>
              <a:ext cx="154330" cy="12579"/>
            </a:xfrm>
            <a:custGeom>
              <a:avLst/>
              <a:gdLst/>
              <a:ahLst/>
              <a:cxnLst/>
              <a:rect l="l" t="t" r="r" b="b"/>
              <a:pathLst>
                <a:path w="5877" h="479" extrusionOk="0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96"/>
            <p:cNvSpPr/>
            <p:nvPr/>
          </p:nvSpPr>
          <p:spPr>
            <a:xfrm>
              <a:off x="2465648" y="2888719"/>
              <a:ext cx="91989" cy="89993"/>
            </a:xfrm>
            <a:custGeom>
              <a:avLst/>
              <a:gdLst/>
              <a:ahLst/>
              <a:cxnLst/>
              <a:rect l="l" t="t" r="r" b="b"/>
              <a:pathLst>
                <a:path w="3503" h="3427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96"/>
            <p:cNvSpPr/>
            <p:nvPr/>
          </p:nvSpPr>
          <p:spPr>
            <a:xfrm>
              <a:off x="2465648" y="2888719"/>
              <a:ext cx="61842" cy="90229"/>
            </a:xfrm>
            <a:custGeom>
              <a:avLst/>
              <a:gdLst/>
              <a:ahLst/>
              <a:cxnLst/>
              <a:rect l="l" t="t" r="r" b="b"/>
              <a:pathLst>
                <a:path w="2355" h="3436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96"/>
            <p:cNvSpPr/>
            <p:nvPr/>
          </p:nvSpPr>
          <p:spPr>
            <a:xfrm>
              <a:off x="2218094" y="2991002"/>
              <a:ext cx="235263" cy="235263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96"/>
            <p:cNvSpPr/>
            <p:nvPr/>
          </p:nvSpPr>
          <p:spPr>
            <a:xfrm>
              <a:off x="2335713" y="3102082"/>
              <a:ext cx="117382" cy="12579"/>
            </a:xfrm>
            <a:custGeom>
              <a:avLst/>
              <a:gdLst/>
              <a:ahLst/>
              <a:cxnLst/>
              <a:rect l="l" t="t" r="r" b="b"/>
              <a:pathLst>
                <a:path w="4470" h="479" extrusionOk="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96"/>
            <p:cNvSpPr/>
            <p:nvPr/>
          </p:nvSpPr>
          <p:spPr>
            <a:xfrm>
              <a:off x="2249003" y="3021910"/>
              <a:ext cx="173185" cy="173421"/>
            </a:xfrm>
            <a:custGeom>
              <a:avLst/>
              <a:gdLst/>
              <a:ahLst/>
              <a:cxnLst/>
              <a:rect l="l" t="t" r="r" b="b"/>
              <a:pathLst>
                <a:path w="6595" h="6604" extrusionOk="0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96"/>
            <p:cNvSpPr/>
            <p:nvPr/>
          </p:nvSpPr>
          <p:spPr>
            <a:xfrm>
              <a:off x="2335713" y="3102082"/>
              <a:ext cx="86711" cy="12579"/>
            </a:xfrm>
            <a:custGeom>
              <a:avLst/>
              <a:gdLst/>
              <a:ahLst/>
              <a:cxnLst/>
              <a:rect l="l" t="t" r="r" b="b"/>
              <a:pathLst>
                <a:path w="3302" h="479" extrusionOk="0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96"/>
            <p:cNvSpPr/>
            <p:nvPr/>
          </p:nvSpPr>
          <p:spPr>
            <a:xfrm>
              <a:off x="2286187" y="3059094"/>
              <a:ext cx="99053" cy="99053"/>
            </a:xfrm>
            <a:custGeom>
              <a:avLst/>
              <a:gdLst/>
              <a:ahLst/>
              <a:cxnLst/>
              <a:rect l="l" t="t" r="r" b="b"/>
              <a:pathLst>
                <a:path w="3772" h="3772" extrusionOk="0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96"/>
            <p:cNvSpPr/>
            <p:nvPr/>
          </p:nvSpPr>
          <p:spPr>
            <a:xfrm>
              <a:off x="2335713" y="3102318"/>
              <a:ext cx="49526" cy="12342"/>
            </a:xfrm>
            <a:custGeom>
              <a:avLst/>
              <a:gdLst/>
              <a:ahLst/>
              <a:cxnLst/>
              <a:rect l="l" t="t" r="r" b="b"/>
              <a:pathLst>
                <a:path w="1886" h="470" extrusionOk="0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96"/>
            <p:cNvSpPr/>
            <p:nvPr/>
          </p:nvSpPr>
          <p:spPr>
            <a:xfrm>
              <a:off x="2317095" y="3090002"/>
              <a:ext cx="37237" cy="37237"/>
            </a:xfrm>
            <a:custGeom>
              <a:avLst/>
              <a:gdLst/>
              <a:ahLst/>
              <a:cxnLst/>
              <a:rect l="l" t="t" r="r" b="b"/>
              <a:pathLst>
                <a:path w="1418" h="1418" extrusionOk="0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96"/>
            <p:cNvSpPr/>
            <p:nvPr/>
          </p:nvSpPr>
          <p:spPr>
            <a:xfrm>
              <a:off x="2335713" y="3102318"/>
              <a:ext cx="18855" cy="12342"/>
            </a:xfrm>
            <a:custGeom>
              <a:avLst/>
              <a:gdLst/>
              <a:ahLst/>
              <a:cxnLst/>
              <a:rect l="l" t="t" r="r" b="b"/>
              <a:pathLst>
                <a:path w="718" h="470" extrusionOk="0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96"/>
            <p:cNvSpPr/>
            <p:nvPr/>
          </p:nvSpPr>
          <p:spPr>
            <a:xfrm>
              <a:off x="2326496" y="3073169"/>
              <a:ext cx="44668" cy="41570"/>
            </a:xfrm>
            <a:custGeom>
              <a:avLst/>
              <a:gdLst/>
              <a:ahLst/>
              <a:cxnLst/>
              <a:rect l="l" t="t" r="r" b="b"/>
              <a:pathLst>
                <a:path w="1701" h="1583" extrusionOk="0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96"/>
            <p:cNvSpPr/>
            <p:nvPr/>
          </p:nvSpPr>
          <p:spPr>
            <a:xfrm>
              <a:off x="2355566" y="2901954"/>
              <a:ext cx="188704" cy="185080"/>
            </a:xfrm>
            <a:custGeom>
              <a:avLst/>
              <a:gdLst/>
              <a:ahLst/>
              <a:cxnLst/>
              <a:rect l="l" t="t" r="r" b="b"/>
              <a:pathLst>
                <a:path w="7186" h="7048" extrusionOk="0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1" name="Google Shape;11781;p96"/>
          <p:cNvGrpSpPr/>
          <p:nvPr/>
        </p:nvGrpSpPr>
        <p:grpSpPr>
          <a:xfrm>
            <a:off x="3940157" y="2786199"/>
            <a:ext cx="378249" cy="265909"/>
            <a:chOff x="3954432" y="2942999"/>
            <a:chExt cx="378249" cy="265909"/>
          </a:xfrm>
        </p:grpSpPr>
        <p:sp>
          <p:nvSpPr>
            <p:cNvPr id="11782" name="Google Shape;11782;p96"/>
            <p:cNvSpPr/>
            <p:nvPr/>
          </p:nvSpPr>
          <p:spPr>
            <a:xfrm>
              <a:off x="3954432" y="2981207"/>
              <a:ext cx="378249" cy="227700"/>
            </a:xfrm>
            <a:custGeom>
              <a:avLst/>
              <a:gdLst/>
              <a:ahLst/>
              <a:cxnLst/>
              <a:rect l="l" t="t" r="r" b="b"/>
              <a:pathLst>
                <a:path w="14404" h="8671" extrusionOk="0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96"/>
            <p:cNvSpPr/>
            <p:nvPr/>
          </p:nvSpPr>
          <p:spPr>
            <a:xfrm>
              <a:off x="3954432" y="2980944"/>
              <a:ext cx="208111" cy="227727"/>
            </a:xfrm>
            <a:custGeom>
              <a:avLst/>
              <a:gdLst/>
              <a:ahLst/>
              <a:cxnLst/>
              <a:rect l="l" t="t" r="r" b="b"/>
              <a:pathLst>
                <a:path w="7925" h="8672" extrusionOk="0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96"/>
            <p:cNvSpPr/>
            <p:nvPr/>
          </p:nvSpPr>
          <p:spPr>
            <a:xfrm>
              <a:off x="4034604" y="3013270"/>
              <a:ext cx="190516" cy="163232"/>
            </a:xfrm>
            <a:custGeom>
              <a:avLst/>
              <a:gdLst/>
              <a:ahLst/>
              <a:cxnLst/>
              <a:rect l="l" t="t" r="r" b="b"/>
              <a:pathLst>
                <a:path w="7255" h="6216" extrusionOk="0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96"/>
            <p:cNvSpPr/>
            <p:nvPr/>
          </p:nvSpPr>
          <p:spPr>
            <a:xfrm>
              <a:off x="4062256" y="3013349"/>
              <a:ext cx="96768" cy="163101"/>
            </a:xfrm>
            <a:custGeom>
              <a:avLst/>
              <a:gdLst/>
              <a:ahLst/>
              <a:cxnLst/>
              <a:rect l="l" t="t" r="r" b="b"/>
              <a:pathLst>
                <a:path w="3685" h="6211" extrusionOk="0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96"/>
            <p:cNvSpPr/>
            <p:nvPr/>
          </p:nvSpPr>
          <p:spPr>
            <a:xfrm>
              <a:off x="4088647" y="3053763"/>
              <a:ext cx="96007" cy="82273"/>
            </a:xfrm>
            <a:custGeom>
              <a:avLst/>
              <a:gdLst/>
              <a:ahLst/>
              <a:cxnLst/>
              <a:rect l="l" t="t" r="r" b="b"/>
              <a:pathLst>
                <a:path w="3656" h="3133" extrusionOk="0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96"/>
            <p:cNvSpPr/>
            <p:nvPr/>
          </p:nvSpPr>
          <p:spPr>
            <a:xfrm>
              <a:off x="4102696" y="3053868"/>
              <a:ext cx="57089" cy="82246"/>
            </a:xfrm>
            <a:custGeom>
              <a:avLst/>
              <a:gdLst/>
              <a:ahLst/>
              <a:cxnLst/>
              <a:rect l="l" t="t" r="r" b="b"/>
              <a:pathLst>
                <a:path w="2174" h="3132" extrusionOk="0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96"/>
            <p:cNvSpPr/>
            <p:nvPr/>
          </p:nvSpPr>
          <p:spPr>
            <a:xfrm>
              <a:off x="4260807" y="2996411"/>
              <a:ext cx="38051" cy="26207"/>
            </a:xfrm>
            <a:custGeom>
              <a:avLst/>
              <a:gdLst/>
              <a:ahLst/>
              <a:cxnLst/>
              <a:rect l="l" t="t" r="r" b="b"/>
              <a:pathLst>
                <a:path w="1449" h="998" extrusionOk="0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96"/>
            <p:cNvSpPr/>
            <p:nvPr/>
          </p:nvSpPr>
          <p:spPr>
            <a:xfrm>
              <a:off x="4020528" y="2942999"/>
              <a:ext cx="229381" cy="58323"/>
            </a:xfrm>
            <a:custGeom>
              <a:avLst/>
              <a:gdLst/>
              <a:ahLst/>
              <a:cxnLst/>
              <a:rect l="l" t="t" r="r" b="b"/>
              <a:pathLst>
                <a:path w="8735" h="2221" extrusionOk="0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96"/>
            <p:cNvSpPr/>
            <p:nvPr/>
          </p:nvSpPr>
          <p:spPr>
            <a:xfrm>
              <a:off x="4153719" y="3056337"/>
              <a:ext cx="33193" cy="28440"/>
            </a:xfrm>
            <a:custGeom>
              <a:avLst/>
              <a:gdLst/>
              <a:ahLst/>
              <a:cxnLst/>
              <a:rect l="l" t="t" r="r" b="b"/>
              <a:pathLst>
                <a:path w="1264" h="1083" extrusionOk="0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1" name="Google Shape;11791;p96"/>
          <p:cNvGrpSpPr/>
          <p:nvPr/>
        </p:nvGrpSpPr>
        <p:grpSpPr>
          <a:xfrm>
            <a:off x="1737862" y="4109808"/>
            <a:ext cx="378512" cy="374756"/>
            <a:chOff x="1752137" y="4266608"/>
            <a:chExt cx="378512" cy="374756"/>
          </a:xfrm>
        </p:grpSpPr>
        <p:sp>
          <p:nvSpPr>
            <p:cNvPr id="11792" name="Google Shape;11792;p96"/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96"/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96"/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96"/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96"/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96"/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96"/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96"/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96"/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96"/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96"/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96"/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96"/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96"/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96"/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96"/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96"/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96"/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96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96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96"/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3" name="Google Shape;11813;p96"/>
          <p:cNvGrpSpPr/>
          <p:nvPr/>
        </p:nvGrpSpPr>
        <p:grpSpPr>
          <a:xfrm>
            <a:off x="3103513" y="3655746"/>
            <a:ext cx="341065" cy="341065"/>
            <a:chOff x="3117788" y="3812546"/>
            <a:chExt cx="341065" cy="341065"/>
          </a:xfrm>
        </p:grpSpPr>
        <p:sp>
          <p:nvSpPr>
            <p:cNvPr id="11814" name="Google Shape;11814;p96"/>
            <p:cNvSpPr/>
            <p:nvPr/>
          </p:nvSpPr>
          <p:spPr>
            <a:xfrm>
              <a:off x="3117788" y="3812546"/>
              <a:ext cx="259396" cy="259370"/>
            </a:xfrm>
            <a:custGeom>
              <a:avLst/>
              <a:gdLst/>
              <a:ahLst/>
              <a:cxnLst/>
              <a:rect l="l" t="t" r="r" b="b"/>
              <a:pathLst>
                <a:path w="9878" h="9877" extrusionOk="0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96"/>
            <p:cNvSpPr/>
            <p:nvPr/>
          </p:nvSpPr>
          <p:spPr>
            <a:xfrm>
              <a:off x="3171332" y="3885181"/>
              <a:ext cx="132981" cy="114126"/>
            </a:xfrm>
            <a:custGeom>
              <a:avLst/>
              <a:gdLst/>
              <a:ahLst/>
              <a:cxnLst/>
              <a:rect l="l" t="t" r="r" b="b"/>
              <a:pathLst>
                <a:path w="5064" h="4346" extrusionOk="0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96"/>
            <p:cNvSpPr/>
            <p:nvPr/>
          </p:nvSpPr>
          <p:spPr>
            <a:xfrm>
              <a:off x="3209541" y="3914067"/>
              <a:ext cx="66123" cy="56485"/>
            </a:xfrm>
            <a:custGeom>
              <a:avLst/>
              <a:gdLst/>
              <a:ahLst/>
              <a:cxnLst/>
              <a:rect l="l" t="t" r="r" b="b"/>
              <a:pathLst>
                <a:path w="2518" h="2151" extrusionOk="0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96"/>
            <p:cNvSpPr/>
            <p:nvPr/>
          </p:nvSpPr>
          <p:spPr>
            <a:xfrm>
              <a:off x="3288189" y="3982947"/>
              <a:ext cx="170664" cy="170664"/>
            </a:xfrm>
            <a:custGeom>
              <a:avLst/>
              <a:gdLst/>
              <a:ahLst/>
              <a:cxnLst/>
              <a:rect l="l" t="t" r="r" b="b"/>
              <a:pathLst>
                <a:path w="6499" h="6499" extrusionOk="0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96"/>
            <p:cNvSpPr/>
            <p:nvPr/>
          </p:nvSpPr>
          <p:spPr>
            <a:xfrm>
              <a:off x="3316340" y="4025672"/>
              <a:ext cx="99788" cy="85371"/>
            </a:xfrm>
            <a:custGeom>
              <a:avLst/>
              <a:gdLst/>
              <a:ahLst/>
              <a:cxnLst/>
              <a:rect l="l" t="t" r="r" b="b"/>
              <a:pathLst>
                <a:path w="3800" h="3251" extrusionOk="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96"/>
            <p:cNvSpPr/>
            <p:nvPr/>
          </p:nvSpPr>
          <p:spPr>
            <a:xfrm>
              <a:off x="3339213" y="4042741"/>
              <a:ext cx="59847" cy="51260"/>
            </a:xfrm>
            <a:custGeom>
              <a:avLst/>
              <a:gdLst/>
              <a:ahLst/>
              <a:cxnLst/>
              <a:rect l="l" t="t" r="r" b="b"/>
              <a:pathLst>
                <a:path w="2279" h="1952" extrusionOk="0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96"/>
          <p:cNvGrpSpPr/>
          <p:nvPr/>
        </p:nvGrpSpPr>
        <p:grpSpPr>
          <a:xfrm>
            <a:off x="3980125" y="4143132"/>
            <a:ext cx="338281" cy="322657"/>
            <a:chOff x="3994400" y="4299932"/>
            <a:chExt cx="338281" cy="322657"/>
          </a:xfrm>
        </p:grpSpPr>
        <p:sp>
          <p:nvSpPr>
            <p:cNvPr id="11821" name="Google Shape;11821;p96"/>
            <p:cNvSpPr/>
            <p:nvPr/>
          </p:nvSpPr>
          <p:spPr>
            <a:xfrm>
              <a:off x="3994400" y="4299932"/>
              <a:ext cx="286759" cy="272447"/>
            </a:xfrm>
            <a:custGeom>
              <a:avLst/>
              <a:gdLst/>
              <a:ahLst/>
              <a:cxnLst/>
              <a:rect l="l" t="t" r="r" b="b"/>
              <a:pathLst>
                <a:path w="10920" h="10375" extrusionOk="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96"/>
            <p:cNvSpPr/>
            <p:nvPr/>
          </p:nvSpPr>
          <p:spPr>
            <a:xfrm>
              <a:off x="4027829" y="4330314"/>
              <a:ext cx="223184" cy="211839"/>
            </a:xfrm>
            <a:custGeom>
              <a:avLst/>
              <a:gdLst/>
              <a:ahLst/>
              <a:cxnLst/>
              <a:rect l="l" t="t" r="r" b="b"/>
              <a:pathLst>
                <a:path w="8499" h="8067" extrusionOk="0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96"/>
            <p:cNvSpPr/>
            <p:nvPr/>
          </p:nvSpPr>
          <p:spPr>
            <a:xfrm>
              <a:off x="4095422" y="4335330"/>
              <a:ext cx="99053" cy="201729"/>
            </a:xfrm>
            <a:custGeom>
              <a:avLst/>
              <a:gdLst/>
              <a:ahLst/>
              <a:cxnLst/>
              <a:rect l="l" t="t" r="r" b="b"/>
              <a:pathLst>
                <a:path w="3772" h="7682" extrusionOk="0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96"/>
            <p:cNvSpPr/>
            <p:nvPr/>
          </p:nvSpPr>
          <p:spPr>
            <a:xfrm>
              <a:off x="4179611" y="4472250"/>
              <a:ext cx="153070" cy="150339"/>
            </a:xfrm>
            <a:custGeom>
              <a:avLst/>
              <a:gdLst/>
              <a:ahLst/>
              <a:cxnLst/>
              <a:rect l="l" t="t" r="r" b="b"/>
              <a:pathLst>
                <a:path w="5829" h="5725" extrusionOk="0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96"/>
            <p:cNvSpPr/>
            <p:nvPr/>
          </p:nvSpPr>
          <p:spPr>
            <a:xfrm>
              <a:off x="4238408" y="4472250"/>
              <a:ext cx="18119" cy="23135"/>
            </a:xfrm>
            <a:custGeom>
              <a:avLst/>
              <a:gdLst/>
              <a:ahLst/>
              <a:cxnLst/>
              <a:rect l="l" t="t" r="r" b="b"/>
              <a:pathLst>
                <a:path w="690" h="881" extrusionOk="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96"/>
            <p:cNvSpPr/>
            <p:nvPr/>
          </p:nvSpPr>
          <p:spPr>
            <a:xfrm>
              <a:off x="4217321" y="4590105"/>
              <a:ext cx="28151" cy="32484"/>
            </a:xfrm>
            <a:custGeom>
              <a:avLst/>
              <a:gdLst/>
              <a:ahLst/>
              <a:cxnLst/>
              <a:rect l="l" t="t" r="r" b="b"/>
              <a:pathLst>
                <a:path w="1072" h="1237" extrusionOk="0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96"/>
            <p:cNvSpPr/>
            <p:nvPr/>
          </p:nvSpPr>
          <p:spPr>
            <a:xfrm>
              <a:off x="4179349" y="4482412"/>
              <a:ext cx="44274" cy="114520"/>
            </a:xfrm>
            <a:custGeom>
              <a:avLst/>
              <a:gdLst/>
              <a:ahLst/>
              <a:cxnLst/>
              <a:rect l="l" t="t" r="r" b="b"/>
              <a:pathLst>
                <a:path w="1686" h="4361" extrusionOk="0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96"/>
            <p:cNvSpPr/>
            <p:nvPr/>
          </p:nvSpPr>
          <p:spPr>
            <a:xfrm>
              <a:off x="4208760" y="4511955"/>
              <a:ext cx="82456" cy="70639"/>
            </a:xfrm>
            <a:custGeom>
              <a:avLst/>
              <a:gdLst/>
              <a:ahLst/>
              <a:cxnLst/>
              <a:rect l="l" t="t" r="r" b="b"/>
              <a:pathLst>
                <a:path w="3140" h="2690" extrusionOk="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29" name="Google Shape;11829;p96"/>
          <p:cNvSpPr/>
          <p:nvPr/>
        </p:nvSpPr>
        <p:spPr>
          <a:xfrm>
            <a:off x="3686065" y="1808828"/>
            <a:ext cx="48528" cy="24159"/>
          </a:xfrm>
          <a:custGeom>
            <a:avLst/>
            <a:gdLst/>
            <a:ahLst/>
            <a:cxnLst/>
            <a:rect l="l" t="t" r="r" b="b"/>
            <a:pathLst>
              <a:path w="1848" h="920" extrusionOk="0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0" name="Google Shape;11830;p96"/>
          <p:cNvSpPr/>
          <p:nvPr/>
        </p:nvSpPr>
        <p:spPr>
          <a:xfrm>
            <a:off x="3686065" y="1808828"/>
            <a:ext cx="33455" cy="21901"/>
          </a:xfrm>
          <a:custGeom>
            <a:avLst/>
            <a:gdLst/>
            <a:ahLst/>
            <a:cxnLst/>
            <a:rect l="l" t="t" r="r" b="b"/>
            <a:pathLst>
              <a:path w="1274" h="834" extrusionOk="0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1" name="Google Shape;11831;p96"/>
          <p:cNvGrpSpPr/>
          <p:nvPr/>
        </p:nvGrpSpPr>
        <p:grpSpPr>
          <a:xfrm>
            <a:off x="3559151" y="1808828"/>
            <a:ext cx="302358" cy="374993"/>
            <a:chOff x="3573426" y="1965628"/>
            <a:chExt cx="302358" cy="374993"/>
          </a:xfrm>
        </p:grpSpPr>
        <p:sp>
          <p:nvSpPr>
            <p:cNvPr id="11832" name="Google Shape;11832;p96"/>
            <p:cNvSpPr/>
            <p:nvPr/>
          </p:nvSpPr>
          <p:spPr>
            <a:xfrm>
              <a:off x="3688287" y="2013894"/>
              <a:ext cx="72661" cy="60582"/>
            </a:xfrm>
            <a:custGeom>
              <a:avLst/>
              <a:gdLst/>
              <a:ahLst/>
              <a:cxnLst/>
              <a:rect l="l" t="t" r="r" b="b"/>
              <a:pathLst>
                <a:path w="2767" h="2307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96"/>
            <p:cNvSpPr/>
            <p:nvPr/>
          </p:nvSpPr>
          <p:spPr>
            <a:xfrm>
              <a:off x="3711422" y="2013894"/>
              <a:ext cx="26391" cy="18251"/>
            </a:xfrm>
            <a:custGeom>
              <a:avLst/>
              <a:gdLst/>
              <a:ahLst/>
              <a:cxnLst/>
              <a:rect l="l" t="t" r="r" b="b"/>
              <a:pathLst>
                <a:path w="1005" h="695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96"/>
            <p:cNvSpPr/>
            <p:nvPr/>
          </p:nvSpPr>
          <p:spPr>
            <a:xfrm>
              <a:off x="3688287" y="2032985"/>
              <a:ext cx="72661" cy="41491"/>
            </a:xfrm>
            <a:custGeom>
              <a:avLst/>
              <a:gdLst/>
              <a:ahLst/>
              <a:cxnLst/>
              <a:rect l="l" t="t" r="r" b="b"/>
              <a:pathLst>
                <a:path w="2767" h="1580" extrusionOk="0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96"/>
            <p:cNvSpPr/>
            <p:nvPr/>
          </p:nvSpPr>
          <p:spPr>
            <a:xfrm>
              <a:off x="3688287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96"/>
            <p:cNvSpPr/>
            <p:nvPr/>
          </p:nvSpPr>
          <p:spPr>
            <a:xfrm>
              <a:off x="3742829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96"/>
            <p:cNvSpPr/>
            <p:nvPr/>
          </p:nvSpPr>
          <p:spPr>
            <a:xfrm>
              <a:off x="3700340" y="1965628"/>
              <a:ext cx="48528" cy="54306"/>
            </a:xfrm>
            <a:custGeom>
              <a:avLst/>
              <a:gdLst/>
              <a:ahLst/>
              <a:cxnLst/>
              <a:rect l="l" t="t" r="r" b="b"/>
              <a:pathLst>
                <a:path w="1848" h="2068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96"/>
            <p:cNvSpPr/>
            <p:nvPr/>
          </p:nvSpPr>
          <p:spPr>
            <a:xfrm>
              <a:off x="3700156" y="1965628"/>
              <a:ext cx="33639" cy="54621"/>
            </a:xfrm>
            <a:custGeom>
              <a:avLst/>
              <a:gdLst/>
              <a:ahLst/>
              <a:cxnLst/>
              <a:rect l="l" t="t" r="r" b="b"/>
              <a:pathLst>
                <a:path w="1281" h="2080" extrusionOk="0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96"/>
            <p:cNvSpPr/>
            <p:nvPr/>
          </p:nvSpPr>
          <p:spPr>
            <a:xfrm>
              <a:off x="3682247" y="2086502"/>
              <a:ext cx="84741" cy="145060"/>
            </a:xfrm>
            <a:custGeom>
              <a:avLst/>
              <a:gdLst/>
              <a:ahLst/>
              <a:cxnLst/>
              <a:rect l="l" t="t" r="r" b="b"/>
              <a:pathLst>
                <a:path w="3227" h="5524" extrusionOk="0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96"/>
            <p:cNvSpPr/>
            <p:nvPr/>
          </p:nvSpPr>
          <p:spPr>
            <a:xfrm>
              <a:off x="3682247" y="2170955"/>
              <a:ext cx="84741" cy="60608"/>
            </a:xfrm>
            <a:custGeom>
              <a:avLst/>
              <a:gdLst/>
              <a:ahLst/>
              <a:cxnLst/>
              <a:rect l="l" t="t" r="r" b="b"/>
              <a:pathLst>
                <a:path w="3227" h="2308" extrusionOk="0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96"/>
            <p:cNvSpPr/>
            <p:nvPr/>
          </p:nvSpPr>
          <p:spPr>
            <a:xfrm>
              <a:off x="3754882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96"/>
            <p:cNvSpPr/>
            <p:nvPr/>
          </p:nvSpPr>
          <p:spPr>
            <a:xfrm>
              <a:off x="3754646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96"/>
            <p:cNvSpPr/>
            <p:nvPr/>
          </p:nvSpPr>
          <p:spPr>
            <a:xfrm>
              <a:off x="3754882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96"/>
            <p:cNvSpPr/>
            <p:nvPr/>
          </p:nvSpPr>
          <p:spPr>
            <a:xfrm>
              <a:off x="3754882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96"/>
            <p:cNvSpPr/>
            <p:nvPr/>
          </p:nvSpPr>
          <p:spPr>
            <a:xfrm>
              <a:off x="3736789" y="2219457"/>
              <a:ext cx="84715" cy="96794"/>
            </a:xfrm>
            <a:custGeom>
              <a:avLst/>
              <a:gdLst/>
              <a:ahLst/>
              <a:cxnLst/>
              <a:rect l="l" t="t" r="r" b="b"/>
              <a:pathLst>
                <a:path w="3226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96"/>
            <p:cNvSpPr/>
            <p:nvPr/>
          </p:nvSpPr>
          <p:spPr>
            <a:xfrm>
              <a:off x="3736789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96"/>
            <p:cNvSpPr/>
            <p:nvPr/>
          </p:nvSpPr>
          <p:spPr>
            <a:xfrm>
              <a:off x="380314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96"/>
            <p:cNvSpPr/>
            <p:nvPr/>
          </p:nvSpPr>
          <p:spPr>
            <a:xfrm>
              <a:off x="3646061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96"/>
            <p:cNvSpPr/>
            <p:nvPr/>
          </p:nvSpPr>
          <p:spPr>
            <a:xfrm>
              <a:off x="3645824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96"/>
            <p:cNvSpPr/>
            <p:nvPr/>
          </p:nvSpPr>
          <p:spPr>
            <a:xfrm>
              <a:off x="3646061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96"/>
            <p:cNvSpPr/>
            <p:nvPr/>
          </p:nvSpPr>
          <p:spPr>
            <a:xfrm>
              <a:off x="3646061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96"/>
            <p:cNvSpPr/>
            <p:nvPr/>
          </p:nvSpPr>
          <p:spPr>
            <a:xfrm>
              <a:off x="3627968" y="2219457"/>
              <a:ext cx="84478" cy="96794"/>
            </a:xfrm>
            <a:custGeom>
              <a:avLst/>
              <a:gdLst/>
              <a:ahLst/>
              <a:cxnLst/>
              <a:rect l="l" t="t" r="r" b="b"/>
              <a:pathLst>
                <a:path w="3217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96"/>
            <p:cNvSpPr/>
            <p:nvPr/>
          </p:nvSpPr>
          <p:spPr>
            <a:xfrm>
              <a:off x="362796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96"/>
            <p:cNvSpPr/>
            <p:nvPr/>
          </p:nvSpPr>
          <p:spPr>
            <a:xfrm>
              <a:off x="3694327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96"/>
            <p:cNvSpPr/>
            <p:nvPr/>
          </p:nvSpPr>
          <p:spPr>
            <a:xfrm>
              <a:off x="3809162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96"/>
            <p:cNvSpPr/>
            <p:nvPr/>
          </p:nvSpPr>
          <p:spPr>
            <a:xfrm>
              <a:off x="3809162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96"/>
            <p:cNvSpPr/>
            <p:nvPr/>
          </p:nvSpPr>
          <p:spPr>
            <a:xfrm>
              <a:off x="3809162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96"/>
            <p:cNvSpPr/>
            <p:nvPr/>
          </p:nvSpPr>
          <p:spPr>
            <a:xfrm>
              <a:off x="3809162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96"/>
            <p:cNvSpPr/>
            <p:nvPr/>
          </p:nvSpPr>
          <p:spPr>
            <a:xfrm>
              <a:off x="3791331" y="2280039"/>
              <a:ext cx="84452" cy="60319"/>
            </a:xfrm>
            <a:custGeom>
              <a:avLst/>
              <a:gdLst/>
              <a:ahLst/>
              <a:cxnLst/>
              <a:rect l="l" t="t" r="r" b="b"/>
              <a:pathLst>
                <a:path w="3216" h="2297" extrusionOk="0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96"/>
            <p:cNvSpPr/>
            <p:nvPr/>
          </p:nvSpPr>
          <p:spPr>
            <a:xfrm>
              <a:off x="3791068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96"/>
            <p:cNvSpPr/>
            <p:nvPr/>
          </p:nvSpPr>
          <p:spPr>
            <a:xfrm>
              <a:off x="3857664" y="2293589"/>
              <a:ext cx="17883" cy="47032"/>
            </a:xfrm>
            <a:custGeom>
              <a:avLst/>
              <a:gdLst/>
              <a:ahLst/>
              <a:cxnLst/>
              <a:rect l="l" t="t" r="r" b="b"/>
              <a:pathLst>
                <a:path w="681" h="1791" extrusionOk="0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96"/>
            <p:cNvSpPr/>
            <p:nvPr/>
          </p:nvSpPr>
          <p:spPr>
            <a:xfrm>
              <a:off x="3700340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96"/>
            <p:cNvSpPr/>
            <p:nvPr/>
          </p:nvSpPr>
          <p:spPr>
            <a:xfrm>
              <a:off x="3700340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96"/>
            <p:cNvSpPr/>
            <p:nvPr/>
          </p:nvSpPr>
          <p:spPr>
            <a:xfrm>
              <a:off x="3700340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96"/>
            <p:cNvSpPr/>
            <p:nvPr/>
          </p:nvSpPr>
          <p:spPr>
            <a:xfrm>
              <a:off x="3700340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96"/>
            <p:cNvSpPr/>
            <p:nvPr/>
          </p:nvSpPr>
          <p:spPr>
            <a:xfrm>
              <a:off x="3682247" y="2280039"/>
              <a:ext cx="84741" cy="60319"/>
            </a:xfrm>
            <a:custGeom>
              <a:avLst/>
              <a:gdLst/>
              <a:ahLst/>
              <a:cxnLst/>
              <a:rect l="l" t="t" r="r" b="b"/>
              <a:pathLst>
                <a:path w="3227" h="2297" extrusionOk="0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96"/>
            <p:cNvSpPr/>
            <p:nvPr/>
          </p:nvSpPr>
          <p:spPr>
            <a:xfrm>
              <a:off x="36822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96"/>
            <p:cNvSpPr/>
            <p:nvPr/>
          </p:nvSpPr>
          <p:spPr>
            <a:xfrm>
              <a:off x="3748842" y="2293589"/>
              <a:ext cx="18146" cy="47032"/>
            </a:xfrm>
            <a:custGeom>
              <a:avLst/>
              <a:gdLst/>
              <a:ahLst/>
              <a:cxnLst/>
              <a:rect l="l" t="t" r="r" b="b"/>
              <a:pathLst>
                <a:path w="691" h="1791" extrusionOk="0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96"/>
            <p:cNvSpPr/>
            <p:nvPr/>
          </p:nvSpPr>
          <p:spPr>
            <a:xfrm>
              <a:off x="3591519" y="2213417"/>
              <a:ext cx="48555" cy="72661"/>
            </a:xfrm>
            <a:custGeom>
              <a:avLst/>
              <a:gdLst/>
              <a:ahLst/>
              <a:cxnLst/>
              <a:rect l="l" t="t" r="r" b="b"/>
              <a:pathLst>
                <a:path w="1849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96"/>
            <p:cNvSpPr/>
            <p:nvPr/>
          </p:nvSpPr>
          <p:spPr>
            <a:xfrm>
              <a:off x="3591519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96"/>
            <p:cNvSpPr/>
            <p:nvPr/>
          </p:nvSpPr>
          <p:spPr>
            <a:xfrm>
              <a:off x="3591519" y="2213417"/>
              <a:ext cx="48555" cy="54332"/>
            </a:xfrm>
            <a:custGeom>
              <a:avLst/>
              <a:gdLst/>
              <a:ahLst/>
              <a:cxnLst/>
              <a:rect l="l" t="t" r="r" b="b"/>
              <a:pathLst>
                <a:path w="1849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96"/>
            <p:cNvSpPr/>
            <p:nvPr/>
          </p:nvSpPr>
          <p:spPr>
            <a:xfrm>
              <a:off x="3591519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96"/>
            <p:cNvSpPr/>
            <p:nvPr/>
          </p:nvSpPr>
          <p:spPr>
            <a:xfrm>
              <a:off x="3573688" y="2280039"/>
              <a:ext cx="84478" cy="60319"/>
            </a:xfrm>
            <a:custGeom>
              <a:avLst/>
              <a:gdLst/>
              <a:ahLst/>
              <a:cxnLst/>
              <a:rect l="l" t="t" r="r" b="b"/>
              <a:pathLst>
                <a:path w="3217" h="2297" extrusionOk="0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96"/>
            <p:cNvSpPr/>
            <p:nvPr/>
          </p:nvSpPr>
          <p:spPr>
            <a:xfrm>
              <a:off x="3573426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96"/>
            <p:cNvSpPr/>
            <p:nvPr/>
          </p:nvSpPr>
          <p:spPr>
            <a:xfrm>
              <a:off x="36400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96"/>
            <p:cNvSpPr/>
            <p:nvPr/>
          </p:nvSpPr>
          <p:spPr>
            <a:xfrm>
              <a:off x="3666228" y="2068409"/>
              <a:ext cx="117041" cy="24159"/>
            </a:xfrm>
            <a:custGeom>
              <a:avLst/>
              <a:gdLst/>
              <a:ahLst/>
              <a:cxnLst/>
              <a:rect l="l" t="t" r="r" b="b"/>
              <a:pathLst>
                <a:path w="4457" h="920" extrusionOk="0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96"/>
            <p:cNvSpPr/>
            <p:nvPr/>
          </p:nvSpPr>
          <p:spPr>
            <a:xfrm>
              <a:off x="3706380" y="2110635"/>
              <a:ext cx="36475" cy="18119"/>
            </a:xfrm>
            <a:custGeom>
              <a:avLst/>
              <a:gdLst/>
              <a:ahLst/>
              <a:cxnLst/>
              <a:rect l="l" t="t" r="r" b="b"/>
              <a:pathLst>
                <a:path w="1389" h="690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96"/>
            <p:cNvSpPr/>
            <p:nvPr/>
          </p:nvSpPr>
          <p:spPr>
            <a:xfrm>
              <a:off x="3682247" y="2080489"/>
              <a:ext cx="84741" cy="12080"/>
            </a:xfrm>
            <a:custGeom>
              <a:avLst/>
              <a:gdLst/>
              <a:ahLst/>
              <a:cxnLst/>
              <a:rect l="l" t="t" r="r" b="b"/>
              <a:pathLst>
                <a:path w="3227" h="460" extrusionOk="0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96"/>
          <p:cNvGrpSpPr/>
          <p:nvPr/>
        </p:nvGrpSpPr>
        <p:grpSpPr>
          <a:xfrm>
            <a:off x="3499357" y="2751772"/>
            <a:ext cx="355876" cy="331007"/>
            <a:chOff x="3513632" y="2908572"/>
            <a:chExt cx="355876" cy="331007"/>
          </a:xfrm>
        </p:grpSpPr>
        <p:sp>
          <p:nvSpPr>
            <p:cNvPr id="11880" name="Google Shape;11880;p96"/>
            <p:cNvSpPr/>
            <p:nvPr/>
          </p:nvSpPr>
          <p:spPr>
            <a:xfrm>
              <a:off x="3576944" y="2916870"/>
              <a:ext cx="187024" cy="322709"/>
            </a:xfrm>
            <a:custGeom>
              <a:avLst/>
              <a:gdLst/>
              <a:ahLst/>
              <a:cxnLst/>
              <a:rect l="l" t="t" r="r" b="b"/>
              <a:pathLst>
                <a:path w="7122" h="1228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96"/>
            <p:cNvSpPr/>
            <p:nvPr/>
          </p:nvSpPr>
          <p:spPr>
            <a:xfrm>
              <a:off x="3725734" y="2916870"/>
              <a:ext cx="38235" cy="322709"/>
            </a:xfrm>
            <a:custGeom>
              <a:avLst/>
              <a:gdLst/>
              <a:ahLst/>
              <a:cxnLst/>
              <a:rect l="l" t="t" r="r" b="b"/>
              <a:pathLst>
                <a:path w="1456" h="1228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96"/>
            <p:cNvSpPr/>
            <p:nvPr/>
          </p:nvSpPr>
          <p:spPr>
            <a:xfrm>
              <a:off x="3576944" y="2916870"/>
              <a:ext cx="187024" cy="53544"/>
            </a:xfrm>
            <a:custGeom>
              <a:avLst/>
              <a:gdLst/>
              <a:ahLst/>
              <a:cxnLst/>
              <a:rect l="l" t="t" r="r" b="b"/>
              <a:pathLst>
                <a:path w="7122" h="203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96"/>
            <p:cNvSpPr/>
            <p:nvPr/>
          </p:nvSpPr>
          <p:spPr>
            <a:xfrm>
              <a:off x="3725734" y="2916870"/>
              <a:ext cx="38235" cy="53544"/>
            </a:xfrm>
            <a:custGeom>
              <a:avLst/>
              <a:gdLst/>
              <a:ahLst/>
              <a:cxnLst/>
              <a:rect l="l" t="t" r="r" b="b"/>
              <a:pathLst>
                <a:path w="1456" h="203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96"/>
            <p:cNvSpPr/>
            <p:nvPr/>
          </p:nvSpPr>
          <p:spPr>
            <a:xfrm>
              <a:off x="3576944" y="3186009"/>
              <a:ext cx="187024" cy="53570"/>
            </a:xfrm>
            <a:custGeom>
              <a:avLst/>
              <a:gdLst/>
              <a:ahLst/>
              <a:cxnLst/>
              <a:rect l="l" t="t" r="r" b="b"/>
              <a:pathLst>
                <a:path w="7122" h="2040" extrusionOk="0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96"/>
            <p:cNvSpPr/>
            <p:nvPr/>
          </p:nvSpPr>
          <p:spPr>
            <a:xfrm>
              <a:off x="3725734" y="3186009"/>
              <a:ext cx="37972" cy="53570"/>
            </a:xfrm>
            <a:custGeom>
              <a:avLst/>
              <a:gdLst/>
              <a:ahLst/>
              <a:cxnLst/>
              <a:rect l="l" t="t" r="r" b="b"/>
              <a:pathLst>
                <a:path w="1446" h="2040" extrusionOk="0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96"/>
            <p:cNvSpPr/>
            <p:nvPr/>
          </p:nvSpPr>
          <p:spPr>
            <a:xfrm>
              <a:off x="3664653" y="3010854"/>
              <a:ext cx="204854" cy="134215"/>
            </a:xfrm>
            <a:custGeom>
              <a:avLst/>
              <a:gdLst/>
              <a:ahLst/>
              <a:cxnLst/>
              <a:rect l="l" t="t" r="r" b="b"/>
              <a:pathLst>
                <a:path w="7801" h="5111" extrusionOk="0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96"/>
            <p:cNvSpPr/>
            <p:nvPr/>
          </p:nvSpPr>
          <p:spPr>
            <a:xfrm>
              <a:off x="3843352" y="3010854"/>
              <a:ext cx="26155" cy="134215"/>
            </a:xfrm>
            <a:custGeom>
              <a:avLst/>
              <a:gdLst/>
              <a:ahLst/>
              <a:cxnLst/>
              <a:rect l="l" t="t" r="r" b="b"/>
              <a:pathLst>
                <a:path w="996" h="5111" extrusionOk="0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96"/>
            <p:cNvSpPr/>
            <p:nvPr/>
          </p:nvSpPr>
          <p:spPr>
            <a:xfrm>
              <a:off x="3768958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96"/>
            <p:cNvSpPr/>
            <p:nvPr/>
          </p:nvSpPr>
          <p:spPr>
            <a:xfrm>
              <a:off x="3793589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96"/>
            <p:cNvSpPr/>
            <p:nvPr/>
          </p:nvSpPr>
          <p:spPr>
            <a:xfrm>
              <a:off x="3688024" y="3034462"/>
              <a:ext cx="65624" cy="44511"/>
            </a:xfrm>
            <a:custGeom>
              <a:avLst/>
              <a:gdLst/>
              <a:ahLst/>
              <a:cxnLst/>
              <a:rect l="l" t="t" r="r" b="b"/>
              <a:pathLst>
                <a:path w="2499" h="1695" extrusionOk="0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96"/>
            <p:cNvSpPr/>
            <p:nvPr/>
          </p:nvSpPr>
          <p:spPr>
            <a:xfrm>
              <a:off x="3684768" y="3089004"/>
              <a:ext cx="166646" cy="29437"/>
            </a:xfrm>
            <a:custGeom>
              <a:avLst/>
              <a:gdLst/>
              <a:ahLst/>
              <a:cxnLst/>
              <a:rect l="l" t="t" r="r" b="b"/>
              <a:pathLst>
                <a:path w="6346" h="1121" extrusionOk="0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96"/>
            <p:cNvSpPr/>
            <p:nvPr/>
          </p:nvSpPr>
          <p:spPr>
            <a:xfrm>
              <a:off x="3664653" y="2993628"/>
              <a:ext cx="10084" cy="169036"/>
            </a:xfrm>
            <a:custGeom>
              <a:avLst/>
              <a:gdLst/>
              <a:ahLst/>
              <a:cxnLst/>
              <a:rect l="l" t="t" r="r" b="b"/>
              <a:pathLst>
                <a:path w="384" h="6437" extrusionOk="0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96"/>
            <p:cNvSpPr/>
            <p:nvPr/>
          </p:nvSpPr>
          <p:spPr>
            <a:xfrm>
              <a:off x="3513632" y="2908572"/>
              <a:ext cx="114126" cy="97687"/>
            </a:xfrm>
            <a:custGeom>
              <a:avLst/>
              <a:gdLst/>
              <a:ahLst/>
              <a:cxnLst/>
              <a:rect l="l" t="t" r="r" b="b"/>
              <a:pathLst>
                <a:path w="4346" h="3720" extrusionOk="0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96"/>
            <p:cNvSpPr/>
            <p:nvPr/>
          </p:nvSpPr>
          <p:spPr>
            <a:xfrm>
              <a:off x="3571167" y="2908572"/>
              <a:ext cx="58586" cy="97661"/>
            </a:xfrm>
            <a:custGeom>
              <a:avLst/>
              <a:gdLst/>
              <a:ahLst/>
              <a:cxnLst/>
              <a:rect l="l" t="t" r="r" b="b"/>
              <a:pathLst>
                <a:path w="2231" h="3719" extrusionOk="0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96"/>
            <p:cNvSpPr/>
            <p:nvPr/>
          </p:nvSpPr>
          <p:spPr>
            <a:xfrm>
              <a:off x="3557486" y="2942237"/>
              <a:ext cx="42672" cy="30199"/>
            </a:xfrm>
            <a:custGeom>
              <a:avLst/>
              <a:gdLst/>
              <a:ahLst/>
              <a:cxnLst/>
              <a:rect l="l" t="t" r="r" b="b"/>
              <a:pathLst>
                <a:path w="1625" h="1150" extrusionOk="0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6" name="Google Shape;11896;p96"/>
          <p:cNvGrpSpPr/>
          <p:nvPr/>
        </p:nvGrpSpPr>
        <p:grpSpPr>
          <a:xfrm>
            <a:off x="2679808" y="2731630"/>
            <a:ext cx="235762" cy="374756"/>
            <a:chOff x="2694083" y="2888430"/>
            <a:chExt cx="235762" cy="374756"/>
          </a:xfrm>
        </p:grpSpPr>
        <p:sp>
          <p:nvSpPr>
            <p:cNvPr id="11897" name="Google Shape;11897;p96"/>
            <p:cNvSpPr/>
            <p:nvPr/>
          </p:nvSpPr>
          <p:spPr>
            <a:xfrm>
              <a:off x="2808682" y="2888430"/>
              <a:ext cx="30173" cy="36002"/>
            </a:xfrm>
            <a:custGeom>
              <a:avLst/>
              <a:gdLst/>
              <a:ahLst/>
              <a:cxnLst/>
              <a:rect l="l" t="t" r="r" b="b"/>
              <a:pathLst>
                <a:path w="1149" h="1371" extrusionOk="0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96"/>
            <p:cNvSpPr/>
            <p:nvPr/>
          </p:nvSpPr>
          <p:spPr>
            <a:xfrm>
              <a:off x="2784549" y="2912091"/>
              <a:ext cx="139257" cy="266408"/>
            </a:xfrm>
            <a:custGeom>
              <a:avLst/>
              <a:gdLst/>
              <a:ahLst/>
              <a:cxnLst/>
              <a:rect l="l" t="t" r="r" b="b"/>
              <a:pathLst>
                <a:path w="5303" h="10145" extrusionOk="0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96"/>
            <p:cNvSpPr/>
            <p:nvPr/>
          </p:nvSpPr>
          <p:spPr>
            <a:xfrm>
              <a:off x="2694083" y="2934202"/>
              <a:ext cx="223945" cy="256376"/>
            </a:xfrm>
            <a:custGeom>
              <a:avLst/>
              <a:gdLst/>
              <a:ahLst/>
              <a:cxnLst/>
              <a:rect l="l" t="t" r="r" b="b"/>
              <a:pathLst>
                <a:path w="8528" h="9763" extrusionOk="0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96"/>
            <p:cNvSpPr/>
            <p:nvPr/>
          </p:nvSpPr>
          <p:spPr>
            <a:xfrm>
              <a:off x="2771997" y="2954238"/>
              <a:ext cx="12710" cy="18461"/>
            </a:xfrm>
            <a:custGeom>
              <a:avLst/>
              <a:gdLst/>
              <a:ahLst/>
              <a:cxnLst/>
              <a:rect l="l" t="t" r="r" b="b"/>
              <a:pathLst>
                <a:path w="484" h="703" extrusionOk="0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96"/>
            <p:cNvSpPr/>
            <p:nvPr/>
          </p:nvSpPr>
          <p:spPr>
            <a:xfrm>
              <a:off x="2695843" y="2997830"/>
              <a:ext cx="155853" cy="186709"/>
            </a:xfrm>
            <a:custGeom>
              <a:avLst/>
              <a:gdLst/>
              <a:ahLst/>
              <a:cxnLst/>
              <a:rect l="l" t="t" r="r" b="b"/>
              <a:pathLst>
                <a:path w="5935" h="7110" extrusionOk="0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96"/>
            <p:cNvSpPr/>
            <p:nvPr/>
          </p:nvSpPr>
          <p:spPr>
            <a:xfrm>
              <a:off x="2736047" y="3178735"/>
              <a:ext cx="181719" cy="30173"/>
            </a:xfrm>
            <a:custGeom>
              <a:avLst/>
              <a:gdLst/>
              <a:ahLst/>
              <a:cxnLst/>
              <a:rect l="l" t="t" r="r" b="b"/>
              <a:pathLst>
                <a:path w="6920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96"/>
            <p:cNvSpPr/>
            <p:nvPr/>
          </p:nvSpPr>
          <p:spPr>
            <a:xfrm>
              <a:off x="2736047" y="3178735"/>
              <a:ext cx="60608" cy="30173"/>
            </a:xfrm>
            <a:custGeom>
              <a:avLst/>
              <a:gdLst/>
              <a:ahLst/>
              <a:cxnLst/>
              <a:rect l="l" t="t" r="r" b="b"/>
              <a:pathLst>
                <a:path w="2308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96"/>
            <p:cNvSpPr/>
            <p:nvPr/>
          </p:nvSpPr>
          <p:spPr>
            <a:xfrm>
              <a:off x="2723993" y="3202605"/>
              <a:ext cx="205852" cy="60582"/>
            </a:xfrm>
            <a:custGeom>
              <a:avLst/>
              <a:gdLst/>
              <a:ahLst/>
              <a:cxnLst/>
              <a:rect l="l" t="t" r="r" b="b"/>
              <a:pathLst>
                <a:path w="7839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96"/>
            <p:cNvSpPr/>
            <p:nvPr/>
          </p:nvSpPr>
          <p:spPr>
            <a:xfrm>
              <a:off x="2723993" y="3202605"/>
              <a:ext cx="78675" cy="60582"/>
            </a:xfrm>
            <a:custGeom>
              <a:avLst/>
              <a:gdLst/>
              <a:ahLst/>
              <a:cxnLst/>
              <a:rect l="l" t="t" r="r" b="b"/>
              <a:pathLst>
                <a:path w="2996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6" name="Google Shape;11906;p96"/>
          <p:cNvGrpSpPr/>
          <p:nvPr/>
        </p:nvGrpSpPr>
        <p:grpSpPr>
          <a:xfrm>
            <a:off x="857259" y="4143788"/>
            <a:ext cx="357661" cy="311155"/>
            <a:chOff x="871534" y="4300588"/>
            <a:chExt cx="357661" cy="311155"/>
          </a:xfrm>
        </p:grpSpPr>
        <p:sp>
          <p:nvSpPr>
            <p:cNvPr id="11907" name="Google Shape;11907;p96"/>
            <p:cNvSpPr/>
            <p:nvPr/>
          </p:nvSpPr>
          <p:spPr>
            <a:xfrm>
              <a:off x="992672" y="4300588"/>
              <a:ext cx="115386" cy="62368"/>
            </a:xfrm>
            <a:custGeom>
              <a:avLst/>
              <a:gdLst/>
              <a:ahLst/>
              <a:cxnLst/>
              <a:rect l="l" t="t" r="r" b="b"/>
              <a:pathLst>
                <a:path w="4394" h="2375" extrusionOk="0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96"/>
            <p:cNvSpPr/>
            <p:nvPr/>
          </p:nvSpPr>
          <p:spPr>
            <a:xfrm>
              <a:off x="883089" y="4473510"/>
              <a:ext cx="334526" cy="138233"/>
            </a:xfrm>
            <a:custGeom>
              <a:avLst/>
              <a:gdLst/>
              <a:ahLst/>
              <a:cxnLst/>
              <a:rect l="l" t="t" r="r" b="b"/>
              <a:pathLst>
                <a:path w="12739" h="5264" extrusionOk="0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96"/>
            <p:cNvSpPr/>
            <p:nvPr/>
          </p:nvSpPr>
          <p:spPr>
            <a:xfrm>
              <a:off x="883089" y="4473248"/>
              <a:ext cx="334526" cy="138495"/>
            </a:xfrm>
            <a:custGeom>
              <a:avLst/>
              <a:gdLst/>
              <a:ahLst/>
              <a:cxnLst/>
              <a:rect l="l" t="t" r="r" b="b"/>
              <a:pathLst>
                <a:path w="12739" h="5274" extrusionOk="0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96"/>
            <p:cNvSpPr/>
            <p:nvPr/>
          </p:nvSpPr>
          <p:spPr>
            <a:xfrm>
              <a:off x="871534" y="4358150"/>
              <a:ext cx="357661" cy="149813"/>
            </a:xfrm>
            <a:custGeom>
              <a:avLst/>
              <a:gdLst/>
              <a:ahLst/>
              <a:cxnLst/>
              <a:rect l="l" t="t" r="r" b="b"/>
              <a:pathLst>
                <a:path w="13620" h="5705" extrusionOk="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96"/>
            <p:cNvSpPr/>
            <p:nvPr/>
          </p:nvSpPr>
          <p:spPr>
            <a:xfrm>
              <a:off x="900446" y="4358150"/>
              <a:ext cx="299837" cy="17358"/>
            </a:xfrm>
            <a:custGeom>
              <a:avLst/>
              <a:gdLst/>
              <a:ahLst/>
              <a:cxnLst/>
              <a:rect l="l" t="t" r="r" b="b"/>
              <a:pathLst>
                <a:path w="11418" h="661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96"/>
            <p:cNvSpPr/>
            <p:nvPr/>
          </p:nvSpPr>
          <p:spPr>
            <a:xfrm>
              <a:off x="929332" y="4358150"/>
              <a:ext cx="34453" cy="253593"/>
            </a:xfrm>
            <a:custGeom>
              <a:avLst/>
              <a:gdLst/>
              <a:ahLst/>
              <a:cxnLst/>
              <a:rect l="l" t="t" r="r" b="b"/>
              <a:pathLst>
                <a:path w="131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96"/>
            <p:cNvSpPr/>
            <p:nvPr/>
          </p:nvSpPr>
          <p:spPr>
            <a:xfrm>
              <a:off x="929332" y="4358150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96"/>
            <p:cNvSpPr/>
            <p:nvPr/>
          </p:nvSpPr>
          <p:spPr>
            <a:xfrm>
              <a:off x="929332" y="4525269"/>
              <a:ext cx="34453" cy="17384"/>
            </a:xfrm>
            <a:custGeom>
              <a:avLst/>
              <a:gdLst/>
              <a:ahLst/>
              <a:cxnLst/>
              <a:rect l="l" t="t" r="r" b="b"/>
              <a:pathLst>
                <a:path w="131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96"/>
            <p:cNvSpPr/>
            <p:nvPr/>
          </p:nvSpPr>
          <p:spPr>
            <a:xfrm>
              <a:off x="929332" y="4485065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96"/>
            <p:cNvSpPr/>
            <p:nvPr/>
          </p:nvSpPr>
          <p:spPr>
            <a:xfrm>
              <a:off x="917778" y="4479025"/>
              <a:ext cx="57588" cy="52047"/>
            </a:xfrm>
            <a:custGeom>
              <a:avLst/>
              <a:gdLst/>
              <a:ahLst/>
              <a:cxnLst/>
              <a:rect l="l" t="t" r="r" b="b"/>
              <a:pathLst>
                <a:path w="2193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96"/>
            <p:cNvSpPr/>
            <p:nvPr/>
          </p:nvSpPr>
          <p:spPr>
            <a:xfrm>
              <a:off x="940651" y="4479603"/>
              <a:ext cx="11581" cy="28361"/>
            </a:xfrm>
            <a:custGeom>
              <a:avLst/>
              <a:gdLst/>
              <a:ahLst/>
              <a:cxnLst/>
              <a:rect l="l" t="t" r="r" b="b"/>
              <a:pathLst>
                <a:path w="441" h="1080" extrusionOk="0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96"/>
            <p:cNvSpPr/>
            <p:nvPr/>
          </p:nvSpPr>
          <p:spPr>
            <a:xfrm>
              <a:off x="929332" y="4588844"/>
              <a:ext cx="34453" cy="22899"/>
            </a:xfrm>
            <a:custGeom>
              <a:avLst/>
              <a:gdLst/>
              <a:ahLst/>
              <a:cxnLst/>
              <a:rect l="l" t="t" r="r" b="b"/>
              <a:pathLst>
                <a:path w="131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96"/>
            <p:cNvSpPr/>
            <p:nvPr/>
          </p:nvSpPr>
          <p:spPr>
            <a:xfrm>
              <a:off x="1136918" y="4358150"/>
              <a:ext cx="34716" cy="253593"/>
            </a:xfrm>
            <a:custGeom>
              <a:avLst/>
              <a:gdLst/>
              <a:ahLst/>
              <a:cxnLst/>
              <a:rect l="l" t="t" r="r" b="b"/>
              <a:pathLst>
                <a:path w="132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96"/>
            <p:cNvSpPr/>
            <p:nvPr/>
          </p:nvSpPr>
          <p:spPr>
            <a:xfrm>
              <a:off x="1136918" y="4358150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96"/>
            <p:cNvSpPr/>
            <p:nvPr/>
          </p:nvSpPr>
          <p:spPr>
            <a:xfrm>
              <a:off x="1136918" y="4525269"/>
              <a:ext cx="34716" cy="17384"/>
            </a:xfrm>
            <a:custGeom>
              <a:avLst/>
              <a:gdLst/>
              <a:ahLst/>
              <a:cxnLst/>
              <a:rect l="l" t="t" r="r" b="b"/>
              <a:pathLst>
                <a:path w="132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96"/>
            <p:cNvSpPr/>
            <p:nvPr/>
          </p:nvSpPr>
          <p:spPr>
            <a:xfrm>
              <a:off x="1136918" y="4485065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96"/>
            <p:cNvSpPr/>
            <p:nvPr/>
          </p:nvSpPr>
          <p:spPr>
            <a:xfrm>
              <a:off x="1125363" y="4479025"/>
              <a:ext cx="57825" cy="52047"/>
            </a:xfrm>
            <a:custGeom>
              <a:avLst/>
              <a:gdLst/>
              <a:ahLst/>
              <a:cxnLst/>
              <a:rect l="l" t="t" r="r" b="b"/>
              <a:pathLst>
                <a:path w="2202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96"/>
            <p:cNvSpPr/>
            <p:nvPr/>
          </p:nvSpPr>
          <p:spPr>
            <a:xfrm>
              <a:off x="1148105" y="4478841"/>
              <a:ext cx="12211" cy="29122"/>
            </a:xfrm>
            <a:custGeom>
              <a:avLst/>
              <a:gdLst/>
              <a:ahLst/>
              <a:cxnLst/>
              <a:rect l="l" t="t" r="r" b="b"/>
              <a:pathLst>
                <a:path w="465" h="1109" extrusionOk="0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96"/>
            <p:cNvSpPr/>
            <p:nvPr/>
          </p:nvSpPr>
          <p:spPr>
            <a:xfrm>
              <a:off x="1136918" y="4588844"/>
              <a:ext cx="34716" cy="22899"/>
            </a:xfrm>
            <a:custGeom>
              <a:avLst/>
              <a:gdLst/>
              <a:ahLst/>
              <a:cxnLst/>
              <a:rect l="l" t="t" r="r" b="b"/>
              <a:pathLst>
                <a:path w="132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96"/>
            <p:cNvSpPr/>
            <p:nvPr/>
          </p:nvSpPr>
          <p:spPr>
            <a:xfrm>
              <a:off x="1021584" y="4461956"/>
              <a:ext cx="57562" cy="23135"/>
            </a:xfrm>
            <a:custGeom>
              <a:avLst/>
              <a:gdLst/>
              <a:ahLst/>
              <a:cxnLst/>
              <a:rect l="l" t="t" r="r" b="b"/>
              <a:pathLst>
                <a:path w="2192" h="88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96"/>
            <p:cNvSpPr/>
            <p:nvPr/>
          </p:nvSpPr>
          <p:spPr>
            <a:xfrm>
              <a:off x="1021584" y="4473510"/>
              <a:ext cx="57562" cy="11581"/>
            </a:xfrm>
            <a:custGeom>
              <a:avLst/>
              <a:gdLst/>
              <a:ahLst/>
              <a:cxnLst/>
              <a:rect l="l" t="t" r="r" b="b"/>
              <a:pathLst>
                <a:path w="2192" h="44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8" name="Google Shape;11928;p96"/>
          <p:cNvGrpSpPr/>
          <p:nvPr/>
        </p:nvGrpSpPr>
        <p:grpSpPr>
          <a:xfrm>
            <a:off x="901744" y="3664806"/>
            <a:ext cx="250100" cy="336785"/>
            <a:chOff x="916019" y="3821606"/>
            <a:chExt cx="250100" cy="336785"/>
          </a:xfrm>
        </p:grpSpPr>
        <p:sp>
          <p:nvSpPr>
            <p:cNvPr id="11929" name="Google Shape;11929;p96"/>
            <p:cNvSpPr/>
            <p:nvPr/>
          </p:nvSpPr>
          <p:spPr>
            <a:xfrm>
              <a:off x="995429" y="3887676"/>
              <a:ext cx="32694" cy="71926"/>
            </a:xfrm>
            <a:custGeom>
              <a:avLst/>
              <a:gdLst/>
              <a:ahLst/>
              <a:cxnLst/>
              <a:rect l="l" t="t" r="r" b="b"/>
              <a:pathLst>
                <a:path w="1245" h="2739" extrusionOk="0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96"/>
            <p:cNvSpPr/>
            <p:nvPr/>
          </p:nvSpPr>
          <p:spPr>
            <a:xfrm>
              <a:off x="1008506" y="3881163"/>
              <a:ext cx="78176" cy="78439"/>
            </a:xfrm>
            <a:custGeom>
              <a:avLst/>
              <a:gdLst/>
              <a:ahLst/>
              <a:cxnLst/>
              <a:rect l="l" t="t" r="r" b="b"/>
              <a:pathLst>
                <a:path w="2977" h="2987" extrusionOk="0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96"/>
            <p:cNvSpPr/>
            <p:nvPr/>
          </p:nvSpPr>
          <p:spPr>
            <a:xfrm>
              <a:off x="1021584" y="3978903"/>
              <a:ext cx="38970" cy="28939"/>
            </a:xfrm>
            <a:custGeom>
              <a:avLst/>
              <a:gdLst/>
              <a:ahLst/>
              <a:cxnLst/>
              <a:rect l="l" t="t" r="r" b="b"/>
              <a:pathLst>
                <a:path w="1484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96"/>
            <p:cNvSpPr/>
            <p:nvPr/>
          </p:nvSpPr>
          <p:spPr>
            <a:xfrm>
              <a:off x="1021584" y="3979166"/>
              <a:ext cx="39232" cy="15861"/>
            </a:xfrm>
            <a:custGeom>
              <a:avLst/>
              <a:gdLst/>
              <a:ahLst/>
              <a:cxnLst/>
              <a:rect l="l" t="t" r="r" b="b"/>
              <a:pathLst>
                <a:path w="1494" h="604" extrusionOk="0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96"/>
            <p:cNvSpPr/>
            <p:nvPr/>
          </p:nvSpPr>
          <p:spPr>
            <a:xfrm>
              <a:off x="975839" y="3994738"/>
              <a:ext cx="130460" cy="55067"/>
            </a:xfrm>
            <a:custGeom>
              <a:avLst/>
              <a:gdLst/>
              <a:ahLst/>
              <a:cxnLst/>
              <a:rect l="l" t="t" r="r" b="b"/>
              <a:pathLst>
                <a:path w="4968" h="2097" extrusionOk="0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96"/>
            <p:cNvSpPr/>
            <p:nvPr/>
          </p:nvSpPr>
          <p:spPr>
            <a:xfrm>
              <a:off x="1034635" y="4007815"/>
              <a:ext cx="13104" cy="52809"/>
            </a:xfrm>
            <a:custGeom>
              <a:avLst/>
              <a:gdLst/>
              <a:ahLst/>
              <a:cxnLst/>
              <a:rect l="l" t="t" r="r" b="b"/>
              <a:pathLst>
                <a:path w="499" h="2011" extrusionOk="0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96"/>
            <p:cNvSpPr/>
            <p:nvPr/>
          </p:nvSpPr>
          <p:spPr>
            <a:xfrm>
              <a:off x="1001968" y="3914041"/>
              <a:ext cx="78176" cy="71427"/>
            </a:xfrm>
            <a:custGeom>
              <a:avLst/>
              <a:gdLst/>
              <a:ahLst/>
              <a:cxnLst/>
              <a:rect l="l" t="t" r="r" b="b"/>
              <a:pathLst>
                <a:path w="2977" h="2720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96"/>
            <p:cNvSpPr/>
            <p:nvPr/>
          </p:nvSpPr>
          <p:spPr>
            <a:xfrm>
              <a:off x="1001968" y="3914041"/>
              <a:ext cx="78176" cy="70167"/>
            </a:xfrm>
            <a:custGeom>
              <a:avLst/>
              <a:gdLst/>
              <a:ahLst/>
              <a:cxnLst/>
              <a:rect l="l" t="t" r="r" b="b"/>
              <a:pathLst>
                <a:path w="2977" h="2672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96"/>
            <p:cNvSpPr/>
            <p:nvPr/>
          </p:nvSpPr>
          <p:spPr>
            <a:xfrm>
              <a:off x="1034635" y="4007815"/>
              <a:ext cx="13104" cy="13104"/>
            </a:xfrm>
            <a:custGeom>
              <a:avLst/>
              <a:gdLst/>
              <a:ahLst/>
              <a:cxnLst/>
              <a:rect l="l" t="t" r="r" b="b"/>
              <a:pathLst>
                <a:path w="499" h="499" extrusionOk="0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96"/>
            <p:cNvSpPr/>
            <p:nvPr/>
          </p:nvSpPr>
          <p:spPr>
            <a:xfrm>
              <a:off x="1014284" y="3989643"/>
              <a:ext cx="26917" cy="27442"/>
            </a:xfrm>
            <a:custGeom>
              <a:avLst/>
              <a:gdLst/>
              <a:ahLst/>
              <a:cxnLst/>
              <a:rect l="l" t="t" r="r" b="b"/>
              <a:pathLst>
                <a:path w="1025" h="1045" extrusionOk="0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96"/>
            <p:cNvSpPr/>
            <p:nvPr/>
          </p:nvSpPr>
          <p:spPr>
            <a:xfrm>
              <a:off x="1041174" y="3989643"/>
              <a:ext cx="26680" cy="27442"/>
            </a:xfrm>
            <a:custGeom>
              <a:avLst/>
              <a:gdLst/>
              <a:ahLst/>
              <a:cxnLst/>
              <a:rect l="l" t="t" r="r" b="b"/>
              <a:pathLst>
                <a:path w="1016" h="1045" extrusionOk="0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96"/>
            <p:cNvSpPr/>
            <p:nvPr/>
          </p:nvSpPr>
          <p:spPr>
            <a:xfrm>
              <a:off x="916019" y="3821606"/>
              <a:ext cx="250100" cy="336785"/>
            </a:xfrm>
            <a:custGeom>
              <a:avLst/>
              <a:gdLst/>
              <a:ahLst/>
              <a:cxnLst/>
              <a:rect l="l" t="t" r="r" b="b"/>
              <a:pathLst>
                <a:path w="9524" h="12825" extrusionOk="0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96"/>
            <p:cNvSpPr/>
            <p:nvPr/>
          </p:nvSpPr>
          <p:spPr>
            <a:xfrm>
              <a:off x="916019" y="3821606"/>
              <a:ext cx="241539" cy="336785"/>
            </a:xfrm>
            <a:custGeom>
              <a:avLst/>
              <a:gdLst/>
              <a:ahLst/>
              <a:cxnLst/>
              <a:rect l="l" t="t" r="r" b="b"/>
              <a:pathLst>
                <a:path w="9198" h="12825" extrusionOk="0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2" name="Google Shape;11942;p96"/>
          <p:cNvGrpSpPr/>
          <p:nvPr/>
        </p:nvGrpSpPr>
        <p:grpSpPr>
          <a:xfrm>
            <a:off x="835411" y="2752770"/>
            <a:ext cx="374730" cy="332504"/>
            <a:chOff x="849686" y="2909570"/>
            <a:chExt cx="374730" cy="332504"/>
          </a:xfrm>
        </p:grpSpPr>
        <p:sp>
          <p:nvSpPr>
            <p:cNvPr id="11943" name="Google Shape;11943;p96"/>
            <p:cNvSpPr/>
            <p:nvPr/>
          </p:nvSpPr>
          <p:spPr>
            <a:xfrm>
              <a:off x="1006747" y="2909570"/>
              <a:ext cx="217669" cy="181483"/>
            </a:xfrm>
            <a:custGeom>
              <a:avLst/>
              <a:gdLst/>
              <a:ahLst/>
              <a:cxnLst/>
              <a:rect l="l" t="t" r="r" b="b"/>
              <a:pathLst>
                <a:path w="8289" h="6911" extrusionOk="0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96"/>
            <p:cNvSpPr/>
            <p:nvPr/>
          </p:nvSpPr>
          <p:spPr>
            <a:xfrm>
              <a:off x="849686" y="3053580"/>
              <a:ext cx="217905" cy="188494"/>
            </a:xfrm>
            <a:custGeom>
              <a:avLst/>
              <a:gdLst/>
              <a:ahLst/>
              <a:cxnLst/>
              <a:rect l="l" t="t" r="r" b="b"/>
              <a:pathLst>
                <a:path w="8298" h="7178" extrusionOk="0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96"/>
            <p:cNvSpPr/>
            <p:nvPr/>
          </p:nvSpPr>
          <p:spPr>
            <a:xfrm>
              <a:off x="889391" y="3145306"/>
              <a:ext cx="41491" cy="18119"/>
            </a:xfrm>
            <a:custGeom>
              <a:avLst/>
              <a:gdLst/>
              <a:ahLst/>
              <a:cxnLst/>
              <a:rect l="l" t="t" r="r" b="b"/>
              <a:pathLst>
                <a:path w="1580" h="690" extrusionOk="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96"/>
            <p:cNvSpPr/>
            <p:nvPr/>
          </p:nvSpPr>
          <p:spPr>
            <a:xfrm>
              <a:off x="867779" y="3060617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96"/>
            <p:cNvSpPr/>
            <p:nvPr/>
          </p:nvSpPr>
          <p:spPr>
            <a:xfrm>
              <a:off x="879832" y="3054577"/>
              <a:ext cx="72661" cy="72661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96"/>
            <p:cNvSpPr/>
            <p:nvPr/>
          </p:nvSpPr>
          <p:spPr>
            <a:xfrm>
              <a:off x="873793" y="3084986"/>
              <a:ext cx="72661" cy="66385"/>
            </a:xfrm>
            <a:custGeom>
              <a:avLst/>
              <a:gdLst/>
              <a:ahLst/>
              <a:cxnLst/>
              <a:rect l="l" t="t" r="r" b="b"/>
              <a:pathLst>
                <a:path w="2767" h="2528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96"/>
            <p:cNvSpPr/>
            <p:nvPr/>
          </p:nvSpPr>
          <p:spPr>
            <a:xfrm>
              <a:off x="873793" y="3084986"/>
              <a:ext cx="72399" cy="65125"/>
            </a:xfrm>
            <a:custGeom>
              <a:avLst/>
              <a:gdLst/>
              <a:ahLst/>
              <a:cxnLst/>
              <a:rect l="l" t="t" r="r" b="b"/>
              <a:pathLst>
                <a:path w="2757" h="2480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96"/>
            <p:cNvSpPr/>
            <p:nvPr/>
          </p:nvSpPr>
          <p:spPr>
            <a:xfrm>
              <a:off x="849686" y="3080706"/>
              <a:ext cx="199313" cy="161368"/>
            </a:xfrm>
            <a:custGeom>
              <a:avLst/>
              <a:gdLst/>
              <a:ahLst/>
              <a:cxnLst/>
              <a:rect l="l" t="t" r="r" b="b"/>
              <a:pathLst>
                <a:path w="7590" h="6145" extrusionOk="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96"/>
            <p:cNvSpPr/>
            <p:nvPr/>
          </p:nvSpPr>
          <p:spPr>
            <a:xfrm>
              <a:off x="849686" y="3175715"/>
              <a:ext cx="24133" cy="66359"/>
            </a:xfrm>
            <a:custGeom>
              <a:avLst/>
              <a:gdLst/>
              <a:ahLst/>
              <a:cxnLst/>
              <a:rect l="l" t="t" r="r" b="b"/>
              <a:pathLst>
                <a:path w="919" h="2527" extrusionOk="0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96"/>
            <p:cNvSpPr/>
            <p:nvPr/>
          </p:nvSpPr>
          <p:spPr>
            <a:xfrm>
              <a:off x="946428" y="3080706"/>
              <a:ext cx="102572" cy="129199"/>
            </a:xfrm>
            <a:custGeom>
              <a:avLst/>
              <a:gdLst/>
              <a:ahLst/>
              <a:cxnLst/>
              <a:rect l="l" t="t" r="r" b="b"/>
              <a:pathLst>
                <a:path w="3906" h="4920" extrusionOk="0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96"/>
            <p:cNvSpPr/>
            <p:nvPr/>
          </p:nvSpPr>
          <p:spPr>
            <a:xfrm>
              <a:off x="1023343" y="2936723"/>
              <a:ext cx="180327" cy="115544"/>
            </a:xfrm>
            <a:custGeom>
              <a:avLst/>
              <a:gdLst/>
              <a:ahLst/>
              <a:cxnLst/>
              <a:rect l="l" t="t" r="r" b="b"/>
              <a:pathLst>
                <a:path w="6867" h="4400" extrusionOk="0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4" name="Google Shape;11954;p96"/>
          <p:cNvGrpSpPr/>
          <p:nvPr/>
        </p:nvGrpSpPr>
        <p:grpSpPr>
          <a:xfrm>
            <a:off x="1721292" y="2263441"/>
            <a:ext cx="417718" cy="372866"/>
            <a:chOff x="1735567" y="2420241"/>
            <a:chExt cx="417718" cy="372866"/>
          </a:xfrm>
        </p:grpSpPr>
        <p:sp>
          <p:nvSpPr>
            <p:cNvPr id="11955" name="Google Shape;11955;p96"/>
            <p:cNvSpPr/>
            <p:nvPr/>
          </p:nvSpPr>
          <p:spPr>
            <a:xfrm>
              <a:off x="1833569" y="2468822"/>
              <a:ext cx="284265" cy="163022"/>
            </a:xfrm>
            <a:custGeom>
              <a:avLst/>
              <a:gdLst/>
              <a:ahLst/>
              <a:cxnLst/>
              <a:rect l="l" t="t" r="r" b="b"/>
              <a:pathLst>
                <a:path w="10825" h="6208" extrusionOk="0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96"/>
            <p:cNvSpPr/>
            <p:nvPr/>
          </p:nvSpPr>
          <p:spPr>
            <a:xfrm>
              <a:off x="1845124" y="2716821"/>
              <a:ext cx="89258" cy="76285"/>
            </a:xfrm>
            <a:custGeom>
              <a:avLst/>
              <a:gdLst/>
              <a:ahLst/>
              <a:cxnLst/>
              <a:rect l="l" t="t" r="r" b="b"/>
              <a:pathLst>
                <a:path w="3399" h="2905" extrusionOk="0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96"/>
            <p:cNvSpPr/>
            <p:nvPr/>
          </p:nvSpPr>
          <p:spPr>
            <a:xfrm>
              <a:off x="1873038" y="2737409"/>
              <a:ext cx="40493" cy="34873"/>
            </a:xfrm>
            <a:custGeom>
              <a:avLst/>
              <a:gdLst/>
              <a:ahLst/>
              <a:cxnLst/>
              <a:rect l="l" t="t" r="r" b="b"/>
              <a:pathLst>
                <a:path w="1542" h="1328" extrusionOk="0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96"/>
            <p:cNvSpPr/>
            <p:nvPr/>
          </p:nvSpPr>
          <p:spPr>
            <a:xfrm>
              <a:off x="1996933" y="2716821"/>
              <a:ext cx="89231" cy="76285"/>
            </a:xfrm>
            <a:custGeom>
              <a:avLst/>
              <a:gdLst/>
              <a:ahLst/>
              <a:cxnLst/>
              <a:rect l="l" t="t" r="r" b="b"/>
              <a:pathLst>
                <a:path w="3398" h="2905" extrusionOk="0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96"/>
            <p:cNvSpPr/>
            <p:nvPr/>
          </p:nvSpPr>
          <p:spPr>
            <a:xfrm>
              <a:off x="2024585" y="2737672"/>
              <a:ext cx="40729" cy="34689"/>
            </a:xfrm>
            <a:custGeom>
              <a:avLst/>
              <a:gdLst/>
              <a:ahLst/>
              <a:cxnLst/>
              <a:rect l="l" t="t" r="r" b="b"/>
              <a:pathLst>
                <a:path w="1551" h="1321" extrusionOk="0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96"/>
            <p:cNvSpPr/>
            <p:nvPr/>
          </p:nvSpPr>
          <p:spPr>
            <a:xfrm>
              <a:off x="1818496" y="2447893"/>
              <a:ext cx="333528" cy="174209"/>
            </a:xfrm>
            <a:custGeom>
              <a:avLst/>
              <a:gdLst/>
              <a:ahLst/>
              <a:cxnLst/>
              <a:rect l="l" t="t" r="r" b="b"/>
              <a:pathLst>
                <a:path w="12701" h="6634" extrusionOk="0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96"/>
            <p:cNvSpPr/>
            <p:nvPr/>
          </p:nvSpPr>
          <p:spPr>
            <a:xfrm>
              <a:off x="2095697" y="2447893"/>
              <a:ext cx="56564" cy="174209"/>
            </a:xfrm>
            <a:custGeom>
              <a:avLst/>
              <a:gdLst/>
              <a:ahLst/>
              <a:cxnLst/>
              <a:rect l="l" t="t" r="r" b="b"/>
              <a:pathLst>
                <a:path w="2154" h="6634" extrusionOk="0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96"/>
            <p:cNvSpPr/>
            <p:nvPr/>
          </p:nvSpPr>
          <p:spPr>
            <a:xfrm>
              <a:off x="1735567" y="2420241"/>
              <a:ext cx="416457" cy="235027"/>
            </a:xfrm>
            <a:custGeom>
              <a:avLst/>
              <a:gdLst/>
              <a:ahLst/>
              <a:cxnLst/>
              <a:rect l="l" t="t" r="r" b="b"/>
              <a:pathLst>
                <a:path w="15859" h="8950" extrusionOk="0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96"/>
            <p:cNvSpPr/>
            <p:nvPr/>
          </p:nvSpPr>
          <p:spPr>
            <a:xfrm>
              <a:off x="1849903" y="2622075"/>
              <a:ext cx="303382" cy="33193"/>
            </a:xfrm>
            <a:custGeom>
              <a:avLst/>
              <a:gdLst/>
              <a:ahLst/>
              <a:cxnLst/>
              <a:rect l="l" t="t" r="r" b="b"/>
              <a:pathLst>
                <a:path w="11553" h="1264" extrusionOk="0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96"/>
            <p:cNvSpPr/>
            <p:nvPr/>
          </p:nvSpPr>
          <p:spPr>
            <a:xfrm>
              <a:off x="1817498" y="2632868"/>
              <a:ext cx="286523" cy="92278"/>
            </a:xfrm>
            <a:custGeom>
              <a:avLst/>
              <a:gdLst/>
              <a:ahLst/>
              <a:cxnLst/>
              <a:rect l="l" t="t" r="r" b="b"/>
              <a:pathLst>
                <a:path w="10911" h="3514" extrusionOk="0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96"/>
            <p:cNvSpPr/>
            <p:nvPr/>
          </p:nvSpPr>
          <p:spPr>
            <a:xfrm>
              <a:off x="1826794" y="2675856"/>
              <a:ext cx="276465" cy="49106"/>
            </a:xfrm>
            <a:custGeom>
              <a:avLst/>
              <a:gdLst/>
              <a:ahLst/>
              <a:cxnLst/>
              <a:rect l="l" t="t" r="r" b="b"/>
              <a:pathLst>
                <a:path w="10528" h="1870" extrusionOk="0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96"/>
            <p:cNvSpPr/>
            <p:nvPr/>
          </p:nvSpPr>
          <p:spPr>
            <a:xfrm>
              <a:off x="1843364" y="2632868"/>
              <a:ext cx="38235" cy="32694"/>
            </a:xfrm>
            <a:custGeom>
              <a:avLst/>
              <a:gdLst/>
              <a:ahLst/>
              <a:cxnLst/>
              <a:rect l="l" t="t" r="r" b="b"/>
              <a:pathLst>
                <a:path w="1456" h="1245" extrusionOk="0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7" name="Google Shape;11967;p96"/>
          <p:cNvGrpSpPr/>
          <p:nvPr/>
        </p:nvGrpSpPr>
        <p:grpSpPr>
          <a:xfrm>
            <a:off x="3585043" y="4142790"/>
            <a:ext cx="251098" cy="309028"/>
            <a:chOff x="3599318" y="4299590"/>
            <a:chExt cx="251098" cy="309028"/>
          </a:xfrm>
        </p:grpSpPr>
        <p:sp>
          <p:nvSpPr>
            <p:cNvPr id="11968" name="Google Shape;11968;p96"/>
            <p:cNvSpPr/>
            <p:nvPr/>
          </p:nvSpPr>
          <p:spPr>
            <a:xfrm>
              <a:off x="3599318" y="4299590"/>
              <a:ext cx="251098" cy="309028"/>
            </a:xfrm>
            <a:custGeom>
              <a:avLst/>
              <a:gdLst/>
              <a:ahLst/>
              <a:cxnLst/>
              <a:rect l="l" t="t" r="r" b="b"/>
              <a:pathLst>
                <a:path w="9562" h="11768" extrusionOk="0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96"/>
            <p:cNvSpPr/>
            <p:nvPr/>
          </p:nvSpPr>
          <p:spPr>
            <a:xfrm>
              <a:off x="3618672" y="4319206"/>
              <a:ext cx="212391" cy="264018"/>
            </a:xfrm>
            <a:custGeom>
              <a:avLst/>
              <a:gdLst/>
              <a:ahLst/>
              <a:cxnLst/>
              <a:rect l="l" t="t" r="r" b="b"/>
              <a:pathLst>
                <a:path w="8088" h="10054" extrusionOk="0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96"/>
            <p:cNvSpPr/>
            <p:nvPr/>
          </p:nvSpPr>
          <p:spPr>
            <a:xfrm>
              <a:off x="3618672" y="4335777"/>
              <a:ext cx="118144" cy="247448"/>
            </a:xfrm>
            <a:custGeom>
              <a:avLst/>
              <a:gdLst/>
              <a:ahLst/>
              <a:cxnLst/>
              <a:rect l="l" t="t" r="r" b="b"/>
              <a:pathLst>
                <a:path w="4499" h="9423" extrusionOk="0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96"/>
            <p:cNvSpPr/>
            <p:nvPr/>
          </p:nvSpPr>
          <p:spPr>
            <a:xfrm>
              <a:off x="3634506" y="4362168"/>
              <a:ext cx="157849" cy="135423"/>
            </a:xfrm>
            <a:custGeom>
              <a:avLst/>
              <a:gdLst/>
              <a:ahLst/>
              <a:cxnLst/>
              <a:rect l="l" t="t" r="r" b="b"/>
              <a:pathLst>
                <a:path w="6011" h="5157" extrusionOk="0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96"/>
            <p:cNvSpPr/>
            <p:nvPr/>
          </p:nvSpPr>
          <p:spPr>
            <a:xfrm>
              <a:off x="3653860" y="4376742"/>
              <a:ext cx="124184" cy="106353"/>
            </a:xfrm>
            <a:custGeom>
              <a:avLst/>
              <a:gdLst/>
              <a:ahLst/>
              <a:cxnLst/>
              <a:rect l="l" t="t" r="r" b="b"/>
              <a:pathLst>
                <a:path w="4729" h="4050" extrusionOk="0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96"/>
            <p:cNvSpPr/>
            <p:nvPr/>
          </p:nvSpPr>
          <p:spPr>
            <a:xfrm>
              <a:off x="3700340" y="4377189"/>
              <a:ext cx="50550" cy="105381"/>
            </a:xfrm>
            <a:custGeom>
              <a:avLst/>
              <a:gdLst/>
              <a:ahLst/>
              <a:cxnLst/>
              <a:rect l="l" t="t" r="r" b="b"/>
              <a:pathLst>
                <a:path w="1925" h="4013" extrusionOk="0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4" name="Google Shape;11974;p96"/>
          <p:cNvGrpSpPr/>
          <p:nvPr/>
        </p:nvGrpSpPr>
        <p:grpSpPr>
          <a:xfrm>
            <a:off x="3091723" y="2276440"/>
            <a:ext cx="345818" cy="345056"/>
            <a:chOff x="3105998" y="2433240"/>
            <a:chExt cx="345818" cy="345056"/>
          </a:xfrm>
        </p:grpSpPr>
        <p:sp>
          <p:nvSpPr>
            <p:cNvPr id="11975" name="Google Shape;11975;p96"/>
            <p:cNvSpPr/>
            <p:nvPr/>
          </p:nvSpPr>
          <p:spPr>
            <a:xfrm>
              <a:off x="3160277" y="2465487"/>
              <a:ext cx="237259" cy="312809"/>
            </a:xfrm>
            <a:custGeom>
              <a:avLst/>
              <a:gdLst/>
              <a:ahLst/>
              <a:cxnLst/>
              <a:rect l="l" t="t" r="r" b="b"/>
              <a:pathLst>
                <a:path w="9035" h="11912" extrusionOk="0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96"/>
            <p:cNvSpPr/>
            <p:nvPr/>
          </p:nvSpPr>
          <p:spPr>
            <a:xfrm>
              <a:off x="3160277" y="2469268"/>
              <a:ext cx="137996" cy="309028"/>
            </a:xfrm>
            <a:custGeom>
              <a:avLst/>
              <a:gdLst/>
              <a:ahLst/>
              <a:cxnLst/>
              <a:rect l="l" t="t" r="r" b="b"/>
              <a:pathLst>
                <a:path w="5255" h="11768" extrusionOk="0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96"/>
            <p:cNvSpPr/>
            <p:nvPr/>
          </p:nvSpPr>
          <p:spPr>
            <a:xfrm>
              <a:off x="3156259" y="2492377"/>
              <a:ext cx="214387" cy="183374"/>
            </a:xfrm>
            <a:custGeom>
              <a:avLst/>
              <a:gdLst/>
              <a:ahLst/>
              <a:cxnLst/>
              <a:rect l="l" t="t" r="r" b="b"/>
              <a:pathLst>
                <a:path w="8164" h="6983" extrusionOk="0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96"/>
            <p:cNvSpPr/>
            <p:nvPr/>
          </p:nvSpPr>
          <p:spPr>
            <a:xfrm>
              <a:off x="3174589" y="2511731"/>
              <a:ext cx="176704" cy="164388"/>
            </a:xfrm>
            <a:custGeom>
              <a:avLst/>
              <a:gdLst/>
              <a:ahLst/>
              <a:cxnLst/>
              <a:rect l="l" t="t" r="r" b="b"/>
              <a:pathLst>
                <a:path w="6729" h="6260" extrusionOk="0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96"/>
            <p:cNvSpPr/>
            <p:nvPr/>
          </p:nvSpPr>
          <p:spPr>
            <a:xfrm>
              <a:off x="3251005" y="2524493"/>
              <a:ext cx="55802" cy="119536"/>
            </a:xfrm>
            <a:custGeom>
              <a:avLst/>
              <a:gdLst/>
              <a:ahLst/>
              <a:cxnLst/>
              <a:rect l="l" t="t" r="r" b="b"/>
              <a:pathLst>
                <a:path w="2125" h="4552" extrusionOk="0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96"/>
            <p:cNvSpPr/>
            <p:nvPr/>
          </p:nvSpPr>
          <p:spPr>
            <a:xfrm>
              <a:off x="3398875" y="2433318"/>
              <a:ext cx="52940" cy="86500"/>
            </a:xfrm>
            <a:custGeom>
              <a:avLst/>
              <a:gdLst/>
              <a:ahLst/>
              <a:cxnLst/>
              <a:rect l="l" t="t" r="r" b="b"/>
              <a:pathLst>
                <a:path w="2016" h="3294" extrusionOk="0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96"/>
            <p:cNvSpPr/>
            <p:nvPr/>
          </p:nvSpPr>
          <p:spPr>
            <a:xfrm>
              <a:off x="3368466" y="2477803"/>
              <a:ext cx="29332" cy="42016"/>
            </a:xfrm>
            <a:custGeom>
              <a:avLst/>
              <a:gdLst/>
              <a:ahLst/>
              <a:cxnLst/>
              <a:rect l="l" t="t" r="r" b="b"/>
              <a:pathLst>
                <a:path w="1117" h="1600" extrusionOk="0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96"/>
            <p:cNvSpPr/>
            <p:nvPr/>
          </p:nvSpPr>
          <p:spPr>
            <a:xfrm>
              <a:off x="3383802" y="2455587"/>
              <a:ext cx="40887" cy="64232"/>
            </a:xfrm>
            <a:custGeom>
              <a:avLst/>
              <a:gdLst/>
              <a:ahLst/>
              <a:cxnLst/>
              <a:rect l="l" t="t" r="r" b="b"/>
              <a:pathLst>
                <a:path w="1557" h="2446" extrusionOk="0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96"/>
            <p:cNvSpPr/>
            <p:nvPr/>
          </p:nvSpPr>
          <p:spPr>
            <a:xfrm>
              <a:off x="3105998" y="2433240"/>
              <a:ext cx="52914" cy="86579"/>
            </a:xfrm>
            <a:custGeom>
              <a:avLst/>
              <a:gdLst/>
              <a:ahLst/>
              <a:cxnLst/>
              <a:rect l="l" t="t" r="r" b="b"/>
              <a:pathLst>
                <a:path w="2015" h="3297" extrusionOk="0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96"/>
            <p:cNvSpPr/>
            <p:nvPr/>
          </p:nvSpPr>
          <p:spPr>
            <a:xfrm>
              <a:off x="3159778" y="2477803"/>
              <a:ext cx="29569" cy="42016"/>
            </a:xfrm>
            <a:custGeom>
              <a:avLst/>
              <a:gdLst/>
              <a:ahLst/>
              <a:cxnLst/>
              <a:rect l="l" t="t" r="r" b="b"/>
              <a:pathLst>
                <a:path w="1126" h="1600" extrusionOk="0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96"/>
            <p:cNvSpPr/>
            <p:nvPr/>
          </p:nvSpPr>
          <p:spPr>
            <a:xfrm>
              <a:off x="3132888" y="2455587"/>
              <a:ext cx="41071" cy="64232"/>
            </a:xfrm>
            <a:custGeom>
              <a:avLst/>
              <a:gdLst/>
              <a:ahLst/>
              <a:cxnLst/>
              <a:rect l="l" t="t" r="r" b="b"/>
              <a:pathLst>
                <a:path w="1564" h="2446" extrusionOk="0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6" name="Google Shape;11986;p96"/>
          <p:cNvGrpSpPr/>
          <p:nvPr/>
        </p:nvGrpSpPr>
        <p:grpSpPr>
          <a:xfrm>
            <a:off x="1723051" y="2743973"/>
            <a:ext cx="374730" cy="350361"/>
            <a:chOff x="1737326" y="2900773"/>
            <a:chExt cx="374730" cy="350361"/>
          </a:xfrm>
        </p:grpSpPr>
        <p:sp>
          <p:nvSpPr>
            <p:cNvPr id="11987" name="Google Shape;11987;p96"/>
            <p:cNvSpPr/>
            <p:nvPr/>
          </p:nvSpPr>
          <p:spPr>
            <a:xfrm>
              <a:off x="1942890" y="2936723"/>
              <a:ext cx="169167" cy="176966"/>
            </a:xfrm>
            <a:custGeom>
              <a:avLst/>
              <a:gdLst/>
              <a:ahLst/>
              <a:cxnLst/>
              <a:rect l="l" t="t" r="r" b="b"/>
              <a:pathLst>
                <a:path w="6442" h="6739" extrusionOk="0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96"/>
            <p:cNvSpPr/>
            <p:nvPr/>
          </p:nvSpPr>
          <p:spPr>
            <a:xfrm>
              <a:off x="2003209" y="2936723"/>
              <a:ext cx="48528" cy="114861"/>
            </a:xfrm>
            <a:custGeom>
              <a:avLst/>
              <a:gdLst/>
              <a:ahLst/>
              <a:cxnLst/>
              <a:rect l="l" t="t" r="r" b="b"/>
              <a:pathLst>
                <a:path w="1848" h="4374" extrusionOk="0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96"/>
            <p:cNvSpPr/>
            <p:nvPr/>
          </p:nvSpPr>
          <p:spPr>
            <a:xfrm>
              <a:off x="2015525" y="2900773"/>
              <a:ext cx="23660" cy="96532"/>
            </a:xfrm>
            <a:custGeom>
              <a:avLst/>
              <a:gdLst/>
              <a:ahLst/>
              <a:cxnLst/>
              <a:rect l="l" t="t" r="r" b="b"/>
              <a:pathLst>
                <a:path w="901" h="3676" extrusionOk="0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96"/>
            <p:cNvSpPr/>
            <p:nvPr/>
          </p:nvSpPr>
          <p:spPr>
            <a:xfrm>
              <a:off x="2015289" y="3015371"/>
              <a:ext cx="24396" cy="24159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96"/>
            <p:cNvSpPr/>
            <p:nvPr/>
          </p:nvSpPr>
          <p:spPr>
            <a:xfrm>
              <a:off x="1737326" y="3166419"/>
              <a:ext cx="205353" cy="84715"/>
            </a:xfrm>
            <a:custGeom>
              <a:avLst/>
              <a:gdLst/>
              <a:ahLst/>
              <a:cxnLst/>
              <a:rect l="l" t="t" r="r" b="b"/>
              <a:pathLst>
                <a:path w="7820" h="3226" extrusionOk="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96"/>
            <p:cNvSpPr/>
            <p:nvPr/>
          </p:nvSpPr>
          <p:spPr>
            <a:xfrm>
              <a:off x="1827792" y="3190788"/>
              <a:ext cx="24396" cy="60345"/>
            </a:xfrm>
            <a:custGeom>
              <a:avLst/>
              <a:gdLst/>
              <a:ahLst/>
              <a:cxnLst/>
              <a:rect l="l" t="t" r="r" b="b"/>
              <a:pathLst>
                <a:path w="929" h="2298" extrusionOk="0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96"/>
            <p:cNvSpPr/>
            <p:nvPr/>
          </p:nvSpPr>
          <p:spPr>
            <a:xfrm>
              <a:off x="1829552" y="3178472"/>
              <a:ext cx="21139" cy="20640"/>
            </a:xfrm>
            <a:custGeom>
              <a:avLst/>
              <a:gdLst/>
              <a:ahLst/>
              <a:cxnLst/>
              <a:rect l="l" t="t" r="r" b="b"/>
              <a:pathLst>
                <a:path w="805" h="786" extrusionOk="0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96"/>
            <p:cNvSpPr/>
            <p:nvPr/>
          </p:nvSpPr>
          <p:spPr>
            <a:xfrm>
              <a:off x="1906703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96"/>
            <p:cNvSpPr/>
            <p:nvPr/>
          </p:nvSpPr>
          <p:spPr>
            <a:xfrm>
              <a:off x="1773513" y="2979185"/>
              <a:ext cx="132981" cy="96794"/>
            </a:xfrm>
            <a:custGeom>
              <a:avLst/>
              <a:gdLst/>
              <a:ahLst/>
              <a:cxnLst/>
              <a:rect l="l" t="t" r="r" b="b"/>
              <a:pathLst>
                <a:path w="5064" h="3686" extrusionOk="0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96"/>
            <p:cNvSpPr/>
            <p:nvPr/>
          </p:nvSpPr>
          <p:spPr>
            <a:xfrm>
              <a:off x="1803659" y="2979185"/>
              <a:ext cx="102834" cy="96794"/>
            </a:xfrm>
            <a:custGeom>
              <a:avLst/>
              <a:gdLst/>
              <a:ahLst/>
              <a:cxnLst/>
              <a:rect l="l" t="t" r="r" b="b"/>
              <a:pathLst>
                <a:path w="3916" h="3686" extrusionOk="0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96"/>
            <p:cNvSpPr/>
            <p:nvPr/>
          </p:nvSpPr>
          <p:spPr>
            <a:xfrm>
              <a:off x="1803659" y="3124193"/>
              <a:ext cx="72661" cy="54306"/>
            </a:xfrm>
            <a:custGeom>
              <a:avLst/>
              <a:gdLst/>
              <a:ahLst/>
              <a:cxnLst/>
              <a:rect l="l" t="t" r="r" b="b"/>
              <a:pathLst>
                <a:path w="2767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96"/>
            <p:cNvSpPr/>
            <p:nvPr/>
          </p:nvSpPr>
          <p:spPr>
            <a:xfrm>
              <a:off x="1803659" y="3124193"/>
              <a:ext cx="72661" cy="30173"/>
            </a:xfrm>
            <a:custGeom>
              <a:avLst/>
              <a:gdLst/>
              <a:ahLst/>
              <a:cxnLst/>
              <a:rect l="l" t="t" r="r" b="b"/>
              <a:pathLst>
                <a:path w="2767" h="1149" extrusionOk="0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96"/>
            <p:cNvSpPr/>
            <p:nvPr/>
          </p:nvSpPr>
          <p:spPr>
            <a:xfrm>
              <a:off x="1791606" y="3156387"/>
              <a:ext cx="48528" cy="43198"/>
            </a:xfrm>
            <a:custGeom>
              <a:avLst/>
              <a:gdLst/>
              <a:ahLst/>
              <a:cxnLst/>
              <a:rect l="l" t="t" r="r" b="b"/>
              <a:pathLst>
                <a:path w="1848" h="1645" extrusionOk="0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96"/>
            <p:cNvSpPr/>
            <p:nvPr/>
          </p:nvSpPr>
          <p:spPr>
            <a:xfrm>
              <a:off x="1840108" y="3156387"/>
              <a:ext cx="48292" cy="43198"/>
            </a:xfrm>
            <a:custGeom>
              <a:avLst/>
              <a:gdLst/>
              <a:ahLst/>
              <a:cxnLst/>
              <a:rect l="l" t="t" r="r" b="b"/>
              <a:pathLst>
                <a:path w="1839" h="1645" extrusionOk="0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96"/>
            <p:cNvSpPr/>
            <p:nvPr/>
          </p:nvSpPr>
          <p:spPr>
            <a:xfrm>
              <a:off x="1779552" y="3028107"/>
              <a:ext cx="121137" cy="114205"/>
            </a:xfrm>
            <a:custGeom>
              <a:avLst/>
              <a:gdLst/>
              <a:ahLst/>
              <a:cxnLst/>
              <a:rect l="l" t="t" r="r" b="b"/>
              <a:pathLst>
                <a:path w="4613" h="4349" extrusionOk="0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96"/>
            <p:cNvSpPr/>
            <p:nvPr/>
          </p:nvSpPr>
          <p:spPr>
            <a:xfrm>
              <a:off x="1779552" y="3028107"/>
              <a:ext cx="108848" cy="113706"/>
            </a:xfrm>
            <a:custGeom>
              <a:avLst/>
              <a:gdLst/>
              <a:ahLst/>
              <a:cxnLst/>
              <a:rect l="l" t="t" r="r" b="b"/>
              <a:pathLst>
                <a:path w="4145" h="4330" extrusionOk="0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96"/>
            <p:cNvSpPr/>
            <p:nvPr/>
          </p:nvSpPr>
          <p:spPr>
            <a:xfrm>
              <a:off x="1737326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4" name="Google Shape;12004;p96"/>
          <p:cNvGrpSpPr/>
          <p:nvPr/>
        </p:nvGrpSpPr>
        <p:grpSpPr>
          <a:xfrm>
            <a:off x="3986401" y="1422596"/>
            <a:ext cx="327226" cy="211603"/>
            <a:chOff x="4000676" y="1579396"/>
            <a:chExt cx="327226" cy="211603"/>
          </a:xfrm>
        </p:grpSpPr>
        <p:sp>
          <p:nvSpPr>
            <p:cNvPr id="12005" name="Google Shape;12005;p96"/>
            <p:cNvSpPr/>
            <p:nvPr/>
          </p:nvSpPr>
          <p:spPr>
            <a:xfrm>
              <a:off x="4081924" y="1581365"/>
              <a:ext cx="121584" cy="89757"/>
            </a:xfrm>
            <a:custGeom>
              <a:avLst/>
              <a:gdLst/>
              <a:ahLst/>
              <a:cxnLst/>
              <a:rect l="l" t="t" r="r" b="b"/>
              <a:pathLst>
                <a:path w="4630" h="3418" extrusionOk="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96"/>
            <p:cNvSpPr/>
            <p:nvPr/>
          </p:nvSpPr>
          <p:spPr>
            <a:xfrm>
              <a:off x="4083605" y="1581628"/>
              <a:ext cx="119903" cy="89494"/>
            </a:xfrm>
            <a:custGeom>
              <a:avLst/>
              <a:gdLst/>
              <a:ahLst/>
              <a:cxnLst/>
              <a:rect l="l" t="t" r="r" b="b"/>
              <a:pathLst>
                <a:path w="4566" h="3408" extrusionOk="0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96"/>
            <p:cNvSpPr/>
            <p:nvPr/>
          </p:nvSpPr>
          <p:spPr>
            <a:xfrm>
              <a:off x="4000676" y="1613534"/>
              <a:ext cx="327226" cy="94037"/>
            </a:xfrm>
            <a:custGeom>
              <a:avLst/>
              <a:gdLst/>
              <a:ahLst/>
              <a:cxnLst/>
              <a:rect l="l" t="t" r="r" b="b"/>
              <a:pathLst>
                <a:path w="12461" h="3581" extrusionOk="0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96"/>
            <p:cNvSpPr/>
            <p:nvPr/>
          </p:nvSpPr>
          <p:spPr>
            <a:xfrm>
              <a:off x="4081924" y="1686169"/>
              <a:ext cx="135922" cy="104830"/>
            </a:xfrm>
            <a:custGeom>
              <a:avLst/>
              <a:gdLst/>
              <a:ahLst/>
              <a:cxnLst/>
              <a:rect l="l" t="t" r="r" b="b"/>
              <a:pathLst>
                <a:path w="5176" h="3992" extrusionOk="0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96"/>
            <p:cNvSpPr/>
            <p:nvPr/>
          </p:nvSpPr>
          <p:spPr>
            <a:xfrm>
              <a:off x="4193923" y="1579448"/>
              <a:ext cx="132193" cy="49710"/>
            </a:xfrm>
            <a:custGeom>
              <a:avLst/>
              <a:gdLst/>
              <a:ahLst/>
              <a:cxnLst/>
              <a:rect l="l" t="t" r="r" b="b"/>
              <a:pathLst>
                <a:path w="5034" h="1893" extrusionOk="0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96"/>
            <p:cNvSpPr/>
            <p:nvPr/>
          </p:nvSpPr>
          <p:spPr>
            <a:xfrm>
              <a:off x="412357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96"/>
            <p:cNvSpPr/>
            <p:nvPr/>
          </p:nvSpPr>
          <p:spPr>
            <a:xfrm>
              <a:off x="4097418" y="1679551"/>
              <a:ext cx="15362" cy="13183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96"/>
            <p:cNvSpPr/>
            <p:nvPr/>
          </p:nvSpPr>
          <p:spPr>
            <a:xfrm>
              <a:off x="407105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96"/>
            <p:cNvSpPr/>
            <p:nvPr/>
          </p:nvSpPr>
          <p:spPr>
            <a:xfrm>
              <a:off x="4044661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96"/>
            <p:cNvSpPr/>
            <p:nvPr/>
          </p:nvSpPr>
          <p:spPr>
            <a:xfrm>
              <a:off x="4235650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96"/>
            <p:cNvSpPr/>
            <p:nvPr/>
          </p:nvSpPr>
          <p:spPr>
            <a:xfrm>
              <a:off x="4249227" y="1579396"/>
              <a:ext cx="76889" cy="49763"/>
            </a:xfrm>
            <a:custGeom>
              <a:avLst/>
              <a:gdLst/>
              <a:ahLst/>
              <a:cxnLst/>
              <a:rect l="l" t="t" r="r" b="b"/>
              <a:pathLst>
                <a:path w="2928" h="1895" extrusionOk="0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96"/>
            <p:cNvSpPr/>
            <p:nvPr/>
          </p:nvSpPr>
          <p:spPr>
            <a:xfrm>
              <a:off x="4083867" y="1686431"/>
              <a:ext cx="133716" cy="104567"/>
            </a:xfrm>
            <a:custGeom>
              <a:avLst/>
              <a:gdLst/>
              <a:ahLst/>
              <a:cxnLst/>
              <a:rect l="l" t="t" r="r" b="b"/>
              <a:pathLst>
                <a:path w="5092" h="3982" extrusionOk="0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96"/>
            <p:cNvSpPr/>
            <p:nvPr/>
          </p:nvSpPr>
          <p:spPr>
            <a:xfrm>
              <a:off x="4257525" y="1664819"/>
              <a:ext cx="17620" cy="4280"/>
            </a:xfrm>
            <a:custGeom>
              <a:avLst/>
              <a:gdLst/>
              <a:ahLst/>
              <a:cxnLst/>
              <a:rect l="l" t="t" r="r" b="b"/>
              <a:pathLst>
                <a:path w="671" h="163" extrusionOk="0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96"/>
            <p:cNvSpPr/>
            <p:nvPr/>
          </p:nvSpPr>
          <p:spPr>
            <a:xfrm>
              <a:off x="4296731" y="1687666"/>
              <a:ext cx="31171" cy="19905"/>
            </a:xfrm>
            <a:custGeom>
              <a:avLst/>
              <a:gdLst/>
              <a:ahLst/>
              <a:cxnLst/>
              <a:rect l="l" t="t" r="r" b="b"/>
              <a:pathLst>
                <a:path w="1187" h="758" extrusionOk="0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96"/>
            <p:cNvSpPr/>
            <p:nvPr/>
          </p:nvSpPr>
          <p:spPr>
            <a:xfrm>
              <a:off x="4275355" y="1664819"/>
              <a:ext cx="41254" cy="23135"/>
            </a:xfrm>
            <a:custGeom>
              <a:avLst/>
              <a:gdLst/>
              <a:ahLst/>
              <a:cxnLst/>
              <a:rect l="l" t="t" r="r" b="b"/>
              <a:pathLst>
                <a:path w="1571" h="881" extrusionOk="0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96"/>
            <p:cNvSpPr/>
            <p:nvPr/>
          </p:nvSpPr>
          <p:spPr>
            <a:xfrm>
              <a:off x="4275119" y="1664819"/>
              <a:ext cx="41491" cy="23135"/>
            </a:xfrm>
            <a:custGeom>
              <a:avLst/>
              <a:gdLst/>
              <a:ahLst/>
              <a:cxnLst/>
              <a:rect l="l" t="t" r="r" b="b"/>
              <a:pathLst>
                <a:path w="1580" h="881" extrusionOk="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1" name="Google Shape;12021;p96"/>
          <p:cNvGrpSpPr/>
          <p:nvPr/>
        </p:nvGrpSpPr>
        <p:grpSpPr>
          <a:xfrm>
            <a:off x="2621248" y="1358784"/>
            <a:ext cx="371054" cy="336469"/>
            <a:chOff x="2635523" y="1515584"/>
            <a:chExt cx="371054" cy="336469"/>
          </a:xfrm>
        </p:grpSpPr>
        <p:sp>
          <p:nvSpPr>
            <p:cNvPr id="12022" name="Google Shape;12022;p96"/>
            <p:cNvSpPr/>
            <p:nvPr/>
          </p:nvSpPr>
          <p:spPr>
            <a:xfrm>
              <a:off x="2680769" y="1825399"/>
              <a:ext cx="310393" cy="26654"/>
            </a:xfrm>
            <a:custGeom>
              <a:avLst/>
              <a:gdLst/>
              <a:ahLst/>
              <a:cxnLst/>
              <a:rect l="l" t="t" r="r" b="b"/>
              <a:pathLst>
                <a:path w="11820" h="1015" extrusionOk="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96"/>
            <p:cNvSpPr/>
            <p:nvPr/>
          </p:nvSpPr>
          <p:spPr>
            <a:xfrm>
              <a:off x="2635523" y="1631627"/>
              <a:ext cx="312153" cy="171163"/>
            </a:xfrm>
            <a:custGeom>
              <a:avLst/>
              <a:gdLst/>
              <a:ahLst/>
              <a:cxnLst/>
              <a:rect l="l" t="t" r="r" b="b"/>
              <a:pathLst>
                <a:path w="11887" h="6518" extrusionOk="0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96"/>
            <p:cNvSpPr/>
            <p:nvPr/>
          </p:nvSpPr>
          <p:spPr>
            <a:xfrm>
              <a:off x="2828797" y="1679131"/>
              <a:ext cx="94247" cy="99053"/>
            </a:xfrm>
            <a:custGeom>
              <a:avLst/>
              <a:gdLst/>
              <a:ahLst/>
              <a:cxnLst/>
              <a:rect l="l" t="t" r="r" b="b"/>
              <a:pathLst>
                <a:path w="3589" h="3772" extrusionOk="0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96"/>
            <p:cNvSpPr/>
            <p:nvPr/>
          </p:nvSpPr>
          <p:spPr>
            <a:xfrm>
              <a:off x="2911464" y="1631627"/>
              <a:ext cx="11581" cy="35477"/>
            </a:xfrm>
            <a:custGeom>
              <a:avLst/>
              <a:gdLst/>
              <a:ahLst/>
              <a:cxnLst/>
              <a:rect l="l" t="t" r="r" b="b"/>
              <a:pathLst>
                <a:path w="441" h="1351" extrusionOk="0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96"/>
            <p:cNvSpPr/>
            <p:nvPr/>
          </p:nvSpPr>
          <p:spPr>
            <a:xfrm>
              <a:off x="2803404" y="1515584"/>
              <a:ext cx="19511" cy="99000"/>
            </a:xfrm>
            <a:custGeom>
              <a:avLst/>
              <a:gdLst/>
              <a:ahLst/>
              <a:cxnLst/>
              <a:rect l="l" t="t" r="r" b="b"/>
              <a:pathLst>
                <a:path w="743" h="3770" extrusionOk="0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96"/>
            <p:cNvSpPr/>
            <p:nvPr/>
          </p:nvSpPr>
          <p:spPr>
            <a:xfrm>
              <a:off x="2848886" y="1516529"/>
              <a:ext cx="19380" cy="98055"/>
            </a:xfrm>
            <a:custGeom>
              <a:avLst/>
              <a:gdLst/>
              <a:ahLst/>
              <a:cxnLst/>
              <a:rect l="l" t="t" r="r" b="b"/>
              <a:pathLst>
                <a:path w="738" h="3734" extrusionOk="0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96"/>
            <p:cNvSpPr/>
            <p:nvPr/>
          </p:nvSpPr>
          <p:spPr>
            <a:xfrm>
              <a:off x="2666195" y="1819832"/>
              <a:ext cx="340382" cy="11397"/>
            </a:xfrm>
            <a:custGeom>
              <a:avLst/>
              <a:gdLst/>
              <a:ahLst/>
              <a:cxnLst/>
              <a:rect l="l" t="t" r="r" b="b"/>
              <a:pathLst>
                <a:path w="12962" h="434" extrusionOk="0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9" name="Google Shape;12029;p96"/>
          <p:cNvGrpSpPr/>
          <p:nvPr/>
        </p:nvGrpSpPr>
        <p:grpSpPr>
          <a:xfrm>
            <a:off x="2217632" y="1363931"/>
            <a:ext cx="311627" cy="326569"/>
            <a:chOff x="2231907" y="1520731"/>
            <a:chExt cx="311627" cy="326569"/>
          </a:xfrm>
        </p:grpSpPr>
        <p:sp>
          <p:nvSpPr>
            <p:cNvPr id="12030" name="Google Shape;12030;p96"/>
            <p:cNvSpPr/>
            <p:nvPr/>
          </p:nvSpPr>
          <p:spPr>
            <a:xfrm>
              <a:off x="2382456" y="1520731"/>
              <a:ext cx="161079" cy="135790"/>
            </a:xfrm>
            <a:custGeom>
              <a:avLst/>
              <a:gdLst/>
              <a:ahLst/>
              <a:cxnLst/>
              <a:rect l="l" t="t" r="r" b="b"/>
              <a:pathLst>
                <a:path w="6134" h="5171" extrusionOk="0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96"/>
            <p:cNvSpPr/>
            <p:nvPr/>
          </p:nvSpPr>
          <p:spPr>
            <a:xfrm>
              <a:off x="2423421" y="1551140"/>
              <a:ext cx="74920" cy="65335"/>
            </a:xfrm>
            <a:custGeom>
              <a:avLst/>
              <a:gdLst/>
              <a:ahLst/>
              <a:cxnLst/>
              <a:rect l="l" t="t" r="r" b="b"/>
              <a:pathLst>
                <a:path w="2853" h="2488" extrusionOk="0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96"/>
            <p:cNvSpPr/>
            <p:nvPr/>
          </p:nvSpPr>
          <p:spPr>
            <a:xfrm>
              <a:off x="2248241" y="1565530"/>
              <a:ext cx="266171" cy="266171"/>
            </a:xfrm>
            <a:custGeom>
              <a:avLst/>
              <a:gdLst/>
              <a:ahLst/>
              <a:cxnLst/>
              <a:rect l="l" t="t" r="r" b="b"/>
              <a:pathLst>
                <a:path w="10136" h="10136" extrusionOk="0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96"/>
            <p:cNvSpPr/>
            <p:nvPr/>
          </p:nvSpPr>
          <p:spPr>
            <a:xfrm>
              <a:off x="2321375" y="1565530"/>
              <a:ext cx="192801" cy="192801"/>
            </a:xfrm>
            <a:custGeom>
              <a:avLst/>
              <a:gdLst/>
              <a:ahLst/>
              <a:cxnLst/>
              <a:rect l="l" t="t" r="r" b="b"/>
              <a:pathLst>
                <a:path w="7342" h="7342" extrusionOk="0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96"/>
            <p:cNvSpPr/>
            <p:nvPr/>
          </p:nvSpPr>
          <p:spPr>
            <a:xfrm>
              <a:off x="2231907" y="1549748"/>
              <a:ext cx="118643" cy="117592"/>
            </a:xfrm>
            <a:custGeom>
              <a:avLst/>
              <a:gdLst/>
              <a:ahLst/>
              <a:cxnLst/>
              <a:rect l="l" t="t" r="r" b="b"/>
              <a:pathLst>
                <a:path w="4518" h="4478" extrusionOk="0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96"/>
            <p:cNvSpPr/>
            <p:nvPr/>
          </p:nvSpPr>
          <p:spPr>
            <a:xfrm>
              <a:off x="2239208" y="1556497"/>
              <a:ext cx="111342" cy="110843"/>
            </a:xfrm>
            <a:custGeom>
              <a:avLst/>
              <a:gdLst/>
              <a:ahLst/>
              <a:cxnLst/>
              <a:rect l="l" t="t" r="r" b="b"/>
              <a:pathLst>
                <a:path w="4240" h="4221" extrusionOk="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96"/>
            <p:cNvSpPr/>
            <p:nvPr/>
          </p:nvSpPr>
          <p:spPr>
            <a:xfrm>
              <a:off x="2412103" y="1729892"/>
              <a:ext cx="118406" cy="117408"/>
            </a:xfrm>
            <a:custGeom>
              <a:avLst/>
              <a:gdLst/>
              <a:ahLst/>
              <a:cxnLst/>
              <a:rect l="l" t="t" r="r" b="b"/>
              <a:pathLst>
                <a:path w="4509" h="4471" extrusionOk="0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96"/>
            <p:cNvSpPr/>
            <p:nvPr/>
          </p:nvSpPr>
          <p:spPr>
            <a:xfrm>
              <a:off x="2419141" y="1736430"/>
              <a:ext cx="111369" cy="110870"/>
            </a:xfrm>
            <a:custGeom>
              <a:avLst/>
              <a:gdLst/>
              <a:ahLst/>
              <a:cxnLst/>
              <a:rect l="l" t="t" r="r" b="b"/>
              <a:pathLst>
                <a:path w="4241" h="4222" extrusionOk="0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96"/>
            <p:cNvSpPr/>
            <p:nvPr/>
          </p:nvSpPr>
          <p:spPr>
            <a:xfrm>
              <a:off x="2291964" y="1669572"/>
              <a:ext cx="78701" cy="29175"/>
            </a:xfrm>
            <a:custGeom>
              <a:avLst/>
              <a:gdLst/>
              <a:ahLst/>
              <a:cxnLst/>
              <a:rect l="l" t="t" r="r" b="b"/>
              <a:pathLst>
                <a:path w="2997" h="1111" extrusionOk="0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96"/>
            <p:cNvSpPr/>
            <p:nvPr/>
          </p:nvSpPr>
          <p:spPr>
            <a:xfrm>
              <a:off x="2381694" y="1751005"/>
              <a:ext cx="82456" cy="46769"/>
            </a:xfrm>
            <a:custGeom>
              <a:avLst/>
              <a:gdLst/>
              <a:ahLst/>
              <a:cxnLst/>
              <a:rect l="l" t="t" r="r" b="b"/>
              <a:pathLst>
                <a:path w="3140" h="1781" extrusionOk="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0" name="Google Shape;12040;p96"/>
          <p:cNvGrpSpPr/>
          <p:nvPr/>
        </p:nvGrpSpPr>
        <p:grpSpPr>
          <a:xfrm>
            <a:off x="1325974" y="4144733"/>
            <a:ext cx="311890" cy="304695"/>
            <a:chOff x="1340249" y="4301533"/>
            <a:chExt cx="311890" cy="304695"/>
          </a:xfrm>
        </p:grpSpPr>
        <p:sp>
          <p:nvSpPr>
            <p:cNvPr id="12041" name="Google Shape;12041;p96"/>
            <p:cNvSpPr/>
            <p:nvPr/>
          </p:nvSpPr>
          <p:spPr>
            <a:xfrm>
              <a:off x="1407081" y="4404893"/>
              <a:ext cx="182481" cy="165149"/>
            </a:xfrm>
            <a:custGeom>
              <a:avLst/>
              <a:gdLst/>
              <a:ahLst/>
              <a:cxnLst/>
              <a:rect l="l" t="t" r="r" b="b"/>
              <a:pathLst>
                <a:path w="6949" h="6289" extrusionOk="0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96"/>
            <p:cNvSpPr/>
            <p:nvPr/>
          </p:nvSpPr>
          <p:spPr>
            <a:xfrm>
              <a:off x="1369896" y="4301533"/>
              <a:ext cx="252359" cy="82772"/>
            </a:xfrm>
            <a:custGeom>
              <a:avLst/>
              <a:gdLst/>
              <a:ahLst/>
              <a:cxnLst/>
              <a:rect l="l" t="t" r="r" b="b"/>
              <a:pathLst>
                <a:path w="9610" h="3152" extrusionOk="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96"/>
            <p:cNvSpPr/>
            <p:nvPr/>
          </p:nvSpPr>
          <p:spPr>
            <a:xfrm>
              <a:off x="1400805" y="4322830"/>
              <a:ext cx="190516" cy="62499"/>
            </a:xfrm>
            <a:custGeom>
              <a:avLst/>
              <a:gdLst/>
              <a:ahLst/>
              <a:cxnLst/>
              <a:rect l="l" t="t" r="r" b="b"/>
              <a:pathLst>
                <a:path w="7255" h="2380" extrusionOk="0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96"/>
            <p:cNvSpPr/>
            <p:nvPr/>
          </p:nvSpPr>
          <p:spPr>
            <a:xfrm>
              <a:off x="1367874" y="4373985"/>
              <a:ext cx="256376" cy="30934"/>
            </a:xfrm>
            <a:custGeom>
              <a:avLst/>
              <a:gdLst/>
              <a:ahLst/>
              <a:cxnLst/>
              <a:rect l="l" t="t" r="r" b="b"/>
              <a:pathLst>
                <a:path w="9763" h="1178" extrusionOk="0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96"/>
            <p:cNvSpPr/>
            <p:nvPr/>
          </p:nvSpPr>
          <p:spPr>
            <a:xfrm>
              <a:off x="1407081" y="4404893"/>
              <a:ext cx="182481" cy="160370"/>
            </a:xfrm>
            <a:custGeom>
              <a:avLst/>
              <a:gdLst/>
              <a:ahLst/>
              <a:cxnLst/>
              <a:rect l="l" t="t" r="r" b="b"/>
              <a:pathLst>
                <a:path w="6949" h="6107" extrusionOk="0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96"/>
            <p:cNvSpPr/>
            <p:nvPr/>
          </p:nvSpPr>
          <p:spPr>
            <a:xfrm>
              <a:off x="1373573" y="4404893"/>
              <a:ext cx="65965" cy="146032"/>
            </a:xfrm>
            <a:custGeom>
              <a:avLst/>
              <a:gdLst/>
              <a:ahLst/>
              <a:cxnLst/>
              <a:rect l="l" t="t" r="r" b="b"/>
              <a:pathLst>
                <a:path w="251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96"/>
            <p:cNvSpPr/>
            <p:nvPr/>
          </p:nvSpPr>
          <p:spPr>
            <a:xfrm>
              <a:off x="1387753" y="4550898"/>
              <a:ext cx="34689" cy="17883"/>
            </a:xfrm>
            <a:custGeom>
              <a:avLst/>
              <a:gdLst/>
              <a:ahLst/>
              <a:cxnLst/>
              <a:rect l="l" t="t" r="r" b="b"/>
              <a:pathLst>
                <a:path w="1321" h="681" extrusionOk="0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96"/>
            <p:cNvSpPr/>
            <p:nvPr/>
          </p:nvSpPr>
          <p:spPr>
            <a:xfrm>
              <a:off x="1466323" y="4404893"/>
              <a:ext cx="65939" cy="146032"/>
            </a:xfrm>
            <a:custGeom>
              <a:avLst/>
              <a:gdLst/>
              <a:ahLst/>
              <a:cxnLst/>
              <a:rect l="l" t="t" r="r" b="b"/>
              <a:pathLst>
                <a:path w="2511" h="5561" extrusionOk="0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96"/>
            <p:cNvSpPr/>
            <p:nvPr/>
          </p:nvSpPr>
          <p:spPr>
            <a:xfrm>
              <a:off x="1480477" y="4550898"/>
              <a:ext cx="34716" cy="17883"/>
            </a:xfrm>
            <a:custGeom>
              <a:avLst/>
              <a:gdLst/>
              <a:ahLst/>
              <a:cxnLst/>
              <a:rect l="l" t="t" r="r" b="b"/>
              <a:pathLst>
                <a:path w="1322" h="681" extrusionOk="0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96"/>
            <p:cNvSpPr/>
            <p:nvPr/>
          </p:nvSpPr>
          <p:spPr>
            <a:xfrm>
              <a:off x="1559047" y="4404893"/>
              <a:ext cx="65703" cy="146032"/>
            </a:xfrm>
            <a:custGeom>
              <a:avLst/>
              <a:gdLst/>
              <a:ahLst/>
              <a:cxnLst/>
              <a:rect l="l" t="t" r="r" b="b"/>
              <a:pathLst>
                <a:path w="250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96"/>
            <p:cNvSpPr/>
            <p:nvPr/>
          </p:nvSpPr>
          <p:spPr>
            <a:xfrm>
              <a:off x="1572965" y="4550898"/>
              <a:ext cx="34952" cy="17883"/>
            </a:xfrm>
            <a:custGeom>
              <a:avLst/>
              <a:gdLst/>
              <a:ahLst/>
              <a:cxnLst/>
              <a:rect l="l" t="t" r="r" b="b"/>
              <a:pathLst>
                <a:path w="1331" h="681" extrusionOk="0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96"/>
            <p:cNvSpPr/>
            <p:nvPr/>
          </p:nvSpPr>
          <p:spPr>
            <a:xfrm>
              <a:off x="1369135" y="4564974"/>
              <a:ext cx="254118" cy="21638"/>
            </a:xfrm>
            <a:custGeom>
              <a:avLst/>
              <a:gdLst/>
              <a:ahLst/>
              <a:cxnLst/>
              <a:rect l="l" t="t" r="r" b="b"/>
              <a:pathLst>
                <a:path w="9677" h="824" extrusionOk="0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96"/>
            <p:cNvSpPr/>
            <p:nvPr/>
          </p:nvSpPr>
          <p:spPr>
            <a:xfrm>
              <a:off x="1359603" y="4583330"/>
              <a:ext cx="272946" cy="18382"/>
            </a:xfrm>
            <a:custGeom>
              <a:avLst/>
              <a:gdLst/>
              <a:ahLst/>
              <a:cxnLst/>
              <a:rect l="l" t="t" r="r" b="b"/>
              <a:pathLst>
                <a:path w="10394" h="700" extrusionOk="0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96"/>
            <p:cNvSpPr/>
            <p:nvPr/>
          </p:nvSpPr>
          <p:spPr>
            <a:xfrm>
              <a:off x="1340249" y="4597142"/>
              <a:ext cx="311890" cy="9086"/>
            </a:xfrm>
            <a:custGeom>
              <a:avLst/>
              <a:gdLst/>
              <a:ahLst/>
              <a:cxnLst/>
              <a:rect l="l" t="t" r="r" b="b"/>
              <a:pathLst>
                <a:path w="11877" h="346" extrusionOk="0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5" name="Google Shape;12055;p96"/>
          <p:cNvGrpSpPr/>
          <p:nvPr/>
        </p:nvGrpSpPr>
        <p:grpSpPr>
          <a:xfrm>
            <a:off x="1316415" y="3220224"/>
            <a:ext cx="306874" cy="332268"/>
            <a:chOff x="1330690" y="3377024"/>
            <a:chExt cx="306874" cy="332268"/>
          </a:xfrm>
        </p:grpSpPr>
        <p:sp>
          <p:nvSpPr>
            <p:cNvPr id="12056" name="Google Shape;12056;p96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96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96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96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96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96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96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96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96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96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96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96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96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96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96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96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96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96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96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96"/>
          <p:cNvGrpSpPr/>
          <p:nvPr/>
        </p:nvGrpSpPr>
        <p:grpSpPr>
          <a:xfrm>
            <a:off x="2636322" y="3224977"/>
            <a:ext cx="341511" cy="324994"/>
            <a:chOff x="2650597" y="3381777"/>
            <a:chExt cx="341511" cy="324994"/>
          </a:xfrm>
        </p:grpSpPr>
        <p:sp>
          <p:nvSpPr>
            <p:cNvPr id="12076" name="Google Shape;12076;p96"/>
            <p:cNvSpPr/>
            <p:nvPr/>
          </p:nvSpPr>
          <p:spPr>
            <a:xfrm>
              <a:off x="2672970" y="3644928"/>
              <a:ext cx="51811" cy="56800"/>
            </a:xfrm>
            <a:custGeom>
              <a:avLst/>
              <a:gdLst/>
              <a:ahLst/>
              <a:cxnLst/>
              <a:rect l="l" t="t" r="r" b="b"/>
              <a:pathLst>
                <a:path w="1973" h="2163" extrusionOk="0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96"/>
            <p:cNvSpPr/>
            <p:nvPr/>
          </p:nvSpPr>
          <p:spPr>
            <a:xfrm>
              <a:off x="2672970" y="3644928"/>
              <a:ext cx="51811" cy="15336"/>
            </a:xfrm>
            <a:custGeom>
              <a:avLst/>
              <a:gdLst/>
              <a:ahLst/>
              <a:cxnLst/>
              <a:rect l="l" t="t" r="r" b="b"/>
              <a:pathLst>
                <a:path w="1973" h="584" extrusionOk="0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96"/>
            <p:cNvSpPr/>
            <p:nvPr/>
          </p:nvSpPr>
          <p:spPr>
            <a:xfrm>
              <a:off x="2667955" y="3629330"/>
              <a:ext cx="56564" cy="20640"/>
            </a:xfrm>
            <a:custGeom>
              <a:avLst/>
              <a:gdLst/>
              <a:ahLst/>
              <a:cxnLst/>
              <a:rect l="l" t="t" r="r" b="b"/>
              <a:pathLst>
                <a:path w="2154" h="786" extrusionOk="0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96"/>
            <p:cNvSpPr/>
            <p:nvPr/>
          </p:nvSpPr>
          <p:spPr>
            <a:xfrm>
              <a:off x="2672970" y="3639650"/>
              <a:ext cx="51548" cy="10320"/>
            </a:xfrm>
            <a:custGeom>
              <a:avLst/>
              <a:gdLst/>
              <a:ahLst/>
              <a:cxnLst/>
              <a:rect l="l" t="t" r="r" b="b"/>
              <a:pathLst>
                <a:path w="1963" h="393" extrusionOk="0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96"/>
            <p:cNvSpPr/>
            <p:nvPr/>
          </p:nvSpPr>
          <p:spPr>
            <a:xfrm>
              <a:off x="2719477" y="3469249"/>
              <a:ext cx="41228" cy="232243"/>
            </a:xfrm>
            <a:custGeom>
              <a:avLst/>
              <a:gdLst/>
              <a:ahLst/>
              <a:cxnLst/>
              <a:rect l="l" t="t" r="r" b="b"/>
              <a:pathLst>
                <a:path w="1570" h="8844" extrusionOk="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96"/>
            <p:cNvSpPr/>
            <p:nvPr/>
          </p:nvSpPr>
          <p:spPr>
            <a:xfrm>
              <a:off x="2781293" y="3526286"/>
              <a:ext cx="31197" cy="82456"/>
            </a:xfrm>
            <a:custGeom>
              <a:avLst/>
              <a:gdLst/>
              <a:ahLst/>
              <a:cxnLst/>
              <a:rect l="l" t="t" r="r" b="b"/>
              <a:pathLst>
                <a:path w="1188" h="3140" extrusionOk="0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96"/>
            <p:cNvSpPr/>
            <p:nvPr/>
          </p:nvSpPr>
          <p:spPr>
            <a:xfrm>
              <a:off x="2724230" y="3469249"/>
              <a:ext cx="31696" cy="15598"/>
            </a:xfrm>
            <a:custGeom>
              <a:avLst/>
              <a:gdLst/>
              <a:ahLst/>
              <a:cxnLst/>
              <a:rect l="l" t="t" r="r" b="b"/>
              <a:pathLst>
                <a:path w="1207" h="594" extrusionOk="0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96"/>
            <p:cNvSpPr/>
            <p:nvPr/>
          </p:nvSpPr>
          <p:spPr>
            <a:xfrm>
              <a:off x="2785573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96"/>
            <p:cNvSpPr/>
            <p:nvPr/>
          </p:nvSpPr>
          <p:spPr>
            <a:xfrm>
              <a:off x="2833051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96"/>
            <p:cNvSpPr/>
            <p:nvPr/>
          </p:nvSpPr>
          <p:spPr>
            <a:xfrm>
              <a:off x="2837069" y="3526286"/>
              <a:ext cx="22662" cy="15362"/>
            </a:xfrm>
            <a:custGeom>
              <a:avLst/>
              <a:gdLst/>
              <a:ahLst/>
              <a:cxnLst/>
              <a:rect l="l" t="t" r="r" b="b"/>
              <a:pathLst>
                <a:path w="863" h="585" extrusionOk="0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96"/>
            <p:cNvSpPr/>
            <p:nvPr/>
          </p:nvSpPr>
          <p:spPr>
            <a:xfrm>
              <a:off x="2884836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96"/>
            <p:cNvSpPr/>
            <p:nvPr/>
          </p:nvSpPr>
          <p:spPr>
            <a:xfrm>
              <a:off x="2888854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96"/>
            <p:cNvSpPr/>
            <p:nvPr/>
          </p:nvSpPr>
          <p:spPr>
            <a:xfrm>
              <a:off x="2740065" y="3624052"/>
              <a:ext cx="216908" cy="77441"/>
            </a:xfrm>
            <a:custGeom>
              <a:avLst/>
              <a:gdLst/>
              <a:ahLst/>
              <a:cxnLst/>
              <a:rect l="l" t="t" r="r" b="b"/>
              <a:pathLst>
                <a:path w="8260" h="2949" extrusionOk="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96"/>
            <p:cNvSpPr/>
            <p:nvPr/>
          </p:nvSpPr>
          <p:spPr>
            <a:xfrm>
              <a:off x="2740065" y="3624052"/>
              <a:ext cx="216908" cy="15625"/>
            </a:xfrm>
            <a:custGeom>
              <a:avLst/>
              <a:gdLst/>
              <a:ahLst/>
              <a:cxnLst/>
              <a:rect l="l" t="t" r="r" b="b"/>
              <a:pathLst>
                <a:path w="8260" h="595" extrusionOk="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96"/>
            <p:cNvSpPr/>
            <p:nvPr/>
          </p:nvSpPr>
          <p:spPr>
            <a:xfrm>
              <a:off x="2770973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96"/>
            <p:cNvSpPr/>
            <p:nvPr/>
          </p:nvSpPr>
          <p:spPr>
            <a:xfrm>
              <a:off x="279184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96"/>
            <p:cNvSpPr/>
            <p:nvPr/>
          </p:nvSpPr>
          <p:spPr>
            <a:xfrm>
              <a:off x="281246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96"/>
            <p:cNvSpPr/>
            <p:nvPr/>
          </p:nvSpPr>
          <p:spPr>
            <a:xfrm>
              <a:off x="2833051" y="3644850"/>
              <a:ext cx="10346" cy="20693"/>
            </a:xfrm>
            <a:custGeom>
              <a:avLst/>
              <a:gdLst/>
              <a:ahLst/>
              <a:cxnLst/>
              <a:rect l="l" t="t" r="r" b="b"/>
              <a:pathLst>
                <a:path w="394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96"/>
            <p:cNvSpPr/>
            <p:nvPr/>
          </p:nvSpPr>
          <p:spPr>
            <a:xfrm>
              <a:off x="2853665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96"/>
            <p:cNvSpPr/>
            <p:nvPr/>
          </p:nvSpPr>
          <p:spPr>
            <a:xfrm>
              <a:off x="287427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96"/>
            <p:cNvSpPr/>
            <p:nvPr/>
          </p:nvSpPr>
          <p:spPr>
            <a:xfrm>
              <a:off x="289489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96"/>
            <p:cNvSpPr/>
            <p:nvPr/>
          </p:nvSpPr>
          <p:spPr>
            <a:xfrm>
              <a:off x="2915481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96"/>
            <p:cNvSpPr/>
            <p:nvPr/>
          </p:nvSpPr>
          <p:spPr>
            <a:xfrm>
              <a:off x="2650597" y="3696451"/>
              <a:ext cx="333791" cy="10320"/>
            </a:xfrm>
            <a:custGeom>
              <a:avLst/>
              <a:gdLst/>
              <a:ahLst/>
              <a:cxnLst/>
              <a:rect l="l" t="t" r="r" b="b"/>
              <a:pathLst>
                <a:path w="12711" h="393" extrusionOk="0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96"/>
            <p:cNvSpPr/>
            <p:nvPr/>
          </p:nvSpPr>
          <p:spPr>
            <a:xfrm>
              <a:off x="2735049" y="3608742"/>
              <a:ext cx="226965" cy="20614"/>
            </a:xfrm>
            <a:custGeom>
              <a:avLst/>
              <a:gdLst/>
              <a:ahLst/>
              <a:cxnLst/>
              <a:rect l="l" t="t" r="r" b="b"/>
              <a:pathLst>
                <a:path w="8643" h="785" extrusionOk="0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96"/>
            <p:cNvSpPr/>
            <p:nvPr/>
          </p:nvSpPr>
          <p:spPr>
            <a:xfrm>
              <a:off x="2740065" y="3619036"/>
              <a:ext cx="216908" cy="10320"/>
            </a:xfrm>
            <a:custGeom>
              <a:avLst/>
              <a:gdLst/>
              <a:ahLst/>
              <a:cxnLst/>
              <a:rect l="l" t="t" r="r" b="b"/>
              <a:pathLst>
                <a:path w="8260" h="393" extrusionOk="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96"/>
            <p:cNvSpPr/>
            <p:nvPr/>
          </p:nvSpPr>
          <p:spPr>
            <a:xfrm>
              <a:off x="2770973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96"/>
            <p:cNvSpPr/>
            <p:nvPr/>
          </p:nvSpPr>
          <p:spPr>
            <a:xfrm>
              <a:off x="279184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96"/>
            <p:cNvSpPr/>
            <p:nvPr/>
          </p:nvSpPr>
          <p:spPr>
            <a:xfrm>
              <a:off x="281246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96"/>
            <p:cNvSpPr/>
            <p:nvPr/>
          </p:nvSpPr>
          <p:spPr>
            <a:xfrm>
              <a:off x="2833051" y="3644928"/>
              <a:ext cx="10346" cy="10320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96"/>
            <p:cNvSpPr/>
            <p:nvPr/>
          </p:nvSpPr>
          <p:spPr>
            <a:xfrm>
              <a:off x="2853665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96"/>
            <p:cNvSpPr/>
            <p:nvPr/>
          </p:nvSpPr>
          <p:spPr>
            <a:xfrm>
              <a:off x="287427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96"/>
            <p:cNvSpPr/>
            <p:nvPr/>
          </p:nvSpPr>
          <p:spPr>
            <a:xfrm>
              <a:off x="289489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96"/>
            <p:cNvSpPr/>
            <p:nvPr/>
          </p:nvSpPr>
          <p:spPr>
            <a:xfrm>
              <a:off x="2915481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96"/>
            <p:cNvSpPr/>
            <p:nvPr/>
          </p:nvSpPr>
          <p:spPr>
            <a:xfrm>
              <a:off x="2732081" y="3381777"/>
              <a:ext cx="260027" cy="113391"/>
            </a:xfrm>
            <a:custGeom>
              <a:avLst/>
              <a:gdLst/>
              <a:ahLst/>
              <a:cxnLst/>
              <a:rect l="l" t="t" r="r" b="b"/>
              <a:pathLst>
                <a:path w="9902" h="4318" extrusionOk="0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96"/>
            <p:cNvSpPr/>
            <p:nvPr/>
          </p:nvSpPr>
          <p:spPr>
            <a:xfrm>
              <a:off x="2731845" y="3397612"/>
              <a:ext cx="241487" cy="97320"/>
            </a:xfrm>
            <a:custGeom>
              <a:avLst/>
              <a:gdLst/>
              <a:ahLst/>
              <a:cxnLst/>
              <a:rect l="l" t="t" r="r" b="b"/>
              <a:pathLst>
                <a:path w="9196" h="3706" extrusionOk="0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1" name="Google Shape;12111;p96"/>
          <p:cNvGrpSpPr/>
          <p:nvPr/>
        </p:nvGrpSpPr>
        <p:grpSpPr>
          <a:xfrm>
            <a:off x="1281227" y="2280562"/>
            <a:ext cx="402645" cy="323917"/>
            <a:chOff x="1295502" y="2437362"/>
            <a:chExt cx="402645" cy="323917"/>
          </a:xfrm>
        </p:grpSpPr>
        <p:sp>
          <p:nvSpPr>
            <p:cNvPr id="12112" name="Google Shape;12112;p96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96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96"/>
            <p:cNvSpPr/>
            <p:nvPr/>
          </p:nvSpPr>
          <p:spPr>
            <a:xfrm>
              <a:off x="1324651" y="2467771"/>
              <a:ext cx="344347" cy="217905"/>
            </a:xfrm>
            <a:custGeom>
              <a:avLst/>
              <a:gdLst/>
              <a:ahLst/>
              <a:cxnLst/>
              <a:rect l="l" t="t" r="r" b="b"/>
              <a:pathLst>
                <a:path w="13113" h="8298" extrusionOk="0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96"/>
            <p:cNvSpPr/>
            <p:nvPr/>
          </p:nvSpPr>
          <p:spPr>
            <a:xfrm>
              <a:off x="1600617" y="2467771"/>
              <a:ext cx="68381" cy="217905"/>
            </a:xfrm>
            <a:custGeom>
              <a:avLst/>
              <a:gdLst/>
              <a:ahLst/>
              <a:cxnLst/>
              <a:rect l="l" t="t" r="r" b="b"/>
              <a:pathLst>
                <a:path w="2604" h="8298" extrusionOk="0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96"/>
            <p:cNvSpPr/>
            <p:nvPr/>
          </p:nvSpPr>
          <p:spPr>
            <a:xfrm>
              <a:off x="1557445" y="2680871"/>
              <a:ext cx="66044" cy="80408"/>
            </a:xfrm>
            <a:custGeom>
              <a:avLst/>
              <a:gdLst/>
              <a:ahLst/>
              <a:cxnLst/>
              <a:rect l="l" t="t" r="r" b="b"/>
              <a:pathLst>
                <a:path w="2515" h="3062" extrusionOk="0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96"/>
            <p:cNvSpPr/>
            <p:nvPr/>
          </p:nvSpPr>
          <p:spPr>
            <a:xfrm>
              <a:off x="1607129" y="2680871"/>
              <a:ext cx="66070" cy="80408"/>
            </a:xfrm>
            <a:custGeom>
              <a:avLst/>
              <a:gdLst/>
              <a:ahLst/>
              <a:cxnLst/>
              <a:rect l="l" t="t" r="r" b="b"/>
              <a:pathLst>
                <a:path w="2516" h="3062" extrusionOk="0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96"/>
            <p:cNvSpPr/>
            <p:nvPr/>
          </p:nvSpPr>
          <p:spPr>
            <a:xfrm>
              <a:off x="1556631" y="2604927"/>
              <a:ext cx="117146" cy="115229"/>
            </a:xfrm>
            <a:custGeom>
              <a:avLst/>
              <a:gdLst/>
              <a:ahLst/>
              <a:cxnLst/>
              <a:rect l="l" t="t" r="r" b="b"/>
              <a:pathLst>
                <a:path w="4461" h="4388" extrusionOk="0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96"/>
            <p:cNvSpPr/>
            <p:nvPr/>
          </p:nvSpPr>
          <p:spPr>
            <a:xfrm>
              <a:off x="1595076" y="2714300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96"/>
            <p:cNvSpPr/>
            <p:nvPr/>
          </p:nvSpPr>
          <p:spPr>
            <a:xfrm>
              <a:off x="1595076" y="2610757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96"/>
            <p:cNvSpPr/>
            <p:nvPr/>
          </p:nvSpPr>
          <p:spPr>
            <a:xfrm>
              <a:off x="1598857" y="2604927"/>
              <a:ext cx="74920" cy="115176"/>
            </a:xfrm>
            <a:custGeom>
              <a:avLst/>
              <a:gdLst/>
              <a:ahLst/>
              <a:cxnLst/>
              <a:rect l="l" t="t" r="r" b="b"/>
              <a:pathLst>
                <a:path w="2853" h="4386" extrusionOk="0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96"/>
            <p:cNvSpPr/>
            <p:nvPr/>
          </p:nvSpPr>
          <p:spPr>
            <a:xfrm>
              <a:off x="1583023" y="2630872"/>
              <a:ext cx="63602" cy="63339"/>
            </a:xfrm>
            <a:custGeom>
              <a:avLst/>
              <a:gdLst/>
              <a:ahLst/>
              <a:cxnLst/>
              <a:rect l="l" t="t" r="r" b="b"/>
              <a:pathLst>
                <a:path w="2422" h="2412" extrusionOk="0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96"/>
            <p:cNvSpPr/>
            <p:nvPr/>
          </p:nvSpPr>
          <p:spPr>
            <a:xfrm>
              <a:off x="1595076" y="2630872"/>
              <a:ext cx="56827" cy="63287"/>
            </a:xfrm>
            <a:custGeom>
              <a:avLst/>
              <a:gdLst/>
              <a:ahLst/>
              <a:cxnLst/>
              <a:rect l="l" t="t" r="r" b="b"/>
              <a:pathLst>
                <a:path w="2164" h="2410" extrusionOk="0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96"/>
            <p:cNvSpPr/>
            <p:nvPr/>
          </p:nvSpPr>
          <p:spPr>
            <a:xfrm>
              <a:off x="1370054" y="2536074"/>
              <a:ext cx="253304" cy="12158"/>
            </a:xfrm>
            <a:custGeom>
              <a:avLst/>
              <a:gdLst/>
              <a:ahLst/>
              <a:cxnLst/>
              <a:rect l="l" t="t" r="r" b="b"/>
              <a:pathLst>
                <a:path w="9646" h="463" extrusionOk="0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96"/>
            <p:cNvSpPr/>
            <p:nvPr/>
          </p:nvSpPr>
          <p:spPr>
            <a:xfrm>
              <a:off x="1370054" y="2503170"/>
              <a:ext cx="253304" cy="12132"/>
            </a:xfrm>
            <a:custGeom>
              <a:avLst/>
              <a:gdLst/>
              <a:ahLst/>
              <a:cxnLst/>
              <a:rect l="l" t="t" r="r" b="b"/>
              <a:pathLst>
                <a:path w="9646" h="462" extrusionOk="0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96"/>
            <p:cNvSpPr/>
            <p:nvPr/>
          </p:nvSpPr>
          <p:spPr>
            <a:xfrm>
              <a:off x="1370133" y="2569266"/>
              <a:ext cx="253146" cy="12132"/>
            </a:xfrm>
            <a:custGeom>
              <a:avLst/>
              <a:gdLst/>
              <a:ahLst/>
              <a:cxnLst/>
              <a:rect l="l" t="t" r="r" b="b"/>
              <a:pathLst>
                <a:path w="9640" h="462" extrusionOk="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96"/>
            <p:cNvSpPr/>
            <p:nvPr/>
          </p:nvSpPr>
          <p:spPr>
            <a:xfrm>
              <a:off x="1447521" y="2612228"/>
              <a:ext cx="98344" cy="12158"/>
            </a:xfrm>
            <a:custGeom>
              <a:avLst/>
              <a:gdLst/>
              <a:ahLst/>
              <a:cxnLst/>
              <a:rect l="l" t="t" r="r" b="b"/>
              <a:pathLst>
                <a:path w="3745" h="463" extrusionOk="0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96"/>
          <p:cNvGrpSpPr/>
          <p:nvPr/>
        </p:nvGrpSpPr>
        <p:grpSpPr>
          <a:xfrm>
            <a:off x="868315" y="2281560"/>
            <a:ext cx="337310" cy="337047"/>
            <a:chOff x="882590" y="2438360"/>
            <a:chExt cx="337310" cy="337047"/>
          </a:xfrm>
        </p:grpSpPr>
        <p:sp>
          <p:nvSpPr>
            <p:cNvPr id="12129" name="Google Shape;12129;p96"/>
            <p:cNvSpPr/>
            <p:nvPr/>
          </p:nvSpPr>
          <p:spPr>
            <a:xfrm>
              <a:off x="992934" y="2438360"/>
              <a:ext cx="114625" cy="337047"/>
            </a:xfrm>
            <a:custGeom>
              <a:avLst/>
              <a:gdLst/>
              <a:ahLst/>
              <a:cxnLst/>
              <a:rect l="l" t="t" r="r" b="b"/>
              <a:pathLst>
                <a:path w="4365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96"/>
            <p:cNvSpPr/>
            <p:nvPr/>
          </p:nvSpPr>
          <p:spPr>
            <a:xfrm>
              <a:off x="1081640" y="2438360"/>
              <a:ext cx="25919" cy="337047"/>
            </a:xfrm>
            <a:custGeom>
              <a:avLst/>
              <a:gdLst/>
              <a:ahLst/>
              <a:cxnLst/>
              <a:rect l="l" t="t" r="r" b="b"/>
              <a:pathLst>
                <a:path w="987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96"/>
            <p:cNvSpPr/>
            <p:nvPr/>
          </p:nvSpPr>
          <p:spPr>
            <a:xfrm>
              <a:off x="882590" y="2438360"/>
              <a:ext cx="112367" cy="337047"/>
            </a:xfrm>
            <a:custGeom>
              <a:avLst/>
              <a:gdLst/>
              <a:ahLst/>
              <a:cxnLst/>
              <a:rect l="l" t="t" r="r" b="b"/>
              <a:pathLst>
                <a:path w="4279" h="12835" extrusionOk="0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96"/>
            <p:cNvSpPr/>
            <p:nvPr/>
          </p:nvSpPr>
          <p:spPr>
            <a:xfrm>
              <a:off x="969799" y="2438360"/>
              <a:ext cx="25157" cy="337047"/>
            </a:xfrm>
            <a:custGeom>
              <a:avLst/>
              <a:gdLst/>
              <a:ahLst/>
              <a:cxnLst/>
              <a:rect l="l" t="t" r="r" b="b"/>
              <a:pathLst>
                <a:path w="958" h="12835" extrusionOk="0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96"/>
            <p:cNvSpPr/>
            <p:nvPr/>
          </p:nvSpPr>
          <p:spPr>
            <a:xfrm>
              <a:off x="1106010" y="2438360"/>
              <a:ext cx="113890" cy="337047"/>
            </a:xfrm>
            <a:custGeom>
              <a:avLst/>
              <a:gdLst/>
              <a:ahLst/>
              <a:cxnLst/>
              <a:rect l="l" t="t" r="r" b="b"/>
              <a:pathLst>
                <a:path w="4337" h="12835" extrusionOk="0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96"/>
            <p:cNvSpPr/>
            <p:nvPr/>
          </p:nvSpPr>
          <p:spPr>
            <a:xfrm>
              <a:off x="1167852" y="2438360"/>
              <a:ext cx="52047" cy="337047"/>
            </a:xfrm>
            <a:custGeom>
              <a:avLst/>
              <a:gdLst/>
              <a:ahLst/>
              <a:cxnLst/>
              <a:rect l="l" t="t" r="r" b="b"/>
              <a:pathLst>
                <a:path w="1982" h="12835" extrusionOk="0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96"/>
            <p:cNvSpPr/>
            <p:nvPr/>
          </p:nvSpPr>
          <p:spPr>
            <a:xfrm>
              <a:off x="922058" y="2707525"/>
              <a:ext cx="33193" cy="33193"/>
            </a:xfrm>
            <a:custGeom>
              <a:avLst/>
              <a:gdLst/>
              <a:ahLst/>
              <a:cxnLst/>
              <a:rect l="l" t="t" r="r" b="b"/>
              <a:pathLst>
                <a:path w="1264" h="1264" extrusionOk="0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96"/>
            <p:cNvSpPr/>
            <p:nvPr/>
          </p:nvSpPr>
          <p:spPr>
            <a:xfrm>
              <a:off x="1034635" y="2707525"/>
              <a:ext cx="33219" cy="33193"/>
            </a:xfrm>
            <a:custGeom>
              <a:avLst/>
              <a:gdLst/>
              <a:ahLst/>
              <a:cxnLst/>
              <a:rect l="l" t="t" r="r" b="b"/>
              <a:pathLst>
                <a:path w="1265" h="1264" extrusionOk="0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96"/>
            <p:cNvSpPr/>
            <p:nvPr/>
          </p:nvSpPr>
          <p:spPr>
            <a:xfrm>
              <a:off x="1145715" y="2707525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96"/>
            <p:cNvSpPr/>
            <p:nvPr/>
          </p:nvSpPr>
          <p:spPr>
            <a:xfrm>
              <a:off x="907484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96"/>
            <p:cNvSpPr/>
            <p:nvPr/>
          </p:nvSpPr>
          <p:spPr>
            <a:xfrm>
              <a:off x="907484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96"/>
            <p:cNvSpPr/>
            <p:nvPr/>
          </p:nvSpPr>
          <p:spPr>
            <a:xfrm>
              <a:off x="1020061" y="2475045"/>
              <a:ext cx="62367" cy="123422"/>
            </a:xfrm>
            <a:custGeom>
              <a:avLst/>
              <a:gdLst/>
              <a:ahLst/>
              <a:cxnLst/>
              <a:rect l="l" t="t" r="r" b="b"/>
              <a:pathLst>
                <a:path w="2375" h="4700" extrusionOk="0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96"/>
            <p:cNvSpPr/>
            <p:nvPr/>
          </p:nvSpPr>
          <p:spPr>
            <a:xfrm>
              <a:off x="1020061" y="2598441"/>
              <a:ext cx="62367" cy="41990"/>
            </a:xfrm>
            <a:custGeom>
              <a:avLst/>
              <a:gdLst/>
              <a:ahLst/>
              <a:cxnLst/>
              <a:rect l="l" t="t" r="r" b="b"/>
              <a:pathLst>
                <a:path w="2375" h="1599" extrusionOk="0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96"/>
            <p:cNvSpPr/>
            <p:nvPr/>
          </p:nvSpPr>
          <p:spPr>
            <a:xfrm>
              <a:off x="1131403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96"/>
            <p:cNvSpPr/>
            <p:nvPr/>
          </p:nvSpPr>
          <p:spPr>
            <a:xfrm>
              <a:off x="1131403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96"/>
            <p:cNvSpPr/>
            <p:nvPr/>
          </p:nvSpPr>
          <p:spPr>
            <a:xfrm>
              <a:off x="921560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96"/>
            <p:cNvSpPr/>
            <p:nvPr/>
          </p:nvSpPr>
          <p:spPr>
            <a:xfrm>
              <a:off x="921560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96"/>
            <p:cNvSpPr/>
            <p:nvPr/>
          </p:nvSpPr>
          <p:spPr>
            <a:xfrm>
              <a:off x="921560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96"/>
            <p:cNvSpPr/>
            <p:nvPr/>
          </p:nvSpPr>
          <p:spPr>
            <a:xfrm>
              <a:off x="1145479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96"/>
            <p:cNvSpPr/>
            <p:nvPr/>
          </p:nvSpPr>
          <p:spPr>
            <a:xfrm>
              <a:off x="1145479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96"/>
            <p:cNvSpPr/>
            <p:nvPr/>
          </p:nvSpPr>
          <p:spPr>
            <a:xfrm>
              <a:off x="1145479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96"/>
            <p:cNvSpPr/>
            <p:nvPr/>
          </p:nvSpPr>
          <p:spPr>
            <a:xfrm>
              <a:off x="1034399" y="2501437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96"/>
            <p:cNvSpPr/>
            <p:nvPr/>
          </p:nvSpPr>
          <p:spPr>
            <a:xfrm>
              <a:off x="1034399" y="2531583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96"/>
            <p:cNvSpPr/>
            <p:nvPr/>
          </p:nvSpPr>
          <p:spPr>
            <a:xfrm>
              <a:off x="1034399" y="2561756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3" name="Google Shape;12153;p96"/>
          <p:cNvGrpSpPr/>
          <p:nvPr/>
        </p:nvGrpSpPr>
        <p:grpSpPr>
          <a:xfrm>
            <a:off x="856498" y="3201185"/>
            <a:ext cx="342824" cy="351228"/>
            <a:chOff x="870773" y="3357985"/>
            <a:chExt cx="342824" cy="351228"/>
          </a:xfrm>
        </p:grpSpPr>
        <p:sp>
          <p:nvSpPr>
            <p:cNvPr id="12154" name="Google Shape;12154;p96"/>
            <p:cNvSpPr/>
            <p:nvPr/>
          </p:nvSpPr>
          <p:spPr>
            <a:xfrm>
              <a:off x="870773" y="3357985"/>
              <a:ext cx="342824" cy="351228"/>
            </a:xfrm>
            <a:custGeom>
              <a:avLst/>
              <a:gdLst/>
              <a:ahLst/>
              <a:cxnLst/>
              <a:rect l="l" t="t" r="r" b="b"/>
              <a:pathLst>
                <a:path w="13055" h="13375" extrusionOk="0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96"/>
            <p:cNvSpPr/>
            <p:nvPr/>
          </p:nvSpPr>
          <p:spPr>
            <a:xfrm>
              <a:off x="1024577" y="3357985"/>
              <a:ext cx="50288" cy="49238"/>
            </a:xfrm>
            <a:custGeom>
              <a:avLst/>
              <a:gdLst/>
              <a:ahLst/>
              <a:cxnLst/>
              <a:rect l="l" t="t" r="r" b="b"/>
              <a:pathLst>
                <a:path w="1915" h="1875" extrusionOk="0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96"/>
            <p:cNvSpPr/>
            <p:nvPr/>
          </p:nvSpPr>
          <p:spPr>
            <a:xfrm>
              <a:off x="1111787" y="3388552"/>
              <a:ext cx="101810" cy="289832"/>
            </a:xfrm>
            <a:custGeom>
              <a:avLst/>
              <a:gdLst/>
              <a:ahLst/>
              <a:cxnLst/>
              <a:rect l="l" t="t" r="r" b="b"/>
              <a:pathLst>
                <a:path w="3877" h="11037" extrusionOk="0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96"/>
            <p:cNvSpPr/>
            <p:nvPr/>
          </p:nvSpPr>
          <p:spPr>
            <a:xfrm>
              <a:off x="1024840" y="3660133"/>
              <a:ext cx="50025" cy="49080"/>
            </a:xfrm>
            <a:custGeom>
              <a:avLst/>
              <a:gdLst/>
              <a:ahLst/>
              <a:cxnLst/>
              <a:rect l="l" t="t" r="r" b="b"/>
              <a:pathLst>
                <a:path w="1905" h="1869" extrusionOk="0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96"/>
            <p:cNvSpPr/>
            <p:nvPr/>
          </p:nvSpPr>
          <p:spPr>
            <a:xfrm>
              <a:off x="939390" y="3431067"/>
              <a:ext cx="211892" cy="205222"/>
            </a:xfrm>
            <a:custGeom>
              <a:avLst/>
              <a:gdLst/>
              <a:ahLst/>
              <a:cxnLst/>
              <a:rect l="l" t="t" r="r" b="b"/>
              <a:pathLst>
                <a:path w="8069" h="7815" extrusionOk="0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96"/>
            <p:cNvSpPr/>
            <p:nvPr/>
          </p:nvSpPr>
          <p:spPr>
            <a:xfrm>
              <a:off x="970561" y="3470641"/>
              <a:ext cx="60345" cy="51653"/>
            </a:xfrm>
            <a:custGeom>
              <a:avLst/>
              <a:gdLst/>
              <a:ahLst/>
              <a:cxnLst/>
              <a:rect l="l" t="t" r="r" b="b"/>
              <a:pathLst>
                <a:path w="2298" h="1967" extrusionOk="0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96"/>
            <p:cNvSpPr/>
            <p:nvPr/>
          </p:nvSpPr>
          <p:spPr>
            <a:xfrm>
              <a:off x="1053332" y="3545140"/>
              <a:ext cx="60188" cy="51417"/>
            </a:xfrm>
            <a:custGeom>
              <a:avLst/>
              <a:gdLst/>
              <a:ahLst/>
              <a:cxnLst/>
              <a:rect l="l" t="t" r="r" b="b"/>
              <a:pathLst>
                <a:path w="2292" h="1958" extrusionOk="0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96"/>
            <p:cNvSpPr/>
            <p:nvPr/>
          </p:nvSpPr>
          <p:spPr>
            <a:xfrm>
              <a:off x="992330" y="3479595"/>
              <a:ext cx="106090" cy="101836"/>
            </a:xfrm>
            <a:custGeom>
              <a:avLst/>
              <a:gdLst/>
              <a:ahLst/>
              <a:cxnLst/>
              <a:rect l="l" t="t" r="r" b="b"/>
              <a:pathLst>
                <a:path w="4040" h="3878" extrusionOk="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2" name="Google Shape;12162;p96"/>
          <p:cNvGrpSpPr/>
          <p:nvPr/>
        </p:nvGrpSpPr>
        <p:grpSpPr>
          <a:xfrm>
            <a:off x="2728809" y="4142790"/>
            <a:ext cx="159372" cy="308896"/>
            <a:chOff x="2743084" y="4299590"/>
            <a:chExt cx="159372" cy="308896"/>
          </a:xfrm>
        </p:grpSpPr>
        <p:sp>
          <p:nvSpPr>
            <p:cNvPr id="12163" name="Google Shape;12163;p96"/>
            <p:cNvSpPr/>
            <p:nvPr/>
          </p:nvSpPr>
          <p:spPr>
            <a:xfrm>
              <a:off x="2828534" y="4425428"/>
              <a:ext cx="9585" cy="105907"/>
            </a:xfrm>
            <a:custGeom>
              <a:avLst/>
              <a:gdLst/>
              <a:ahLst/>
              <a:cxnLst/>
              <a:rect l="l" t="t" r="r" b="b"/>
              <a:pathLst>
                <a:path w="365" h="4033" extrusionOk="0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96"/>
            <p:cNvSpPr/>
            <p:nvPr/>
          </p:nvSpPr>
          <p:spPr>
            <a:xfrm>
              <a:off x="2743084" y="4299590"/>
              <a:ext cx="158111" cy="135239"/>
            </a:xfrm>
            <a:custGeom>
              <a:avLst/>
              <a:gdLst/>
              <a:ahLst/>
              <a:cxnLst/>
              <a:rect l="l" t="t" r="r" b="b"/>
              <a:pathLst>
                <a:path w="6021" h="5150" extrusionOk="0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96"/>
            <p:cNvSpPr/>
            <p:nvPr/>
          </p:nvSpPr>
          <p:spPr>
            <a:xfrm>
              <a:off x="2762438" y="4313928"/>
              <a:ext cx="123921" cy="106406"/>
            </a:xfrm>
            <a:custGeom>
              <a:avLst/>
              <a:gdLst/>
              <a:ahLst/>
              <a:cxnLst/>
              <a:rect l="l" t="t" r="r" b="b"/>
              <a:pathLst>
                <a:path w="4719" h="4052" extrusionOk="0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96"/>
            <p:cNvSpPr/>
            <p:nvPr/>
          </p:nvSpPr>
          <p:spPr>
            <a:xfrm>
              <a:off x="2809443" y="4314348"/>
              <a:ext cx="49526" cy="105460"/>
            </a:xfrm>
            <a:custGeom>
              <a:avLst/>
              <a:gdLst/>
              <a:ahLst/>
              <a:cxnLst/>
              <a:rect l="l" t="t" r="r" b="b"/>
              <a:pathLst>
                <a:path w="1886" h="4016" extrusionOk="0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96"/>
            <p:cNvSpPr/>
            <p:nvPr/>
          </p:nvSpPr>
          <p:spPr>
            <a:xfrm>
              <a:off x="2780032" y="4521513"/>
              <a:ext cx="106589" cy="86973"/>
            </a:xfrm>
            <a:custGeom>
              <a:avLst/>
              <a:gdLst/>
              <a:ahLst/>
              <a:cxnLst/>
              <a:rect l="l" t="t" r="r" b="b"/>
              <a:pathLst>
                <a:path w="4059" h="3312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96"/>
            <p:cNvSpPr/>
            <p:nvPr/>
          </p:nvSpPr>
          <p:spPr>
            <a:xfrm>
              <a:off x="2782553" y="4545620"/>
              <a:ext cx="20614" cy="48292"/>
            </a:xfrm>
            <a:custGeom>
              <a:avLst/>
              <a:gdLst/>
              <a:ahLst/>
              <a:cxnLst/>
              <a:rect l="l" t="t" r="r" b="b"/>
              <a:pathLst>
                <a:path w="785" h="1839" extrusionOk="0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96"/>
            <p:cNvSpPr/>
            <p:nvPr/>
          </p:nvSpPr>
          <p:spPr>
            <a:xfrm>
              <a:off x="2780032" y="4521514"/>
              <a:ext cx="106826" cy="28912"/>
            </a:xfrm>
            <a:custGeom>
              <a:avLst/>
              <a:gdLst/>
              <a:ahLst/>
              <a:cxnLst/>
              <a:rect l="l" t="t" r="r" b="b"/>
              <a:pathLst>
                <a:path w="4068" h="1101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96"/>
            <p:cNvSpPr/>
            <p:nvPr/>
          </p:nvSpPr>
          <p:spPr>
            <a:xfrm>
              <a:off x="2788068" y="4589107"/>
              <a:ext cx="90518" cy="19380"/>
            </a:xfrm>
            <a:custGeom>
              <a:avLst/>
              <a:gdLst/>
              <a:ahLst/>
              <a:cxnLst/>
              <a:rect l="l" t="t" r="r" b="b"/>
              <a:pathLst>
                <a:path w="3447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96"/>
            <p:cNvSpPr/>
            <p:nvPr/>
          </p:nvSpPr>
          <p:spPr>
            <a:xfrm>
              <a:off x="2780032" y="4521514"/>
              <a:ext cx="106589" cy="28912"/>
            </a:xfrm>
            <a:custGeom>
              <a:avLst/>
              <a:gdLst/>
              <a:ahLst/>
              <a:cxnLst/>
              <a:rect l="l" t="t" r="r" b="b"/>
              <a:pathLst>
                <a:path w="4059" h="1101" extrusionOk="0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96"/>
            <p:cNvSpPr/>
            <p:nvPr/>
          </p:nvSpPr>
          <p:spPr>
            <a:xfrm>
              <a:off x="2788068" y="4589107"/>
              <a:ext cx="21139" cy="19380"/>
            </a:xfrm>
            <a:custGeom>
              <a:avLst/>
              <a:gdLst/>
              <a:ahLst/>
              <a:cxnLst/>
              <a:rect l="l" t="t" r="r" b="b"/>
              <a:pathLst>
                <a:path w="805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96"/>
            <p:cNvSpPr/>
            <p:nvPr/>
          </p:nvSpPr>
          <p:spPr>
            <a:xfrm>
              <a:off x="2838093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96"/>
            <p:cNvSpPr/>
            <p:nvPr/>
          </p:nvSpPr>
          <p:spPr>
            <a:xfrm>
              <a:off x="2838093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96"/>
            <p:cNvSpPr/>
            <p:nvPr/>
          </p:nvSpPr>
          <p:spPr>
            <a:xfrm>
              <a:off x="2764197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96"/>
            <p:cNvSpPr/>
            <p:nvPr/>
          </p:nvSpPr>
          <p:spPr>
            <a:xfrm>
              <a:off x="2764197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96"/>
            <p:cNvSpPr/>
            <p:nvPr/>
          </p:nvSpPr>
          <p:spPr>
            <a:xfrm>
              <a:off x="2765694" y="4502160"/>
              <a:ext cx="135239" cy="29175"/>
            </a:xfrm>
            <a:custGeom>
              <a:avLst/>
              <a:gdLst/>
              <a:ahLst/>
              <a:cxnLst/>
              <a:rect l="l" t="t" r="r" b="b"/>
              <a:pathLst>
                <a:path w="5150" h="1111" extrusionOk="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8" name="Google Shape;12178;p96"/>
          <p:cNvGrpSpPr/>
          <p:nvPr/>
        </p:nvGrpSpPr>
        <p:grpSpPr>
          <a:xfrm>
            <a:off x="1279231" y="2782916"/>
            <a:ext cx="374730" cy="272211"/>
            <a:chOff x="1293506" y="2939716"/>
            <a:chExt cx="374730" cy="272211"/>
          </a:xfrm>
        </p:grpSpPr>
        <p:sp>
          <p:nvSpPr>
            <p:cNvPr id="12179" name="Google Shape;12179;p96"/>
            <p:cNvSpPr/>
            <p:nvPr/>
          </p:nvSpPr>
          <p:spPr>
            <a:xfrm>
              <a:off x="1311599" y="2939716"/>
              <a:ext cx="338544" cy="248078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96"/>
            <p:cNvSpPr/>
            <p:nvPr/>
          </p:nvSpPr>
          <p:spPr>
            <a:xfrm>
              <a:off x="1335706" y="2964112"/>
              <a:ext cx="290304" cy="193274"/>
            </a:xfrm>
            <a:custGeom>
              <a:avLst/>
              <a:gdLst/>
              <a:ahLst/>
              <a:cxnLst/>
              <a:rect l="l" t="t" r="r" b="b"/>
              <a:pathLst>
                <a:path w="11055" h="7360" extrusionOk="0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96"/>
            <p:cNvSpPr/>
            <p:nvPr/>
          </p:nvSpPr>
          <p:spPr>
            <a:xfrm>
              <a:off x="1335706" y="3121173"/>
              <a:ext cx="169430" cy="36213"/>
            </a:xfrm>
            <a:custGeom>
              <a:avLst/>
              <a:gdLst/>
              <a:ahLst/>
              <a:cxnLst/>
              <a:rect l="l" t="t" r="r" b="b"/>
              <a:pathLst>
                <a:path w="6452" h="1379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96"/>
            <p:cNvSpPr/>
            <p:nvPr/>
          </p:nvSpPr>
          <p:spPr>
            <a:xfrm>
              <a:off x="1505109" y="2964112"/>
              <a:ext cx="120901" cy="96532"/>
            </a:xfrm>
            <a:custGeom>
              <a:avLst/>
              <a:gdLst/>
              <a:ahLst/>
              <a:cxnLst/>
              <a:rect l="l" t="t" r="r" b="b"/>
              <a:pathLst>
                <a:path w="4604" h="3676" extrusionOk="0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96"/>
            <p:cNvSpPr/>
            <p:nvPr/>
          </p:nvSpPr>
          <p:spPr>
            <a:xfrm>
              <a:off x="1505109" y="3060617"/>
              <a:ext cx="120901" cy="96768"/>
            </a:xfrm>
            <a:custGeom>
              <a:avLst/>
              <a:gdLst/>
              <a:ahLst/>
              <a:cxnLst/>
              <a:rect l="l" t="t" r="r" b="b"/>
              <a:pathLst>
                <a:path w="4604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96"/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96"/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96"/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96"/>
            <p:cNvSpPr/>
            <p:nvPr/>
          </p:nvSpPr>
          <p:spPr>
            <a:xfrm>
              <a:off x="1535256" y="3036484"/>
              <a:ext cx="60345" cy="24159"/>
            </a:xfrm>
            <a:custGeom>
              <a:avLst/>
              <a:gdLst/>
              <a:ahLst/>
              <a:cxnLst/>
              <a:rect l="l" t="t" r="r" b="b"/>
              <a:pathLst>
                <a:path w="2298" h="920" extrusionOk="0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96"/>
            <p:cNvSpPr/>
            <p:nvPr/>
          </p:nvSpPr>
          <p:spPr>
            <a:xfrm>
              <a:off x="1553349" y="3018391"/>
              <a:ext cx="24422" cy="30435"/>
            </a:xfrm>
            <a:custGeom>
              <a:avLst/>
              <a:gdLst/>
              <a:ahLst/>
              <a:cxnLst/>
              <a:rect l="l" t="t" r="r" b="b"/>
              <a:pathLst>
                <a:path w="930" h="1159" extrusionOk="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96"/>
            <p:cNvSpPr/>
            <p:nvPr/>
          </p:nvSpPr>
          <p:spPr>
            <a:xfrm>
              <a:off x="1547335" y="2988245"/>
              <a:ext cx="36449" cy="42226"/>
            </a:xfrm>
            <a:custGeom>
              <a:avLst/>
              <a:gdLst/>
              <a:ahLst/>
              <a:cxnLst/>
              <a:rect l="l" t="t" r="r" b="b"/>
              <a:pathLst>
                <a:path w="1388" h="1608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96"/>
            <p:cNvSpPr/>
            <p:nvPr/>
          </p:nvSpPr>
          <p:spPr>
            <a:xfrm>
              <a:off x="1547335" y="2988245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96"/>
            <p:cNvSpPr/>
            <p:nvPr/>
          </p:nvSpPr>
          <p:spPr>
            <a:xfrm>
              <a:off x="1547335" y="2988245"/>
              <a:ext cx="36449" cy="17857"/>
            </a:xfrm>
            <a:custGeom>
              <a:avLst/>
              <a:gdLst/>
              <a:ahLst/>
              <a:cxnLst/>
              <a:rect l="l" t="t" r="r" b="b"/>
              <a:pathLst>
                <a:path w="1388" h="680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96"/>
            <p:cNvSpPr/>
            <p:nvPr/>
          </p:nvSpPr>
          <p:spPr>
            <a:xfrm>
              <a:off x="1547335" y="2988245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96"/>
            <p:cNvSpPr/>
            <p:nvPr/>
          </p:nvSpPr>
          <p:spPr>
            <a:xfrm>
              <a:off x="1535256" y="3133252"/>
              <a:ext cx="60345" cy="24133"/>
            </a:xfrm>
            <a:custGeom>
              <a:avLst/>
              <a:gdLst/>
              <a:ahLst/>
              <a:cxnLst/>
              <a:rect l="l" t="t" r="r" b="b"/>
              <a:pathLst>
                <a:path w="2298" h="919" extrusionOk="0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96"/>
            <p:cNvSpPr/>
            <p:nvPr/>
          </p:nvSpPr>
          <p:spPr>
            <a:xfrm>
              <a:off x="1553349" y="3115159"/>
              <a:ext cx="24422" cy="30173"/>
            </a:xfrm>
            <a:custGeom>
              <a:avLst/>
              <a:gdLst/>
              <a:ahLst/>
              <a:cxnLst/>
              <a:rect l="l" t="t" r="r" b="b"/>
              <a:pathLst>
                <a:path w="930" h="1149" extrusionOk="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96"/>
            <p:cNvSpPr/>
            <p:nvPr/>
          </p:nvSpPr>
          <p:spPr>
            <a:xfrm>
              <a:off x="1547335" y="3084986"/>
              <a:ext cx="36449" cy="42252"/>
            </a:xfrm>
            <a:custGeom>
              <a:avLst/>
              <a:gdLst/>
              <a:ahLst/>
              <a:cxnLst/>
              <a:rect l="l" t="t" r="r" b="b"/>
              <a:pathLst>
                <a:path w="1388" h="1609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96"/>
            <p:cNvSpPr/>
            <p:nvPr/>
          </p:nvSpPr>
          <p:spPr>
            <a:xfrm>
              <a:off x="1547335" y="3084986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96"/>
            <p:cNvSpPr/>
            <p:nvPr/>
          </p:nvSpPr>
          <p:spPr>
            <a:xfrm>
              <a:off x="1547335" y="3084986"/>
              <a:ext cx="36449" cy="17883"/>
            </a:xfrm>
            <a:custGeom>
              <a:avLst/>
              <a:gdLst/>
              <a:ahLst/>
              <a:cxnLst/>
              <a:rect l="l" t="t" r="r" b="b"/>
              <a:pathLst>
                <a:path w="1388" h="681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96"/>
            <p:cNvSpPr/>
            <p:nvPr/>
          </p:nvSpPr>
          <p:spPr>
            <a:xfrm>
              <a:off x="1547335" y="3084986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96"/>
            <p:cNvSpPr/>
            <p:nvPr/>
          </p:nvSpPr>
          <p:spPr>
            <a:xfrm>
              <a:off x="1384234" y="3042524"/>
              <a:ext cx="72399" cy="90755"/>
            </a:xfrm>
            <a:custGeom>
              <a:avLst/>
              <a:gdLst/>
              <a:ahLst/>
              <a:cxnLst/>
              <a:rect l="l" t="t" r="r" b="b"/>
              <a:pathLst>
                <a:path w="2757" h="3456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96"/>
            <p:cNvSpPr/>
            <p:nvPr/>
          </p:nvSpPr>
          <p:spPr>
            <a:xfrm>
              <a:off x="1407081" y="3042524"/>
              <a:ext cx="26680" cy="18251"/>
            </a:xfrm>
            <a:custGeom>
              <a:avLst/>
              <a:gdLst/>
              <a:ahLst/>
              <a:cxnLst/>
              <a:rect l="l" t="t" r="r" b="b"/>
              <a:pathLst>
                <a:path w="1016" h="695" extrusionOk="0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96"/>
            <p:cNvSpPr/>
            <p:nvPr/>
          </p:nvSpPr>
          <p:spPr>
            <a:xfrm>
              <a:off x="1384234" y="3061615"/>
              <a:ext cx="72399" cy="71664"/>
            </a:xfrm>
            <a:custGeom>
              <a:avLst/>
              <a:gdLst/>
              <a:ahLst/>
              <a:cxnLst/>
              <a:rect l="l" t="t" r="r" b="b"/>
              <a:pathLst>
                <a:path w="2757" h="2729" extrusionOk="0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96"/>
            <p:cNvSpPr/>
            <p:nvPr/>
          </p:nvSpPr>
          <p:spPr>
            <a:xfrm>
              <a:off x="1396288" y="2994258"/>
              <a:ext cx="48266" cy="54568"/>
            </a:xfrm>
            <a:custGeom>
              <a:avLst/>
              <a:gdLst/>
              <a:ahLst/>
              <a:cxnLst/>
              <a:rect l="l" t="t" r="r" b="b"/>
              <a:pathLst>
                <a:path w="1838" h="2078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96"/>
            <p:cNvSpPr/>
            <p:nvPr/>
          </p:nvSpPr>
          <p:spPr>
            <a:xfrm>
              <a:off x="1396025" y="2994258"/>
              <a:ext cx="33455" cy="54384"/>
            </a:xfrm>
            <a:custGeom>
              <a:avLst/>
              <a:gdLst/>
              <a:ahLst/>
              <a:cxnLst/>
              <a:rect l="l" t="t" r="r" b="b"/>
              <a:pathLst>
                <a:path w="1274" h="2071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96"/>
            <p:cNvSpPr/>
            <p:nvPr/>
          </p:nvSpPr>
          <p:spPr>
            <a:xfrm>
              <a:off x="1396288" y="2994258"/>
              <a:ext cx="48528" cy="24159"/>
            </a:xfrm>
            <a:custGeom>
              <a:avLst/>
              <a:gdLst/>
              <a:ahLst/>
              <a:cxnLst/>
              <a:rect l="l" t="t" r="r" b="b"/>
              <a:pathLst>
                <a:path w="1848" h="920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96"/>
            <p:cNvSpPr/>
            <p:nvPr/>
          </p:nvSpPr>
          <p:spPr>
            <a:xfrm>
              <a:off x="1396025" y="2994258"/>
              <a:ext cx="33455" cy="21901"/>
            </a:xfrm>
            <a:custGeom>
              <a:avLst/>
              <a:gdLst/>
              <a:ahLst/>
              <a:cxnLst/>
              <a:rect l="l" t="t" r="r" b="b"/>
              <a:pathLst>
                <a:path w="1274" h="834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96"/>
            <p:cNvSpPr/>
            <p:nvPr/>
          </p:nvSpPr>
          <p:spPr>
            <a:xfrm>
              <a:off x="1384234" y="3072434"/>
              <a:ext cx="30173" cy="60844"/>
            </a:xfrm>
            <a:custGeom>
              <a:avLst/>
              <a:gdLst/>
              <a:ahLst/>
              <a:cxnLst/>
              <a:rect l="l" t="t" r="r" b="b"/>
              <a:pathLst>
                <a:path w="1149" h="2317" extrusionOk="0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96"/>
            <p:cNvSpPr/>
            <p:nvPr/>
          </p:nvSpPr>
          <p:spPr>
            <a:xfrm>
              <a:off x="1426434" y="3072434"/>
              <a:ext cx="30199" cy="60844"/>
            </a:xfrm>
            <a:custGeom>
              <a:avLst/>
              <a:gdLst/>
              <a:ahLst/>
              <a:cxnLst/>
              <a:rect l="l" t="t" r="r" b="b"/>
              <a:pathLst>
                <a:path w="1150" h="2317" extrusionOk="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96"/>
            <p:cNvSpPr/>
            <p:nvPr/>
          </p:nvSpPr>
          <p:spPr>
            <a:xfrm>
              <a:off x="1408341" y="3121173"/>
              <a:ext cx="24159" cy="12106"/>
            </a:xfrm>
            <a:custGeom>
              <a:avLst/>
              <a:gdLst/>
              <a:ahLst/>
              <a:cxnLst/>
              <a:rect l="l" t="t" r="r" b="b"/>
              <a:pathLst>
                <a:path w="920" h="461" extrusionOk="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9" name="Google Shape;12209;p96"/>
          <p:cNvGrpSpPr/>
          <p:nvPr/>
        </p:nvGrpSpPr>
        <p:grpSpPr>
          <a:xfrm>
            <a:off x="2185963" y="4132365"/>
            <a:ext cx="374756" cy="329300"/>
            <a:chOff x="2200238" y="4289165"/>
            <a:chExt cx="374756" cy="329300"/>
          </a:xfrm>
        </p:grpSpPr>
        <p:sp>
          <p:nvSpPr>
            <p:cNvPr id="12210" name="Google Shape;12210;p96"/>
            <p:cNvSpPr/>
            <p:nvPr/>
          </p:nvSpPr>
          <p:spPr>
            <a:xfrm>
              <a:off x="2437733" y="4289165"/>
              <a:ext cx="54568" cy="65991"/>
            </a:xfrm>
            <a:custGeom>
              <a:avLst/>
              <a:gdLst/>
              <a:ahLst/>
              <a:cxnLst/>
              <a:rect l="l" t="t" r="r" b="b"/>
              <a:pathLst>
                <a:path w="2078" h="2513" extrusionOk="0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96"/>
            <p:cNvSpPr/>
            <p:nvPr/>
          </p:nvSpPr>
          <p:spPr>
            <a:xfrm>
              <a:off x="2448552" y="4306575"/>
              <a:ext cx="40493" cy="48844"/>
            </a:xfrm>
            <a:custGeom>
              <a:avLst/>
              <a:gdLst/>
              <a:ahLst/>
              <a:cxnLst/>
              <a:rect l="l" t="t" r="r" b="b"/>
              <a:pathLst>
                <a:path w="1542" h="1860" extrusionOk="0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96"/>
            <p:cNvSpPr/>
            <p:nvPr/>
          </p:nvSpPr>
          <p:spPr>
            <a:xfrm>
              <a:off x="2282930" y="4552658"/>
              <a:ext cx="54805" cy="65808"/>
            </a:xfrm>
            <a:custGeom>
              <a:avLst/>
              <a:gdLst/>
              <a:ahLst/>
              <a:cxnLst/>
              <a:rect l="l" t="t" r="r" b="b"/>
              <a:pathLst>
                <a:path w="2087" h="2506" extrusionOk="0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96"/>
            <p:cNvSpPr/>
            <p:nvPr/>
          </p:nvSpPr>
          <p:spPr>
            <a:xfrm>
              <a:off x="2300026" y="4558960"/>
              <a:ext cx="37709" cy="54542"/>
            </a:xfrm>
            <a:custGeom>
              <a:avLst/>
              <a:gdLst/>
              <a:ahLst/>
              <a:cxnLst/>
              <a:rect l="l" t="t" r="r" b="b"/>
              <a:pathLst>
                <a:path w="1436" h="2077" extrusionOk="0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96"/>
            <p:cNvSpPr/>
            <p:nvPr/>
          </p:nvSpPr>
          <p:spPr>
            <a:xfrm>
              <a:off x="2282930" y="4289349"/>
              <a:ext cx="54805" cy="66070"/>
            </a:xfrm>
            <a:custGeom>
              <a:avLst/>
              <a:gdLst/>
              <a:ahLst/>
              <a:cxnLst/>
              <a:rect l="l" t="t" r="r" b="b"/>
              <a:pathLst>
                <a:path w="2087" h="2516" extrusionOk="0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96"/>
            <p:cNvSpPr/>
            <p:nvPr/>
          </p:nvSpPr>
          <p:spPr>
            <a:xfrm>
              <a:off x="2300026" y="4294312"/>
              <a:ext cx="37709" cy="54805"/>
            </a:xfrm>
            <a:custGeom>
              <a:avLst/>
              <a:gdLst/>
              <a:ahLst/>
              <a:cxnLst/>
              <a:rect l="l" t="t" r="r" b="b"/>
              <a:pathLst>
                <a:path w="1436" h="2087" extrusionOk="0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96"/>
            <p:cNvSpPr/>
            <p:nvPr/>
          </p:nvSpPr>
          <p:spPr>
            <a:xfrm>
              <a:off x="2437497" y="4552658"/>
              <a:ext cx="54542" cy="65808"/>
            </a:xfrm>
            <a:custGeom>
              <a:avLst/>
              <a:gdLst/>
              <a:ahLst/>
              <a:cxnLst/>
              <a:rect l="l" t="t" r="r" b="b"/>
              <a:pathLst>
                <a:path w="2077" h="2506" extrusionOk="0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96"/>
            <p:cNvSpPr/>
            <p:nvPr/>
          </p:nvSpPr>
          <p:spPr>
            <a:xfrm>
              <a:off x="2448552" y="4552658"/>
              <a:ext cx="40493" cy="48791"/>
            </a:xfrm>
            <a:custGeom>
              <a:avLst/>
              <a:gdLst/>
              <a:ahLst/>
              <a:cxnLst/>
              <a:rect l="l" t="t" r="r" b="b"/>
              <a:pathLst>
                <a:path w="1542" h="1858" extrusionOk="0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96"/>
            <p:cNvSpPr/>
            <p:nvPr/>
          </p:nvSpPr>
          <p:spPr>
            <a:xfrm>
              <a:off x="2200238" y="4437482"/>
              <a:ext cx="66385" cy="33088"/>
            </a:xfrm>
            <a:custGeom>
              <a:avLst/>
              <a:gdLst/>
              <a:ahLst/>
              <a:cxnLst/>
              <a:rect l="l" t="t" r="r" b="b"/>
              <a:pathLst>
                <a:path w="2528" h="1260" extrusionOk="0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96"/>
            <p:cNvSpPr/>
            <p:nvPr/>
          </p:nvSpPr>
          <p:spPr>
            <a:xfrm>
              <a:off x="2212317" y="4437455"/>
              <a:ext cx="54306" cy="19537"/>
            </a:xfrm>
            <a:custGeom>
              <a:avLst/>
              <a:gdLst/>
              <a:ahLst/>
              <a:cxnLst/>
              <a:rect l="l" t="t" r="r" b="b"/>
              <a:pathLst>
                <a:path w="2068" h="744" extrusionOk="0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96"/>
            <p:cNvSpPr/>
            <p:nvPr/>
          </p:nvSpPr>
          <p:spPr>
            <a:xfrm>
              <a:off x="2508346" y="4437482"/>
              <a:ext cx="66648" cy="33088"/>
            </a:xfrm>
            <a:custGeom>
              <a:avLst/>
              <a:gdLst/>
              <a:ahLst/>
              <a:cxnLst/>
              <a:rect l="l" t="t" r="r" b="b"/>
              <a:pathLst>
                <a:path w="2538" h="1260" extrusionOk="0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96"/>
            <p:cNvSpPr/>
            <p:nvPr/>
          </p:nvSpPr>
          <p:spPr>
            <a:xfrm>
              <a:off x="2508346" y="4437455"/>
              <a:ext cx="54568" cy="19537"/>
            </a:xfrm>
            <a:custGeom>
              <a:avLst/>
              <a:gdLst/>
              <a:ahLst/>
              <a:cxnLst/>
              <a:rect l="l" t="t" r="r" b="b"/>
              <a:pathLst>
                <a:path w="2078" h="744" extrusionOk="0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96"/>
            <p:cNvSpPr/>
            <p:nvPr/>
          </p:nvSpPr>
          <p:spPr>
            <a:xfrm>
              <a:off x="2250762" y="4326979"/>
              <a:ext cx="263913" cy="253960"/>
            </a:xfrm>
            <a:custGeom>
              <a:avLst/>
              <a:gdLst/>
              <a:ahLst/>
              <a:cxnLst/>
              <a:rect l="l" t="t" r="r" b="b"/>
              <a:pathLst>
                <a:path w="10050" h="9671" extrusionOk="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96"/>
            <p:cNvSpPr/>
            <p:nvPr/>
          </p:nvSpPr>
          <p:spPr>
            <a:xfrm>
              <a:off x="2270116" y="4345073"/>
              <a:ext cx="226204" cy="217669"/>
            </a:xfrm>
            <a:custGeom>
              <a:avLst/>
              <a:gdLst/>
              <a:ahLst/>
              <a:cxnLst/>
              <a:rect l="l" t="t" r="r" b="b"/>
              <a:pathLst>
                <a:path w="8614" h="8289" extrusionOk="0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96"/>
            <p:cNvSpPr/>
            <p:nvPr/>
          </p:nvSpPr>
          <p:spPr>
            <a:xfrm>
              <a:off x="2390990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96"/>
            <p:cNvSpPr/>
            <p:nvPr/>
          </p:nvSpPr>
          <p:spPr>
            <a:xfrm>
              <a:off x="2390990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96"/>
            <p:cNvSpPr/>
            <p:nvPr/>
          </p:nvSpPr>
          <p:spPr>
            <a:xfrm>
              <a:off x="2410081" y="4444861"/>
              <a:ext cx="26181" cy="18119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96"/>
            <p:cNvSpPr/>
            <p:nvPr/>
          </p:nvSpPr>
          <p:spPr>
            <a:xfrm>
              <a:off x="2338969" y="4444861"/>
              <a:ext cx="26155" cy="18119"/>
            </a:xfrm>
            <a:custGeom>
              <a:avLst/>
              <a:gdLst/>
              <a:ahLst/>
              <a:cxnLst/>
              <a:rect l="l" t="t" r="r" b="b"/>
              <a:pathLst>
                <a:path w="996" h="690" extrusionOk="0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96"/>
            <p:cNvSpPr/>
            <p:nvPr/>
          </p:nvSpPr>
          <p:spPr>
            <a:xfrm>
              <a:off x="2356065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96"/>
            <p:cNvSpPr/>
            <p:nvPr/>
          </p:nvSpPr>
          <p:spPr>
            <a:xfrm>
              <a:off x="2356065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96"/>
            <p:cNvSpPr/>
            <p:nvPr/>
          </p:nvSpPr>
          <p:spPr>
            <a:xfrm>
              <a:off x="2338969" y="4417708"/>
              <a:ext cx="84977" cy="72583"/>
            </a:xfrm>
            <a:custGeom>
              <a:avLst/>
              <a:gdLst/>
              <a:ahLst/>
              <a:cxnLst/>
              <a:rect l="l" t="t" r="r" b="b"/>
              <a:pathLst>
                <a:path w="3236" h="2764" extrusionOk="0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96"/>
            <p:cNvSpPr/>
            <p:nvPr/>
          </p:nvSpPr>
          <p:spPr>
            <a:xfrm>
              <a:off x="2355303" y="4429787"/>
              <a:ext cx="56564" cy="48423"/>
            </a:xfrm>
            <a:custGeom>
              <a:avLst/>
              <a:gdLst/>
              <a:ahLst/>
              <a:cxnLst/>
              <a:rect l="l" t="t" r="r" b="b"/>
              <a:pathLst>
                <a:path w="2154" h="1844" extrusionOk="0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2" name="Google Shape;12232;p96"/>
          <p:cNvGrpSpPr/>
          <p:nvPr/>
        </p:nvGrpSpPr>
        <p:grpSpPr>
          <a:xfrm>
            <a:off x="3116092" y="4167685"/>
            <a:ext cx="297342" cy="258871"/>
            <a:chOff x="3130367" y="4324485"/>
            <a:chExt cx="297342" cy="258871"/>
          </a:xfrm>
        </p:grpSpPr>
        <p:sp>
          <p:nvSpPr>
            <p:cNvPr id="12233" name="Google Shape;12233;p96"/>
            <p:cNvSpPr/>
            <p:nvPr/>
          </p:nvSpPr>
          <p:spPr>
            <a:xfrm>
              <a:off x="3130367" y="4391579"/>
              <a:ext cx="297342" cy="191777"/>
            </a:xfrm>
            <a:custGeom>
              <a:avLst/>
              <a:gdLst/>
              <a:ahLst/>
              <a:cxnLst/>
              <a:rect l="l" t="t" r="r" b="b"/>
              <a:pathLst>
                <a:path w="11323" h="7303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96"/>
            <p:cNvSpPr/>
            <p:nvPr/>
          </p:nvSpPr>
          <p:spPr>
            <a:xfrm>
              <a:off x="3130367" y="4391579"/>
              <a:ext cx="297342" cy="14601"/>
            </a:xfrm>
            <a:custGeom>
              <a:avLst/>
              <a:gdLst/>
              <a:ahLst/>
              <a:cxnLst/>
              <a:rect l="l" t="t" r="r" b="b"/>
              <a:pathLst>
                <a:path w="11323" h="556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96"/>
            <p:cNvSpPr/>
            <p:nvPr/>
          </p:nvSpPr>
          <p:spPr>
            <a:xfrm>
              <a:off x="3159279" y="4430024"/>
              <a:ext cx="95770" cy="124682"/>
            </a:xfrm>
            <a:custGeom>
              <a:avLst/>
              <a:gdLst/>
              <a:ahLst/>
              <a:cxnLst/>
              <a:rect l="l" t="t" r="r" b="b"/>
              <a:pathLst>
                <a:path w="3647" h="4748" extrusionOk="0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96"/>
            <p:cNvSpPr/>
            <p:nvPr/>
          </p:nvSpPr>
          <p:spPr>
            <a:xfrm>
              <a:off x="3279156" y="4430024"/>
              <a:ext cx="119903" cy="23897"/>
            </a:xfrm>
            <a:custGeom>
              <a:avLst/>
              <a:gdLst/>
              <a:ahLst/>
              <a:cxnLst/>
              <a:rect l="l" t="t" r="r" b="b"/>
              <a:pathLst>
                <a:path w="4566" h="910" extrusionOk="0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96"/>
            <p:cNvSpPr/>
            <p:nvPr/>
          </p:nvSpPr>
          <p:spPr>
            <a:xfrm>
              <a:off x="3279156" y="4468232"/>
              <a:ext cx="90991" cy="19380"/>
            </a:xfrm>
            <a:custGeom>
              <a:avLst/>
              <a:gdLst/>
              <a:ahLst/>
              <a:cxnLst/>
              <a:rect l="l" t="t" r="r" b="b"/>
              <a:pathLst>
                <a:path w="3465" h="738" extrusionOk="0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96"/>
            <p:cNvSpPr/>
            <p:nvPr/>
          </p:nvSpPr>
          <p:spPr>
            <a:xfrm>
              <a:off x="3277896" y="4501897"/>
              <a:ext cx="60687" cy="9585"/>
            </a:xfrm>
            <a:custGeom>
              <a:avLst/>
              <a:gdLst/>
              <a:ahLst/>
              <a:cxnLst/>
              <a:rect l="l" t="t" r="r" b="b"/>
              <a:pathLst>
                <a:path w="2311" h="365" extrusionOk="0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96"/>
            <p:cNvSpPr/>
            <p:nvPr/>
          </p:nvSpPr>
          <p:spPr>
            <a:xfrm>
              <a:off x="3344150" y="4501897"/>
              <a:ext cx="32878" cy="9585"/>
            </a:xfrm>
            <a:custGeom>
              <a:avLst/>
              <a:gdLst/>
              <a:ahLst/>
              <a:cxnLst/>
              <a:rect l="l" t="t" r="r" b="b"/>
              <a:pathLst>
                <a:path w="1252" h="365" extrusionOk="0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96"/>
            <p:cNvSpPr/>
            <p:nvPr/>
          </p:nvSpPr>
          <p:spPr>
            <a:xfrm>
              <a:off x="3277896" y="4530810"/>
              <a:ext cx="21376" cy="9559"/>
            </a:xfrm>
            <a:custGeom>
              <a:avLst/>
              <a:gdLst/>
              <a:ahLst/>
              <a:cxnLst/>
              <a:rect l="l" t="t" r="r" b="b"/>
              <a:pathLst>
                <a:path w="814" h="364" extrusionOk="0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96"/>
            <p:cNvSpPr/>
            <p:nvPr/>
          </p:nvSpPr>
          <p:spPr>
            <a:xfrm>
              <a:off x="3306782" y="4530757"/>
              <a:ext cx="50892" cy="9637"/>
            </a:xfrm>
            <a:custGeom>
              <a:avLst/>
              <a:gdLst/>
              <a:ahLst/>
              <a:cxnLst/>
              <a:rect l="l" t="t" r="r" b="b"/>
              <a:pathLst>
                <a:path w="1938" h="367" extrusionOk="0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96"/>
            <p:cNvSpPr/>
            <p:nvPr/>
          </p:nvSpPr>
          <p:spPr>
            <a:xfrm>
              <a:off x="3277055" y="4549874"/>
              <a:ext cx="23083" cy="9611"/>
            </a:xfrm>
            <a:custGeom>
              <a:avLst/>
              <a:gdLst/>
              <a:ahLst/>
              <a:cxnLst/>
              <a:rect l="l" t="t" r="r" b="b"/>
              <a:pathLst>
                <a:path w="8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96"/>
            <p:cNvSpPr/>
            <p:nvPr/>
          </p:nvSpPr>
          <p:spPr>
            <a:xfrm>
              <a:off x="3305705" y="4549874"/>
              <a:ext cx="51969" cy="9611"/>
            </a:xfrm>
            <a:custGeom>
              <a:avLst/>
              <a:gdLst/>
              <a:ahLst/>
              <a:cxnLst/>
              <a:rect l="l" t="t" r="r" b="b"/>
              <a:pathLst>
                <a:path w="19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96"/>
            <p:cNvSpPr/>
            <p:nvPr/>
          </p:nvSpPr>
          <p:spPr>
            <a:xfrm>
              <a:off x="3255259" y="4324485"/>
              <a:ext cx="47531" cy="86474"/>
            </a:xfrm>
            <a:custGeom>
              <a:avLst/>
              <a:gdLst/>
              <a:ahLst/>
              <a:cxnLst/>
              <a:rect l="l" t="t" r="r" b="b"/>
              <a:pathLst>
                <a:path w="1810" h="3293" extrusionOk="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96"/>
            <p:cNvSpPr/>
            <p:nvPr/>
          </p:nvSpPr>
          <p:spPr>
            <a:xfrm>
              <a:off x="3178370" y="4492365"/>
              <a:ext cx="57562" cy="62341"/>
            </a:xfrm>
            <a:custGeom>
              <a:avLst/>
              <a:gdLst/>
              <a:ahLst/>
              <a:cxnLst/>
              <a:rect l="l" t="t" r="r" b="b"/>
              <a:pathLst>
                <a:path w="2192" h="2374" extrusionOk="0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96"/>
            <p:cNvSpPr/>
            <p:nvPr/>
          </p:nvSpPr>
          <p:spPr>
            <a:xfrm>
              <a:off x="3196726" y="4492365"/>
              <a:ext cx="20877" cy="14390"/>
            </a:xfrm>
            <a:custGeom>
              <a:avLst/>
              <a:gdLst/>
              <a:ahLst/>
              <a:cxnLst/>
              <a:rect l="l" t="t" r="r" b="b"/>
              <a:pathLst>
                <a:path w="795" h="548" extrusionOk="0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96"/>
            <p:cNvSpPr/>
            <p:nvPr/>
          </p:nvSpPr>
          <p:spPr>
            <a:xfrm>
              <a:off x="3178370" y="4507438"/>
              <a:ext cx="57562" cy="47268"/>
            </a:xfrm>
            <a:custGeom>
              <a:avLst/>
              <a:gdLst/>
              <a:ahLst/>
              <a:cxnLst/>
              <a:rect l="l" t="t" r="r" b="b"/>
              <a:pathLst>
                <a:path w="2192" h="1800" extrusionOk="0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96"/>
            <p:cNvSpPr/>
            <p:nvPr/>
          </p:nvSpPr>
          <p:spPr>
            <a:xfrm>
              <a:off x="3178370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96"/>
            <p:cNvSpPr/>
            <p:nvPr/>
          </p:nvSpPr>
          <p:spPr>
            <a:xfrm>
              <a:off x="3221594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96"/>
            <p:cNvSpPr/>
            <p:nvPr/>
          </p:nvSpPr>
          <p:spPr>
            <a:xfrm>
              <a:off x="3187929" y="4453894"/>
              <a:ext cx="38471" cy="43250"/>
            </a:xfrm>
            <a:custGeom>
              <a:avLst/>
              <a:gdLst/>
              <a:ahLst/>
              <a:cxnLst/>
              <a:rect l="l" t="t" r="r" b="b"/>
              <a:pathLst>
                <a:path w="1465" h="1647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96"/>
            <p:cNvSpPr/>
            <p:nvPr/>
          </p:nvSpPr>
          <p:spPr>
            <a:xfrm>
              <a:off x="3187929" y="4454157"/>
              <a:ext cx="26391" cy="43119"/>
            </a:xfrm>
            <a:custGeom>
              <a:avLst/>
              <a:gdLst/>
              <a:ahLst/>
              <a:cxnLst/>
              <a:rect l="l" t="t" r="r" b="b"/>
              <a:pathLst>
                <a:path w="1005" h="1642" extrusionOk="0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96"/>
            <p:cNvSpPr/>
            <p:nvPr/>
          </p:nvSpPr>
          <p:spPr>
            <a:xfrm>
              <a:off x="3187929" y="4453894"/>
              <a:ext cx="38471" cy="19406"/>
            </a:xfrm>
            <a:custGeom>
              <a:avLst/>
              <a:gdLst/>
              <a:ahLst/>
              <a:cxnLst/>
              <a:rect l="l" t="t" r="r" b="b"/>
              <a:pathLst>
                <a:path w="1465" h="739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96"/>
            <p:cNvSpPr/>
            <p:nvPr/>
          </p:nvSpPr>
          <p:spPr>
            <a:xfrm>
              <a:off x="3187929" y="4453894"/>
              <a:ext cx="26391" cy="17620"/>
            </a:xfrm>
            <a:custGeom>
              <a:avLst/>
              <a:gdLst/>
              <a:ahLst/>
              <a:cxnLst/>
              <a:rect l="l" t="t" r="r" b="b"/>
              <a:pathLst>
                <a:path w="1005" h="671" extrusionOk="0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96"/>
            <p:cNvSpPr/>
            <p:nvPr/>
          </p:nvSpPr>
          <p:spPr>
            <a:xfrm>
              <a:off x="3269335" y="4387036"/>
              <a:ext cx="19380" cy="9349"/>
            </a:xfrm>
            <a:custGeom>
              <a:avLst/>
              <a:gdLst/>
              <a:ahLst/>
              <a:cxnLst/>
              <a:rect l="l" t="t" r="r" b="b"/>
              <a:pathLst>
                <a:path w="738" h="356" extrusionOk="0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96"/>
            <p:cNvSpPr/>
            <p:nvPr/>
          </p:nvSpPr>
          <p:spPr>
            <a:xfrm>
              <a:off x="3255522" y="4324485"/>
              <a:ext cx="47032" cy="9559"/>
            </a:xfrm>
            <a:custGeom>
              <a:avLst/>
              <a:gdLst/>
              <a:ahLst/>
              <a:cxnLst/>
              <a:rect l="l" t="t" r="r" b="b"/>
              <a:pathLst>
                <a:path w="1791" h="364" extrusionOk="0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96"/>
          <p:cNvGrpSpPr/>
          <p:nvPr/>
        </p:nvGrpSpPr>
        <p:grpSpPr>
          <a:xfrm>
            <a:off x="3046477" y="2746809"/>
            <a:ext cx="390565" cy="359578"/>
            <a:chOff x="3060752" y="2903609"/>
            <a:chExt cx="390565" cy="359578"/>
          </a:xfrm>
        </p:grpSpPr>
        <p:sp>
          <p:nvSpPr>
            <p:cNvPr id="12257" name="Google Shape;12257;p96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96"/>
            <p:cNvSpPr/>
            <p:nvPr/>
          </p:nvSpPr>
          <p:spPr>
            <a:xfrm>
              <a:off x="3097936" y="3011852"/>
              <a:ext cx="102572" cy="104068"/>
            </a:xfrm>
            <a:custGeom>
              <a:avLst/>
              <a:gdLst/>
              <a:ahLst/>
              <a:cxnLst/>
              <a:rect l="l" t="t" r="r" b="b"/>
              <a:pathLst>
                <a:path w="3906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96"/>
            <p:cNvSpPr/>
            <p:nvPr/>
          </p:nvSpPr>
          <p:spPr>
            <a:xfrm>
              <a:off x="3097936" y="3011852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96"/>
            <p:cNvSpPr/>
            <p:nvPr/>
          </p:nvSpPr>
          <p:spPr>
            <a:xfrm>
              <a:off x="3092421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96"/>
            <p:cNvSpPr/>
            <p:nvPr/>
          </p:nvSpPr>
          <p:spPr>
            <a:xfrm>
              <a:off x="3060752" y="3184170"/>
              <a:ext cx="147791" cy="26759"/>
            </a:xfrm>
            <a:custGeom>
              <a:avLst/>
              <a:gdLst/>
              <a:ahLst/>
              <a:cxnLst/>
              <a:rect l="l" t="t" r="r" b="b"/>
              <a:pathLst>
                <a:path w="5628" h="1019" extrusionOk="0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96"/>
            <p:cNvSpPr/>
            <p:nvPr/>
          </p:nvSpPr>
          <p:spPr>
            <a:xfrm>
              <a:off x="3070048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96"/>
            <p:cNvSpPr/>
            <p:nvPr/>
          </p:nvSpPr>
          <p:spPr>
            <a:xfrm>
              <a:off x="3093183" y="2903609"/>
              <a:ext cx="112104" cy="120586"/>
            </a:xfrm>
            <a:custGeom>
              <a:avLst/>
              <a:gdLst/>
              <a:ahLst/>
              <a:cxnLst/>
              <a:rect l="l" t="t" r="r" b="b"/>
              <a:pathLst>
                <a:path w="4269" h="4592" extrusionOk="0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96"/>
            <p:cNvSpPr/>
            <p:nvPr/>
          </p:nvSpPr>
          <p:spPr>
            <a:xfrm>
              <a:off x="3093183" y="2924407"/>
              <a:ext cx="49763" cy="99788"/>
            </a:xfrm>
            <a:custGeom>
              <a:avLst/>
              <a:gdLst/>
              <a:ahLst/>
              <a:cxnLst/>
              <a:rect l="l" t="t" r="r" b="b"/>
              <a:pathLst>
                <a:path w="1895" h="3800" extrusionOk="0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96"/>
            <p:cNvSpPr/>
            <p:nvPr/>
          </p:nvSpPr>
          <p:spPr>
            <a:xfrm>
              <a:off x="3097201" y="2987719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96"/>
            <p:cNvSpPr/>
            <p:nvPr/>
          </p:nvSpPr>
          <p:spPr>
            <a:xfrm>
              <a:off x="3311823" y="3011852"/>
              <a:ext cx="102309" cy="104068"/>
            </a:xfrm>
            <a:custGeom>
              <a:avLst/>
              <a:gdLst/>
              <a:ahLst/>
              <a:cxnLst/>
              <a:rect l="l" t="t" r="r" b="b"/>
              <a:pathLst>
                <a:path w="3896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96"/>
            <p:cNvSpPr/>
            <p:nvPr/>
          </p:nvSpPr>
          <p:spPr>
            <a:xfrm>
              <a:off x="3311823" y="3011852"/>
              <a:ext cx="27415" cy="104068"/>
            </a:xfrm>
            <a:custGeom>
              <a:avLst/>
              <a:gdLst/>
              <a:ahLst/>
              <a:cxnLst/>
              <a:rect l="l" t="t" r="r" b="b"/>
              <a:pathLst>
                <a:path w="1044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96"/>
            <p:cNvSpPr/>
            <p:nvPr/>
          </p:nvSpPr>
          <p:spPr>
            <a:xfrm>
              <a:off x="3306046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96"/>
            <p:cNvSpPr/>
            <p:nvPr/>
          </p:nvSpPr>
          <p:spPr>
            <a:xfrm>
              <a:off x="3303263" y="3184512"/>
              <a:ext cx="148054" cy="26418"/>
            </a:xfrm>
            <a:custGeom>
              <a:avLst/>
              <a:gdLst/>
              <a:ahLst/>
              <a:cxnLst/>
              <a:rect l="l" t="t" r="r" b="b"/>
              <a:pathLst>
                <a:path w="5638" h="1006" extrusionOk="0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96"/>
            <p:cNvSpPr/>
            <p:nvPr/>
          </p:nvSpPr>
          <p:spPr>
            <a:xfrm>
              <a:off x="3289949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96"/>
            <p:cNvSpPr/>
            <p:nvPr/>
          </p:nvSpPr>
          <p:spPr>
            <a:xfrm>
              <a:off x="3289949" y="3126950"/>
              <a:ext cx="19642" cy="58586"/>
            </a:xfrm>
            <a:custGeom>
              <a:avLst/>
              <a:gdLst/>
              <a:ahLst/>
              <a:cxnLst/>
              <a:rect l="l" t="t" r="r" b="b"/>
              <a:pathLst>
                <a:path w="748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96"/>
            <p:cNvSpPr/>
            <p:nvPr/>
          </p:nvSpPr>
          <p:spPr>
            <a:xfrm>
              <a:off x="3204761" y="3064136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96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96"/>
            <p:cNvSpPr/>
            <p:nvPr/>
          </p:nvSpPr>
          <p:spPr>
            <a:xfrm>
              <a:off x="3307044" y="2903609"/>
              <a:ext cx="111868" cy="120586"/>
            </a:xfrm>
            <a:custGeom>
              <a:avLst/>
              <a:gdLst/>
              <a:ahLst/>
              <a:cxnLst/>
              <a:rect l="l" t="t" r="r" b="b"/>
              <a:pathLst>
                <a:path w="4260" h="4592" extrusionOk="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96"/>
            <p:cNvSpPr/>
            <p:nvPr/>
          </p:nvSpPr>
          <p:spPr>
            <a:xfrm>
              <a:off x="3306782" y="2924407"/>
              <a:ext cx="50052" cy="99788"/>
            </a:xfrm>
            <a:custGeom>
              <a:avLst/>
              <a:gdLst/>
              <a:ahLst/>
              <a:cxnLst/>
              <a:rect l="l" t="t" r="r" b="b"/>
              <a:pathLst>
                <a:path w="1906" h="3800" extrusionOk="0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96"/>
            <p:cNvSpPr/>
            <p:nvPr/>
          </p:nvSpPr>
          <p:spPr>
            <a:xfrm>
              <a:off x="3289713" y="3126714"/>
              <a:ext cx="38970" cy="58586"/>
            </a:xfrm>
            <a:custGeom>
              <a:avLst/>
              <a:gdLst/>
              <a:ahLst/>
              <a:cxnLst/>
              <a:rect l="l" t="t" r="r" b="b"/>
              <a:pathLst>
                <a:path w="1484" h="2231" extrusionOk="0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96"/>
            <p:cNvSpPr/>
            <p:nvPr/>
          </p:nvSpPr>
          <p:spPr>
            <a:xfrm>
              <a:off x="3310799" y="2987719"/>
              <a:ext cx="70666" cy="16255"/>
            </a:xfrm>
            <a:custGeom>
              <a:avLst/>
              <a:gdLst/>
              <a:ahLst/>
              <a:cxnLst/>
              <a:rect l="l" t="t" r="r" b="b"/>
              <a:pathLst>
                <a:path w="2691" h="619" extrusionOk="0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96"/>
            <p:cNvSpPr/>
            <p:nvPr/>
          </p:nvSpPr>
          <p:spPr>
            <a:xfrm>
              <a:off x="3204761" y="3064136"/>
              <a:ext cx="102545" cy="104068"/>
            </a:xfrm>
            <a:custGeom>
              <a:avLst/>
              <a:gdLst/>
              <a:ahLst/>
              <a:cxnLst/>
              <a:rect l="l" t="t" r="r" b="b"/>
              <a:pathLst>
                <a:path w="3905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96"/>
            <p:cNvSpPr/>
            <p:nvPr/>
          </p:nvSpPr>
          <p:spPr>
            <a:xfrm>
              <a:off x="3204761" y="3064136"/>
              <a:ext cx="28413" cy="104068"/>
            </a:xfrm>
            <a:custGeom>
              <a:avLst/>
              <a:gdLst/>
              <a:ahLst/>
              <a:cxnLst/>
              <a:rect l="l" t="t" r="r" b="b"/>
              <a:pathLst>
                <a:path w="1082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96"/>
            <p:cNvSpPr/>
            <p:nvPr/>
          </p:nvSpPr>
          <p:spPr>
            <a:xfrm>
              <a:off x="3199221" y="3154339"/>
              <a:ext cx="113890" cy="38497"/>
            </a:xfrm>
            <a:custGeom>
              <a:avLst/>
              <a:gdLst/>
              <a:ahLst/>
              <a:cxnLst/>
              <a:rect l="l" t="t" r="r" b="b"/>
              <a:pathLst>
                <a:path w="4337" h="1466" extrusionOk="0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96"/>
            <p:cNvSpPr/>
            <p:nvPr/>
          </p:nvSpPr>
          <p:spPr>
            <a:xfrm>
              <a:off x="3167551" y="3235272"/>
              <a:ext cx="176704" cy="27914"/>
            </a:xfrm>
            <a:custGeom>
              <a:avLst/>
              <a:gdLst/>
              <a:ahLst/>
              <a:cxnLst/>
              <a:rect l="l" t="t" r="r" b="b"/>
              <a:pathLst>
                <a:path w="6729" h="1063" extrusionOk="0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96"/>
            <p:cNvSpPr/>
            <p:nvPr/>
          </p:nvSpPr>
          <p:spPr>
            <a:xfrm>
              <a:off x="3179631" y="3181229"/>
              <a:ext cx="152807" cy="54568"/>
            </a:xfrm>
            <a:custGeom>
              <a:avLst/>
              <a:gdLst/>
              <a:ahLst/>
              <a:cxnLst/>
              <a:rect l="l" t="t" r="r" b="b"/>
              <a:pathLst>
                <a:path w="581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96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96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96"/>
            <p:cNvSpPr/>
            <p:nvPr/>
          </p:nvSpPr>
          <p:spPr>
            <a:xfrm>
              <a:off x="3200245" y="2956260"/>
              <a:ext cx="111841" cy="120218"/>
            </a:xfrm>
            <a:custGeom>
              <a:avLst/>
              <a:gdLst/>
              <a:ahLst/>
              <a:cxnLst/>
              <a:rect l="l" t="t" r="r" b="b"/>
              <a:pathLst>
                <a:path w="4259" h="4578" extrusionOk="0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96"/>
            <p:cNvSpPr/>
            <p:nvPr/>
          </p:nvSpPr>
          <p:spPr>
            <a:xfrm>
              <a:off x="3199982" y="2976664"/>
              <a:ext cx="49789" cy="99814"/>
            </a:xfrm>
            <a:custGeom>
              <a:avLst/>
              <a:gdLst/>
              <a:ahLst/>
              <a:cxnLst/>
              <a:rect l="l" t="t" r="r" b="b"/>
              <a:pathLst>
                <a:path w="1896" h="3801" extrusionOk="0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96"/>
            <p:cNvSpPr/>
            <p:nvPr/>
          </p:nvSpPr>
          <p:spPr>
            <a:xfrm>
              <a:off x="3204000" y="3040003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96"/>
            <p:cNvSpPr/>
            <p:nvPr/>
          </p:nvSpPr>
          <p:spPr>
            <a:xfrm>
              <a:off x="3389133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96"/>
            <p:cNvSpPr/>
            <p:nvPr/>
          </p:nvSpPr>
          <p:spPr>
            <a:xfrm>
              <a:off x="3282307" y="3040213"/>
              <a:ext cx="28282" cy="8141"/>
            </a:xfrm>
            <a:custGeom>
              <a:avLst/>
              <a:gdLst/>
              <a:ahLst/>
              <a:cxnLst/>
              <a:rect l="l" t="t" r="r" b="b"/>
              <a:pathLst>
                <a:path w="1077" h="310" extrusionOk="0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96"/>
            <p:cNvSpPr/>
            <p:nvPr/>
          </p:nvSpPr>
          <p:spPr>
            <a:xfrm>
              <a:off x="3175508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1" name="Google Shape;12291;p96"/>
          <p:cNvGrpSpPr/>
          <p:nvPr/>
        </p:nvGrpSpPr>
        <p:grpSpPr>
          <a:xfrm>
            <a:off x="6216451" y="3658649"/>
            <a:ext cx="364673" cy="339804"/>
            <a:chOff x="6221064" y="3811049"/>
            <a:chExt cx="364673" cy="339804"/>
          </a:xfrm>
        </p:grpSpPr>
        <p:sp>
          <p:nvSpPr>
            <p:cNvPr id="12292" name="Google Shape;12292;p96"/>
            <p:cNvSpPr/>
            <p:nvPr/>
          </p:nvSpPr>
          <p:spPr>
            <a:xfrm>
              <a:off x="6277838" y="4054558"/>
              <a:ext cx="45272" cy="45272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96"/>
            <p:cNvSpPr/>
            <p:nvPr/>
          </p:nvSpPr>
          <p:spPr>
            <a:xfrm>
              <a:off x="6426890" y="3935679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96"/>
            <p:cNvSpPr/>
            <p:nvPr/>
          </p:nvSpPr>
          <p:spPr>
            <a:xfrm>
              <a:off x="6437446" y="3972391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96"/>
            <p:cNvSpPr/>
            <p:nvPr/>
          </p:nvSpPr>
          <p:spPr>
            <a:xfrm>
              <a:off x="6306251" y="3833659"/>
              <a:ext cx="153070" cy="294585"/>
            </a:xfrm>
            <a:custGeom>
              <a:avLst/>
              <a:gdLst/>
              <a:ahLst/>
              <a:cxnLst/>
              <a:rect l="l" t="t" r="r" b="b"/>
              <a:pathLst>
                <a:path w="5829" h="11218" extrusionOk="0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96"/>
            <p:cNvSpPr/>
            <p:nvPr/>
          </p:nvSpPr>
          <p:spPr>
            <a:xfrm>
              <a:off x="6306251" y="4009312"/>
              <a:ext cx="152833" cy="119010"/>
            </a:xfrm>
            <a:custGeom>
              <a:avLst/>
              <a:gdLst/>
              <a:ahLst/>
              <a:cxnLst/>
              <a:rect l="l" t="t" r="r" b="b"/>
              <a:pathLst>
                <a:path w="5820" h="4532" extrusionOk="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96"/>
            <p:cNvSpPr/>
            <p:nvPr/>
          </p:nvSpPr>
          <p:spPr>
            <a:xfrm>
              <a:off x="6447740" y="3811049"/>
              <a:ext cx="45509" cy="339804"/>
            </a:xfrm>
            <a:custGeom>
              <a:avLst/>
              <a:gdLst/>
              <a:ahLst/>
              <a:cxnLst/>
              <a:rect l="l" t="t" r="r" b="b"/>
              <a:pathLst>
                <a:path w="1733" h="12940" extrusionOk="0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96"/>
            <p:cNvSpPr/>
            <p:nvPr/>
          </p:nvSpPr>
          <p:spPr>
            <a:xfrm>
              <a:off x="6447740" y="4122677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96"/>
            <p:cNvSpPr/>
            <p:nvPr/>
          </p:nvSpPr>
          <p:spPr>
            <a:xfrm>
              <a:off x="6221300" y="3929902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96"/>
            <p:cNvSpPr/>
            <p:nvPr/>
          </p:nvSpPr>
          <p:spPr>
            <a:xfrm>
              <a:off x="6221064" y="3935180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96"/>
            <p:cNvSpPr/>
            <p:nvPr/>
          </p:nvSpPr>
          <p:spPr>
            <a:xfrm>
              <a:off x="6260769" y="3929902"/>
              <a:ext cx="56800" cy="102073"/>
            </a:xfrm>
            <a:custGeom>
              <a:avLst/>
              <a:gdLst/>
              <a:ahLst/>
              <a:cxnLst/>
              <a:rect l="l" t="t" r="r" b="b"/>
              <a:pathLst>
                <a:path w="2163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96"/>
            <p:cNvSpPr/>
            <p:nvPr/>
          </p:nvSpPr>
          <p:spPr>
            <a:xfrm>
              <a:off x="6260769" y="4014853"/>
              <a:ext cx="56800" cy="17122"/>
            </a:xfrm>
            <a:custGeom>
              <a:avLst/>
              <a:gdLst/>
              <a:ahLst/>
              <a:cxnLst/>
              <a:rect l="l" t="t" r="r" b="b"/>
              <a:pathLst>
                <a:path w="2163" h="652" extrusionOk="0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96"/>
            <p:cNvSpPr/>
            <p:nvPr/>
          </p:nvSpPr>
          <p:spPr>
            <a:xfrm>
              <a:off x="6260769" y="4031686"/>
              <a:ext cx="56800" cy="90755"/>
            </a:xfrm>
            <a:custGeom>
              <a:avLst/>
              <a:gdLst/>
              <a:ahLst/>
              <a:cxnLst/>
              <a:rect l="l" t="t" r="r" b="b"/>
              <a:pathLst>
                <a:path w="2163" h="3456" extrusionOk="0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96"/>
            <p:cNvSpPr/>
            <p:nvPr/>
          </p:nvSpPr>
          <p:spPr>
            <a:xfrm>
              <a:off x="6553542" y="3975148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96"/>
            <p:cNvSpPr/>
            <p:nvPr/>
          </p:nvSpPr>
          <p:spPr>
            <a:xfrm>
              <a:off x="6532192" y="3911100"/>
              <a:ext cx="27442" cy="23608"/>
            </a:xfrm>
            <a:custGeom>
              <a:avLst/>
              <a:gdLst/>
              <a:ahLst/>
              <a:cxnLst/>
              <a:rect l="l" t="t" r="r" b="b"/>
              <a:pathLst>
                <a:path w="1045" h="89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96"/>
            <p:cNvSpPr/>
            <p:nvPr/>
          </p:nvSpPr>
          <p:spPr>
            <a:xfrm>
              <a:off x="6531221" y="4027327"/>
              <a:ext cx="27626" cy="23503"/>
            </a:xfrm>
            <a:custGeom>
              <a:avLst/>
              <a:gdLst/>
              <a:ahLst/>
              <a:cxnLst/>
              <a:rect l="l" t="t" r="r" b="b"/>
              <a:pathLst>
                <a:path w="1052" h="895" extrusionOk="0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7" name="Google Shape;12307;p96"/>
          <p:cNvGrpSpPr/>
          <p:nvPr/>
        </p:nvGrpSpPr>
        <p:grpSpPr>
          <a:xfrm>
            <a:off x="5761812" y="4122795"/>
            <a:ext cx="358160" cy="356926"/>
            <a:chOff x="5766424" y="4275195"/>
            <a:chExt cx="358160" cy="356926"/>
          </a:xfrm>
        </p:grpSpPr>
        <p:sp>
          <p:nvSpPr>
            <p:cNvPr id="12308" name="Google Shape;12308;p96"/>
            <p:cNvSpPr/>
            <p:nvPr/>
          </p:nvSpPr>
          <p:spPr>
            <a:xfrm>
              <a:off x="5766424" y="4485327"/>
              <a:ext cx="64862" cy="146793"/>
            </a:xfrm>
            <a:custGeom>
              <a:avLst/>
              <a:gdLst/>
              <a:ahLst/>
              <a:cxnLst/>
              <a:rect l="l" t="t" r="r" b="b"/>
              <a:pathLst>
                <a:path w="2470" h="5590" extrusionOk="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96"/>
            <p:cNvSpPr/>
            <p:nvPr/>
          </p:nvSpPr>
          <p:spPr>
            <a:xfrm>
              <a:off x="5766661" y="4485327"/>
              <a:ext cx="30961" cy="146793"/>
            </a:xfrm>
            <a:custGeom>
              <a:avLst/>
              <a:gdLst/>
              <a:ahLst/>
              <a:cxnLst/>
              <a:rect l="l" t="t" r="r" b="b"/>
              <a:pathLst>
                <a:path w="1179" h="5590" extrusionOk="0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96"/>
            <p:cNvSpPr/>
            <p:nvPr/>
          </p:nvSpPr>
          <p:spPr>
            <a:xfrm>
              <a:off x="5864190" y="4449115"/>
              <a:ext cx="64862" cy="183006"/>
            </a:xfrm>
            <a:custGeom>
              <a:avLst/>
              <a:gdLst/>
              <a:ahLst/>
              <a:cxnLst/>
              <a:rect l="l" t="t" r="r" b="b"/>
              <a:pathLst>
                <a:path w="2470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96"/>
            <p:cNvSpPr/>
            <p:nvPr/>
          </p:nvSpPr>
          <p:spPr>
            <a:xfrm>
              <a:off x="5864190" y="4449115"/>
              <a:ext cx="30934" cy="183006"/>
            </a:xfrm>
            <a:custGeom>
              <a:avLst/>
              <a:gdLst/>
              <a:ahLst/>
              <a:cxnLst/>
              <a:rect l="l" t="t" r="r" b="b"/>
              <a:pathLst>
                <a:path w="1178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96"/>
            <p:cNvSpPr/>
            <p:nvPr/>
          </p:nvSpPr>
          <p:spPr>
            <a:xfrm>
              <a:off x="5962193" y="4412692"/>
              <a:ext cx="64626" cy="219429"/>
            </a:xfrm>
            <a:custGeom>
              <a:avLst/>
              <a:gdLst/>
              <a:ahLst/>
              <a:cxnLst/>
              <a:rect l="l" t="t" r="r" b="b"/>
              <a:pathLst>
                <a:path w="2461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96"/>
            <p:cNvSpPr/>
            <p:nvPr/>
          </p:nvSpPr>
          <p:spPr>
            <a:xfrm>
              <a:off x="5962193" y="4412692"/>
              <a:ext cx="30698" cy="219429"/>
            </a:xfrm>
            <a:custGeom>
              <a:avLst/>
              <a:gdLst/>
              <a:ahLst/>
              <a:cxnLst/>
              <a:rect l="l" t="t" r="r" b="b"/>
              <a:pathLst>
                <a:path w="1169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96"/>
            <p:cNvSpPr/>
            <p:nvPr/>
          </p:nvSpPr>
          <p:spPr>
            <a:xfrm>
              <a:off x="6059959" y="4376506"/>
              <a:ext cx="64626" cy="255615"/>
            </a:xfrm>
            <a:custGeom>
              <a:avLst/>
              <a:gdLst/>
              <a:ahLst/>
              <a:cxnLst/>
              <a:rect l="l" t="t" r="r" b="b"/>
              <a:pathLst>
                <a:path w="2461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96"/>
            <p:cNvSpPr/>
            <p:nvPr/>
          </p:nvSpPr>
          <p:spPr>
            <a:xfrm>
              <a:off x="6059959" y="4376506"/>
              <a:ext cx="30934" cy="255615"/>
            </a:xfrm>
            <a:custGeom>
              <a:avLst/>
              <a:gdLst/>
              <a:ahLst/>
              <a:cxnLst/>
              <a:rect l="l" t="t" r="r" b="b"/>
              <a:pathLst>
                <a:path w="1178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96"/>
            <p:cNvSpPr/>
            <p:nvPr/>
          </p:nvSpPr>
          <p:spPr>
            <a:xfrm>
              <a:off x="5781997" y="4275195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7" name="Google Shape;12317;p96"/>
          <p:cNvGrpSpPr/>
          <p:nvPr/>
        </p:nvGrpSpPr>
        <p:grpSpPr>
          <a:xfrm>
            <a:off x="4880448" y="1366388"/>
            <a:ext cx="385786" cy="342588"/>
            <a:chOff x="4885060" y="1518788"/>
            <a:chExt cx="385786" cy="342588"/>
          </a:xfrm>
        </p:grpSpPr>
        <p:sp>
          <p:nvSpPr>
            <p:cNvPr id="12318" name="Google Shape;12318;p96"/>
            <p:cNvSpPr/>
            <p:nvPr/>
          </p:nvSpPr>
          <p:spPr>
            <a:xfrm>
              <a:off x="4953415" y="1537380"/>
              <a:ext cx="74920" cy="62367"/>
            </a:xfrm>
            <a:custGeom>
              <a:avLst/>
              <a:gdLst/>
              <a:ahLst/>
              <a:cxnLst/>
              <a:rect l="l" t="t" r="r" b="b"/>
              <a:pathLst>
                <a:path w="2853" h="2375" extrusionOk="0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96"/>
            <p:cNvSpPr/>
            <p:nvPr/>
          </p:nvSpPr>
          <p:spPr>
            <a:xfrm>
              <a:off x="4953415" y="1537380"/>
              <a:ext cx="50025" cy="62367"/>
            </a:xfrm>
            <a:custGeom>
              <a:avLst/>
              <a:gdLst/>
              <a:ahLst/>
              <a:cxnLst/>
              <a:rect l="l" t="t" r="r" b="b"/>
              <a:pathLst>
                <a:path w="1905" h="2375" extrusionOk="0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96"/>
            <p:cNvSpPr/>
            <p:nvPr/>
          </p:nvSpPr>
          <p:spPr>
            <a:xfrm>
              <a:off x="4909928" y="1568550"/>
              <a:ext cx="161893" cy="161867"/>
            </a:xfrm>
            <a:custGeom>
              <a:avLst/>
              <a:gdLst/>
              <a:ahLst/>
              <a:cxnLst/>
              <a:rect l="l" t="t" r="r" b="b"/>
              <a:pathLst>
                <a:path w="6165" h="6164" extrusionOk="0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96"/>
            <p:cNvSpPr/>
            <p:nvPr/>
          </p:nvSpPr>
          <p:spPr>
            <a:xfrm>
              <a:off x="4942596" y="1568577"/>
              <a:ext cx="129462" cy="161840"/>
            </a:xfrm>
            <a:custGeom>
              <a:avLst/>
              <a:gdLst/>
              <a:ahLst/>
              <a:cxnLst/>
              <a:rect l="l" t="t" r="r" b="b"/>
              <a:pathLst>
                <a:path w="4930" h="6163" extrusionOk="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96"/>
            <p:cNvSpPr/>
            <p:nvPr/>
          </p:nvSpPr>
          <p:spPr>
            <a:xfrm>
              <a:off x="4885060" y="1736693"/>
              <a:ext cx="211629" cy="124682"/>
            </a:xfrm>
            <a:custGeom>
              <a:avLst/>
              <a:gdLst/>
              <a:ahLst/>
              <a:cxnLst/>
              <a:rect l="l" t="t" r="r" b="b"/>
              <a:pathLst>
                <a:path w="8059" h="4748" extrusionOk="0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96"/>
            <p:cNvSpPr/>
            <p:nvPr/>
          </p:nvSpPr>
          <p:spPr>
            <a:xfrm>
              <a:off x="4885060" y="1781414"/>
              <a:ext cx="211892" cy="79962"/>
            </a:xfrm>
            <a:custGeom>
              <a:avLst/>
              <a:gdLst/>
              <a:ahLst/>
              <a:cxnLst/>
              <a:rect l="l" t="t" r="r" b="b"/>
              <a:pathLst>
                <a:path w="8069" h="3045" extrusionOk="0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96"/>
            <p:cNvSpPr/>
            <p:nvPr/>
          </p:nvSpPr>
          <p:spPr>
            <a:xfrm>
              <a:off x="4959691" y="1736693"/>
              <a:ext cx="62368" cy="24894"/>
            </a:xfrm>
            <a:custGeom>
              <a:avLst/>
              <a:gdLst/>
              <a:ahLst/>
              <a:cxnLst/>
              <a:rect l="l" t="t" r="r" b="b"/>
              <a:pathLst>
                <a:path w="2375" h="948" extrusionOk="0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96"/>
            <p:cNvSpPr/>
            <p:nvPr/>
          </p:nvSpPr>
          <p:spPr>
            <a:xfrm>
              <a:off x="4928520" y="1631994"/>
              <a:ext cx="124682" cy="117146"/>
            </a:xfrm>
            <a:custGeom>
              <a:avLst/>
              <a:gdLst/>
              <a:ahLst/>
              <a:cxnLst/>
              <a:rect l="l" t="t" r="r" b="b"/>
              <a:pathLst>
                <a:path w="4748" h="4461" extrusionOk="0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96"/>
            <p:cNvSpPr/>
            <p:nvPr/>
          </p:nvSpPr>
          <p:spPr>
            <a:xfrm>
              <a:off x="4928520" y="1632178"/>
              <a:ext cx="121925" cy="116594"/>
            </a:xfrm>
            <a:custGeom>
              <a:avLst/>
              <a:gdLst/>
              <a:ahLst/>
              <a:cxnLst/>
              <a:rect l="l" t="t" r="r" b="b"/>
              <a:pathLst>
                <a:path w="4643" h="4440" extrusionOk="0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96"/>
            <p:cNvSpPr/>
            <p:nvPr/>
          </p:nvSpPr>
          <p:spPr>
            <a:xfrm>
              <a:off x="4885060" y="1802028"/>
              <a:ext cx="43487" cy="59348"/>
            </a:xfrm>
            <a:custGeom>
              <a:avLst/>
              <a:gdLst/>
              <a:ahLst/>
              <a:cxnLst/>
              <a:rect l="l" t="t" r="r" b="b"/>
              <a:pathLst>
                <a:path w="1656" h="2260" extrusionOk="0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96"/>
            <p:cNvSpPr/>
            <p:nvPr/>
          </p:nvSpPr>
          <p:spPr>
            <a:xfrm>
              <a:off x="5053177" y="1802028"/>
              <a:ext cx="43775" cy="59348"/>
            </a:xfrm>
            <a:custGeom>
              <a:avLst/>
              <a:gdLst/>
              <a:ahLst/>
              <a:cxnLst/>
              <a:rect l="l" t="t" r="r" b="b"/>
              <a:pathLst>
                <a:path w="1667" h="2260" extrusionOk="0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96"/>
            <p:cNvSpPr/>
            <p:nvPr/>
          </p:nvSpPr>
          <p:spPr>
            <a:xfrm>
              <a:off x="5096663" y="1537642"/>
              <a:ext cx="174183" cy="181982"/>
            </a:xfrm>
            <a:custGeom>
              <a:avLst/>
              <a:gdLst/>
              <a:ahLst/>
              <a:cxnLst/>
              <a:rect l="l" t="t" r="r" b="b"/>
              <a:pathLst>
                <a:path w="6633" h="6930" extrusionOk="0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96"/>
            <p:cNvSpPr/>
            <p:nvPr/>
          </p:nvSpPr>
          <p:spPr>
            <a:xfrm>
              <a:off x="5121531" y="1537380"/>
              <a:ext cx="136499" cy="93407"/>
            </a:xfrm>
            <a:custGeom>
              <a:avLst/>
              <a:gdLst/>
              <a:ahLst/>
              <a:cxnLst/>
              <a:rect l="l" t="t" r="r" b="b"/>
              <a:pathLst>
                <a:path w="5198" h="3557" extrusionOk="0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96"/>
            <p:cNvSpPr/>
            <p:nvPr/>
          </p:nvSpPr>
          <p:spPr>
            <a:xfrm>
              <a:off x="5177596" y="1630681"/>
              <a:ext cx="12579" cy="25105"/>
            </a:xfrm>
            <a:custGeom>
              <a:avLst/>
              <a:gdLst/>
              <a:ahLst/>
              <a:cxnLst/>
              <a:rect l="l" t="t" r="r" b="b"/>
              <a:pathLst>
                <a:path w="479" h="956" extrusionOk="0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96"/>
            <p:cNvSpPr/>
            <p:nvPr/>
          </p:nvSpPr>
          <p:spPr>
            <a:xfrm>
              <a:off x="5134110" y="1518788"/>
              <a:ext cx="99552" cy="99552"/>
            </a:xfrm>
            <a:custGeom>
              <a:avLst/>
              <a:gdLst/>
              <a:ahLst/>
              <a:cxnLst/>
              <a:rect l="l" t="t" r="r" b="b"/>
              <a:pathLst>
                <a:path w="3791" h="3791" extrusionOk="0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96"/>
            <p:cNvSpPr/>
            <p:nvPr/>
          </p:nvSpPr>
          <p:spPr>
            <a:xfrm>
              <a:off x="5146426" y="1531366"/>
              <a:ext cx="74657" cy="74657"/>
            </a:xfrm>
            <a:custGeom>
              <a:avLst/>
              <a:gdLst/>
              <a:ahLst/>
              <a:cxnLst/>
              <a:rect l="l" t="t" r="r" b="b"/>
              <a:pathLst>
                <a:path w="2843" h="2843" extrusionOk="0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96"/>
            <p:cNvSpPr/>
            <p:nvPr/>
          </p:nvSpPr>
          <p:spPr>
            <a:xfrm>
              <a:off x="5158558" y="1562379"/>
              <a:ext cx="50708" cy="55960"/>
            </a:xfrm>
            <a:custGeom>
              <a:avLst/>
              <a:gdLst/>
              <a:ahLst/>
              <a:cxnLst/>
              <a:rect l="l" t="t" r="r" b="b"/>
              <a:pathLst>
                <a:path w="1931" h="2131" extrusionOk="0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96"/>
            <p:cNvSpPr/>
            <p:nvPr/>
          </p:nvSpPr>
          <p:spPr>
            <a:xfrm>
              <a:off x="5165281" y="1614794"/>
              <a:ext cx="37473" cy="28676"/>
            </a:xfrm>
            <a:custGeom>
              <a:avLst/>
              <a:gdLst/>
              <a:ahLst/>
              <a:cxnLst/>
              <a:rect l="l" t="t" r="r" b="b"/>
              <a:pathLst>
                <a:path w="1427" h="1092" extrusionOk="0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96"/>
            <p:cNvSpPr/>
            <p:nvPr/>
          </p:nvSpPr>
          <p:spPr>
            <a:xfrm>
              <a:off x="5165018" y="1614794"/>
              <a:ext cx="18881" cy="28676"/>
            </a:xfrm>
            <a:custGeom>
              <a:avLst/>
              <a:gdLst/>
              <a:ahLst/>
              <a:cxnLst/>
              <a:rect l="l" t="t" r="r" b="b"/>
              <a:pathLst>
                <a:path w="719" h="1092" extrusionOk="0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96"/>
          <p:cNvGrpSpPr/>
          <p:nvPr/>
        </p:nvGrpSpPr>
        <p:grpSpPr>
          <a:xfrm>
            <a:off x="5389865" y="1362133"/>
            <a:ext cx="249076" cy="351096"/>
            <a:chOff x="5394478" y="1514533"/>
            <a:chExt cx="249076" cy="351096"/>
          </a:xfrm>
        </p:grpSpPr>
        <p:sp>
          <p:nvSpPr>
            <p:cNvPr id="12338" name="Google Shape;12338;p96"/>
            <p:cNvSpPr/>
            <p:nvPr/>
          </p:nvSpPr>
          <p:spPr>
            <a:xfrm>
              <a:off x="5394478" y="1537143"/>
              <a:ext cx="249076" cy="328486"/>
            </a:xfrm>
            <a:custGeom>
              <a:avLst/>
              <a:gdLst/>
              <a:ahLst/>
              <a:cxnLst/>
              <a:rect l="l" t="t" r="r" b="b"/>
              <a:pathLst>
                <a:path w="9485" h="12509" extrusionOk="0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96"/>
            <p:cNvSpPr/>
            <p:nvPr/>
          </p:nvSpPr>
          <p:spPr>
            <a:xfrm>
              <a:off x="5405770" y="1537143"/>
              <a:ext cx="226729" cy="305876"/>
            </a:xfrm>
            <a:custGeom>
              <a:avLst/>
              <a:gdLst/>
              <a:ahLst/>
              <a:cxnLst/>
              <a:rect l="l" t="t" r="r" b="b"/>
              <a:pathLst>
                <a:path w="8634" h="11648" extrusionOk="0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96"/>
            <p:cNvSpPr/>
            <p:nvPr/>
          </p:nvSpPr>
          <p:spPr>
            <a:xfrm>
              <a:off x="5417088" y="1559753"/>
              <a:ext cx="203856" cy="271949"/>
            </a:xfrm>
            <a:custGeom>
              <a:avLst/>
              <a:gdLst/>
              <a:ahLst/>
              <a:cxnLst/>
              <a:rect l="l" t="t" r="r" b="b"/>
              <a:pathLst>
                <a:path w="7763" h="10356" extrusionOk="0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96"/>
            <p:cNvSpPr/>
            <p:nvPr/>
          </p:nvSpPr>
          <p:spPr>
            <a:xfrm>
              <a:off x="5468111" y="1514533"/>
              <a:ext cx="101810" cy="50787"/>
            </a:xfrm>
            <a:custGeom>
              <a:avLst/>
              <a:gdLst/>
              <a:ahLst/>
              <a:cxnLst/>
              <a:rect l="l" t="t" r="r" b="b"/>
              <a:pathLst>
                <a:path w="3877" h="1934" extrusionOk="0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96"/>
            <p:cNvSpPr/>
            <p:nvPr/>
          </p:nvSpPr>
          <p:spPr>
            <a:xfrm>
              <a:off x="5448258" y="1670098"/>
              <a:ext cx="28413" cy="28413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96"/>
            <p:cNvSpPr/>
            <p:nvPr/>
          </p:nvSpPr>
          <p:spPr>
            <a:xfrm>
              <a:off x="5448258" y="1721095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96"/>
            <p:cNvSpPr/>
            <p:nvPr/>
          </p:nvSpPr>
          <p:spPr>
            <a:xfrm>
              <a:off x="5448258" y="1772118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96"/>
            <p:cNvSpPr/>
            <p:nvPr/>
          </p:nvSpPr>
          <p:spPr>
            <a:xfrm>
              <a:off x="5488961" y="1667314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96"/>
            <p:cNvSpPr/>
            <p:nvPr/>
          </p:nvSpPr>
          <p:spPr>
            <a:xfrm>
              <a:off x="5488725" y="1689950"/>
              <a:ext cx="105828" cy="11318"/>
            </a:xfrm>
            <a:custGeom>
              <a:avLst/>
              <a:gdLst/>
              <a:ahLst/>
              <a:cxnLst/>
              <a:rect l="l" t="t" r="r" b="b"/>
              <a:pathLst>
                <a:path w="4030" h="431" extrusionOk="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96"/>
            <p:cNvSpPr/>
            <p:nvPr/>
          </p:nvSpPr>
          <p:spPr>
            <a:xfrm>
              <a:off x="5488961" y="1718337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96"/>
            <p:cNvSpPr/>
            <p:nvPr/>
          </p:nvSpPr>
          <p:spPr>
            <a:xfrm>
              <a:off x="5488725" y="1740947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96"/>
            <p:cNvSpPr/>
            <p:nvPr/>
          </p:nvSpPr>
          <p:spPr>
            <a:xfrm>
              <a:off x="5488961" y="1769360"/>
              <a:ext cx="66123" cy="11318"/>
            </a:xfrm>
            <a:custGeom>
              <a:avLst/>
              <a:gdLst/>
              <a:ahLst/>
              <a:cxnLst/>
              <a:rect l="l" t="t" r="r" b="b"/>
              <a:pathLst>
                <a:path w="2518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96"/>
            <p:cNvSpPr/>
            <p:nvPr/>
          </p:nvSpPr>
          <p:spPr>
            <a:xfrm>
              <a:off x="5488725" y="1791970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96"/>
            <p:cNvSpPr/>
            <p:nvPr/>
          </p:nvSpPr>
          <p:spPr>
            <a:xfrm>
              <a:off x="5488961" y="1582389"/>
              <a:ext cx="100051" cy="11318"/>
            </a:xfrm>
            <a:custGeom>
              <a:avLst/>
              <a:gdLst/>
              <a:ahLst/>
              <a:cxnLst/>
              <a:rect l="l" t="t" r="r" b="b"/>
              <a:pathLst>
                <a:path w="3810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96"/>
            <p:cNvSpPr/>
            <p:nvPr/>
          </p:nvSpPr>
          <p:spPr>
            <a:xfrm>
              <a:off x="5443479" y="1633386"/>
              <a:ext cx="151074" cy="11344"/>
            </a:xfrm>
            <a:custGeom>
              <a:avLst/>
              <a:gdLst/>
              <a:ahLst/>
              <a:cxnLst/>
              <a:rect l="l" t="t" r="r" b="b"/>
              <a:pathLst>
                <a:path w="5753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96"/>
            <p:cNvSpPr/>
            <p:nvPr/>
          </p:nvSpPr>
          <p:spPr>
            <a:xfrm>
              <a:off x="5488961" y="1604999"/>
              <a:ext cx="26418" cy="11344"/>
            </a:xfrm>
            <a:custGeom>
              <a:avLst/>
              <a:gdLst/>
              <a:ahLst/>
              <a:cxnLst/>
              <a:rect l="l" t="t" r="r" b="b"/>
              <a:pathLst>
                <a:path w="1006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96"/>
            <p:cNvSpPr/>
            <p:nvPr/>
          </p:nvSpPr>
          <p:spPr>
            <a:xfrm>
              <a:off x="5522889" y="1604999"/>
              <a:ext cx="37736" cy="11344"/>
            </a:xfrm>
            <a:custGeom>
              <a:avLst/>
              <a:gdLst/>
              <a:ahLst/>
              <a:cxnLst/>
              <a:rect l="l" t="t" r="r" b="b"/>
              <a:pathLst>
                <a:path w="143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96"/>
            <p:cNvSpPr/>
            <p:nvPr/>
          </p:nvSpPr>
          <p:spPr>
            <a:xfrm>
              <a:off x="5445501" y="1582389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96"/>
            <p:cNvSpPr/>
            <p:nvPr/>
          </p:nvSpPr>
          <p:spPr>
            <a:xfrm>
              <a:off x="5468347" y="1553976"/>
              <a:ext cx="101810" cy="11581"/>
            </a:xfrm>
            <a:custGeom>
              <a:avLst/>
              <a:gdLst/>
              <a:ahLst/>
              <a:cxnLst/>
              <a:rect l="l" t="t" r="r" b="b"/>
              <a:pathLst>
                <a:path w="3877" h="441" extrusionOk="0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96"/>
            <p:cNvSpPr/>
            <p:nvPr/>
          </p:nvSpPr>
          <p:spPr>
            <a:xfrm>
              <a:off x="5454036" y="1590924"/>
              <a:ext cx="16859" cy="16859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96"/>
          <p:cNvGrpSpPr/>
          <p:nvPr/>
        </p:nvGrpSpPr>
        <p:grpSpPr>
          <a:xfrm>
            <a:off x="5777647" y="1359612"/>
            <a:ext cx="356138" cy="356138"/>
            <a:chOff x="5782259" y="1512012"/>
            <a:chExt cx="356138" cy="356138"/>
          </a:xfrm>
        </p:grpSpPr>
        <p:sp>
          <p:nvSpPr>
            <p:cNvPr id="12359" name="Google Shape;12359;p96"/>
            <p:cNvSpPr/>
            <p:nvPr/>
          </p:nvSpPr>
          <p:spPr>
            <a:xfrm>
              <a:off x="5902635" y="1701505"/>
              <a:ext cx="114888" cy="97792"/>
            </a:xfrm>
            <a:custGeom>
              <a:avLst/>
              <a:gdLst/>
              <a:ahLst/>
              <a:cxnLst/>
              <a:rect l="l" t="t" r="r" b="b"/>
              <a:pathLst>
                <a:path w="4375" h="3724" extrusionOk="0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96"/>
            <p:cNvSpPr/>
            <p:nvPr/>
          </p:nvSpPr>
          <p:spPr>
            <a:xfrm>
              <a:off x="5940082" y="1701505"/>
              <a:ext cx="40230" cy="17358"/>
            </a:xfrm>
            <a:custGeom>
              <a:avLst/>
              <a:gdLst/>
              <a:ahLst/>
              <a:cxnLst/>
              <a:rect l="l" t="t" r="r" b="b"/>
              <a:pathLst>
                <a:path w="1532" h="661" extrusionOk="0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96"/>
            <p:cNvSpPr/>
            <p:nvPr/>
          </p:nvSpPr>
          <p:spPr>
            <a:xfrm>
              <a:off x="5902635" y="1716079"/>
              <a:ext cx="115124" cy="83218"/>
            </a:xfrm>
            <a:custGeom>
              <a:avLst/>
              <a:gdLst/>
              <a:ahLst/>
              <a:cxnLst/>
              <a:rect l="l" t="t" r="r" b="b"/>
              <a:pathLst>
                <a:path w="4384" h="3169" extrusionOk="0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96"/>
            <p:cNvSpPr/>
            <p:nvPr/>
          </p:nvSpPr>
          <p:spPr>
            <a:xfrm>
              <a:off x="5919967" y="1621070"/>
              <a:ext cx="28676" cy="63103"/>
            </a:xfrm>
            <a:custGeom>
              <a:avLst/>
              <a:gdLst/>
              <a:ahLst/>
              <a:cxnLst/>
              <a:rect l="l" t="t" r="r" b="b"/>
              <a:pathLst>
                <a:path w="1092" h="2403" extrusionOk="0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96"/>
            <p:cNvSpPr/>
            <p:nvPr/>
          </p:nvSpPr>
          <p:spPr>
            <a:xfrm>
              <a:off x="5931547" y="1615293"/>
              <a:ext cx="69116" cy="68880"/>
            </a:xfrm>
            <a:custGeom>
              <a:avLst/>
              <a:gdLst/>
              <a:ahLst/>
              <a:cxnLst/>
              <a:rect l="l" t="t" r="r" b="b"/>
              <a:pathLst>
                <a:path w="2632" h="2623" extrusionOk="0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96"/>
            <p:cNvSpPr/>
            <p:nvPr/>
          </p:nvSpPr>
          <p:spPr>
            <a:xfrm>
              <a:off x="5925744" y="1644179"/>
              <a:ext cx="68906" cy="63129"/>
            </a:xfrm>
            <a:custGeom>
              <a:avLst/>
              <a:gdLst/>
              <a:ahLst/>
              <a:cxnLst/>
              <a:rect l="l" t="t" r="r" b="b"/>
              <a:pathLst>
                <a:path w="2624" h="2404" extrusionOk="0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96"/>
            <p:cNvSpPr/>
            <p:nvPr/>
          </p:nvSpPr>
          <p:spPr>
            <a:xfrm>
              <a:off x="5925744" y="1644205"/>
              <a:ext cx="68906" cy="61606"/>
            </a:xfrm>
            <a:custGeom>
              <a:avLst/>
              <a:gdLst/>
              <a:ahLst/>
              <a:cxnLst/>
              <a:rect l="l" t="t" r="r" b="b"/>
              <a:pathLst>
                <a:path w="2624" h="2346" extrusionOk="0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96"/>
            <p:cNvSpPr/>
            <p:nvPr/>
          </p:nvSpPr>
          <p:spPr>
            <a:xfrm>
              <a:off x="5902898" y="1730916"/>
              <a:ext cx="22872" cy="68381"/>
            </a:xfrm>
            <a:custGeom>
              <a:avLst/>
              <a:gdLst/>
              <a:ahLst/>
              <a:cxnLst/>
              <a:rect l="l" t="t" r="r" b="b"/>
              <a:pathLst>
                <a:path w="871" h="2604" extrusionOk="0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96"/>
            <p:cNvSpPr/>
            <p:nvPr/>
          </p:nvSpPr>
          <p:spPr>
            <a:xfrm>
              <a:off x="5994624" y="1730916"/>
              <a:ext cx="23135" cy="68381"/>
            </a:xfrm>
            <a:custGeom>
              <a:avLst/>
              <a:gdLst/>
              <a:ahLst/>
              <a:cxnLst/>
              <a:rect l="l" t="t" r="r" b="b"/>
              <a:pathLst>
                <a:path w="881" h="2604" extrusionOk="0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96"/>
            <p:cNvSpPr/>
            <p:nvPr/>
          </p:nvSpPr>
          <p:spPr>
            <a:xfrm>
              <a:off x="5782259" y="1512012"/>
              <a:ext cx="356138" cy="356138"/>
            </a:xfrm>
            <a:custGeom>
              <a:avLst/>
              <a:gdLst/>
              <a:ahLst/>
              <a:cxnLst/>
              <a:rect l="l" t="t" r="r" b="b"/>
              <a:pathLst>
                <a:path w="13562" h="13562" extrusionOk="0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96"/>
            <p:cNvSpPr/>
            <p:nvPr/>
          </p:nvSpPr>
          <p:spPr>
            <a:xfrm>
              <a:off x="5823724" y="1563535"/>
              <a:ext cx="262889" cy="252936"/>
            </a:xfrm>
            <a:custGeom>
              <a:avLst/>
              <a:gdLst/>
              <a:ahLst/>
              <a:cxnLst/>
              <a:rect l="l" t="t" r="r" b="b"/>
              <a:pathLst>
                <a:path w="10011" h="9632" extrusionOk="0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0" name="Google Shape;12370;p96"/>
          <p:cNvGrpSpPr/>
          <p:nvPr/>
        </p:nvGrpSpPr>
        <p:grpSpPr>
          <a:xfrm>
            <a:off x="6224986" y="1365652"/>
            <a:ext cx="343560" cy="343822"/>
            <a:chOff x="6229598" y="1518052"/>
            <a:chExt cx="343560" cy="343822"/>
          </a:xfrm>
        </p:grpSpPr>
        <p:sp>
          <p:nvSpPr>
            <p:cNvPr id="12371" name="Google Shape;12371;p96"/>
            <p:cNvSpPr/>
            <p:nvPr/>
          </p:nvSpPr>
          <p:spPr>
            <a:xfrm>
              <a:off x="6229598" y="1518052"/>
              <a:ext cx="343560" cy="343822"/>
            </a:xfrm>
            <a:custGeom>
              <a:avLst/>
              <a:gdLst/>
              <a:ahLst/>
              <a:cxnLst/>
              <a:rect l="l" t="t" r="r" b="b"/>
              <a:pathLst>
                <a:path w="13083" h="13093" extrusionOk="0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96"/>
            <p:cNvSpPr/>
            <p:nvPr/>
          </p:nvSpPr>
          <p:spPr>
            <a:xfrm>
              <a:off x="6255228" y="1543918"/>
              <a:ext cx="292064" cy="292064"/>
            </a:xfrm>
            <a:custGeom>
              <a:avLst/>
              <a:gdLst/>
              <a:ahLst/>
              <a:cxnLst/>
              <a:rect l="l" t="t" r="r" b="b"/>
              <a:pathLst>
                <a:path w="11122" h="11122" extrusionOk="0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96"/>
            <p:cNvSpPr/>
            <p:nvPr/>
          </p:nvSpPr>
          <p:spPr>
            <a:xfrm>
              <a:off x="6396218" y="1564034"/>
              <a:ext cx="10320" cy="131221"/>
            </a:xfrm>
            <a:custGeom>
              <a:avLst/>
              <a:gdLst/>
              <a:ahLst/>
              <a:cxnLst/>
              <a:rect l="l" t="t" r="r" b="b"/>
              <a:pathLst>
                <a:path w="393" h="4997" extrusionOk="0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96"/>
            <p:cNvSpPr/>
            <p:nvPr/>
          </p:nvSpPr>
          <p:spPr>
            <a:xfrm>
              <a:off x="6394459" y="1684908"/>
              <a:ext cx="134477" cy="10346"/>
            </a:xfrm>
            <a:custGeom>
              <a:avLst/>
              <a:gdLst/>
              <a:ahLst/>
              <a:cxnLst/>
              <a:rect l="l" t="t" r="r" b="b"/>
              <a:pathLst>
                <a:path w="5121" h="394" extrusionOk="0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96"/>
            <p:cNvSpPr/>
            <p:nvPr/>
          </p:nvSpPr>
          <p:spPr>
            <a:xfrm>
              <a:off x="6291178" y="1579868"/>
              <a:ext cx="272946" cy="256009"/>
            </a:xfrm>
            <a:custGeom>
              <a:avLst/>
              <a:gdLst/>
              <a:ahLst/>
              <a:cxnLst/>
              <a:rect l="l" t="t" r="r" b="b"/>
              <a:pathLst>
                <a:path w="10394" h="9749" extrusionOk="0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96"/>
            <p:cNvSpPr/>
            <p:nvPr/>
          </p:nvSpPr>
          <p:spPr>
            <a:xfrm>
              <a:off x="6273584" y="1684908"/>
              <a:ext cx="21376" cy="10346"/>
            </a:xfrm>
            <a:custGeom>
              <a:avLst/>
              <a:gdLst/>
              <a:ahLst/>
              <a:cxnLst/>
              <a:rect l="l" t="t" r="r" b="b"/>
              <a:pathLst>
                <a:path w="814" h="394" extrusionOk="0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96"/>
            <p:cNvSpPr/>
            <p:nvPr/>
          </p:nvSpPr>
          <p:spPr>
            <a:xfrm>
              <a:off x="6396218" y="1798194"/>
              <a:ext cx="10320" cy="17673"/>
            </a:xfrm>
            <a:custGeom>
              <a:avLst/>
              <a:gdLst/>
              <a:ahLst/>
              <a:cxnLst/>
              <a:rect l="l" t="t" r="r" b="b"/>
              <a:pathLst>
                <a:path w="393" h="673" extrusionOk="0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96"/>
            <p:cNvSpPr/>
            <p:nvPr/>
          </p:nvSpPr>
          <p:spPr>
            <a:xfrm>
              <a:off x="6308063" y="1599117"/>
              <a:ext cx="20036" cy="15966"/>
            </a:xfrm>
            <a:custGeom>
              <a:avLst/>
              <a:gdLst/>
              <a:ahLst/>
              <a:cxnLst/>
              <a:rect l="l" t="t" r="r" b="b"/>
              <a:pathLst>
                <a:path w="763" h="608" extrusionOk="0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96"/>
            <p:cNvSpPr/>
            <p:nvPr/>
          </p:nvSpPr>
          <p:spPr>
            <a:xfrm>
              <a:off x="6473606" y="1764581"/>
              <a:ext cx="20141" cy="16097"/>
            </a:xfrm>
            <a:custGeom>
              <a:avLst/>
              <a:gdLst/>
              <a:ahLst/>
              <a:cxnLst/>
              <a:rect l="l" t="t" r="r" b="b"/>
              <a:pathLst>
                <a:path w="767" h="613" extrusionOk="0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96"/>
            <p:cNvSpPr/>
            <p:nvPr/>
          </p:nvSpPr>
          <p:spPr>
            <a:xfrm>
              <a:off x="6474368" y="1599117"/>
              <a:ext cx="20141" cy="15966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96"/>
            <p:cNvSpPr/>
            <p:nvPr/>
          </p:nvSpPr>
          <p:spPr>
            <a:xfrm>
              <a:off x="6308772" y="1765001"/>
              <a:ext cx="19432" cy="15677"/>
            </a:xfrm>
            <a:custGeom>
              <a:avLst/>
              <a:gdLst/>
              <a:ahLst/>
              <a:cxnLst/>
              <a:rect l="l" t="t" r="r" b="b"/>
              <a:pathLst>
                <a:path w="740" h="597" extrusionOk="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96"/>
            <p:cNvSpPr/>
            <p:nvPr/>
          </p:nvSpPr>
          <p:spPr>
            <a:xfrm>
              <a:off x="6283064" y="1637404"/>
              <a:ext cx="20693" cy="13366"/>
            </a:xfrm>
            <a:custGeom>
              <a:avLst/>
              <a:gdLst/>
              <a:ahLst/>
              <a:cxnLst/>
              <a:rect l="l" t="t" r="r" b="b"/>
              <a:pathLst>
                <a:path w="788" h="509" extrusionOk="0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96"/>
            <p:cNvSpPr/>
            <p:nvPr/>
          </p:nvSpPr>
          <p:spPr>
            <a:xfrm>
              <a:off x="6498947" y="1729445"/>
              <a:ext cx="20640" cy="13051"/>
            </a:xfrm>
            <a:custGeom>
              <a:avLst/>
              <a:gdLst/>
              <a:ahLst/>
              <a:cxnLst/>
              <a:rect l="l" t="t" r="r" b="b"/>
              <a:pathLst>
                <a:path w="786" h="497" extrusionOk="0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96"/>
            <p:cNvSpPr/>
            <p:nvPr/>
          </p:nvSpPr>
          <p:spPr>
            <a:xfrm>
              <a:off x="6439442" y="1574511"/>
              <a:ext cx="14837" cy="16675"/>
            </a:xfrm>
            <a:custGeom>
              <a:avLst/>
              <a:gdLst/>
              <a:ahLst/>
              <a:cxnLst/>
              <a:rect l="l" t="t" r="r" b="b"/>
              <a:pathLst>
                <a:path w="565" h="635" extrusionOk="0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96"/>
            <p:cNvSpPr/>
            <p:nvPr/>
          </p:nvSpPr>
          <p:spPr>
            <a:xfrm>
              <a:off x="6347978" y="1789581"/>
              <a:ext cx="15861" cy="16754"/>
            </a:xfrm>
            <a:custGeom>
              <a:avLst/>
              <a:gdLst/>
              <a:ahLst/>
              <a:cxnLst/>
              <a:rect l="l" t="t" r="r" b="b"/>
              <a:pathLst>
                <a:path w="604" h="638" extrusionOk="0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96"/>
            <p:cNvSpPr/>
            <p:nvPr/>
          </p:nvSpPr>
          <p:spPr>
            <a:xfrm>
              <a:off x="6349633" y="1572883"/>
              <a:ext cx="15441" cy="17305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96"/>
            <p:cNvSpPr/>
            <p:nvPr/>
          </p:nvSpPr>
          <p:spPr>
            <a:xfrm>
              <a:off x="6437341" y="1789896"/>
              <a:ext cx="15441" cy="17437"/>
            </a:xfrm>
            <a:custGeom>
              <a:avLst/>
              <a:gdLst/>
              <a:ahLst/>
              <a:cxnLst/>
              <a:rect l="l" t="t" r="r" b="b"/>
              <a:pathLst>
                <a:path w="588" h="664" extrusionOk="0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96"/>
            <p:cNvSpPr/>
            <p:nvPr/>
          </p:nvSpPr>
          <p:spPr>
            <a:xfrm>
              <a:off x="6499262" y="1639505"/>
              <a:ext cx="21664" cy="13261"/>
            </a:xfrm>
            <a:custGeom>
              <a:avLst/>
              <a:gdLst/>
              <a:ahLst/>
              <a:cxnLst/>
              <a:rect l="l" t="t" r="r" b="b"/>
              <a:pathLst>
                <a:path w="825" h="505" extrusionOk="0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96"/>
            <p:cNvSpPr/>
            <p:nvPr/>
          </p:nvSpPr>
          <p:spPr>
            <a:xfrm>
              <a:off x="6282118" y="1727161"/>
              <a:ext cx="21638" cy="13314"/>
            </a:xfrm>
            <a:custGeom>
              <a:avLst/>
              <a:gdLst/>
              <a:ahLst/>
              <a:cxnLst/>
              <a:rect l="l" t="t" r="r" b="b"/>
              <a:pathLst>
                <a:path w="824" h="507" extrusionOk="0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0" name="Google Shape;12390;p96"/>
          <p:cNvGrpSpPr/>
          <p:nvPr/>
        </p:nvGrpSpPr>
        <p:grpSpPr>
          <a:xfrm>
            <a:off x="6665287" y="1353074"/>
            <a:ext cx="345083" cy="369216"/>
            <a:chOff x="6669900" y="1505474"/>
            <a:chExt cx="345083" cy="369216"/>
          </a:xfrm>
        </p:grpSpPr>
        <p:sp>
          <p:nvSpPr>
            <p:cNvPr id="12391" name="Google Shape;12391;p96"/>
            <p:cNvSpPr/>
            <p:nvPr/>
          </p:nvSpPr>
          <p:spPr>
            <a:xfrm>
              <a:off x="6700309" y="1505474"/>
              <a:ext cx="48292" cy="42252"/>
            </a:xfrm>
            <a:custGeom>
              <a:avLst/>
              <a:gdLst/>
              <a:ahLst/>
              <a:cxnLst/>
              <a:rect l="l" t="t" r="r" b="b"/>
              <a:pathLst>
                <a:path w="1839" h="1609" extrusionOk="0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96"/>
            <p:cNvSpPr/>
            <p:nvPr/>
          </p:nvSpPr>
          <p:spPr>
            <a:xfrm>
              <a:off x="6700309" y="1505474"/>
              <a:ext cx="33455" cy="42252"/>
            </a:xfrm>
            <a:custGeom>
              <a:avLst/>
              <a:gdLst/>
              <a:ahLst/>
              <a:cxnLst/>
              <a:rect l="l" t="t" r="r" b="b"/>
              <a:pathLst>
                <a:path w="1274" h="1609" extrusionOk="0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96"/>
            <p:cNvSpPr/>
            <p:nvPr/>
          </p:nvSpPr>
          <p:spPr>
            <a:xfrm>
              <a:off x="6669900" y="1608255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96"/>
            <p:cNvSpPr/>
            <p:nvPr/>
          </p:nvSpPr>
          <p:spPr>
            <a:xfrm>
              <a:off x="6706086" y="1608255"/>
              <a:ext cx="36974" cy="24422"/>
            </a:xfrm>
            <a:custGeom>
              <a:avLst/>
              <a:gdLst/>
              <a:ahLst/>
              <a:cxnLst/>
              <a:rect l="l" t="t" r="r" b="b"/>
              <a:pathLst>
                <a:path w="1408" h="930" extrusionOk="0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96"/>
            <p:cNvSpPr/>
            <p:nvPr/>
          </p:nvSpPr>
          <p:spPr>
            <a:xfrm>
              <a:off x="6669900" y="1640188"/>
              <a:ext cx="109110" cy="52783"/>
            </a:xfrm>
            <a:custGeom>
              <a:avLst/>
              <a:gdLst/>
              <a:ahLst/>
              <a:cxnLst/>
              <a:rect l="l" t="t" r="r" b="b"/>
              <a:pathLst>
                <a:path w="4155" h="2010" extrusionOk="0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96"/>
            <p:cNvSpPr/>
            <p:nvPr/>
          </p:nvSpPr>
          <p:spPr>
            <a:xfrm>
              <a:off x="6681953" y="1523567"/>
              <a:ext cx="84741" cy="84715"/>
            </a:xfrm>
            <a:custGeom>
              <a:avLst/>
              <a:gdLst/>
              <a:ahLst/>
              <a:cxnLst/>
              <a:rect l="l" t="t" r="r" b="b"/>
              <a:pathLst>
                <a:path w="3227" h="3226" extrusionOk="0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96"/>
            <p:cNvSpPr/>
            <p:nvPr/>
          </p:nvSpPr>
          <p:spPr>
            <a:xfrm>
              <a:off x="6697552" y="1523567"/>
              <a:ext cx="70902" cy="76180"/>
            </a:xfrm>
            <a:custGeom>
              <a:avLst/>
              <a:gdLst/>
              <a:ahLst/>
              <a:cxnLst/>
              <a:rect l="l" t="t" r="r" b="b"/>
              <a:pathLst>
                <a:path w="2700" h="2901" extrusionOk="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96"/>
            <p:cNvSpPr/>
            <p:nvPr/>
          </p:nvSpPr>
          <p:spPr>
            <a:xfrm>
              <a:off x="6687993" y="1560909"/>
              <a:ext cx="72661" cy="59453"/>
            </a:xfrm>
            <a:custGeom>
              <a:avLst/>
              <a:gdLst/>
              <a:ahLst/>
              <a:cxnLst/>
              <a:rect l="l" t="t" r="r" b="b"/>
              <a:pathLst>
                <a:path w="2767" h="2264" extrusionOk="0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96"/>
            <p:cNvSpPr/>
            <p:nvPr/>
          </p:nvSpPr>
          <p:spPr>
            <a:xfrm>
              <a:off x="6688256" y="1560909"/>
              <a:ext cx="72661" cy="58954"/>
            </a:xfrm>
            <a:custGeom>
              <a:avLst/>
              <a:gdLst/>
              <a:ahLst/>
              <a:cxnLst/>
              <a:rect l="l" t="t" r="r" b="b"/>
              <a:pathLst>
                <a:path w="2767" h="2245" extrusionOk="0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96"/>
            <p:cNvSpPr/>
            <p:nvPr/>
          </p:nvSpPr>
          <p:spPr>
            <a:xfrm>
              <a:off x="6669900" y="1652503"/>
              <a:ext cx="24396" cy="40467"/>
            </a:xfrm>
            <a:custGeom>
              <a:avLst/>
              <a:gdLst/>
              <a:ahLst/>
              <a:cxnLst/>
              <a:rect l="l" t="t" r="r" b="b"/>
              <a:pathLst>
                <a:path w="929" h="1541" extrusionOk="0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96"/>
            <p:cNvSpPr/>
            <p:nvPr/>
          </p:nvSpPr>
          <p:spPr>
            <a:xfrm>
              <a:off x="6754588" y="1652503"/>
              <a:ext cx="24422" cy="40467"/>
            </a:xfrm>
            <a:custGeom>
              <a:avLst/>
              <a:gdLst/>
              <a:ahLst/>
              <a:cxnLst/>
              <a:rect l="l" t="t" r="r" b="b"/>
              <a:pathLst>
                <a:path w="930" h="1541" extrusionOk="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96"/>
            <p:cNvSpPr/>
            <p:nvPr/>
          </p:nvSpPr>
          <p:spPr>
            <a:xfrm>
              <a:off x="6767797" y="1578004"/>
              <a:ext cx="201440" cy="110791"/>
            </a:xfrm>
            <a:custGeom>
              <a:avLst/>
              <a:gdLst/>
              <a:ahLst/>
              <a:cxnLst/>
              <a:rect l="l" t="t" r="r" b="b"/>
              <a:pathLst>
                <a:path w="7671" h="4219" extrusionOk="0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96"/>
            <p:cNvSpPr/>
            <p:nvPr/>
          </p:nvSpPr>
          <p:spPr>
            <a:xfrm>
              <a:off x="6711128" y="1710617"/>
              <a:ext cx="199917" cy="109557"/>
            </a:xfrm>
            <a:custGeom>
              <a:avLst/>
              <a:gdLst/>
              <a:ahLst/>
              <a:cxnLst/>
              <a:rect l="l" t="t" r="r" b="b"/>
              <a:pathLst>
                <a:path w="7613" h="4172" extrusionOk="0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96"/>
            <p:cNvSpPr/>
            <p:nvPr/>
          </p:nvSpPr>
          <p:spPr>
            <a:xfrm>
              <a:off x="6893819" y="1795988"/>
              <a:ext cx="121164" cy="78701"/>
            </a:xfrm>
            <a:custGeom>
              <a:avLst/>
              <a:gdLst/>
              <a:ahLst/>
              <a:cxnLst/>
              <a:rect l="l" t="t" r="r" b="b"/>
              <a:pathLst>
                <a:path w="4614" h="2997" extrusionOk="0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96"/>
            <p:cNvSpPr/>
            <p:nvPr/>
          </p:nvSpPr>
          <p:spPr>
            <a:xfrm>
              <a:off x="6893819" y="1812584"/>
              <a:ext cx="121164" cy="62105"/>
            </a:xfrm>
            <a:custGeom>
              <a:avLst/>
              <a:gdLst/>
              <a:ahLst/>
              <a:cxnLst/>
              <a:rect l="l" t="t" r="r" b="b"/>
              <a:pathLst>
                <a:path w="4614" h="2365" extrusionOk="0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96"/>
            <p:cNvSpPr/>
            <p:nvPr/>
          </p:nvSpPr>
          <p:spPr>
            <a:xfrm>
              <a:off x="6912175" y="1711063"/>
              <a:ext cx="30173" cy="66622"/>
            </a:xfrm>
            <a:custGeom>
              <a:avLst/>
              <a:gdLst/>
              <a:ahLst/>
              <a:cxnLst/>
              <a:rect l="l" t="t" r="r" b="b"/>
              <a:pathLst>
                <a:path w="1149" h="2537" extrusionOk="0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96"/>
            <p:cNvSpPr/>
            <p:nvPr/>
          </p:nvSpPr>
          <p:spPr>
            <a:xfrm>
              <a:off x="6924228" y="1705260"/>
              <a:ext cx="72661" cy="72425"/>
            </a:xfrm>
            <a:custGeom>
              <a:avLst/>
              <a:gdLst/>
              <a:ahLst/>
              <a:cxnLst/>
              <a:rect l="l" t="t" r="r" b="b"/>
              <a:pathLst>
                <a:path w="2767" h="2758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96"/>
            <p:cNvSpPr/>
            <p:nvPr/>
          </p:nvSpPr>
          <p:spPr>
            <a:xfrm>
              <a:off x="6936307" y="1795988"/>
              <a:ext cx="36213" cy="14679"/>
            </a:xfrm>
            <a:custGeom>
              <a:avLst/>
              <a:gdLst/>
              <a:ahLst/>
              <a:cxnLst/>
              <a:rect l="l" t="t" r="r" b="b"/>
              <a:pathLst>
                <a:path w="1379" h="559" extrusionOk="0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96"/>
            <p:cNvSpPr/>
            <p:nvPr/>
          </p:nvSpPr>
          <p:spPr>
            <a:xfrm>
              <a:off x="6918214" y="1735433"/>
              <a:ext cx="72635" cy="66622"/>
            </a:xfrm>
            <a:custGeom>
              <a:avLst/>
              <a:gdLst/>
              <a:ahLst/>
              <a:cxnLst/>
              <a:rect l="l" t="t" r="r" b="b"/>
              <a:pathLst>
                <a:path w="2766" h="2537" extrusionOk="0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96"/>
            <p:cNvSpPr/>
            <p:nvPr/>
          </p:nvSpPr>
          <p:spPr>
            <a:xfrm>
              <a:off x="6917952" y="1735433"/>
              <a:ext cx="72661" cy="65125"/>
            </a:xfrm>
            <a:custGeom>
              <a:avLst/>
              <a:gdLst/>
              <a:ahLst/>
              <a:cxnLst/>
              <a:rect l="l" t="t" r="r" b="b"/>
              <a:pathLst>
                <a:path w="2767" h="2480" extrusionOk="0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96"/>
            <p:cNvSpPr/>
            <p:nvPr/>
          </p:nvSpPr>
          <p:spPr>
            <a:xfrm>
              <a:off x="6893819" y="1825898"/>
              <a:ext cx="24422" cy="48528"/>
            </a:xfrm>
            <a:custGeom>
              <a:avLst/>
              <a:gdLst/>
              <a:ahLst/>
              <a:cxnLst/>
              <a:rect l="l" t="t" r="r" b="b"/>
              <a:pathLst>
                <a:path w="930" h="1848" extrusionOk="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96"/>
            <p:cNvSpPr/>
            <p:nvPr/>
          </p:nvSpPr>
          <p:spPr>
            <a:xfrm>
              <a:off x="6990587" y="1825898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3" name="Google Shape;12413;p96"/>
          <p:cNvGrpSpPr/>
          <p:nvPr/>
        </p:nvGrpSpPr>
        <p:grpSpPr>
          <a:xfrm>
            <a:off x="7112390" y="1365600"/>
            <a:ext cx="333003" cy="344085"/>
            <a:chOff x="7117003" y="1518000"/>
            <a:chExt cx="333003" cy="344085"/>
          </a:xfrm>
        </p:grpSpPr>
        <p:sp>
          <p:nvSpPr>
            <p:cNvPr id="12414" name="Google Shape;12414;p96"/>
            <p:cNvSpPr/>
            <p:nvPr/>
          </p:nvSpPr>
          <p:spPr>
            <a:xfrm>
              <a:off x="7161645" y="1518000"/>
              <a:ext cx="241119" cy="57116"/>
            </a:xfrm>
            <a:custGeom>
              <a:avLst/>
              <a:gdLst/>
              <a:ahLst/>
              <a:cxnLst/>
              <a:rect l="l" t="t" r="r" b="b"/>
              <a:pathLst>
                <a:path w="9182" h="2175" extrusionOk="0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96"/>
            <p:cNvSpPr/>
            <p:nvPr/>
          </p:nvSpPr>
          <p:spPr>
            <a:xfrm>
              <a:off x="7168525" y="1808068"/>
              <a:ext cx="232217" cy="54017"/>
            </a:xfrm>
            <a:custGeom>
              <a:avLst/>
              <a:gdLst/>
              <a:ahLst/>
              <a:cxnLst/>
              <a:rect l="l" t="t" r="r" b="b"/>
              <a:pathLst>
                <a:path w="8843" h="2057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96"/>
            <p:cNvSpPr/>
            <p:nvPr/>
          </p:nvSpPr>
          <p:spPr>
            <a:xfrm>
              <a:off x="7174801" y="1735931"/>
              <a:ext cx="25157" cy="20141"/>
            </a:xfrm>
            <a:custGeom>
              <a:avLst/>
              <a:gdLst/>
              <a:ahLst/>
              <a:cxnLst/>
              <a:rect l="l" t="t" r="r" b="b"/>
              <a:pathLst>
                <a:path w="958" h="767" extrusionOk="0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96"/>
            <p:cNvSpPr/>
            <p:nvPr/>
          </p:nvSpPr>
          <p:spPr>
            <a:xfrm>
              <a:off x="7173803" y="1756047"/>
              <a:ext cx="27652" cy="35714"/>
            </a:xfrm>
            <a:custGeom>
              <a:avLst/>
              <a:gdLst/>
              <a:ahLst/>
              <a:cxnLst/>
              <a:rect l="l" t="t" r="r" b="b"/>
              <a:pathLst>
                <a:path w="1053" h="1360" extrusionOk="0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96"/>
            <p:cNvSpPr/>
            <p:nvPr/>
          </p:nvSpPr>
          <p:spPr>
            <a:xfrm>
              <a:off x="7159964" y="1726373"/>
              <a:ext cx="23161" cy="65387"/>
            </a:xfrm>
            <a:custGeom>
              <a:avLst/>
              <a:gdLst/>
              <a:ahLst/>
              <a:cxnLst/>
              <a:rect l="l" t="t" r="r" b="b"/>
              <a:pathLst>
                <a:path w="882" h="2490" extrusionOk="0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96"/>
            <p:cNvSpPr/>
            <p:nvPr/>
          </p:nvSpPr>
          <p:spPr>
            <a:xfrm>
              <a:off x="7192132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96"/>
            <p:cNvSpPr/>
            <p:nvPr/>
          </p:nvSpPr>
          <p:spPr>
            <a:xfrm>
              <a:off x="7155447" y="1714057"/>
              <a:ext cx="63864" cy="37368"/>
            </a:xfrm>
            <a:custGeom>
              <a:avLst/>
              <a:gdLst/>
              <a:ahLst/>
              <a:cxnLst/>
              <a:rect l="l" t="t" r="r" b="b"/>
              <a:pathLst>
                <a:path w="2432" h="1423" extrusionOk="0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96"/>
            <p:cNvSpPr/>
            <p:nvPr/>
          </p:nvSpPr>
          <p:spPr>
            <a:xfrm>
              <a:off x="7142133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96"/>
            <p:cNvSpPr/>
            <p:nvPr/>
          </p:nvSpPr>
          <p:spPr>
            <a:xfrm>
              <a:off x="7142133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96"/>
            <p:cNvSpPr/>
            <p:nvPr/>
          </p:nvSpPr>
          <p:spPr>
            <a:xfrm>
              <a:off x="7220546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96"/>
            <p:cNvSpPr/>
            <p:nvPr/>
          </p:nvSpPr>
          <p:spPr>
            <a:xfrm>
              <a:off x="7134833" y="1653738"/>
              <a:ext cx="19879" cy="26628"/>
            </a:xfrm>
            <a:custGeom>
              <a:avLst/>
              <a:gdLst/>
              <a:ahLst/>
              <a:cxnLst/>
              <a:rect l="l" t="t" r="r" b="b"/>
              <a:pathLst>
                <a:path w="757" h="1014" extrusionOk="0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96"/>
            <p:cNvSpPr/>
            <p:nvPr/>
          </p:nvSpPr>
          <p:spPr>
            <a:xfrm>
              <a:off x="7171019" y="1700349"/>
              <a:ext cx="33219" cy="38130"/>
            </a:xfrm>
            <a:custGeom>
              <a:avLst/>
              <a:gdLst/>
              <a:ahLst/>
              <a:cxnLst/>
              <a:rect l="l" t="t" r="r" b="b"/>
              <a:pathLst>
                <a:path w="1265" h="1452" extrusionOk="0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96"/>
            <p:cNvSpPr/>
            <p:nvPr/>
          </p:nvSpPr>
          <p:spPr>
            <a:xfrm>
              <a:off x="7171019" y="1700428"/>
              <a:ext cx="20378" cy="38051"/>
            </a:xfrm>
            <a:custGeom>
              <a:avLst/>
              <a:gdLst/>
              <a:ahLst/>
              <a:cxnLst/>
              <a:rect l="l" t="t" r="r" b="b"/>
              <a:pathLst>
                <a:path w="776" h="1449" extrusionOk="0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96"/>
            <p:cNvSpPr/>
            <p:nvPr/>
          </p:nvSpPr>
          <p:spPr>
            <a:xfrm>
              <a:off x="7151928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96"/>
            <p:cNvSpPr/>
            <p:nvPr/>
          </p:nvSpPr>
          <p:spPr>
            <a:xfrm>
              <a:off x="7151928" y="1633728"/>
              <a:ext cx="51785" cy="76338"/>
            </a:xfrm>
            <a:custGeom>
              <a:avLst/>
              <a:gdLst/>
              <a:ahLst/>
              <a:cxnLst/>
              <a:rect l="l" t="t" r="r" b="b"/>
              <a:pathLst>
                <a:path w="1972" h="2907" extrusionOk="0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96"/>
            <p:cNvSpPr/>
            <p:nvPr/>
          </p:nvSpPr>
          <p:spPr>
            <a:xfrm>
              <a:off x="7117003" y="1723353"/>
              <a:ext cx="61081" cy="68407"/>
            </a:xfrm>
            <a:custGeom>
              <a:avLst/>
              <a:gdLst/>
              <a:ahLst/>
              <a:cxnLst/>
              <a:rect l="l" t="t" r="r" b="b"/>
              <a:pathLst>
                <a:path w="2326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96"/>
            <p:cNvSpPr/>
            <p:nvPr/>
          </p:nvSpPr>
          <p:spPr>
            <a:xfrm>
              <a:off x="7197174" y="1723616"/>
              <a:ext cx="60319" cy="68145"/>
            </a:xfrm>
            <a:custGeom>
              <a:avLst/>
              <a:gdLst/>
              <a:ahLst/>
              <a:cxnLst/>
              <a:rect l="l" t="t" r="r" b="b"/>
              <a:pathLst>
                <a:path w="2297" h="2595" extrusionOk="0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96"/>
            <p:cNvSpPr/>
            <p:nvPr/>
          </p:nvSpPr>
          <p:spPr>
            <a:xfrm>
              <a:off x="7136094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96"/>
            <p:cNvSpPr/>
            <p:nvPr/>
          </p:nvSpPr>
          <p:spPr>
            <a:xfrm>
              <a:off x="7227583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96"/>
            <p:cNvSpPr/>
            <p:nvPr/>
          </p:nvSpPr>
          <p:spPr>
            <a:xfrm>
              <a:off x="7117003" y="1723353"/>
              <a:ext cx="42988" cy="68407"/>
            </a:xfrm>
            <a:custGeom>
              <a:avLst/>
              <a:gdLst/>
              <a:ahLst/>
              <a:cxnLst/>
              <a:rect l="l" t="t" r="r" b="b"/>
              <a:pathLst>
                <a:path w="1637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96"/>
            <p:cNvSpPr/>
            <p:nvPr/>
          </p:nvSpPr>
          <p:spPr>
            <a:xfrm>
              <a:off x="7367313" y="1735931"/>
              <a:ext cx="25393" cy="20141"/>
            </a:xfrm>
            <a:custGeom>
              <a:avLst/>
              <a:gdLst/>
              <a:ahLst/>
              <a:cxnLst/>
              <a:rect l="l" t="t" r="r" b="b"/>
              <a:pathLst>
                <a:path w="967" h="767" extrusionOk="0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96"/>
            <p:cNvSpPr/>
            <p:nvPr/>
          </p:nvSpPr>
          <p:spPr>
            <a:xfrm>
              <a:off x="7366551" y="1756047"/>
              <a:ext cx="27415" cy="35714"/>
            </a:xfrm>
            <a:custGeom>
              <a:avLst/>
              <a:gdLst/>
              <a:ahLst/>
              <a:cxnLst/>
              <a:rect l="l" t="t" r="r" b="b"/>
              <a:pathLst>
                <a:path w="1044" h="1360" extrusionOk="0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96"/>
            <p:cNvSpPr/>
            <p:nvPr/>
          </p:nvSpPr>
          <p:spPr>
            <a:xfrm>
              <a:off x="7352476" y="1726373"/>
              <a:ext cx="23398" cy="65387"/>
            </a:xfrm>
            <a:custGeom>
              <a:avLst/>
              <a:gdLst/>
              <a:ahLst/>
              <a:cxnLst/>
              <a:rect l="l" t="t" r="r" b="b"/>
              <a:pathLst>
                <a:path w="891" h="2490" extrusionOk="0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96"/>
            <p:cNvSpPr/>
            <p:nvPr/>
          </p:nvSpPr>
          <p:spPr>
            <a:xfrm>
              <a:off x="7384907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96"/>
            <p:cNvSpPr/>
            <p:nvPr/>
          </p:nvSpPr>
          <p:spPr>
            <a:xfrm>
              <a:off x="7348196" y="1714057"/>
              <a:ext cx="63628" cy="37368"/>
            </a:xfrm>
            <a:custGeom>
              <a:avLst/>
              <a:gdLst/>
              <a:ahLst/>
              <a:cxnLst/>
              <a:rect l="l" t="t" r="r" b="b"/>
              <a:pathLst>
                <a:path w="2423" h="1423" extrusionOk="0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96"/>
            <p:cNvSpPr/>
            <p:nvPr/>
          </p:nvSpPr>
          <p:spPr>
            <a:xfrm>
              <a:off x="7334882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96"/>
            <p:cNvSpPr/>
            <p:nvPr/>
          </p:nvSpPr>
          <p:spPr>
            <a:xfrm>
              <a:off x="7334645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96"/>
            <p:cNvSpPr/>
            <p:nvPr/>
          </p:nvSpPr>
          <p:spPr>
            <a:xfrm>
              <a:off x="7413294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96"/>
            <p:cNvSpPr/>
            <p:nvPr/>
          </p:nvSpPr>
          <p:spPr>
            <a:xfrm>
              <a:off x="7327345" y="1653738"/>
              <a:ext cx="20141" cy="26628"/>
            </a:xfrm>
            <a:custGeom>
              <a:avLst/>
              <a:gdLst/>
              <a:ahLst/>
              <a:cxnLst/>
              <a:rect l="l" t="t" r="r" b="b"/>
              <a:pathLst>
                <a:path w="767" h="1014" extrusionOk="0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96"/>
            <p:cNvSpPr/>
            <p:nvPr/>
          </p:nvSpPr>
          <p:spPr>
            <a:xfrm>
              <a:off x="7363794" y="1700349"/>
              <a:ext cx="33193" cy="38130"/>
            </a:xfrm>
            <a:custGeom>
              <a:avLst/>
              <a:gdLst/>
              <a:ahLst/>
              <a:cxnLst/>
              <a:rect l="l" t="t" r="r" b="b"/>
              <a:pathLst>
                <a:path w="1264" h="1452" extrusionOk="0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96"/>
            <p:cNvSpPr/>
            <p:nvPr/>
          </p:nvSpPr>
          <p:spPr>
            <a:xfrm>
              <a:off x="7363531" y="1700428"/>
              <a:ext cx="20640" cy="38051"/>
            </a:xfrm>
            <a:custGeom>
              <a:avLst/>
              <a:gdLst/>
              <a:ahLst/>
              <a:cxnLst/>
              <a:rect l="l" t="t" r="r" b="b"/>
              <a:pathLst>
                <a:path w="786" h="1449" extrusionOk="0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96"/>
            <p:cNvSpPr/>
            <p:nvPr/>
          </p:nvSpPr>
          <p:spPr>
            <a:xfrm>
              <a:off x="7344677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96"/>
            <p:cNvSpPr/>
            <p:nvPr/>
          </p:nvSpPr>
          <p:spPr>
            <a:xfrm>
              <a:off x="7344677" y="1633728"/>
              <a:ext cx="51811" cy="76338"/>
            </a:xfrm>
            <a:custGeom>
              <a:avLst/>
              <a:gdLst/>
              <a:ahLst/>
              <a:cxnLst/>
              <a:rect l="l" t="t" r="r" b="b"/>
              <a:pathLst>
                <a:path w="1973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96"/>
            <p:cNvSpPr/>
            <p:nvPr/>
          </p:nvSpPr>
          <p:spPr>
            <a:xfrm>
              <a:off x="7309751" y="1723353"/>
              <a:ext cx="61107" cy="68407"/>
            </a:xfrm>
            <a:custGeom>
              <a:avLst/>
              <a:gdLst/>
              <a:ahLst/>
              <a:cxnLst/>
              <a:rect l="l" t="t" r="r" b="b"/>
              <a:pathLst>
                <a:path w="2327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96"/>
            <p:cNvSpPr/>
            <p:nvPr/>
          </p:nvSpPr>
          <p:spPr>
            <a:xfrm>
              <a:off x="7389660" y="1723616"/>
              <a:ext cx="60345" cy="68145"/>
            </a:xfrm>
            <a:custGeom>
              <a:avLst/>
              <a:gdLst/>
              <a:ahLst/>
              <a:cxnLst/>
              <a:rect l="l" t="t" r="r" b="b"/>
              <a:pathLst>
                <a:path w="2298" h="2595" extrusionOk="0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96"/>
            <p:cNvSpPr/>
            <p:nvPr/>
          </p:nvSpPr>
          <p:spPr>
            <a:xfrm>
              <a:off x="7328842" y="1759303"/>
              <a:ext cx="10845" cy="32457"/>
            </a:xfrm>
            <a:custGeom>
              <a:avLst/>
              <a:gdLst/>
              <a:ahLst/>
              <a:cxnLst/>
              <a:rect l="l" t="t" r="r" b="b"/>
              <a:pathLst>
                <a:path w="413" h="1236" extrusionOk="0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96"/>
            <p:cNvSpPr/>
            <p:nvPr/>
          </p:nvSpPr>
          <p:spPr>
            <a:xfrm>
              <a:off x="7420332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96"/>
            <p:cNvSpPr/>
            <p:nvPr/>
          </p:nvSpPr>
          <p:spPr>
            <a:xfrm>
              <a:off x="7309751" y="1723353"/>
              <a:ext cx="42751" cy="68407"/>
            </a:xfrm>
            <a:custGeom>
              <a:avLst/>
              <a:gdLst/>
              <a:ahLst/>
              <a:cxnLst/>
              <a:rect l="l" t="t" r="r" b="b"/>
              <a:pathLst>
                <a:path w="1628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2" name="Google Shape;12452;p96"/>
          <p:cNvGrpSpPr/>
          <p:nvPr/>
        </p:nvGrpSpPr>
        <p:grpSpPr>
          <a:xfrm>
            <a:off x="7551431" y="1347559"/>
            <a:ext cx="337283" cy="380192"/>
            <a:chOff x="7556043" y="1499959"/>
            <a:chExt cx="337283" cy="380192"/>
          </a:xfrm>
        </p:grpSpPr>
        <p:sp>
          <p:nvSpPr>
            <p:cNvPr id="12453" name="Google Shape;12453;p96"/>
            <p:cNvSpPr/>
            <p:nvPr/>
          </p:nvSpPr>
          <p:spPr>
            <a:xfrm>
              <a:off x="7556043" y="1499959"/>
              <a:ext cx="337283" cy="380140"/>
            </a:xfrm>
            <a:custGeom>
              <a:avLst/>
              <a:gdLst/>
              <a:ahLst/>
              <a:cxnLst/>
              <a:rect l="l" t="t" r="r" b="b"/>
              <a:pathLst>
                <a:path w="12844" h="14476" extrusionOk="0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96"/>
            <p:cNvSpPr/>
            <p:nvPr/>
          </p:nvSpPr>
          <p:spPr>
            <a:xfrm>
              <a:off x="7714628" y="1552479"/>
              <a:ext cx="178699" cy="327672"/>
            </a:xfrm>
            <a:custGeom>
              <a:avLst/>
              <a:gdLst/>
              <a:ahLst/>
              <a:cxnLst/>
              <a:rect l="l" t="t" r="r" b="b"/>
              <a:pathLst>
                <a:path w="6805" h="12478" extrusionOk="0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96"/>
            <p:cNvSpPr/>
            <p:nvPr/>
          </p:nvSpPr>
          <p:spPr>
            <a:xfrm>
              <a:off x="7588974" y="1536382"/>
              <a:ext cx="271450" cy="305824"/>
            </a:xfrm>
            <a:custGeom>
              <a:avLst/>
              <a:gdLst/>
              <a:ahLst/>
              <a:cxnLst/>
              <a:rect l="l" t="t" r="r" b="b"/>
              <a:pathLst>
                <a:path w="10337" h="11646" extrusionOk="0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96"/>
            <p:cNvSpPr/>
            <p:nvPr/>
          </p:nvSpPr>
          <p:spPr>
            <a:xfrm>
              <a:off x="7719906" y="1577846"/>
              <a:ext cx="140517" cy="264281"/>
            </a:xfrm>
            <a:custGeom>
              <a:avLst/>
              <a:gdLst/>
              <a:ahLst/>
              <a:cxnLst/>
              <a:rect l="l" t="t" r="r" b="b"/>
              <a:pathLst>
                <a:path w="5351" h="10064" extrusionOk="0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96"/>
            <p:cNvSpPr/>
            <p:nvPr/>
          </p:nvSpPr>
          <p:spPr>
            <a:xfrm>
              <a:off x="7657565" y="1674352"/>
              <a:ext cx="134477" cy="90518"/>
            </a:xfrm>
            <a:custGeom>
              <a:avLst/>
              <a:gdLst/>
              <a:ahLst/>
              <a:cxnLst/>
              <a:rect l="l" t="t" r="r" b="b"/>
              <a:pathLst>
                <a:path w="5121" h="3447" extrusionOk="0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96"/>
            <p:cNvSpPr/>
            <p:nvPr/>
          </p:nvSpPr>
          <p:spPr>
            <a:xfrm>
              <a:off x="7714365" y="1674352"/>
              <a:ext cx="77677" cy="90518"/>
            </a:xfrm>
            <a:custGeom>
              <a:avLst/>
              <a:gdLst/>
              <a:ahLst/>
              <a:cxnLst/>
              <a:rect l="l" t="t" r="r" b="b"/>
              <a:pathLst>
                <a:path w="2958" h="3447" extrusionOk="0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96"/>
            <p:cNvSpPr/>
            <p:nvPr/>
          </p:nvSpPr>
          <p:spPr>
            <a:xfrm>
              <a:off x="7709586" y="1680076"/>
              <a:ext cx="30199" cy="17437"/>
            </a:xfrm>
            <a:custGeom>
              <a:avLst/>
              <a:gdLst/>
              <a:ahLst/>
              <a:cxnLst/>
              <a:rect l="l" t="t" r="r" b="b"/>
              <a:pathLst>
                <a:path w="1150" h="664" extrusionOk="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96"/>
            <p:cNvSpPr/>
            <p:nvPr/>
          </p:nvSpPr>
          <p:spPr>
            <a:xfrm>
              <a:off x="7702811" y="1690686"/>
              <a:ext cx="43749" cy="62866"/>
            </a:xfrm>
            <a:custGeom>
              <a:avLst/>
              <a:gdLst/>
              <a:ahLst/>
              <a:cxnLst/>
              <a:rect l="l" t="t" r="r" b="b"/>
              <a:pathLst>
                <a:path w="1666" h="2394" extrusionOk="0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96"/>
            <p:cNvSpPr/>
            <p:nvPr/>
          </p:nvSpPr>
          <p:spPr>
            <a:xfrm>
              <a:off x="7714365" y="1690922"/>
              <a:ext cx="31958" cy="62630"/>
            </a:xfrm>
            <a:custGeom>
              <a:avLst/>
              <a:gdLst/>
              <a:ahLst/>
              <a:cxnLst/>
              <a:rect l="l" t="t" r="r" b="b"/>
              <a:pathLst>
                <a:path w="1217" h="2385" extrusionOk="0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96"/>
            <p:cNvSpPr/>
            <p:nvPr/>
          </p:nvSpPr>
          <p:spPr>
            <a:xfrm>
              <a:off x="7701813" y="1674352"/>
              <a:ext cx="45745" cy="23161"/>
            </a:xfrm>
            <a:custGeom>
              <a:avLst/>
              <a:gdLst/>
              <a:ahLst/>
              <a:cxnLst/>
              <a:rect l="l" t="t" r="r" b="b"/>
              <a:pathLst>
                <a:path w="1742" h="882" extrusionOk="0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96"/>
            <p:cNvSpPr/>
            <p:nvPr/>
          </p:nvSpPr>
          <p:spPr>
            <a:xfrm>
              <a:off x="7720667" y="1674851"/>
              <a:ext cx="26890" cy="22662"/>
            </a:xfrm>
            <a:custGeom>
              <a:avLst/>
              <a:gdLst/>
              <a:ahLst/>
              <a:cxnLst/>
              <a:rect l="l" t="t" r="r" b="b"/>
              <a:pathLst>
                <a:path w="1024" h="863" extrusionOk="0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96"/>
            <p:cNvSpPr/>
            <p:nvPr/>
          </p:nvSpPr>
          <p:spPr>
            <a:xfrm>
              <a:off x="7689733" y="1590162"/>
              <a:ext cx="69904" cy="95534"/>
            </a:xfrm>
            <a:custGeom>
              <a:avLst/>
              <a:gdLst/>
              <a:ahLst/>
              <a:cxnLst/>
              <a:rect l="l" t="t" r="r" b="b"/>
              <a:pathLst>
                <a:path w="2662" h="3638" extrusionOk="0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96"/>
            <p:cNvSpPr/>
            <p:nvPr/>
          </p:nvSpPr>
          <p:spPr>
            <a:xfrm>
              <a:off x="7714365" y="1590162"/>
              <a:ext cx="45272" cy="95534"/>
            </a:xfrm>
            <a:custGeom>
              <a:avLst/>
              <a:gdLst/>
              <a:ahLst/>
              <a:cxnLst/>
              <a:rect l="l" t="t" r="r" b="b"/>
              <a:pathLst>
                <a:path w="1724" h="3638" extrusionOk="0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96"/>
            <p:cNvSpPr/>
            <p:nvPr/>
          </p:nvSpPr>
          <p:spPr>
            <a:xfrm>
              <a:off x="7689733" y="1591423"/>
              <a:ext cx="69904" cy="46533"/>
            </a:xfrm>
            <a:custGeom>
              <a:avLst/>
              <a:gdLst/>
              <a:ahLst/>
              <a:cxnLst/>
              <a:rect l="l" t="t" r="r" b="b"/>
              <a:pathLst>
                <a:path w="2662" h="1772" extrusionOk="0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7" name="Google Shape;12467;p96"/>
          <p:cNvGrpSpPr/>
          <p:nvPr/>
        </p:nvGrpSpPr>
        <p:grpSpPr>
          <a:xfrm>
            <a:off x="4859833" y="3187807"/>
            <a:ext cx="395607" cy="387414"/>
            <a:chOff x="4864446" y="3340207"/>
            <a:chExt cx="395607" cy="387414"/>
          </a:xfrm>
        </p:grpSpPr>
        <p:sp>
          <p:nvSpPr>
            <p:cNvPr id="12468" name="Google Shape;12468;p96"/>
            <p:cNvSpPr/>
            <p:nvPr/>
          </p:nvSpPr>
          <p:spPr>
            <a:xfrm>
              <a:off x="4939077" y="3412948"/>
              <a:ext cx="246581" cy="246581"/>
            </a:xfrm>
            <a:custGeom>
              <a:avLst/>
              <a:gdLst/>
              <a:ahLst/>
              <a:cxnLst/>
              <a:rect l="l" t="t" r="r" b="b"/>
              <a:pathLst>
                <a:path w="9390" h="9390" extrusionOk="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96"/>
            <p:cNvSpPr/>
            <p:nvPr/>
          </p:nvSpPr>
          <p:spPr>
            <a:xfrm>
              <a:off x="4988341" y="3499159"/>
              <a:ext cx="148054" cy="148054"/>
            </a:xfrm>
            <a:custGeom>
              <a:avLst/>
              <a:gdLst/>
              <a:ahLst/>
              <a:cxnLst/>
              <a:rect l="l" t="t" r="r" b="b"/>
              <a:pathLst>
                <a:path w="5638" h="5638" extrusionOk="0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96"/>
            <p:cNvSpPr/>
            <p:nvPr/>
          </p:nvSpPr>
          <p:spPr>
            <a:xfrm>
              <a:off x="4864446" y="3530067"/>
              <a:ext cx="56564" cy="12342"/>
            </a:xfrm>
            <a:custGeom>
              <a:avLst/>
              <a:gdLst/>
              <a:ahLst/>
              <a:cxnLst/>
              <a:rect l="l" t="t" r="r" b="b"/>
              <a:pathLst>
                <a:path w="2154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96"/>
            <p:cNvSpPr/>
            <p:nvPr/>
          </p:nvSpPr>
          <p:spPr>
            <a:xfrm>
              <a:off x="5203463" y="3530067"/>
              <a:ext cx="56590" cy="12342"/>
            </a:xfrm>
            <a:custGeom>
              <a:avLst/>
              <a:gdLst/>
              <a:ahLst/>
              <a:cxnLst/>
              <a:rect l="l" t="t" r="r" b="b"/>
              <a:pathLst>
                <a:path w="2155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96"/>
            <p:cNvSpPr/>
            <p:nvPr/>
          </p:nvSpPr>
          <p:spPr>
            <a:xfrm>
              <a:off x="5056197" y="3340207"/>
              <a:ext cx="12342" cy="54437"/>
            </a:xfrm>
            <a:custGeom>
              <a:avLst/>
              <a:gdLst/>
              <a:ahLst/>
              <a:cxnLst/>
              <a:rect l="l" t="t" r="r" b="b"/>
              <a:pathLst>
                <a:path w="470" h="2073" extrusionOk="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96"/>
            <p:cNvSpPr/>
            <p:nvPr/>
          </p:nvSpPr>
          <p:spPr>
            <a:xfrm>
              <a:off x="4968488" y="3658557"/>
              <a:ext cx="28597" cy="33376"/>
            </a:xfrm>
            <a:custGeom>
              <a:avLst/>
              <a:gdLst/>
              <a:ahLst/>
              <a:cxnLst/>
              <a:rect l="l" t="t" r="r" b="b"/>
              <a:pathLst>
                <a:path w="1089" h="1271" extrusionOk="0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96"/>
            <p:cNvSpPr/>
            <p:nvPr/>
          </p:nvSpPr>
          <p:spPr>
            <a:xfrm>
              <a:off x="5128832" y="3381068"/>
              <a:ext cx="28387" cy="33166"/>
            </a:xfrm>
            <a:custGeom>
              <a:avLst/>
              <a:gdLst/>
              <a:ahLst/>
              <a:cxnLst/>
              <a:rect l="l" t="t" r="r" b="b"/>
              <a:pathLst>
                <a:path w="1081" h="1263" extrusionOk="0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96"/>
            <p:cNvSpPr/>
            <p:nvPr/>
          </p:nvSpPr>
          <p:spPr>
            <a:xfrm>
              <a:off x="4903915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96"/>
            <p:cNvSpPr/>
            <p:nvPr/>
          </p:nvSpPr>
          <p:spPr>
            <a:xfrm>
              <a:off x="5181641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96"/>
            <p:cNvSpPr/>
            <p:nvPr/>
          </p:nvSpPr>
          <p:spPr>
            <a:xfrm>
              <a:off x="5127676" y="3658321"/>
              <a:ext cx="28571" cy="33613"/>
            </a:xfrm>
            <a:custGeom>
              <a:avLst/>
              <a:gdLst/>
              <a:ahLst/>
              <a:cxnLst/>
              <a:rect l="l" t="t" r="r" b="b"/>
              <a:pathLst>
                <a:path w="1088" h="1280" extrusionOk="0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96"/>
            <p:cNvSpPr/>
            <p:nvPr/>
          </p:nvSpPr>
          <p:spPr>
            <a:xfrm>
              <a:off x="4967333" y="3380858"/>
              <a:ext cx="28571" cy="33376"/>
            </a:xfrm>
            <a:custGeom>
              <a:avLst/>
              <a:gdLst/>
              <a:ahLst/>
              <a:cxnLst/>
              <a:rect l="l" t="t" r="r" b="b"/>
              <a:pathLst>
                <a:path w="1088" h="1271" extrusionOk="0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96"/>
            <p:cNvSpPr/>
            <p:nvPr/>
          </p:nvSpPr>
          <p:spPr>
            <a:xfrm>
              <a:off x="5182350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96"/>
            <p:cNvSpPr/>
            <p:nvPr/>
          </p:nvSpPr>
          <p:spPr>
            <a:xfrm>
              <a:off x="4904650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96"/>
            <p:cNvSpPr/>
            <p:nvPr/>
          </p:nvSpPr>
          <p:spPr>
            <a:xfrm>
              <a:off x="5075839" y="3433037"/>
              <a:ext cx="87209" cy="73948"/>
            </a:xfrm>
            <a:custGeom>
              <a:avLst/>
              <a:gdLst/>
              <a:ahLst/>
              <a:cxnLst/>
              <a:rect l="l" t="t" r="r" b="b"/>
              <a:pathLst>
                <a:path w="3321" h="2816" extrusionOk="0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96"/>
            <p:cNvSpPr/>
            <p:nvPr/>
          </p:nvSpPr>
          <p:spPr>
            <a:xfrm>
              <a:off x="5025288" y="3585607"/>
              <a:ext cx="74158" cy="111106"/>
            </a:xfrm>
            <a:custGeom>
              <a:avLst/>
              <a:gdLst/>
              <a:ahLst/>
              <a:cxnLst/>
              <a:rect l="l" t="t" r="r" b="b"/>
              <a:pathLst>
                <a:path w="2824" h="4231" extrusionOk="0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96"/>
            <p:cNvSpPr/>
            <p:nvPr/>
          </p:nvSpPr>
          <p:spPr>
            <a:xfrm>
              <a:off x="5025288" y="3606458"/>
              <a:ext cx="74158" cy="90256"/>
            </a:xfrm>
            <a:custGeom>
              <a:avLst/>
              <a:gdLst/>
              <a:ahLst/>
              <a:cxnLst/>
              <a:rect l="l" t="t" r="r" b="b"/>
              <a:pathLst>
                <a:path w="2824" h="3437" extrusionOk="0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96"/>
            <p:cNvSpPr/>
            <p:nvPr/>
          </p:nvSpPr>
          <p:spPr>
            <a:xfrm>
              <a:off x="5048660" y="3585607"/>
              <a:ext cx="27678" cy="18382"/>
            </a:xfrm>
            <a:custGeom>
              <a:avLst/>
              <a:gdLst/>
              <a:ahLst/>
              <a:cxnLst/>
              <a:rect l="l" t="t" r="r" b="b"/>
              <a:pathLst>
                <a:path w="1054" h="700" extrusionOk="0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96"/>
            <p:cNvSpPr/>
            <p:nvPr/>
          </p:nvSpPr>
          <p:spPr>
            <a:xfrm>
              <a:off x="5037604" y="3536343"/>
              <a:ext cx="49526" cy="55330"/>
            </a:xfrm>
            <a:custGeom>
              <a:avLst/>
              <a:gdLst/>
              <a:ahLst/>
              <a:cxnLst/>
              <a:rect l="l" t="t" r="r" b="b"/>
              <a:pathLst>
                <a:path w="1886" h="2107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96"/>
            <p:cNvSpPr/>
            <p:nvPr/>
          </p:nvSpPr>
          <p:spPr>
            <a:xfrm>
              <a:off x="5037604" y="3536343"/>
              <a:ext cx="33954" cy="55382"/>
            </a:xfrm>
            <a:custGeom>
              <a:avLst/>
              <a:gdLst/>
              <a:ahLst/>
              <a:cxnLst/>
              <a:rect l="l" t="t" r="r" b="b"/>
              <a:pathLst>
                <a:path w="1293" h="210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96"/>
            <p:cNvSpPr/>
            <p:nvPr/>
          </p:nvSpPr>
          <p:spPr>
            <a:xfrm>
              <a:off x="5037604" y="3696451"/>
              <a:ext cx="49526" cy="31171"/>
            </a:xfrm>
            <a:custGeom>
              <a:avLst/>
              <a:gdLst/>
              <a:ahLst/>
              <a:cxnLst/>
              <a:rect l="l" t="t" r="r" b="b"/>
              <a:pathLst>
                <a:path w="1886" h="1187" extrusionOk="0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96"/>
            <p:cNvSpPr/>
            <p:nvPr/>
          </p:nvSpPr>
          <p:spPr>
            <a:xfrm>
              <a:off x="5025288" y="3615255"/>
              <a:ext cx="12342" cy="81222"/>
            </a:xfrm>
            <a:custGeom>
              <a:avLst/>
              <a:gdLst/>
              <a:ahLst/>
              <a:cxnLst/>
              <a:rect l="l" t="t" r="r" b="b"/>
              <a:pathLst>
                <a:path w="470" h="3093" extrusionOk="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96"/>
            <p:cNvSpPr/>
            <p:nvPr/>
          </p:nvSpPr>
          <p:spPr>
            <a:xfrm>
              <a:off x="5086868" y="3615255"/>
              <a:ext cx="12579" cy="81222"/>
            </a:xfrm>
            <a:custGeom>
              <a:avLst/>
              <a:gdLst/>
              <a:ahLst/>
              <a:cxnLst/>
              <a:rect l="l" t="t" r="r" b="b"/>
              <a:pathLst>
                <a:path w="479" h="3093" extrusionOk="0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96"/>
            <p:cNvSpPr/>
            <p:nvPr/>
          </p:nvSpPr>
          <p:spPr>
            <a:xfrm>
              <a:off x="5059216" y="3708740"/>
              <a:ext cx="6302" cy="18645"/>
            </a:xfrm>
            <a:custGeom>
              <a:avLst/>
              <a:gdLst/>
              <a:ahLst/>
              <a:cxnLst/>
              <a:rect l="l" t="t" r="r" b="b"/>
              <a:pathLst>
                <a:path w="240" h="710" extrusionOk="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96"/>
            <p:cNvSpPr/>
            <p:nvPr/>
          </p:nvSpPr>
          <p:spPr>
            <a:xfrm>
              <a:off x="5037604" y="3536343"/>
              <a:ext cx="49526" cy="24658"/>
            </a:xfrm>
            <a:custGeom>
              <a:avLst/>
              <a:gdLst/>
              <a:ahLst/>
              <a:cxnLst/>
              <a:rect l="l" t="t" r="r" b="b"/>
              <a:pathLst>
                <a:path w="1886" h="93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96"/>
            <p:cNvSpPr/>
            <p:nvPr/>
          </p:nvSpPr>
          <p:spPr>
            <a:xfrm>
              <a:off x="5037604" y="3536343"/>
              <a:ext cx="33954" cy="22400"/>
            </a:xfrm>
            <a:custGeom>
              <a:avLst/>
              <a:gdLst/>
              <a:ahLst/>
              <a:cxnLst/>
              <a:rect l="l" t="t" r="r" b="b"/>
              <a:pathLst>
                <a:path w="1293" h="853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3" name="Google Shape;12493;p96"/>
          <p:cNvGrpSpPr/>
          <p:nvPr/>
        </p:nvGrpSpPr>
        <p:grpSpPr>
          <a:xfrm>
            <a:off x="5298375" y="3237439"/>
            <a:ext cx="394609" cy="286523"/>
            <a:chOff x="5302988" y="3389839"/>
            <a:chExt cx="394609" cy="286523"/>
          </a:xfrm>
        </p:grpSpPr>
        <p:sp>
          <p:nvSpPr>
            <p:cNvPr id="12494" name="Google Shape;12494;p96"/>
            <p:cNvSpPr/>
            <p:nvPr/>
          </p:nvSpPr>
          <p:spPr>
            <a:xfrm>
              <a:off x="5589485" y="3491859"/>
              <a:ext cx="31696" cy="69904"/>
            </a:xfrm>
            <a:custGeom>
              <a:avLst/>
              <a:gdLst/>
              <a:ahLst/>
              <a:cxnLst/>
              <a:rect l="l" t="t" r="r" b="b"/>
              <a:pathLst>
                <a:path w="1207" h="2662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96"/>
            <p:cNvSpPr/>
            <p:nvPr/>
          </p:nvSpPr>
          <p:spPr>
            <a:xfrm>
              <a:off x="5602063" y="3485583"/>
              <a:ext cx="76417" cy="76180"/>
            </a:xfrm>
            <a:custGeom>
              <a:avLst/>
              <a:gdLst/>
              <a:ahLst/>
              <a:cxnLst/>
              <a:rect l="l" t="t" r="r" b="b"/>
              <a:pathLst>
                <a:path w="2910" h="2901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96"/>
            <p:cNvSpPr/>
            <p:nvPr/>
          </p:nvSpPr>
          <p:spPr>
            <a:xfrm>
              <a:off x="5614878" y="3580828"/>
              <a:ext cx="38235" cy="28177"/>
            </a:xfrm>
            <a:custGeom>
              <a:avLst/>
              <a:gdLst/>
              <a:ahLst/>
              <a:cxnLst/>
              <a:rect l="l" t="t" r="r" b="b"/>
              <a:pathLst>
                <a:path w="1456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96"/>
            <p:cNvSpPr/>
            <p:nvPr/>
          </p:nvSpPr>
          <p:spPr>
            <a:xfrm>
              <a:off x="5614878" y="3580828"/>
              <a:ext cx="38235" cy="15625"/>
            </a:xfrm>
            <a:custGeom>
              <a:avLst/>
              <a:gdLst/>
              <a:ahLst/>
              <a:cxnLst/>
              <a:rect l="l" t="t" r="r" b="b"/>
              <a:pathLst>
                <a:path w="1456" h="595" extrusionOk="0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96"/>
            <p:cNvSpPr/>
            <p:nvPr/>
          </p:nvSpPr>
          <p:spPr>
            <a:xfrm>
              <a:off x="5570394" y="3596426"/>
              <a:ext cx="126941" cy="79935"/>
            </a:xfrm>
            <a:custGeom>
              <a:avLst/>
              <a:gdLst/>
              <a:ahLst/>
              <a:cxnLst/>
              <a:rect l="l" t="t" r="r" b="b"/>
              <a:pathLst>
                <a:path w="4834" h="3044" extrusionOk="0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96"/>
            <p:cNvSpPr/>
            <p:nvPr/>
          </p:nvSpPr>
          <p:spPr>
            <a:xfrm>
              <a:off x="5627693" y="3608979"/>
              <a:ext cx="12605" cy="67383"/>
            </a:xfrm>
            <a:custGeom>
              <a:avLst/>
              <a:gdLst/>
              <a:ahLst/>
              <a:cxnLst/>
              <a:rect l="l" t="t" r="r" b="b"/>
              <a:pathLst>
                <a:path w="480" h="2566" extrusionOk="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96"/>
            <p:cNvSpPr/>
            <p:nvPr/>
          </p:nvSpPr>
          <p:spPr>
            <a:xfrm>
              <a:off x="5595787" y="3517462"/>
              <a:ext cx="76417" cy="69930"/>
            </a:xfrm>
            <a:custGeom>
              <a:avLst/>
              <a:gdLst/>
              <a:ahLst/>
              <a:cxnLst/>
              <a:rect l="l" t="t" r="r" b="b"/>
              <a:pathLst>
                <a:path w="2910" h="2663" extrusionOk="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96"/>
            <p:cNvSpPr/>
            <p:nvPr/>
          </p:nvSpPr>
          <p:spPr>
            <a:xfrm>
              <a:off x="5595787" y="3517515"/>
              <a:ext cx="76154" cy="68381"/>
            </a:xfrm>
            <a:custGeom>
              <a:avLst/>
              <a:gdLst/>
              <a:ahLst/>
              <a:cxnLst/>
              <a:rect l="l" t="t" r="r" b="b"/>
              <a:pathLst>
                <a:path w="2900" h="2604" extrusionOk="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96"/>
            <p:cNvSpPr/>
            <p:nvPr/>
          </p:nvSpPr>
          <p:spPr>
            <a:xfrm>
              <a:off x="5672177" y="3612497"/>
              <a:ext cx="25420" cy="63864"/>
            </a:xfrm>
            <a:custGeom>
              <a:avLst/>
              <a:gdLst/>
              <a:ahLst/>
              <a:cxnLst/>
              <a:rect l="l" t="t" r="r" b="b"/>
              <a:pathLst>
                <a:path w="968" h="2432" extrusionOk="0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96"/>
            <p:cNvSpPr/>
            <p:nvPr/>
          </p:nvSpPr>
          <p:spPr>
            <a:xfrm>
              <a:off x="5627955" y="3609241"/>
              <a:ext cx="12579" cy="12579"/>
            </a:xfrm>
            <a:custGeom>
              <a:avLst/>
              <a:gdLst/>
              <a:ahLst/>
              <a:cxnLst/>
              <a:rect l="l" t="t" r="r" b="b"/>
              <a:pathLst>
                <a:path w="479" h="479" extrusionOk="0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96"/>
            <p:cNvSpPr/>
            <p:nvPr/>
          </p:nvSpPr>
          <p:spPr>
            <a:xfrm>
              <a:off x="5607840" y="3591279"/>
              <a:ext cx="26155" cy="26706"/>
            </a:xfrm>
            <a:custGeom>
              <a:avLst/>
              <a:gdLst/>
              <a:ahLst/>
              <a:cxnLst/>
              <a:rect l="l" t="t" r="r" b="b"/>
              <a:pathLst>
                <a:path w="996" h="1017" extrusionOk="0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96"/>
            <p:cNvSpPr/>
            <p:nvPr/>
          </p:nvSpPr>
          <p:spPr>
            <a:xfrm>
              <a:off x="5633969" y="3591279"/>
              <a:ext cx="26181" cy="26706"/>
            </a:xfrm>
            <a:custGeom>
              <a:avLst/>
              <a:gdLst/>
              <a:ahLst/>
              <a:cxnLst/>
              <a:rect l="l" t="t" r="r" b="b"/>
              <a:pathLst>
                <a:path w="997" h="1017" extrusionOk="0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96"/>
            <p:cNvSpPr/>
            <p:nvPr/>
          </p:nvSpPr>
          <p:spPr>
            <a:xfrm>
              <a:off x="5303750" y="3488104"/>
              <a:ext cx="114625" cy="114362"/>
            </a:xfrm>
            <a:custGeom>
              <a:avLst/>
              <a:gdLst/>
              <a:ahLst/>
              <a:cxnLst/>
              <a:rect l="l" t="t" r="r" b="b"/>
              <a:pathLst>
                <a:path w="4365" h="4355" extrusionOk="0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96"/>
            <p:cNvSpPr/>
            <p:nvPr/>
          </p:nvSpPr>
          <p:spPr>
            <a:xfrm>
              <a:off x="5334920" y="3488104"/>
              <a:ext cx="83192" cy="114362"/>
            </a:xfrm>
            <a:custGeom>
              <a:avLst/>
              <a:gdLst/>
              <a:ahLst/>
              <a:cxnLst/>
              <a:rect l="l" t="t" r="r" b="b"/>
              <a:pathLst>
                <a:path w="3168" h="4355" extrusionOk="0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96"/>
            <p:cNvSpPr/>
            <p:nvPr/>
          </p:nvSpPr>
          <p:spPr>
            <a:xfrm>
              <a:off x="5302988" y="3574552"/>
              <a:ext cx="114625" cy="101810"/>
            </a:xfrm>
            <a:custGeom>
              <a:avLst/>
              <a:gdLst/>
              <a:ahLst/>
              <a:cxnLst/>
              <a:rect l="l" t="t" r="r" b="b"/>
              <a:pathLst>
                <a:path w="4365" h="3877" extrusionOk="0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96"/>
            <p:cNvSpPr/>
            <p:nvPr/>
          </p:nvSpPr>
          <p:spPr>
            <a:xfrm>
              <a:off x="5340934" y="3574552"/>
              <a:ext cx="38996" cy="25420"/>
            </a:xfrm>
            <a:custGeom>
              <a:avLst/>
              <a:gdLst/>
              <a:ahLst/>
              <a:cxnLst/>
              <a:rect l="l" t="t" r="r" b="b"/>
              <a:pathLst>
                <a:path w="1485" h="968" extrusionOk="0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96"/>
            <p:cNvSpPr/>
            <p:nvPr/>
          </p:nvSpPr>
          <p:spPr>
            <a:xfrm>
              <a:off x="5302988" y="3607981"/>
              <a:ext cx="114389" cy="68381"/>
            </a:xfrm>
            <a:custGeom>
              <a:avLst/>
              <a:gdLst/>
              <a:ahLst/>
              <a:cxnLst/>
              <a:rect l="l" t="t" r="r" b="b"/>
              <a:pathLst>
                <a:path w="4356" h="2604" extrusionOk="0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96"/>
            <p:cNvSpPr/>
            <p:nvPr/>
          </p:nvSpPr>
          <p:spPr>
            <a:xfrm>
              <a:off x="5322105" y="3524605"/>
              <a:ext cx="76417" cy="62788"/>
            </a:xfrm>
            <a:custGeom>
              <a:avLst/>
              <a:gdLst/>
              <a:ahLst/>
              <a:cxnLst/>
              <a:rect l="l" t="t" r="r" b="b"/>
              <a:pathLst>
                <a:path w="2910" h="2391" extrusionOk="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96"/>
            <p:cNvSpPr/>
            <p:nvPr/>
          </p:nvSpPr>
          <p:spPr>
            <a:xfrm>
              <a:off x="5322105" y="3524841"/>
              <a:ext cx="76417" cy="62052"/>
            </a:xfrm>
            <a:custGeom>
              <a:avLst/>
              <a:gdLst/>
              <a:ahLst/>
              <a:cxnLst/>
              <a:rect l="l" t="t" r="r" b="b"/>
              <a:pathLst>
                <a:path w="2910" h="2363" extrusionOk="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96"/>
            <p:cNvSpPr/>
            <p:nvPr/>
          </p:nvSpPr>
          <p:spPr>
            <a:xfrm>
              <a:off x="5302988" y="3621032"/>
              <a:ext cx="25420" cy="55330"/>
            </a:xfrm>
            <a:custGeom>
              <a:avLst/>
              <a:gdLst/>
              <a:ahLst/>
              <a:cxnLst/>
              <a:rect l="l" t="t" r="r" b="b"/>
              <a:pathLst>
                <a:path w="968" h="2107" extrusionOk="0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96"/>
            <p:cNvSpPr/>
            <p:nvPr/>
          </p:nvSpPr>
          <p:spPr>
            <a:xfrm>
              <a:off x="5392219" y="3587367"/>
              <a:ext cx="216146" cy="88995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96"/>
            <p:cNvSpPr/>
            <p:nvPr/>
          </p:nvSpPr>
          <p:spPr>
            <a:xfrm>
              <a:off x="5487701" y="3612760"/>
              <a:ext cx="25420" cy="63602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96"/>
            <p:cNvSpPr/>
            <p:nvPr/>
          </p:nvSpPr>
          <p:spPr>
            <a:xfrm>
              <a:off x="5489224" y="3599945"/>
              <a:ext cx="22400" cy="21638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96"/>
            <p:cNvSpPr/>
            <p:nvPr/>
          </p:nvSpPr>
          <p:spPr>
            <a:xfrm>
              <a:off x="5570394" y="3613259"/>
              <a:ext cx="38235" cy="6310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96"/>
            <p:cNvSpPr/>
            <p:nvPr/>
          </p:nvSpPr>
          <p:spPr>
            <a:xfrm>
              <a:off x="5430165" y="3389839"/>
              <a:ext cx="140255" cy="101810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96"/>
            <p:cNvSpPr/>
            <p:nvPr/>
          </p:nvSpPr>
          <p:spPr>
            <a:xfrm>
              <a:off x="5462071" y="3390338"/>
              <a:ext cx="108086" cy="101547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96"/>
            <p:cNvSpPr/>
            <p:nvPr/>
          </p:nvSpPr>
          <p:spPr>
            <a:xfrm>
              <a:off x="5462071" y="3542646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96"/>
            <p:cNvSpPr/>
            <p:nvPr/>
          </p:nvSpPr>
          <p:spPr>
            <a:xfrm>
              <a:off x="5462071" y="3542646"/>
              <a:ext cx="76443" cy="31985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96"/>
            <p:cNvSpPr/>
            <p:nvPr/>
          </p:nvSpPr>
          <p:spPr>
            <a:xfrm>
              <a:off x="544951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96"/>
            <p:cNvSpPr/>
            <p:nvPr/>
          </p:nvSpPr>
          <p:spPr>
            <a:xfrm>
              <a:off x="550027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96"/>
            <p:cNvSpPr/>
            <p:nvPr/>
          </p:nvSpPr>
          <p:spPr>
            <a:xfrm>
              <a:off x="5436704" y="3441545"/>
              <a:ext cx="127177" cy="120218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96"/>
            <p:cNvSpPr/>
            <p:nvPr/>
          </p:nvSpPr>
          <p:spPr>
            <a:xfrm>
              <a:off x="5436704" y="3441676"/>
              <a:ext cx="114625" cy="119588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96"/>
            <p:cNvSpPr/>
            <p:nvPr/>
          </p:nvSpPr>
          <p:spPr>
            <a:xfrm>
              <a:off x="5392219" y="3613259"/>
              <a:ext cx="37972" cy="6310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7" name="Google Shape;12527;p96"/>
          <p:cNvSpPr/>
          <p:nvPr/>
        </p:nvSpPr>
        <p:spPr>
          <a:xfrm>
            <a:off x="5736419" y="3465113"/>
            <a:ext cx="25157" cy="62866"/>
          </a:xfrm>
          <a:custGeom>
            <a:avLst/>
            <a:gdLst/>
            <a:ahLst/>
            <a:cxnLst/>
            <a:rect l="l" t="t" r="r" b="b"/>
            <a:pathLst>
              <a:path w="958" h="2394" extrusionOk="0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8" name="Google Shape;12528;p96"/>
          <p:cNvGrpSpPr/>
          <p:nvPr/>
        </p:nvGrpSpPr>
        <p:grpSpPr>
          <a:xfrm>
            <a:off x="5736419" y="3233657"/>
            <a:ext cx="394609" cy="294585"/>
            <a:chOff x="5741031" y="3386057"/>
            <a:chExt cx="394609" cy="294585"/>
          </a:xfrm>
        </p:grpSpPr>
        <p:sp>
          <p:nvSpPr>
            <p:cNvPr id="12529" name="Google Shape;12529;p96"/>
            <p:cNvSpPr/>
            <p:nvPr/>
          </p:nvSpPr>
          <p:spPr>
            <a:xfrm>
              <a:off x="6054182" y="3473766"/>
              <a:ext cx="50025" cy="43749"/>
            </a:xfrm>
            <a:custGeom>
              <a:avLst/>
              <a:gdLst/>
              <a:ahLst/>
              <a:cxnLst/>
              <a:rect l="l" t="t" r="r" b="b"/>
              <a:pathLst>
                <a:path w="1905" h="1666" extrusionOk="0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96"/>
            <p:cNvSpPr/>
            <p:nvPr/>
          </p:nvSpPr>
          <p:spPr>
            <a:xfrm>
              <a:off x="6054182" y="3473766"/>
              <a:ext cx="34453" cy="44012"/>
            </a:xfrm>
            <a:custGeom>
              <a:avLst/>
              <a:gdLst/>
              <a:ahLst/>
              <a:cxnLst/>
              <a:rect l="l" t="t" r="r" b="b"/>
              <a:pathLst>
                <a:path w="1312" h="1676" extrusionOk="0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96"/>
            <p:cNvSpPr/>
            <p:nvPr/>
          </p:nvSpPr>
          <p:spPr>
            <a:xfrm>
              <a:off x="6022775" y="3580329"/>
              <a:ext cx="112603" cy="100313"/>
            </a:xfrm>
            <a:custGeom>
              <a:avLst/>
              <a:gdLst/>
              <a:ahLst/>
              <a:cxnLst/>
              <a:rect l="l" t="t" r="r" b="b"/>
              <a:pathLst>
                <a:path w="4288" h="3820" extrusionOk="0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96"/>
            <p:cNvSpPr/>
            <p:nvPr/>
          </p:nvSpPr>
          <p:spPr>
            <a:xfrm>
              <a:off x="6059959" y="3580066"/>
              <a:ext cx="38471" cy="25183"/>
            </a:xfrm>
            <a:custGeom>
              <a:avLst/>
              <a:gdLst/>
              <a:ahLst/>
              <a:cxnLst/>
              <a:rect l="l" t="t" r="r" b="b"/>
              <a:pathLst>
                <a:path w="1465" h="959" extrusionOk="0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96"/>
            <p:cNvSpPr/>
            <p:nvPr/>
          </p:nvSpPr>
          <p:spPr>
            <a:xfrm>
              <a:off x="6022775" y="3613259"/>
              <a:ext cx="112603" cy="67383"/>
            </a:xfrm>
            <a:custGeom>
              <a:avLst/>
              <a:gdLst/>
              <a:ahLst/>
              <a:cxnLst/>
              <a:rect l="l" t="t" r="r" b="b"/>
              <a:pathLst>
                <a:path w="4288" h="2566" extrusionOk="0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96"/>
            <p:cNvSpPr/>
            <p:nvPr/>
          </p:nvSpPr>
          <p:spPr>
            <a:xfrm>
              <a:off x="6035327" y="3492358"/>
              <a:ext cx="87735" cy="87735"/>
            </a:xfrm>
            <a:custGeom>
              <a:avLst/>
              <a:gdLst/>
              <a:ahLst/>
              <a:cxnLst/>
              <a:rect l="l" t="t" r="r" b="b"/>
              <a:pathLst>
                <a:path w="3341" h="3341" extrusionOk="0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96"/>
            <p:cNvSpPr/>
            <p:nvPr/>
          </p:nvSpPr>
          <p:spPr>
            <a:xfrm>
              <a:off x="6051424" y="3492358"/>
              <a:ext cx="73397" cy="78964"/>
            </a:xfrm>
            <a:custGeom>
              <a:avLst/>
              <a:gdLst/>
              <a:ahLst/>
              <a:cxnLst/>
              <a:rect l="l" t="t" r="r" b="b"/>
              <a:pathLst>
                <a:path w="2795" h="3007" extrusionOk="0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96"/>
            <p:cNvSpPr/>
            <p:nvPr/>
          </p:nvSpPr>
          <p:spPr>
            <a:xfrm>
              <a:off x="6041603" y="3531118"/>
              <a:ext cx="75182" cy="61553"/>
            </a:xfrm>
            <a:custGeom>
              <a:avLst/>
              <a:gdLst/>
              <a:ahLst/>
              <a:cxnLst/>
              <a:rect l="l" t="t" r="r" b="b"/>
              <a:pathLst>
                <a:path w="2863" h="2344" extrusionOk="0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96"/>
            <p:cNvSpPr/>
            <p:nvPr/>
          </p:nvSpPr>
          <p:spPr>
            <a:xfrm>
              <a:off x="6041603" y="3531118"/>
              <a:ext cx="74920" cy="61054"/>
            </a:xfrm>
            <a:custGeom>
              <a:avLst/>
              <a:gdLst/>
              <a:ahLst/>
              <a:cxnLst/>
              <a:rect l="l" t="t" r="r" b="b"/>
              <a:pathLst>
                <a:path w="2853" h="2325" extrusionOk="0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96"/>
            <p:cNvSpPr/>
            <p:nvPr/>
          </p:nvSpPr>
          <p:spPr>
            <a:xfrm>
              <a:off x="6110483" y="3625811"/>
              <a:ext cx="25157" cy="54568"/>
            </a:xfrm>
            <a:custGeom>
              <a:avLst/>
              <a:gdLst/>
              <a:ahLst/>
              <a:cxnLst/>
              <a:rect l="l" t="t" r="r" b="b"/>
              <a:pathLst>
                <a:path w="958" h="2078" extrusionOk="0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96"/>
            <p:cNvSpPr/>
            <p:nvPr/>
          </p:nvSpPr>
          <p:spPr>
            <a:xfrm>
              <a:off x="5759886" y="3498660"/>
              <a:ext cx="31197" cy="68880"/>
            </a:xfrm>
            <a:custGeom>
              <a:avLst/>
              <a:gdLst/>
              <a:ahLst/>
              <a:cxnLst/>
              <a:rect l="l" t="t" r="r" b="b"/>
              <a:pathLst>
                <a:path w="1188" h="2623" extrusionOk="0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96"/>
            <p:cNvSpPr/>
            <p:nvPr/>
          </p:nvSpPr>
          <p:spPr>
            <a:xfrm>
              <a:off x="5772202" y="3492121"/>
              <a:ext cx="75419" cy="75681"/>
            </a:xfrm>
            <a:custGeom>
              <a:avLst/>
              <a:gdLst/>
              <a:ahLst/>
              <a:cxnLst/>
              <a:rect l="l" t="t" r="r" b="b"/>
              <a:pathLst>
                <a:path w="287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96"/>
            <p:cNvSpPr/>
            <p:nvPr/>
          </p:nvSpPr>
          <p:spPr>
            <a:xfrm>
              <a:off x="5784754" y="3586369"/>
              <a:ext cx="37736" cy="27652"/>
            </a:xfrm>
            <a:custGeom>
              <a:avLst/>
              <a:gdLst/>
              <a:ahLst/>
              <a:cxnLst/>
              <a:rect l="l" t="t" r="r" b="b"/>
              <a:pathLst>
                <a:path w="1437" h="1053" extrusionOk="0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96"/>
            <p:cNvSpPr/>
            <p:nvPr/>
          </p:nvSpPr>
          <p:spPr>
            <a:xfrm>
              <a:off x="5785017" y="3586369"/>
              <a:ext cx="37736" cy="15362"/>
            </a:xfrm>
            <a:custGeom>
              <a:avLst/>
              <a:gdLst/>
              <a:ahLst/>
              <a:cxnLst/>
              <a:rect l="l" t="t" r="r" b="b"/>
              <a:pathLst>
                <a:path w="1437" h="585" extrusionOk="0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96"/>
            <p:cNvSpPr/>
            <p:nvPr/>
          </p:nvSpPr>
          <p:spPr>
            <a:xfrm>
              <a:off x="5741031" y="3601704"/>
              <a:ext cx="125444" cy="78675"/>
            </a:xfrm>
            <a:custGeom>
              <a:avLst/>
              <a:gdLst/>
              <a:ahLst/>
              <a:cxnLst/>
              <a:rect l="l" t="t" r="r" b="b"/>
              <a:pathLst>
                <a:path w="4777" h="2996" extrusionOk="0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96"/>
            <p:cNvSpPr/>
            <p:nvPr/>
          </p:nvSpPr>
          <p:spPr>
            <a:xfrm>
              <a:off x="5797332" y="3614257"/>
              <a:ext cx="12579" cy="66123"/>
            </a:xfrm>
            <a:custGeom>
              <a:avLst/>
              <a:gdLst/>
              <a:ahLst/>
              <a:cxnLst/>
              <a:rect l="l" t="t" r="r" b="b"/>
              <a:pathLst>
                <a:path w="479" h="2518" extrusionOk="0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96"/>
            <p:cNvSpPr/>
            <p:nvPr/>
          </p:nvSpPr>
          <p:spPr>
            <a:xfrm>
              <a:off x="5766162" y="3523791"/>
              <a:ext cx="75182" cy="68880"/>
            </a:xfrm>
            <a:custGeom>
              <a:avLst/>
              <a:gdLst/>
              <a:ahLst/>
              <a:cxnLst/>
              <a:rect l="l" t="t" r="r" b="b"/>
              <a:pathLst>
                <a:path w="2863" h="2623" extrusionOk="0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96"/>
            <p:cNvSpPr/>
            <p:nvPr/>
          </p:nvSpPr>
          <p:spPr>
            <a:xfrm>
              <a:off x="5766162" y="3523791"/>
              <a:ext cx="74920" cy="67383"/>
            </a:xfrm>
            <a:custGeom>
              <a:avLst/>
              <a:gdLst/>
              <a:ahLst/>
              <a:cxnLst/>
              <a:rect l="l" t="t" r="r" b="b"/>
              <a:pathLst>
                <a:path w="2853" h="2566" extrusionOk="0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96"/>
            <p:cNvSpPr/>
            <p:nvPr/>
          </p:nvSpPr>
          <p:spPr>
            <a:xfrm>
              <a:off x="5797595" y="3614257"/>
              <a:ext cx="12579" cy="12605"/>
            </a:xfrm>
            <a:custGeom>
              <a:avLst/>
              <a:gdLst/>
              <a:ahLst/>
              <a:cxnLst/>
              <a:rect l="l" t="t" r="r" b="b"/>
              <a:pathLst>
                <a:path w="479" h="480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96"/>
            <p:cNvSpPr/>
            <p:nvPr/>
          </p:nvSpPr>
          <p:spPr>
            <a:xfrm>
              <a:off x="577824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96"/>
            <p:cNvSpPr/>
            <p:nvPr/>
          </p:nvSpPr>
          <p:spPr>
            <a:xfrm>
              <a:off x="580387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96"/>
            <p:cNvSpPr/>
            <p:nvPr/>
          </p:nvSpPr>
          <p:spPr>
            <a:xfrm>
              <a:off x="5847857" y="3386057"/>
              <a:ext cx="187234" cy="219192"/>
            </a:xfrm>
            <a:custGeom>
              <a:avLst/>
              <a:gdLst/>
              <a:ahLst/>
              <a:cxnLst/>
              <a:rect l="l" t="t" r="r" b="b"/>
              <a:pathLst>
                <a:path w="7130" h="8347" extrusionOk="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96"/>
            <p:cNvSpPr/>
            <p:nvPr/>
          </p:nvSpPr>
          <p:spPr>
            <a:xfrm>
              <a:off x="5891816" y="3386057"/>
              <a:ext cx="143275" cy="219192"/>
            </a:xfrm>
            <a:custGeom>
              <a:avLst/>
              <a:gdLst/>
              <a:ahLst/>
              <a:cxnLst/>
              <a:rect l="l" t="t" r="r" b="b"/>
              <a:pathLst>
                <a:path w="5456" h="8347" extrusionOk="0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96"/>
            <p:cNvSpPr/>
            <p:nvPr/>
          </p:nvSpPr>
          <p:spPr>
            <a:xfrm>
              <a:off x="5835042" y="3555198"/>
              <a:ext cx="212890" cy="125181"/>
            </a:xfrm>
            <a:custGeom>
              <a:avLst/>
              <a:gdLst/>
              <a:ahLst/>
              <a:cxnLst/>
              <a:rect l="l" t="t" r="r" b="b"/>
              <a:pathLst>
                <a:path w="8107" h="4767" extrusionOk="0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96"/>
            <p:cNvSpPr/>
            <p:nvPr/>
          </p:nvSpPr>
          <p:spPr>
            <a:xfrm>
              <a:off x="5835042" y="3600181"/>
              <a:ext cx="212890" cy="80198"/>
            </a:xfrm>
            <a:custGeom>
              <a:avLst/>
              <a:gdLst/>
              <a:ahLst/>
              <a:cxnLst/>
              <a:rect l="l" t="t" r="r" b="b"/>
              <a:pathLst>
                <a:path w="8107" h="3054" extrusionOk="0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96"/>
            <p:cNvSpPr/>
            <p:nvPr/>
          </p:nvSpPr>
          <p:spPr>
            <a:xfrm>
              <a:off x="5910172" y="3555198"/>
              <a:ext cx="62604" cy="25105"/>
            </a:xfrm>
            <a:custGeom>
              <a:avLst/>
              <a:gdLst/>
              <a:ahLst/>
              <a:cxnLst/>
              <a:rect l="l" t="t" r="r" b="b"/>
              <a:pathLst>
                <a:path w="2384" h="956" extrusionOk="0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96"/>
            <p:cNvSpPr/>
            <p:nvPr/>
          </p:nvSpPr>
          <p:spPr>
            <a:xfrm>
              <a:off x="5878765" y="3449764"/>
              <a:ext cx="125418" cy="117907"/>
            </a:xfrm>
            <a:custGeom>
              <a:avLst/>
              <a:gdLst/>
              <a:ahLst/>
              <a:cxnLst/>
              <a:rect l="l" t="t" r="r" b="b"/>
              <a:pathLst>
                <a:path w="4776" h="4490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96"/>
            <p:cNvSpPr/>
            <p:nvPr/>
          </p:nvSpPr>
          <p:spPr>
            <a:xfrm>
              <a:off x="5878765" y="3449764"/>
              <a:ext cx="122398" cy="117277"/>
            </a:xfrm>
            <a:custGeom>
              <a:avLst/>
              <a:gdLst/>
              <a:ahLst/>
              <a:cxnLst/>
              <a:rect l="l" t="t" r="r" b="b"/>
              <a:pathLst>
                <a:path w="4661" h="4466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96"/>
            <p:cNvSpPr/>
            <p:nvPr/>
          </p:nvSpPr>
          <p:spPr>
            <a:xfrm>
              <a:off x="5835042" y="3620796"/>
              <a:ext cx="43986" cy="59584"/>
            </a:xfrm>
            <a:custGeom>
              <a:avLst/>
              <a:gdLst/>
              <a:ahLst/>
              <a:cxnLst/>
              <a:rect l="l" t="t" r="r" b="b"/>
              <a:pathLst>
                <a:path w="1675" h="2269" extrusionOk="0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96"/>
            <p:cNvSpPr/>
            <p:nvPr/>
          </p:nvSpPr>
          <p:spPr>
            <a:xfrm>
              <a:off x="6003920" y="3620796"/>
              <a:ext cx="44012" cy="59584"/>
            </a:xfrm>
            <a:custGeom>
              <a:avLst/>
              <a:gdLst/>
              <a:ahLst/>
              <a:cxnLst/>
              <a:rect l="l" t="t" r="r" b="b"/>
              <a:pathLst>
                <a:path w="1676" h="2269" extrusionOk="0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59" name="Google Shape;12559;p96"/>
          <p:cNvSpPr/>
          <p:nvPr/>
        </p:nvSpPr>
        <p:spPr>
          <a:xfrm>
            <a:off x="6555704" y="3412357"/>
            <a:ext cx="13366" cy="86711"/>
          </a:xfrm>
          <a:custGeom>
            <a:avLst/>
            <a:gdLst/>
            <a:ahLst/>
            <a:cxnLst/>
            <a:rect l="l" t="t" r="r" b="b"/>
            <a:pathLst>
              <a:path w="509" h="3302" extrusionOk="0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60" name="Google Shape;12560;p96"/>
          <p:cNvGrpSpPr/>
          <p:nvPr/>
        </p:nvGrpSpPr>
        <p:grpSpPr>
          <a:xfrm>
            <a:off x="6174462" y="3216326"/>
            <a:ext cx="394609" cy="328749"/>
            <a:chOff x="6179074" y="3368726"/>
            <a:chExt cx="394609" cy="328749"/>
          </a:xfrm>
        </p:grpSpPr>
        <p:sp>
          <p:nvSpPr>
            <p:cNvPr id="12561" name="Google Shape;12561;p96"/>
            <p:cNvSpPr/>
            <p:nvPr/>
          </p:nvSpPr>
          <p:spPr>
            <a:xfrm>
              <a:off x="6363052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96"/>
            <p:cNvSpPr/>
            <p:nvPr/>
          </p:nvSpPr>
          <p:spPr>
            <a:xfrm>
              <a:off x="6361791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96"/>
            <p:cNvSpPr/>
            <p:nvPr/>
          </p:nvSpPr>
          <p:spPr>
            <a:xfrm>
              <a:off x="6336660" y="3442096"/>
              <a:ext cx="79174" cy="97556"/>
            </a:xfrm>
            <a:custGeom>
              <a:avLst/>
              <a:gdLst/>
              <a:ahLst/>
              <a:cxnLst/>
              <a:rect l="l" t="t" r="r" b="b"/>
              <a:pathLst>
                <a:path w="3015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96"/>
            <p:cNvSpPr/>
            <p:nvPr/>
          </p:nvSpPr>
          <p:spPr>
            <a:xfrm>
              <a:off x="6349974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96"/>
            <p:cNvSpPr/>
            <p:nvPr/>
          </p:nvSpPr>
          <p:spPr>
            <a:xfrm>
              <a:off x="63368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96"/>
            <p:cNvSpPr/>
            <p:nvPr/>
          </p:nvSpPr>
          <p:spPr>
            <a:xfrm>
              <a:off x="6402494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96"/>
            <p:cNvSpPr/>
            <p:nvPr/>
          </p:nvSpPr>
          <p:spPr>
            <a:xfrm>
              <a:off x="6356014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96"/>
            <p:cNvSpPr/>
            <p:nvPr/>
          </p:nvSpPr>
          <p:spPr>
            <a:xfrm>
              <a:off x="6373109" y="3552913"/>
              <a:ext cx="6775" cy="98554"/>
            </a:xfrm>
            <a:custGeom>
              <a:avLst/>
              <a:gdLst/>
              <a:ahLst/>
              <a:cxnLst/>
              <a:rect l="l" t="t" r="r" b="b"/>
              <a:pathLst>
                <a:path w="258" h="3753" extrusionOk="0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96"/>
            <p:cNvSpPr/>
            <p:nvPr/>
          </p:nvSpPr>
          <p:spPr>
            <a:xfrm>
              <a:off x="6349974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96"/>
            <p:cNvSpPr/>
            <p:nvPr/>
          </p:nvSpPr>
          <p:spPr>
            <a:xfrm>
              <a:off x="634997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96"/>
            <p:cNvSpPr/>
            <p:nvPr/>
          </p:nvSpPr>
          <p:spPr>
            <a:xfrm>
              <a:off x="6349974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96"/>
            <p:cNvSpPr/>
            <p:nvPr/>
          </p:nvSpPr>
          <p:spPr>
            <a:xfrm>
              <a:off x="6349974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96"/>
            <p:cNvSpPr/>
            <p:nvPr/>
          </p:nvSpPr>
          <p:spPr>
            <a:xfrm>
              <a:off x="6468354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96"/>
            <p:cNvSpPr/>
            <p:nvPr/>
          </p:nvSpPr>
          <p:spPr>
            <a:xfrm>
              <a:off x="6467094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96"/>
            <p:cNvSpPr/>
            <p:nvPr/>
          </p:nvSpPr>
          <p:spPr>
            <a:xfrm>
              <a:off x="6441963" y="3442096"/>
              <a:ext cx="78938" cy="97556"/>
            </a:xfrm>
            <a:custGeom>
              <a:avLst/>
              <a:gdLst/>
              <a:ahLst/>
              <a:cxnLst/>
              <a:rect l="l" t="t" r="r" b="b"/>
              <a:pathLst>
                <a:path w="3006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96"/>
            <p:cNvSpPr/>
            <p:nvPr/>
          </p:nvSpPr>
          <p:spPr>
            <a:xfrm>
              <a:off x="6455277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96"/>
            <p:cNvSpPr/>
            <p:nvPr/>
          </p:nvSpPr>
          <p:spPr>
            <a:xfrm>
              <a:off x="6441963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96"/>
            <p:cNvSpPr/>
            <p:nvPr/>
          </p:nvSpPr>
          <p:spPr>
            <a:xfrm>
              <a:off x="65077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96"/>
            <p:cNvSpPr/>
            <p:nvPr/>
          </p:nvSpPr>
          <p:spPr>
            <a:xfrm>
              <a:off x="6461317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96"/>
            <p:cNvSpPr/>
            <p:nvPr/>
          </p:nvSpPr>
          <p:spPr>
            <a:xfrm>
              <a:off x="6478412" y="3552913"/>
              <a:ext cx="6539" cy="98554"/>
            </a:xfrm>
            <a:custGeom>
              <a:avLst/>
              <a:gdLst/>
              <a:ahLst/>
              <a:cxnLst/>
              <a:rect l="l" t="t" r="r" b="b"/>
              <a:pathLst>
                <a:path w="249" h="3753" extrusionOk="0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96"/>
            <p:cNvSpPr/>
            <p:nvPr/>
          </p:nvSpPr>
          <p:spPr>
            <a:xfrm>
              <a:off x="6455277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96"/>
            <p:cNvSpPr/>
            <p:nvPr/>
          </p:nvSpPr>
          <p:spPr>
            <a:xfrm>
              <a:off x="6455277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96"/>
            <p:cNvSpPr/>
            <p:nvPr/>
          </p:nvSpPr>
          <p:spPr>
            <a:xfrm>
              <a:off x="6455277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96"/>
            <p:cNvSpPr/>
            <p:nvPr/>
          </p:nvSpPr>
          <p:spPr>
            <a:xfrm>
              <a:off x="6455277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96"/>
            <p:cNvSpPr/>
            <p:nvPr/>
          </p:nvSpPr>
          <p:spPr>
            <a:xfrm>
              <a:off x="6257985" y="3421508"/>
              <a:ext cx="26181" cy="26155"/>
            </a:xfrm>
            <a:custGeom>
              <a:avLst/>
              <a:gdLst/>
              <a:ahLst/>
              <a:cxnLst/>
              <a:rect l="l" t="t" r="r" b="b"/>
              <a:pathLst>
                <a:path w="997" h="996" extrusionOk="0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96"/>
            <p:cNvSpPr/>
            <p:nvPr/>
          </p:nvSpPr>
          <p:spPr>
            <a:xfrm>
              <a:off x="6256725" y="3421508"/>
              <a:ext cx="28676" cy="19695"/>
            </a:xfrm>
            <a:custGeom>
              <a:avLst/>
              <a:gdLst/>
              <a:ahLst/>
              <a:cxnLst/>
              <a:rect l="l" t="t" r="r" b="b"/>
              <a:pathLst>
                <a:path w="1092" h="750" extrusionOk="0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96"/>
            <p:cNvSpPr/>
            <p:nvPr/>
          </p:nvSpPr>
          <p:spPr>
            <a:xfrm>
              <a:off x="6231594" y="3442096"/>
              <a:ext cx="78964" cy="97556"/>
            </a:xfrm>
            <a:custGeom>
              <a:avLst/>
              <a:gdLst/>
              <a:ahLst/>
              <a:cxnLst/>
              <a:rect l="l" t="t" r="r" b="b"/>
              <a:pathLst>
                <a:path w="3007" h="3715" extrusionOk="0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96"/>
            <p:cNvSpPr/>
            <p:nvPr/>
          </p:nvSpPr>
          <p:spPr>
            <a:xfrm>
              <a:off x="6244672" y="3539862"/>
              <a:ext cx="52809" cy="111605"/>
            </a:xfrm>
            <a:custGeom>
              <a:avLst/>
              <a:gdLst/>
              <a:ahLst/>
              <a:cxnLst/>
              <a:rect l="l" t="t" r="r" b="b"/>
              <a:pathLst>
                <a:path w="201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96"/>
            <p:cNvSpPr/>
            <p:nvPr/>
          </p:nvSpPr>
          <p:spPr>
            <a:xfrm>
              <a:off x="623159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96"/>
            <p:cNvSpPr/>
            <p:nvPr/>
          </p:nvSpPr>
          <p:spPr>
            <a:xfrm>
              <a:off x="629745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96"/>
            <p:cNvSpPr/>
            <p:nvPr/>
          </p:nvSpPr>
          <p:spPr>
            <a:xfrm>
              <a:off x="6250948" y="3434691"/>
              <a:ext cx="40257" cy="105198"/>
            </a:xfrm>
            <a:custGeom>
              <a:avLst/>
              <a:gdLst/>
              <a:ahLst/>
              <a:cxnLst/>
              <a:rect l="l" t="t" r="r" b="b"/>
              <a:pathLst>
                <a:path w="1533" h="4006" extrusionOk="0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96"/>
            <p:cNvSpPr/>
            <p:nvPr/>
          </p:nvSpPr>
          <p:spPr>
            <a:xfrm>
              <a:off x="6268043" y="3552913"/>
              <a:ext cx="6565" cy="98554"/>
            </a:xfrm>
            <a:custGeom>
              <a:avLst/>
              <a:gdLst/>
              <a:ahLst/>
              <a:cxnLst/>
              <a:rect l="l" t="t" r="r" b="b"/>
              <a:pathLst>
                <a:path w="250" h="3753" extrusionOk="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96"/>
            <p:cNvSpPr/>
            <p:nvPr/>
          </p:nvSpPr>
          <p:spPr>
            <a:xfrm>
              <a:off x="6244672" y="3368726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96"/>
            <p:cNvSpPr/>
            <p:nvPr/>
          </p:nvSpPr>
          <p:spPr>
            <a:xfrm>
              <a:off x="624493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96"/>
            <p:cNvSpPr/>
            <p:nvPr/>
          </p:nvSpPr>
          <p:spPr>
            <a:xfrm>
              <a:off x="6244672" y="3368726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96"/>
            <p:cNvSpPr/>
            <p:nvPr/>
          </p:nvSpPr>
          <p:spPr>
            <a:xfrm>
              <a:off x="6244934" y="3368726"/>
              <a:ext cx="35950" cy="24159"/>
            </a:xfrm>
            <a:custGeom>
              <a:avLst/>
              <a:gdLst/>
              <a:ahLst/>
              <a:cxnLst/>
              <a:rect l="l" t="t" r="r" b="b"/>
              <a:pathLst>
                <a:path w="1369" h="92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96"/>
            <p:cNvSpPr/>
            <p:nvPr/>
          </p:nvSpPr>
          <p:spPr>
            <a:xfrm>
              <a:off x="6205229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96"/>
            <p:cNvSpPr/>
            <p:nvPr/>
          </p:nvSpPr>
          <p:spPr>
            <a:xfrm>
              <a:off x="6203969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96"/>
            <p:cNvSpPr/>
            <p:nvPr/>
          </p:nvSpPr>
          <p:spPr>
            <a:xfrm>
              <a:off x="6179074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96"/>
            <p:cNvSpPr/>
            <p:nvPr/>
          </p:nvSpPr>
          <p:spPr>
            <a:xfrm>
              <a:off x="6192152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96"/>
            <p:cNvSpPr/>
            <p:nvPr/>
          </p:nvSpPr>
          <p:spPr>
            <a:xfrm>
              <a:off x="61790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96"/>
            <p:cNvSpPr/>
            <p:nvPr/>
          </p:nvSpPr>
          <p:spPr>
            <a:xfrm>
              <a:off x="6244672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96"/>
            <p:cNvSpPr/>
            <p:nvPr/>
          </p:nvSpPr>
          <p:spPr>
            <a:xfrm>
              <a:off x="6198191" y="3546270"/>
              <a:ext cx="40467" cy="105198"/>
            </a:xfrm>
            <a:custGeom>
              <a:avLst/>
              <a:gdLst/>
              <a:ahLst/>
              <a:cxnLst/>
              <a:rect l="l" t="t" r="r" b="b"/>
              <a:pathLst>
                <a:path w="1541" h="4006" extrusionOk="0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96"/>
            <p:cNvSpPr/>
            <p:nvPr/>
          </p:nvSpPr>
          <p:spPr>
            <a:xfrm>
              <a:off x="6215260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96"/>
            <p:cNvSpPr/>
            <p:nvPr/>
          </p:nvSpPr>
          <p:spPr>
            <a:xfrm>
              <a:off x="6192152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96"/>
            <p:cNvSpPr/>
            <p:nvPr/>
          </p:nvSpPr>
          <p:spPr>
            <a:xfrm>
              <a:off x="6192204" y="3480567"/>
              <a:ext cx="36160" cy="59269"/>
            </a:xfrm>
            <a:custGeom>
              <a:avLst/>
              <a:gdLst/>
              <a:ahLst/>
              <a:cxnLst/>
              <a:rect l="l" t="t" r="r" b="b"/>
              <a:pathLst>
                <a:path w="1377" h="2257" extrusionOk="0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96"/>
            <p:cNvSpPr/>
            <p:nvPr/>
          </p:nvSpPr>
          <p:spPr>
            <a:xfrm>
              <a:off x="6192152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96"/>
            <p:cNvSpPr/>
            <p:nvPr/>
          </p:nvSpPr>
          <p:spPr>
            <a:xfrm>
              <a:off x="6192414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96"/>
            <p:cNvSpPr/>
            <p:nvPr/>
          </p:nvSpPr>
          <p:spPr>
            <a:xfrm>
              <a:off x="6310532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96"/>
            <p:cNvSpPr/>
            <p:nvPr/>
          </p:nvSpPr>
          <p:spPr>
            <a:xfrm>
              <a:off x="6309271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96"/>
            <p:cNvSpPr/>
            <p:nvPr/>
          </p:nvSpPr>
          <p:spPr>
            <a:xfrm>
              <a:off x="6284140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96"/>
            <p:cNvSpPr/>
            <p:nvPr/>
          </p:nvSpPr>
          <p:spPr>
            <a:xfrm>
              <a:off x="6297454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96"/>
            <p:cNvSpPr/>
            <p:nvPr/>
          </p:nvSpPr>
          <p:spPr>
            <a:xfrm>
              <a:off x="6297454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96"/>
            <p:cNvSpPr/>
            <p:nvPr/>
          </p:nvSpPr>
          <p:spPr>
            <a:xfrm>
              <a:off x="6297454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96"/>
            <p:cNvSpPr/>
            <p:nvPr/>
          </p:nvSpPr>
          <p:spPr>
            <a:xfrm>
              <a:off x="6284140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96"/>
            <p:cNvSpPr/>
            <p:nvPr/>
          </p:nvSpPr>
          <p:spPr>
            <a:xfrm>
              <a:off x="63499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96"/>
            <p:cNvSpPr/>
            <p:nvPr/>
          </p:nvSpPr>
          <p:spPr>
            <a:xfrm>
              <a:off x="6303494" y="3546532"/>
              <a:ext cx="40467" cy="104935"/>
            </a:xfrm>
            <a:custGeom>
              <a:avLst/>
              <a:gdLst/>
              <a:ahLst/>
              <a:cxnLst/>
              <a:rect l="l" t="t" r="r" b="b"/>
              <a:pathLst>
                <a:path w="1541" h="3996" extrusionOk="0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96"/>
            <p:cNvSpPr/>
            <p:nvPr/>
          </p:nvSpPr>
          <p:spPr>
            <a:xfrm>
              <a:off x="6320563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96"/>
            <p:cNvSpPr/>
            <p:nvPr/>
          </p:nvSpPr>
          <p:spPr>
            <a:xfrm>
              <a:off x="6297454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96"/>
            <p:cNvSpPr/>
            <p:nvPr/>
          </p:nvSpPr>
          <p:spPr>
            <a:xfrm>
              <a:off x="6297454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96"/>
            <p:cNvSpPr/>
            <p:nvPr/>
          </p:nvSpPr>
          <p:spPr>
            <a:xfrm>
              <a:off x="6415808" y="3533087"/>
              <a:ext cx="26181" cy="26418"/>
            </a:xfrm>
            <a:custGeom>
              <a:avLst/>
              <a:gdLst/>
              <a:ahLst/>
              <a:cxnLst/>
              <a:rect l="l" t="t" r="r" b="b"/>
              <a:pathLst>
                <a:path w="997" h="1006" extrusionOk="0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96"/>
            <p:cNvSpPr/>
            <p:nvPr/>
          </p:nvSpPr>
          <p:spPr>
            <a:xfrm>
              <a:off x="6414574" y="3533087"/>
              <a:ext cx="28676" cy="19931"/>
            </a:xfrm>
            <a:custGeom>
              <a:avLst/>
              <a:gdLst/>
              <a:ahLst/>
              <a:cxnLst/>
              <a:rect l="l" t="t" r="r" b="b"/>
              <a:pathLst>
                <a:path w="109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96"/>
            <p:cNvSpPr/>
            <p:nvPr/>
          </p:nvSpPr>
          <p:spPr>
            <a:xfrm>
              <a:off x="6389443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96"/>
            <p:cNvSpPr/>
            <p:nvPr/>
          </p:nvSpPr>
          <p:spPr>
            <a:xfrm>
              <a:off x="6402494" y="3651441"/>
              <a:ext cx="52809" cy="46034"/>
            </a:xfrm>
            <a:custGeom>
              <a:avLst/>
              <a:gdLst/>
              <a:ahLst/>
              <a:cxnLst/>
              <a:rect l="l" t="t" r="r" b="b"/>
              <a:pathLst>
                <a:path w="201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96"/>
            <p:cNvSpPr/>
            <p:nvPr/>
          </p:nvSpPr>
          <p:spPr>
            <a:xfrm>
              <a:off x="6389443" y="3564757"/>
              <a:ext cx="13077" cy="86711"/>
            </a:xfrm>
            <a:custGeom>
              <a:avLst/>
              <a:gdLst/>
              <a:ahLst/>
              <a:cxnLst/>
              <a:rect l="l" t="t" r="r" b="b"/>
              <a:pathLst>
                <a:path w="49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96"/>
            <p:cNvSpPr/>
            <p:nvPr/>
          </p:nvSpPr>
          <p:spPr>
            <a:xfrm>
              <a:off x="6455277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96"/>
            <p:cNvSpPr/>
            <p:nvPr/>
          </p:nvSpPr>
          <p:spPr>
            <a:xfrm>
              <a:off x="6408797" y="3546270"/>
              <a:ext cx="40230" cy="105198"/>
            </a:xfrm>
            <a:custGeom>
              <a:avLst/>
              <a:gdLst/>
              <a:ahLst/>
              <a:cxnLst/>
              <a:rect l="l" t="t" r="r" b="b"/>
              <a:pathLst>
                <a:path w="1532" h="4006" extrusionOk="0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96"/>
            <p:cNvSpPr/>
            <p:nvPr/>
          </p:nvSpPr>
          <p:spPr>
            <a:xfrm>
              <a:off x="6425866" y="3664781"/>
              <a:ext cx="6329" cy="32694"/>
            </a:xfrm>
            <a:custGeom>
              <a:avLst/>
              <a:gdLst/>
              <a:ahLst/>
              <a:cxnLst/>
              <a:rect l="l" t="t" r="r" b="b"/>
              <a:pathLst>
                <a:path w="241" h="1245" extrusionOk="0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96"/>
            <p:cNvSpPr/>
            <p:nvPr/>
          </p:nvSpPr>
          <p:spPr>
            <a:xfrm>
              <a:off x="6402494" y="3480567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96"/>
            <p:cNvSpPr/>
            <p:nvPr/>
          </p:nvSpPr>
          <p:spPr>
            <a:xfrm>
              <a:off x="640275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96"/>
            <p:cNvSpPr/>
            <p:nvPr/>
          </p:nvSpPr>
          <p:spPr>
            <a:xfrm>
              <a:off x="6402494" y="3480567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96"/>
            <p:cNvSpPr/>
            <p:nvPr/>
          </p:nvSpPr>
          <p:spPr>
            <a:xfrm>
              <a:off x="6402757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96"/>
            <p:cNvSpPr/>
            <p:nvPr/>
          </p:nvSpPr>
          <p:spPr>
            <a:xfrm>
              <a:off x="6520874" y="3533087"/>
              <a:ext cx="26418" cy="26418"/>
            </a:xfrm>
            <a:custGeom>
              <a:avLst/>
              <a:gdLst/>
              <a:ahLst/>
              <a:cxnLst/>
              <a:rect l="l" t="t" r="r" b="b"/>
              <a:pathLst>
                <a:path w="1006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96"/>
            <p:cNvSpPr/>
            <p:nvPr/>
          </p:nvSpPr>
          <p:spPr>
            <a:xfrm>
              <a:off x="6519614" y="3533087"/>
              <a:ext cx="28939" cy="19931"/>
            </a:xfrm>
            <a:custGeom>
              <a:avLst/>
              <a:gdLst/>
              <a:ahLst/>
              <a:cxnLst/>
              <a:rect l="l" t="t" r="r" b="b"/>
              <a:pathLst>
                <a:path w="110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96"/>
            <p:cNvSpPr/>
            <p:nvPr/>
          </p:nvSpPr>
          <p:spPr>
            <a:xfrm>
              <a:off x="6494483" y="3553938"/>
              <a:ext cx="79200" cy="97530"/>
            </a:xfrm>
            <a:custGeom>
              <a:avLst/>
              <a:gdLst/>
              <a:ahLst/>
              <a:cxnLst/>
              <a:rect l="l" t="t" r="r" b="b"/>
              <a:pathLst>
                <a:path w="301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96"/>
            <p:cNvSpPr/>
            <p:nvPr/>
          </p:nvSpPr>
          <p:spPr>
            <a:xfrm>
              <a:off x="6507797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96"/>
            <p:cNvSpPr/>
            <p:nvPr/>
          </p:nvSpPr>
          <p:spPr>
            <a:xfrm>
              <a:off x="6494483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96"/>
            <p:cNvSpPr/>
            <p:nvPr/>
          </p:nvSpPr>
          <p:spPr>
            <a:xfrm>
              <a:off x="6513837" y="3546532"/>
              <a:ext cx="40493" cy="104935"/>
            </a:xfrm>
            <a:custGeom>
              <a:avLst/>
              <a:gdLst/>
              <a:ahLst/>
              <a:cxnLst/>
              <a:rect l="l" t="t" r="r" b="b"/>
              <a:pathLst>
                <a:path w="1542" h="3996" extrusionOk="0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96"/>
            <p:cNvSpPr/>
            <p:nvPr/>
          </p:nvSpPr>
          <p:spPr>
            <a:xfrm>
              <a:off x="6530932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96"/>
            <p:cNvSpPr/>
            <p:nvPr/>
          </p:nvSpPr>
          <p:spPr>
            <a:xfrm>
              <a:off x="6507797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96"/>
            <p:cNvSpPr/>
            <p:nvPr/>
          </p:nvSpPr>
          <p:spPr>
            <a:xfrm>
              <a:off x="650779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96"/>
            <p:cNvSpPr/>
            <p:nvPr/>
          </p:nvSpPr>
          <p:spPr>
            <a:xfrm>
              <a:off x="6507797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96"/>
            <p:cNvSpPr/>
            <p:nvPr/>
          </p:nvSpPr>
          <p:spPr>
            <a:xfrm>
              <a:off x="6507797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4" name="Google Shape;12644;p96"/>
          <p:cNvGrpSpPr/>
          <p:nvPr/>
        </p:nvGrpSpPr>
        <p:grpSpPr>
          <a:xfrm>
            <a:off x="7050311" y="3215328"/>
            <a:ext cx="394583" cy="331007"/>
            <a:chOff x="7054924" y="3367728"/>
            <a:chExt cx="394583" cy="331007"/>
          </a:xfrm>
        </p:grpSpPr>
        <p:sp>
          <p:nvSpPr>
            <p:cNvPr id="12645" name="Google Shape;12645;p96"/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96"/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96"/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96"/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96"/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96"/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96"/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96"/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96"/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96"/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96"/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96"/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96"/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96"/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96"/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0" name="Google Shape;12660;p96"/>
          <p:cNvGrpSpPr/>
          <p:nvPr/>
        </p:nvGrpSpPr>
        <p:grpSpPr>
          <a:xfrm>
            <a:off x="7488354" y="3209025"/>
            <a:ext cx="394583" cy="343586"/>
            <a:chOff x="7492967" y="3361425"/>
            <a:chExt cx="394583" cy="343586"/>
          </a:xfrm>
        </p:grpSpPr>
        <p:sp>
          <p:nvSpPr>
            <p:cNvPr id="12661" name="Google Shape;12661;p96"/>
            <p:cNvSpPr/>
            <p:nvPr/>
          </p:nvSpPr>
          <p:spPr>
            <a:xfrm>
              <a:off x="7492967" y="3450394"/>
              <a:ext cx="394583" cy="254617"/>
            </a:xfrm>
            <a:custGeom>
              <a:avLst/>
              <a:gdLst/>
              <a:ahLst/>
              <a:cxnLst/>
              <a:rect l="l" t="t" r="r" b="b"/>
              <a:pathLst>
                <a:path w="15026" h="9696" extrusionOk="0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96"/>
            <p:cNvSpPr/>
            <p:nvPr/>
          </p:nvSpPr>
          <p:spPr>
            <a:xfrm>
              <a:off x="7492967" y="3450657"/>
              <a:ext cx="394583" cy="19117"/>
            </a:xfrm>
            <a:custGeom>
              <a:avLst/>
              <a:gdLst/>
              <a:ahLst/>
              <a:cxnLst/>
              <a:rect l="l" t="t" r="r" b="b"/>
              <a:pathLst>
                <a:path w="15026" h="728" extrusionOk="0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96"/>
            <p:cNvSpPr/>
            <p:nvPr/>
          </p:nvSpPr>
          <p:spPr>
            <a:xfrm>
              <a:off x="7531149" y="3501418"/>
              <a:ext cx="127203" cy="165385"/>
            </a:xfrm>
            <a:custGeom>
              <a:avLst/>
              <a:gdLst/>
              <a:ahLst/>
              <a:cxnLst/>
              <a:rect l="l" t="t" r="r" b="b"/>
              <a:pathLst>
                <a:path w="4844" h="629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96"/>
            <p:cNvSpPr/>
            <p:nvPr/>
          </p:nvSpPr>
          <p:spPr>
            <a:xfrm>
              <a:off x="7690232" y="3501418"/>
              <a:ext cx="159109" cy="31696"/>
            </a:xfrm>
            <a:custGeom>
              <a:avLst/>
              <a:gdLst/>
              <a:ahLst/>
              <a:cxnLst/>
              <a:rect l="l" t="t" r="r" b="b"/>
              <a:pathLst>
                <a:path w="6059" h="1207" extrusionOk="0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96"/>
            <p:cNvSpPr/>
            <p:nvPr/>
          </p:nvSpPr>
          <p:spPr>
            <a:xfrm>
              <a:off x="7690495" y="3552441"/>
              <a:ext cx="120665" cy="25393"/>
            </a:xfrm>
            <a:custGeom>
              <a:avLst/>
              <a:gdLst/>
              <a:ahLst/>
              <a:cxnLst/>
              <a:rect l="l" t="t" r="r" b="b"/>
              <a:pathLst>
                <a:path w="4595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96"/>
            <p:cNvSpPr/>
            <p:nvPr/>
          </p:nvSpPr>
          <p:spPr>
            <a:xfrm>
              <a:off x="7687974" y="3596925"/>
              <a:ext cx="80697" cy="12579"/>
            </a:xfrm>
            <a:custGeom>
              <a:avLst/>
              <a:gdLst/>
              <a:ahLst/>
              <a:cxnLst/>
              <a:rect l="l" t="t" r="r" b="b"/>
              <a:pathLst>
                <a:path w="3073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96"/>
            <p:cNvSpPr/>
            <p:nvPr/>
          </p:nvSpPr>
          <p:spPr>
            <a:xfrm>
              <a:off x="7777205" y="3596925"/>
              <a:ext cx="42489" cy="12579"/>
            </a:xfrm>
            <a:custGeom>
              <a:avLst/>
              <a:gdLst/>
              <a:ahLst/>
              <a:cxnLst/>
              <a:rect l="l" t="t" r="r" b="b"/>
              <a:pathLst>
                <a:path w="1618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96"/>
            <p:cNvSpPr/>
            <p:nvPr/>
          </p:nvSpPr>
          <p:spPr>
            <a:xfrm>
              <a:off x="7688236" y="3635107"/>
              <a:ext cx="29674" cy="12605"/>
            </a:xfrm>
            <a:custGeom>
              <a:avLst/>
              <a:gdLst/>
              <a:ahLst/>
              <a:cxnLst/>
              <a:rect l="l" t="t" r="r" b="b"/>
              <a:pathLst>
                <a:path w="1130" h="480" extrusionOk="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96"/>
            <p:cNvSpPr/>
            <p:nvPr/>
          </p:nvSpPr>
          <p:spPr>
            <a:xfrm>
              <a:off x="7726182" y="3635107"/>
              <a:ext cx="67882" cy="12605"/>
            </a:xfrm>
            <a:custGeom>
              <a:avLst/>
              <a:gdLst/>
              <a:ahLst/>
              <a:cxnLst/>
              <a:rect l="l" t="t" r="r" b="b"/>
              <a:pathLst>
                <a:path w="2585" h="480" extrusionOk="0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96"/>
            <p:cNvSpPr/>
            <p:nvPr/>
          </p:nvSpPr>
          <p:spPr>
            <a:xfrm>
              <a:off x="7688236" y="366050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96"/>
            <p:cNvSpPr/>
            <p:nvPr/>
          </p:nvSpPr>
          <p:spPr>
            <a:xfrm>
              <a:off x="7726182" y="3660501"/>
              <a:ext cx="67882" cy="12579"/>
            </a:xfrm>
            <a:custGeom>
              <a:avLst/>
              <a:gdLst/>
              <a:ahLst/>
              <a:cxnLst/>
              <a:rect l="l" t="t" r="r" b="b"/>
              <a:pathLst>
                <a:path w="2585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96"/>
            <p:cNvSpPr/>
            <p:nvPr/>
          </p:nvSpPr>
          <p:spPr>
            <a:xfrm>
              <a:off x="7658825" y="3361425"/>
              <a:ext cx="62866" cy="114625"/>
            </a:xfrm>
            <a:custGeom>
              <a:avLst/>
              <a:gdLst/>
              <a:ahLst/>
              <a:cxnLst/>
              <a:rect l="l" t="t" r="r" b="b"/>
              <a:pathLst>
                <a:path w="2394" h="4365" extrusionOk="0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96"/>
            <p:cNvSpPr/>
            <p:nvPr/>
          </p:nvSpPr>
          <p:spPr>
            <a:xfrm>
              <a:off x="7556542" y="3584110"/>
              <a:ext cx="76417" cy="82693"/>
            </a:xfrm>
            <a:custGeom>
              <a:avLst/>
              <a:gdLst/>
              <a:ahLst/>
              <a:cxnLst/>
              <a:rect l="l" t="t" r="r" b="b"/>
              <a:pathLst>
                <a:path w="2910" h="3149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96"/>
            <p:cNvSpPr/>
            <p:nvPr/>
          </p:nvSpPr>
          <p:spPr>
            <a:xfrm>
              <a:off x="7580912" y="3584110"/>
              <a:ext cx="27941" cy="18986"/>
            </a:xfrm>
            <a:custGeom>
              <a:avLst/>
              <a:gdLst/>
              <a:ahLst/>
              <a:cxnLst/>
              <a:rect l="l" t="t" r="r" b="b"/>
              <a:pathLst>
                <a:path w="1064" h="723" extrusionOk="0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96"/>
            <p:cNvSpPr/>
            <p:nvPr/>
          </p:nvSpPr>
          <p:spPr>
            <a:xfrm>
              <a:off x="7556542" y="3604199"/>
              <a:ext cx="76417" cy="62604"/>
            </a:xfrm>
            <a:custGeom>
              <a:avLst/>
              <a:gdLst/>
              <a:ahLst/>
              <a:cxnLst/>
              <a:rect l="l" t="t" r="r" b="b"/>
              <a:pathLst>
                <a:path w="2910" h="2384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96"/>
            <p:cNvSpPr/>
            <p:nvPr/>
          </p:nvSpPr>
          <p:spPr>
            <a:xfrm>
              <a:off x="75565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96"/>
            <p:cNvSpPr/>
            <p:nvPr/>
          </p:nvSpPr>
          <p:spPr>
            <a:xfrm>
              <a:off x="76138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96"/>
            <p:cNvSpPr/>
            <p:nvPr/>
          </p:nvSpPr>
          <p:spPr>
            <a:xfrm>
              <a:off x="7569357" y="3533087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96"/>
            <p:cNvSpPr/>
            <p:nvPr/>
          </p:nvSpPr>
          <p:spPr>
            <a:xfrm>
              <a:off x="7569357" y="3533087"/>
              <a:ext cx="34952" cy="57457"/>
            </a:xfrm>
            <a:custGeom>
              <a:avLst/>
              <a:gdLst/>
              <a:ahLst/>
              <a:cxnLst/>
              <a:rect l="l" t="t" r="r" b="b"/>
              <a:pathLst>
                <a:path w="1331" h="2188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96"/>
            <p:cNvSpPr/>
            <p:nvPr/>
          </p:nvSpPr>
          <p:spPr>
            <a:xfrm>
              <a:off x="7569121" y="3533087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96"/>
            <p:cNvSpPr/>
            <p:nvPr/>
          </p:nvSpPr>
          <p:spPr>
            <a:xfrm>
              <a:off x="7569357" y="3533087"/>
              <a:ext cx="34952" cy="23135"/>
            </a:xfrm>
            <a:custGeom>
              <a:avLst/>
              <a:gdLst/>
              <a:ahLst/>
              <a:cxnLst/>
              <a:rect l="l" t="t" r="r" b="b"/>
              <a:pathLst>
                <a:path w="1331" h="881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96"/>
            <p:cNvSpPr/>
            <p:nvPr/>
          </p:nvSpPr>
          <p:spPr>
            <a:xfrm>
              <a:off x="7677680" y="3444118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96"/>
            <p:cNvSpPr/>
            <p:nvPr/>
          </p:nvSpPr>
          <p:spPr>
            <a:xfrm>
              <a:off x="7659324" y="3361425"/>
              <a:ext cx="61869" cy="12605"/>
            </a:xfrm>
            <a:custGeom>
              <a:avLst/>
              <a:gdLst/>
              <a:ahLst/>
              <a:cxnLst/>
              <a:rect l="l" t="t" r="r" b="b"/>
              <a:pathLst>
                <a:path w="2356" h="480" extrusionOk="0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4" name="Google Shape;12684;p96"/>
          <p:cNvGrpSpPr/>
          <p:nvPr/>
        </p:nvGrpSpPr>
        <p:grpSpPr>
          <a:xfrm>
            <a:off x="7930914" y="3200754"/>
            <a:ext cx="385287" cy="360156"/>
            <a:chOff x="7935527" y="3353154"/>
            <a:chExt cx="385287" cy="360156"/>
          </a:xfrm>
        </p:grpSpPr>
        <p:sp>
          <p:nvSpPr>
            <p:cNvPr id="12685" name="Google Shape;12685;p96"/>
            <p:cNvSpPr/>
            <p:nvPr/>
          </p:nvSpPr>
          <p:spPr>
            <a:xfrm>
              <a:off x="7935789" y="3428283"/>
              <a:ext cx="385024" cy="285026"/>
            </a:xfrm>
            <a:custGeom>
              <a:avLst/>
              <a:gdLst/>
              <a:ahLst/>
              <a:cxnLst/>
              <a:rect l="l" t="t" r="r" b="b"/>
              <a:pathLst>
                <a:path w="14662" h="10854" extrusionOk="0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96"/>
            <p:cNvSpPr/>
            <p:nvPr/>
          </p:nvSpPr>
          <p:spPr>
            <a:xfrm>
              <a:off x="7935527" y="3428283"/>
              <a:ext cx="192775" cy="285026"/>
            </a:xfrm>
            <a:custGeom>
              <a:avLst/>
              <a:gdLst/>
              <a:ahLst/>
              <a:cxnLst/>
              <a:rect l="l" t="t" r="r" b="b"/>
              <a:pathLst>
                <a:path w="7341" h="10854" extrusionOk="0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96"/>
            <p:cNvSpPr/>
            <p:nvPr/>
          </p:nvSpPr>
          <p:spPr>
            <a:xfrm>
              <a:off x="7968956" y="3461949"/>
              <a:ext cx="318429" cy="217932"/>
            </a:xfrm>
            <a:custGeom>
              <a:avLst/>
              <a:gdLst/>
              <a:ahLst/>
              <a:cxnLst/>
              <a:rect l="l" t="t" r="r" b="b"/>
              <a:pathLst>
                <a:path w="12126" h="8299" extrusionOk="0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96"/>
            <p:cNvSpPr/>
            <p:nvPr/>
          </p:nvSpPr>
          <p:spPr>
            <a:xfrm>
              <a:off x="7968956" y="3461712"/>
              <a:ext cx="159346" cy="218168"/>
            </a:xfrm>
            <a:custGeom>
              <a:avLst/>
              <a:gdLst/>
              <a:ahLst/>
              <a:cxnLst/>
              <a:rect l="l" t="t" r="r" b="b"/>
              <a:pathLst>
                <a:path w="6068" h="8308" extrusionOk="0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96"/>
            <p:cNvSpPr/>
            <p:nvPr/>
          </p:nvSpPr>
          <p:spPr>
            <a:xfrm>
              <a:off x="8052646" y="3353154"/>
              <a:ext cx="151074" cy="126179"/>
            </a:xfrm>
            <a:custGeom>
              <a:avLst/>
              <a:gdLst/>
              <a:ahLst/>
              <a:cxnLst/>
              <a:rect l="l" t="t" r="r" b="b"/>
              <a:pathLst>
                <a:path w="5753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96"/>
            <p:cNvSpPr/>
            <p:nvPr/>
          </p:nvSpPr>
          <p:spPr>
            <a:xfrm>
              <a:off x="8086574" y="3514994"/>
              <a:ext cx="149551" cy="106616"/>
            </a:xfrm>
            <a:custGeom>
              <a:avLst/>
              <a:gdLst/>
              <a:ahLst/>
              <a:cxnLst/>
              <a:rect l="l" t="t" r="r" b="b"/>
              <a:pathLst>
                <a:path w="5695" h="4060" extrusionOk="0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96"/>
            <p:cNvSpPr/>
            <p:nvPr/>
          </p:nvSpPr>
          <p:spPr>
            <a:xfrm>
              <a:off x="8042589" y="3593643"/>
              <a:ext cx="44012" cy="37867"/>
            </a:xfrm>
            <a:custGeom>
              <a:avLst/>
              <a:gdLst/>
              <a:ahLst/>
              <a:cxnLst/>
              <a:rect l="l" t="t" r="r" b="b"/>
              <a:pathLst>
                <a:path w="1676" h="144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96"/>
            <p:cNvSpPr/>
            <p:nvPr/>
          </p:nvSpPr>
          <p:spPr>
            <a:xfrm>
              <a:off x="8001571" y="3505645"/>
              <a:ext cx="44432" cy="38156"/>
            </a:xfrm>
            <a:custGeom>
              <a:avLst/>
              <a:gdLst/>
              <a:ahLst/>
              <a:cxnLst/>
              <a:rect l="l" t="t" r="r" b="b"/>
              <a:pathLst>
                <a:path w="1692" h="1453" extrusionOk="0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96"/>
            <p:cNvSpPr/>
            <p:nvPr/>
          </p:nvSpPr>
          <p:spPr>
            <a:xfrm>
              <a:off x="8220133" y="3606510"/>
              <a:ext cx="41780" cy="37263"/>
            </a:xfrm>
            <a:custGeom>
              <a:avLst/>
              <a:gdLst/>
              <a:ahLst/>
              <a:cxnLst/>
              <a:rect l="l" t="t" r="r" b="b"/>
              <a:pathLst>
                <a:path w="1591" h="1419" extrusionOk="0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96"/>
            <p:cNvSpPr/>
            <p:nvPr/>
          </p:nvSpPr>
          <p:spPr>
            <a:xfrm>
              <a:off x="8110129" y="3522242"/>
              <a:ext cx="44458" cy="38550"/>
            </a:xfrm>
            <a:custGeom>
              <a:avLst/>
              <a:gdLst/>
              <a:ahLst/>
              <a:cxnLst/>
              <a:rect l="l" t="t" r="r" b="b"/>
              <a:pathLst>
                <a:path w="1693" h="1468" extrusionOk="0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96"/>
            <p:cNvSpPr/>
            <p:nvPr/>
          </p:nvSpPr>
          <p:spPr>
            <a:xfrm>
              <a:off x="8052646" y="3353154"/>
              <a:ext cx="75655" cy="126179"/>
            </a:xfrm>
            <a:custGeom>
              <a:avLst/>
              <a:gdLst/>
              <a:ahLst/>
              <a:cxnLst/>
              <a:rect l="l" t="t" r="r" b="b"/>
              <a:pathLst>
                <a:path w="2881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96"/>
            <p:cNvSpPr/>
            <p:nvPr/>
          </p:nvSpPr>
          <p:spPr>
            <a:xfrm>
              <a:off x="8105429" y="3419933"/>
              <a:ext cx="39968" cy="34269"/>
            </a:xfrm>
            <a:custGeom>
              <a:avLst/>
              <a:gdLst/>
              <a:ahLst/>
              <a:cxnLst/>
              <a:rect l="l" t="t" r="r" b="b"/>
              <a:pathLst>
                <a:path w="1522" h="1305" extrusionOk="0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7" name="Google Shape;12697;p96"/>
          <p:cNvGrpSpPr/>
          <p:nvPr/>
        </p:nvGrpSpPr>
        <p:grpSpPr>
          <a:xfrm>
            <a:off x="5315208" y="1833842"/>
            <a:ext cx="348103" cy="348103"/>
            <a:chOff x="5319821" y="1986242"/>
            <a:chExt cx="348103" cy="348103"/>
          </a:xfrm>
        </p:grpSpPr>
        <p:sp>
          <p:nvSpPr>
            <p:cNvPr id="12698" name="Google Shape;12698;p96"/>
            <p:cNvSpPr/>
            <p:nvPr/>
          </p:nvSpPr>
          <p:spPr>
            <a:xfrm>
              <a:off x="5319821" y="2134506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96"/>
            <p:cNvSpPr/>
            <p:nvPr/>
          </p:nvSpPr>
          <p:spPr>
            <a:xfrm>
              <a:off x="5320083" y="2164258"/>
              <a:ext cx="29437" cy="85634"/>
            </a:xfrm>
            <a:custGeom>
              <a:avLst/>
              <a:gdLst/>
              <a:ahLst/>
              <a:cxnLst/>
              <a:rect l="l" t="t" r="r" b="b"/>
              <a:pathLst>
                <a:path w="1121" h="3261" extrusionOk="0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96"/>
            <p:cNvSpPr/>
            <p:nvPr/>
          </p:nvSpPr>
          <p:spPr>
            <a:xfrm>
              <a:off x="5341695" y="2134506"/>
              <a:ext cx="13104" cy="47793"/>
            </a:xfrm>
            <a:custGeom>
              <a:avLst/>
              <a:gdLst/>
              <a:ahLst/>
              <a:cxnLst/>
              <a:rect l="l" t="t" r="r" b="b"/>
              <a:pathLst>
                <a:path w="499" h="1820" extrusionOk="0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96"/>
            <p:cNvSpPr/>
            <p:nvPr/>
          </p:nvSpPr>
          <p:spPr>
            <a:xfrm>
              <a:off x="5363701" y="2140047"/>
              <a:ext cx="8429" cy="43276"/>
            </a:xfrm>
            <a:custGeom>
              <a:avLst/>
              <a:gdLst/>
              <a:ahLst/>
              <a:cxnLst/>
              <a:rect l="l" t="t" r="r" b="b"/>
              <a:pathLst>
                <a:path w="321" h="1648" extrusionOk="0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96"/>
            <p:cNvSpPr/>
            <p:nvPr/>
          </p:nvSpPr>
          <p:spPr>
            <a:xfrm>
              <a:off x="5382241" y="2143907"/>
              <a:ext cx="8981" cy="43171"/>
            </a:xfrm>
            <a:custGeom>
              <a:avLst/>
              <a:gdLst/>
              <a:ahLst/>
              <a:cxnLst/>
              <a:rect l="l" t="t" r="r" b="b"/>
              <a:pathLst>
                <a:path w="342" h="1644" extrusionOk="0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96"/>
            <p:cNvSpPr/>
            <p:nvPr/>
          </p:nvSpPr>
          <p:spPr>
            <a:xfrm>
              <a:off x="5403012" y="2147846"/>
              <a:ext cx="6565" cy="39784"/>
            </a:xfrm>
            <a:custGeom>
              <a:avLst/>
              <a:gdLst/>
              <a:ahLst/>
              <a:cxnLst/>
              <a:rect l="l" t="t" r="r" b="b"/>
              <a:pathLst>
                <a:path w="250" h="1515" extrusionOk="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96"/>
            <p:cNvSpPr/>
            <p:nvPr/>
          </p:nvSpPr>
          <p:spPr>
            <a:xfrm>
              <a:off x="5396736" y="1986242"/>
              <a:ext cx="43749" cy="30173"/>
            </a:xfrm>
            <a:custGeom>
              <a:avLst/>
              <a:gdLst/>
              <a:ahLst/>
              <a:cxnLst/>
              <a:rect l="l" t="t" r="r" b="b"/>
              <a:pathLst>
                <a:path w="1666" h="1149" extrusionOk="0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96"/>
            <p:cNvSpPr/>
            <p:nvPr/>
          </p:nvSpPr>
          <p:spPr>
            <a:xfrm>
              <a:off x="5398233" y="1987003"/>
              <a:ext cx="35976" cy="29411"/>
            </a:xfrm>
            <a:custGeom>
              <a:avLst/>
              <a:gdLst/>
              <a:ahLst/>
              <a:cxnLst/>
              <a:rect l="l" t="t" r="r" b="b"/>
              <a:pathLst>
                <a:path w="1370" h="1120" extrusionOk="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96"/>
            <p:cNvSpPr/>
            <p:nvPr/>
          </p:nvSpPr>
          <p:spPr>
            <a:xfrm>
              <a:off x="5425648" y="1988500"/>
              <a:ext cx="61081" cy="49290"/>
            </a:xfrm>
            <a:custGeom>
              <a:avLst/>
              <a:gdLst/>
              <a:ahLst/>
              <a:cxnLst/>
              <a:rect l="l" t="t" r="r" b="b"/>
              <a:pathLst>
                <a:path w="2326" h="1877" extrusionOk="0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96"/>
            <p:cNvSpPr/>
            <p:nvPr/>
          </p:nvSpPr>
          <p:spPr>
            <a:xfrm>
              <a:off x="5548782" y="2038000"/>
              <a:ext cx="32956" cy="37998"/>
            </a:xfrm>
            <a:custGeom>
              <a:avLst/>
              <a:gdLst/>
              <a:ahLst/>
              <a:cxnLst/>
              <a:rect l="l" t="t" r="r" b="b"/>
              <a:pathLst>
                <a:path w="1255" h="1447" extrusionOk="0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96"/>
            <p:cNvSpPr/>
            <p:nvPr/>
          </p:nvSpPr>
          <p:spPr>
            <a:xfrm>
              <a:off x="5552038" y="2038000"/>
              <a:ext cx="29700" cy="24159"/>
            </a:xfrm>
            <a:custGeom>
              <a:avLst/>
              <a:gdLst/>
              <a:ahLst/>
              <a:cxnLst/>
              <a:rect l="l" t="t" r="r" b="b"/>
              <a:pathLst>
                <a:path w="1131" h="920" extrusionOk="0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96"/>
            <p:cNvSpPr/>
            <p:nvPr/>
          </p:nvSpPr>
          <p:spPr>
            <a:xfrm>
              <a:off x="5432161" y="1988500"/>
              <a:ext cx="54568" cy="34453"/>
            </a:xfrm>
            <a:custGeom>
              <a:avLst/>
              <a:gdLst/>
              <a:ahLst/>
              <a:cxnLst/>
              <a:rect l="l" t="t" r="r" b="b"/>
              <a:pathLst>
                <a:path w="2078" h="1312" extrusionOk="0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96"/>
            <p:cNvSpPr/>
            <p:nvPr/>
          </p:nvSpPr>
          <p:spPr>
            <a:xfrm>
              <a:off x="5563093" y="2104097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96"/>
            <p:cNvSpPr/>
            <p:nvPr/>
          </p:nvSpPr>
          <p:spPr>
            <a:xfrm>
              <a:off x="5563618" y="2133849"/>
              <a:ext cx="29175" cy="85634"/>
            </a:xfrm>
            <a:custGeom>
              <a:avLst/>
              <a:gdLst/>
              <a:ahLst/>
              <a:cxnLst/>
              <a:rect l="l" t="t" r="r" b="b"/>
              <a:pathLst>
                <a:path w="1111" h="3261" extrusionOk="0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96"/>
            <p:cNvSpPr/>
            <p:nvPr/>
          </p:nvSpPr>
          <p:spPr>
            <a:xfrm>
              <a:off x="5448258" y="1994934"/>
              <a:ext cx="115124" cy="129803"/>
            </a:xfrm>
            <a:custGeom>
              <a:avLst/>
              <a:gdLst/>
              <a:ahLst/>
              <a:cxnLst/>
              <a:rect l="l" t="t" r="r" b="b"/>
              <a:pathLst>
                <a:path w="4384" h="4943" extrusionOk="0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96"/>
            <p:cNvSpPr/>
            <p:nvPr/>
          </p:nvSpPr>
          <p:spPr>
            <a:xfrm>
              <a:off x="5448258" y="2028205"/>
              <a:ext cx="25157" cy="96033"/>
            </a:xfrm>
            <a:custGeom>
              <a:avLst/>
              <a:gdLst/>
              <a:ahLst/>
              <a:cxnLst/>
              <a:rect l="l" t="t" r="r" b="b"/>
              <a:pathLst>
                <a:path w="958" h="3657" extrusionOk="0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96"/>
            <p:cNvSpPr/>
            <p:nvPr/>
          </p:nvSpPr>
          <p:spPr>
            <a:xfrm>
              <a:off x="5567636" y="2048058"/>
              <a:ext cx="32195" cy="33902"/>
            </a:xfrm>
            <a:custGeom>
              <a:avLst/>
              <a:gdLst/>
              <a:ahLst/>
              <a:cxnLst/>
              <a:rect l="l" t="t" r="r" b="b"/>
              <a:pathLst>
                <a:path w="1226" h="1291" extrusionOk="0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96"/>
            <p:cNvSpPr/>
            <p:nvPr/>
          </p:nvSpPr>
          <p:spPr>
            <a:xfrm>
              <a:off x="5454561" y="2149842"/>
              <a:ext cx="86212" cy="184266"/>
            </a:xfrm>
            <a:custGeom>
              <a:avLst/>
              <a:gdLst/>
              <a:ahLst/>
              <a:cxnLst/>
              <a:rect l="l" t="t" r="r" b="b"/>
              <a:pathLst>
                <a:path w="3283" h="7017" extrusionOk="0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96"/>
            <p:cNvSpPr/>
            <p:nvPr/>
          </p:nvSpPr>
          <p:spPr>
            <a:xfrm>
              <a:off x="5578193" y="2244089"/>
              <a:ext cx="85975" cy="90019"/>
            </a:xfrm>
            <a:custGeom>
              <a:avLst/>
              <a:gdLst/>
              <a:ahLst/>
              <a:cxnLst/>
              <a:rect l="l" t="t" r="r" b="b"/>
              <a:pathLst>
                <a:path w="3274" h="3428" extrusionOk="0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96"/>
            <p:cNvSpPr/>
            <p:nvPr/>
          </p:nvSpPr>
          <p:spPr>
            <a:xfrm>
              <a:off x="5473389" y="2149842"/>
              <a:ext cx="67383" cy="184266"/>
            </a:xfrm>
            <a:custGeom>
              <a:avLst/>
              <a:gdLst/>
              <a:ahLst/>
              <a:cxnLst/>
              <a:rect l="l" t="t" r="r" b="b"/>
              <a:pathLst>
                <a:path w="2566" h="7017" extrusionOk="0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96"/>
            <p:cNvSpPr/>
            <p:nvPr/>
          </p:nvSpPr>
          <p:spPr>
            <a:xfrm>
              <a:off x="5595262" y="2244089"/>
              <a:ext cx="69143" cy="90019"/>
            </a:xfrm>
            <a:custGeom>
              <a:avLst/>
              <a:gdLst/>
              <a:ahLst/>
              <a:cxnLst/>
              <a:rect l="l" t="t" r="r" b="b"/>
              <a:pathLst>
                <a:path w="2633" h="3428" extrusionOk="0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96"/>
            <p:cNvSpPr/>
            <p:nvPr/>
          </p:nvSpPr>
          <p:spPr>
            <a:xfrm>
              <a:off x="5334421" y="2274997"/>
              <a:ext cx="86973" cy="59348"/>
            </a:xfrm>
            <a:custGeom>
              <a:avLst/>
              <a:gdLst/>
              <a:ahLst/>
              <a:cxnLst/>
              <a:rect l="l" t="t" r="r" b="b"/>
              <a:pathLst>
                <a:path w="3312" h="2260" extrusionOk="0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96"/>
            <p:cNvSpPr/>
            <p:nvPr/>
          </p:nvSpPr>
          <p:spPr>
            <a:xfrm>
              <a:off x="5353512" y="2274997"/>
              <a:ext cx="67619" cy="59085"/>
            </a:xfrm>
            <a:custGeom>
              <a:avLst/>
              <a:gdLst/>
              <a:ahLst/>
              <a:cxnLst/>
              <a:rect l="l" t="t" r="r" b="b"/>
              <a:pathLst>
                <a:path w="2575" h="2250" extrusionOk="0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96"/>
            <p:cNvSpPr/>
            <p:nvPr/>
          </p:nvSpPr>
          <p:spPr>
            <a:xfrm>
              <a:off x="5454298" y="2121192"/>
              <a:ext cx="86973" cy="32457"/>
            </a:xfrm>
            <a:custGeom>
              <a:avLst/>
              <a:gdLst/>
              <a:ahLst/>
              <a:cxnLst/>
              <a:rect l="l" t="t" r="r" b="b"/>
              <a:pathLst>
                <a:path w="3312" h="1236" extrusionOk="0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96"/>
            <p:cNvSpPr/>
            <p:nvPr/>
          </p:nvSpPr>
          <p:spPr>
            <a:xfrm>
              <a:off x="5473389" y="2121192"/>
              <a:ext cx="67882" cy="32457"/>
            </a:xfrm>
            <a:custGeom>
              <a:avLst/>
              <a:gdLst/>
              <a:ahLst/>
              <a:cxnLst/>
              <a:rect l="l" t="t" r="r" b="b"/>
              <a:pathLst>
                <a:path w="2585" h="1236" extrusionOk="0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96"/>
            <p:cNvSpPr/>
            <p:nvPr/>
          </p:nvSpPr>
          <p:spPr>
            <a:xfrm>
              <a:off x="5476146" y="1994435"/>
              <a:ext cx="24658" cy="44537"/>
            </a:xfrm>
            <a:custGeom>
              <a:avLst/>
              <a:gdLst/>
              <a:ahLst/>
              <a:cxnLst/>
              <a:rect l="l" t="t" r="r" b="b"/>
              <a:pathLst>
                <a:path w="939" h="1696" extrusionOk="0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96"/>
            <p:cNvSpPr/>
            <p:nvPr/>
          </p:nvSpPr>
          <p:spPr>
            <a:xfrm>
              <a:off x="5497758" y="2003731"/>
              <a:ext cx="18382" cy="41281"/>
            </a:xfrm>
            <a:custGeom>
              <a:avLst/>
              <a:gdLst/>
              <a:ahLst/>
              <a:cxnLst/>
              <a:rect l="l" t="t" r="r" b="b"/>
              <a:pathLst>
                <a:path w="700" h="1572" extrusionOk="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96"/>
            <p:cNvSpPr/>
            <p:nvPr/>
          </p:nvSpPr>
          <p:spPr>
            <a:xfrm>
              <a:off x="5515615" y="2011872"/>
              <a:ext cx="18618" cy="41176"/>
            </a:xfrm>
            <a:custGeom>
              <a:avLst/>
              <a:gdLst/>
              <a:ahLst/>
              <a:cxnLst/>
              <a:rect l="l" t="t" r="r" b="b"/>
              <a:pathLst>
                <a:path w="709" h="1568" extrusionOk="0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96"/>
            <p:cNvSpPr/>
            <p:nvPr/>
          </p:nvSpPr>
          <p:spPr>
            <a:xfrm>
              <a:off x="5534706" y="2020669"/>
              <a:ext cx="16360" cy="37657"/>
            </a:xfrm>
            <a:custGeom>
              <a:avLst/>
              <a:gdLst/>
              <a:ahLst/>
              <a:cxnLst/>
              <a:rect l="l" t="t" r="r" b="b"/>
              <a:pathLst>
                <a:path w="623" h="1434" extrusionOk="0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96"/>
            <p:cNvSpPr/>
            <p:nvPr/>
          </p:nvSpPr>
          <p:spPr>
            <a:xfrm>
              <a:off x="5585230" y="2104097"/>
              <a:ext cx="13077" cy="47793"/>
            </a:xfrm>
            <a:custGeom>
              <a:avLst/>
              <a:gdLst/>
              <a:ahLst/>
              <a:cxnLst/>
              <a:rect l="l" t="t" r="r" b="b"/>
              <a:pathLst>
                <a:path w="498" h="1820" extrusionOk="0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96"/>
            <p:cNvSpPr/>
            <p:nvPr/>
          </p:nvSpPr>
          <p:spPr>
            <a:xfrm>
              <a:off x="5606947" y="2109480"/>
              <a:ext cx="8456" cy="43171"/>
            </a:xfrm>
            <a:custGeom>
              <a:avLst/>
              <a:gdLst/>
              <a:ahLst/>
              <a:cxnLst/>
              <a:rect l="l" t="t" r="r" b="b"/>
              <a:pathLst>
                <a:path w="322" h="1644" extrusionOk="0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96"/>
            <p:cNvSpPr/>
            <p:nvPr/>
          </p:nvSpPr>
          <p:spPr>
            <a:xfrm>
              <a:off x="5625513" y="2113314"/>
              <a:ext cx="8981" cy="43093"/>
            </a:xfrm>
            <a:custGeom>
              <a:avLst/>
              <a:gdLst/>
              <a:ahLst/>
              <a:cxnLst/>
              <a:rect l="l" t="t" r="r" b="b"/>
              <a:pathLst>
                <a:path w="342" h="1641" extrusionOk="0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96"/>
            <p:cNvSpPr/>
            <p:nvPr/>
          </p:nvSpPr>
          <p:spPr>
            <a:xfrm>
              <a:off x="5646285" y="2117437"/>
              <a:ext cx="6801" cy="39731"/>
            </a:xfrm>
            <a:custGeom>
              <a:avLst/>
              <a:gdLst/>
              <a:ahLst/>
              <a:cxnLst/>
              <a:rect l="l" t="t" r="r" b="b"/>
              <a:pathLst>
                <a:path w="259" h="1513" extrusionOk="0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96"/>
            <p:cNvSpPr/>
            <p:nvPr/>
          </p:nvSpPr>
          <p:spPr>
            <a:xfrm>
              <a:off x="5577694" y="2215439"/>
              <a:ext cx="86973" cy="32694"/>
            </a:xfrm>
            <a:custGeom>
              <a:avLst/>
              <a:gdLst/>
              <a:ahLst/>
              <a:cxnLst/>
              <a:rect l="l" t="t" r="r" b="b"/>
              <a:pathLst>
                <a:path w="3312" h="1245" extrusionOk="0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96"/>
            <p:cNvSpPr/>
            <p:nvPr/>
          </p:nvSpPr>
          <p:spPr>
            <a:xfrm>
              <a:off x="5595262" y="2215439"/>
              <a:ext cx="69405" cy="32694"/>
            </a:xfrm>
            <a:custGeom>
              <a:avLst/>
              <a:gdLst/>
              <a:ahLst/>
              <a:cxnLst/>
              <a:rect l="l" t="t" r="r" b="b"/>
              <a:pathLst>
                <a:path w="2643" h="1245" extrusionOk="0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96"/>
            <p:cNvSpPr/>
            <p:nvPr/>
          </p:nvSpPr>
          <p:spPr>
            <a:xfrm>
              <a:off x="5334421" y="2246111"/>
              <a:ext cx="86973" cy="32431"/>
            </a:xfrm>
            <a:custGeom>
              <a:avLst/>
              <a:gdLst/>
              <a:ahLst/>
              <a:cxnLst/>
              <a:rect l="l" t="t" r="r" b="b"/>
              <a:pathLst>
                <a:path w="3312" h="1235" extrusionOk="0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96"/>
            <p:cNvSpPr/>
            <p:nvPr/>
          </p:nvSpPr>
          <p:spPr>
            <a:xfrm>
              <a:off x="5353512" y="2246111"/>
              <a:ext cx="67882" cy="32431"/>
            </a:xfrm>
            <a:custGeom>
              <a:avLst/>
              <a:gdLst/>
              <a:ahLst/>
              <a:cxnLst/>
              <a:rect l="l" t="t" r="r" b="b"/>
              <a:pathLst>
                <a:path w="2585" h="1235" extrusionOk="0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5" name="Google Shape;12735;p96"/>
          <p:cNvGrpSpPr/>
          <p:nvPr/>
        </p:nvGrpSpPr>
        <p:grpSpPr>
          <a:xfrm>
            <a:off x="5761313" y="1824283"/>
            <a:ext cx="348339" cy="348103"/>
            <a:chOff x="5765926" y="1976683"/>
            <a:chExt cx="348339" cy="348103"/>
          </a:xfrm>
        </p:grpSpPr>
        <p:sp>
          <p:nvSpPr>
            <p:cNvPr id="12736" name="Google Shape;12736;p96"/>
            <p:cNvSpPr/>
            <p:nvPr/>
          </p:nvSpPr>
          <p:spPr>
            <a:xfrm>
              <a:off x="5765926" y="1976683"/>
              <a:ext cx="263808" cy="173946"/>
            </a:xfrm>
            <a:custGeom>
              <a:avLst/>
              <a:gdLst/>
              <a:ahLst/>
              <a:cxnLst/>
              <a:rect l="l" t="t" r="r" b="b"/>
              <a:pathLst>
                <a:path w="10046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96"/>
            <p:cNvSpPr/>
            <p:nvPr/>
          </p:nvSpPr>
          <p:spPr>
            <a:xfrm>
              <a:off x="5940082" y="1976683"/>
              <a:ext cx="174183" cy="263677"/>
            </a:xfrm>
            <a:custGeom>
              <a:avLst/>
              <a:gdLst/>
              <a:ahLst/>
              <a:cxnLst/>
              <a:rect l="l" t="t" r="r" b="b"/>
              <a:pathLst>
                <a:path w="6633" h="10041" extrusionOk="0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96"/>
            <p:cNvSpPr/>
            <p:nvPr/>
          </p:nvSpPr>
          <p:spPr>
            <a:xfrm>
              <a:off x="5850194" y="2150603"/>
              <a:ext cx="263834" cy="174183"/>
            </a:xfrm>
            <a:custGeom>
              <a:avLst/>
              <a:gdLst/>
              <a:ahLst/>
              <a:cxnLst/>
              <a:rect l="l" t="t" r="r" b="b"/>
              <a:pathLst>
                <a:path w="10047" h="6633" extrusionOk="0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96"/>
            <p:cNvSpPr/>
            <p:nvPr/>
          </p:nvSpPr>
          <p:spPr>
            <a:xfrm>
              <a:off x="5765926" y="2060873"/>
              <a:ext cx="173920" cy="263913"/>
            </a:xfrm>
            <a:custGeom>
              <a:avLst/>
              <a:gdLst/>
              <a:ahLst/>
              <a:cxnLst/>
              <a:rect l="l" t="t" r="r" b="b"/>
              <a:pathLst>
                <a:path w="6623" h="10050" extrusionOk="0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96"/>
            <p:cNvSpPr/>
            <p:nvPr/>
          </p:nvSpPr>
          <p:spPr>
            <a:xfrm>
              <a:off x="5765926" y="2150603"/>
              <a:ext cx="39469" cy="174183"/>
            </a:xfrm>
            <a:custGeom>
              <a:avLst/>
              <a:gdLst/>
              <a:ahLst/>
              <a:cxnLst/>
              <a:rect l="l" t="t" r="r" b="b"/>
              <a:pathLst>
                <a:path w="1503" h="6633" extrusionOk="0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96"/>
            <p:cNvSpPr/>
            <p:nvPr/>
          </p:nvSpPr>
          <p:spPr>
            <a:xfrm>
              <a:off x="5810778" y="2061057"/>
              <a:ext cx="47898" cy="89573"/>
            </a:xfrm>
            <a:custGeom>
              <a:avLst/>
              <a:gdLst/>
              <a:ahLst/>
              <a:cxnLst/>
              <a:rect l="l" t="t" r="r" b="b"/>
              <a:pathLst>
                <a:path w="1824" h="3411" extrusionOk="0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96"/>
            <p:cNvSpPr/>
            <p:nvPr/>
          </p:nvSpPr>
          <p:spPr>
            <a:xfrm>
              <a:off x="5765926" y="1976683"/>
              <a:ext cx="39469" cy="173946"/>
            </a:xfrm>
            <a:custGeom>
              <a:avLst/>
              <a:gdLst/>
              <a:ahLst/>
              <a:cxnLst/>
              <a:rect l="l" t="t" r="r" b="b"/>
              <a:pathLst>
                <a:path w="1503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96"/>
            <p:cNvSpPr/>
            <p:nvPr/>
          </p:nvSpPr>
          <p:spPr>
            <a:xfrm>
              <a:off x="6004655" y="2032906"/>
              <a:ext cx="39232" cy="61553"/>
            </a:xfrm>
            <a:custGeom>
              <a:avLst/>
              <a:gdLst/>
              <a:ahLst/>
              <a:cxnLst/>
              <a:rect l="l" t="t" r="r" b="b"/>
              <a:pathLst>
                <a:path w="1494" h="2344" extrusionOk="0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96"/>
            <p:cNvSpPr/>
            <p:nvPr/>
          </p:nvSpPr>
          <p:spPr>
            <a:xfrm>
              <a:off x="5939819" y="1976683"/>
              <a:ext cx="22662" cy="73160"/>
            </a:xfrm>
            <a:custGeom>
              <a:avLst/>
              <a:gdLst/>
              <a:ahLst/>
              <a:cxnLst/>
              <a:rect l="l" t="t" r="r" b="b"/>
              <a:pathLst>
                <a:path w="863" h="2786" extrusionOk="0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96"/>
            <p:cNvSpPr/>
            <p:nvPr/>
          </p:nvSpPr>
          <p:spPr>
            <a:xfrm>
              <a:off x="5940082" y="2077732"/>
              <a:ext cx="22400" cy="72898"/>
            </a:xfrm>
            <a:custGeom>
              <a:avLst/>
              <a:gdLst/>
              <a:ahLst/>
              <a:cxnLst/>
              <a:rect l="l" t="t" r="r" b="b"/>
              <a:pathLst>
                <a:path w="853" h="2776" extrusionOk="0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96"/>
            <p:cNvSpPr/>
            <p:nvPr/>
          </p:nvSpPr>
          <p:spPr>
            <a:xfrm>
              <a:off x="5987324" y="2150839"/>
              <a:ext cx="45272" cy="89573"/>
            </a:xfrm>
            <a:custGeom>
              <a:avLst/>
              <a:gdLst/>
              <a:ahLst/>
              <a:cxnLst/>
              <a:rect l="l" t="t" r="r" b="b"/>
              <a:pathLst>
                <a:path w="1724" h="3411" extrusionOk="0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96"/>
            <p:cNvSpPr/>
            <p:nvPr/>
          </p:nvSpPr>
          <p:spPr>
            <a:xfrm>
              <a:off x="5928764" y="2150603"/>
              <a:ext cx="22400" cy="73160"/>
            </a:xfrm>
            <a:custGeom>
              <a:avLst/>
              <a:gdLst/>
              <a:ahLst/>
              <a:cxnLst/>
              <a:rect l="l" t="t" r="r" b="b"/>
              <a:pathLst>
                <a:path w="853" h="2786" extrusionOk="0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96"/>
            <p:cNvSpPr/>
            <p:nvPr/>
          </p:nvSpPr>
          <p:spPr>
            <a:xfrm>
              <a:off x="5847332" y="2206826"/>
              <a:ext cx="39232" cy="61737"/>
            </a:xfrm>
            <a:custGeom>
              <a:avLst/>
              <a:gdLst/>
              <a:ahLst/>
              <a:cxnLst/>
              <a:rect l="l" t="t" r="r" b="b"/>
              <a:pathLst>
                <a:path w="1494" h="2351" extrusionOk="0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96"/>
            <p:cNvSpPr/>
            <p:nvPr/>
          </p:nvSpPr>
          <p:spPr>
            <a:xfrm>
              <a:off x="5928764" y="2251625"/>
              <a:ext cx="28177" cy="73160"/>
            </a:xfrm>
            <a:custGeom>
              <a:avLst/>
              <a:gdLst/>
              <a:ahLst/>
              <a:cxnLst/>
              <a:rect l="l" t="t" r="r" b="b"/>
              <a:pathLst>
                <a:path w="1073" h="2786" extrusionOk="0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0" name="Google Shape;12750;p96"/>
          <p:cNvGrpSpPr/>
          <p:nvPr/>
        </p:nvGrpSpPr>
        <p:grpSpPr>
          <a:xfrm>
            <a:off x="6186778" y="1829089"/>
            <a:ext cx="389068" cy="347787"/>
            <a:chOff x="6191390" y="1981489"/>
            <a:chExt cx="389068" cy="347787"/>
          </a:xfrm>
        </p:grpSpPr>
        <p:sp>
          <p:nvSpPr>
            <p:cNvPr id="12751" name="Google Shape;12751;p96"/>
            <p:cNvSpPr/>
            <p:nvPr/>
          </p:nvSpPr>
          <p:spPr>
            <a:xfrm>
              <a:off x="6260769" y="2030464"/>
              <a:ext cx="250074" cy="250100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96"/>
            <p:cNvSpPr/>
            <p:nvPr/>
          </p:nvSpPr>
          <p:spPr>
            <a:xfrm>
              <a:off x="6236137" y="2032985"/>
              <a:ext cx="238021" cy="247553"/>
            </a:xfrm>
            <a:custGeom>
              <a:avLst/>
              <a:gdLst/>
              <a:ahLst/>
              <a:cxnLst/>
              <a:rect l="l" t="t" r="r" b="b"/>
              <a:pathLst>
                <a:path w="9064" h="9427" extrusionOk="0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96"/>
            <p:cNvSpPr/>
            <p:nvPr/>
          </p:nvSpPr>
          <p:spPr>
            <a:xfrm>
              <a:off x="6312291" y="2031724"/>
              <a:ext cx="198552" cy="246818"/>
            </a:xfrm>
            <a:custGeom>
              <a:avLst/>
              <a:gdLst/>
              <a:ahLst/>
              <a:cxnLst/>
              <a:rect l="l" t="t" r="r" b="b"/>
              <a:pathLst>
                <a:path w="7561" h="9399" extrusionOk="0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96"/>
            <p:cNvSpPr/>
            <p:nvPr/>
          </p:nvSpPr>
          <p:spPr>
            <a:xfrm>
              <a:off x="6342175" y="2077469"/>
              <a:ext cx="15861" cy="25656"/>
            </a:xfrm>
            <a:custGeom>
              <a:avLst/>
              <a:gdLst/>
              <a:ahLst/>
              <a:cxnLst/>
              <a:rect l="l" t="t" r="r" b="b"/>
              <a:pathLst>
                <a:path w="604" h="977" extrusionOk="0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96"/>
            <p:cNvSpPr/>
            <p:nvPr/>
          </p:nvSpPr>
          <p:spPr>
            <a:xfrm>
              <a:off x="6312527" y="2161396"/>
              <a:ext cx="143774" cy="117146"/>
            </a:xfrm>
            <a:custGeom>
              <a:avLst/>
              <a:gdLst/>
              <a:ahLst/>
              <a:cxnLst/>
              <a:rect l="l" t="t" r="r" b="b"/>
              <a:pathLst>
                <a:path w="5475" h="4461" extrusionOk="0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96"/>
            <p:cNvSpPr/>
            <p:nvPr/>
          </p:nvSpPr>
          <p:spPr>
            <a:xfrm>
              <a:off x="6241730" y="2077679"/>
              <a:ext cx="338728" cy="251597"/>
            </a:xfrm>
            <a:custGeom>
              <a:avLst/>
              <a:gdLst/>
              <a:ahLst/>
              <a:cxnLst/>
              <a:rect l="l" t="t" r="r" b="b"/>
              <a:pathLst>
                <a:path w="12899" h="9581" extrusionOk="0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96"/>
            <p:cNvSpPr/>
            <p:nvPr/>
          </p:nvSpPr>
          <p:spPr>
            <a:xfrm>
              <a:off x="6191390" y="1981489"/>
              <a:ext cx="338807" cy="251676"/>
            </a:xfrm>
            <a:custGeom>
              <a:avLst/>
              <a:gdLst/>
              <a:ahLst/>
              <a:cxnLst/>
              <a:rect l="l" t="t" r="r" b="b"/>
              <a:pathLst>
                <a:path w="12902" h="9584" extrusionOk="0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8" name="Google Shape;12758;p96"/>
          <p:cNvGrpSpPr/>
          <p:nvPr/>
        </p:nvGrpSpPr>
        <p:grpSpPr>
          <a:xfrm>
            <a:off x="6653234" y="1855191"/>
            <a:ext cx="348103" cy="295714"/>
            <a:chOff x="6657846" y="2007591"/>
            <a:chExt cx="348103" cy="295714"/>
          </a:xfrm>
        </p:grpSpPr>
        <p:sp>
          <p:nvSpPr>
            <p:cNvPr id="12759" name="Google Shape;12759;p96"/>
            <p:cNvSpPr/>
            <p:nvPr/>
          </p:nvSpPr>
          <p:spPr>
            <a:xfrm>
              <a:off x="6820186" y="2082984"/>
              <a:ext cx="179224" cy="163153"/>
            </a:xfrm>
            <a:custGeom>
              <a:avLst/>
              <a:gdLst/>
              <a:ahLst/>
              <a:cxnLst/>
              <a:rect l="l" t="t" r="r" b="b"/>
              <a:pathLst>
                <a:path w="6825" h="6213" extrusionOk="0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96"/>
            <p:cNvSpPr/>
            <p:nvPr/>
          </p:nvSpPr>
          <p:spPr>
            <a:xfrm>
              <a:off x="6900620" y="2007591"/>
              <a:ext cx="105329" cy="193431"/>
            </a:xfrm>
            <a:custGeom>
              <a:avLst/>
              <a:gdLst/>
              <a:ahLst/>
              <a:cxnLst/>
              <a:rect l="l" t="t" r="r" b="b"/>
              <a:pathLst>
                <a:path w="4011" h="7366" extrusionOk="0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96"/>
            <p:cNvSpPr/>
            <p:nvPr/>
          </p:nvSpPr>
          <p:spPr>
            <a:xfrm>
              <a:off x="6972494" y="2152862"/>
              <a:ext cx="32930" cy="48292"/>
            </a:xfrm>
            <a:custGeom>
              <a:avLst/>
              <a:gdLst/>
              <a:ahLst/>
              <a:cxnLst/>
              <a:rect l="l" t="t" r="r" b="b"/>
              <a:pathLst>
                <a:path w="1254" h="1839" extrusionOk="0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96"/>
            <p:cNvSpPr/>
            <p:nvPr/>
          </p:nvSpPr>
          <p:spPr>
            <a:xfrm>
              <a:off x="6832003" y="2137027"/>
              <a:ext cx="136237" cy="90439"/>
            </a:xfrm>
            <a:custGeom>
              <a:avLst/>
              <a:gdLst/>
              <a:ahLst/>
              <a:cxnLst/>
              <a:rect l="l" t="t" r="r" b="b"/>
              <a:pathLst>
                <a:path w="5188" h="3444" extrusionOk="0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96"/>
            <p:cNvSpPr/>
            <p:nvPr/>
          </p:nvSpPr>
          <p:spPr>
            <a:xfrm>
              <a:off x="6885284" y="2182509"/>
              <a:ext cx="79935" cy="44957"/>
            </a:xfrm>
            <a:custGeom>
              <a:avLst/>
              <a:gdLst/>
              <a:ahLst/>
              <a:cxnLst/>
              <a:rect l="l" t="t" r="r" b="b"/>
              <a:pathLst>
                <a:path w="3044" h="1712" extrusionOk="0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96"/>
            <p:cNvSpPr/>
            <p:nvPr/>
          </p:nvSpPr>
          <p:spPr>
            <a:xfrm>
              <a:off x="6806872" y="2160661"/>
              <a:ext cx="136237" cy="90229"/>
            </a:xfrm>
            <a:custGeom>
              <a:avLst/>
              <a:gdLst/>
              <a:ahLst/>
              <a:cxnLst/>
              <a:rect l="l" t="t" r="r" b="b"/>
              <a:pathLst>
                <a:path w="5188" h="3436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96"/>
            <p:cNvSpPr/>
            <p:nvPr/>
          </p:nvSpPr>
          <p:spPr>
            <a:xfrm>
              <a:off x="6868688" y="2211920"/>
              <a:ext cx="71165" cy="38944"/>
            </a:xfrm>
            <a:custGeom>
              <a:avLst/>
              <a:gdLst/>
              <a:ahLst/>
              <a:cxnLst/>
              <a:rect l="l" t="t" r="r" b="b"/>
              <a:pathLst>
                <a:path w="2710" h="1483" extrusionOk="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96"/>
            <p:cNvSpPr/>
            <p:nvPr/>
          </p:nvSpPr>
          <p:spPr>
            <a:xfrm>
              <a:off x="6781741" y="2184032"/>
              <a:ext cx="136237" cy="90334"/>
            </a:xfrm>
            <a:custGeom>
              <a:avLst/>
              <a:gdLst/>
              <a:ahLst/>
              <a:cxnLst/>
              <a:rect l="l" t="t" r="r" b="b"/>
              <a:pathLst>
                <a:path w="5188" h="3440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96"/>
            <p:cNvSpPr/>
            <p:nvPr/>
          </p:nvSpPr>
          <p:spPr>
            <a:xfrm>
              <a:off x="6852354" y="2240570"/>
              <a:ext cx="61842" cy="33770"/>
            </a:xfrm>
            <a:custGeom>
              <a:avLst/>
              <a:gdLst/>
              <a:ahLst/>
              <a:cxnLst/>
              <a:rect l="l" t="t" r="r" b="b"/>
              <a:pathLst>
                <a:path w="2355" h="1286" extrusionOk="0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96"/>
            <p:cNvSpPr/>
            <p:nvPr/>
          </p:nvSpPr>
          <p:spPr>
            <a:xfrm>
              <a:off x="6756610" y="2207404"/>
              <a:ext cx="136237" cy="90413"/>
            </a:xfrm>
            <a:custGeom>
              <a:avLst/>
              <a:gdLst/>
              <a:ahLst/>
              <a:cxnLst/>
              <a:rect l="l" t="t" r="r" b="b"/>
              <a:pathLst>
                <a:path w="5188" h="3443" extrusionOk="0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96"/>
            <p:cNvSpPr/>
            <p:nvPr/>
          </p:nvSpPr>
          <p:spPr>
            <a:xfrm>
              <a:off x="6836021" y="2267723"/>
              <a:ext cx="53308" cy="29989"/>
            </a:xfrm>
            <a:custGeom>
              <a:avLst/>
              <a:gdLst/>
              <a:ahLst/>
              <a:cxnLst/>
              <a:rect l="l" t="t" r="r" b="b"/>
              <a:pathLst>
                <a:path w="2030" h="1142" extrusionOk="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96"/>
            <p:cNvSpPr/>
            <p:nvPr/>
          </p:nvSpPr>
          <p:spPr>
            <a:xfrm>
              <a:off x="6674180" y="2094564"/>
              <a:ext cx="173421" cy="157087"/>
            </a:xfrm>
            <a:custGeom>
              <a:avLst/>
              <a:gdLst/>
              <a:ahLst/>
              <a:cxnLst/>
              <a:rect l="l" t="t" r="r" b="b"/>
              <a:pathLst>
                <a:path w="6604" h="5982" extrusionOk="0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96"/>
            <p:cNvSpPr/>
            <p:nvPr/>
          </p:nvSpPr>
          <p:spPr>
            <a:xfrm>
              <a:off x="6657846" y="2031488"/>
              <a:ext cx="107587" cy="185606"/>
            </a:xfrm>
            <a:custGeom>
              <a:avLst/>
              <a:gdLst/>
              <a:ahLst/>
              <a:cxnLst/>
              <a:rect l="l" t="t" r="r" b="b"/>
              <a:pathLst>
                <a:path w="4097" h="7068" extrusionOk="0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96"/>
            <p:cNvSpPr/>
            <p:nvPr/>
          </p:nvSpPr>
          <p:spPr>
            <a:xfrm>
              <a:off x="6657846" y="2031488"/>
              <a:ext cx="82693" cy="173684"/>
            </a:xfrm>
            <a:custGeom>
              <a:avLst/>
              <a:gdLst/>
              <a:ahLst/>
              <a:cxnLst/>
              <a:rect l="l" t="t" r="r" b="b"/>
              <a:pathLst>
                <a:path w="3149" h="6614" extrusionOk="0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96"/>
            <p:cNvSpPr/>
            <p:nvPr/>
          </p:nvSpPr>
          <p:spPr>
            <a:xfrm>
              <a:off x="6657846" y="2162158"/>
              <a:ext cx="51785" cy="54752"/>
            </a:xfrm>
            <a:custGeom>
              <a:avLst/>
              <a:gdLst/>
              <a:ahLst/>
              <a:cxnLst/>
              <a:rect l="l" t="t" r="r" b="b"/>
              <a:pathLst>
                <a:path w="1972" h="2085" extrusionOk="0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96"/>
            <p:cNvSpPr/>
            <p:nvPr/>
          </p:nvSpPr>
          <p:spPr>
            <a:xfrm>
              <a:off x="6657846" y="2162158"/>
              <a:ext cx="27153" cy="43014"/>
            </a:xfrm>
            <a:custGeom>
              <a:avLst/>
              <a:gdLst/>
              <a:ahLst/>
              <a:cxnLst/>
              <a:rect l="l" t="t" r="r" b="b"/>
              <a:pathLst>
                <a:path w="1034" h="1638" extrusionOk="0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96"/>
            <p:cNvSpPr/>
            <p:nvPr/>
          </p:nvSpPr>
          <p:spPr>
            <a:xfrm>
              <a:off x="6710104" y="2184557"/>
              <a:ext cx="73160" cy="58665"/>
            </a:xfrm>
            <a:custGeom>
              <a:avLst/>
              <a:gdLst/>
              <a:ahLst/>
              <a:cxnLst/>
              <a:rect l="l" t="t" r="r" b="b"/>
              <a:pathLst>
                <a:path w="2786" h="2234" extrusionOk="0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96"/>
            <p:cNvSpPr/>
            <p:nvPr/>
          </p:nvSpPr>
          <p:spPr>
            <a:xfrm>
              <a:off x="6713386" y="2185529"/>
              <a:ext cx="69878" cy="57536"/>
            </a:xfrm>
            <a:custGeom>
              <a:avLst/>
              <a:gdLst/>
              <a:ahLst/>
              <a:cxnLst/>
              <a:rect l="l" t="t" r="r" b="b"/>
              <a:pathLst>
                <a:path w="2661" h="2191" extrusionOk="0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96"/>
            <p:cNvSpPr/>
            <p:nvPr/>
          </p:nvSpPr>
          <p:spPr>
            <a:xfrm>
              <a:off x="6738018" y="2210266"/>
              <a:ext cx="65099" cy="52888"/>
            </a:xfrm>
            <a:custGeom>
              <a:avLst/>
              <a:gdLst/>
              <a:ahLst/>
              <a:cxnLst/>
              <a:rect l="l" t="t" r="r" b="b"/>
              <a:pathLst>
                <a:path w="2479" h="2014" extrusionOk="0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96"/>
            <p:cNvSpPr/>
            <p:nvPr/>
          </p:nvSpPr>
          <p:spPr>
            <a:xfrm>
              <a:off x="6741274" y="2211421"/>
              <a:ext cx="61842" cy="51732"/>
            </a:xfrm>
            <a:custGeom>
              <a:avLst/>
              <a:gdLst/>
              <a:ahLst/>
              <a:cxnLst/>
              <a:rect l="l" t="t" r="r" b="b"/>
              <a:pathLst>
                <a:path w="2355" h="1970" extrusionOk="0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96"/>
            <p:cNvSpPr/>
            <p:nvPr/>
          </p:nvSpPr>
          <p:spPr>
            <a:xfrm>
              <a:off x="6765906" y="2236263"/>
              <a:ext cx="57063" cy="47084"/>
            </a:xfrm>
            <a:custGeom>
              <a:avLst/>
              <a:gdLst/>
              <a:ahLst/>
              <a:cxnLst/>
              <a:rect l="l" t="t" r="r" b="b"/>
              <a:pathLst>
                <a:path w="2173" h="1793" extrusionOk="0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96"/>
            <p:cNvSpPr/>
            <p:nvPr/>
          </p:nvSpPr>
          <p:spPr>
            <a:xfrm>
              <a:off x="6769163" y="2237051"/>
              <a:ext cx="53807" cy="46296"/>
            </a:xfrm>
            <a:custGeom>
              <a:avLst/>
              <a:gdLst/>
              <a:ahLst/>
              <a:cxnLst/>
              <a:rect l="l" t="t" r="r" b="b"/>
              <a:pathLst>
                <a:path w="2049" h="1763" extrusionOk="0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96"/>
            <p:cNvSpPr/>
            <p:nvPr/>
          </p:nvSpPr>
          <p:spPr>
            <a:xfrm>
              <a:off x="6793794" y="2262156"/>
              <a:ext cx="49027" cy="41149"/>
            </a:xfrm>
            <a:custGeom>
              <a:avLst/>
              <a:gdLst/>
              <a:ahLst/>
              <a:cxnLst/>
              <a:rect l="l" t="t" r="r" b="b"/>
              <a:pathLst>
                <a:path w="1867" h="1567" extrusionOk="0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96"/>
            <p:cNvSpPr/>
            <p:nvPr/>
          </p:nvSpPr>
          <p:spPr>
            <a:xfrm>
              <a:off x="6797313" y="2263180"/>
              <a:ext cx="45509" cy="40125"/>
            </a:xfrm>
            <a:custGeom>
              <a:avLst/>
              <a:gdLst/>
              <a:ahLst/>
              <a:cxnLst/>
              <a:rect l="l" t="t" r="r" b="b"/>
              <a:pathLst>
                <a:path w="1733" h="1528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96"/>
            <p:cNvSpPr/>
            <p:nvPr/>
          </p:nvSpPr>
          <p:spPr>
            <a:xfrm>
              <a:off x="6799335" y="2099843"/>
              <a:ext cx="70639" cy="108848"/>
            </a:xfrm>
            <a:custGeom>
              <a:avLst/>
              <a:gdLst/>
              <a:ahLst/>
              <a:cxnLst/>
              <a:rect l="l" t="t" r="r" b="b"/>
              <a:pathLst>
                <a:path w="2690" h="4145" extrusionOk="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96"/>
            <p:cNvSpPr/>
            <p:nvPr/>
          </p:nvSpPr>
          <p:spPr>
            <a:xfrm>
              <a:off x="6799335" y="2100053"/>
              <a:ext cx="29936" cy="108638"/>
            </a:xfrm>
            <a:custGeom>
              <a:avLst/>
              <a:gdLst/>
              <a:ahLst/>
              <a:cxnLst/>
              <a:rect l="l" t="t" r="r" b="b"/>
              <a:pathLst>
                <a:path w="1140" h="4137" extrusionOk="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5" name="Google Shape;12785;p96"/>
          <p:cNvGrpSpPr/>
          <p:nvPr/>
        </p:nvGrpSpPr>
        <p:grpSpPr>
          <a:xfrm>
            <a:off x="7099575" y="1819504"/>
            <a:ext cx="347341" cy="348103"/>
            <a:chOff x="7104188" y="1971904"/>
            <a:chExt cx="347341" cy="348103"/>
          </a:xfrm>
        </p:grpSpPr>
        <p:sp>
          <p:nvSpPr>
            <p:cNvPr id="12786" name="Google Shape;12786;p96"/>
            <p:cNvSpPr/>
            <p:nvPr/>
          </p:nvSpPr>
          <p:spPr>
            <a:xfrm>
              <a:off x="7204947" y="1994277"/>
              <a:ext cx="167906" cy="153752"/>
            </a:xfrm>
            <a:custGeom>
              <a:avLst/>
              <a:gdLst/>
              <a:ahLst/>
              <a:cxnLst/>
              <a:rect l="l" t="t" r="r" b="b"/>
              <a:pathLst>
                <a:path w="6394" h="5855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96"/>
            <p:cNvSpPr/>
            <p:nvPr/>
          </p:nvSpPr>
          <p:spPr>
            <a:xfrm>
              <a:off x="7204711" y="1994277"/>
              <a:ext cx="156851" cy="112130"/>
            </a:xfrm>
            <a:custGeom>
              <a:avLst/>
              <a:gdLst/>
              <a:ahLst/>
              <a:cxnLst/>
              <a:rect l="l" t="t" r="r" b="b"/>
              <a:pathLst>
                <a:path w="5973" h="4270" extrusionOk="0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96"/>
            <p:cNvSpPr/>
            <p:nvPr/>
          </p:nvSpPr>
          <p:spPr>
            <a:xfrm>
              <a:off x="7104923" y="2129490"/>
              <a:ext cx="122923" cy="123159"/>
            </a:xfrm>
            <a:custGeom>
              <a:avLst/>
              <a:gdLst/>
              <a:ahLst/>
              <a:cxnLst/>
              <a:rect l="l" t="t" r="r" b="b"/>
              <a:pathLst>
                <a:path w="4681" h="4690" extrusionOk="0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96"/>
            <p:cNvSpPr/>
            <p:nvPr/>
          </p:nvSpPr>
          <p:spPr>
            <a:xfrm>
              <a:off x="7138352" y="2129490"/>
              <a:ext cx="89494" cy="123159"/>
            </a:xfrm>
            <a:custGeom>
              <a:avLst/>
              <a:gdLst/>
              <a:ahLst/>
              <a:cxnLst/>
              <a:rect l="l" t="t" r="r" b="b"/>
              <a:pathLst>
                <a:path w="3408" h="4690" extrusionOk="0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96"/>
            <p:cNvSpPr/>
            <p:nvPr/>
          </p:nvSpPr>
          <p:spPr>
            <a:xfrm>
              <a:off x="7104188" y="2222477"/>
              <a:ext cx="123159" cy="97293"/>
            </a:xfrm>
            <a:custGeom>
              <a:avLst/>
              <a:gdLst/>
              <a:ahLst/>
              <a:cxnLst/>
              <a:rect l="l" t="t" r="r" b="b"/>
              <a:pathLst>
                <a:path w="4690" h="3705" extrusionOk="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96"/>
            <p:cNvSpPr/>
            <p:nvPr/>
          </p:nvSpPr>
          <p:spPr>
            <a:xfrm>
              <a:off x="7144891" y="2222477"/>
              <a:ext cx="41753" cy="27678"/>
            </a:xfrm>
            <a:custGeom>
              <a:avLst/>
              <a:gdLst/>
              <a:ahLst/>
              <a:cxnLst/>
              <a:rect l="l" t="t" r="r" b="b"/>
              <a:pathLst>
                <a:path w="1590" h="1054" extrusionOk="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96"/>
            <p:cNvSpPr/>
            <p:nvPr/>
          </p:nvSpPr>
          <p:spPr>
            <a:xfrm>
              <a:off x="7104188" y="2258663"/>
              <a:ext cx="123159" cy="61343"/>
            </a:xfrm>
            <a:custGeom>
              <a:avLst/>
              <a:gdLst/>
              <a:ahLst/>
              <a:cxnLst/>
              <a:rect l="l" t="t" r="r" b="b"/>
              <a:pathLst>
                <a:path w="4690" h="2336" extrusionOk="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96"/>
            <p:cNvSpPr/>
            <p:nvPr/>
          </p:nvSpPr>
          <p:spPr>
            <a:xfrm>
              <a:off x="7124539" y="2169011"/>
              <a:ext cx="82194" cy="67304"/>
            </a:xfrm>
            <a:custGeom>
              <a:avLst/>
              <a:gdLst/>
              <a:ahLst/>
              <a:cxnLst/>
              <a:rect l="l" t="t" r="r" b="b"/>
              <a:pathLst>
                <a:path w="3130" h="2563" extrusionOk="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96"/>
            <p:cNvSpPr/>
            <p:nvPr/>
          </p:nvSpPr>
          <p:spPr>
            <a:xfrm>
              <a:off x="7124277" y="2169011"/>
              <a:ext cx="82456" cy="66569"/>
            </a:xfrm>
            <a:custGeom>
              <a:avLst/>
              <a:gdLst/>
              <a:ahLst/>
              <a:cxnLst/>
              <a:rect l="l" t="t" r="r" b="b"/>
              <a:pathLst>
                <a:path w="3140" h="2535" extrusionOk="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96"/>
            <p:cNvSpPr/>
            <p:nvPr/>
          </p:nvSpPr>
          <p:spPr>
            <a:xfrm>
              <a:off x="7104188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96"/>
            <p:cNvSpPr/>
            <p:nvPr/>
          </p:nvSpPr>
          <p:spPr>
            <a:xfrm>
              <a:off x="7199932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96"/>
            <p:cNvSpPr/>
            <p:nvPr/>
          </p:nvSpPr>
          <p:spPr>
            <a:xfrm>
              <a:off x="7337140" y="2141806"/>
              <a:ext cx="33718" cy="73922"/>
            </a:xfrm>
            <a:custGeom>
              <a:avLst/>
              <a:gdLst/>
              <a:ahLst/>
              <a:cxnLst/>
              <a:rect l="l" t="t" r="r" b="b"/>
              <a:pathLst>
                <a:path w="1284" h="2815" extrusionOk="0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96"/>
            <p:cNvSpPr/>
            <p:nvPr/>
          </p:nvSpPr>
          <p:spPr>
            <a:xfrm>
              <a:off x="7350717" y="2135031"/>
              <a:ext cx="80697" cy="80697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96"/>
            <p:cNvSpPr/>
            <p:nvPr/>
          </p:nvSpPr>
          <p:spPr>
            <a:xfrm>
              <a:off x="7364030" y="2235791"/>
              <a:ext cx="40493" cy="29936"/>
            </a:xfrm>
            <a:custGeom>
              <a:avLst/>
              <a:gdLst/>
              <a:ahLst/>
              <a:cxnLst/>
              <a:rect l="l" t="t" r="r" b="b"/>
              <a:pathLst>
                <a:path w="1542" h="1140" extrusionOk="0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96"/>
            <p:cNvSpPr/>
            <p:nvPr/>
          </p:nvSpPr>
          <p:spPr>
            <a:xfrm>
              <a:off x="7364030" y="2236053"/>
              <a:ext cx="40493" cy="16281"/>
            </a:xfrm>
            <a:custGeom>
              <a:avLst/>
              <a:gdLst/>
              <a:ahLst/>
              <a:cxnLst/>
              <a:rect l="l" t="t" r="r" b="b"/>
              <a:pathLst>
                <a:path w="1542" h="620" extrusionOk="0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96"/>
            <p:cNvSpPr/>
            <p:nvPr/>
          </p:nvSpPr>
          <p:spPr>
            <a:xfrm>
              <a:off x="7317051" y="2252124"/>
              <a:ext cx="134477" cy="67882"/>
            </a:xfrm>
            <a:custGeom>
              <a:avLst/>
              <a:gdLst/>
              <a:ahLst/>
              <a:cxnLst/>
              <a:rect l="l" t="t" r="r" b="b"/>
              <a:pathLst>
                <a:path w="5121" h="2585" extrusionOk="0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96"/>
            <p:cNvSpPr/>
            <p:nvPr/>
          </p:nvSpPr>
          <p:spPr>
            <a:xfrm>
              <a:off x="7377607" y="2265701"/>
              <a:ext cx="13340" cy="54306"/>
            </a:xfrm>
            <a:custGeom>
              <a:avLst/>
              <a:gdLst/>
              <a:ahLst/>
              <a:cxnLst/>
              <a:rect l="l" t="t" r="r" b="b"/>
              <a:pathLst>
                <a:path w="508" h="2068" extrusionOk="0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96"/>
            <p:cNvSpPr/>
            <p:nvPr/>
          </p:nvSpPr>
          <p:spPr>
            <a:xfrm>
              <a:off x="7343941" y="2168906"/>
              <a:ext cx="80697" cy="73712"/>
            </a:xfrm>
            <a:custGeom>
              <a:avLst/>
              <a:gdLst/>
              <a:ahLst/>
              <a:cxnLst/>
              <a:rect l="l" t="t" r="r" b="b"/>
              <a:pathLst>
                <a:path w="3073" h="2807" extrusionOk="0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96"/>
            <p:cNvSpPr/>
            <p:nvPr/>
          </p:nvSpPr>
          <p:spPr>
            <a:xfrm>
              <a:off x="7343941" y="2168906"/>
              <a:ext cx="80434" cy="72189"/>
            </a:xfrm>
            <a:custGeom>
              <a:avLst/>
              <a:gdLst/>
              <a:ahLst/>
              <a:cxnLst/>
              <a:rect l="l" t="t" r="r" b="b"/>
              <a:pathLst>
                <a:path w="3063" h="2749" extrusionOk="0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96"/>
            <p:cNvSpPr/>
            <p:nvPr/>
          </p:nvSpPr>
          <p:spPr>
            <a:xfrm>
              <a:off x="7317051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96"/>
            <p:cNvSpPr/>
            <p:nvPr/>
          </p:nvSpPr>
          <p:spPr>
            <a:xfrm>
              <a:off x="7424612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96"/>
            <p:cNvSpPr/>
            <p:nvPr/>
          </p:nvSpPr>
          <p:spPr>
            <a:xfrm>
              <a:off x="7377607" y="2265701"/>
              <a:ext cx="13340" cy="13340"/>
            </a:xfrm>
            <a:custGeom>
              <a:avLst/>
              <a:gdLst/>
              <a:ahLst/>
              <a:cxnLst/>
              <a:rect l="l" t="t" r="r" b="b"/>
              <a:pathLst>
                <a:path w="508" h="508" extrusionOk="0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96"/>
            <p:cNvSpPr/>
            <p:nvPr/>
          </p:nvSpPr>
          <p:spPr>
            <a:xfrm>
              <a:off x="7356756" y="2246899"/>
              <a:ext cx="27415" cy="28229"/>
            </a:xfrm>
            <a:custGeom>
              <a:avLst/>
              <a:gdLst/>
              <a:ahLst/>
              <a:cxnLst/>
              <a:rect l="l" t="t" r="r" b="b"/>
              <a:pathLst>
                <a:path w="1044" h="1075" extrusionOk="0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96"/>
            <p:cNvSpPr/>
            <p:nvPr/>
          </p:nvSpPr>
          <p:spPr>
            <a:xfrm>
              <a:off x="7384146" y="2246899"/>
              <a:ext cx="27678" cy="28229"/>
            </a:xfrm>
            <a:custGeom>
              <a:avLst/>
              <a:gdLst/>
              <a:ahLst/>
              <a:cxnLst/>
              <a:rect l="l" t="t" r="r" b="b"/>
              <a:pathLst>
                <a:path w="1054" h="1075" extrusionOk="0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96"/>
            <p:cNvSpPr/>
            <p:nvPr/>
          </p:nvSpPr>
          <p:spPr>
            <a:xfrm>
              <a:off x="7159964" y="1971904"/>
              <a:ext cx="190516" cy="164151"/>
            </a:xfrm>
            <a:custGeom>
              <a:avLst/>
              <a:gdLst/>
              <a:ahLst/>
              <a:cxnLst/>
              <a:rect l="l" t="t" r="r" b="b"/>
              <a:pathLst>
                <a:path w="7255" h="6251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96"/>
            <p:cNvSpPr/>
            <p:nvPr/>
          </p:nvSpPr>
          <p:spPr>
            <a:xfrm>
              <a:off x="7191896" y="2000055"/>
              <a:ext cx="31670" cy="11082"/>
            </a:xfrm>
            <a:custGeom>
              <a:avLst/>
              <a:gdLst/>
              <a:ahLst/>
              <a:cxnLst/>
              <a:rect l="l" t="t" r="r" b="b"/>
              <a:pathLst>
                <a:path w="1206" h="422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96"/>
            <p:cNvSpPr/>
            <p:nvPr/>
          </p:nvSpPr>
          <p:spPr>
            <a:xfrm>
              <a:off x="7231102" y="2000055"/>
              <a:ext cx="87735" cy="11082"/>
            </a:xfrm>
            <a:custGeom>
              <a:avLst/>
              <a:gdLst/>
              <a:ahLst/>
              <a:cxnLst/>
              <a:rect l="l" t="t" r="r" b="b"/>
              <a:pathLst>
                <a:path w="3341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96"/>
            <p:cNvSpPr/>
            <p:nvPr/>
          </p:nvSpPr>
          <p:spPr>
            <a:xfrm>
              <a:off x="7191896" y="2027969"/>
              <a:ext cx="126941" cy="11318"/>
            </a:xfrm>
            <a:custGeom>
              <a:avLst/>
              <a:gdLst/>
              <a:ahLst/>
              <a:cxnLst/>
              <a:rect l="l" t="t" r="r" b="b"/>
              <a:pathLst>
                <a:path w="4834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96"/>
            <p:cNvSpPr/>
            <p:nvPr/>
          </p:nvSpPr>
          <p:spPr>
            <a:xfrm>
              <a:off x="7191896" y="2056093"/>
              <a:ext cx="87735" cy="11108"/>
            </a:xfrm>
            <a:custGeom>
              <a:avLst/>
              <a:gdLst/>
              <a:ahLst/>
              <a:cxnLst/>
              <a:rect l="l" t="t" r="r" b="b"/>
              <a:pathLst>
                <a:path w="3341" h="423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96"/>
            <p:cNvSpPr/>
            <p:nvPr/>
          </p:nvSpPr>
          <p:spPr>
            <a:xfrm>
              <a:off x="7286878" y="2056093"/>
              <a:ext cx="31958" cy="11108"/>
            </a:xfrm>
            <a:custGeom>
              <a:avLst/>
              <a:gdLst/>
              <a:ahLst/>
              <a:cxnLst/>
              <a:rect l="l" t="t" r="r" b="b"/>
              <a:pathLst>
                <a:path w="1217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96"/>
          <p:cNvGrpSpPr/>
          <p:nvPr/>
        </p:nvGrpSpPr>
        <p:grpSpPr>
          <a:xfrm>
            <a:off x="7546652" y="1819504"/>
            <a:ext cx="344321" cy="348155"/>
            <a:chOff x="7551264" y="1971904"/>
            <a:chExt cx="344321" cy="348155"/>
          </a:xfrm>
        </p:grpSpPr>
        <p:sp>
          <p:nvSpPr>
            <p:cNvPr id="12817" name="Google Shape;12817;p96"/>
            <p:cNvSpPr/>
            <p:nvPr/>
          </p:nvSpPr>
          <p:spPr>
            <a:xfrm>
              <a:off x="7820665" y="1973164"/>
              <a:ext cx="9086" cy="73659"/>
            </a:xfrm>
            <a:custGeom>
              <a:avLst/>
              <a:gdLst/>
              <a:ahLst/>
              <a:cxnLst/>
              <a:rect l="l" t="t" r="r" b="b"/>
              <a:pathLst>
                <a:path w="346" h="2805" extrusionOk="0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96"/>
            <p:cNvSpPr/>
            <p:nvPr/>
          </p:nvSpPr>
          <p:spPr>
            <a:xfrm>
              <a:off x="7625396" y="1971904"/>
              <a:ext cx="270189" cy="348103"/>
            </a:xfrm>
            <a:custGeom>
              <a:avLst/>
              <a:gdLst/>
              <a:ahLst/>
              <a:cxnLst/>
              <a:rect l="l" t="t" r="r" b="b"/>
              <a:pathLst>
                <a:path w="10289" h="13256" extrusionOk="0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96"/>
            <p:cNvSpPr/>
            <p:nvPr/>
          </p:nvSpPr>
          <p:spPr>
            <a:xfrm>
              <a:off x="7625396" y="1971904"/>
              <a:ext cx="86238" cy="348103"/>
            </a:xfrm>
            <a:custGeom>
              <a:avLst/>
              <a:gdLst/>
              <a:ahLst/>
              <a:cxnLst/>
              <a:rect l="l" t="t" r="r" b="b"/>
              <a:pathLst>
                <a:path w="3284" h="13256" extrusionOk="0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96"/>
            <p:cNvSpPr/>
            <p:nvPr/>
          </p:nvSpPr>
          <p:spPr>
            <a:xfrm>
              <a:off x="7685715" y="2063893"/>
              <a:ext cx="103333" cy="11344"/>
            </a:xfrm>
            <a:custGeom>
              <a:avLst/>
              <a:gdLst/>
              <a:ahLst/>
              <a:cxnLst/>
              <a:rect l="l" t="t" r="r" b="b"/>
              <a:pathLst>
                <a:path w="3935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96"/>
            <p:cNvSpPr/>
            <p:nvPr/>
          </p:nvSpPr>
          <p:spPr>
            <a:xfrm>
              <a:off x="7685715" y="2102337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96"/>
            <p:cNvSpPr/>
            <p:nvPr/>
          </p:nvSpPr>
          <p:spPr>
            <a:xfrm>
              <a:off x="7685715" y="2140808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96"/>
            <p:cNvSpPr/>
            <p:nvPr/>
          </p:nvSpPr>
          <p:spPr>
            <a:xfrm>
              <a:off x="7685715" y="2179253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96"/>
            <p:cNvSpPr/>
            <p:nvPr/>
          </p:nvSpPr>
          <p:spPr>
            <a:xfrm>
              <a:off x="7685715" y="2217461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96"/>
            <p:cNvSpPr/>
            <p:nvPr/>
          </p:nvSpPr>
          <p:spPr>
            <a:xfrm>
              <a:off x="7552367" y="2239309"/>
              <a:ext cx="152492" cy="80487"/>
            </a:xfrm>
            <a:custGeom>
              <a:avLst/>
              <a:gdLst/>
              <a:ahLst/>
              <a:cxnLst/>
              <a:rect l="l" t="t" r="r" b="b"/>
              <a:pathLst>
                <a:path w="5807" h="3065" extrusionOk="0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96"/>
            <p:cNvSpPr/>
            <p:nvPr/>
          </p:nvSpPr>
          <p:spPr>
            <a:xfrm>
              <a:off x="7551264" y="2239808"/>
              <a:ext cx="61842" cy="80251"/>
            </a:xfrm>
            <a:custGeom>
              <a:avLst/>
              <a:gdLst/>
              <a:ahLst/>
              <a:cxnLst/>
              <a:rect l="l" t="t" r="r" b="b"/>
              <a:pathLst>
                <a:path w="2355" h="3056" extrusionOk="0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96"/>
            <p:cNvSpPr/>
            <p:nvPr/>
          </p:nvSpPr>
          <p:spPr>
            <a:xfrm>
              <a:off x="7579677" y="2113156"/>
              <a:ext cx="96532" cy="68381"/>
            </a:xfrm>
            <a:custGeom>
              <a:avLst/>
              <a:gdLst/>
              <a:ahLst/>
              <a:cxnLst/>
              <a:rect l="l" t="t" r="r" b="b"/>
              <a:pathLst>
                <a:path w="3676" h="2604" extrusionOk="0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96"/>
            <p:cNvSpPr/>
            <p:nvPr/>
          </p:nvSpPr>
          <p:spPr>
            <a:xfrm>
              <a:off x="7579677" y="2113393"/>
              <a:ext cx="52284" cy="68145"/>
            </a:xfrm>
            <a:custGeom>
              <a:avLst/>
              <a:gdLst/>
              <a:ahLst/>
              <a:cxnLst/>
              <a:rect l="l" t="t" r="r" b="b"/>
              <a:pathLst>
                <a:path w="1991" h="2595" extrusionOk="0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96"/>
            <p:cNvSpPr/>
            <p:nvPr/>
          </p:nvSpPr>
          <p:spPr>
            <a:xfrm>
              <a:off x="7662843" y="2174263"/>
              <a:ext cx="20903" cy="28387"/>
            </a:xfrm>
            <a:custGeom>
              <a:avLst/>
              <a:gdLst/>
              <a:ahLst/>
              <a:cxnLst/>
              <a:rect l="l" t="t" r="r" b="b"/>
              <a:pathLst>
                <a:path w="796" h="1081" extrusionOk="0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96"/>
            <p:cNvSpPr/>
            <p:nvPr/>
          </p:nvSpPr>
          <p:spPr>
            <a:xfrm>
              <a:off x="7571878" y="2174237"/>
              <a:ext cx="21139" cy="28361"/>
            </a:xfrm>
            <a:custGeom>
              <a:avLst/>
              <a:gdLst/>
              <a:ahLst/>
              <a:cxnLst/>
              <a:rect l="l" t="t" r="r" b="b"/>
              <a:pathLst>
                <a:path w="805" h="1080" extrusionOk="0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96"/>
            <p:cNvSpPr/>
            <p:nvPr/>
          </p:nvSpPr>
          <p:spPr>
            <a:xfrm>
              <a:off x="7610087" y="2223869"/>
              <a:ext cx="35714" cy="40362"/>
            </a:xfrm>
            <a:custGeom>
              <a:avLst/>
              <a:gdLst/>
              <a:ahLst/>
              <a:cxnLst/>
              <a:rect l="l" t="t" r="r" b="b"/>
              <a:pathLst>
                <a:path w="1360" h="1537" extrusionOk="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96"/>
            <p:cNvSpPr/>
            <p:nvPr/>
          </p:nvSpPr>
          <p:spPr>
            <a:xfrm>
              <a:off x="7610087" y="2224105"/>
              <a:ext cx="21875" cy="40362"/>
            </a:xfrm>
            <a:custGeom>
              <a:avLst/>
              <a:gdLst/>
              <a:ahLst/>
              <a:cxnLst/>
              <a:rect l="l" t="t" r="r" b="b"/>
              <a:pathLst>
                <a:path w="833" h="1537" extrusionOk="0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96"/>
            <p:cNvSpPr/>
            <p:nvPr/>
          </p:nvSpPr>
          <p:spPr>
            <a:xfrm>
              <a:off x="7589971" y="2153072"/>
              <a:ext cx="75918" cy="81248"/>
            </a:xfrm>
            <a:custGeom>
              <a:avLst/>
              <a:gdLst/>
              <a:ahLst/>
              <a:cxnLst/>
              <a:rect l="l" t="t" r="r" b="b"/>
              <a:pathLst>
                <a:path w="2891" h="3094" extrusionOk="0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96"/>
            <p:cNvSpPr/>
            <p:nvPr/>
          </p:nvSpPr>
          <p:spPr>
            <a:xfrm>
              <a:off x="7589971" y="2153072"/>
              <a:ext cx="55067" cy="81248"/>
            </a:xfrm>
            <a:custGeom>
              <a:avLst/>
              <a:gdLst/>
              <a:ahLst/>
              <a:cxnLst/>
              <a:rect l="l" t="t" r="r" b="b"/>
              <a:pathLst>
                <a:path w="2097" h="3094" extrusionOk="0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96"/>
            <p:cNvSpPr/>
            <p:nvPr/>
          </p:nvSpPr>
          <p:spPr>
            <a:xfrm>
              <a:off x="7820665" y="1973164"/>
              <a:ext cx="73922" cy="73659"/>
            </a:xfrm>
            <a:custGeom>
              <a:avLst/>
              <a:gdLst/>
              <a:ahLst/>
              <a:cxnLst/>
              <a:rect l="l" t="t" r="r" b="b"/>
              <a:pathLst>
                <a:path w="2815" h="2805" extrusionOk="0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6" name="Google Shape;12836;p96"/>
          <p:cNvGrpSpPr/>
          <p:nvPr/>
        </p:nvGrpSpPr>
        <p:grpSpPr>
          <a:xfrm>
            <a:off x="7988214" y="1365390"/>
            <a:ext cx="317431" cy="344584"/>
            <a:chOff x="7992826" y="1517790"/>
            <a:chExt cx="317431" cy="344584"/>
          </a:xfrm>
        </p:grpSpPr>
        <p:sp>
          <p:nvSpPr>
            <p:cNvPr id="12837" name="Google Shape;12837;p96"/>
            <p:cNvSpPr/>
            <p:nvPr/>
          </p:nvSpPr>
          <p:spPr>
            <a:xfrm>
              <a:off x="8021239" y="1517790"/>
              <a:ext cx="289018" cy="289044"/>
            </a:xfrm>
            <a:custGeom>
              <a:avLst/>
              <a:gdLst/>
              <a:ahLst/>
              <a:cxnLst/>
              <a:rect l="l" t="t" r="r" b="b"/>
              <a:pathLst>
                <a:path w="11006" h="11007" extrusionOk="0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96"/>
            <p:cNvSpPr/>
            <p:nvPr/>
          </p:nvSpPr>
          <p:spPr>
            <a:xfrm>
              <a:off x="7992826" y="1520810"/>
              <a:ext cx="274706" cy="285866"/>
            </a:xfrm>
            <a:custGeom>
              <a:avLst/>
              <a:gdLst/>
              <a:ahLst/>
              <a:cxnLst/>
              <a:rect l="l" t="t" r="r" b="b"/>
              <a:pathLst>
                <a:path w="10461" h="10886" extrusionOk="0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96"/>
            <p:cNvSpPr/>
            <p:nvPr/>
          </p:nvSpPr>
          <p:spPr>
            <a:xfrm>
              <a:off x="8021476" y="1517790"/>
              <a:ext cx="288781" cy="288781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96"/>
            <p:cNvSpPr/>
            <p:nvPr/>
          </p:nvSpPr>
          <p:spPr>
            <a:xfrm>
              <a:off x="8021476" y="1520810"/>
              <a:ext cx="217932" cy="285761"/>
            </a:xfrm>
            <a:custGeom>
              <a:avLst/>
              <a:gdLst/>
              <a:ahLst/>
              <a:cxnLst/>
              <a:rect l="l" t="t" r="r" b="b"/>
              <a:pathLst>
                <a:path w="8299" h="10882" extrusionOk="0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96"/>
            <p:cNvSpPr/>
            <p:nvPr/>
          </p:nvSpPr>
          <p:spPr>
            <a:xfrm>
              <a:off x="8071238" y="1795752"/>
              <a:ext cx="189019" cy="66622"/>
            </a:xfrm>
            <a:custGeom>
              <a:avLst/>
              <a:gdLst/>
              <a:ahLst/>
              <a:cxnLst/>
              <a:rect l="l" t="t" r="r" b="b"/>
              <a:pathLst>
                <a:path w="7198" h="2537" extrusionOk="0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96"/>
            <p:cNvSpPr/>
            <p:nvPr/>
          </p:nvSpPr>
          <p:spPr>
            <a:xfrm>
              <a:off x="8154666" y="1817863"/>
              <a:ext cx="22163" cy="44511"/>
            </a:xfrm>
            <a:custGeom>
              <a:avLst/>
              <a:gdLst/>
              <a:ahLst/>
              <a:cxnLst/>
              <a:rect l="l" t="t" r="r" b="b"/>
              <a:pathLst>
                <a:path w="844" h="1695" extrusionOk="0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96"/>
            <p:cNvSpPr/>
            <p:nvPr/>
          </p:nvSpPr>
          <p:spPr>
            <a:xfrm>
              <a:off x="8155927" y="1806807"/>
              <a:ext cx="19642" cy="18618"/>
            </a:xfrm>
            <a:custGeom>
              <a:avLst/>
              <a:gdLst/>
              <a:ahLst/>
              <a:cxnLst/>
              <a:rect l="l" t="t" r="r" b="b"/>
              <a:pathLst>
                <a:path w="748" h="709" extrusionOk="0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96"/>
            <p:cNvSpPr/>
            <p:nvPr/>
          </p:nvSpPr>
          <p:spPr>
            <a:xfrm>
              <a:off x="8226803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96"/>
            <p:cNvSpPr/>
            <p:nvPr/>
          </p:nvSpPr>
          <p:spPr>
            <a:xfrm>
              <a:off x="8104667" y="1623329"/>
              <a:ext cx="122162" cy="88995"/>
            </a:xfrm>
            <a:custGeom>
              <a:avLst/>
              <a:gdLst/>
              <a:ahLst/>
              <a:cxnLst/>
              <a:rect l="l" t="t" r="r" b="b"/>
              <a:pathLst>
                <a:path w="4652" h="3389" extrusionOk="0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96"/>
            <p:cNvSpPr/>
            <p:nvPr/>
          </p:nvSpPr>
          <p:spPr>
            <a:xfrm>
              <a:off x="8132319" y="1623329"/>
              <a:ext cx="94772" cy="88995"/>
            </a:xfrm>
            <a:custGeom>
              <a:avLst/>
              <a:gdLst/>
              <a:ahLst/>
              <a:cxnLst/>
              <a:rect l="l" t="t" r="r" b="b"/>
              <a:pathLst>
                <a:path w="3609" h="3389" extrusionOk="0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96"/>
            <p:cNvSpPr/>
            <p:nvPr/>
          </p:nvSpPr>
          <p:spPr>
            <a:xfrm>
              <a:off x="8132556" y="1756782"/>
              <a:ext cx="66622" cy="50052"/>
            </a:xfrm>
            <a:custGeom>
              <a:avLst/>
              <a:gdLst/>
              <a:ahLst/>
              <a:cxnLst/>
              <a:rect l="l" t="t" r="r" b="b"/>
              <a:pathLst>
                <a:path w="2537" h="1906" extrusionOk="0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96"/>
            <p:cNvSpPr/>
            <p:nvPr/>
          </p:nvSpPr>
          <p:spPr>
            <a:xfrm>
              <a:off x="8132556" y="1756546"/>
              <a:ext cx="66622" cy="27914"/>
            </a:xfrm>
            <a:custGeom>
              <a:avLst/>
              <a:gdLst/>
              <a:ahLst/>
              <a:cxnLst/>
              <a:rect l="l" t="t" r="r" b="b"/>
              <a:pathLst>
                <a:path w="2537" h="1063" extrusionOk="0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96"/>
            <p:cNvSpPr/>
            <p:nvPr/>
          </p:nvSpPr>
          <p:spPr>
            <a:xfrm>
              <a:off x="8121264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96"/>
            <p:cNvSpPr/>
            <p:nvPr/>
          </p:nvSpPr>
          <p:spPr>
            <a:xfrm>
              <a:off x="8165748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96"/>
            <p:cNvSpPr/>
            <p:nvPr/>
          </p:nvSpPr>
          <p:spPr>
            <a:xfrm>
              <a:off x="8110182" y="1668365"/>
              <a:ext cx="110870" cy="105040"/>
            </a:xfrm>
            <a:custGeom>
              <a:avLst/>
              <a:gdLst/>
              <a:ahLst/>
              <a:cxnLst/>
              <a:rect l="l" t="t" r="r" b="b"/>
              <a:pathLst>
                <a:path w="4222" h="4000" extrusionOk="0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96"/>
            <p:cNvSpPr/>
            <p:nvPr/>
          </p:nvSpPr>
          <p:spPr>
            <a:xfrm>
              <a:off x="8110445" y="1668259"/>
              <a:ext cx="100051" cy="104646"/>
            </a:xfrm>
            <a:custGeom>
              <a:avLst/>
              <a:gdLst/>
              <a:ahLst/>
              <a:cxnLst/>
              <a:rect l="l" t="t" r="r" b="b"/>
              <a:pathLst>
                <a:path w="3810" h="3985" extrusionOk="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96"/>
            <p:cNvSpPr/>
            <p:nvPr/>
          </p:nvSpPr>
          <p:spPr>
            <a:xfrm>
              <a:off x="8071238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4" name="Google Shape;12854;p96"/>
          <p:cNvGrpSpPr/>
          <p:nvPr/>
        </p:nvGrpSpPr>
        <p:grpSpPr>
          <a:xfrm>
            <a:off x="7987452" y="1819504"/>
            <a:ext cx="351621" cy="348103"/>
            <a:chOff x="7992065" y="1971904"/>
            <a:chExt cx="351621" cy="348103"/>
          </a:xfrm>
        </p:grpSpPr>
        <p:sp>
          <p:nvSpPr>
            <p:cNvPr id="12855" name="Google Shape;12855;p96"/>
            <p:cNvSpPr/>
            <p:nvPr/>
          </p:nvSpPr>
          <p:spPr>
            <a:xfrm>
              <a:off x="8136074" y="1971904"/>
              <a:ext cx="67383" cy="67383"/>
            </a:xfrm>
            <a:custGeom>
              <a:avLst/>
              <a:gdLst/>
              <a:ahLst/>
              <a:cxnLst/>
              <a:rect l="l" t="t" r="r" b="b"/>
              <a:pathLst>
                <a:path w="2566" h="2566" extrusionOk="0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96"/>
            <p:cNvSpPr/>
            <p:nvPr/>
          </p:nvSpPr>
          <p:spPr>
            <a:xfrm>
              <a:off x="8022552" y="2180014"/>
              <a:ext cx="137025" cy="95376"/>
            </a:xfrm>
            <a:custGeom>
              <a:avLst/>
              <a:gdLst/>
              <a:ahLst/>
              <a:cxnLst/>
              <a:rect l="l" t="t" r="r" b="b"/>
              <a:pathLst>
                <a:path w="5218" h="3632" extrusionOk="0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96"/>
            <p:cNvSpPr/>
            <p:nvPr/>
          </p:nvSpPr>
          <p:spPr>
            <a:xfrm>
              <a:off x="8109946" y="2050080"/>
              <a:ext cx="120849" cy="62604"/>
            </a:xfrm>
            <a:custGeom>
              <a:avLst/>
              <a:gdLst/>
              <a:ahLst/>
              <a:cxnLst/>
              <a:rect l="l" t="t" r="r" b="b"/>
              <a:pathLst>
                <a:path w="4602" h="2384" extrusionOk="0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96"/>
            <p:cNvSpPr/>
            <p:nvPr/>
          </p:nvSpPr>
          <p:spPr>
            <a:xfrm>
              <a:off x="8179613" y="2180014"/>
              <a:ext cx="137130" cy="95376"/>
            </a:xfrm>
            <a:custGeom>
              <a:avLst/>
              <a:gdLst/>
              <a:ahLst/>
              <a:cxnLst/>
              <a:rect l="l" t="t" r="r" b="b"/>
              <a:pathLst>
                <a:path w="5222" h="3632" extrusionOk="0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96"/>
            <p:cNvSpPr/>
            <p:nvPr/>
          </p:nvSpPr>
          <p:spPr>
            <a:xfrm>
              <a:off x="8129037" y="1973427"/>
              <a:ext cx="66884" cy="65939"/>
            </a:xfrm>
            <a:custGeom>
              <a:avLst/>
              <a:gdLst/>
              <a:ahLst/>
              <a:cxnLst/>
              <a:rect l="l" t="t" r="r" b="b"/>
              <a:pathLst>
                <a:path w="2547" h="2511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96"/>
            <p:cNvSpPr/>
            <p:nvPr/>
          </p:nvSpPr>
          <p:spPr>
            <a:xfrm>
              <a:off x="8068717" y="2123450"/>
              <a:ext cx="44773" cy="45010"/>
            </a:xfrm>
            <a:custGeom>
              <a:avLst/>
              <a:gdLst/>
              <a:ahLst/>
              <a:cxnLst/>
              <a:rect l="l" t="t" r="r" b="b"/>
              <a:pathLst>
                <a:path w="1705" h="1714" extrusionOk="0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96"/>
            <p:cNvSpPr/>
            <p:nvPr/>
          </p:nvSpPr>
          <p:spPr>
            <a:xfrm>
              <a:off x="8063964" y="2124474"/>
              <a:ext cx="44484" cy="43854"/>
            </a:xfrm>
            <a:custGeom>
              <a:avLst/>
              <a:gdLst/>
              <a:ahLst/>
              <a:cxnLst/>
              <a:rect l="l" t="t" r="r" b="b"/>
              <a:pathLst>
                <a:path w="1694" h="1670" extrusionOk="0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96"/>
            <p:cNvSpPr/>
            <p:nvPr/>
          </p:nvSpPr>
          <p:spPr>
            <a:xfrm>
              <a:off x="8225805" y="2123450"/>
              <a:ext cx="44747" cy="45010"/>
            </a:xfrm>
            <a:custGeom>
              <a:avLst/>
              <a:gdLst/>
              <a:ahLst/>
              <a:cxnLst/>
              <a:rect l="l" t="t" r="r" b="b"/>
              <a:pathLst>
                <a:path w="1704" h="1714" extrusionOk="0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96"/>
            <p:cNvSpPr/>
            <p:nvPr/>
          </p:nvSpPr>
          <p:spPr>
            <a:xfrm>
              <a:off x="8221025" y="2124474"/>
              <a:ext cx="44747" cy="43854"/>
            </a:xfrm>
            <a:custGeom>
              <a:avLst/>
              <a:gdLst/>
              <a:ahLst/>
              <a:cxnLst/>
              <a:rect l="l" t="t" r="r" b="b"/>
              <a:pathLst>
                <a:path w="1704" h="1670" extrusionOk="0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96"/>
            <p:cNvSpPr/>
            <p:nvPr/>
          </p:nvSpPr>
          <p:spPr>
            <a:xfrm>
              <a:off x="7995583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96"/>
            <p:cNvSpPr/>
            <p:nvPr/>
          </p:nvSpPr>
          <p:spPr>
            <a:xfrm>
              <a:off x="7992065" y="2286814"/>
              <a:ext cx="33718" cy="33193"/>
            </a:xfrm>
            <a:custGeom>
              <a:avLst/>
              <a:gdLst/>
              <a:ahLst/>
              <a:cxnLst/>
              <a:rect l="l" t="t" r="r" b="b"/>
              <a:pathLst>
                <a:path w="1284" h="1264" extrusionOk="0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96"/>
            <p:cNvSpPr/>
            <p:nvPr/>
          </p:nvSpPr>
          <p:spPr>
            <a:xfrm>
              <a:off x="8152907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96"/>
            <p:cNvSpPr/>
            <p:nvPr/>
          </p:nvSpPr>
          <p:spPr>
            <a:xfrm>
              <a:off x="8149388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96"/>
            <p:cNvSpPr/>
            <p:nvPr/>
          </p:nvSpPr>
          <p:spPr>
            <a:xfrm>
              <a:off x="8309994" y="2286315"/>
              <a:ext cx="33692" cy="33692"/>
            </a:xfrm>
            <a:custGeom>
              <a:avLst/>
              <a:gdLst/>
              <a:ahLst/>
              <a:cxnLst/>
              <a:rect l="l" t="t" r="r" b="b"/>
              <a:pathLst>
                <a:path w="1283" h="1283" extrusionOk="0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96"/>
            <p:cNvSpPr/>
            <p:nvPr/>
          </p:nvSpPr>
          <p:spPr>
            <a:xfrm>
              <a:off x="8306475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0" name="Google Shape;12870;p96"/>
          <p:cNvGrpSpPr/>
          <p:nvPr/>
        </p:nvGrpSpPr>
        <p:grpSpPr>
          <a:xfrm>
            <a:off x="4906576" y="3641055"/>
            <a:ext cx="296580" cy="364935"/>
            <a:chOff x="4911189" y="3793455"/>
            <a:chExt cx="296580" cy="364935"/>
          </a:xfrm>
        </p:grpSpPr>
        <p:sp>
          <p:nvSpPr>
            <p:cNvPr id="12871" name="Google Shape;12871;p96"/>
            <p:cNvSpPr/>
            <p:nvPr/>
          </p:nvSpPr>
          <p:spPr>
            <a:xfrm>
              <a:off x="4951157" y="3861810"/>
              <a:ext cx="31932" cy="35215"/>
            </a:xfrm>
            <a:custGeom>
              <a:avLst/>
              <a:gdLst/>
              <a:ahLst/>
              <a:cxnLst/>
              <a:rect l="l" t="t" r="r" b="b"/>
              <a:pathLst>
                <a:path w="1216" h="1341" extrusionOk="0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96"/>
            <p:cNvSpPr/>
            <p:nvPr/>
          </p:nvSpPr>
          <p:spPr>
            <a:xfrm>
              <a:off x="5136132" y="3861810"/>
              <a:ext cx="31932" cy="34952"/>
            </a:xfrm>
            <a:custGeom>
              <a:avLst/>
              <a:gdLst/>
              <a:ahLst/>
              <a:cxnLst/>
              <a:rect l="l" t="t" r="r" b="b"/>
              <a:pathLst>
                <a:path w="1216" h="1331" extrusionOk="0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96"/>
            <p:cNvSpPr/>
            <p:nvPr/>
          </p:nvSpPr>
          <p:spPr>
            <a:xfrm>
              <a:off x="5043382" y="3833659"/>
              <a:ext cx="32457" cy="33193"/>
            </a:xfrm>
            <a:custGeom>
              <a:avLst/>
              <a:gdLst/>
              <a:ahLst/>
              <a:cxnLst/>
              <a:rect l="l" t="t" r="r" b="b"/>
              <a:pathLst>
                <a:path w="1236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96"/>
            <p:cNvSpPr/>
            <p:nvPr/>
          </p:nvSpPr>
          <p:spPr>
            <a:xfrm>
              <a:off x="5043382" y="3833659"/>
              <a:ext cx="21901" cy="33193"/>
            </a:xfrm>
            <a:custGeom>
              <a:avLst/>
              <a:gdLst/>
              <a:ahLst/>
              <a:cxnLst/>
              <a:rect l="l" t="t" r="r" b="b"/>
              <a:pathLst>
                <a:path w="834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96"/>
            <p:cNvSpPr/>
            <p:nvPr/>
          </p:nvSpPr>
          <p:spPr>
            <a:xfrm>
              <a:off x="4911189" y="3861810"/>
              <a:ext cx="296580" cy="296580"/>
            </a:xfrm>
            <a:custGeom>
              <a:avLst/>
              <a:gdLst/>
              <a:ahLst/>
              <a:cxnLst/>
              <a:rect l="l" t="t" r="r" b="b"/>
              <a:pathLst>
                <a:path w="11294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96"/>
            <p:cNvSpPr/>
            <p:nvPr/>
          </p:nvSpPr>
          <p:spPr>
            <a:xfrm>
              <a:off x="4911189" y="3861810"/>
              <a:ext cx="161630" cy="296580"/>
            </a:xfrm>
            <a:custGeom>
              <a:avLst/>
              <a:gdLst/>
              <a:ahLst/>
              <a:cxnLst/>
              <a:rect l="l" t="t" r="r" b="b"/>
              <a:pathLst>
                <a:path w="6155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96"/>
            <p:cNvSpPr/>
            <p:nvPr/>
          </p:nvSpPr>
          <p:spPr>
            <a:xfrm>
              <a:off x="4925527" y="3885680"/>
              <a:ext cx="258372" cy="248577"/>
            </a:xfrm>
            <a:custGeom>
              <a:avLst/>
              <a:gdLst/>
              <a:ahLst/>
              <a:cxnLst/>
              <a:rect l="l" t="t" r="r" b="b"/>
              <a:pathLst>
                <a:path w="9839" h="9466" extrusionOk="0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96"/>
            <p:cNvSpPr/>
            <p:nvPr/>
          </p:nvSpPr>
          <p:spPr>
            <a:xfrm>
              <a:off x="4937317" y="3885680"/>
              <a:ext cx="129724" cy="248577"/>
            </a:xfrm>
            <a:custGeom>
              <a:avLst/>
              <a:gdLst/>
              <a:ahLst/>
              <a:cxnLst/>
              <a:rect l="l" t="t" r="r" b="b"/>
              <a:pathLst>
                <a:path w="4940" h="9466" extrusionOk="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96"/>
            <p:cNvSpPr/>
            <p:nvPr/>
          </p:nvSpPr>
          <p:spPr>
            <a:xfrm>
              <a:off x="4942596" y="3902381"/>
              <a:ext cx="223972" cy="215279"/>
            </a:xfrm>
            <a:custGeom>
              <a:avLst/>
              <a:gdLst/>
              <a:ahLst/>
              <a:cxnLst/>
              <a:rect l="l" t="t" r="r" b="b"/>
              <a:pathLst>
                <a:path w="8529" h="8198" extrusionOk="0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96"/>
            <p:cNvSpPr/>
            <p:nvPr/>
          </p:nvSpPr>
          <p:spPr>
            <a:xfrm>
              <a:off x="4951157" y="3902381"/>
              <a:ext cx="121400" cy="215385"/>
            </a:xfrm>
            <a:custGeom>
              <a:avLst/>
              <a:gdLst/>
              <a:ahLst/>
              <a:cxnLst/>
              <a:rect l="l" t="t" r="r" b="b"/>
              <a:pathLst>
                <a:path w="4623" h="8202" extrusionOk="0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96"/>
            <p:cNvSpPr/>
            <p:nvPr/>
          </p:nvSpPr>
          <p:spPr>
            <a:xfrm>
              <a:off x="5054069" y="3937255"/>
              <a:ext cx="10950" cy="76128"/>
            </a:xfrm>
            <a:custGeom>
              <a:avLst/>
              <a:gdLst/>
              <a:ahLst/>
              <a:cxnLst/>
              <a:rect l="l" t="t" r="r" b="b"/>
              <a:pathLst>
                <a:path w="417" h="2899" extrusionOk="0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96"/>
            <p:cNvSpPr/>
            <p:nvPr/>
          </p:nvSpPr>
          <p:spPr>
            <a:xfrm>
              <a:off x="5139388" y="3833685"/>
              <a:ext cx="57326" cy="48712"/>
            </a:xfrm>
            <a:custGeom>
              <a:avLst/>
              <a:gdLst/>
              <a:ahLst/>
              <a:cxnLst/>
              <a:rect l="l" t="t" r="r" b="b"/>
              <a:pathLst>
                <a:path w="2183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96"/>
            <p:cNvSpPr/>
            <p:nvPr/>
          </p:nvSpPr>
          <p:spPr>
            <a:xfrm>
              <a:off x="4922507" y="3833685"/>
              <a:ext cx="57063" cy="48712"/>
            </a:xfrm>
            <a:custGeom>
              <a:avLst/>
              <a:gdLst/>
              <a:ahLst/>
              <a:cxnLst/>
              <a:rect l="l" t="t" r="r" b="b"/>
              <a:pathLst>
                <a:path w="2173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96"/>
            <p:cNvSpPr/>
            <p:nvPr/>
          </p:nvSpPr>
          <p:spPr>
            <a:xfrm>
              <a:off x="5023792" y="3793455"/>
              <a:ext cx="71637" cy="42988"/>
            </a:xfrm>
            <a:custGeom>
              <a:avLst/>
              <a:gdLst/>
              <a:ahLst/>
              <a:cxnLst/>
              <a:rect l="l" t="t" r="r" b="b"/>
              <a:pathLst>
                <a:path w="2728" h="1637" extrusionOk="0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96"/>
            <p:cNvSpPr/>
            <p:nvPr/>
          </p:nvSpPr>
          <p:spPr>
            <a:xfrm>
              <a:off x="5139388" y="3833685"/>
              <a:ext cx="51049" cy="48712"/>
            </a:xfrm>
            <a:custGeom>
              <a:avLst/>
              <a:gdLst/>
              <a:ahLst/>
              <a:cxnLst/>
              <a:rect l="l" t="t" r="r" b="b"/>
              <a:pathLst>
                <a:path w="1944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96"/>
            <p:cNvSpPr/>
            <p:nvPr/>
          </p:nvSpPr>
          <p:spPr>
            <a:xfrm>
              <a:off x="4922507" y="3833685"/>
              <a:ext cx="50787" cy="48712"/>
            </a:xfrm>
            <a:custGeom>
              <a:avLst/>
              <a:gdLst/>
              <a:ahLst/>
              <a:cxnLst/>
              <a:rect l="l" t="t" r="r" b="b"/>
              <a:pathLst>
                <a:path w="1934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96"/>
            <p:cNvSpPr/>
            <p:nvPr/>
          </p:nvSpPr>
          <p:spPr>
            <a:xfrm>
              <a:off x="5024028" y="3793455"/>
              <a:ext cx="30934" cy="42988"/>
            </a:xfrm>
            <a:custGeom>
              <a:avLst/>
              <a:gdLst/>
              <a:ahLst/>
              <a:cxnLst/>
              <a:rect l="l" t="t" r="r" b="b"/>
              <a:pathLst>
                <a:path w="1178" h="1637" extrusionOk="0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96"/>
            <p:cNvSpPr/>
            <p:nvPr/>
          </p:nvSpPr>
          <p:spPr>
            <a:xfrm>
              <a:off x="4937580" y="3896998"/>
              <a:ext cx="235001" cy="226046"/>
            </a:xfrm>
            <a:custGeom>
              <a:avLst/>
              <a:gdLst/>
              <a:ahLst/>
              <a:cxnLst/>
              <a:rect l="l" t="t" r="r" b="b"/>
              <a:pathLst>
                <a:path w="8949" h="8608" extrusionOk="0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96"/>
            <p:cNvSpPr/>
            <p:nvPr/>
          </p:nvSpPr>
          <p:spPr>
            <a:xfrm>
              <a:off x="5044905" y="3995263"/>
              <a:ext cx="29411" cy="29411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96"/>
            <p:cNvSpPr/>
            <p:nvPr/>
          </p:nvSpPr>
          <p:spPr>
            <a:xfrm>
              <a:off x="5044642" y="3995132"/>
              <a:ext cx="24396" cy="29674"/>
            </a:xfrm>
            <a:custGeom>
              <a:avLst/>
              <a:gdLst/>
              <a:ahLst/>
              <a:cxnLst/>
              <a:rect l="l" t="t" r="r" b="b"/>
              <a:pathLst>
                <a:path w="929" h="1130" extrusionOk="0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1" name="Google Shape;12891;p96"/>
          <p:cNvGrpSpPr/>
          <p:nvPr/>
        </p:nvGrpSpPr>
        <p:grpSpPr>
          <a:xfrm>
            <a:off x="5336820" y="3640871"/>
            <a:ext cx="330272" cy="329117"/>
            <a:chOff x="5341433" y="3793271"/>
            <a:chExt cx="330272" cy="329117"/>
          </a:xfrm>
        </p:grpSpPr>
        <p:sp>
          <p:nvSpPr>
            <p:cNvPr id="12892" name="Google Shape;12892;p96"/>
            <p:cNvSpPr/>
            <p:nvPr/>
          </p:nvSpPr>
          <p:spPr>
            <a:xfrm>
              <a:off x="5436441" y="3976408"/>
              <a:ext cx="52546" cy="52546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96"/>
            <p:cNvSpPr/>
            <p:nvPr/>
          </p:nvSpPr>
          <p:spPr>
            <a:xfrm>
              <a:off x="5436179" y="3976146"/>
              <a:ext cx="42515" cy="52310"/>
            </a:xfrm>
            <a:custGeom>
              <a:avLst/>
              <a:gdLst/>
              <a:ahLst/>
              <a:cxnLst/>
              <a:rect l="l" t="t" r="r" b="b"/>
              <a:pathLst>
                <a:path w="1619" h="1992" extrusionOk="0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96"/>
            <p:cNvSpPr/>
            <p:nvPr/>
          </p:nvSpPr>
          <p:spPr>
            <a:xfrm>
              <a:off x="5431925" y="3793350"/>
              <a:ext cx="239780" cy="228830"/>
            </a:xfrm>
            <a:custGeom>
              <a:avLst/>
              <a:gdLst/>
              <a:ahLst/>
              <a:cxnLst/>
              <a:rect l="l" t="t" r="r" b="b"/>
              <a:pathLst>
                <a:path w="9131" h="8714" extrusionOk="0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96"/>
            <p:cNvSpPr/>
            <p:nvPr/>
          </p:nvSpPr>
          <p:spPr>
            <a:xfrm>
              <a:off x="5427408" y="3793271"/>
              <a:ext cx="139756" cy="228830"/>
            </a:xfrm>
            <a:custGeom>
              <a:avLst/>
              <a:gdLst/>
              <a:ahLst/>
              <a:cxnLst/>
              <a:rect l="l" t="t" r="r" b="b"/>
              <a:pathLst>
                <a:path w="5322" h="8714" extrusionOk="0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96"/>
            <p:cNvSpPr/>
            <p:nvPr/>
          </p:nvSpPr>
          <p:spPr>
            <a:xfrm>
              <a:off x="5464828" y="3814936"/>
              <a:ext cx="194061" cy="185343"/>
            </a:xfrm>
            <a:custGeom>
              <a:avLst/>
              <a:gdLst/>
              <a:ahLst/>
              <a:cxnLst/>
              <a:rect l="l" t="t" r="r" b="b"/>
              <a:pathLst>
                <a:path w="7390" h="7058" extrusionOk="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96"/>
            <p:cNvSpPr/>
            <p:nvPr/>
          </p:nvSpPr>
          <p:spPr>
            <a:xfrm>
              <a:off x="5456793" y="3815251"/>
              <a:ext cx="110607" cy="185080"/>
            </a:xfrm>
            <a:custGeom>
              <a:avLst/>
              <a:gdLst/>
              <a:ahLst/>
              <a:cxnLst/>
              <a:rect l="l" t="t" r="r" b="b"/>
              <a:pathLst>
                <a:path w="4212" h="7048" extrusionOk="0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96"/>
            <p:cNvSpPr/>
            <p:nvPr/>
          </p:nvSpPr>
          <p:spPr>
            <a:xfrm>
              <a:off x="5531949" y="3851752"/>
              <a:ext cx="50787" cy="50550"/>
            </a:xfrm>
            <a:custGeom>
              <a:avLst/>
              <a:gdLst/>
              <a:ahLst/>
              <a:cxnLst/>
              <a:rect l="l" t="t" r="r" b="b"/>
              <a:pathLst>
                <a:path w="1934" h="1925" extrusionOk="0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96"/>
            <p:cNvSpPr/>
            <p:nvPr/>
          </p:nvSpPr>
          <p:spPr>
            <a:xfrm>
              <a:off x="5532185" y="3851726"/>
              <a:ext cx="35215" cy="50577"/>
            </a:xfrm>
            <a:custGeom>
              <a:avLst/>
              <a:gdLst/>
              <a:ahLst/>
              <a:cxnLst/>
              <a:rect l="l" t="t" r="r" b="b"/>
              <a:pathLst>
                <a:path w="1341" h="1926" extrusionOk="0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96"/>
            <p:cNvSpPr/>
            <p:nvPr/>
          </p:nvSpPr>
          <p:spPr>
            <a:xfrm>
              <a:off x="5515852" y="3902276"/>
              <a:ext cx="82955" cy="53045"/>
            </a:xfrm>
            <a:custGeom>
              <a:avLst/>
              <a:gdLst/>
              <a:ahLst/>
              <a:cxnLst/>
              <a:rect l="l" t="t" r="r" b="b"/>
              <a:pathLst>
                <a:path w="3159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96"/>
            <p:cNvSpPr/>
            <p:nvPr/>
          </p:nvSpPr>
          <p:spPr>
            <a:xfrm>
              <a:off x="5515852" y="3902276"/>
              <a:ext cx="47032" cy="53045"/>
            </a:xfrm>
            <a:custGeom>
              <a:avLst/>
              <a:gdLst/>
              <a:ahLst/>
              <a:cxnLst/>
              <a:rect l="l" t="t" r="r" b="b"/>
              <a:pathLst>
                <a:path w="1791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96"/>
            <p:cNvSpPr/>
            <p:nvPr/>
          </p:nvSpPr>
          <p:spPr>
            <a:xfrm>
              <a:off x="5531686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96"/>
            <p:cNvSpPr/>
            <p:nvPr/>
          </p:nvSpPr>
          <p:spPr>
            <a:xfrm>
              <a:off x="5572915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96"/>
            <p:cNvSpPr/>
            <p:nvPr/>
          </p:nvSpPr>
          <p:spPr>
            <a:xfrm>
              <a:off x="5341433" y="4004874"/>
              <a:ext cx="120166" cy="117514"/>
            </a:xfrm>
            <a:custGeom>
              <a:avLst/>
              <a:gdLst/>
              <a:ahLst/>
              <a:cxnLst/>
              <a:rect l="l" t="t" r="r" b="b"/>
              <a:pathLst>
                <a:path w="4576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96"/>
            <p:cNvSpPr/>
            <p:nvPr/>
          </p:nvSpPr>
          <p:spPr>
            <a:xfrm>
              <a:off x="5341433" y="4004874"/>
              <a:ext cx="105093" cy="117514"/>
            </a:xfrm>
            <a:custGeom>
              <a:avLst/>
              <a:gdLst/>
              <a:ahLst/>
              <a:cxnLst/>
              <a:rect l="l" t="t" r="r" b="b"/>
              <a:pathLst>
                <a:path w="4002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96"/>
            <p:cNvSpPr/>
            <p:nvPr/>
          </p:nvSpPr>
          <p:spPr>
            <a:xfrm>
              <a:off x="5417587" y="4004874"/>
              <a:ext cx="43749" cy="42436"/>
            </a:xfrm>
            <a:custGeom>
              <a:avLst/>
              <a:gdLst/>
              <a:ahLst/>
              <a:cxnLst/>
              <a:rect l="l" t="t" r="r" b="b"/>
              <a:pathLst>
                <a:path w="1666" h="1616" extrusionOk="0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96"/>
            <p:cNvSpPr/>
            <p:nvPr/>
          </p:nvSpPr>
          <p:spPr>
            <a:xfrm>
              <a:off x="5417587" y="4004795"/>
              <a:ext cx="28939" cy="23398"/>
            </a:xfrm>
            <a:custGeom>
              <a:avLst/>
              <a:gdLst/>
              <a:ahLst/>
              <a:cxnLst/>
              <a:rect l="l" t="t" r="r" b="b"/>
              <a:pathLst>
                <a:path w="1102" h="891" extrusionOk="0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96"/>
          <p:cNvGrpSpPr/>
          <p:nvPr/>
        </p:nvGrpSpPr>
        <p:grpSpPr>
          <a:xfrm>
            <a:off x="5739438" y="3613850"/>
            <a:ext cx="428511" cy="383186"/>
            <a:chOff x="5744051" y="3766250"/>
            <a:chExt cx="428511" cy="383186"/>
          </a:xfrm>
        </p:grpSpPr>
        <p:sp>
          <p:nvSpPr>
            <p:cNvPr id="12909" name="Google Shape;12909;p96"/>
            <p:cNvSpPr/>
            <p:nvPr/>
          </p:nvSpPr>
          <p:spPr>
            <a:xfrm>
              <a:off x="5872489" y="3804510"/>
              <a:ext cx="130696" cy="130460"/>
            </a:xfrm>
            <a:custGeom>
              <a:avLst/>
              <a:gdLst/>
              <a:ahLst/>
              <a:cxnLst/>
              <a:rect l="l" t="t" r="r" b="b"/>
              <a:pathLst>
                <a:path w="4977" h="4968" extrusionOk="0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96"/>
            <p:cNvSpPr/>
            <p:nvPr/>
          </p:nvSpPr>
          <p:spPr>
            <a:xfrm>
              <a:off x="5871963" y="3804169"/>
              <a:ext cx="74185" cy="130775"/>
            </a:xfrm>
            <a:custGeom>
              <a:avLst/>
              <a:gdLst/>
              <a:ahLst/>
              <a:cxnLst/>
              <a:rect l="l" t="t" r="r" b="b"/>
              <a:pathLst>
                <a:path w="2825" h="4980" extrusionOk="0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96"/>
            <p:cNvSpPr/>
            <p:nvPr/>
          </p:nvSpPr>
          <p:spPr>
            <a:xfrm>
              <a:off x="5893339" y="3825361"/>
              <a:ext cx="88995" cy="88733"/>
            </a:xfrm>
            <a:custGeom>
              <a:avLst/>
              <a:gdLst/>
              <a:ahLst/>
              <a:cxnLst/>
              <a:rect l="l" t="t" r="r" b="b"/>
              <a:pathLst>
                <a:path w="3389" h="3379" extrusionOk="0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96"/>
            <p:cNvSpPr/>
            <p:nvPr/>
          </p:nvSpPr>
          <p:spPr>
            <a:xfrm>
              <a:off x="5892840" y="3824993"/>
              <a:ext cx="53308" cy="88995"/>
            </a:xfrm>
            <a:custGeom>
              <a:avLst/>
              <a:gdLst/>
              <a:ahLst/>
              <a:cxnLst/>
              <a:rect l="l" t="t" r="r" b="b"/>
              <a:pathLst>
                <a:path w="2030" h="3389" extrusionOk="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96"/>
            <p:cNvSpPr/>
            <p:nvPr/>
          </p:nvSpPr>
          <p:spPr>
            <a:xfrm>
              <a:off x="5919231" y="3839436"/>
              <a:ext cx="35714" cy="61107"/>
            </a:xfrm>
            <a:custGeom>
              <a:avLst/>
              <a:gdLst/>
              <a:ahLst/>
              <a:cxnLst/>
              <a:rect l="l" t="t" r="r" b="b"/>
              <a:pathLst>
                <a:path w="1360" h="2327" extrusionOk="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96"/>
            <p:cNvSpPr/>
            <p:nvPr/>
          </p:nvSpPr>
          <p:spPr>
            <a:xfrm>
              <a:off x="5973747" y="3766565"/>
              <a:ext cx="130959" cy="130460"/>
            </a:xfrm>
            <a:custGeom>
              <a:avLst/>
              <a:gdLst/>
              <a:ahLst/>
              <a:cxnLst/>
              <a:rect l="l" t="t" r="r" b="b"/>
              <a:pathLst>
                <a:path w="4987" h="4968" extrusionOk="0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96"/>
            <p:cNvSpPr/>
            <p:nvPr/>
          </p:nvSpPr>
          <p:spPr>
            <a:xfrm>
              <a:off x="5973274" y="3766250"/>
              <a:ext cx="74132" cy="130801"/>
            </a:xfrm>
            <a:custGeom>
              <a:avLst/>
              <a:gdLst/>
              <a:ahLst/>
              <a:cxnLst/>
              <a:rect l="l" t="t" r="r" b="b"/>
              <a:pathLst>
                <a:path w="2823" h="4981" extrusionOk="0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96"/>
            <p:cNvSpPr/>
            <p:nvPr/>
          </p:nvSpPr>
          <p:spPr>
            <a:xfrm>
              <a:off x="5994624" y="3787415"/>
              <a:ext cx="89231" cy="88733"/>
            </a:xfrm>
            <a:custGeom>
              <a:avLst/>
              <a:gdLst/>
              <a:ahLst/>
              <a:cxnLst/>
              <a:rect l="l" t="t" r="r" b="b"/>
              <a:pathLst>
                <a:path w="3398" h="3379" extrusionOk="0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96"/>
            <p:cNvSpPr/>
            <p:nvPr/>
          </p:nvSpPr>
          <p:spPr>
            <a:xfrm>
              <a:off x="5994361" y="3787284"/>
              <a:ext cx="53308" cy="88916"/>
            </a:xfrm>
            <a:custGeom>
              <a:avLst/>
              <a:gdLst/>
              <a:ahLst/>
              <a:cxnLst/>
              <a:rect l="l" t="t" r="r" b="b"/>
              <a:pathLst>
                <a:path w="2030" h="3386" extrusionOk="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96"/>
            <p:cNvSpPr/>
            <p:nvPr/>
          </p:nvSpPr>
          <p:spPr>
            <a:xfrm>
              <a:off x="6020753" y="3801727"/>
              <a:ext cx="35451" cy="60844"/>
            </a:xfrm>
            <a:custGeom>
              <a:avLst/>
              <a:gdLst/>
              <a:ahLst/>
              <a:cxnLst/>
              <a:rect l="l" t="t" r="r" b="b"/>
              <a:pathLst>
                <a:path w="1350" h="2317" extrusionOk="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96"/>
            <p:cNvSpPr/>
            <p:nvPr/>
          </p:nvSpPr>
          <p:spPr>
            <a:xfrm>
              <a:off x="5744051" y="3983945"/>
              <a:ext cx="147056" cy="165491"/>
            </a:xfrm>
            <a:custGeom>
              <a:avLst/>
              <a:gdLst/>
              <a:ahLst/>
              <a:cxnLst/>
              <a:rect l="l" t="t" r="r" b="b"/>
              <a:pathLst>
                <a:path w="5600" h="6302" extrusionOk="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96"/>
            <p:cNvSpPr/>
            <p:nvPr/>
          </p:nvSpPr>
          <p:spPr>
            <a:xfrm>
              <a:off x="5784754" y="4095786"/>
              <a:ext cx="106353" cy="53597"/>
            </a:xfrm>
            <a:custGeom>
              <a:avLst/>
              <a:gdLst/>
              <a:ahLst/>
              <a:cxnLst/>
              <a:rect l="l" t="t" r="r" b="b"/>
              <a:pathLst>
                <a:path w="4050" h="2041" extrusionOk="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96"/>
            <p:cNvSpPr/>
            <p:nvPr/>
          </p:nvSpPr>
          <p:spPr>
            <a:xfrm>
              <a:off x="5886538" y="3909550"/>
              <a:ext cx="286024" cy="176441"/>
            </a:xfrm>
            <a:custGeom>
              <a:avLst/>
              <a:gdLst/>
              <a:ahLst/>
              <a:cxnLst/>
              <a:rect l="l" t="t" r="r" b="b"/>
              <a:pathLst>
                <a:path w="10892" h="6719" extrusionOk="0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96"/>
            <p:cNvSpPr/>
            <p:nvPr/>
          </p:nvSpPr>
          <p:spPr>
            <a:xfrm>
              <a:off x="5886538" y="3976408"/>
              <a:ext cx="57851" cy="109347"/>
            </a:xfrm>
            <a:custGeom>
              <a:avLst/>
              <a:gdLst/>
              <a:ahLst/>
              <a:cxnLst/>
              <a:rect l="l" t="t" r="r" b="b"/>
              <a:pathLst>
                <a:path w="2203" h="4164" extrusionOk="0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96"/>
            <p:cNvSpPr/>
            <p:nvPr/>
          </p:nvSpPr>
          <p:spPr>
            <a:xfrm>
              <a:off x="5961956" y="3961335"/>
              <a:ext cx="82456" cy="52467"/>
            </a:xfrm>
            <a:custGeom>
              <a:avLst/>
              <a:gdLst/>
              <a:ahLst/>
              <a:cxnLst/>
              <a:rect l="l" t="t" r="r" b="b"/>
              <a:pathLst>
                <a:path w="3140" h="1998" extrusionOk="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96"/>
            <p:cNvSpPr/>
            <p:nvPr/>
          </p:nvSpPr>
          <p:spPr>
            <a:xfrm>
              <a:off x="5840556" y="3971235"/>
              <a:ext cx="89258" cy="144167"/>
            </a:xfrm>
            <a:custGeom>
              <a:avLst/>
              <a:gdLst/>
              <a:ahLst/>
              <a:cxnLst/>
              <a:rect l="l" t="t" r="r" b="b"/>
              <a:pathLst>
                <a:path w="3399" h="5490" extrusionOk="0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96"/>
            <p:cNvSpPr/>
            <p:nvPr/>
          </p:nvSpPr>
          <p:spPr>
            <a:xfrm>
              <a:off x="5882284" y="4079689"/>
              <a:ext cx="47531" cy="35714"/>
            </a:xfrm>
            <a:custGeom>
              <a:avLst/>
              <a:gdLst/>
              <a:ahLst/>
              <a:cxnLst/>
              <a:rect l="l" t="t" r="r" b="b"/>
              <a:pathLst>
                <a:path w="1810" h="1360" extrusionOk="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6" name="Google Shape;12926;p96"/>
          <p:cNvGrpSpPr/>
          <p:nvPr/>
        </p:nvGrpSpPr>
        <p:grpSpPr>
          <a:xfrm>
            <a:off x="6674084" y="3640924"/>
            <a:ext cx="342824" cy="328985"/>
            <a:chOff x="6678697" y="3793324"/>
            <a:chExt cx="342824" cy="328985"/>
          </a:xfrm>
        </p:grpSpPr>
        <p:sp>
          <p:nvSpPr>
            <p:cNvPr id="12927" name="Google Shape;12927;p96"/>
            <p:cNvSpPr/>
            <p:nvPr/>
          </p:nvSpPr>
          <p:spPr>
            <a:xfrm>
              <a:off x="6789015" y="3990720"/>
              <a:ext cx="9086" cy="19144"/>
            </a:xfrm>
            <a:custGeom>
              <a:avLst/>
              <a:gdLst/>
              <a:ahLst/>
              <a:cxnLst/>
              <a:rect l="l" t="t" r="r" b="b"/>
              <a:pathLst>
                <a:path w="346" h="729" extrusionOk="0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96"/>
            <p:cNvSpPr/>
            <p:nvPr/>
          </p:nvSpPr>
          <p:spPr>
            <a:xfrm>
              <a:off x="6798075" y="3815067"/>
              <a:ext cx="223446" cy="235001"/>
            </a:xfrm>
            <a:custGeom>
              <a:avLst/>
              <a:gdLst/>
              <a:ahLst/>
              <a:cxnLst/>
              <a:rect l="l" t="t" r="r" b="b"/>
              <a:pathLst>
                <a:path w="8509" h="8949" extrusionOk="0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96"/>
            <p:cNvSpPr/>
            <p:nvPr/>
          </p:nvSpPr>
          <p:spPr>
            <a:xfrm>
              <a:off x="6777461" y="3793324"/>
              <a:ext cx="235762" cy="228016"/>
            </a:xfrm>
            <a:custGeom>
              <a:avLst/>
              <a:gdLst/>
              <a:ahLst/>
              <a:cxnLst/>
              <a:rect l="l" t="t" r="r" b="b"/>
              <a:pathLst>
                <a:path w="8978" h="8683" extrusionOk="0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96"/>
            <p:cNvSpPr/>
            <p:nvPr/>
          </p:nvSpPr>
          <p:spPr>
            <a:xfrm>
              <a:off x="6898099" y="3906032"/>
              <a:ext cx="22899" cy="54805"/>
            </a:xfrm>
            <a:custGeom>
              <a:avLst/>
              <a:gdLst/>
              <a:ahLst/>
              <a:cxnLst/>
              <a:rect l="l" t="t" r="r" b="b"/>
              <a:pathLst>
                <a:path w="872" h="2087" extrusionOk="0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96"/>
            <p:cNvSpPr/>
            <p:nvPr/>
          </p:nvSpPr>
          <p:spPr>
            <a:xfrm>
              <a:off x="6707347" y="4049044"/>
              <a:ext cx="152334" cy="73265"/>
            </a:xfrm>
            <a:custGeom>
              <a:avLst/>
              <a:gdLst/>
              <a:ahLst/>
              <a:cxnLst/>
              <a:rect l="l" t="t" r="r" b="b"/>
              <a:pathLst>
                <a:path w="5801" h="2790" extrusionOk="0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96"/>
            <p:cNvSpPr/>
            <p:nvPr/>
          </p:nvSpPr>
          <p:spPr>
            <a:xfrm>
              <a:off x="6822208" y="4006371"/>
              <a:ext cx="83402" cy="46664"/>
            </a:xfrm>
            <a:custGeom>
              <a:avLst/>
              <a:gdLst/>
              <a:ahLst/>
              <a:cxnLst/>
              <a:rect l="l" t="t" r="r" b="b"/>
              <a:pathLst>
                <a:path w="3176" h="1777" extrusionOk="0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96"/>
            <p:cNvSpPr/>
            <p:nvPr/>
          </p:nvSpPr>
          <p:spPr>
            <a:xfrm>
              <a:off x="6678697" y="3884367"/>
              <a:ext cx="236760" cy="227963"/>
            </a:xfrm>
            <a:custGeom>
              <a:avLst/>
              <a:gdLst/>
              <a:ahLst/>
              <a:cxnLst/>
              <a:rect l="l" t="t" r="r" b="b"/>
              <a:pathLst>
                <a:path w="9016" h="8681" extrusionOk="0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96"/>
            <p:cNvSpPr/>
            <p:nvPr/>
          </p:nvSpPr>
          <p:spPr>
            <a:xfrm>
              <a:off x="6813411" y="4028666"/>
              <a:ext cx="36711" cy="22163"/>
            </a:xfrm>
            <a:custGeom>
              <a:avLst/>
              <a:gdLst/>
              <a:ahLst/>
              <a:cxnLst/>
              <a:rect l="l" t="t" r="r" b="b"/>
              <a:pathLst>
                <a:path w="1398" h="844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96"/>
          <p:cNvGrpSpPr/>
          <p:nvPr/>
        </p:nvGrpSpPr>
        <p:grpSpPr>
          <a:xfrm>
            <a:off x="7097291" y="3609622"/>
            <a:ext cx="398627" cy="392088"/>
            <a:chOff x="7101903" y="3762022"/>
            <a:chExt cx="398627" cy="392088"/>
          </a:xfrm>
        </p:grpSpPr>
        <p:sp>
          <p:nvSpPr>
            <p:cNvPr id="12936" name="Google Shape;12936;p96"/>
            <p:cNvSpPr/>
            <p:nvPr/>
          </p:nvSpPr>
          <p:spPr>
            <a:xfrm>
              <a:off x="7101903" y="3887676"/>
              <a:ext cx="201099" cy="201335"/>
            </a:xfrm>
            <a:custGeom>
              <a:avLst/>
              <a:gdLst/>
              <a:ahLst/>
              <a:cxnLst/>
              <a:rect l="l" t="t" r="r" b="b"/>
              <a:pathLst>
                <a:path w="7658" h="7667" extrusionOk="0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96"/>
            <p:cNvSpPr/>
            <p:nvPr/>
          </p:nvSpPr>
          <p:spPr>
            <a:xfrm>
              <a:off x="7191502" y="3887702"/>
              <a:ext cx="48397" cy="70876"/>
            </a:xfrm>
            <a:custGeom>
              <a:avLst/>
              <a:gdLst/>
              <a:ahLst/>
              <a:cxnLst/>
              <a:rect l="l" t="t" r="r" b="b"/>
              <a:pathLst>
                <a:path w="1843" h="2699" extrusionOk="0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96"/>
            <p:cNvSpPr/>
            <p:nvPr/>
          </p:nvSpPr>
          <p:spPr>
            <a:xfrm>
              <a:off x="7102166" y="3989223"/>
              <a:ext cx="36213" cy="62341"/>
            </a:xfrm>
            <a:custGeom>
              <a:avLst/>
              <a:gdLst/>
              <a:ahLst/>
              <a:cxnLst/>
              <a:rect l="l" t="t" r="r" b="b"/>
              <a:pathLst>
                <a:path w="1379" h="2374" extrusionOk="0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96"/>
            <p:cNvSpPr/>
            <p:nvPr/>
          </p:nvSpPr>
          <p:spPr>
            <a:xfrm>
              <a:off x="7166503" y="3958552"/>
              <a:ext cx="10084" cy="44012"/>
            </a:xfrm>
            <a:custGeom>
              <a:avLst/>
              <a:gdLst/>
              <a:ahLst/>
              <a:cxnLst/>
              <a:rect l="l" t="t" r="r" b="b"/>
              <a:pathLst>
                <a:path w="384" h="1676" extrusionOk="0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96"/>
            <p:cNvSpPr/>
            <p:nvPr/>
          </p:nvSpPr>
          <p:spPr>
            <a:xfrm>
              <a:off x="7166503" y="4038487"/>
              <a:ext cx="10084" cy="49526"/>
            </a:xfrm>
            <a:custGeom>
              <a:avLst/>
              <a:gdLst/>
              <a:ahLst/>
              <a:cxnLst/>
              <a:rect l="l" t="t" r="r" b="b"/>
              <a:pathLst>
                <a:path w="384" h="1886" extrusionOk="0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96"/>
            <p:cNvSpPr/>
            <p:nvPr/>
          </p:nvSpPr>
          <p:spPr>
            <a:xfrm>
              <a:off x="7296673" y="3826858"/>
              <a:ext cx="203856" cy="196556"/>
            </a:xfrm>
            <a:custGeom>
              <a:avLst/>
              <a:gdLst/>
              <a:ahLst/>
              <a:cxnLst/>
              <a:rect l="l" t="t" r="r" b="b"/>
              <a:pathLst>
                <a:path w="7763" h="7485" extrusionOk="0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96"/>
            <p:cNvSpPr/>
            <p:nvPr/>
          </p:nvSpPr>
          <p:spPr>
            <a:xfrm>
              <a:off x="7339162" y="3867324"/>
              <a:ext cx="30672" cy="50787"/>
            </a:xfrm>
            <a:custGeom>
              <a:avLst/>
              <a:gdLst/>
              <a:ahLst/>
              <a:cxnLst/>
              <a:rect l="l" t="t" r="r" b="b"/>
              <a:pathLst>
                <a:path w="1168" h="1934" extrusionOk="0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96"/>
            <p:cNvSpPr/>
            <p:nvPr/>
          </p:nvSpPr>
          <p:spPr>
            <a:xfrm>
              <a:off x="7234096" y="3958552"/>
              <a:ext cx="194560" cy="195558"/>
            </a:xfrm>
            <a:custGeom>
              <a:avLst/>
              <a:gdLst/>
              <a:ahLst/>
              <a:cxnLst/>
              <a:rect l="l" t="t" r="r" b="b"/>
              <a:pathLst>
                <a:path w="7409" h="7447" extrusionOk="0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96"/>
            <p:cNvSpPr/>
            <p:nvPr/>
          </p:nvSpPr>
          <p:spPr>
            <a:xfrm>
              <a:off x="7234621" y="3994738"/>
              <a:ext cx="33193" cy="58087"/>
            </a:xfrm>
            <a:custGeom>
              <a:avLst/>
              <a:gdLst/>
              <a:ahLst/>
              <a:cxnLst/>
              <a:rect l="l" t="t" r="r" b="b"/>
              <a:pathLst>
                <a:path w="1264" h="2212" extrusionOk="0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96"/>
            <p:cNvSpPr/>
            <p:nvPr/>
          </p:nvSpPr>
          <p:spPr>
            <a:xfrm>
              <a:off x="7297934" y="3958552"/>
              <a:ext cx="8823" cy="49789"/>
            </a:xfrm>
            <a:custGeom>
              <a:avLst/>
              <a:gdLst/>
              <a:ahLst/>
              <a:cxnLst/>
              <a:rect l="l" t="t" r="r" b="b"/>
              <a:pathLst>
                <a:path w="336" h="1896" extrusionOk="0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96"/>
            <p:cNvSpPr/>
            <p:nvPr/>
          </p:nvSpPr>
          <p:spPr>
            <a:xfrm>
              <a:off x="7297934" y="4039721"/>
              <a:ext cx="8823" cy="49290"/>
            </a:xfrm>
            <a:custGeom>
              <a:avLst/>
              <a:gdLst/>
              <a:ahLst/>
              <a:cxnLst/>
              <a:rect l="l" t="t" r="r" b="b"/>
              <a:pathLst>
                <a:path w="336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96"/>
            <p:cNvSpPr/>
            <p:nvPr/>
          </p:nvSpPr>
          <p:spPr>
            <a:xfrm>
              <a:off x="7323459" y="4088985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96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96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96"/>
            <p:cNvSpPr/>
            <p:nvPr/>
          </p:nvSpPr>
          <p:spPr>
            <a:xfrm>
              <a:off x="7191528" y="3762022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96"/>
            <p:cNvSpPr/>
            <p:nvPr/>
          </p:nvSpPr>
          <p:spPr>
            <a:xfrm>
              <a:off x="7166503" y="3827882"/>
              <a:ext cx="10084" cy="130696"/>
            </a:xfrm>
            <a:custGeom>
              <a:avLst/>
              <a:gdLst/>
              <a:ahLst/>
              <a:cxnLst/>
              <a:rect l="l" t="t" r="r" b="b"/>
              <a:pathLst>
                <a:path w="384" h="4977" extrusionOk="0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96"/>
            <p:cNvSpPr/>
            <p:nvPr/>
          </p:nvSpPr>
          <p:spPr>
            <a:xfrm>
              <a:off x="7297698" y="3826621"/>
              <a:ext cx="9060" cy="50288"/>
            </a:xfrm>
            <a:custGeom>
              <a:avLst/>
              <a:gdLst/>
              <a:ahLst/>
              <a:cxnLst/>
              <a:rect l="l" t="t" r="r" b="b"/>
              <a:pathLst>
                <a:path w="345" h="1915" extrusionOk="0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96"/>
            <p:cNvSpPr/>
            <p:nvPr/>
          </p:nvSpPr>
          <p:spPr>
            <a:xfrm>
              <a:off x="7297698" y="3908553"/>
              <a:ext cx="9060" cy="50025"/>
            </a:xfrm>
            <a:custGeom>
              <a:avLst/>
              <a:gdLst/>
              <a:ahLst/>
              <a:cxnLst/>
              <a:rect l="l" t="t" r="r" b="b"/>
              <a:pathLst>
                <a:path w="345" h="1905" extrusionOk="0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4" name="Google Shape;12954;p96"/>
          <p:cNvGrpSpPr/>
          <p:nvPr/>
        </p:nvGrpSpPr>
        <p:grpSpPr>
          <a:xfrm>
            <a:off x="7536857" y="3641055"/>
            <a:ext cx="407897" cy="328985"/>
            <a:chOff x="7541469" y="3793455"/>
            <a:chExt cx="407897" cy="328985"/>
          </a:xfrm>
        </p:grpSpPr>
        <p:sp>
          <p:nvSpPr>
            <p:cNvPr id="12955" name="Google Shape;12955;p96"/>
            <p:cNvSpPr/>
            <p:nvPr/>
          </p:nvSpPr>
          <p:spPr>
            <a:xfrm>
              <a:off x="7541469" y="3819820"/>
              <a:ext cx="407897" cy="302620"/>
            </a:xfrm>
            <a:custGeom>
              <a:avLst/>
              <a:gdLst/>
              <a:ahLst/>
              <a:cxnLst/>
              <a:rect l="l" t="t" r="r" b="b"/>
              <a:pathLst>
                <a:path w="15533" h="1152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96"/>
            <p:cNvSpPr/>
            <p:nvPr/>
          </p:nvSpPr>
          <p:spPr>
            <a:xfrm>
              <a:off x="7541469" y="3819820"/>
              <a:ext cx="407897" cy="39495"/>
            </a:xfrm>
            <a:custGeom>
              <a:avLst/>
              <a:gdLst/>
              <a:ahLst/>
              <a:cxnLst/>
              <a:rect l="l" t="t" r="r" b="b"/>
              <a:pathLst>
                <a:path w="15533" h="150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96"/>
            <p:cNvSpPr/>
            <p:nvPr/>
          </p:nvSpPr>
          <p:spPr>
            <a:xfrm>
              <a:off x="7567860" y="3819846"/>
              <a:ext cx="52546" cy="26155"/>
            </a:xfrm>
            <a:custGeom>
              <a:avLst/>
              <a:gdLst/>
              <a:ahLst/>
              <a:cxnLst/>
              <a:rect l="l" t="t" r="r" b="b"/>
              <a:pathLst>
                <a:path w="2001" h="996" extrusionOk="0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96"/>
            <p:cNvSpPr/>
            <p:nvPr/>
          </p:nvSpPr>
          <p:spPr>
            <a:xfrm>
              <a:off x="7870428" y="3819846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96"/>
            <p:cNvSpPr/>
            <p:nvPr/>
          </p:nvSpPr>
          <p:spPr>
            <a:xfrm>
              <a:off x="7580912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96"/>
            <p:cNvSpPr/>
            <p:nvPr/>
          </p:nvSpPr>
          <p:spPr>
            <a:xfrm>
              <a:off x="7580912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96"/>
            <p:cNvSpPr/>
            <p:nvPr/>
          </p:nvSpPr>
          <p:spPr>
            <a:xfrm>
              <a:off x="7883506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96"/>
            <p:cNvSpPr/>
            <p:nvPr/>
          </p:nvSpPr>
          <p:spPr>
            <a:xfrm>
              <a:off x="7883506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96"/>
            <p:cNvSpPr/>
            <p:nvPr/>
          </p:nvSpPr>
          <p:spPr>
            <a:xfrm>
              <a:off x="7541469" y="3859289"/>
              <a:ext cx="407897" cy="13104"/>
            </a:xfrm>
            <a:custGeom>
              <a:avLst/>
              <a:gdLst/>
              <a:ahLst/>
              <a:cxnLst/>
              <a:rect l="l" t="t" r="r" b="b"/>
              <a:pathLst>
                <a:path w="15533" h="499" extrusionOk="0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96"/>
            <p:cNvSpPr/>
            <p:nvPr/>
          </p:nvSpPr>
          <p:spPr>
            <a:xfrm>
              <a:off x="7580912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96"/>
            <p:cNvSpPr/>
            <p:nvPr/>
          </p:nvSpPr>
          <p:spPr>
            <a:xfrm>
              <a:off x="7580912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96"/>
            <p:cNvSpPr/>
            <p:nvPr/>
          </p:nvSpPr>
          <p:spPr>
            <a:xfrm>
              <a:off x="7580912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96"/>
            <p:cNvSpPr/>
            <p:nvPr/>
          </p:nvSpPr>
          <p:spPr>
            <a:xfrm>
              <a:off x="7672900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96"/>
            <p:cNvSpPr/>
            <p:nvPr/>
          </p:nvSpPr>
          <p:spPr>
            <a:xfrm>
              <a:off x="7765126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96"/>
            <p:cNvSpPr/>
            <p:nvPr/>
          </p:nvSpPr>
          <p:spPr>
            <a:xfrm>
              <a:off x="7672900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96"/>
            <p:cNvSpPr/>
            <p:nvPr/>
          </p:nvSpPr>
          <p:spPr>
            <a:xfrm>
              <a:off x="7580912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96"/>
            <p:cNvSpPr/>
            <p:nvPr/>
          </p:nvSpPr>
          <p:spPr>
            <a:xfrm>
              <a:off x="7672900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96"/>
            <p:cNvSpPr/>
            <p:nvPr/>
          </p:nvSpPr>
          <p:spPr>
            <a:xfrm>
              <a:off x="7672900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96"/>
            <p:cNvSpPr/>
            <p:nvPr/>
          </p:nvSpPr>
          <p:spPr>
            <a:xfrm>
              <a:off x="7857114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96"/>
            <p:cNvSpPr/>
            <p:nvPr/>
          </p:nvSpPr>
          <p:spPr>
            <a:xfrm>
              <a:off x="7857114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96"/>
            <p:cNvSpPr/>
            <p:nvPr/>
          </p:nvSpPr>
          <p:spPr>
            <a:xfrm>
              <a:off x="7857114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96"/>
            <p:cNvSpPr/>
            <p:nvPr/>
          </p:nvSpPr>
          <p:spPr>
            <a:xfrm>
              <a:off x="7765126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96"/>
            <p:cNvSpPr/>
            <p:nvPr/>
          </p:nvSpPr>
          <p:spPr>
            <a:xfrm>
              <a:off x="7765126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96"/>
            <p:cNvSpPr/>
            <p:nvPr/>
          </p:nvSpPr>
          <p:spPr>
            <a:xfrm>
              <a:off x="7857114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96"/>
            <p:cNvSpPr/>
            <p:nvPr/>
          </p:nvSpPr>
          <p:spPr>
            <a:xfrm>
              <a:off x="7765126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96"/>
            <p:cNvSpPr/>
            <p:nvPr/>
          </p:nvSpPr>
          <p:spPr>
            <a:xfrm>
              <a:off x="7854305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96"/>
            <p:cNvSpPr/>
            <p:nvPr/>
          </p:nvSpPr>
          <p:spPr>
            <a:xfrm>
              <a:off x="7670091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96"/>
            <p:cNvSpPr/>
            <p:nvPr/>
          </p:nvSpPr>
          <p:spPr>
            <a:xfrm>
              <a:off x="7762342" y="399697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96"/>
            <p:cNvSpPr/>
            <p:nvPr/>
          </p:nvSpPr>
          <p:spPr>
            <a:xfrm>
              <a:off x="7578102" y="404970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96"/>
            <p:cNvSpPr/>
            <p:nvPr/>
          </p:nvSpPr>
          <p:spPr>
            <a:xfrm>
              <a:off x="7762342" y="3891667"/>
              <a:ext cx="58665" cy="39784"/>
            </a:xfrm>
            <a:custGeom>
              <a:avLst/>
              <a:gdLst/>
              <a:ahLst/>
              <a:cxnLst/>
              <a:rect l="l" t="t" r="r" b="b"/>
              <a:pathLst>
                <a:path w="2234" h="1515" extrusionOk="0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5" name="Google Shape;12985;p96"/>
          <p:cNvGrpSpPr/>
          <p:nvPr/>
        </p:nvGrpSpPr>
        <p:grpSpPr>
          <a:xfrm>
            <a:off x="5305676" y="2803912"/>
            <a:ext cx="432292" cy="264412"/>
            <a:chOff x="5310288" y="2956312"/>
            <a:chExt cx="432292" cy="264412"/>
          </a:xfrm>
        </p:grpSpPr>
        <p:sp>
          <p:nvSpPr>
            <p:cNvPr id="12986" name="Google Shape;12986;p96"/>
            <p:cNvSpPr/>
            <p:nvPr/>
          </p:nvSpPr>
          <p:spPr>
            <a:xfrm>
              <a:off x="5491220" y="3151083"/>
              <a:ext cx="69642" cy="69642"/>
            </a:xfrm>
            <a:custGeom>
              <a:avLst/>
              <a:gdLst/>
              <a:ahLst/>
              <a:cxnLst/>
              <a:rect l="l" t="t" r="r" b="b"/>
              <a:pathLst>
                <a:path w="2652" h="2652" extrusionOk="0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96"/>
            <p:cNvSpPr/>
            <p:nvPr/>
          </p:nvSpPr>
          <p:spPr>
            <a:xfrm>
              <a:off x="5505059" y="3164896"/>
              <a:ext cx="41727" cy="41753"/>
            </a:xfrm>
            <a:custGeom>
              <a:avLst/>
              <a:gdLst/>
              <a:ahLst/>
              <a:cxnLst/>
              <a:rect l="l" t="t" r="r" b="b"/>
              <a:pathLst>
                <a:path w="1589" h="1590" extrusionOk="0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96"/>
            <p:cNvSpPr/>
            <p:nvPr/>
          </p:nvSpPr>
          <p:spPr>
            <a:xfrm>
              <a:off x="5589747" y="2956312"/>
              <a:ext cx="152833" cy="153070"/>
            </a:xfrm>
            <a:custGeom>
              <a:avLst/>
              <a:gdLst/>
              <a:ahLst/>
              <a:cxnLst/>
              <a:rect l="l" t="t" r="r" b="b"/>
              <a:pathLst>
                <a:path w="5820" h="5829" extrusionOk="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96"/>
            <p:cNvSpPr/>
            <p:nvPr/>
          </p:nvSpPr>
          <p:spPr>
            <a:xfrm>
              <a:off x="5631212" y="2956312"/>
              <a:ext cx="111369" cy="152833"/>
            </a:xfrm>
            <a:custGeom>
              <a:avLst/>
              <a:gdLst/>
              <a:ahLst/>
              <a:cxnLst/>
              <a:rect l="l" t="t" r="r" b="b"/>
              <a:pathLst>
                <a:path w="4241" h="5820" extrusionOk="0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96"/>
            <p:cNvSpPr/>
            <p:nvPr/>
          </p:nvSpPr>
          <p:spPr>
            <a:xfrm>
              <a:off x="5588487" y="3071909"/>
              <a:ext cx="153332" cy="120927"/>
            </a:xfrm>
            <a:custGeom>
              <a:avLst/>
              <a:gdLst/>
              <a:ahLst/>
              <a:cxnLst/>
              <a:rect l="l" t="t" r="r" b="b"/>
              <a:pathLst>
                <a:path w="5839" h="4605" extrusionOk="0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96"/>
            <p:cNvSpPr/>
            <p:nvPr/>
          </p:nvSpPr>
          <p:spPr>
            <a:xfrm>
              <a:off x="5639247" y="3071909"/>
              <a:ext cx="52047" cy="33954"/>
            </a:xfrm>
            <a:custGeom>
              <a:avLst/>
              <a:gdLst/>
              <a:ahLst/>
              <a:cxnLst/>
              <a:rect l="l" t="t" r="r" b="b"/>
              <a:pathLst>
                <a:path w="1982" h="1293" extrusionOk="0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96"/>
            <p:cNvSpPr/>
            <p:nvPr/>
          </p:nvSpPr>
          <p:spPr>
            <a:xfrm>
              <a:off x="5588749" y="3116656"/>
              <a:ext cx="153070" cy="76180"/>
            </a:xfrm>
            <a:custGeom>
              <a:avLst/>
              <a:gdLst/>
              <a:ahLst/>
              <a:cxnLst/>
              <a:rect l="l" t="t" r="r" b="b"/>
              <a:pathLst>
                <a:path w="5829" h="2901" extrusionOk="0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96"/>
            <p:cNvSpPr/>
            <p:nvPr/>
          </p:nvSpPr>
          <p:spPr>
            <a:xfrm>
              <a:off x="5614116" y="3005314"/>
              <a:ext cx="102073" cy="83717"/>
            </a:xfrm>
            <a:custGeom>
              <a:avLst/>
              <a:gdLst/>
              <a:ahLst/>
              <a:cxnLst/>
              <a:rect l="l" t="t" r="r" b="b"/>
              <a:pathLst>
                <a:path w="3887" h="3188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96"/>
            <p:cNvSpPr/>
            <p:nvPr/>
          </p:nvSpPr>
          <p:spPr>
            <a:xfrm>
              <a:off x="5614116" y="3005314"/>
              <a:ext cx="102073" cy="82955"/>
            </a:xfrm>
            <a:custGeom>
              <a:avLst/>
              <a:gdLst/>
              <a:ahLst/>
              <a:cxnLst/>
              <a:rect l="l" t="t" r="r" b="b"/>
              <a:pathLst>
                <a:path w="3887" h="3159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96"/>
            <p:cNvSpPr/>
            <p:nvPr/>
          </p:nvSpPr>
          <p:spPr>
            <a:xfrm>
              <a:off x="5588749" y="3133751"/>
              <a:ext cx="33954" cy="59085"/>
            </a:xfrm>
            <a:custGeom>
              <a:avLst/>
              <a:gdLst/>
              <a:ahLst/>
              <a:cxnLst/>
              <a:rect l="l" t="t" r="r" b="b"/>
              <a:pathLst>
                <a:path w="1293" h="2250" extrusionOk="0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96"/>
            <p:cNvSpPr/>
            <p:nvPr/>
          </p:nvSpPr>
          <p:spPr>
            <a:xfrm>
              <a:off x="5707602" y="3133751"/>
              <a:ext cx="34217" cy="59085"/>
            </a:xfrm>
            <a:custGeom>
              <a:avLst/>
              <a:gdLst/>
              <a:ahLst/>
              <a:cxnLst/>
              <a:rect l="l" t="t" r="r" b="b"/>
              <a:pathLst>
                <a:path w="1303" h="2250" extrusionOk="0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96"/>
            <p:cNvSpPr/>
            <p:nvPr/>
          </p:nvSpPr>
          <p:spPr>
            <a:xfrm>
              <a:off x="5335419" y="2971648"/>
              <a:ext cx="41727" cy="91752"/>
            </a:xfrm>
            <a:custGeom>
              <a:avLst/>
              <a:gdLst/>
              <a:ahLst/>
              <a:cxnLst/>
              <a:rect l="l" t="t" r="r" b="b"/>
              <a:pathLst>
                <a:path w="1589" h="3494" extrusionOk="0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96"/>
            <p:cNvSpPr/>
            <p:nvPr/>
          </p:nvSpPr>
          <p:spPr>
            <a:xfrm>
              <a:off x="5351989" y="2963114"/>
              <a:ext cx="100313" cy="100287"/>
            </a:xfrm>
            <a:custGeom>
              <a:avLst/>
              <a:gdLst/>
              <a:ahLst/>
              <a:cxnLst/>
              <a:rect l="l" t="t" r="r" b="b"/>
              <a:pathLst>
                <a:path w="3820" h="3819" extrusionOk="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96"/>
            <p:cNvSpPr/>
            <p:nvPr/>
          </p:nvSpPr>
          <p:spPr>
            <a:xfrm>
              <a:off x="5368848" y="3088505"/>
              <a:ext cx="50025" cy="36974"/>
            </a:xfrm>
            <a:custGeom>
              <a:avLst/>
              <a:gdLst/>
              <a:ahLst/>
              <a:cxnLst/>
              <a:rect l="l" t="t" r="r" b="b"/>
              <a:pathLst>
                <a:path w="1905" h="1408" extrusionOk="0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96"/>
            <p:cNvSpPr/>
            <p:nvPr/>
          </p:nvSpPr>
          <p:spPr>
            <a:xfrm>
              <a:off x="5368848" y="3088505"/>
              <a:ext cx="50025" cy="20246"/>
            </a:xfrm>
            <a:custGeom>
              <a:avLst/>
              <a:gdLst/>
              <a:ahLst/>
              <a:cxnLst/>
              <a:rect l="l" t="t" r="r" b="b"/>
              <a:pathLst>
                <a:path w="1905" h="771" extrusionOk="0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96"/>
            <p:cNvSpPr/>
            <p:nvPr/>
          </p:nvSpPr>
          <p:spPr>
            <a:xfrm>
              <a:off x="5310288" y="3108620"/>
              <a:ext cx="166882" cy="84216"/>
            </a:xfrm>
            <a:custGeom>
              <a:avLst/>
              <a:gdLst/>
              <a:ahLst/>
              <a:cxnLst/>
              <a:rect l="l" t="t" r="r" b="b"/>
              <a:pathLst>
                <a:path w="6355" h="3207" extrusionOk="0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96"/>
            <p:cNvSpPr/>
            <p:nvPr/>
          </p:nvSpPr>
          <p:spPr>
            <a:xfrm>
              <a:off x="5385418" y="3125453"/>
              <a:ext cx="16859" cy="67383"/>
            </a:xfrm>
            <a:custGeom>
              <a:avLst/>
              <a:gdLst/>
              <a:ahLst/>
              <a:cxnLst/>
              <a:rect l="l" t="t" r="r" b="b"/>
              <a:pathLst>
                <a:path w="642" h="2566" extrusionOk="0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96"/>
            <p:cNvSpPr/>
            <p:nvPr/>
          </p:nvSpPr>
          <p:spPr>
            <a:xfrm>
              <a:off x="5343717" y="3005051"/>
              <a:ext cx="100287" cy="91779"/>
            </a:xfrm>
            <a:custGeom>
              <a:avLst/>
              <a:gdLst/>
              <a:ahLst/>
              <a:cxnLst/>
              <a:rect l="l" t="t" r="r" b="b"/>
              <a:pathLst>
                <a:path w="3819" h="3495" extrusionOk="0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96"/>
            <p:cNvSpPr/>
            <p:nvPr/>
          </p:nvSpPr>
          <p:spPr>
            <a:xfrm>
              <a:off x="5343717" y="3005051"/>
              <a:ext cx="100051" cy="89757"/>
            </a:xfrm>
            <a:custGeom>
              <a:avLst/>
              <a:gdLst/>
              <a:ahLst/>
              <a:cxnLst/>
              <a:rect l="l" t="t" r="r" b="b"/>
              <a:pathLst>
                <a:path w="3810" h="3418" extrusionOk="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96"/>
            <p:cNvSpPr/>
            <p:nvPr/>
          </p:nvSpPr>
          <p:spPr>
            <a:xfrm>
              <a:off x="5310288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96"/>
            <p:cNvSpPr/>
            <p:nvPr/>
          </p:nvSpPr>
          <p:spPr>
            <a:xfrm>
              <a:off x="5443742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96"/>
            <p:cNvSpPr/>
            <p:nvPr/>
          </p:nvSpPr>
          <p:spPr>
            <a:xfrm>
              <a:off x="5385681" y="3125453"/>
              <a:ext cx="16596" cy="16623"/>
            </a:xfrm>
            <a:custGeom>
              <a:avLst/>
              <a:gdLst/>
              <a:ahLst/>
              <a:cxnLst/>
              <a:rect l="l" t="t" r="r" b="b"/>
              <a:pathLst>
                <a:path w="632" h="633" extrusionOk="0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96"/>
            <p:cNvSpPr/>
            <p:nvPr/>
          </p:nvSpPr>
          <p:spPr>
            <a:xfrm>
              <a:off x="5359788" y="3102055"/>
              <a:ext cx="33954" cy="35110"/>
            </a:xfrm>
            <a:custGeom>
              <a:avLst/>
              <a:gdLst/>
              <a:ahLst/>
              <a:cxnLst/>
              <a:rect l="l" t="t" r="r" b="b"/>
              <a:pathLst>
                <a:path w="1293" h="1337" extrusionOk="0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96"/>
            <p:cNvSpPr/>
            <p:nvPr/>
          </p:nvSpPr>
          <p:spPr>
            <a:xfrm>
              <a:off x="5393716" y="3102055"/>
              <a:ext cx="34217" cy="35110"/>
            </a:xfrm>
            <a:custGeom>
              <a:avLst/>
              <a:gdLst/>
              <a:ahLst/>
              <a:cxnLst/>
              <a:rect l="l" t="t" r="r" b="b"/>
              <a:pathLst>
                <a:path w="1303" h="1337" extrusionOk="0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96"/>
            <p:cNvSpPr/>
            <p:nvPr/>
          </p:nvSpPr>
          <p:spPr>
            <a:xfrm>
              <a:off x="5413569" y="3157884"/>
              <a:ext cx="93774" cy="55803"/>
            </a:xfrm>
            <a:custGeom>
              <a:avLst/>
              <a:gdLst/>
              <a:ahLst/>
              <a:cxnLst/>
              <a:rect l="l" t="t" r="r" b="b"/>
              <a:pathLst>
                <a:path w="3571" h="2125" extrusionOk="0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96"/>
            <p:cNvSpPr/>
            <p:nvPr/>
          </p:nvSpPr>
          <p:spPr>
            <a:xfrm>
              <a:off x="5544501" y="3157884"/>
              <a:ext cx="93774" cy="55908"/>
            </a:xfrm>
            <a:custGeom>
              <a:avLst/>
              <a:gdLst/>
              <a:ahLst/>
              <a:cxnLst/>
              <a:rect l="l" t="t" r="r" b="b"/>
              <a:pathLst>
                <a:path w="3571" h="2129" extrusionOk="0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96"/>
            <p:cNvSpPr/>
            <p:nvPr/>
          </p:nvSpPr>
          <p:spPr>
            <a:xfrm>
              <a:off x="5519134" y="3178971"/>
              <a:ext cx="13839" cy="13865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96"/>
          <p:cNvGrpSpPr/>
          <p:nvPr/>
        </p:nvGrpSpPr>
        <p:grpSpPr>
          <a:xfrm>
            <a:off x="4874434" y="2279920"/>
            <a:ext cx="398075" cy="340303"/>
            <a:chOff x="4879047" y="2432320"/>
            <a:chExt cx="398075" cy="340303"/>
          </a:xfrm>
        </p:grpSpPr>
        <p:sp>
          <p:nvSpPr>
            <p:cNvPr id="13014" name="Google Shape;13014;p96"/>
            <p:cNvSpPr/>
            <p:nvPr/>
          </p:nvSpPr>
          <p:spPr>
            <a:xfrm>
              <a:off x="5071795" y="2432320"/>
              <a:ext cx="186000" cy="181483"/>
            </a:xfrm>
            <a:custGeom>
              <a:avLst/>
              <a:gdLst/>
              <a:ahLst/>
              <a:cxnLst/>
              <a:rect l="l" t="t" r="r" b="b"/>
              <a:pathLst>
                <a:path w="7083" h="6911" extrusionOk="0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96"/>
            <p:cNvSpPr/>
            <p:nvPr/>
          </p:nvSpPr>
          <p:spPr>
            <a:xfrm>
              <a:off x="5102204" y="2463412"/>
              <a:ext cx="32405" cy="12500"/>
            </a:xfrm>
            <a:custGeom>
              <a:avLst/>
              <a:gdLst/>
              <a:ahLst/>
              <a:cxnLst/>
              <a:rect l="l" t="t" r="r" b="b"/>
              <a:pathLst>
                <a:path w="1234" h="476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96"/>
            <p:cNvSpPr/>
            <p:nvPr/>
          </p:nvSpPr>
          <p:spPr>
            <a:xfrm>
              <a:off x="5145454" y="2463412"/>
              <a:ext cx="82141" cy="12500"/>
            </a:xfrm>
            <a:custGeom>
              <a:avLst/>
              <a:gdLst/>
              <a:ahLst/>
              <a:cxnLst/>
              <a:rect l="l" t="t" r="r" b="b"/>
              <a:pathLst>
                <a:path w="3128" h="476" extrusionOk="0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96"/>
            <p:cNvSpPr/>
            <p:nvPr/>
          </p:nvSpPr>
          <p:spPr>
            <a:xfrm>
              <a:off x="5102204" y="2494320"/>
              <a:ext cx="125392" cy="12500"/>
            </a:xfrm>
            <a:custGeom>
              <a:avLst/>
              <a:gdLst/>
              <a:ahLst/>
              <a:cxnLst/>
              <a:rect l="l" t="t" r="r" b="b"/>
              <a:pathLst>
                <a:path w="4775" h="476" extrusionOk="0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96"/>
            <p:cNvSpPr/>
            <p:nvPr/>
          </p:nvSpPr>
          <p:spPr>
            <a:xfrm>
              <a:off x="5102178" y="2525255"/>
              <a:ext cx="81984" cy="12710"/>
            </a:xfrm>
            <a:custGeom>
              <a:avLst/>
              <a:gdLst/>
              <a:ahLst/>
              <a:cxnLst/>
              <a:rect l="l" t="t" r="r" b="b"/>
              <a:pathLst>
                <a:path w="3122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96"/>
            <p:cNvSpPr/>
            <p:nvPr/>
          </p:nvSpPr>
          <p:spPr>
            <a:xfrm>
              <a:off x="5195164" y="2525255"/>
              <a:ext cx="32484" cy="12710"/>
            </a:xfrm>
            <a:custGeom>
              <a:avLst/>
              <a:gdLst/>
              <a:ahLst/>
              <a:cxnLst/>
              <a:rect l="l" t="t" r="r" b="b"/>
              <a:pathLst>
                <a:path w="1237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96"/>
            <p:cNvSpPr/>
            <p:nvPr/>
          </p:nvSpPr>
          <p:spPr>
            <a:xfrm>
              <a:off x="4898374" y="2711543"/>
              <a:ext cx="359421" cy="18618"/>
            </a:xfrm>
            <a:custGeom>
              <a:avLst/>
              <a:gdLst/>
              <a:ahLst/>
              <a:cxnLst/>
              <a:rect l="l" t="t" r="r" b="b"/>
              <a:pathLst>
                <a:path w="13687" h="709" extrusionOk="0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96"/>
            <p:cNvSpPr/>
            <p:nvPr/>
          </p:nvSpPr>
          <p:spPr>
            <a:xfrm>
              <a:off x="4891468" y="2711543"/>
              <a:ext cx="13603" cy="61081"/>
            </a:xfrm>
            <a:custGeom>
              <a:avLst/>
              <a:gdLst/>
              <a:ahLst/>
              <a:cxnLst/>
              <a:rect l="l" t="t" r="r" b="b"/>
              <a:pathLst>
                <a:path w="518" h="2326" extrusionOk="0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96"/>
            <p:cNvSpPr/>
            <p:nvPr/>
          </p:nvSpPr>
          <p:spPr>
            <a:xfrm>
              <a:off x="5251728" y="2711543"/>
              <a:ext cx="12342" cy="61081"/>
            </a:xfrm>
            <a:custGeom>
              <a:avLst/>
              <a:gdLst/>
              <a:ahLst/>
              <a:cxnLst/>
              <a:rect l="l" t="t" r="r" b="b"/>
              <a:pathLst>
                <a:path w="470" h="2326" extrusionOk="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96"/>
            <p:cNvSpPr/>
            <p:nvPr/>
          </p:nvSpPr>
          <p:spPr>
            <a:xfrm>
              <a:off x="4935322" y="2578851"/>
              <a:ext cx="111868" cy="126416"/>
            </a:xfrm>
            <a:custGeom>
              <a:avLst/>
              <a:gdLst/>
              <a:ahLst/>
              <a:cxnLst/>
              <a:rect l="l" t="t" r="r" b="b"/>
              <a:pathLst>
                <a:path w="4260" h="4814" extrusionOk="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96"/>
            <p:cNvSpPr/>
            <p:nvPr/>
          </p:nvSpPr>
          <p:spPr>
            <a:xfrm>
              <a:off x="4972270" y="2578851"/>
              <a:ext cx="37972" cy="24632"/>
            </a:xfrm>
            <a:custGeom>
              <a:avLst/>
              <a:gdLst/>
              <a:ahLst/>
              <a:cxnLst/>
              <a:rect l="l" t="t" r="r" b="b"/>
              <a:pathLst>
                <a:path w="1446" h="938" extrusionOk="0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96"/>
            <p:cNvSpPr/>
            <p:nvPr/>
          </p:nvSpPr>
          <p:spPr>
            <a:xfrm>
              <a:off x="4935322" y="2611256"/>
              <a:ext cx="111868" cy="94011"/>
            </a:xfrm>
            <a:custGeom>
              <a:avLst/>
              <a:gdLst/>
              <a:ahLst/>
              <a:cxnLst/>
              <a:rect l="l" t="t" r="r" b="b"/>
              <a:pathLst>
                <a:path w="4260" h="3580" extrusionOk="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96"/>
            <p:cNvSpPr/>
            <p:nvPr/>
          </p:nvSpPr>
          <p:spPr>
            <a:xfrm>
              <a:off x="5022269" y="2623835"/>
              <a:ext cx="24921" cy="81432"/>
            </a:xfrm>
            <a:custGeom>
              <a:avLst/>
              <a:gdLst/>
              <a:ahLst/>
              <a:cxnLst/>
              <a:rect l="l" t="t" r="r" b="b"/>
              <a:pathLst>
                <a:path w="949" h="3101" extrusionOk="0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96"/>
            <p:cNvSpPr/>
            <p:nvPr/>
          </p:nvSpPr>
          <p:spPr>
            <a:xfrm>
              <a:off x="4935322" y="2624071"/>
              <a:ext cx="55803" cy="81196"/>
            </a:xfrm>
            <a:custGeom>
              <a:avLst/>
              <a:gdLst/>
              <a:ahLst/>
              <a:cxnLst/>
              <a:rect l="l" t="t" r="r" b="b"/>
              <a:pathLst>
                <a:path w="2125" h="3092" extrusionOk="0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96"/>
            <p:cNvSpPr/>
            <p:nvPr/>
          </p:nvSpPr>
          <p:spPr>
            <a:xfrm>
              <a:off x="4966492" y="2475807"/>
              <a:ext cx="49526" cy="43487"/>
            </a:xfrm>
            <a:custGeom>
              <a:avLst/>
              <a:gdLst/>
              <a:ahLst/>
              <a:cxnLst/>
              <a:rect l="l" t="t" r="r" b="b"/>
              <a:pathLst>
                <a:path w="1886" h="1656" extrusionOk="0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96"/>
            <p:cNvSpPr/>
            <p:nvPr/>
          </p:nvSpPr>
          <p:spPr>
            <a:xfrm>
              <a:off x="4966230" y="2475807"/>
              <a:ext cx="34453" cy="43487"/>
            </a:xfrm>
            <a:custGeom>
              <a:avLst/>
              <a:gdLst/>
              <a:ahLst/>
              <a:cxnLst/>
              <a:rect l="l" t="t" r="r" b="b"/>
              <a:pathLst>
                <a:path w="1312" h="1656" extrusionOk="0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96"/>
            <p:cNvSpPr/>
            <p:nvPr/>
          </p:nvSpPr>
          <p:spPr>
            <a:xfrm>
              <a:off x="4947874" y="2494399"/>
              <a:ext cx="86737" cy="86737"/>
            </a:xfrm>
            <a:custGeom>
              <a:avLst/>
              <a:gdLst/>
              <a:ahLst/>
              <a:cxnLst/>
              <a:rect l="l" t="t" r="r" b="b"/>
              <a:pathLst>
                <a:path w="3303" h="3303" extrusionOk="0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96"/>
            <p:cNvSpPr/>
            <p:nvPr/>
          </p:nvSpPr>
          <p:spPr>
            <a:xfrm>
              <a:off x="4963472" y="2494399"/>
              <a:ext cx="72898" cy="78176"/>
            </a:xfrm>
            <a:custGeom>
              <a:avLst/>
              <a:gdLst/>
              <a:ahLst/>
              <a:cxnLst/>
              <a:rect l="l" t="t" r="r" b="b"/>
              <a:pathLst>
                <a:path w="2776" h="2977" extrusionOk="0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96"/>
            <p:cNvSpPr/>
            <p:nvPr/>
          </p:nvSpPr>
          <p:spPr>
            <a:xfrm>
              <a:off x="4953914" y="2532660"/>
              <a:ext cx="74421" cy="61028"/>
            </a:xfrm>
            <a:custGeom>
              <a:avLst/>
              <a:gdLst/>
              <a:ahLst/>
              <a:cxnLst/>
              <a:rect l="l" t="t" r="r" b="b"/>
              <a:pathLst>
                <a:path w="2834" h="2324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96"/>
            <p:cNvSpPr/>
            <p:nvPr/>
          </p:nvSpPr>
          <p:spPr>
            <a:xfrm>
              <a:off x="4953914" y="2532660"/>
              <a:ext cx="74657" cy="60529"/>
            </a:xfrm>
            <a:custGeom>
              <a:avLst/>
              <a:gdLst/>
              <a:ahLst/>
              <a:cxnLst/>
              <a:rect l="l" t="t" r="r" b="b"/>
              <a:pathLst>
                <a:path w="2843" h="2305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96"/>
            <p:cNvSpPr/>
            <p:nvPr/>
          </p:nvSpPr>
          <p:spPr>
            <a:xfrm>
              <a:off x="489209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96"/>
            <p:cNvSpPr/>
            <p:nvPr/>
          </p:nvSpPr>
          <p:spPr>
            <a:xfrm>
              <a:off x="525172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96"/>
            <p:cNvSpPr/>
            <p:nvPr/>
          </p:nvSpPr>
          <p:spPr>
            <a:xfrm>
              <a:off x="4879047" y="2705188"/>
              <a:ext cx="398075" cy="12474"/>
            </a:xfrm>
            <a:custGeom>
              <a:avLst/>
              <a:gdLst/>
              <a:ahLst/>
              <a:cxnLst/>
              <a:rect l="l" t="t" r="r" b="b"/>
              <a:pathLst>
                <a:path w="15159" h="475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96"/>
            <p:cNvSpPr/>
            <p:nvPr/>
          </p:nvSpPr>
          <p:spPr>
            <a:xfrm>
              <a:off x="4960190" y="2692688"/>
              <a:ext cx="37237" cy="12579"/>
            </a:xfrm>
            <a:custGeom>
              <a:avLst/>
              <a:gdLst/>
              <a:ahLst/>
              <a:cxnLst/>
              <a:rect l="l" t="t" r="r" b="b"/>
              <a:pathLst>
                <a:path w="1418" h="479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96"/>
            <p:cNvSpPr/>
            <p:nvPr/>
          </p:nvSpPr>
          <p:spPr>
            <a:xfrm>
              <a:off x="4984822" y="2643188"/>
              <a:ext cx="86999" cy="62341"/>
            </a:xfrm>
            <a:custGeom>
              <a:avLst/>
              <a:gdLst/>
              <a:ahLst/>
              <a:cxnLst/>
              <a:rect l="l" t="t" r="r" b="b"/>
              <a:pathLst>
                <a:path w="3313" h="2374" extrusionOk="0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96"/>
            <p:cNvSpPr/>
            <p:nvPr/>
          </p:nvSpPr>
          <p:spPr>
            <a:xfrm>
              <a:off x="5015257" y="2667978"/>
              <a:ext cx="26365" cy="12500"/>
            </a:xfrm>
            <a:custGeom>
              <a:avLst/>
              <a:gdLst/>
              <a:ahLst/>
              <a:cxnLst/>
              <a:rect l="l" t="t" r="r" b="b"/>
              <a:pathLst>
                <a:path w="1004" h="476" extrusionOk="0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0" name="Google Shape;13040;p96"/>
          <p:cNvGrpSpPr/>
          <p:nvPr/>
        </p:nvGrpSpPr>
        <p:grpSpPr>
          <a:xfrm>
            <a:off x="5384088" y="2241423"/>
            <a:ext cx="280982" cy="395896"/>
            <a:chOff x="5388701" y="2393823"/>
            <a:chExt cx="280982" cy="395896"/>
          </a:xfrm>
        </p:grpSpPr>
        <p:sp>
          <p:nvSpPr>
            <p:cNvPr id="13041" name="Google Shape;13041;p96"/>
            <p:cNvSpPr/>
            <p:nvPr/>
          </p:nvSpPr>
          <p:spPr>
            <a:xfrm>
              <a:off x="5388701" y="2419243"/>
              <a:ext cx="280982" cy="370476"/>
            </a:xfrm>
            <a:custGeom>
              <a:avLst/>
              <a:gdLst/>
              <a:ahLst/>
              <a:cxnLst/>
              <a:rect l="l" t="t" r="r" b="b"/>
              <a:pathLst>
                <a:path w="10700" h="14108" extrusionOk="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96"/>
            <p:cNvSpPr/>
            <p:nvPr/>
          </p:nvSpPr>
          <p:spPr>
            <a:xfrm>
              <a:off x="5401516" y="2419506"/>
              <a:ext cx="255352" cy="344584"/>
            </a:xfrm>
            <a:custGeom>
              <a:avLst/>
              <a:gdLst/>
              <a:ahLst/>
              <a:cxnLst/>
              <a:rect l="l" t="t" r="r" b="b"/>
              <a:pathLst>
                <a:path w="9724" h="13122" extrusionOk="0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96"/>
            <p:cNvSpPr/>
            <p:nvPr/>
          </p:nvSpPr>
          <p:spPr>
            <a:xfrm>
              <a:off x="5414330" y="2444899"/>
              <a:ext cx="229722" cy="306375"/>
            </a:xfrm>
            <a:custGeom>
              <a:avLst/>
              <a:gdLst/>
              <a:ahLst/>
              <a:cxnLst/>
              <a:rect l="l" t="t" r="r" b="b"/>
              <a:pathLst>
                <a:path w="8748" h="11667" extrusionOk="0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96"/>
            <p:cNvSpPr/>
            <p:nvPr/>
          </p:nvSpPr>
          <p:spPr>
            <a:xfrm>
              <a:off x="5471866" y="2393823"/>
              <a:ext cx="114625" cy="57378"/>
            </a:xfrm>
            <a:custGeom>
              <a:avLst/>
              <a:gdLst/>
              <a:ahLst/>
              <a:cxnLst/>
              <a:rect l="l" t="t" r="r" b="b"/>
              <a:pathLst>
                <a:path w="4365" h="2185" extrusionOk="0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96"/>
            <p:cNvSpPr/>
            <p:nvPr/>
          </p:nvSpPr>
          <p:spPr>
            <a:xfrm>
              <a:off x="5471866" y="2438597"/>
              <a:ext cx="114625" cy="12605"/>
            </a:xfrm>
            <a:custGeom>
              <a:avLst/>
              <a:gdLst/>
              <a:ahLst/>
              <a:cxnLst/>
              <a:rect l="l" t="t" r="r" b="b"/>
              <a:pathLst>
                <a:path w="436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96"/>
            <p:cNvSpPr/>
            <p:nvPr/>
          </p:nvSpPr>
          <p:spPr>
            <a:xfrm>
              <a:off x="5542007" y="2483344"/>
              <a:ext cx="76417" cy="25393"/>
            </a:xfrm>
            <a:custGeom>
              <a:avLst/>
              <a:gdLst/>
              <a:ahLst/>
              <a:cxnLst/>
              <a:rect l="l" t="t" r="r" b="b"/>
              <a:pathLst>
                <a:path w="2910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96"/>
            <p:cNvSpPr/>
            <p:nvPr/>
          </p:nvSpPr>
          <p:spPr>
            <a:xfrm>
              <a:off x="5539722" y="2527828"/>
              <a:ext cx="80960" cy="12841"/>
            </a:xfrm>
            <a:custGeom>
              <a:avLst/>
              <a:gdLst/>
              <a:ahLst/>
              <a:cxnLst/>
              <a:rect l="l" t="t" r="r" b="b"/>
              <a:pathLst>
                <a:path w="3083" h="489" extrusionOk="0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96"/>
            <p:cNvSpPr/>
            <p:nvPr/>
          </p:nvSpPr>
          <p:spPr>
            <a:xfrm>
              <a:off x="5539722" y="2553458"/>
              <a:ext cx="42751" cy="12841"/>
            </a:xfrm>
            <a:custGeom>
              <a:avLst/>
              <a:gdLst/>
              <a:ahLst/>
              <a:cxnLst/>
              <a:rect l="l" t="t" r="r" b="b"/>
              <a:pathLst>
                <a:path w="1628" h="489" extrusionOk="0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96"/>
            <p:cNvSpPr/>
            <p:nvPr/>
          </p:nvSpPr>
          <p:spPr>
            <a:xfrm>
              <a:off x="5437702" y="2604481"/>
              <a:ext cx="182980" cy="12841"/>
            </a:xfrm>
            <a:custGeom>
              <a:avLst/>
              <a:gdLst/>
              <a:ahLst/>
              <a:cxnLst/>
              <a:rect l="l" t="t" r="r" b="b"/>
              <a:pathLst>
                <a:path w="6968" h="489" extrusionOk="0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96"/>
            <p:cNvSpPr/>
            <p:nvPr/>
          </p:nvSpPr>
          <p:spPr>
            <a:xfrm>
              <a:off x="5437702" y="263011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96"/>
            <p:cNvSpPr/>
            <p:nvPr/>
          </p:nvSpPr>
          <p:spPr>
            <a:xfrm>
              <a:off x="5437702" y="2706764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96"/>
            <p:cNvSpPr/>
            <p:nvPr/>
          </p:nvSpPr>
          <p:spPr>
            <a:xfrm>
              <a:off x="5437702" y="268113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96"/>
            <p:cNvSpPr/>
            <p:nvPr/>
          </p:nvSpPr>
          <p:spPr>
            <a:xfrm>
              <a:off x="5437702" y="265550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96"/>
            <p:cNvSpPr/>
            <p:nvPr/>
          </p:nvSpPr>
          <p:spPr>
            <a:xfrm>
              <a:off x="5475910" y="2630111"/>
              <a:ext cx="55304" cy="12579"/>
            </a:xfrm>
            <a:custGeom>
              <a:avLst/>
              <a:gdLst/>
              <a:ahLst/>
              <a:cxnLst/>
              <a:rect l="l" t="t" r="r" b="b"/>
              <a:pathLst>
                <a:path w="2106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96"/>
            <p:cNvSpPr/>
            <p:nvPr/>
          </p:nvSpPr>
          <p:spPr>
            <a:xfrm>
              <a:off x="5475910" y="2706764"/>
              <a:ext cx="80933" cy="12579"/>
            </a:xfrm>
            <a:custGeom>
              <a:avLst/>
              <a:gdLst/>
              <a:ahLst/>
              <a:cxnLst/>
              <a:rect l="l" t="t" r="r" b="b"/>
              <a:pathLst>
                <a:path w="3082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96"/>
            <p:cNvSpPr/>
            <p:nvPr/>
          </p:nvSpPr>
          <p:spPr>
            <a:xfrm>
              <a:off x="5475910" y="2681134"/>
              <a:ext cx="55304" cy="12841"/>
            </a:xfrm>
            <a:custGeom>
              <a:avLst/>
              <a:gdLst/>
              <a:ahLst/>
              <a:cxnLst/>
              <a:rect l="l" t="t" r="r" b="b"/>
              <a:pathLst>
                <a:path w="2106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96"/>
            <p:cNvSpPr/>
            <p:nvPr/>
          </p:nvSpPr>
          <p:spPr>
            <a:xfrm>
              <a:off x="5475910" y="2655504"/>
              <a:ext cx="80933" cy="12841"/>
            </a:xfrm>
            <a:custGeom>
              <a:avLst/>
              <a:gdLst/>
              <a:ahLst/>
              <a:cxnLst/>
              <a:rect l="l" t="t" r="r" b="b"/>
              <a:pathLst>
                <a:path w="3082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96"/>
            <p:cNvSpPr/>
            <p:nvPr/>
          </p:nvSpPr>
          <p:spPr>
            <a:xfrm>
              <a:off x="5571654" y="265550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96"/>
            <p:cNvSpPr/>
            <p:nvPr/>
          </p:nvSpPr>
          <p:spPr>
            <a:xfrm>
              <a:off x="5571654" y="2630111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96"/>
            <p:cNvSpPr/>
            <p:nvPr/>
          </p:nvSpPr>
          <p:spPr>
            <a:xfrm>
              <a:off x="5571654" y="268113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96"/>
            <p:cNvSpPr/>
            <p:nvPr/>
          </p:nvSpPr>
          <p:spPr>
            <a:xfrm>
              <a:off x="5571654" y="2706764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96"/>
            <p:cNvSpPr/>
            <p:nvPr/>
          </p:nvSpPr>
          <p:spPr>
            <a:xfrm>
              <a:off x="5446236" y="2527828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96"/>
            <p:cNvSpPr/>
            <p:nvPr/>
          </p:nvSpPr>
          <p:spPr>
            <a:xfrm>
              <a:off x="5470369" y="2527828"/>
              <a:ext cx="28177" cy="19249"/>
            </a:xfrm>
            <a:custGeom>
              <a:avLst/>
              <a:gdLst/>
              <a:ahLst/>
              <a:cxnLst/>
              <a:rect l="l" t="t" r="r" b="b"/>
              <a:pathLst>
                <a:path w="1073" h="733" extrusionOk="0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96"/>
            <p:cNvSpPr/>
            <p:nvPr/>
          </p:nvSpPr>
          <p:spPr>
            <a:xfrm>
              <a:off x="5446236" y="2547917"/>
              <a:ext cx="76443" cy="37237"/>
            </a:xfrm>
            <a:custGeom>
              <a:avLst/>
              <a:gdLst/>
              <a:ahLst/>
              <a:cxnLst/>
              <a:rect l="l" t="t" r="r" b="b"/>
              <a:pathLst>
                <a:path w="2911" h="1418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96"/>
            <p:cNvSpPr/>
            <p:nvPr/>
          </p:nvSpPr>
          <p:spPr>
            <a:xfrm>
              <a:off x="5446000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96"/>
            <p:cNvSpPr/>
            <p:nvPr/>
          </p:nvSpPr>
          <p:spPr>
            <a:xfrm>
              <a:off x="5503536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96"/>
            <p:cNvSpPr/>
            <p:nvPr/>
          </p:nvSpPr>
          <p:spPr>
            <a:xfrm>
              <a:off x="5458815" y="2476569"/>
              <a:ext cx="51286" cy="57825"/>
            </a:xfrm>
            <a:custGeom>
              <a:avLst/>
              <a:gdLst/>
              <a:ahLst/>
              <a:cxnLst/>
              <a:rect l="l" t="t" r="r" b="b"/>
              <a:pathLst>
                <a:path w="1953" h="2202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96"/>
            <p:cNvSpPr/>
            <p:nvPr/>
          </p:nvSpPr>
          <p:spPr>
            <a:xfrm>
              <a:off x="5458867" y="2476569"/>
              <a:ext cx="35162" cy="57536"/>
            </a:xfrm>
            <a:custGeom>
              <a:avLst/>
              <a:gdLst/>
              <a:ahLst/>
              <a:cxnLst/>
              <a:rect l="l" t="t" r="r" b="b"/>
              <a:pathLst>
                <a:path w="1339" h="2191" extrusionOk="0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96"/>
            <p:cNvSpPr/>
            <p:nvPr/>
          </p:nvSpPr>
          <p:spPr>
            <a:xfrm>
              <a:off x="5458815" y="2476569"/>
              <a:ext cx="51286" cy="25656"/>
            </a:xfrm>
            <a:custGeom>
              <a:avLst/>
              <a:gdLst/>
              <a:ahLst/>
              <a:cxnLst/>
              <a:rect l="l" t="t" r="r" b="b"/>
              <a:pathLst>
                <a:path w="1953" h="977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96"/>
            <p:cNvSpPr/>
            <p:nvPr/>
          </p:nvSpPr>
          <p:spPr>
            <a:xfrm>
              <a:off x="5459051" y="2476569"/>
              <a:ext cx="34978" cy="23398"/>
            </a:xfrm>
            <a:custGeom>
              <a:avLst/>
              <a:gdLst/>
              <a:ahLst/>
              <a:cxnLst/>
              <a:rect l="l" t="t" r="r" b="b"/>
              <a:pathLst>
                <a:path w="1332" h="891" extrusionOk="0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96"/>
          <p:cNvGrpSpPr/>
          <p:nvPr/>
        </p:nvGrpSpPr>
        <p:grpSpPr>
          <a:xfrm>
            <a:off x="5738677" y="2286722"/>
            <a:ext cx="444871" cy="316407"/>
            <a:chOff x="5743289" y="2439122"/>
            <a:chExt cx="444871" cy="316407"/>
          </a:xfrm>
        </p:grpSpPr>
        <p:sp>
          <p:nvSpPr>
            <p:cNvPr id="13072" name="Google Shape;13072;p96"/>
            <p:cNvSpPr/>
            <p:nvPr/>
          </p:nvSpPr>
          <p:spPr>
            <a:xfrm>
              <a:off x="5999902" y="2549177"/>
              <a:ext cx="137497" cy="130722"/>
            </a:xfrm>
            <a:custGeom>
              <a:avLst/>
              <a:gdLst/>
              <a:ahLst/>
              <a:cxnLst/>
              <a:rect l="l" t="t" r="r" b="b"/>
              <a:pathLst>
                <a:path w="5236" h="4978" extrusionOk="0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96"/>
            <p:cNvSpPr/>
            <p:nvPr/>
          </p:nvSpPr>
          <p:spPr>
            <a:xfrm>
              <a:off x="6000138" y="2570054"/>
              <a:ext cx="137497" cy="110082"/>
            </a:xfrm>
            <a:custGeom>
              <a:avLst/>
              <a:gdLst/>
              <a:ahLst/>
              <a:cxnLst/>
              <a:rect l="l" t="t" r="r" b="b"/>
              <a:pathLst>
                <a:path w="5236" h="4192" extrusionOk="0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96"/>
            <p:cNvSpPr/>
            <p:nvPr/>
          </p:nvSpPr>
          <p:spPr>
            <a:xfrm>
              <a:off x="6046645" y="2549177"/>
              <a:ext cx="44511" cy="20640"/>
            </a:xfrm>
            <a:custGeom>
              <a:avLst/>
              <a:gdLst/>
              <a:ahLst/>
              <a:cxnLst/>
              <a:rect l="l" t="t" r="r" b="b"/>
              <a:pathLst>
                <a:path w="1695" h="786" extrusionOk="0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96"/>
            <p:cNvSpPr/>
            <p:nvPr/>
          </p:nvSpPr>
          <p:spPr>
            <a:xfrm>
              <a:off x="6020753" y="2452935"/>
              <a:ext cx="34453" cy="75681"/>
            </a:xfrm>
            <a:custGeom>
              <a:avLst/>
              <a:gdLst/>
              <a:ahLst/>
              <a:cxnLst/>
              <a:rect l="l" t="t" r="r" b="b"/>
              <a:pathLst>
                <a:path w="1312" h="2882" extrusionOk="0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96"/>
            <p:cNvSpPr/>
            <p:nvPr/>
          </p:nvSpPr>
          <p:spPr>
            <a:xfrm>
              <a:off x="6034565" y="2446159"/>
              <a:ext cx="82456" cy="82456"/>
            </a:xfrm>
            <a:custGeom>
              <a:avLst/>
              <a:gdLst/>
              <a:ahLst/>
              <a:cxnLst/>
              <a:rect l="l" t="t" r="r" b="b"/>
              <a:pathLst>
                <a:path w="3140" h="3140" extrusionOk="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96"/>
            <p:cNvSpPr/>
            <p:nvPr/>
          </p:nvSpPr>
          <p:spPr>
            <a:xfrm>
              <a:off x="6027528" y="2480324"/>
              <a:ext cx="82982" cy="75681"/>
            </a:xfrm>
            <a:custGeom>
              <a:avLst/>
              <a:gdLst/>
              <a:ahLst/>
              <a:cxnLst/>
              <a:rect l="l" t="t" r="r" b="b"/>
              <a:pathLst>
                <a:path w="3160" h="2882" extrusionOk="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96"/>
            <p:cNvSpPr/>
            <p:nvPr/>
          </p:nvSpPr>
          <p:spPr>
            <a:xfrm>
              <a:off x="6027528" y="2480586"/>
              <a:ext cx="82456" cy="74158"/>
            </a:xfrm>
            <a:custGeom>
              <a:avLst/>
              <a:gdLst/>
              <a:ahLst/>
              <a:cxnLst/>
              <a:rect l="l" t="t" r="r" b="b"/>
              <a:pathLst>
                <a:path w="3140" h="2824" extrusionOk="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96"/>
            <p:cNvSpPr/>
            <p:nvPr/>
          </p:nvSpPr>
          <p:spPr>
            <a:xfrm>
              <a:off x="6000138" y="2583368"/>
              <a:ext cx="27415" cy="96768"/>
            </a:xfrm>
            <a:custGeom>
              <a:avLst/>
              <a:gdLst/>
              <a:ahLst/>
              <a:cxnLst/>
              <a:rect l="l" t="t" r="r" b="b"/>
              <a:pathLst>
                <a:path w="1044" h="3685" extrusionOk="0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96"/>
            <p:cNvSpPr/>
            <p:nvPr/>
          </p:nvSpPr>
          <p:spPr>
            <a:xfrm>
              <a:off x="6075794" y="2583368"/>
              <a:ext cx="61842" cy="96532"/>
            </a:xfrm>
            <a:custGeom>
              <a:avLst/>
              <a:gdLst/>
              <a:ahLst/>
              <a:cxnLst/>
              <a:rect l="l" t="t" r="r" b="b"/>
              <a:pathLst>
                <a:path w="2355" h="3676" extrusionOk="0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96"/>
            <p:cNvSpPr/>
            <p:nvPr/>
          </p:nvSpPr>
          <p:spPr>
            <a:xfrm>
              <a:off x="5766424" y="2686649"/>
              <a:ext cx="398863" cy="20903"/>
            </a:xfrm>
            <a:custGeom>
              <a:avLst/>
              <a:gdLst/>
              <a:ahLst/>
              <a:cxnLst/>
              <a:rect l="l" t="t" r="r" b="b"/>
              <a:pathLst>
                <a:path w="15189" h="796" extrusionOk="0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96"/>
            <p:cNvSpPr/>
            <p:nvPr/>
          </p:nvSpPr>
          <p:spPr>
            <a:xfrm>
              <a:off x="5759387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96"/>
            <p:cNvSpPr/>
            <p:nvPr/>
          </p:nvSpPr>
          <p:spPr>
            <a:xfrm>
              <a:off x="6158224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96"/>
            <p:cNvSpPr/>
            <p:nvPr/>
          </p:nvSpPr>
          <p:spPr>
            <a:xfrm>
              <a:off x="5759387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96"/>
            <p:cNvSpPr/>
            <p:nvPr/>
          </p:nvSpPr>
          <p:spPr>
            <a:xfrm>
              <a:off x="6158224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96"/>
            <p:cNvSpPr/>
            <p:nvPr/>
          </p:nvSpPr>
          <p:spPr>
            <a:xfrm>
              <a:off x="5743289" y="2679873"/>
              <a:ext cx="444871" cy="13839"/>
            </a:xfrm>
            <a:custGeom>
              <a:avLst/>
              <a:gdLst/>
              <a:ahLst/>
              <a:cxnLst/>
              <a:rect l="l" t="t" r="r" b="b"/>
              <a:pathLst>
                <a:path w="16941" h="527" extrusionOk="0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96"/>
            <p:cNvSpPr/>
            <p:nvPr/>
          </p:nvSpPr>
          <p:spPr>
            <a:xfrm>
              <a:off x="6068992" y="2666034"/>
              <a:ext cx="41254" cy="13865"/>
            </a:xfrm>
            <a:custGeom>
              <a:avLst/>
              <a:gdLst/>
              <a:ahLst/>
              <a:cxnLst/>
              <a:rect l="l" t="t" r="r" b="b"/>
              <a:pathLst>
                <a:path w="1571" h="528" extrusionOk="0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96"/>
            <p:cNvSpPr/>
            <p:nvPr/>
          </p:nvSpPr>
          <p:spPr>
            <a:xfrm>
              <a:off x="5986326" y="2611020"/>
              <a:ext cx="96269" cy="68880"/>
            </a:xfrm>
            <a:custGeom>
              <a:avLst/>
              <a:gdLst/>
              <a:ahLst/>
              <a:cxnLst/>
              <a:rect l="l" t="t" r="r" b="b"/>
              <a:pathLst>
                <a:path w="3666" h="2623" extrusionOk="0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96"/>
            <p:cNvSpPr/>
            <p:nvPr/>
          </p:nvSpPr>
          <p:spPr>
            <a:xfrm>
              <a:off x="6025269" y="2638645"/>
              <a:ext cx="18382" cy="13865"/>
            </a:xfrm>
            <a:custGeom>
              <a:avLst/>
              <a:gdLst/>
              <a:ahLst/>
              <a:cxnLst/>
              <a:rect l="l" t="t" r="r" b="b"/>
              <a:pathLst>
                <a:path w="700" h="528" extrusionOk="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96"/>
            <p:cNvSpPr/>
            <p:nvPr/>
          </p:nvSpPr>
          <p:spPr>
            <a:xfrm>
              <a:off x="5807390" y="2556215"/>
              <a:ext cx="137734" cy="123685"/>
            </a:xfrm>
            <a:custGeom>
              <a:avLst/>
              <a:gdLst/>
              <a:ahLst/>
              <a:cxnLst/>
              <a:rect l="l" t="t" r="r" b="b"/>
              <a:pathLst>
                <a:path w="5245" h="4710" extrusionOk="0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96"/>
            <p:cNvSpPr/>
            <p:nvPr/>
          </p:nvSpPr>
          <p:spPr>
            <a:xfrm>
              <a:off x="5807626" y="2587386"/>
              <a:ext cx="27678" cy="92514"/>
            </a:xfrm>
            <a:custGeom>
              <a:avLst/>
              <a:gdLst/>
              <a:ahLst/>
              <a:cxnLst/>
              <a:rect l="l" t="t" r="r" b="b"/>
              <a:pathLst>
                <a:path w="1054" h="3523" extrusionOk="0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96"/>
            <p:cNvSpPr/>
            <p:nvPr/>
          </p:nvSpPr>
          <p:spPr>
            <a:xfrm>
              <a:off x="5917708" y="2587386"/>
              <a:ext cx="27415" cy="92514"/>
            </a:xfrm>
            <a:custGeom>
              <a:avLst/>
              <a:gdLst/>
              <a:ahLst/>
              <a:cxnLst/>
              <a:rect l="l" t="t" r="r" b="b"/>
              <a:pathLst>
                <a:path w="1044" h="3523" extrusionOk="0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96"/>
            <p:cNvSpPr/>
            <p:nvPr/>
          </p:nvSpPr>
          <p:spPr>
            <a:xfrm>
              <a:off x="5843314" y="2556215"/>
              <a:ext cx="66123" cy="20640"/>
            </a:xfrm>
            <a:custGeom>
              <a:avLst/>
              <a:gdLst/>
              <a:ahLst/>
              <a:cxnLst/>
              <a:rect l="l" t="t" r="r" b="b"/>
              <a:pathLst>
                <a:path w="2518" h="786" extrusionOk="0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96"/>
            <p:cNvSpPr/>
            <p:nvPr/>
          </p:nvSpPr>
          <p:spPr>
            <a:xfrm>
              <a:off x="5815688" y="2439122"/>
              <a:ext cx="121400" cy="123921"/>
            </a:xfrm>
            <a:custGeom>
              <a:avLst/>
              <a:gdLst/>
              <a:ahLst/>
              <a:cxnLst/>
              <a:rect l="l" t="t" r="r" b="b"/>
              <a:pathLst>
                <a:path w="4623" h="4719" extrusionOk="0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96"/>
            <p:cNvSpPr/>
            <p:nvPr/>
          </p:nvSpPr>
          <p:spPr>
            <a:xfrm>
              <a:off x="5828241" y="2714300"/>
              <a:ext cx="13839" cy="41228"/>
            </a:xfrm>
            <a:custGeom>
              <a:avLst/>
              <a:gdLst/>
              <a:ahLst/>
              <a:cxnLst/>
              <a:rect l="l" t="t" r="r" b="b"/>
              <a:pathLst>
                <a:path w="527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96"/>
            <p:cNvSpPr/>
            <p:nvPr/>
          </p:nvSpPr>
          <p:spPr>
            <a:xfrm>
              <a:off x="5828241" y="2707263"/>
              <a:ext cx="13839" cy="27678"/>
            </a:xfrm>
            <a:custGeom>
              <a:avLst/>
              <a:gdLst/>
              <a:ahLst/>
              <a:cxnLst/>
              <a:rect l="l" t="t" r="r" b="b"/>
              <a:pathLst>
                <a:path w="527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96"/>
            <p:cNvSpPr/>
            <p:nvPr/>
          </p:nvSpPr>
          <p:spPr>
            <a:xfrm>
              <a:off x="5910671" y="2714300"/>
              <a:ext cx="13865" cy="41228"/>
            </a:xfrm>
            <a:custGeom>
              <a:avLst/>
              <a:gdLst/>
              <a:ahLst/>
              <a:cxnLst/>
              <a:rect l="l" t="t" r="r" b="b"/>
              <a:pathLst>
                <a:path w="528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96"/>
            <p:cNvSpPr/>
            <p:nvPr/>
          </p:nvSpPr>
          <p:spPr>
            <a:xfrm>
              <a:off x="5910671" y="2707263"/>
              <a:ext cx="13865" cy="27678"/>
            </a:xfrm>
            <a:custGeom>
              <a:avLst/>
              <a:gdLst/>
              <a:ahLst/>
              <a:cxnLst/>
              <a:rect l="l" t="t" r="r" b="b"/>
              <a:pathLst>
                <a:path w="528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96"/>
            <p:cNvSpPr/>
            <p:nvPr/>
          </p:nvSpPr>
          <p:spPr>
            <a:xfrm>
              <a:off x="5828241" y="2604218"/>
              <a:ext cx="96295" cy="116883"/>
            </a:xfrm>
            <a:custGeom>
              <a:avLst/>
              <a:gdLst/>
              <a:ahLst/>
              <a:cxnLst/>
              <a:rect l="l" t="t" r="r" b="b"/>
              <a:pathLst>
                <a:path w="3667" h="4451" extrusionOk="0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96"/>
            <p:cNvSpPr/>
            <p:nvPr/>
          </p:nvSpPr>
          <p:spPr>
            <a:xfrm>
              <a:off x="5815688" y="2439306"/>
              <a:ext cx="73896" cy="121216"/>
            </a:xfrm>
            <a:custGeom>
              <a:avLst/>
              <a:gdLst/>
              <a:ahLst/>
              <a:cxnLst/>
              <a:rect l="l" t="t" r="r" b="b"/>
              <a:pathLst>
                <a:path w="2814" h="4616" extrusionOk="0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1" name="Google Shape;13101;p96"/>
          <p:cNvGrpSpPr/>
          <p:nvPr/>
        </p:nvGrpSpPr>
        <p:grpSpPr>
          <a:xfrm>
            <a:off x="6225747" y="2280183"/>
            <a:ext cx="351359" cy="363412"/>
            <a:chOff x="6230360" y="2432583"/>
            <a:chExt cx="351359" cy="363412"/>
          </a:xfrm>
        </p:grpSpPr>
        <p:sp>
          <p:nvSpPr>
            <p:cNvPr id="13102" name="Google Shape;13102;p96"/>
            <p:cNvSpPr/>
            <p:nvPr/>
          </p:nvSpPr>
          <p:spPr>
            <a:xfrm>
              <a:off x="6361791" y="2432583"/>
              <a:ext cx="219928" cy="325230"/>
            </a:xfrm>
            <a:custGeom>
              <a:avLst/>
              <a:gdLst/>
              <a:ahLst/>
              <a:cxnLst/>
              <a:rect l="l" t="t" r="r" b="b"/>
              <a:pathLst>
                <a:path w="8375" h="12385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96"/>
            <p:cNvSpPr/>
            <p:nvPr/>
          </p:nvSpPr>
          <p:spPr>
            <a:xfrm>
              <a:off x="6361791" y="2432583"/>
              <a:ext cx="9585" cy="40230"/>
            </a:xfrm>
            <a:custGeom>
              <a:avLst/>
              <a:gdLst/>
              <a:ahLst/>
              <a:cxnLst/>
              <a:rect l="l" t="t" r="r" b="b"/>
              <a:pathLst>
                <a:path w="365" h="1532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96"/>
            <p:cNvSpPr/>
            <p:nvPr/>
          </p:nvSpPr>
          <p:spPr>
            <a:xfrm>
              <a:off x="6510817" y="2432583"/>
              <a:ext cx="70403" cy="70377"/>
            </a:xfrm>
            <a:custGeom>
              <a:avLst/>
              <a:gdLst/>
              <a:ahLst/>
              <a:cxnLst/>
              <a:rect l="l" t="t" r="r" b="b"/>
              <a:pathLst>
                <a:path w="2681" h="2680" extrusionOk="0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96"/>
            <p:cNvSpPr/>
            <p:nvPr/>
          </p:nvSpPr>
          <p:spPr>
            <a:xfrm>
              <a:off x="6361791" y="2469006"/>
              <a:ext cx="107088" cy="16124"/>
            </a:xfrm>
            <a:custGeom>
              <a:avLst/>
              <a:gdLst/>
              <a:ahLst/>
              <a:cxnLst/>
              <a:rect l="l" t="t" r="r" b="b"/>
              <a:pathLst>
                <a:path w="4078" h="614" extrusionOk="0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96"/>
            <p:cNvSpPr/>
            <p:nvPr/>
          </p:nvSpPr>
          <p:spPr>
            <a:xfrm>
              <a:off x="6465571" y="2469006"/>
              <a:ext cx="73160" cy="288807"/>
            </a:xfrm>
            <a:custGeom>
              <a:avLst/>
              <a:gdLst/>
              <a:ahLst/>
              <a:cxnLst/>
              <a:rect l="l" t="t" r="r" b="b"/>
              <a:pathLst>
                <a:path w="2786" h="10998" extrusionOk="0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96"/>
            <p:cNvSpPr/>
            <p:nvPr/>
          </p:nvSpPr>
          <p:spPr>
            <a:xfrm>
              <a:off x="6309508" y="2469006"/>
              <a:ext cx="9585" cy="131983"/>
            </a:xfrm>
            <a:custGeom>
              <a:avLst/>
              <a:gdLst/>
              <a:ahLst/>
              <a:cxnLst/>
              <a:rect l="l" t="t" r="r" b="b"/>
              <a:pathLst>
                <a:path w="365" h="5026" extrusionOk="0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96"/>
            <p:cNvSpPr/>
            <p:nvPr/>
          </p:nvSpPr>
          <p:spPr>
            <a:xfrm>
              <a:off x="6309770" y="2591692"/>
              <a:ext cx="134477" cy="201283"/>
            </a:xfrm>
            <a:custGeom>
              <a:avLst/>
              <a:gdLst/>
              <a:ahLst/>
              <a:cxnLst/>
              <a:rect l="l" t="t" r="r" b="b"/>
              <a:pathLst>
                <a:path w="5121" h="7665" extrusionOk="0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96"/>
            <p:cNvSpPr/>
            <p:nvPr/>
          </p:nvSpPr>
          <p:spPr>
            <a:xfrm>
              <a:off x="6310768" y="2468507"/>
              <a:ext cx="219691" cy="325230"/>
            </a:xfrm>
            <a:custGeom>
              <a:avLst/>
              <a:gdLst/>
              <a:ahLst/>
              <a:cxnLst/>
              <a:rect l="l" t="t" r="r" b="b"/>
              <a:pathLst>
                <a:path w="8366" h="12385" extrusionOk="0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96"/>
            <p:cNvSpPr/>
            <p:nvPr/>
          </p:nvSpPr>
          <p:spPr>
            <a:xfrm>
              <a:off x="6230360" y="2591666"/>
              <a:ext cx="204329" cy="204329"/>
            </a:xfrm>
            <a:custGeom>
              <a:avLst/>
              <a:gdLst/>
              <a:ahLst/>
              <a:cxnLst/>
              <a:rect l="l" t="t" r="r" b="b"/>
              <a:pathLst>
                <a:path w="7781" h="7781" extrusionOk="0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96"/>
            <p:cNvSpPr/>
            <p:nvPr/>
          </p:nvSpPr>
          <p:spPr>
            <a:xfrm>
              <a:off x="6234115" y="2591666"/>
              <a:ext cx="104331" cy="204329"/>
            </a:xfrm>
            <a:custGeom>
              <a:avLst/>
              <a:gdLst/>
              <a:ahLst/>
              <a:cxnLst/>
              <a:rect l="l" t="t" r="r" b="b"/>
              <a:pathLst>
                <a:path w="3973" h="7781" extrusionOk="0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96"/>
            <p:cNvSpPr/>
            <p:nvPr/>
          </p:nvSpPr>
          <p:spPr>
            <a:xfrm>
              <a:off x="6262528" y="2728875"/>
              <a:ext cx="140491" cy="67121"/>
            </a:xfrm>
            <a:custGeom>
              <a:avLst/>
              <a:gdLst/>
              <a:ahLst/>
              <a:cxnLst/>
              <a:rect l="l" t="t" r="r" b="b"/>
              <a:pathLst>
                <a:path w="5350" h="2556" extrusionOk="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96"/>
            <p:cNvSpPr/>
            <p:nvPr/>
          </p:nvSpPr>
          <p:spPr>
            <a:xfrm>
              <a:off x="6262528" y="2729137"/>
              <a:ext cx="74920" cy="66858"/>
            </a:xfrm>
            <a:custGeom>
              <a:avLst/>
              <a:gdLst/>
              <a:ahLst/>
              <a:cxnLst/>
              <a:rect l="l" t="t" r="r" b="b"/>
              <a:pathLst>
                <a:path w="2853" h="2546" extrusionOk="0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96"/>
            <p:cNvSpPr/>
            <p:nvPr/>
          </p:nvSpPr>
          <p:spPr>
            <a:xfrm>
              <a:off x="6283878" y="2609996"/>
              <a:ext cx="98029" cy="64862"/>
            </a:xfrm>
            <a:custGeom>
              <a:avLst/>
              <a:gdLst/>
              <a:ahLst/>
              <a:cxnLst/>
              <a:rect l="l" t="t" r="r" b="b"/>
              <a:pathLst>
                <a:path w="3733" h="2470" extrusionOk="0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96"/>
            <p:cNvSpPr/>
            <p:nvPr/>
          </p:nvSpPr>
          <p:spPr>
            <a:xfrm>
              <a:off x="6283878" y="2610258"/>
              <a:ext cx="53308" cy="64600"/>
            </a:xfrm>
            <a:custGeom>
              <a:avLst/>
              <a:gdLst/>
              <a:ahLst/>
              <a:cxnLst/>
              <a:rect l="l" t="t" r="r" b="b"/>
              <a:pathLst>
                <a:path w="2030" h="2460" extrusionOk="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96"/>
            <p:cNvSpPr/>
            <p:nvPr/>
          </p:nvSpPr>
          <p:spPr>
            <a:xfrm>
              <a:off x="6368566" y="2668319"/>
              <a:ext cx="18119" cy="26917"/>
            </a:xfrm>
            <a:custGeom>
              <a:avLst/>
              <a:gdLst/>
              <a:ahLst/>
              <a:cxnLst/>
              <a:rect l="l" t="t" r="r" b="b"/>
              <a:pathLst>
                <a:path w="690" h="1025" extrusionOk="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96"/>
            <p:cNvSpPr/>
            <p:nvPr/>
          </p:nvSpPr>
          <p:spPr>
            <a:xfrm>
              <a:off x="6276079" y="2668319"/>
              <a:ext cx="21402" cy="26917"/>
            </a:xfrm>
            <a:custGeom>
              <a:avLst/>
              <a:gdLst/>
              <a:ahLst/>
              <a:cxnLst/>
              <a:rect l="l" t="t" r="r" b="b"/>
              <a:pathLst>
                <a:path w="815" h="1025" extrusionOk="0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96"/>
            <p:cNvSpPr/>
            <p:nvPr/>
          </p:nvSpPr>
          <p:spPr>
            <a:xfrm>
              <a:off x="6315048" y="2715613"/>
              <a:ext cx="35950" cy="38917"/>
            </a:xfrm>
            <a:custGeom>
              <a:avLst/>
              <a:gdLst/>
              <a:ahLst/>
              <a:cxnLst/>
              <a:rect l="l" t="t" r="r" b="b"/>
              <a:pathLst>
                <a:path w="1369" h="1482" extrusionOk="0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96"/>
            <p:cNvSpPr/>
            <p:nvPr/>
          </p:nvSpPr>
          <p:spPr>
            <a:xfrm>
              <a:off x="6315048" y="2715745"/>
              <a:ext cx="21875" cy="38786"/>
            </a:xfrm>
            <a:custGeom>
              <a:avLst/>
              <a:gdLst/>
              <a:ahLst/>
              <a:cxnLst/>
              <a:rect l="l" t="t" r="r" b="b"/>
              <a:pathLst>
                <a:path w="833" h="1477" extrusionOk="0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96"/>
            <p:cNvSpPr/>
            <p:nvPr/>
          </p:nvSpPr>
          <p:spPr>
            <a:xfrm>
              <a:off x="6294172" y="2648178"/>
              <a:ext cx="76942" cy="77467"/>
            </a:xfrm>
            <a:custGeom>
              <a:avLst/>
              <a:gdLst/>
              <a:ahLst/>
              <a:cxnLst/>
              <a:rect l="l" t="t" r="r" b="b"/>
              <a:pathLst>
                <a:path w="2930" h="2950" extrusionOk="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96"/>
            <p:cNvSpPr/>
            <p:nvPr/>
          </p:nvSpPr>
          <p:spPr>
            <a:xfrm>
              <a:off x="6294434" y="2648099"/>
              <a:ext cx="56328" cy="77546"/>
            </a:xfrm>
            <a:custGeom>
              <a:avLst/>
              <a:gdLst/>
              <a:ahLst/>
              <a:cxnLst/>
              <a:rect l="l" t="t" r="r" b="b"/>
              <a:pathLst>
                <a:path w="2145" h="2953" extrusionOk="0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96"/>
            <p:cNvSpPr/>
            <p:nvPr/>
          </p:nvSpPr>
          <p:spPr>
            <a:xfrm>
              <a:off x="6459557" y="2469268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3" name="Google Shape;13123;p96"/>
          <p:cNvGrpSpPr/>
          <p:nvPr/>
        </p:nvGrpSpPr>
        <p:grpSpPr>
          <a:xfrm>
            <a:off x="6629364" y="2307152"/>
            <a:ext cx="387781" cy="286680"/>
            <a:chOff x="6633976" y="2459552"/>
            <a:chExt cx="387781" cy="286680"/>
          </a:xfrm>
        </p:grpSpPr>
        <p:sp>
          <p:nvSpPr>
            <p:cNvPr id="13124" name="Google Shape;13124;p96"/>
            <p:cNvSpPr/>
            <p:nvPr/>
          </p:nvSpPr>
          <p:spPr>
            <a:xfrm>
              <a:off x="6635473" y="2459552"/>
              <a:ext cx="386285" cy="205773"/>
            </a:xfrm>
            <a:custGeom>
              <a:avLst/>
              <a:gdLst/>
              <a:ahLst/>
              <a:cxnLst/>
              <a:rect l="l" t="t" r="r" b="b"/>
              <a:pathLst>
                <a:path w="14710" h="7836" extrusionOk="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96"/>
            <p:cNvSpPr/>
            <p:nvPr/>
          </p:nvSpPr>
          <p:spPr>
            <a:xfrm>
              <a:off x="6633976" y="2522051"/>
              <a:ext cx="352856" cy="143012"/>
            </a:xfrm>
            <a:custGeom>
              <a:avLst/>
              <a:gdLst/>
              <a:ahLst/>
              <a:cxnLst/>
              <a:rect l="l" t="t" r="r" b="b"/>
              <a:pathLst>
                <a:path w="13437" h="5446" extrusionOk="0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96"/>
            <p:cNvSpPr/>
            <p:nvPr/>
          </p:nvSpPr>
          <p:spPr>
            <a:xfrm>
              <a:off x="6759867" y="2559235"/>
              <a:ext cx="137261" cy="186997"/>
            </a:xfrm>
            <a:custGeom>
              <a:avLst/>
              <a:gdLst/>
              <a:ahLst/>
              <a:cxnLst/>
              <a:rect l="l" t="t" r="r" b="b"/>
              <a:pathLst>
                <a:path w="5227" h="7121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96"/>
            <p:cNvSpPr/>
            <p:nvPr/>
          </p:nvSpPr>
          <p:spPr>
            <a:xfrm>
              <a:off x="6792613" y="2632553"/>
              <a:ext cx="72189" cy="84163"/>
            </a:xfrm>
            <a:custGeom>
              <a:avLst/>
              <a:gdLst/>
              <a:ahLst/>
              <a:cxnLst/>
              <a:rect l="l" t="t" r="r" b="b"/>
              <a:pathLst>
                <a:path w="2749" h="3205" extrusionOk="0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96"/>
            <p:cNvSpPr/>
            <p:nvPr/>
          </p:nvSpPr>
          <p:spPr>
            <a:xfrm>
              <a:off x="6792429" y="2477882"/>
              <a:ext cx="58875" cy="39416"/>
            </a:xfrm>
            <a:custGeom>
              <a:avLst/>
              <a:gdLst/>
              <a:ahLst/>
              <a:cxnLst/>
              <a:rect l="l" t="t" r="r" b="b"/>
              <a:pathLst>
                <a:path w="2242" h="1501" extrusionOk="0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96"/>
            <p:cNvSpPr/>
            <p:nvPr/>
          </p:nvSpPr>
          <p:spPr>
            <a:xfrm>
              <a:off x="6891823" y="2516720"/>
              <a:ext cx="47005" cy="38024"/>
            </a:xfrm>
            <a:custGeom>
              <a:avLst/>
              <a:gdLst/>
              <a:ahLst/>
              <a:cxnLst/>
              <a:rect l="l" t="t" r="r" b="b"/>
              <a:pathLst>
                <a:path w="1790" h="1448" extrusionOk="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96"/>
            <p:cNvSpPr/>
            <p:nvPr/>
          </p:nvSpPr>
          <p:spPr>
            <a:xfrm>
              <a:off x="6841036" y="2559235"/>
              <a:ext cx="56091" cy="56328"/>
            </a:xfrm>
            <a:custGeom>
              <a:avLst/>
              <a:gdLst/>
              <a:ahLst/>
              <a:cxnLst/>
              <a:rect l="l" t="t" r="r" b="b"/>
              <a:pathLst>
                <a:path w="2136" h="2145" extrusionOk="0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1" name="Google Shape;13131;p96"/>
          <p:cNvGrpSpPr/>
          <p:nvPr/>
        </p:nvGrpSpPr>
        <p:grpSpPr>
          <a:xfrm>
            <a:off x="7086498" y="2276165"/>
            <a:ext cx="376989" cy="348864"/>
            <a:chOff x="7091110" y="2428565"/>
            <a:chExt cx="376989" cy="348864"/>
          </a:xfrm>
        </p:grpSpPr>
        <p:sp>
          <p:nvSpPr>
            <p:cNvPr id="13132" name="Google Shape;13132;p96"/>
            <p:cNvSpPr/>
            <p:nvPr/>
          </p:nvSpPr>
          <p:spPr>
            <a:xfrm>
              <a:off x="7213692" y="2609759"/>
              <a:ext cx="124577" cy="104305"/>
            </a:xfrm>
            <a:custGeom>
              <a:avLst/>
              <a:gdLst/>
              <a:ahLst/>
              <a:cxnLst/>
              <a:rect l="l" t="t" r="r" b="b"/>
              <a:pathLst>
                <a:path w="4744" h="3972" extrusionOk="0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96"/>
            <p:cNvSpPr/>
            <p:nvPr/>
          </p:nvSpPr>
          <p:spPr>
            <a:xfrm>
              <a:off x="7346699" y="2713539"/>
              <a:ext cx="121400" cy="63891"/>
            </a:xfrm>
            <a:custGeom>
              <a:avLst/>
              <a:gdLst/>
              <a:ahLst/>
              <a:cxnLst/>
              <a:rect l="l" t="t" r="r" b="b"/>
              <a:pathLst>
                <a:path w="4623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96"/>
            <p:cNvSpPr/>
            <p:nvPr/>
          </p:nvSpPr>
          <p:spPr>
            <a:xfrm>
              <a:off x="7345176" y="2713539"/>
              <a:ext cx="49290" cy="63891"/>
            </a:xfrm>
            <a:custGeom>
              <a:avLst/>
              <a:gdLst/>
              <a:ahLst/>
              <a:cxnLst/>
              <a:rect l="l" t="t" r="r" b="b"/>
              <a:pathLst>
                <a:path w="1877" h="2433" extrusionOk="0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96"/>
            <p:cNvSpPr/>
            <p:nvPr/>
          </p:nvSpPr>
          <p:spPr>
            <a:xfrm>
              <a:off x="7367549" y="2612753"/>
              <a:ext cx="76942" cy="54332"/>
            </a:xfrm>
            <a:custGeom>
              <a:avLst/>
              <a:gdLst/>
              <a:ahLst/>
              <a:cxnLst/>
              <a:rect l="l" t="t" r="r" b="b"/>
              <a:pathLst>
                <a:path w="2930" h="2069" extrusionOk="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96"/>
            <p:cNvSpPr/>
            <p:nvPr/>
          </p:nvSpPr>
          <p:spPr>
            <a:xfrm>
              <a:off x="7367549" y="2612779"/>
              <a:ext cx="41753" cy="54306"/>
            </a:xfrm>
            <a:custGeom>
              <a:avLst/>
              <a:gdLst/>
              <a:ahLst/>
              <a:cxnLst/>
              <a:rect l="l" t="t" r="r" b="b"/>
              <a:pathLst>
                <a:path w="1590" h="2068" extrusionOk="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96"/>
            <p:cNvSpPr/>
            <p:nvPr/>
          </p:nvSpPr>
          <p:spPr>
            <a:xfrm>
              <a:off x="7434145" y="2661281"/>
              <a:ext cx="16885" cy="22636"/>
            </a:xfrm>
            <a:custGeom>
              <a:avLst/>
              <a:gdLst/>
              <a:ahLst/>
              <a:cxnLst/>
              <a:rect l="l" t="t" r="r" b="b"/>
              <a:pathLst>
                <a:path w="643" h="862" extrusionOk="0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96"/>
            <p:cNvSpPr/>
            <p:nvPr/>
          </p:nvSpPr>
          <p:spPr>
            <a:xfrm>
              <a:off x="7361772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96"/>
            <p:cNvSpPr/>
            <p:nvPr/>
          </p:nvSpPr>
          <p:spPr>
            <a:xfrm>
              <a:off x="7391945" y="2700829"/>
              <a:ext cx="28151" cy="32352"/>
            </a:xfrm>
            <a:custGeom>
              <a:avLst/>
              <a:gdLst/>
              <a:ahLst/>
              <a:cxnLst/>
              <a:rect l="l" t="t" r="r" b="b"/>
              <a:pathLst>
                <a:path w="1072" h="1232" extrusionOk="0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96"/>
            <p:cNvSpPr/>
            <p:nvPr/>
          </p:nvSpPr>
          <p:spPr>
            <a:xfrm>
              <a:off x="7391945" y="2701144"/>
              <a:ext cx="17095" cy="32037"/>
            </a:xfrm>
            <a:custGeom>
              <a:avLst/>
              <a:gdLst/>
              <a:ahLst/>
              <a:cxnLst/>
              <a:rect l="l" t="t" r="r" b="b"/>
              <a:pathLst>
                <a:path w="651" h="1220" extrusionOk="0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96"/>
            <p:cNvSpPr/>
            <p:nvPr/>
          </p:nvSpPr>
          <p:spPr>
            <a:xfrm>
              <a:off x="7375847" y="2644422"/>
              <a:ext cx="60582" cy="64626"/>
            </a:xfrm>
            <a:custGeom>
              <a:avLst/>
              <a:gdLst/>
              <a:ahLst/>
              <a:cxnLst/>
              <a:rect l="l" t="t" r="r" b="b"/>
              <a:pathLst>
                <a:path w="2307" h="2461" extrusionOk="0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96"/>
            <p:cNvSpPr/>
            <p:nvPr/>
          </p:nvSpPr>
          <p:spPr>
            <a:xfrm>
              <a:off x="7375847" y="2644580"/>
              <a:ext cx="44012" cy="64731"/>
            </a:xfrm>
            <a:custGeom>
              <a:avLst/>
              <a:gdLst/>
              <a:ahLst/>
              <a:cxnLst/>
              <a:rect l="l" t="t" r="r" b="b"/>
              <a:pathLst>
                <a:path w="1676" h="2465" extrusionOk="0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96"/>
            <p:cNvSpPr/>
            <p:nvPr/>
          </p:nvSpPr>
          <p:spPr>
            <a:xfrm>
              <a:off x="7219784" y="2529325"/>
              <a:ext cx="121400" cy="63917"/>
            </a:xfrm>
            <a:custGeom>
              <a:avLst/>
              <a:gdLst/>
              <a:ahLst/>
              <a:cxnLst/>
              <a:rect l="l" t="t" r="r" b="b"/>
              <a:pathLst>
                <a:path w="4623" h="2434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96"/>
            <p:cNvSpPr/>
            <p:nvPr/>
          </p:nvSpPr>
          <p:spPr>
            <a:xfrm>
              <a:off x="7218261" y="2529325"/>
              <a:ext cx="49290" cy="63917"/>
            </a:xfrm>
            <a:custGeom>
              <a:avLst/>
              <a:gdLst/>
              <a:ahLst/>
              <a:cxnLst/>
              <a:rect l="l" t="t" r="r" b="b"/>
              <a:pathLst>
                <a:path w="1877" h="2434" extrusionOk="0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96"/>
            <p:cNvSpPr/>
            <p:nvPr/>
          </p:nvSpPr>
          <p:spPr>
            <a:xfrm>
              <a:off x="7240897" y="2428565"/>
              <a:ext cx="76916" cy="54043"/>
            </a:xfrm>
            <a:custGeom>
              <a:avLst/>
              <a:gdLst/>
              <a:ahLst/>
              <a:cxnLst/>
              <a:rect l="l" t="t" r="r" b="b"/>
              <a:pathLst>
                <a:path w="2929" h="2058" extrusionOk="0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96"/>
            <p:cNvSpPr/>
            <p:nvPr/>
          </p:nvSpPr>
          <p:spPr>
            <a:xfrm>
              <a:off x="7240897" y="2428565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96"/>
            <p:cNvSpPr/>
            <p:nvPr/>
          </p:nvSpPr>
          <p:spPr>
            <a:xfrm>
              <a:off x="7307230" y="2477146"/>
              <a:ext cx="17122" cy="22557"/>
            </a:xfrm>
            <a:custGeom>
              <a:avLst/>
              <a:gdLst/>
              <a:ahLst/>
              <a:cxnLst/>
              <a:rect l="l" t="t" r="r" b="b"/>
              <a:pathLst>
                <a:path w="652" h="859" extrusionOk="0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96"/>
            <p:cNvSpPr/>
            <p:nvPr/>
          </p:nvSpPr>
          <p:spPr>
            <a:xfrm>
              <a:off x="7234857" y="2477120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96"/>
            <p:cNvSpPr/>
            <p:nvPr/>
          </p:nvSpPr>
          <p:spPr>
            <a:xfrm>
              <a:off x="7265266" y="2516694"/>
              <a:ext cx="27914" cy="32274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96"/>
            <p:cNvSpPr/>
            <p:nvPr/>
          </p:nvSpPr>
          <p:spPr>
            <a:xfrm>
              <a:off x="7265266" y="2516956"/>
              <a:ext cx="17122" cy="32247"/>
            </a:xfrm>
            <a:custGeom>
              <a:avLst/>
              <a:gdLst/>
              <a:ahLst/>
              <a:cxnLst/>
              <a:rect l="l" t="t" r="r" b="b"/>
              <a:pathLst>
                <a:path w="652" h="1228" extrusionOk="0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96"/>
            <p:cNvSpPr/>
            <p:nvPr/>
          </p:nvSpPr>
          <p:spPr>
            <a:xfrm>
              <a:off x="7249195" y="2460287"/>
              <a:ext cx="60319" cy="64810"/>
            </a:xfrm>
            <a:custGeom>
              <a:avLst/>
              <a:gdLst/>
              <a:ahLst/>
              <a:cxnLst/>
              <a:rect l="l" t="t" r="r" b="b"/>
              <a:pathLst>
                <a:path w="2297" h="2468" extrusionOk="0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96"/>
            <p:cNvSpPr/>
            <p:nvPr/>
          </p:nvSpPr>
          <p:spPr>
            <a:xfrm>
              <a:off x="7249195" y="2460471"/>
              <a:ext cx="43749" cy="64626"/>
            </a:xfrm>
            <a:custGeom>
              <a:avLst/>
              <a:gdLst/>
              <a:ahLst/>
              <a:cxnLst/>
              <a:rect l="l" t="t" r="r" b="b"/>
              <a:pathLst>
                <a:path w="1666" h="2461" extrusionOk="0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96"/>
            <p:cNvSpPr/>
            <p:nvPr/>
          </p:nvSpPr>
          <p:spPr>
            <a:xfrm>
              <a:off x="7092607" y="2713539"/>
              <a:ext cx="121164" cy="63891"/>
            </a:xfrm>
            <a:custGeom>
              <a:avLst/>
              <a:gdLst/>
              <a:ahLst/>
              <a:cxnLst/>
              <a:rect l="l" t="t" r="r" b="b"/>
              <a:pathLst>
                <a:path w="4614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96"/>
            <p:cNvSpPr/>
            <p:nvPr/>
          </p:nvSpPr>
          <p:spPr>
            <a:xfrm>
              <a:off x="7091110" y="2713539"/>
              <a:ext cx="49027" cy="63891"/>
            </a:xfrm>
            <a:custGeom>
              <a:avLst/>
              <a:gdLst/>
              <a:ahLst/>
              <a:cxnLst/>
              <a:rect l="l" t="t" r="r" b="b"/>
              <a:pathLst>
                <a:path w="1867" h="2433" extrusionOk="0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96"/>
            <p:cNvSpPr/>
            <p:nvPr/>
          </p:nvSpPr>
          <p:spPr>
            <a:xfrm>
              <a:off x="7113484" y="2612753"/>
              <a:ext cx="76916" cy="54332"/>
            </a:xfrm>
            <a:custGeom>
              <a:avLst/>
              <a:gdLst/>
              <a:ahLst/>
              <a:cxnLst/>
              <a:rect l="l" t="t" r="r" b="b"/>
              <a:pathLst>
                <a:path w="2929" h="2069" extrusionOk="0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96"/>
            <p:cNvSpPr/>
            <p:nvPr/>
          </p:nvSpPr>
          <p:spPr>
            <a:xfrm>
              <a:off x="7113484" y="2612779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96"/>
            <p:cNvSpPr/>
            <p:nvPr/>
          </p:nvSpPr>
          <p:spPr>
            <a:xfrm>
              <a:off x="7180079" y="266128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96"/>
            <p:cNvSpPr/>
            <p:nvPr/>
          </p:nvSpPr>
          <p:spPr>
            <a:xfrm>
              <a:off x="7107444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96"/>
            <p:cNvSpPr/>
            <p:nvPr/>
          </p:nvSpPr>
          <p:spPr>
            <a:xfrm>
              <a:off x="7137853" y="2700829"/>
              <a:ext cx="28177" cy="32352"/>
            </a:xfrm>
            <a:custGeom>
              <a:avLst/>
              <a:gdLst/>
              <a:ahLst/>
              <a:cxnLst/>
              <a:rect l="l" t="t" r="r" b="b"/>
              <a:pathLst>
                <a:path w="1073" h="1232" extrusionOk="0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96"/>
            <p:cNvSpPr/>
            <p:nvPr/>
          </p:nvSpPr>
          <p:spPr>
            <a:xfrm>
              <a:off x="7137590" y="2701144"/>
              <a:ext cx="17384" cy="32037"/>
            </a:xfrm>
            <a:custGeom>
              <a:avLst/>
              <a:gdLst/>
              <a:ahLst/>
              <a:cxnLst/>
              <a:rect l="l" t="t" r="r" b="b"/>
              <a:pathLst>
                <a:path w="662" h="1220" extrusionOk="0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96"/>
            <p:cNvSpPr/>
            <p:nvPr/>
          </p:nvSpPr>
          <p:spPr>
            <a:xfrm>
              <a:off x="7121756" y="2644422"/>
              <a:ext cx="60345" cy="64626"/>
            </a:xfrm>
            <a:custGeom>
              <a:avLst/>
              <a:gdLst/>
              <a:ahLst/>
              <a:cxnLst/>
              <a:rect l="l" t="t" r="r" b="b"/>
              <a:pathLst>
                <a:path w="2298" h="2461" extrusionOk="0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96"/>
            <p:cNvSpPr/>
            <p:nvPr/>
          </p:nvSpPr>
          <p:spPr>
            <a:xfrm>
              <a:off x="7121756" y="2644580"/>
              <a:ext cx="43775" cy="64731"/>
            </a:xfrm>
            <a:custGeom>
              <a:avLst/>
              <a:gdLst/>
              <a:ahLst/>
              <a:cxnLst/>
              <a:rect l="l" t="t" r="r" b="b"/>
              <a:pathLst>
                <a:path w="1667" h="2465" extrusionOk="0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3" name="Google Shape;13163;p96"/>
          <p:cNvGrpSpPr/>
          <p:nvPr/>
        </p:nvGrpSpPr>
        <p:grpSpPr>
          <a:xfrm>
            <a:off x="7531815" y="2262825"/>
            <a:ext cx="369715" cy="375492"/>
            <a:chOff x="7536427" y="2415225"/>
            <a:chExt cx="369715" cy="375492"/>
          </a:xfrm>
        </p:grpSpPr>
        <p:sp>
          <p:nvSpPr>
            <p:cNvPr id="13164" name="Google Shape;13164;p96"/>
            <p:cNvSpPr/>
            <p:nvPr/>
          </p:nvSpPr>
          <p:spPr>
            <a:xfrm>
              <a:off x="7648978" y="2602774"/>
              <a:ext cx="150417" cy="121137"/>
            </a:xfrm>
            <a:custGeom>
              <a:avLst/>
              <a:gdLst/>
              <a:ahLst/>
              <a:cxnLst/>
              <a:rect l="l" t="t" r="r" b="b"/>
              <a:pathLst>
                <a:path w="5728" h="4613" extrusionOk="0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96"/>
            <p:cNvSpPr/>
            <p:nvPr/>
          </p:nvSpPr>
          <p:spPr>
            <a:xfrm>
              <a:off x="7681698" y="2421265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96"/>
            <p:cNvSpPr/>
            <p:nvPr/>
          </p:nvSpPr>
          <p:spPr>
            <a:xfrm>
              <a:off x="7693751" y="2415225"/>
              <a:ext cx="72924" cy="72661"/>
            </a:xfrm>
            <a:custGeom>
              <a:avLst/>
              <a:gdLst/>
              <a:ahLst/>
              <a:cxnLst/>
              <a:rect l="l" t="t" r="r" b="b"/>
              <a:pathLst>
                <a:path w="2777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96"/>
            <p:cNvSpPr/>
            <p:nvPr/>
          </p:nvSpPr>
          <p:spPr>
            <a:xfrm>
              <a:off x="7706067" y="2505953"/>
              <a:ext cx="36239" cy="26917"/>
            </a:xfrm>
            <a:custGeom>
              <a:avLst/>
              <a:gdLst/>
              <a:ahLst/>
              <a:cxnLst/>
              <a:rect l="l" t="t" r="r" b="b"/>
              <a:pathLst>
                <a:path w="1380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96"/>
            <p:cNvSpPr/>
            <p:nvPr/>
          </p:nvSpPr>
          <p:spPr>
            <a:xfrm>
              <a:off x="7706067" y="2505953"/>
              <a:ext cx="36239" cy="14732"/>
            </a:xfrm>
            <a:custGeom>
              <a:avLst/>
              <a:gdLst/>
              <a:ahLst/>
              <a:cxnLst/>
              <a:rect l="l" t="t" r="r" b="b"/>
              <a:pathLst>
                <a:path w="1380" h="561" extrusionOk="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96"/>
            <p:cNvSpPr/>
            <p:nvPr/>
          </p:nvSpPr>
          <p:spPr>
            <a:xfrm>
              <a:off x="7663604" y="2520790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96"/>
            <p:cNvSpPr/>
            <p:nvPr/>
          </p:nvSpPr>
          <p:spPr>
            <a:xfrm>
              <a:off x="7718146" y="2532844"/>
              <a:ext cx="12080" cy="52047"/>
            </a:xfrm>
            <a:custGeom>
              <a:avLst/>
              <a:gdLst/>
              <a:ahLst/>
              <a:cxnLst/>
              <a:rect l="l" t="t" r="r" b="b"/>
              <a:pathLst>
                <a:path w="460" h="1982" extrusionOk="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96"/>
            <p:cNvSpPr/>
            <p:nvPr/>
          </p:nvSpPr>
          <p:spPr>
            <a:xfrm>
              <a:off x="7687737" y="2445398"/>
              <a:ext cx="72898" cy="66622"/>
            </a:xfrm>
            <a:custGeom>
              <a:avLst/>
              <a:gdLst/>
              <a:ahLst/>
              <a:cxnLst/>
              <a:rect l="l" t="t" r="r" b="b"/>
              <a:pathLst>
                <a:path w="2776" h="2537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96"/>
            <p:cNvSpPr/>
            <p:nvPr/>
          </p:nvSpPr>
          <p:spPr>
            <a:xfrm>
              <a:off x="7687737" y="2445398"/>
              <a:ext cx="72661" cy="65361"/>
            </a:xfrm>
            <a:custGeom>
              <a:avLst/>
              <a:gdLst/>
              <a:ahLst/>
              <a:cxnLst/>
              <a:rect l="l" t="t" r="r" b="b"/>
              <a:pathLst>
                <a:path w="2767" h="2489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96"/>
            <p:cNvSpPr/>
            <p:nvPr/>
          </p:nvSpPr>
          <p:spPr>
            <a:xfrm>
              <a:off x="7663604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96"/>
            <p:cNvSpPr/>
            <p:nvPr/>
          </p:nvSpPr>
          <p:spPr>
            <a:xfrm>
              <a:off x="7760609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96"/>
            <p:cNvSpPr/>
            <p:nvPr/>
          </p:nvSpPr>
          <p:spPr>
            <a:xfrm>
              <a:off x="7717884" y="2532607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96"/>
            <p:cNvSpPr/>
            <p:nvPr/>
          </p:nvSpPr>
          <p:spPr>
            <a:xfrm>
              <a:off x="7699292" y="2515906"/>
              <a:ext cx="24894" cy="25446"/>
            </a:xfrm>
            <a:custGeom>
              <a:avLst/>
              <a:gdLst/>
              <a:ahLst/>
              <a:cxnLst/>
              <a:rect l="l" t="t" r="r" b="b"/>
              <a:pathLst>
                <a:path w="948" h="969" extrusionOk="0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96"/>
            <p:cNvSpPr/>
            <p:nvPr/>
          </p:nvSpPr>
          <p:spPr>
            <a:xfrm>
              <a:off x="7724160" y="2515906"/>
              <a:ext cx="24921" cy="25446"/>
            </a:xfrm>
            <a:custGeom>
              <a:avLst/>
              <a:gdLst/>
              <a:ahLst/>
              <a:cxnLst/>
              <a:rect l="l" t="t" r="r" b="b"/>
              <a:pathLst>
                <a:path w="949" h="969" extrusionOk="0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96"/>
            <p:cNvSpPr/>
            <p:nvPr/>
          </p:nvSpPr>
          <p:spPr>
            <a:xfrm>
              <a:off x="7554547" y="2627091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96"/>
            <p:cNvSpPr/>
            <p:nvPr/>
          </p:nvSpPr>
          <p:spPr>
            <a:xfrm>
              <a:off x="7566600" y="2621051"/>
              <a:ext cx="72898" cy="72661"/>
            </a:xfrm>
            <a:custGeom>
              <a:avLst/>
              <a:gdLst/>
              <a:ahLst/>
              <a:cxnLst/>
              <a:rect l="l" t="t" r="r" b="b"/>
              <a:pathLst>
                <a:path w="2776" h="2767" extrusionOk="0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96"/>
            <p:cNvSpPr/>
            <p:nvPr/>
          </p:nvSpPr>
          <p:spPr>
            <a:xfrm>
              <a:off x="7578916" y="2711779"/>
              <a:ext cx="36213" cy="26917"/>
            </a:xfrm>
            <a:custGeom>
              <a:avLst/>
              <a:gdLst/>
              <a:ahLst/>
              <a:cxnLst/>
              <a:rect l="l" t="t" r="r" b="b"/>
              <a:pathLst>
                <a:path w="1379" h="1025" extrusionOk="0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96"/>
            <p:cNvSpPr/>
            <p:nvPr/>
          </p:nvSpPr>
          <p:spPr>
            <a:xfrm>
              <a:off x="7578916" y="2712042"/>
              <a:ext cx="36213" cy="14653"/>
            </a:xfrm>
            <a:custGeom>
              <a:avLst/>
              <a:gdLst/>
              <a:ahLst/>
              <a:cxnLst/>
              <a:rect l="l" t="t" r="r" b="b"/>
              <a:pathLst>
                <a:path w="1379" h="558" extrusionOk="0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96"/>
            <p:cNvSpPr/>
            <p:nvPr/>
          </p:nvSpPr>
          <p:spPr>
            <a:xfrm>
              <a:off x="7536427" y="2726616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96"/>
            <p:cNvSpPr/>
            <p:nvPr/>
          </p:nvSpPr>
          <p:spPr>
            <a:xfrm>
              <a:off x="7590969" y="2738670"/>
              <a:ext cx="12106" cy="52047"/>
            </a:xfrm>
            <a:custGeom>
              <a:avLst/>
              <a:gdLst/>
              <a:ahLst/>
              <a:cxnLst/>
              <a:rect l="l" t="t" r="r" b="b"/>
              <a:pathLst>
                <a:path w="461" h="1982" extrusionOk="0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96"/>
            <p:cNvSpPr/>
            <p:nvPr/>
          </p:nvSpPr>
          <p:spPr>
            <a:xfrm>
              <a:off x="7560560" y="2651434"/>
              <a:ext cx="72924" cy="66674"/>
            </a:xfrm>
            <a:custGeom>
              <a:avLst/>
              <a:gdLst/>
              <a:ahLst/>
              <a:cxnLst/>
              <a:rect l="l" t="t" r="r" b="b"/>
              <a:pathLst>
                <a:path w="2777" h="2539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96"/>
            <p:cNvSpPr/>
            <p:nvPr/>
          </p:nvSpPr>
          <p:spPr>
            <a:xfrm>
              <a:off x="7560560" y="2651434"/>
              <a:ext cx="72661" cy="65151"/>
            </a:xfrm>
            <a:custGeom>
              <a:avLst/>
              <a:gdLst/>
              <a:ahLst/>
              <a:cxnLst/>
              <a:rect l="l" t="t" r="r" b="b"/>
              <a:pathLst>
                <a:path w="2767" h="2481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96"/>
            <p:cNvSpPr/>
            <p:nvPr/>
          </p:nvSpPr>
          <p:spPr>
            <a:xfrm>
              <a:off x="7536427" y="2741952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96"/>
            <p:cNvSpPr/>
            <p:nvPr/>
          </p:nvSpPr>
          <p:spPr>
            <a:xfrm>
              <a:off x="7633195" y="2741952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96"/>
            <p:cNvSpPr/>
            <p:nvPr/>
          </p:nvSpPr>
          <p:spPr>
            <a:xfrm>
              <a:off x="7590733" y="2738670"/>
              <a:ext cx="12342" cy="12106"/>
            </a:xfrm>
            <a:custGeom>
              <a:avLst/>
              <a:gdLst/>
              <a:ahLst/>
              <a:cxnLst/>
              <a:rect l="l" t="t" r="r" b="b"/>
              <a:pathLst>
                <a:path w="470" h="461" extrusionOk="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96"/>
            <p:cNvSpPr/>
            <p:nvPr/>
          </p:nvSpPr>
          <p:spPr>
            <a:xfrm>
              <a:off x="7572115" y="2721863"/>
              <a:ext cx="24921" cy="25498"/>
            </a:xfrm>
            <a:custGeom>
              <a:avLst/>
              <a:gdLst/>
              <a:ahLst/>
              <a:cxnLst/>
              <a:rect l="l" t="t" r="r" b="b"/>
              <a:pathLst>
                <a:path w="949" h="971" extrusionOk="0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96"/>
            <p:cNvSpPr/>
            <p:nvPr/>
          </p:nvSpPr>
          <p:spPr>
            <a:xfrm>
              <a:off x="7597009" y="2721863"/>
              <a:ext cx="24894" cy="25498"/>
            </a:xfrm>
            <a:custGeom>
              <a:avLst/>
              <a:gdLst/>
              <a:ahLst/>
              <a:cxnLst/>
              <a:rect l="l" t="t" r="r" b="b"/>
              <a:pathLst>
                <a:path w="948" h="971" extrusionOk="0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96"/>
            <p:cNvSpPr/>
            <p:nvPr/>
          </p:nvSpPr>
          <p:spPr>
            <a:xfrm>
              <a:off x="7827204" y="2602958"/>
              <a:ext cx="48528" cy="4251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96"/>
            <p:cNvSpPr/>
            <p:nvPr/>
          </p:nvSpPr>
          <p:spPr>
            <a:xfrm>
              <a:off x="7827204" y="2602958"/>
              <a:ext cx="33219" cy="42515"/>
            </a:xfrm>
            <a:custGeom>
              <a:avLst/>
              <a:gdLst/>
              <a:ahLst/>
              <a:cxnLst/>
              <a:rect l="l" t="t" r="r" b="b"/>
              <a:pathLst>
                <a:path w="1265" h="1619" extrusionOk="0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96"/>
            <p:cNvSpPr/>
            <p:nvPr/>
          </p:nvSpPr>
          <p:spPr>
            <a:xfrm>
              <a:off x="7796795" y="2706002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96"/>
            <p:cNvSpPr/>
            <p:nvPr/>
          </p:nvSpPr>
          <p:spPr>
            <a:xfrm>
              <a:off x="7832745" y="2706002"/>
              <a:ext cx="37210" cy="24159"/>
            </a:xfrm>
            <a:custGeom>
              <a:avLst/>
              <a:gdLst/>
              <a:ahLst/>
              <a:cxnLst/>
              <a:rect l="l" t="t" r="r" b="b"/>
              <a:pathLst>
                <a:path w="1417" h="920" extrusionOk="0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96"/>
            <p:cNvSpPr/>
            <p:nvPr/>
          </p:nvSpPr>
          <p:spPr>
            <a:xfrm>
              <a:off x="7797058" y="2737672"/>
              <a:ext cx="109084" cy="53045"/>
            </a:xfrm>
            <a:custGeom>
              <a:avLst/>
              <a:gdLst/>
              <a:ahLst/>
              <a:cxnLst/>
              <a:rect l="l" t="t" r="r" b="b"/>
              <a:pathLst>
                <a:path w="4154" h="2020" extrusionOk="0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96"/>
            <p:cNvSpPr/>
            <p:nvPr/>
          </p:nvSpPr>
          <p:spPr>
            <a:xfrm>
              <a:off x="7809111" y="2621051"/>
              <a:ext cx="84715" cy="84741"/>
            </a:xfrm>
            <a:custGeom>
              <a:avLst/>
              <a:gdLst/>
              <a:ahLst/>
              <a:cxnLst/>
              <a:rect l="l" t="t" r="r" b="b"/>
              <a:pathLst>
                <a:path w="3226" h="3227" extrusionOk="0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96"/>
            <p:cNvSpPr/>
            <p:nvPr/>
          </p:nvSpPr>
          <p:spPr>
            <a:xfrm>
              <a:off x="7824447" y="2621051"/>
              <a:ext cx="71138" cy="76443"/>
            </a:xfrm>
            <a:custGeom>
              <a:avLst/>
              <a:gdLst/>
              <a:ahLst/>
              <a:cxnLst/>
              <a:rect l="l" t="t" r="r" b="b"/>
              <a:pathLst>
                <a:path w="2709" h="2911" extrusionOk="0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96"/>
            <p:cNvSpPr/>
            <p:nvPr/>
          </p:nvSpPr>
          <p:spPr>
            <a:xfrm>
              <a:off x="7814888" y="2658393"/>
              <a:ext cx="72661" cy="59715"/>
            </a:xfrm>
            <a:custGeom>
              <a:avLst/>
              <a:gdLst/>
              <a:ahLst/>
              <a:cxnLst/>
              <a:rect l="l" t="t" r="r" b="b"/>
              <a:pathLst>
                <a:path w="2767" h="2274" extrusionOk="0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96"/>
            <p:cNvSpPr/>
            <p:nvPr/>
          </p:nvSpPr>
          <p:spPr>
            <a:xfrm>
              <a:off x="7815151" y="2658393"/>
              <a:ext cx="72661" cy="59190"/>
            </a:xfrm>
            <a:custGeom>
              <a:avLst/>
              <a:gdLst/>
              <a:ahLst/>
              <a:cxnLst/>
              <a:rect l="l" t="t" r="r" b="b"/>
              <a:pathLst>
                <a:path w="2767" h="2254" extrusionOk="0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96"/>
            <p:cNvSpPr/>
            <p:nvPr/>
          </p:nvSpPr>
          <p:spPr>
            <a:xfrm>
              <a:off x="7796795" y="2749988"/>
              <a:ext cx="24422" cy="40729"/>
            </a:xfrm>
            <a:custGeom>
              <a:avLst/>
              <a:gdLst/>
              <a:ahLst/>
              <a:cxnLst/>
              <a:rect l="l" t="t" r="r" b="b"/>
              <a:pathLst>
                <a:path w="930" h="1551" extrusionOk="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96"/>
            <p:cNvSpPr/>
            <p:nvPr/>
          </p:nvSpPr>
          <p:spPr>
            <a:xfrm>
              <a:off x="7881746" y="2749988"/>
              <a:ext cx="24159" cy="40729"/>
            </a:xfrm>
            <a:custGeom>
              <a:avLst/>
              <a:gdLst/>
              <a:ahLst/>
              <a:cxnLst/>
              <a:rect l="l" t="t" r="r" b="b"/>
              <a:pathLst>
                <a:path w="920" h="1551" extrusionOk="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2" name="Google Shape;13202;p96"/>
          <p:cNvGrpSpPr/>
          <p:nvPr/>
        </p:nvGrpSpPr>
        <p:grpSpPr>
          <a:xfrm>
            <a:off x="7976160" y="2276402"/>
            <a:ext cx="353381" cy="358160"/>
            <a:chOff x="7980773" y="2428802"/>
            <a:chExt cx="353381" cy="358160"/>
          </a:xfrm>
        </p:grpSpPr>
        <p:sp>
          <p:nvSpPr>
            <p:cNvPr id="13203" name="Google Shape;13203;p96"/>
            <p:cNvSpPr/>
            <p:nvPr/>
          </p:nvSpPr>
          <p:spPr>
            <a:xfrm>
              <a:off x="8218504" y="2711779"/>
              <a:ext cx="115649" cy="75182"/>
            </a:xfrm>
            <a:custGeom>
              <a:avLst/>
              <a:gdLst/>
              <a:ahLst/>
              <a:cxnLst/>
              <a:rect l="l" t="t" r="r" b="b"/>
              <a:pathLst>
                <a:path w="4404" h="2863" extrusionOk="0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96"/>
            <p:cNvSpPr/>
            <p:nvPr/>
          </p:nvSpPr>
          <p:spPr>
            <a:xfrm>
              <a:off x="8218268" y="2727614"/>
              <a:ext cx="115623" cy="59348"/>
            </a:xfrm>
            <a:custGeom>
              <a:avLst/>
              <a:gdLst/>
              <a:ahLst/>
              <a:cxnLst/>
              <a:rect l="l" t="t" r="r" b="b"/>
              <a:pathLst>
                <a:path w="4403" h="2260" extrusionOk="0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96"/>
            <p:cNvSpPr/>
            <p:nvPr/>
          </p:nvSpPr>
          <p:spPr>
            <a:xfrm>
              <a:off x="8235600" y="2630872"/>
              <a:ext cx="29175" cy="63602"/>
            </a:xfrm>
            <a:custGeom>
              <a:avLst/>
              <a:gdLst/>
              <a:ahLst/>
              <a:cxnLst/>
              <a:rect l="l" t="t" r="r" b="b"/>
              <a:pathLst>
                <a:path w="1111" h="2422" extrusionOk="0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96"/>
            <p:cNvSpPr/>
            <p:nvPr/>
          </p:nvSpPr>
          <p:spPr>
            <a:xfrm>
              <a:off x="8247417" y="2625095"/>
              <a:ext cx="69379" cy="69379"/>
            </a:xfrm>
            <a:custGeom>
              <a:avLst/>
              <a:gdLst/>
              <a:ahLst/>
              <a:cxnLst/>
              <a:rect l="l" t="t" r="r" b="b"/>
              <a:pathLst>
                <a:path w="2642" h="2642" extrusionOk="0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96"/>
            <p:cNvSpPr/>
            <p:nvPr/>
          </p:nvSpPr>
          <p:spPr>
            <a:xfrm>
              <a:off x="8258971" y="2711779"/>
              <a:ext cx="34453" cy="14049"/>
            </a:xfrm>
            <a:custGeom>
              <a:avLst/>
              <a:gdLst/>
              <a:ahLst/>
              <a:cxnLst/>
              <a:rect l="l" t="t" r="r" b="b"/>
              <a:pathLst>
                <a:path w="1312" h="535" extrusionOk="0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96"/>
            <p:cNvSpPr/>
            <p:nvPr/>
          </p:nvSpPr>
          <p:spPr>
            <a:xfrm>
              <a:off x="8241640" y="2654244"/>
              <a:ext cx="69379" cy="63339"/>
            </a:xfrm>
            <a:custGeom>
              <a:avLst/>
              <a:gdLst/>
              <a:ahLst/>
              <a:cxnLst/>
              <a:rect l="l" t="t" r="r" b="b"/>
              <a:pathLst>
                <a:path w="2642" h="2412" extrusionOk="0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96"/>
            <p:cNvSpPr/>
            <p:nvPr/>
          </p:nvSpPr>
          <p:spPr>
            <a:xfrm>
              <a:off x="8241640" y="2654191"/>
              <a:ext cx="69143" cy="62157"/>
            </a:xfrm>
            <a:custGeom>
              <a:avLst/>
              <a:gdLst/>
              <a:ahLst/>
              <a:cxnLst/>
              <a:rect l="l" t="t" r="r" b="b"/>
              <a:pathLst>
                <a:path w="2633" h="2367" extrusionOk="0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96"/>
            <p:cNvSpPr/>
            <p:nvPr/>
          </p:nvSpPr>
          <p:spPr>
            <a:xfrm>
              <a:off x="8218504" y="2740692"/>
              <a:ext cx="23161" cy="46270"/>
            </a:xfrm>
            <a:custGeom>
              <a:avLst/>
              <a:gdLst/>
              <a:ahLst/>
              <a:cxnLst/>
              <a:rect l="l" t="t" r="r" b="b"/>
              <a:pathLst>
                <a:path w="882" h="1762" extrusionOk="0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96"/>
            <p:cNvSpPr/>
            <p:nvPr/>
          </p:nvSpPr>
          <p:spPr>
            <a:xfrm>
              <a:off x="8310756" y="2740692"/>
              <a:ext cx="23135" cy="46270"/>
            </a:xfrm>
            <a:custGeom>
              <a:avLst/>
              <a:gdLst/>
              <a:ahLst/>
              <a:cxnLst/>
              <a:rect l="l" t="t" r="r" b="b"/>
              <a:pathLst>
                <a:path w="881" h="1762" extrusionOk="0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96"/>
            <p:cNvSpPr/>
            <p:nvPr/>
          </p:nvSpPr>
          <p:spPr>
            <a:xfrm>
              <a:off x="8009659" y="2607737"/>
              <a:ext cx="46270" cy="40493"/>
            </a:xfrm>
            <a:custGeom>
              <a:avLst/>
              <a:gdLst/>
              <a:ahLst/>
              <a:cxnLst/>
              <a:rect l="l" t="t" r="r" b="b"/>
              <a:pathLst>
                <a:path w="1762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96"/>
            <p:cNvSpPr/>
            <p:nvPr/>
          </p:nvSpPr>
          <p:spPr>
            <a:xfrm>
              <a:off x="8009659" y="2607737"/>
              <a:ext cx="31696" cy="40493"/>
            </a:xfrm>
            <a:custGeom>
              <a:avLst/>
              <a:gdLst/>
              <a:ahLst/>
              <a:cxnLst/>
              <a:rect l="l" t="t" r="r" b="b"/>
              <a:pathLst>
                <a:path w="1207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96"/>
            <p:cNvSpPr/>
            <p:nvPr/>
          </p:nvSpPr>
          <p:spPr>
            <a:xfrm>
              <a:off x="7980773" y="2706002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96"/>
            <p:cNvSpPr/>
            <p:nvPr/>
          </p:nvSpPr>
          <p:spPr>
            <a:xfrm>
              <a:off x="8015200" y="2706002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96"/>
            <p:cNvSpPr/>
            <p:nvPr/>
          </p:nvSpPr>
          <p:spPr>
            <a:xfrm>
              <a:off x="7980773" y="2736411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96"/>
            <p:cNvSpPr/>
            <p:nvPr/>
          </p:nvSpPr>
          <p:spPr>
            <a:xfrm>
              <a:off x="7992327" y="2625095"/>
              <a:ext cx="80960" cy="80933"/>
            </a:xfrm>
            <a:custGeom>
              <a:avLst/>
              <a:gdLst/>
              <a:ahLst/>
              <a:cxnLst/>
              <a:rect l="l" t="t" r="r" b="b"/>
              <a:pathLst>
                <a:path w="3083" h="3082" extrusionOk="0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96"/>
            <p:cNvSpPr/>
            <p:nvPr/>
          </p:nvSpPr>
          <p:spPr>
            <a:xfrm>
              <a:off x="8007164" y="2625095"/>
              <a:ext cx="67620" cy="72898"/>
            </a:xfrm>
            <a:custGeom>
              <a:avLst/>
              <a:gdLst/>
              <a:ahLst/>
              <a:cxnLst/>
              <a:rect l="l" t="t" r="r" b="b"/>
              <a:pathLst>
                <a:path w="2575" h="2776" extrusionOk="0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96"/>
            <p:cNvSpPr/>
            <p:nvPr/>
          </p:nvSpPr>
          <p:spPr>
            <a:xfrm>
              <a:off x="7998104" y="2660809"/>
              <a:ext cx="69379" cy="56774"/>
            </a:xfrm>
            <a:custGeom>
              <a:avLst/>
              <a:gdLst/>
              <a:ahLst/>
              <a:cxnLst/>
              <a:rect l="l" t="t" r="r" b="b"/>
              <a:pathLst>
                <a:path w="2642" h="2162" extrusionOk="0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96"/>
            <p:cNvSpPr/>
            <p:nvPr/>
          </p:nvSpPr>
          <p:spPr>
            <a:xfrm>
              <a:off x="7998104" y="2660914"/>
              <a:ext cx="69379" cy="56170"/>
            </a:xfrm>
            <a:custGeom>
              <a:avLst/>
              <a:gdLst/>
              <a:ahLst/>
              <a:cxnLst/>
              <a:rect l="l" t="t" r="r" b="b"/>
              <a:pathLst>
                <a:path w="2642" h="2139" extrusionOk="0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96"/>
            <p:cNvSpPr/>
            <p:nvPr/>
          </p:nvSpPr>
          <p:spPr>
            <a:xfrm>
              <a:off x="7980773" y="2748228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96"/>
            <p:cNvSpPr/>
            <p:nvPr/>
          </p:nvSpPr>
          <p:spPr>
            <a:xfrm>
              <a:off x="8061680" y="2748228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96"/>
            <p:cNvSpPr/>
            <p:nvPr/>
          </p:nvSpPr>
          <p:spPr>
            <a:xfrm>
              <a:off x="8101411" y="2428802"/>
              <a:ext cx="103806" cy="103832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96"/>
            <p:cNvSpPr/>
            <p:nvPr/>
          </p:nvSpPr>
          <p:spPr>
            <a:xfrm>
              <a:off x="8129536" y="2428802"/>
              <a:ext cx="75944" cy="103832"/>
            </a:xfrm>
            <a:custGeom>
              <a:avLst/>
              <a:gdLst/>
              <a:ahLst/>
              <a:cxnLst/>
              <a:rect l="l" t="t" r="r" b="b"/>
              <a:pathLst>
                <a:path w="2892" h="3954" extrusionOk="0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96"/>
            <p:cNvSpPr/>
            <p:nvPr/>
          </p:nvSpPr>
          <p:spPr>
            <a:xfrm>
              <a:off x="8100650" y="2507214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96"/>
            <p:cNvSpPr/>
            <p:nvPr/>
          </p:nvSpPr>
          <p:spPr>
            <a:xfrm>
              <a:off x="8135076" y="2507214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96"/>
            <p:cNvSpPr/>
            <p:nvPr/>
          </p:nvSpPr>
          <p:spPr>
            <a:xfrm>
              <a:off x="8100650" y="2537623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96"/>
            <p:cNvSpPr/>
            <p:nvPr/>
          </p:nvSpPr>
          <p:spPr>
            <a:xfrm>
              <a:off x="8117981" y="2462047"/>
              <a:ext cx="69405" cy="56748"/>
            </a:xfrm>
            <a:custGeom>
              <a:avLst/>
              <a:gdLst/>
              <a:ahLst/>
              <a:cxnLst/>
              <a:rect l="l" t="t" r="r" b="b"/>
              <a:pathLst>
                <a:path w="2643" h="2161" extrusionOk="0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96"/>
            <p:cNvSpPr/>
            <p:nvPr/>
          </p:nvSpPr>
          <p:spPr>
            <a:xfrm>
              <a:off x="8117981" y="2462020"/>
              <a:ext cx="69405" cy="56275"/>
            </a:xfrm>
            <a:custGeom>
              <a:avLst/>
              <a:gdLst/>
              <a:ahLst/>
              <a:cxnLst/>
              <a:rect l="l" t="t" r="r" b="b"/>
              <a:pathLst>
                <a:path w="2643" h="2143" extrusionOk="0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96"/>
            <p:cNvSpPr/>
            <p:nvPr/>
          </p:nvSpPr>
          <p:spPr>
            <a:xfrm>
              <a:off x="8100650" y="2549440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96"/>
            <p:cNvSpPr/>
            <p:nvPr/>
          </p:nvSpPr>
          <p:spPr>
            <a:xfrm>
              <a:off x="8181557" y="2549440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96"/>
            <p:cNvSpPr/>
            <p:nvPr/>
          </p:nvSpPr>
          <p:spPr>
            <a:xfrm>
              <a:off x="8082136" y="2607869"/>
              <a:ext cx="144351" cy="115728"/>
            </a:xfrm>
            <a:custGeom>
              <a:avLst/>
              <a:gdLst/>
              <a:ahLst/>
              <a:cxnLst/>
              <a:rect l="l" t="t" r="r" b="b"/>
              <a:pathLst>
                <a:path w="5497" h="4407" extrusionOk="0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3" name="Google Shape;13233;p96"/>
          <p:cNvGrpSpPr/>
          <p:nvPr/>
        </p:nvGrpSpPr>
        <p:grpSpPr>
          <a:xfrm>
            <a:off x="4881445" y="4138840"/>
            <a:ext cx="346343" cy="343953"/>
            <a:chOff x="4886058" y="4291240"/>
            <a:chExt cx="346343" cy="343953"/>
          </a:xfrm>
        </p:grpSpPr>
        <p:sp>
          <p:nvSpPr>
            <p:cNvPr id="13234" name="Google Shape;13234;p96"/>
            <p:cNvSpPr/>
            <p:nvPr/>
          </p:nvSpPr>
          <p:spPr>
            <a:xfrm>
              <a:off x="5133611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96"/>
            <p:cNvSpPr/>
            <p:nvPr/>
          </p:nvSpPr>
          <p:spPr>
            <a:xfrm>
              <a:off x="5093407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96"/>
            <p:cNvSpPr/>
            <p:nvPr/>
          </p:nvSpPr>
          <p:spPr>
            <a:xfrm>
              <a:off x="5133112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96"/>
            <p:cNvSpPr/>
            <p:nvPr/>
          </p:nvSpPr>
          <p:spPr>
            <a:xfrm>
              <a:off x="4985084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96"/>
            <p:cNvSpPr/>
            <p:nvPr/>
          </p:nvSpPr>
          <p:spPr>
            <a:xfrm>
              <a:off x="4944880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96"/>
            <p:cNvSpPr/>
            <p:nvPr/>
          </p:nvSpPr>
          <p:spPr>
            <a:xfrm>
              <a:off x="4984585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96"/>
            <p:cNvSpPr/>
            <p:nvPr/>
          </p:nvSpPr>
          <p:spPr>
            <a:xfrm>
              <a:off x="5059479" y="4476530"/>
              <a:ext cx="54043" cy="54043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96"/>
            <p:cNvSpPr/>
            <p:nvPr/>
          </p:nvSpPr>
          <p:spPr>
            <a:xfrm>
              <a:off x="5005436" y="4476530"/>
              <a:ext cx="86238" cy="54043"/>
            </a:xfrm>
            <a:custGeom>
              <a:avLst/>
              <a:gdLst/>
              <a:ahLst/>
              <a:cxnLst/>
              <a:rect l="l" t="t" r="r" b="b"/>
              <a:pathLst>
                <a:path w="3284" h="2058" extrusionOk="0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96"/>
            <p:cNvSpPr/>
            <p:nvPr/>
          </p:nvSpPr>
          <p:spPr>
            <a:xfrm>
              <a:off x="5059715" y="4394835"/>
              <a:ext cx="29936" cy="59847"/>
            </a:xfrm>
            <a:custGeom>
              <a:avLst/>
              <a:gdLst/>
              <a:ahLst/>
              <a:cxnLst/>
              <a:rect l="l" t="t" r="r" b="b"/>
              <a:pathLst>
                <a:path w="1140" h="2279" extrusionOk="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96"/>
            <p:cNvSpPr/>
            <p:nvPr/>
          </p:nvSpPr>
          <p:spPr>
            <a:xfrm>
              <a:off x="5029070" y="4394835"/>
              <a:ext cx="45509" cy="59847"/>
            </a:xfrm>
            <a:custGeom>
              <a:avLst/>
              <a:gdLst/>
              <a:ahLst/>
              <a:cxnLst/>
              <a:rect l="l" t="t" r="r" b="b"/>
              <a:pathLst>
                <a:path w="1733" h="2279" extrusionOk="0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96"/>
            <p:cNvSpPr/>
            <p:nvPr/>
          </p:nvSpPr>
          <p:spPr>
            <a:xfrm>
              <a:off x="4962711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96"/>
            <p:cNvSpPr/>
            <p:nvPr/>
          </p:nvSpPr>
          <p:spPr>
            <a:xfrm>
              <a:off x="5111237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96"/>
            <p:cNvSpPr/>
            <p:nvPr/>
          </p:nvSpPr>
          <p:spPr>
            <a:xfrm>
              <a:off x="4886058" y="4291240"/>
              <a:ext cx="346343" cy="343953"/>
            </a:xfrm>
            <a:custGeom>
              <a:avLst/>
              <a:gdLst/>
              <a:ahLst/>
              <a:cxnLst/>
              <a:rect l="l" t="t" r="r" b="b"/>
              <a:pathLst>
                <a:path w="13189" h="13098" extrusionOk="0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7" name="Google Shape;13247;p96"/>
          <p:cNvGrpSpPr/>
          <p:nvPr/>
        </p:nvGrpSpPr>
        <p:grpSpPr>
          <a:xfrm>
            <a:off x="5339604" y="4138656"/>
            <a:ext cx="304616" cy="343560"/>
            <a:chOff x="5344216" y="4291056"/>
            <a:chExt cx="304616" cy="343560"/>
          </a:xfrm>
        </p:grpSpPr>
        <p:sp>
          <p:nvSpPr>
            <p:cNvPr id="13248" name="Google Shape;13248;p96"/>
            <p:cNvSpPr/>
            <p:nvPr/>
          </p:nvSpPr>
          <p:spPr>
            <a:xfrm>
              <a:off x="5344216" y="4297148"/>
              <a:ext cx="251334" cy="247264"/>
            </a:xfrm>
            <a:custGeom>
              <a:avLst/>
              <a:gdLst/>
              <a:ahLst/>
              <a:cxnLst/>
              <a:rect l="l" t="t" r="r" b="b"/>
              <a:pathLst>
                <a:path w="9571" h="9416" extrusionOk="0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96"/>
            <p:cNvSpPr/>
            <p:nvPr/>
          </p:nvSpPr>
          <p:spPr>
            <a:xfrm>
              <a:off x="5544501" y="4291056"/>
              <a:ext cx="55330" cy="53807"/>
            </a:xfrm>
            <a:custGeom>
              <a:avLst/>
              <a:gdLst/>
              <a:ahLst/>
              <a:cxnLst/>
              <a:rect l="l" t="t" r="r" b="b"/>
              <a:pathLst>
                <a:path w="2107" h="2049" extrusionOk="0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96"/>
            <p:cNvSpPr/>
            <p:nvPr/>
          </p:nvSpPr>
          <p:spPr>
            <a:xfrm>
              <a:off x="5349494" y="4566497"/>
              <a:ext cx="102309" cy="68118"/>
            </a:xfrm>
            <a:custGeom>
              <a:avLst/>
              <a:gdLst/>
              <a:ahLst/>
              <a:cxnLst/>
              <a:rect l="l" t="t" r="r" b="b"/>
              <a:pathLst>
                <a:path w="3896" h="2594" extrusionOk="0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96"/>
            <p:cNvSpPr/>
            <p:nvPr/>
          </p:nvSpPr>
          <p:spPr>
            <a:xfrm>
              <a:off x="5447996" y="4480784"/>
              <a:ext cx="102309" cy="153831"/>
            </a:xfrm>
            <a:custGeom>
              <a:avLst/>
              <a:gdLst/>
              <a:ahLst/>
              <a:cxnLst/>
              <a:rect l="l" t="t" r="r" b="b"/>
              <a:pathLst>
                <a:path w="3896" h="5858" extrusionOk="0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96"/>
            <p:cNvSpPr/>
            <p:nvPr/>
          </p:nvSpPr>
          <p:spPr>
            <a:xfrm>
              <a:off x="5546523" y="4388297"/>
              <a:ext cx="102309" cy="246319"/>
            </a:xfrm>
            <a:custGeom>
              <a:avLst/>
              <a:gdLst/>
              <a:ahLst/>
              <a:cxnLst/>
              <a:rect l="l" t="t" r="r" b="b"/>
              <a:pathLst>
                <a:path w="389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96"/>
            <p:cNvSpPr/>
            <p:nvPr/>
          </p:nvSpPr>
          <p:spPr>
            <a:xfrm>
              <a:off x="5349731" y="4566497"/>
              <a:ext cx="8587" cy="68118"/>
            </a:xfrm>
            <a:custGeom>
              <a:avLst/>
              <a:gdLst/>
              <a:ahLst/>
              <a:cxnLst/>
              <a:rect l="l" t="t" r="r" b="b"/>
              <a:pathLst>
                <a:path w="327" h="2594" extrusionOk="0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96"/>
            <p:cNvSpPr/>
            <p:nvPr/>
          </p:nvSpPr>
          <p:spPr>
            <a:xfrm>
              <a:off x="5447996" y="4480784"/>
              <a:ext cx="8823" cy="153831"/>
            </a:xfrm>
            <a:custGeom>
              <a:avLst/>
              <a:gdLst/>
              <a:ahLst/>
              <a:cxnLst/>
              <a:rect l="l" t="t" r="r" b="b"/>
              <a:pathLst>
                <a:path w="336" h="5858" extrusionOk="0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96"/>
            <p:cNvSpPr/>
            <p:nvPr/>
          </p:nvSpPr>
          <p:spPr>
            <a:xfrm>
              <a:off x="5546523" y="4388297"/>
              <a:ext cx="8823" cy="246319"/>
            </a:xfrm>
            <a:custGeom>
              <a:avLst/>
              <a:gdLst/>
              <a:ahLst/>
              <a:cxnLst/>
              <a:rect l="l" t="t" r="r" b="b"/>
              <a:pathLst>
                <a:path w="33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96"/>
            <p:cNvSpPr/>
            <p:nvPr/>
          </p:nvSpPr>
          <p:spPr>
            <a:xfrm>
              <a:off x="5365828" y="4585089"/>
              <a:ext cx="68381" cy="11082"/>
            </a:xfrm>
            <a:custGeom>
              <a:avLst/>
              <a:gdLst/>
              <a:ahLst/>
              <a:cxnLst/>
              <a:rect l="l" t="t" r="r" b="b"/>
              <a:pathLst>
                <a:path w="2604" h="422" extrusionOk="0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96"/>
            <p:cNvSpPr/>
            <p:nvPr/>
          </p:nvSpPr>
          <p:spPr>
            <a:xfrm>
              <a:off x="5464592" y="4499376"/>
              <a:ext cx="68381" cy="11108"/>
            </a:xfrm>
            <a:custGeom>
              <a:avLst/>
              <a:gdLst/>
              <a:ahLst/>
              <a:cxnLst/>
              <a:rect l="l" t="t" r="r" b="b"/>
              <a:pathLst>
                <a:path w="2604" h="423" extrusionOk="0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96"/>
            <p:cNvSpPr/>
            <p:nvPr/>
          </p:nvSpPr>
          <p:spPr>
            <a:xfrm>
              <a:off x="5562516" y="4406889"/>
              <a:ext cx="70324" cy="11108"/>
            </a:xfrm>
            <a:custGeom>
              <a:avLst/>
              <a:gdLst/>
              <a:ahLst/>
              <a:cxnLst/>
              <a:rect l="l" t="t" r="r" b="b"/>
              <a:pathLst>
                <a:path w="2678" h="423" extrusionOk="0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96"/>
          <p:cNvGrpSpPr/>
          <p:nvPr/>
        </p:nvGrpSpPr>
        <p:grpSpPr>
          <a:xfrm>
            <a:off x="6275387" y="4112022"/>
            <a:ext cx="204093" cy="343743"/>
            <a:chOff x="6271562" y="4290872"/>
            <a:chExt cx="204093" cy="343743"/>
          </a:xfrm>
        </p:grpSpPr>
        <p:sp>
          <p:nvSpPr>
            <p:cNvPr id="13260" name="Google Shape;13260;p96"/>
            <p:cNvSpPr/>
            <p:nvPr/>
          </p:nvSpPr>
          <p:spPr>
            <a:xfrm>
              <a:off x="6298452" y="4602421"/>
              <a:ext cx="150312" cy="10845"/>
            </a:xfrm>
            <a:custGeom>
              <a:avLst/>
              <a:gdLst/>
              <a:ahLst/>
              <a:cxnLst/>
              <a:rect l="l" t="t" r="r" b="b"/>
              <a:pathLst>
                <a:path w="5724" h="413" extrusionOk="0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96"/>
            <p:cNvSpPr/>
            <p:nvPr/>
          </p:nvSpPr>
          <p:spPr>
            <a:xfrm>
              <a:off x="6368330" y="4290872"/>
              <a:ext cx="10583" cy="343743"/>
            </a:xfrm>
            <a:custGeom>
              <a:avLst/>
              <a:gdLst/>
              <a:ahLst/>
              <a:cxnLst/>
              <a:rect l="l" t="t" r="r" b="b"/>
              <a:pathLst>
                <a:path w="403" h="13090" extrusionOk="0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96"/>
            <p:cNvSpPr/>
            <p:nvPr/>
          </p:nvSpPr>
          <p:spPr>
            <a:xfrm>
              <a:off x="6287160" y="4511351"/>
              <a:ext cx="33403" cy="123264"/>
            </a:xfrm>
            <a:custGeom>
              <a:avLst/>
              <a:gdLst/>
              <a:ahLst/>
              <a:cxnLst/>
              <a:rect l="l" t="t" r="r" b="b"/>
              <a:pathLst>
                <a:path w="1272" h="4694" extrusionOk="0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96"/>
            <p:cNvSpPr/>
            <p:nvPr/>
          </p:nvSpPr>
          <p:spPr>
            <a:xfrm>
              <a:off x="6426522" y="4511088"/>
              <a:ext cx="33298" cy="123527"/>
            </a:xfrm>
            <a:custGeom>
              <a:avLst/>
              <a:gdLst/>
              <a:ahLst/>
              <a:cxnLst/>
              <a:rect l="l" t="t" r="r" b="b"/>
              <a:pathLst>
                <a:path w="1268" h="4704" extrusionOk="0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96"/>
            <p:cNvSpPr/>
            <p:nvPr/>
          </p:nvSpPr>
          <p:spPr>
            <a:xfrm>
              <a:off x="6368330" y="4511193"/>
              <a:ext cx="10583" cy="21402"/>
            </a:xfrm>
            <a:custGeom>
              <a:avLst/>
              <a:gdLst/>
              <a:ahLst/>
              <a:cxnLst/>
              <a:rect l="l" t="t" r="r" b="b"/>
              <a:pathLst>
                <a:path w="403" h="815" extrusionOk="0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96"/>
            <p:cNvSpPr/>
            <p:nvPr/>
          </p:nvSpPr>
          <p:spPr>
            <a:xfrm>
              <a:off x="6306251" y="4511115"/>
              <a:ext cx="14338" cy="21481"/>
            </a:xfrm>
            <a:custGeom>
              <a:avLst/>
              <a:gdLst/>
              <a:ahLst/>
              <a:cxnLst/>
              <a:rect l="l" t="t" r="r" b="b"/>
              <a:pathLst>
                <a:path w="546" h="818" extrusionOk="0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96"/>
            <p:cNvSpPr/>
            <p:nvPr/>
          </p:nvSpPr>
          <p:spPr>
            <a:xfrm>
              <a:off x="6426653" y="4511088"/>
              <a:ext cx="14574" cy="21507"/>
            </a:xfrm>
            <a:custGeom>
              <a:avLst/>
              <a:gdLst/>
              <a:ahLst/>
              <a:cxnLst/>
              <a:rect l="l" t="t" r="r" b="b"/>
              <a:pathLst>
                <a:path w="555" h="819" extrusionOk="0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96"/>
            <p:cNvSpPr/>
            <p:nvPr/>
          </p:nvSpPr>
          <p:spPr>
            <a:xfrm>
              <a:off x="6282118" y="4328502"/>
              <a:ext cx="182743" cy="193536"/>
            </a:xfrm>
            <a:custGeom>
              <a:avLst/>
              <a:gdLst/>
              <a:ahLst/>
              <a:cxnLst/>
              <a:rect l="l" t="t" r="r" b="b"/>
              <a:pathLst>
                <a:path w="6959" h="7370" extrusionOk="0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96"/>
            <p:cNvSpPr/>
            <p:nvPr/>
          </p:nvSpPr>
          <p:spPr>
            <a:xfrm>
              <a:off x="6282381" y="4328503"/>
              <a:ext cx="182481" cy="16097"/>
            </a:xfrm>
            <a:custGeom>
              <a:avLst/>
              <a:gdLst/>
              <a:ahLst/>
              <a:cxnLst/>
              <a:rect l="l" t="t" r="r" b="b"/>
              <a:pathLst>
                <a:path w="6949" h="613" extrusionOk="0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96"/>
            <p:cNvSpPr/>
            <p:nvPr/>
          </p:nvSpPr>
          <p:spPr>
            <a:xfrm>
              <a:off x="6271562" y="4312405"/>
              <a:ext cx="204093" cy="21638"/>
            </a:xfrm>
            <a:custGeom>
              <a:avLst/>
              <a:gdLst/>
              <a:ahLst/>
              <a:cxnLst/>
              <a:rect l="l" t="t" r="r" b="b"/>
              <a:pathLst>
                <a:path w="7772" h="824" extrusionOk="0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96"/>
            <p:cNvSpPr/>
            <p:nvPr/>
          </p:nvSpPr>
          <p:spPr>
            <a:xfrm>
              <a:off x="6299713" y="4375482"/>
              <a:ext cx="145034" cy="104620"/>
            </a:xfrm>
            <a:custGeom>
              <a:avLst/>
              <a:gdLst/>
              <a:ahLst/>
              <a:cxnLst/>
              <a:rect l="l" t="t" r="r" b="b"/>
              <a:pathLst>
                <a:path w="5523" h="3984" extrusionOk="0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96"/>
            <p:cNvSpPr/>
            <p:nvPr/>
          </p:nvSpPr>
          <p:spPr>
            <a:xfrm>
              <a:off x="6271562" y="4323224"/>
              <a:ext cx="204093" cy="10819"/>
            </a:xfrm>
            <a:custGeom>
              <a:avLst/>
              <a:gdLst/>
              <a:ahLst/>
              <a:cxnLst/>
              <a:rect l="l" t="t" r="r" b="b"/>
              <a:pathLst>
                <a:path w="7772" h="412" extrusionOk="0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2" name="Google Shape;13272;p96"/>
          <p:cNvGrpSpPr/>
          <p:nvPr/>
        </p:nvGrpSpPr>
        <p:grpSpPr>
          <a:xfrm>
            <a:off x="6634878" y="4176838"/>
            <a:ext cx="344085" cy="267195"/>
            <a:chOff x="6639491" y="4329238"/>
            <a:chExt cx="344085" cy="267195"/>
          </a:xfrm>
        </p:grpSpPr>
        <p:sp>
          <p:nvSpPr>
            <p:cNvPr id="13273" name="Google Shape;13273;p96"/>
            <p:cNvSpPr/>
            <p:nvPr/>
          </p:nvSpPr>
          <p:spPr>
            <a:xfrm>
              <a:off x="6697788" y="4352609"/>
              <a:ext cx="275467" cy="177465"/>
            </a:xfrm>
            <a:custGeom>
              <a:avLst/>
              <a:gdLst/>
              <a:ahLst/>
              <a:cxnLst/>
              <a:rect l="l" t="t" r="r" b="b"/>
              <a:pathLst>
                <a:path w="10490" h="6758" extrusionOk="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96"/>
            <p:cNvSpPr/>
            <p:nvPr/>
          </p:nvSpPr>
          <p:spPr>
            <a:xfrm>
              <a:off x="6735734" y="4530311"/>
              <a:ext cx="46533" cy="22137"/>
            </a:xfrm>
            <a:custGeom>
              <a:avLst/>
              <a:gdLst/>
              <a:ahLst/>
              <a:cxnLst/>
              <a:rect l="l" t="t" r="r" b="b"/>
              <a:pathLst>
                <a:path w="1772" h="843" extrusionOk="0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96"/>
            <p:cNvSpPr/>
            <p:nvPr/>
          </p:nvSpPr>
          <p:spPr>
            <a:xfrm>
              <a:off x="6746290" y="4472250"/>
              <a:ext cx="35976" cy="58087"/>
            </a:xfrm>
            <a:custGeom>
              <a:avLst/>
              <a:gdLst/>
              <a:ahLst/>
              <a:cxnLst/>
              <a:rect l="l" t="t" r="r" b="b"/>
              <a:pathLst>
                <a:path w="1370" h="2212" extrusionOk="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96"/>
            <p:cNvSpPr/>
            <p:nvPr/>
          </p:nvSpPr>
          <p:spPr>
            <a:xfrm>
              <a:off x="6701307" y="4462455"/>
              <a:ext cx="39994" cy="23897"/>
            </a:xfrm>
            <a:custGeom>
              <a:avLst/>
              <a:gdLst/>
              <a:ahLst/>
              <a:cxnLst/>
              <a:rect l="l" t="t" r="r" b="b"/>
              <a:pathLst>
                <a:path w="1523" h="910" extrusionOk="0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96"/>
            <p:cNvSpPr/>
            <p:nvPr/>
          </p:nvSpPr>
          <p:spPr>
            <a:xfrm>
              <a:off x="6697788" y="4352609"/>
              <a:ext cx="9086" cy="109609"/>
            </a:xfrm>
            <a:custGeom>
              <a:avLst/>
              <a:gdLst/>
              <a:ahLst/>
              <a:cxnLst/>
              <a:rect l="l" t="t" r="r" b="b"/>
              <a:pathLst>
                <a:path w="346" h="4174" extrusionOk="0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96"/>
            <p:cNvSpPr/>
            <p:nvPr/>
          </p:nvSpPr>
          <p:spPr>
            <a:xfrm>
              <a:off x="6697788" y="4351874"/>
              <a:ext cx="275467" cy="9060"/>
            </a:xfrm>
            <a:custGeom>
              <a:avLst/>
              <a:gdLst/>
              <a:ahLst/>
              <a:cxnLst/>
              <a:rect l="l" t="t" r="r" b="b"/>
              <a:pathLst>
                <a:path w="10490" h="345" extrusionOk="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96"/>
            <p:cNvSpPr/>
            <p:nvPr/>
          </p:nvSpPr>
          <p:spPr>
            <a:xfrm>
              <a:off x="6726201" y="4529050"/>
              <a:ext cx="257374" cy="24658"/>
            </a:xfrm>
            <a:custGeom>
              <a:avLst/>
              <a:gdLst/>
              <a:ahLst/>
              <a:cxnLst/>
              <a:rect l="l" t="t" r="r" b="b"/>
              <a:pathLst>
                <a:path w="9801" h="939" extrusionOk="0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96"/>
            <p:cNvSpPr/>
            <p:nvPr/>
          </p:nvSpPr>
          <p:spPr>
            <a:xfrm>
              <a:off x="6687757" y="4329238"/>
              <a:ext cx="295819" cy="24422"/>
            </a:xfrm>
            <a:custGeom>
              <a:avLst/>
              <a:gdLst/>
              <a:ahLst/>
              <a:cxnLst/>
              <a:rect l="l" t="t" r="r" b="b"/>
              <a:pathLst>
                <a:path w="11265" h="930" extrusionOk="0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96"/>
            <p:cNvSpPr/>
            <p:nvPr/>
          </p:nvSpPr>
          <p:spPr>
            <a:xfrm>
              <a:off x="6799073" y="4445097"/>
              <a:ext cx="23398" cy="54306"/>
            </a:xfrm>
            <a:custGeom>
              <a:avLst/>
              <a:gdLst/>
              <a:ahLst/>
              <a:cxnLst/>
              <a:rect l="l" t="t" r="r" b="b"/>
              <a:pathLst>
                <a:path w="891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96"/>
            <p:cNvSpPr/>
            <p:nvPr/>
          </p:nvSpPr>
          <p:spPr>
            <a:xfrm>
              <a:off x="6838778" y="4421988"/>
              <a:ext cx="23398" cy="77414"/>
            </a:xfrm>
            <a:custGeom>
              <a:avLst/>
              <a:gdLst/>
              <a:ahLst/>
              <a:cxnLst/>
              <a:rect l="l" t="t" r="r" b="b"/>
              <a:pathLst>
                <a:path w="891" h="2948" extrusionOk="0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96"/>
            <p:cNvSpPr/>
            <p:nvPr/>
          </p:nvSpPr>
          <p:spPr>
            <a:xfrm>
              <a:off x="6877485" y="4435801"/>
              <a:ext cx="23161" cy="63365"/>
            </a:xfrm>
            <a:custGeom>
              <a:avLst/>
              <a:gdLst/>
              <a:ahLst/>
              <a:cxnLst/>
              <a:rect l="l" t="t" r="r" b="b"/>
              <a:pathLst>
                <a:path w="882" h="2413" extrusionOk="0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96"/>
            <p:cNvSpPr/>
            <p:nvPr/>
          </p:nvSpPr>
          <p:spPr>
            <a:xfrm>
              <a:off x="6918214" y="4390319"/>
              <a:ext cx="23398" cy="108848"/>
            </a:xfrm>
            <a:custGeom>
              <a:avLst/>
              <a:gdLst/>
              <a:ahLst/>
              <a:cxnLst/>
              <a:rect l="l" t="t" r="r" b="b"/>
              <a:pathLst>
                <a:path w="891" h="4145" extrusionOk="0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96"/>
            <p:cNvSpPr/>
            <p:nvPr/>
          </p:nvSpPr>
          <p:spPr>
            <a:xfrm>
              <a:off x="6720923" y="4382283"/>
              <a:ext cx="44248" cy="11082"/>
            </a:xfrm>
            <a:custGeom>
              <a:avLst/>
              <a:gdLst/>
              <a:ahLst/>
              <a:cxnLst/>
              <a:rect l="l" t="t" r="r" b="b"/>
              <a:pathLst>
                <a:path w="1685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96"/>
            <p:cNvSpPr/>
            <p:nvPr/>
          </p:nvSpPr>
          <p:spPr>
            <a:xfrm>
              <a:off x="6720923" y="4400875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96"/>
            <p:cNvSpPr/>
            <p:nvPr/>
          </p:nvSpPr>
          <p:spPr>
            <a:xfrm>
              <a:off x="6720923" y="4419231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96"/>
            <p:cNvSpPr/>
            <p:nvPr/>
          </p:nvSpPr>
          <p:spPr>
            <a:xfrm>
              <a:off x="6720923" y="4437560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96"/>
            <p:cNvSpPr/>
            <p:nvPr/>
          </p:nvSpPr>
          <p:spPr>
            <a:xfrm>
              <a:off x="6639491" y="4461956"/>
              <a:ext cx="134740" cy="134477"/>
            </a:xfrm>
            <a:custGeom>
              <a:avLst/>
              <a:gdLst/>
              <a:ahLst/>
              <a:cxnLst/>
              <a:rect l="l" t="t" r="r" b="b"/>
              <a:pathLst>
                <a:path w="5131" h="5121" extrusionOk="0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96"/>
            <p:cNvSpPr/>
            <p:nvPr/>
          </p:nvSpPr>
          <p:spPr>
            <a:xfrm>
              <a:off x="6673918" y="4502396"/>
              <a:ext cx="29936" cy="53807"/>
            </a:xfrm>
            <a:custGeom>
              <a:avLst/>
              <a:gdLst/>
              <a:ahLst/>
              <a:cxnLst/>
              <a:rect l="l" t="t" r="r" b="b"/>
              <a:pathLst>
                <a:path w="1140" h="2049" extrusionOk="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1" name="Google Shape;13291;p96"/>
          <p:cNvGrpSpPr/>
          <p:nvPr/>
        </p:nvGrpSpPr>
        <p:grpSpPr>
          <a:xfrm>
            <a:off x="7128724" y="4138656"/>
            <a:ext cx="232979" cy="343560"/>
            <a:chOff x="7133336" y="4291056"/>
            <a:chExt cx="232979" cy="343560"/>
          </a:xfrm>
        </p:grpSpPr>
        <p:sp>
          <p:nvSpPr>
            <p:cNvPr id="13292" name="Google Shape;13292;p96"/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96"/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96"/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96"/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96"/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96"/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96"/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96"/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96"/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96"/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96"/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96"/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96"/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96"/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96"/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96"/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96"/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9" name="Google Shape;13309;p96"/>
          <p:cNvGrpSpPr/>
          <p:nvPr/>
        </p:nvGrpSpPr>
        <p:grpSpPr>
          <a:xfrm>
            <a:off x="7566767" y="4138656"/>
            <a:ext cx="232979" cy="343560"/>
            <a:chOff x="7571379" y="4291056"/>
            <a:chExt cx="232979" cy="343560"/>
          </a:xfrm>
        </p:grpSpPr>
        <p:sp>
          <p:nvSpPr>
            <p:cNvPr id="13310" name="Google Shape;13310;p96"/>
            <p:cNvSpPr/>
            <p:nvPr/>
          </p:nvSpPr>
          <p:spPr>
            <a:xfrm>
              <a:off x="7676682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96"/>
            <p:cNvSpPr/>
            <p:nvPr/>
          </p:nvSpPr>
          <p:spPr>
            <a:xfrm>
              <a:off x="757137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96"/>
            <p:cNvSpPr/>
            <p:nvPr/>
          </p:nvSpPr>
          <p:spPr>
            <a:xfrm>
              <a:off x="7781985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96"/>
            <p:cNvSpPr/>
            <p:nvPr/>
          </p:nvSpPr>
          <p:spPr>
            <a:xfrm>
              <a:off x="7594698" y="4529181"/>
              <a:ext cx="186341" cy="72399"/>
            </a:xfrm>
            <a:custGeom>
              <a:avLst/>
              <a:gdLst/>
              <a:ahLst/>
              <a:cxnLst/>
              <a:rect l="l" t="t" r="r" b="b"/>
              <a:pathLst>
                <a:path w="7096" h="2757" extrusionOk="0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96"/>
            <p:cNvSpPr/>
            <p:nvPr/>
          </p:nvSpPr>
          <p:spPr>
            <a:xfrm>
              <a:off x="7665626" y="4423984"/>
              <a:ext cx="44511" cy="44274"/>
            </a:xfrm>
            <a:custGeom>
              <a:avLst/>
              <a:gdLst/>
              <a:ahLst/>
              <a:cxnLst/>
              <a:rect l="l" t="t" r="r" b="b"/>
              <a:pathLst>
                <a:path w="1695" h="1686" extrusionOk="0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96"/>
            <p:cNvSpPr/>
            <p:nvPr/>
          </p:nvSpPr>
          <p:spPr>
            <a:xfrm>
              <a:off x="7665626" y="4423984"/>
              <a:ext cx="44511" cy="22163"/>
            </a:xfrm>
            <a:custGeom>
              <a:avLst/>
              <a:gdLst/>
              <a:ahLst/>
              <a:cxnLst/>
              <a:rect l="l" t="t" r="r" b="b"/>
              <a:pathLst>
                <a:path w="1695" h="844" extrusionOk="0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96"/>
            <p:cNvSpPr/>
            <p:nvPr/>
          </p:nvSpPr>
          <p:spPr>
            <a:xfrm>
              <a:off x="7660086" y="4291056"/>
              <a:ext cx="55566" cy="44248"/>
            </a:xfrm>
            <a:custGeom>
              <a:avLst/>
              <a:gdLst/>
              <a:ahLst/>
              <a:cxnLst/>
              <a:rect l="l" t="t" r="r" b="b"/>
              <a:pathLst>
                <a:path w="2116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96"/>
            <p:cNvSpPr/>
            <p:nvPr/>
          </p:nvSpPr>
          <p:spPr>
            <a:xfrm>
              <a:off x="7660086" y="4291056"/>
              <a:ext cx="37473" cy="44248"/>
            </a:xfrm>
            <a:custGeom>
              <a:avLst/>
              <a:gdLst/>
              <a:ahLst/>
              <a:cxnLst/>
              <a:rect l="l" t="t" r="r" b="b"/>
              <a:pathLst>
                <a:path w="1427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96"/>
            <p:cNvSpPr/>
            <p:nvPr/>
          </p:nvSpPr>
          <p:spPr>
            <a:xfrm>
              <a:off x="7632434" y="4313167"/>
              <a:ext cx="110870" cy="110843"/>
            </a:xfrm>
            <a:custGeom>
              <a:avLst/>
              <a:gdLst/>
              <a:ahLst/>
              <a:cxnLst/>
              <a:rect l="l" t="t" r="r" b="b"/>
              <a:pathLst>
                <a:path w="4222" h="4221" extrusionOk="0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96"/>
            <p:cNvSpPr/>
            <p:nvPr/>
          </p:nvSpPr>
          <p:spPr>
            <a:xfrm>
              <a:off x="7658641" y="4313140"/>
              <a:ext cx="88181" cy="109636"/>
            </a:xfrm>
            <a:custGeom>
              <a:avLst/>
              <a:gdLst/>
              <a:ahLst/>
              <a:cxnLst/>
              <a:rect l="l" t="t" r="r" b="b"/>
              <a:pathLst>
                <a:path w="3358" h="4175" extrusionOk="0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96"/>
            <p:cNvSpPr/>
            <p:nvPr/>
          </p:nvSpPr>
          <p:spPr>
            <a:xfrm>
              <a:off x="7643489" y="4352504"/>
              <a:ext cx="88759" cy="82561"/>
            </a:xfrm>
            <a:custGeom>
              <a:avLst/>
              <a:gdLst/>
              <a:ahLst/>
              <a:cxnLst/>
              <a:rect l="l" t="t" r="r" b="b"/>
              <a:pathLst>
                <a:path w="3380" h="3144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96"/>
            <p:cNvSpPr/>
            <p:nvPr/>
          </p:nvSpPr>
          <p:spPr>
            <a:xfrm>
              <a:off x="7615601" y="4454157"/>
              <a:ext cx="144272" cy="58586"/>
            </a:xfrm>
            <a:custGeom>
              <a:avLst/>
              <a:gdLst/>
              <a:ahLst/>
              <a:cxnLst/>
              <a:rect l="l" t="t" r="r" b="b"/>
              <a:pathLst>
                <a:path w="5494" h="2231" extrusionOk="0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96"/>
            <p:cNvSpPr/>
            <p:nvPr/>
          </p:nvSpPr>
          <p:spPr>
            <a:xfrm>
              <a:off x="7615864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96"/>
            <p:cNvSpPr/>
            <p:nvPr/>
          </p:nvSpPr>
          <p:spPr>
            <a:xfrm>
              <a:off x="7732222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96"/>
            <p:cNvSpPr/>
            <p:nvPr/>
          </p:nvSpPr>
          <p:spPr>
            <a:xfrm>
              <a:off x="7656068" y="4447592"/>
              <a:ext cx="63602" cy="65151"/>
            </a:xfrm>
            <a:custGeom>
              <a:avLst/>
              <a:gdLst/>
              <a:ahLst/>
              <a:cxnLst/>
              <a:rect l="l" t="t" r="r" b="b"/>
              <a:pathLst>
                <a:path w="2422" h="2481" extrusionOk="0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96"/>
            <p:cNvSpPr/>
            <p:nvPr/>
          </p:nvSpPr>
          <p:spPr>
            <a:xfrm>
              <a:off x="7643489" y="4352504"/>
              <a:ext cx="88759" cy="81826"/>
            </a:xfrm>
            <a:custGeom>
              <a:avLst/>
              <a:gdLst/>
              <a:ahLst/>
              <a:cxnLst/>
              <a:rect l="l" t="t" r="r" b="b"/>
              <a:pathLst>
                <a:path w="3380" h="3116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6" name="Google Shape;13326;p96"/>
          <p:cNvGrpSpPr/>
          <p:nvPr/>
        </p:nvGrpSpPr>
        <p:grpSpPr>
          <a:xfrm>
            <a:off x="6661768" y="3195475"/>
            <a:ext cx="295819" cy="370712"/>
            <a:chOff x="6666381" y="3347875"/>
            <a:chExt cx="295819" cy="370712"/>
          </a:xfrm>
        </p:grpSpPr>
        <p:sp>
          <p:nvSpPr>
            <p:cNvPr id="13327" name="Google Shape;13327;p96"/>
            <p:cNvSpPr/>
            <p:nvPr/>
          </p:nvSpPr>
          <p:spPr>
            <a:xfrm>
              <a:off x="6666381" y="3347875"/>
              <a:ext cx="295819" cy="310892"/>
            </a:xfrm>
            <a:custGeom>
              <a:avLst/>
              <a:gdLst/>
              <a:ahLst/>
              <a:cxnLst/>
              <a:rect l="l" t="t" r="r" b="b"/>
              <a:pathLst>
                <a:path w="11265" h="11839" extrusionOk="0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96"/>
            <p:cNvSpPr/>
            <p:nvPr/>
          </p:nvSpPr>
          <p:spPr>
            <a:xfrm>
              <a:off x="6666381" y="3351132"/>
              <a:ext cx="252096" cy="307636"/>
            </a:xfrm>
            <a:custGeom>
              <a:avLst/>
              <a:gdLst/>
              <a:ahLst/>
              <a:cxnLst/>
              <a:rect l="l" t="t" r="r" b="b"/>
              <a:pathLst>
                <a:path w="9600" h="11715" extrusionOk="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96"/>
            <p:cNvSpPr/>
            <p:nvPr/>
          </p:nvSpPr>
          <p:spPr>
            <a:xfrm>
              <a:off x="6666644" y="3348112"/>
              <a:ext cx="295320" cy="310393"/>
            </a:xfrm>
            <a:custGeom>
              <a:avLst/>
              <a:gdLst/>
              <a:ahLst/>
              <a:cxnLst/>
              <a:rect l="l" t="t" r="r" b="b"/>
              <a:pathLst>
                <a:path w="11246" h="11820" extrusionOk="0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96"/>
            <p:cNvSpPr/>
            <p:nvPr/>
          </p:nvSpPr>
          <p:spPr>
            <a:xfrm>
              <a:off x="6666644" y="3351394"/>
              <a:ext cx="222921" cy="307111"/>
            </a:xfrm>
            <a:custGeom>
              <a:avLst/>
              <a:gdLst/>
              <a:ahLst/>
              <a:cxnLst/>
              <a:rect l="l" t="t" r="r" b="b"/>
              <a:pathLst>
                <a:path w="8489" h="11695" extrusionOk="0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96"/>
            <p:cNvSpPr/>
            <p:nvPr/>
          </p:nvSpPr>
          <p:spPr>
            <a:xfrm>
              <a:off x="6711863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96"/>
            <p:cNvSpPr/>
            <p:nvPr/>
          </p:nvSpPr>
          <p:spPr>
            <a:xfrm>
              <a:off x="6710865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96"/>
            <p:cNvSpPr/>
            <p:nvPr/>
          </p:nvSpPr>
          <p:spPr>
            <a:xfrm>
              <a:off x="6688991" y="3605722"/>
              <a:ext cx="68407" cy="88995"/>
            </a:xfrm>
            <a:custGeom>
              <a:avLst/>
              <a:gdLst/>
              <a:ahLst/>
              <a:cxnLst/>
              <a:rect l="l" t="t" r="r" b="b"/>
              <a:pathLst>
                <a:path w="2605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96"/>
            <p:cNvSpPr/>
            <p:nvPr/>
          </p:nvSpPr>
          <p:spPr>
            <a:xfrm>
              <a:off x="6700571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96"/>
            <p:cNvSpPr/>
            <p:nvPr/>
          </p:nvSpPr>
          <p:spPr>
            <a:xfrm>
              <a:off x="6689253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96"/>
            <p:cNvSpPr/>
            <p:nvPr/>
          </p:nvSpPr>
          <p:spPr>
            <a:xfrm>
              <a:off x="6746054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96"/>
            <p:cNvSpPr/>
            <p:nvPr/>
          </p:nvSpPr>
          <p:spPr>
            <a:xfrm>
              <a:off x="6705850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96"/>
            <p:cNvSpPr/>
            <p:nvPr/>
          </p:nvSpPr>
          <p:spPr>
            <a:xfrm>
              <a:off x="6720161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96"/>
            <p:cNvSpPr/>
            <p:nvPr/>
          </p:nvSpPr>
          <p:spPr>
            <a:xfrm>
              <a:off x="6700309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96"/>
            <p:cNvSpPr/>
            <p:nvPr/>
          </p:nvSpPr>
          <p:spPr>
            <a:xfrm>
              <a:off x="6700309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96"/>
            <p:cNvSpPr/>
            <p:nvPr/>
          </p:nvSpPr>
          <p:spPr>
            <a:xfrm>
              <a:off x="6700309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96"/>
            <p:cNvSpPr/>
            <p:nvPr/>
          </p:nvSpPr>
          <p:spPr>
            <a:xfrm>
              <a:off x="6700309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96"/>
            <p:cNvSpPr/>
            <p:nvPr/>
          </p:nvSpPr>
          <p:spPr>
            <a:xfrm>
              <a:off x="6802854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96"/>
            <p:cNvSpPr/>
            <p:nvPr/>
          </p:nvSpPr>
          <p:spPr>
            <a:xfrm>
              <a:off x="6801594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96"/>
            <p:cNvSpPr/>
            <p:nvPr/>
          </p:nvSpPr>
          <p:spPr>
            <a:xfrm>
              <a:off x="6779982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96"/>
            <p:cNvSpPr/>
            <p:nvPr/>
          </p:nvSpPr>
          <p:spPr>
            <a:xfrm>
              <a:off x="6791536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96"/>
            <p:cNvSpPr/>
            <p:nvPr/>
          </p:nvSpPr>
          <p:spPr>
            <a:xfrm>
              <a:off x="67802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96"/>
            <p:cNvSpPr/>
            <p:nvPr/>
          </p:nvSpPr>
          <p:spPr>
            <a:xfrm>
              <a:off x="68370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96"/>
            <p:cNvSpPr/>
            <p:nvPr/>
          </p:nvSpPr>
          <p:spPr>
            <a:xfrm>
              <a:off x="6796814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96"/>
            <p:cNvSpPr/>
            <p:nvPr/>
          </p:nvSpPr>
          <p:spPr>
            <a:xfrm>
              <a:off x="6811152" y="3706482"/>
              <a:ext cx="6040" cy="12106"/>
            </a:xfrm>
            <a:custGeom>
              <a:avLst/>
              <a:gdLst/>
              <a:ahLst/>
              <a:cxnLst/>
              <a:rect l="l" t="t" r="r" b="b"/>
              <a:pathLst>
                <a:path w="230" h="461" extrusionOk="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96"/>
            <p:cNvSpPr/>
            <p:nvPr/>
          </p:nvSpPr>
          <p:spPr>
            <a:xfrm>
              <a:off x="6791300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96"/>
            <p:cNvSpPr/>
            <p:nvPr/>
          </p:nvSpPr>
          <p:spPr>
            <a:xfrm>
              <a:off x="6791300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96"/>
            <p:cNvSpPr/>
            <p:nvPr/>
          </p:nvSpPr>
          <p:spPr>
            <a:xfrm>
              <a:off x="6791300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96"/>
            <p:cNvSpPr/>
            <p:nvPr/>
          </p:nvSpPr>
          <p:spPr>
            <a:xfrm>
              <a:off x="6791300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96"/>
            <p:cNvSpPr/>
            <p:nvPr/>
          </p:nvSpPr>
          <p:spPr>
            <a:xfrm>
              <a:off x="6893819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96"/>
            <p:cNvSpPr/>
            <p:nvPr/>
          </p:nvSpPr>
          <p:spPr>
            <a:xfrm>
              <a:off x="6892821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96"/>
            <p:cNvSpPr/>
            <p:nvPr/>
          </p:nvSpPr>
          <p:spPr>
            <a:xfrm>
              <a:off x="6870946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96"/>
            <p:cNvSpPr/>
            <p:nvPr/>
          </p:nvSpPr>
          <p:spPr>
            <a:xfrm>
              <a:off x="6882527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96"/>
            <p:cNvSpPr/>
            <p:nvPr/>
          </p:nvSpPr>
          <p:spPr>
            <a:xfrm>
              <a:off x="6871209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96"/>
            <p:cNvSpPr/>
            <p:nvPr/>
          </p:nvSpPr>
          <p:spPr>
            <a:xfrm>
              <a:off x="6928009" y="3615754"/>
              <a:ext cx="11318" cy="78964"/>
            </a:xfrm>
            <a:custGeom>
              <a:avLst/>
              <a:gdLst/>
              <a:ahLst/>
              <a:cxnLst/>
              <a:rect l="l" t="t" r="r" b="b"/>
              <a:pathLst>
                <a:path w="431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96"/>
            <p:cNvSpPr/>
            <p:nvPr/>
          </p:nvSpPr>
          <p:spPr>
            <a:xfrm>
              <a:off x="6887805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96"/>
            <p:cNvSpPr/>
            <p:nvPr/>
          </p:nvSpPr>
          <p:spPr>
            <a:xfrm>
              <a:off x="6902117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96"/>
            <p:cNvSpPr/>
            <p:nvPr/>
          </p:nvSpPr>
          <p:spPr>
            <a:xfrm>
              <a:off x="6882264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96"/>
            <p:cNvSpPr/>
            <p:nvPr/>
          </p:nvSpPr>
          <p:spPr>
            <a:xfrm>
              <a:off x="6882264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96"/>
            <p:cNvSpPr/>
            <p:nvPr/>
          </p:nvSpPr>
          <p:spPr>
            <a:xfrm>
              <a:off x="6882264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96"/>
            <p:cNvSpPr/>
            <p:nvPr/>
          </p:nvSpPr>
          <p:spPr>
            <a:xfrm>
              <a:off x="6882264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7" name="Google Shape;13367;p96"/>
          <p:cNvGrpSpPr/>
          <p:nvPr/>
        </p:nvGrpSpPr>
        <p:grpSpPr>
          <a:xfrm>
            <a:off x="4873147" y="2735059"/>
            <a:ext cx="389567" cy="390329"/>
            <a:chOff x="4877760" y="2887459"/>
            <a:chExt cx="389567" cy="390329"/>
          </a:xfrm>
        </p:grpSpPr>
        <p:sp>
          <p:nvSpPr>
            <p:cNvPr id="13368" name="Google Shape;13368;p96"/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96"/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96"/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96"/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96"/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96"/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96"/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96"/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96"/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96"/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96"/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96"/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96"/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96"/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96"/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96"/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96"/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96"/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96"/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96"/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96"/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96"/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96"/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96"/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96"/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96"/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96"/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96"/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96"/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96"/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96"/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96"/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96"/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96"/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96"/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96"/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96"/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96"/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96"/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96"/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96"/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96"/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96"/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96"/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12" name="Google Shape;13412;p96"/>
          <p:cNvSpPr/>
          <p:nvPr/>
        </p:nvSpPr>
        <p:spPr>
          <a:xfrm>
            <a:off x="5906557" y="2735295"/>
            <a:ext cx="50288" cy="25157"/>
          </a:xfrm>
          <a:custGeom>
            <a:avLst/>
            <a:gdLst/>
            <a:ahLst/>
            <a:cxnLst/>
            <a:rect l="l" t="t" r="r" b="b"/>
            <a:pathLst>
              <a:path w="1915" h="958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3" name="Google Shape;13413;p96"/>
          <p:cNvSpPr/>
          <p:nvPr/>
        </p:nvSpPr>
        <p:spPr>
          <a:xfrm>
            <a:off x="5906557" y="2735295"/>
            <a:ext cx="34716" cy="22899"/>
          </a:xfrm>
          <a:custGeom>
            <a:avLst/>
            <a:gdLst/>
            <a:ahLst/>
            <a:cxnLst/>
            <a:rect l="l" t="t" r="r" b="b"/>
            <a:pathLst>
              <a:path w="1322" h="872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4" name="Google Shape;13414;p96"/>
          <p:cNvSpPr/>
          <p:nvPr/>
        </p:nvSpPr>
        <p:spPr>
          <a:xfrm>
            <a:off x="5793482" y="2992906"/>
            <a:ext cx="28177" cy="75681"/>
          </a:xfrm>
          <a:custGeom>
            <a:avLst/>
            <a:gdLst/>
            <a:ahLst/>
            <a:cxnLst/>
            <a:rect l="l" t="t" r="r" b="b"/>
            <a:pathLst>
              <a:path w="1073" h="2882" extrusionOk="0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5" name="Google Shape;13415;p96"/>
          <p:cNvSpPr/>
          <p:nvPr/>
        </p:nvSpPr>
        <p:spPr>
          <a:xfrm>
            <a:off x="5793219" y="2993168"/>
            <a:ext cx="28440" cy="56065"/>
          </a:xfrm>
          <a:custGeom>
            <a:avLst/>
            <a:gdLst/>
            <a:ahLst/>
            <a:cxnLst/>
            <a:rect l="l" t="t" r="r" b="b"/>
            <a:pathLst>
              <a:path w="1083" h="2135" extrusionOk="0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6" name="Google Shape;13416;p96"/>
          <p:cNvSpPr/>
          <p:nvPr/>
        </p:nvSpPr>
        <p:spPr>
          <a:xfrm>
            <a:off x="5774627" y="3076596"/>
            <a:ext cx="18881" cy="48528"/>
          </a:xfrm>
          <a:custGeom>
            <a:avLst/>
            <a:gdLst/>
            <a:ahLst/>
            <a:cxnLst/>
            <a:rect l="l" t="t" r="r" b="b"/>
            <a:pathLst>
              <a:path w="719" h="1848" extrusionOk="0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17" name="Google Shape;13417;p96"/>
          <p:cNvGrpSpPr/>
          <p:nvPr/>
        </p:nvGrpSpPr>
        <p:grpSpPr>
          <a:xfrm>
            <a:off x="5774627" y="2735295"/>
            <a:ext cx="314411" cy="389830"/>
            <a:chOff x="5779239" y="2887695"/>
            <a:chExt cx="314411" cy="389830"/>
          </a:xfrm>
        </p:grpSpPr>
        <p:sp>
          <p:nvSpPr>
            <p:cNvPr id="13418" name="Google Shape;13418;p96"/>
            <p:cNvSpPr/>
            <p:nvPr/>
          </p:nvSpPr>
          <p:spPr>
            <a:xfrm>
              <a:off x="5898617" y="2937957"/>
              <a:ext cx="75419" cy="62866"/>
            </a:xfrm>
            <a:custGeom>
              <a:avLst/>
              <a:gdLst/>
              <a:ahLst/>
              <a:cxnLst/>
              <a:rect l="l" t="t" r="r" b="b"/>
              <a:pathLst>
                <a:path w="2872" h="2394" extrusionOk="0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96"/>
            <p:cNvSpPr/>
            <p:nvPr/>
          </p:nvSpPr>
          <p:spPr>
            <a:xfrm>
              <a:off x="5922488" y="2937957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96"/>
            <p:cNvSpPr/>
            <p:nvPr/>
          </p:nvSpPr>
          <p:spPr>
            <a:xfrm>
              <a:off x="5898617" y="2957836"/>
              <a:ext cx="75419" cy="42988"/>
            </a:xfrm>
            <a:custGeom>
              <a:avLst/>
              <a:gdLst/>
              <a:ahLst/>
              <a:cxnLst/>
              <a:rect l="l" t="t" r="r" b="b"/>
              <a:pathLst>
                <a:path w="2872" h="1637" extrusionOk="0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96"/>
            <p:cNvSpPr/>
            <p:nvPr/>
          </p:nvSpPr>
          <p:spPr>
            <a:xfrm>
              <a:off x="5898617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96"/>
            <p:cNvSpPr/>
            <p:nvPr/>
          </p:nvSpPr>
          <p:spPr>
            <a:xfrm>
              <a:off x="5955155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96"/>
            <p:cNvSpPr/>
            <p:nvPr/>
          </p:nvSpPr>
          <p:spPr>
            <a:xfrm>
              <a:off x="5911170" y="2887695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96"/>
            <p:cNvSpPr/>
            <p:nvPr/>
          </p:nvSpPr>
          <p:spPr>
            <a:xfrm>
              <a:off x="5911170" y="2887695"/>
              <a:ext cx="34716" cy="56485"/>
            </a:xfrm>
            <a:custGeom>
              <a:avLst/>
              <a:gdLst/>
              <a:ahLst/>
              <a:cxnLst/>
              <a:rect l="l" t="t" r="r" b="b"/>
              <a:pathLst>
                <a:path w="1322" h="2151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96"/>
            <p:cNvSpPr/>
            <p:nvPr/>
          </p:nvSpPr>
          <p:spPr>
            <a:xfrm>
              <a:off x="5892341" y="3013375"/>
              <a:ext cx="87971" cy="150811"/>
            </a:xfrm>
            <a:custGeom>
              <a:avLst/>
              <a:gdLst/>
              <a:ahLst/>
              <a:cxnLst/>
              <a:rect l="l" t="t" r="r" b="b"/>
              <a:pathLst>
                <a:path w="3350" h="5743" extrusionOk="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96"/>
            <p:cNvSpPr/>
            <p:nvPr/>
          </p:nvSpPr>
          <p:spPr>
            <a:xfrm>
              <a:off x="5892341" y="3101320"/>
              <a:ext cx="87971" cy="62866"/>
            </a:xfrm>
            <a:custGeom>
              <a:avLst/>
              <a:gdLst/>
              <a:ahLst/>
              <a:cxnLst/>
              <a:rect l="l" t="t" r="r" b="b"/>
              <a:pathLst>
                <a:path w="3350" h="2394" extrusionOk="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96"/>
            <p:cNvSpPr/>
            <p:nvPr/>
          </p:nvSpPr>
          <p:spPr>
            <a:xfrm>
              <a:off x="5967734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96"/>
            <p:cNvSpPr/>
            <p:nvPr/>
          </p:nvSpPr>
          <p:spPr>
            <a:xfrm>
              <a:off x="5967734" y="3082466"/>
              <a:ext cx="28413" cy="75419"/>
            </a:xfrm>
            <a:custGeom>
              <a:avLst/>
              <a:gdLst/>
              <a:ahLst/>
              <a:cxnLst/>
              <a:rect l="l" t="t" r="r" b="b"/>
              <a:pathLst>
                <a:path w="1082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96"/>
            <p:cNvSpPr/>
            <p:nvPr/>
          </p:nvSpPr>
          <p:spPr>
            <a:xfrm>
              <a:off x="5967734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96"/>
            <p:cNvSpPr/>
            <p:nvPr/>
          </p:nvSpPr>
          <p:spPr>
            <a:xfrm>
              <a:off x="5967734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96"/>
            <p:cNvSpPr/>
            <p:nvPr/>
          </p:nvSpPr>
          <p:spPr>
            <a:xfrm>
              <a:off x="5948879" y="3151582"/>
              <a:ext cx="87971" cy="100812"/>
            </a:xfrm>
            <a:custGeom>
              <a:avLst/>
              <a:gdLst/>
              <a:ahLst/>
              <a:cxnLst/>
              <a:rect l="l" t="t" r="r" b="b"/>
              <a:pathLst>
                <a:path w="3350" h="3839" extrusionOk="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96"/>
            <p:cNvSpPr/>
            <p:nvPr/>
          </p:nvSpPr>
          <p:spPr>
            <a:xfrm>
              <a:off x="5948879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96"/>
            <p:cNvSpPr/>
            <p:nvPr/>
          </p:nvSpPr>
          <p:spPr>
            <a:xfrm>
              <a:off x="6017995" y="3165920"/>
              <a:ext cx="18855" cy="86474"/>
            </a:xfrm>
            <a:custGeom>
              <a:avLst/>
              <a:gdLst/>
              <a:ahLst/>
              <a:cxnLst/>
              <a:rect l="l" t="t" r="r" b="b"/>
              <a:pathLst>
                <a:path w="718" h="3293" extrusionOk="0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96"/>
            <p:cNvSpPr/>
            <p:nvPr/>
          </p:nvSpPr>
          <p:spPr>
            <a:xfrm>
              <a:off x="5854632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96"/>
            <p:cNvSpPr/>
            <p:nvPr/>
          </p:nvSpPr>
          <p:spPr>
            <a:xfrm>
              <a:off x="5854632" y="3082466"/>
              <a:ext cx="28177" cy="75419"/>
            </a:xfrm>
            <a:custGeom>
              <a:avLst/>
              <a:gdLst/>
              <a:ahLst/>
              <a:cxnLst/>
              <a:rect l="l" t="t" r="r" b="b"/>
              <a:pathLst>
                <a:path w="1073" h="287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96"/>
            <p:cNvSpPr/>
            <p:nvPr/>
          </p:nvSpPr>
          <p:spPr>
            <a:xfrm>
              <a:off x="5854632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96"/>
            <p:cNvSpPr/>
            <p:nvPr/>
          </p:nvSpPr>
          <p:spPr>
            <a:xfrm>
              <a:off x="5854632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96"/>
            <p:cNvSpPr/>
            <p:nvPr/>
          </p:nvSpPr>
          <p:spPr>
            <a:xfrm>
              <a:off x="5835777" y="3151582"/>
              <a:ext cx="87997" cy="100812"/>
            </a:xfrm>
            <a:custGeom>
              <a:avLst/>
              <a:gdLst/>
              <a:ahLst/>
              <a:cxnLst/>
              <a:rect l="l" t="t" r="r" b="b"/>
              <a:pathLst>
                <a:path w="3351" h="3839" extrusionOk="0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96"/>
            <p:cNvSpPr/>
            <p:nvPr/>
          </p:nvSpPr>
          <p:spPr>
            <a:xfrm>
              <a:off x="5835777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96"/>
            <p:cNvSpPr/>
            <p:nvPr/>
          </p:nvSpPr>
          <p:spPr>
            <a:xfrm>
              <a:off x="5904893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96"/>
            <p:cNvSpPr/>
            <p:nvPr/>
          </p:nvSpPr>
          <p:spPr>
            <a:xfrm>
              <a:off x="6024271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96"/>
            <p:cNvSpPr/>
            <p:nvPr/>
          </p:nvSpPr>
          <p:spPr>
            <a:xfrm>
              <a:off x="6024271" y="3145306"/>
              <a:ext cx="28413" cy="75681"/>
            </a:xfrm>
            <a:custGeom>
              <a:avLst/>
              <a:gdLst/>
              <a:ahLst/>
              <a:cxnLst/>
              <a:rect l="l" t="t" r="r" b="b"/>
              <a:pathLst>
                <a:path w="108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96"/>
            <p:cNvSpPr/>
            <p:nvPr/>
          </p:nvSpPr>
          <p:spPr>
            <a:xfrm>
              <a:off x="6024271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96"/>
            <p:cNvSpPr/>
            <p:nvPr/>
          </p:nvSpPr>
          <p:spPr>
            <a:xfrm>
              <a:off x="6024271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96"/>
            <p:cNvSpPr/>
            <p:nvPr/>
          </p:nvSpPr>
          <p:spPr>
            <a:xfrm>
              <a:off x="6005417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96"/>
            <p:cNvSpPr/>
            <p:nvPr/>
          </p:nvSpPr>
          <p:spPr>
            <a:xfrm>
              <a:off x="6005417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96"/>
            <p:cNvSpPr/>
            <p:nvPr/>
          </p:nvSpPr>
          <p:spPr>
            <a:xfrm>
              <a:off x="6074796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96"/>
            <p:cNvSpPr/>
            <p:nvPr/>
          </p:nvSpPr>
          <p:spPr>
            <a:xfrm>
              <a:off x="5911170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96"/>
            <p:cNvSpPr/>
            <p:nvPr/>
          </p:nvSpPr>
          <p:spPr>
            <a:xfrm>
              <a:off x="5911170" y="3145306"/>
              <a:ext cx="28440" cy="75681"/>
            </a:xfrm>
            <a:custGeom>
              <a:avLst/>
              <a:gdLst/>
              <a:ahLst/>
              <a:cxnLst/>
              <a:rect l="l" t="t" r="r" b="b"/>
              <a:pathLst>
                <a:path w="1083" h="288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96"/>
            <p:cNvSpPr/>
            <p:nvPr/>
          </p:nvSpPr>
          <p:spPr>
            <a:xfrm>
              <a:off x="5911170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96"/>
            <p:cNvSpPr/>
            <p:nvPr/>
          </p:nvSpPr>
          <p:spPr>
            <a:xfrm>
              <a:off x="5911170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96"/>
            <p:cNvSpPr/>
            <p:nvPr/>
          </p:nvSpPr>
          <p:spPr>
            <a:xfrm>
              <a:off x="5892341" y="3214422"/>
              <a:ext cx="87971" cy="63103"/>
            </a:xfrm>
            <a:custGeom>
              <a:avLst/>
              <a:gdLst/>
              <a:ahLst/>
              <a:cxnLst/>
              <a:rect l="l" t="t" r="r" b="b"/>
              <a:pathLst>
                <a:path w="3350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96"/>
            <p:cNvSpPr/>
            <p:nvPr/>
          </p:nvSpPr>
          <p:spPr>
            <a:xfrm>
              <a:off x="5892341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96"/>
            <p:cNvSpPr/>
            <p:nvPr/>
          </p:nvSpPr>
          <p:spPr>
            <a:xfrm>
              <a:off x="5961431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96"/>
            <p:cNvSpPr/>
            <p:nvPr/>
          </p:nvSpPr>
          <p:spPr>
            <a:xfrm>
              <a:off x="5798094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96"/>
            <p:cNvSpPr/>
            <p:nvPr/>
          </p:nvSpPr>
          <p:spPr>
            <a:xfrm>
              <a:off x="5798094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96"/>
            <p:cNvSpPr/>
            <p:nvPr/>
          </p:nvSpPr>
          <p:spPr>
            <a:xfrm>
              <a:off x="5779239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96"/>
            <p:cNvSpPr/>
            <p:nvPr/>
          </p:nvSpPr>
          <p:spPr>
            <a:xfrm>
              <a:off x="5848356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96"/>
            <p:cNvSpPr/>
            <p:nvPr/>
          </p:nvSpPr>
          <p:spPr>
            <a:xfrm>
              <a:off x="5875482" y="2994521"/>
              <a:ext cx="121925" cy="25157"/>
            </a:xfrm>
            <a:custGeom>
              <a:avLst/>
              <a:gdLst/>
              <a:ahLst/>
              <a:cxnLst/>
              <a:rect l="l" t="t" r="r" b="b"/>
              <a:pathLst>
                <a:path w="4643" h="958" extrusionOk="0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96"/>
            <p:cNvSpPr/>
            <p:nvPr/>
          </p:nvSpPr>
          <p:spPr>
            <a:xfrm>
              <a:off x="5917472" y="3038506"/>
              <a:ext cx="37709" cy="18855"/>
            </a:xfrm>
            <a:custGeom>
              <a:avLst/>
              <a:gdLst/>
              <a:ahLst/>
              <a:cxnLst/>
              <a:rect l="l" t="t" r="r" b="b"/>
              <a:pathLst>
                <a:path w="1436" h="71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96"/>
            <p:cNvSpPr/>
            <p:nvPr/>
          </p:nvSpPr>
          <p:spPr>
            <a:xfrm>
              <a:off x="5892341" y="3007073"/>
              <a:ext cx="87971" cy="12605"/>
            </a:xfrm>
            <a:custGeom>
              <a:avLst/>
              <a:gdLst/>
              <a:ahLst/>
              <a:cxnLst/>
              <a:rect l="l" t="t" r="r" b="b"/>
              <a:pathLst>
                <a:path w="3350" h="480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2" name="Google Shape;13462;p96"/>
          <p:cNvGrpSpPr/>
          <p:nvPr/>
        </p:nvGrpSpPr>
        <p:grpSpPr>
          <a:xfrm>
            <a:off x="6185517" y="2788577"/>
            <a:ext cx="389830" cy="283004"/>
            <a:chOff x="6190130" y="2940977"/>
            <a:chExt cx="389830" cy="283004"/>
          </a:xfrm>
        </p:grpSpPr>
        <p:sp>
          <p:nvSpPr>
            <p:cNvPr id="13463" name="Google Shape;13463;p96"/>
            <p:cNvSpPr/>
            <p:nvPr/>
          </p:nvSpPr>
          <p:spPr>
            <a:xfrm>
              <a:off x="6208984" y="2940977"/>
              <a:ext cx="352120" cy="257873"/>
            </a:xfrm>
            <a:custGeom>
              <a:avLst/>
              <a:gdLst/>
              <a:ahLst/>
              <a:cxnLst/>
              <a:rect l="l" t="t" r="r" b="b"/>
              <a:pathLst>
                <a:path w="13409" h="9820" extrusionOk="0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96"/>
            <p:cNvSpPr/>
            <p:nvPr/>
          </p:nvSpPr>
          <p:spPr>
            <a:xfrm>
              <a:off x="6234115" y="2966370"/>
              <a:ext cx="301859" cy="201073"/>
            </a:xfrm>
            <a:custGeom>
              <a:avLst/>
              <a:gdLst/>
              <a:ahLst/>
              <a:cxnLst/>
              <a:rect l="l" t="t" r="r" b="b"/>
              <a:pathLst>
                <a:path w="11495" h="765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96"/>
            <p:cNvSpPr/>
            <p:nvPr/>
          </p:nvSpPr>
          <p:spPr>
            <a:xfrm>
              <a:off x="6234115" y="3129734"/>
              <a:ext cx="175942" cy="37709"/>
            </a:xfrm>
            <a:custGeom>
              <a:avLst/>
              <a:gdLst/>
              <a:ahLst/>
              <a:cxnLst/>
              <a:rect l="l" t="t" r="r" b="b"/>
              <a:pathLst>
                <a:path w="6700" h="1436" extrusionOk="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96"/>
            <p:cNvSpPr/>
            <p:nvPr/>
          </p:nvSpPr>
          <p:spPr>
            <a:xfrm>
              <a:off x="6410293" y="2966370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96"/>
            <p:cNvSpPr/>
            <p:nvPr/>
          </p:nvSpPr>
          <p:spPr>
            <a:xfrm>
              <a:off x="6410293" y="3066893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96"/>
            <p:cNvSpPr/>
            <p:nvPr/>
          </p:nvSpPr>
          <p:spPr>
            <a:xfrm>
              <a:off x="6190130" y="3192547"/>
              <a:ext cx="389830" cy="31433"/>
            </a:xfrm>
            <a:custGeom>
              <a:avLst/>
              <a:gdLst/>
              <a:ahLst/>
              <a:cxnLst/>
              <a:rect l="l" t="t" r="r" b="b"/>
              <a:pathLst>
                <a:path w="14845" h="1197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96"/>
            <p:cNvSpPr/>
            <p:nvPr/>
          </p:nvSpPr>
          <p:spPr>
            <a:xfrm>
              <a:off x="6190130" y="3192547"/>
              <a:ext cx="389830" cy="12605"/>
            </a:xfrm>
            <a:custGeom>
              <a:avLst/>
              <a:gdLst/>
              <a:ahLst/>
              <a:cxnLst/>
              <a:rect l="l" t="t" r="r" b="b"/>
              <a:pathLst>
                <a:path w="1484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96"/>
            <p:cNvSpPr/>
            <p:nvPr/>
          </p:nvSpPr>
          <p:spPr>
            <a:xfrm>
              <a:off x="6347217" y="3192547"/>
              <a:ext cx="75419" cy="18881"/>
            </a:xfrm>
            <a:custGeom>
              <a:avLst/>
              <a:gdLst/>
              <a:ahLst/>
              <a:cxnLst/>
              <a:rect l="l" t="t" r="r" b="b"/>
              <a:pathLst>
                <a:path w="2872" h="719" extrusionOk="0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96"/>
            <p:cNvSpPr/>
            <p:nvPr/>
          </p:nvSpPr>
          <p:spPr>
            <a:xfrm>
              <a:off x="6441700" y="3041763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96"/>
            <p:cNvSpPr/>
            <p:nvPr/>
          </p:nvSpPr>
          <p:spPr>
            <a:xfrm>
              <a:off x="6460555" y="3022908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96"/>
            <p:cNvSpPr/>
            <p:nvPr/>
          </p:nvSpPr>
          <p:spPr>
            <a:xfrm>
              <a:off x="6454279" y="2991501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96"/>
            <p:cNvSpPr/>
            <p:nvPr/>
          </p:nvSpPr>
          <p:spPr>
            <a:xfrm>
              <a:off x="6454069" y="2991501"/>
              <a:ext cx="25367" cy="43907"/>
            </a:xfrm>
            <a:custGeom>
              <a:avLst/>
              <a:gdLst/>
              <a:ahLst/>
              <a:cxnLst/>
              <a:rect l="l" t="t" r="r" b="b"/>
              <a:pathLst>
                <a:path w="966" h="1672" extrusionOk="0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96"/>
            <p:cNvSpPr/>
            <p:nvPr/>
          </p:nvSpPr>
          <p:spPr>
            <a:xfrm>
              <a:off x="6454279" y="2991501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96"/>
            <p:cNvSpPr/>
            <p:nvPr/>
          </p:nvSpPr>
          <p:spPr>
            <a:xfrm>
              <a:off x="6454279" y="2991501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96"/>
            <p:cNvSpPr/>
            <p:nvPr/>
          </p:nvSpPr>
          <p:spPr>
            <a:xfrm>
              <a:off x="6441700" y="3142286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96"/>
            <p:cNvSpPr/>
            <p:nvPr/>
          </p:nvSpPr>
          <p:spPr>
            <a:xfrm>
              <a:off x="6460555" y="3123431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96"/>
            <p:cNvSpPr/>
            <p:nvPr/>
          </p:nvSpPr>
          <p:spPr>
            <a:xfrm>
              <a:off x="6454279" y="3092024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96"/>
            <p:cNvSpPr/>
            <p:nvPr/>
          </p:nvSpPr>
          <p:spPr>
            <a:xfrm>
              <a:off x="6454069" y="3092024"/>
              <a:ext cx="25367" cy="43933"/>
            </a:xfrm>
            <a:custGeom>
              <a:avLst/>
              <a:gdLst/>
              <a:ahLst/>
              <a:cxnLst/>
              <a:rect l="l" t="t" r="r" b="b"/>
              <a:pathLst>
                <a:path w="966" h="1673" extrusionOk="0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96"/>
            <p:cNvSpPr/>
            <p:nvPr/>
          </p:nvSpPr>
          <p:spPr>
            <a:xfrm>
              <a:off x="6454279" y="3092024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96"/>
            <p:cNvSpPr/>
            <p:nvPr/>
          </p:nvSpPr>
          <p:spPr>
            <a:xfrm>
              <a:off x="6454279" y="3092024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96"/>
            <p:cNvSpPr/>
            <p:nvPr/>
          </p:nvSpPr>
          <p:spPr>
            <a:xfrm>
              <a:off x="6284377" y="3048039"/>
              <a:ext cx="75419" cy="94273"/>
            </a:xfrm>
            <a:custGeom>
              <a:avLst/>
              <a:gdLst/>
              <a:ahLst/>
              <a:cxnLst/>
              <a:rect l="l" t="t" r="r" b="b"/>
              <a:pathLst>
                <a:path w="2872" h="3590" extrusionOk="0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96"/>
            <p:cNvSpPr/>
            <p:nvPr/>
          </p:nvSpPr>
          <p:spPr>
            <a:xfrm>
              <a:off x="6308247" y="3048039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96"/>
            <p:cNvSpPr/>
            <p:nvPr/>
          </p:nvSpPr>
          <p:spPr>
            <a:xfrm>
              <a:off x="6284377" y="3067891"/>
              <a:ext cx="75681" cy="74421"/>
            </a:xfrm>
            <a:custGeom>
              <a:avLst/>
              <a:gdLst/>
              <a:ahLst/>
              <a:cxnLst/>
              <a:rect l="l" t="t" r="r" b="b"/>
              <a:pathLst>
                <a:path w="2882" h="2834" extrusionOk="0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96"/>
            <p:cNvSpPr/>
            <p:nvPr/>
          </p:nvSpPr>
          <p:spPr>
            <a:xfrm>
              <a:off x="6296955" y="2997777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96"/>
            <p:cNvSpPr/>
            <p:nvPr/>
          </p:nvSpPr>
          <p:spPr>
            <a:xfrm>
              <a:off x="6296955" y="2997777"/>
              <a:ext cx="34689" cy="56485"/>
            </a:xfrm>
            <a:custGeom>
              <a:avLst/>
              <a:gdLst/>
              <a:ahLst/>
              <a:cxnLst/>
              <a:rect l="l" t="t" r="r" b="b"/>
              <a:pathLst>
                <a:path w="1321" h="2151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96"/>
            <p:cNvSpPr/>
            <p:nvPr/>
          </p:nvSpPr>
          <p:spPr>
            <a:xfrm>
              <a:off x="6296955" y="2997777"/>
              <a:ext cx="50288" cy="25157"/>
            </a:xfrm>
            <a:custGeom>
              <a:avLst/>
              <a:gdLst/>
              <a:ahLst/>
              <a:cxnLst/>
              <a:rect l="l" t="t" r="r" b="b"/>
              <a:pathLst>
                <a:path w="1915" h="958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96"/>
            <p:cNvSpPr/>
            <p:nvPr/>
          </p:nvSpPr>
          <p:spPr>
            <a:xfrm>
              <a:off x="6296955" y="2997777"/>
              <a:ext cx="34689" cy="22899"/>
            </a:xfrm>
            <a:custGeom>
              <a:avLst/>
              <a:gdLst/>
              <a:ahLst/>
              <a:cxnLst/>
              <a:rect l="l" t="t" r="r" b="b"/>
              <a:pathLst>
                <a:path w="1321" h="872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96"/>
            <p:cNvSpPr/>
            <p:nvPr/>
          </p:nvSpPr>
          <p:spPr>
            <a:xfrm>
              <a:off x="6284377" y="3078947"/>
              <a:ext cx="31459" cy="63365"/>
            </a:xfrm>
            <a:custGeom>
              <a:avLst/>
              <a:gdLst/>
              <a:ahLst/>
              <a:cxnLst/>
              <a:rect l="l" t="t" r="r" b="b"/>
              <a:pathLst>
                <a:path w="1198" h="2413" extrusionOk="0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96"/>
            <p:cNvSpPr/>
            <p:nvPr/>
          </p:nvSpPr>
          <p:spPr>
            <a:xfrm>
              <a:off x="6328625" y="3078947"/>
              <a:ext cx="31433" cy="63365"/>
            </a:xfrm>
            <a:custGeom>
              <a:avLst/>
              <a:gdLst/>
              <a:ahLst/>
              <a:cxnLst/>
              <a:rect l="l" t="t" r="r" b="b"/>
              <a:pathLst>
                <a:path w="1197" h="2413" extrusionOk="0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96"/>
            <p:cNvSpPr/>
            <p:nvPr/>
          </p:nvSpPr>
          <p:spPr>
            <a:xfrm>
              <a:off x="6309770" y="3129734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3" name="Google Shape;13493;p96"/>
          <p:cNvGrpSpPr/>
          <p:nvPr/>
        </p:nvGrpSpPr>
        <p:grpSpPr>
          <a:xfrm>
            <a:off x="6629364" y="2747874"/>
            <a:ext cx="389803" cy="364673"/>
            <a:chOff x="6633976" y="2900274"/>
            <a:chExt cx="389803" cy="364673"/>
          </a:xfrm>
        </p:grpSpPr>
        <p:sp>
          <p:nvSpPr>
            <p:cNvPr id="13494" name="Google Shape;13494;p96"/>
            <p:cNvSpPr/>
            <p:nvPr/>
          </p:nvSpPr>
          <p:spPr>
            <a:xfrm>
              <a:off x="6847838" y="2937957"/>
              <a:ext cx="175942" cy="184109"/>
            </a:xfrm>
            <a:custGeom>
              <a:avLst/>
              <a:gdLst/>
              <a:ahLst/>
              <a:cxnLst/>
              <a:rect l="l" t="t" r="r" b="b"/>
              <a:pathLst>
                <a:path w="6700" h="7011" extrusionOk="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96"/>
            <p:cNvSpPr/>
            <p:nvPr/>
          </p:nvSpPr>
          <p:spPr>
            <a:xfrm>
              <a:off x="6910651" y="2937957"/>
              <a:ext cx="50288" cy="119404"/>
            </a:xfrm>
            <a:custGeom>
              <a:avLst/>
              <a:gdLst/>
              <a:ahLst/>
              <a:cxnLst/>
              <a:rect l="l" t="t" r="r" b="b"/>
              <a:pathLst>
                <a:path w="1915" h="4547" extrusionOk="0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96"/>
            <p:cNvSpPr/>
            <p:nvPr/>
          </p:nvSpPr>
          <p:spPr>
            <a:xfrm>
              <a:off x="6923493" y="2900274"/>
              <a:ext cx="24632" cy="100550"/>
            </a:xfrm>
            <a:custGeom>
              <a:avLst/>
              <a:gdLst/>
              <a:ahLst/>
              <a:cxnLst/>
              <a:rect l="l" t="t" r="r" b="b"/>
              <a:pathLst>
                <a:path w="938" h="3829" extrusionOk="0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96"/>
            <p:cNvSpPr/>
            <p:nvPr/>
          </p:nvSpPr>
          <p:spPr>
            <a:xfrm>
              <a:off x="6923230" y="3019652"/>
              <a:ext cx="25157" cy="25157"/>
            </a:xfrm>
            <a:custGeom>
              <a:avLst/>
              <a:gdLst/>
              <a:ahLst/>
              <a:cxnLst/>
              <a:rect l="l" t="t" r="r" b="b"/>
              <a:pathLst>
                <a:path w="958" h="958" extrusionOk="0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96"/>
            <p:cNvSpPr/>
            <p:nvPr/>
          </p:nvSpPr>
          <p:spPr>
            <a:xfrm>
              <a:off x="6633976" y="3176713"/>
              <a:ext cx="213625" cy="88234"/>
            </a:xfrm>
            <a:custGeom>
              <a:avLst/>
              <a:gdLst/>
              <a:ahLst/>
              <a:cxnLst/>
              <a:rect l="l" t="t" r="r" b="b"/>
              <a:pathLst>
                <a:path w="8135" h="3360" extrusionOk="0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96"/>
            <p:cNvSpPr/>
            <p:nvPr/>
          </p:nvSpPr>
          <p:spPr>
            <a:xfrm>
              <a:off x="6728460" y="3201843"/>
              <a:ext cx="25157" cy="63103"/>
            </a:xfrm>
            <a:custGeom>
              <a:avLst/>
              <a:gdLst/>
              <a:ahLst/>
              <a:cxnLst/>
              <a:rect l="l" t="t" r="r" b="b"/>
              <a:pathLst>
                <a:path w="958" h="2403" extrusionOk="0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96"/>
            <p:cNvSpPr/>
            <p:nvPr/>
          </p:nvSpPr>
          <p:spPr>
            <a:xfrm>
              <a:off x="6729956" y="3189291"/>
              <a:ext cx="21901" cy="21376"/>
            </a:xfrm>
            <a:custGeom>
              <a:avLst/>
              <a:gdLst/>
              <a:ahLst/>
              <a:cxnLst/>
              <a:rect l="l" t="t" r="r" b="b"/>
              <a:pathLst>
                <a:path w="834" h="814" extrusionOk="0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96"/>
            <p:cNvSpPr/>
            <p:nvPr/>
          </p:nvSpPr>
          <p:spPr>
            <a:xfrm>
              <a:off x="6810128" y="3202605"/>
              <a:ext cx="37736" cy="62341"/>
            </a:xfrm>
            <a:custGeom>
              <a:avLst/>
              <a:gdLst/>
              <a:ahLst/>
              <a:cxnLst/>
              <a:rect l="l" t="t" r="r" b="b"/>
              <a:pathLst>
                <a:path w="1437" h="2374" extrusionOk="0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96"/>
            <p:cNvSpPr/>
            <p:nvPr/>
          </p:nvSpPr>
          <p:spPr>
            <a:xfrm>
              <a:off x="6671922" y="2981942"/>
              <a:ext cx="138233" cy="100550"/>
            </a:xfrm>
            <a:custGeom>
              <a:avLst/>
              <a:gdLst/>
              <a:ahLst/>
              <a:cxnLst/>
              <a:rect l="l" t="t" r="r" b="b"/>
              <a:pathLst>
                <a:path w="5264" h="3829" extrusionOk="0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96"/>
            <p:cNvSpPr/>
            <p:nvPr/>
          </p:nvSpPr>
          <p:spPr>
            <a:xfrm>
              <a:off x="6703066" y="2981942"/>
              <a:ext cx="107088" cy="100550"/>
            </a:xfrm>
            <a:custGeom>
              <a:avLst/>
              <a:gdLst/>
              <a:ahLst/>
              <a:cxnLst/>
              <a:rect l="l" t="t" r="r" b="b"/>
              <a:pathLst>
                <a:path w="4078" h="3829" extrusionOk="0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96"/>
            <p:cNvSpPr/>
            <p:nvPr/>
          </p:nvSpPr>
          <p:spPr>
            <a:xfrm>
              <a:off x="6703066" y="3132727"/>
              <a:ext cx="75681" cy="56590"/>
            </a:xfrm>
            <a:custGeom>
              <a:avLst/>
              <a:gdLst/>
              <a:ahLst/>
              <a:cxnLst/>
              <a:rect l="l" t="t" r="r" b="b"/>
              <a:pathLst>
                <a:path w="2882" h="2155" extrusionOk="0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96"/>
            <p:cNvSpPr/>
            <p:nvPr/>
          </p:nvSpPr>
          <p:spPr>
            <a:xfrm>
              <a:off x="6703329" y="3132727"/>
              <a:ext cx="75419" cy="31565"/>
            </a:xfrm>
            <a:custGeom>
              <a:avLst/>
              <a:gdLst/>
              <a:ahLst/>
              <a:cxnLst/>
              <a:rect l="l" t="t" r="r" b="b"/>
              <a:pathLst>
                <a:path w="2872" h="1202" extrusionOk="0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96"/>
            <p:cNvSpPr/>
            <p:nvPr/>
          </p:nvSpPr>
          <p:spPr>
            <a:xfrm>
              <a:off x="6690750" y="3166314"/>
              <a:ext cx="50288" cy="45036"/>
            </a:xfrm>
            <a:custGeom>
              <a:avLst/>
              <a:gdLst/>
              <a:ahLst/>
              <a:cxnLst/>
              <a:rect l="l" t="t" r="r" b="b"/>
              <a:pathLst>
                <a:path w="1915" h="1715" extrusionOk="0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96"/>
            <p:cNvSpPr/>
            <p:nvPr/>
          </p:nvSpPr>
          <p:spPr>
            <a:xfrm>
              <a:off x="6741012" y="3166314"/>
              <a:ext cx="50314" cy="45036"/>
            </a:xfrm>
            <a:custGeom>
              <a:avLst/>
              <a:gdLst/>
              <a:ahLst/>
              <a:cxnLst/>
              <a:rect l="l" t="t" r="r" b="b"/>
              <a:pathLst>
                <a:path w="1916" h="1715" extrusionOk="0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96"/>
            <p:cNvSpPr/>
            <p:nvPr/>
          </p:nvSpPr>
          <p:spPr>
            <a:xfrm>
              <a:off x="6677935" y="3032887"/>
              <a:ext cx="125943" cy="118721"/>
            </a:xfrm>
            <a:custGeom>
              <a:avLst/>
              <a:gdLst/>
              <a:ahLst/>
              <a:cxnLst/>
              <a:rect l="l" t="t" r="r" b="b"/>
              <a:pathLst>
                <a:path w="4796" h="4521" extrusionOk="0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96"/>
            <p:cNvSpPr/>
            <p:nvPr/>
          </p:nvSpPr>
          <p:spPr>
            <a:xfrm>
              <a:off x="6677935" y="3033044"/>
              <a:ext cx="113391" cy="118328"/>
            </a:xfrm>
            <a:custGeom>
              <a:avLst/>
              <a:gdLst/>
              <a:ahLst/>
              <a:cxnLst/>
              <a:rect l="l" t="t" r="r" b="b"/>
              <a:pathLst>
                <a:path w="4318" h="4506" extrusionOk="0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96"/>
            <p:cNvSpPr/>
            <p:nvPr/>
          </p:nvSpPr>
          <p:spPr>
            <a:xfrm>
              <a:off x="6633976" y="3202605"/>
              <a:ext cx="37709" cy="62341"/>
            </a:xfrm>
            <a:custGeom>
              <a:avLst/>
              <a:gdLst/>
              <a:ahLst/>
              <a:cxnLst/>
              <a:rect l="l" t="t" r="r" b="b"/>
              <a:pathLst>
                <a:path w="1436" h="2374" extrusionOk="0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1" name="Google Shape;13511;p96"/>
          <p:cNvGrpSpPr/>
          <p:nvPr/>
        </p:nvGrpSpPr>
        <p:grpSpPr>
          <a:xfrm>
            <a:off x="7513223" y="2733037"/>
            <a:ext cx="364935" cy="382529"/>
            <a:chOff x="7517835" y="2885437"/>
            <a:chExt cx="364935" cy="382529"/>
          </a:xfrm>
        </p:grpSpPr>
        <p:sp>
          <p:nvSpPr>
            <p:cNvPr id="13512" name="Google Shape;13512;p96"/>
            <p:cNvSpPr/>
            <p:nvPr/>
          </p:nvSpPr>
          <p:spPr>
            <a:xfrm>
              <a:off x="7517835" y="3182752"/>
              <a:ext cx="72924" cy="57063"/>
            </a:xfrm>
            <a:custGeom>
              <a:avLst/>
              <a:gdLst/>
              <a:ahLst/>
              <a:cxnLst/>
              <a:rect l="l" t="t" r="r" b="b"/>
              <a:pathLst>
                <a:path w="2777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96"/>
            <p:cNvSpPr/>
            <p:nvPr/>
          </p:nvSpPr>
          <p:spPr>
            <a:xfrm>
              <a:off x="7517835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96"/>
            <p:cNvSpPr/>
            <p:nvPr/>
          </p:nvSpPr>
          <p:spPr>
            <a:xfrm>
              <a:off x="7540970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96"/>
            <p:cNvSpPr/>
            <p:nvPr/>
          </p:nvSpPr>
          <p:spPr>
            <a:xfrm>
              <a:off x="7530151" y="3133988"/>
              <a:ext cx="48528" cy="55067"/>
            </a:xfrm>
            <a:custGeom>
              <a:avLst/>
              <a:gdLst/>
              <a:ahLst/>
              <a:cxnLst/>
              <a:rect l="l" t="t" r="r" b="b"/>
              <a:pathLst>
                <a:path w="1848" h="2097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96"/>
            <p:cNvSpPr/>
            <p:nvPr/>
          </p:nvSpPr>
          <p:spPr>
            <a:xfrm>
              <a:off x="7529915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96"/>
            <p:cNvSpPr/>
            <p:nvPr/>
          </p:nvSpPr>
          <p:spPr>
            <a:xfrm>
              <a:off x="7529915" y="3133988"/>
              <a:ext cx="48765" cy="24658"/>
            </a:xfrm>
            <a:custGeom>
              <a:avLst/>
              <a:gdLst/>
              <a:ahLst/>
              <a:cxnLst/>
              <a:rect l="l" t="t" r="r" b="b"/>
              <a:pathLst>
                <a:path w="1857" h="939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96"/>
            <p:cNvSpPr/>
            <p:nvPr/>
          </p:nvSpPr>
          <p:spPr>
            <a:xfrm>
              <a:off x="7529915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96"/>
            <p:cNvSpPr/>
            <p:nvPr/>
          </p:nvSpPr>
          <p:spPr>
            <a:xfrm>
              <a:off x="7517835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96"/>
            <p:cNvSpPr/>
            <p:nvPr/>
          </p:nvSpPr>
          <p:spPr>
            <a:xfrm>
              <a:off x="7572640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96"/>
            <p:cNvSpPr/>
            <p:nvPr/>
          </p:nvSpPr>
          <p:spPr>
            <a:xfrm>
              <a:off x="7615102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96"/>
            <p:cNvSpPr/>
            <p:nvPr/>
          </p:nvSpPr>
          <p:spPr>
            <a:xfrm>
              <a:off x="7615102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96"/>
            <p:cNvSpPr/>
            <p:nvPr/>
          </p:nvSpPr>
          <p:spPr>
            <a:xfrm>
              <a:off x="7638211" y="3182752"/>
              <a:ext cx="26916" cy="18303"/>
            </a:xfrm>
            <a:custGeom>
              <a:avLst/>
              <a:gdLst/>
              <a:ahLst/>
              <a:cxnLst/>
              <a:rect l="l" t="t" r="r" b="b"/>
              <a:pathLst>
                <a:path w="1025" h="697" extrusionOk="0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96"/>
            <p:cNvSpPr/>
            <p:nvPr/>
          </p:nvSpPr>
          <p:spPr>
            <a:xfrm>
              <a:off x="7627418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96"/>
            <p:cNvSpPr/>
            <p:nvPr/>
          </p:nvSpPr>
          <p:spPr>
            <a:xfrm>
              <a:off x="7627156" y="3133988"/>
              <a:ext cx="33718" cy="54883"/>
            </a:xfrm>
            <a:custGeom>
              <a:avLst/>
              <a:gdLst/>
              <a:ahLst/>
              <a:cxnLst/>
              <a:rect l="l" t="t" r="r" b="b"/>
              <a:pathLst>
                <a:path w="1284" h="2090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96"/>
            <p:cNvSpPr/>
            <p:nvPr/>
          </p:nvSpPr>
          <p:spPr>
            <a:xfrm>
              <a:off x="7627418" y="3133988"/>
              <a:ext cx="48791" cy="24658"/>
            </a:xfrm>
            <a:custGeom>
              <a:avLst/>
              <a:gdLst/>
              <a:ahLst/>
              <a:cxnLst/>
              <a:rect l="l" t="t" r="r" b="b"/>
              <a:pathLst>
                <a:path w="1858" h="939" extrusionOk="0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96"/>
            <p:cNvSpPr/>
            <p:nvPr/>
          </p:nvSpPr>
          <p:spPr>
            <a:xfrm>
              <a:off x="7627156" y="3133988"/>
              <a:ext cx="33718" cy="22137"/>
            </a:xfrm>
            <a:custGeom>
              <a:avLst/>
              <a:gdLst/>
              <a:ahLst/>
              <a:cxnLst/>
              <a:rect l="l" t="t" r="r" b="b"/>
              <a:pathLst>
                <a:path w="1284" h="843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96"/>
            <p:cNvSpPr/>
            <p:nvPr/>
          </p:nvSpPr>
          <p:spPr>
            <a:xfrm>
              <a:off x="7615102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96"/>
            <p:cNvSpPr/>
            <p:nvPr/>
          </p:nvSpPr>
          <p:spPr>
            <a:xfrm>
              <a:off x="7669881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96"/>
            <p:cNvSpPr/>
            <p:nvPr/>
          </p:nvSpPr>
          <p:spPr>
            <a:xfrm>
              <a:off x="7712369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96"/>
            <p:cNvSpPr/>
            <p:nvPr/>
          </p:nvSpPr>
          <p:spPr>
            <a:xfrm>
              <a:off x="7712369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96"/>
            <p:cNvSpPr/>
            <p:nvPr/>
          </p:nvSpPr>
          <p:spPr>
            <a:xfrm>
              <a:off x="7735741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96"/>
            <p:cNvSpPr/>
            <p:nvPr/>
          </p:nvSpPr>
          <p:spPr>
            <a:xfrm>
              <a:off x="7724685" y="3133988"/>
              <a:ext cx="48765" cy="55067"/>
            </a:xfrm>
            <a:custGeom>
              <a:avLst/>
              <a:gdLst/>
              <a:ahLst/>
              <a:cxnLst/>
              <a:rect l="l" t="t" r="r" b="b"/>
              <a:pathLst>
                <a:path w="1857" h="2097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96"/>
            <p:cNvSpPr/>
            <p:nvPr/>
          </p:nvSpPr>
          <p:spPr>
            <a:xfrm>
              <a:off x="7724423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96"/>
            <p:cNvSpPr/>
            <p:nvPr/>
          </p:nvSpPr>
          <p:spPr>
            <a:xfrm>
              <a:off x="7724685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96"/>
            <p:cNvSpPr/>
            <p:nvPr/>
          </p:nvSpPr>
          <p:spPr>
            <a:xfrm>
              <a:off x="7724423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96"/>
            <p:cNvSpPr/>
            <p:nvPr/>
          </p:nvSpPr>
          <p:spPr>
            <a:xfrm>
              <a:off x="7712369" y="3212899"/>
              <a:ext cx="18356" cy="55067"/>
            </a:xfrm>
            <a:custGeom>
              <a:avLst/>
              <a:gdLst/>
              <a:ahLst/>
              <a:cxnLst/>
              <a:rect l="l" t="t" r="r" b="b"/>
              <a:pathLst>
                <a:path w="699" h="2097" extrusionOk="0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96"/>
            <p:cNvSpPr/>
            <p:nvPr/>
          </p:nvSpPr>
          <p:spPr>
            <a:xfrm>
              <a:off x="7767148" y="3212663"/>
              <a:ext cx="18382" cy="55304"/>
            </a:xfrm>
            <a:custGeom>
              <a:avLst/>
              <a:gdLst/>
              <a:ahLst/>
              <a:cxnLst/>
              <a:rect l="l" t="t" r="r" b="b"/>
              <a:pathLst>
                <a:path w="700" h="2106" extrusionOk="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96"/>
            <p:cNvSpPr/>
            <p:nvPr/>
          </p:nvSpPr>
          <p:spPr>
            <a:xfrm>
              <a:off x="7809873" y="3182752"/>
              <a:ext cx="72898" cy="57063"/>
            </a:xfrm>
            <a:custGeom>
              <a:avLst/>
              <a:gdLst/>
              <a:ahLst/>
              <a:cxnLst/>
              <a:rect l="l" t="t" r="r" b="b"/>
              <a:pathLst>
                <a:path w="2776" h="2173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96"/>
            <p:cNvSpPr/>
            <p:nvPr/>
          </p:nvSpPr>
          <p:spPr>
            <a:xfrm>
              <a:off x="7809610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96"/>
            <p:cNvSpPr/>
            <p:nvPr/>
          </p:nvSpPr>
          <p:spPr>
            <a:xfrm>
              <a:off x="7832981" y="3182752"/>
              <a:ext cx="26680" cy="18303"/>
            </a:xfrm>
            <a:custGeom>
              <a:avLst/>
              <a:gdLst/>
              <a:ahLst/>
              <a:cxnLst/>
              <a:rect l="l" t="t" r="r" b="b"/>
              <a:pathLst>
                <a:path w="1016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96"/>
            <p:cNvSpPr/>
            <p:nvPr/>
          </p:nvSpPr>
          <p:spPr>
            <a:xfrm>
              <a:off x="7821926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96"/>
            <p:cNvSpPr/>
            <p:nvPr/>
          </p:nvSpPr>
          <p:spPr>
            <a:xfrm>
              <a:off x="7821690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96"/>
            <p:cNvSpPr/>
            <p:nvPr/>
          </p:nvSpPr>
          <p:spPr>
            <a:xfrm>
              <a:off x="7821926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96"/>
            <p:cNvSpPr/>
            <p:nvPr/>
          </p:nvSpPr>
          <p:spPr>
            <a:xfrm>
              <a:off x="7821690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96"/>
            <p:cNvSpPr/>
            <p:nvPr/>
          </p:nvSpPr>
          <p:spPr>
            <a:xfrm>
              <a:off x="7809610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96"/>
            <p:cNvSpPr/>
            <p:nvPr/>
          </p:nvSpPr>
          <p:spPr>
            <a:xfrm>
              <a:off x="7864415" y="3212663"/>
              <a:ext cx="18356" cy="55304"/>
            </a:xfrm>
            <a:custGeom>
              <a:avLst/>
              <a:gdLst/>
              <a:ahLst/>
              <a:cxnLst/>
              <a:rect l="l" t="t" r="r" b="b"/>
              <a:pathLst>
                <a:path w="699" h="2106" extrusionOk="0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96"/>
            <p:cNvSpPr/>
            <p:nvPr/>
          </p:nvSpPr>
          <p:spPr>
            <a:xfrm>
              <a:off x="7548008" y="2885437"/>
              <a:ext cx="304616" cy="237075"/>
            </a:xfrm>
            <a:custGeom>
              <a:avLst/>
              <a:gdLst/>
              <a:ahLst/>
              <a:cxnLst/>
              <a:rect l="l" t="t" r="r" b="b"/>
              <a:pathLst>
                <a:path w="11600" h="9028" extrusionOk="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96"/>
          <p:cNvGrpSpPr/>
          <p:nvPr/>
        </p:nvGrpSpPr>
        <p:grpSpPr>
          <a:xfrm>
            <a:off x="7082979" y="2734744"/>
            <a:ext cx="358160" cy="385602"/>
            <a:chOff x="7087591" y="2887144"/>
            <a:chExt cx="358160" cy="385602"/>
          </a:xfrm>
        </p:grpSpPr>
        <p:sp>
          <p:nvSpPr>
            <p:cNvPr id="13550" name="Google Shape;13550;p96"/>
            <p:cNvSpPr/>
            <p:nvPr/>
          </p:nvSpPr>
          <p:spPr>
            <a:xfrm>
              <a:off x="7266527" y="2904554"/>
              <a:ext cx="89494" cy="49264"/>
            </a:xfrm>
            <a:custGeom>
              <a:avLst/>
              <a:gdLst/>
              <a:ahLst/>
              <a:cxnLst/>
              <a:rect l="l" t="t" r="r" b="b"/>
              <a:pathLst>
                <a:path w="3408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96"/>
            <p:cNvSpPr/>
            <p:nvPr/>
          </p:nvSpPr>
          <p:spPr>
            <a:xfrm>
              <a:off x="7266527" y="2904554"/>
              <a:ext cx="18382" cy="49264"/>
            </a:xfrm>
            <a:custGeom>
              <a:avLst/>
              <a:gdLst/>
              <a:ahLst/>
              <a:cxnLst/>
              <a:rect l="l" t="t" r="r" b="b"/>
              <a:pathLst>
                <a:path w="700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96"/>
            <p:cNvSpPr/>
            <p:nvPr/>
          </p:nvSpPr>
          <p:spPr>
            <a:xfrm>
              <a:off x="7260251" y="2887144"/>
              <a:ext cx="12342" cy="275284"/>
            </a:xfrm>
            <a:custGeom>
              <a:avLst/>
              <a:gdLst/>
              <a:ahLst/>
              <a:cxnLst/>
              <a:rect l="l" t="t" r="r" b="b"/>
              <a:pathLst>
                <a:path w="470" h="10483" extrusionOk="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96"/>
            <p:cNvSpPr/>
            <p:nvPr/>
          </p:nvSpPr>
          <p:spPr>
            <a:xfrm>
              <a:off x="7162222" y="3107097"/>
              <a:ext cx="49027" cy="110371"/>
            </a:xfrm>
            <a:custGeom>
              <a:avLst/>
              <a:gdLst/>
              <a:ahLst/>
              <a:cxnLst/>
              <a:rect l="l" t="t" r="r" b="b"/>
              <a:pathLst>
                <a:path w="1867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96"/>
            <p:cNvSpPr/>
            <p:nvPr/>
          </p:nvSpPr>
          <p:spPr>
            <a:xfrm>
              <a:off x="7149906" y="2990503"/>
              <a:ext cx="130959" cy="129199"/>
            </a:xfrm>
            <a:custGeom>
              <a:avLst/>
              <a:gdLst/>
              <a:ahLst/>
              <a:cxnLst/>
              <a:rect l="l" t="t" r="r" b="b"/>
              <a:pathLst>
                <a:path w="4987" h="4920" extrusionOk="0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96"/>
            <p:cNvSpPr/>
            <p:nvPr/>
          </p:nvSpPr>
          <p:spPr>
            <a:xfrm>
              <a:off x="7186618" y="3119413"/>
              <a:ext cx="6302" cy="98291"/>
            </a:xfrm>
            <a:custGeom>
              <a:avLst/>
              <a:gdLst/>
              <a:ahLst/>
              <a:cxnLst/>
              <a:rect l="l" t="t" r="r" b="b"/>
              <a:pathLst>
                <a:path w="240" h="3743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96"/>
            <p:cNvSpPr/>
            <p:nvPr/>
          </p:nvSpPr>
          <p:spPr>
            <a:xfrm>
              <a:off x="7087828" y="3143284"/>
              <a:ext cx="357924" cy="129462"/>
            </a:xfrm>
            <a:custGeom>
              <a:avLst/>
              <a:gdLst/>
              <a:ahLst/>
              <a:cxnLst/>
              <a:rect l="l" t="t" r="r" b="b"/>
              <a:pathLst>
                <a:path w="13630" h="4930" extrusionOk="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96"/>
            <p:cNvSpPr/>
            <p:nvPr/>
          </p:nvSpPr>
          <p:spPr>
            <a:xfrm>
              <a:off x="7293890" y="3179365"/>
              <a:ext cx="60372" cy="43119"/>
            </a:xfrm>
            <a:custGeom>
              <a:avLst/>
              <a:gdLst/>
              <a:ahLst/>
              <a:cxnLst/>
              <a:rect l="l" t="t" r="r" b="b"/>
              <a:pathLst>
                <a:path w="2299" h="1642" extrusionOk="0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96"/>
            <p:cNvSpPr/>
            <p:nvPr/>
          </p:nvSpPr>
          <p:spPr>
            <a:xfrm>
              <a:off x="7269521" y="3162007"/>
              <a:ext cx="23424" cy="16990"/>
            </a:xfrm>
            <a:custGeom>
              <a:avLst/>
              <a:gdLst/>
              <a:ahLst/>
              <a:cxnLst/>
              <a:rect l="l" t="t" r="r" b="b"/>
              <a:pathLst>
                <a:path w="892" h="647" extrusionOk="0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96"/>
            <p:cNvSpPr/>
            <p:nvPr/>
          </p:nvSpPr>
          <p:spPr>
            <a:xfrm>
              <a:off x="7087591" y="3143257"/>
              <a:ext cx="186000" cy="129488"/>
            </a:xfrm>
            <a:custGeom>
              <a:avLst/>
              <a:gdLst/>
              <a:ahLst/>
              <a:cxnLst/>
              <a:rect l="l" t="t" r="r" b="b"/>
              <a:pathLst>
                <a:path w="7083" h="4931" extrusionOk="0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96"/>
            <p:cNvSpPr/>
            <p:nvPr/>
          </p:nvSpPr>
          <p:spPr>
            <a:xfrm>
              <a:off x="7174039" y="2990503"/>
              <a:ext cx="25420" cy="18356"/>
            </a:xfrm>
            <a:custGeom>
              <a:avLst/>
              <a:gdLst/>
              <a:ahLst/>
              <a:cxnLst/>
              <a:rect l="l" t="t" r="r" b="b"/>
              <a:pathLst>
                <a:path w="968" h="699" extrusionOk="0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96"/>
            <p:cNvSpPr/>
            <p:nvPr/>
          </p:nvSpPr>
          <p:spPr>
            <a:xfrm>
              <a:off x="7162222" y="2947515"/>
              <a:ext cx="49027" cy="55330"/>
            </a:xfrm>
            <a:custGeom>
              <a:avLst/>
              <a:gdLst/>
              <a:ahLst/>
              <a:cxnLst/>
              <a:rect l="l" t="t" r="r" b="b"/>
              <a:pathLst>
                <a:path w="1867" h="2107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96"/>
            <p:cNvSpPr/>
            <p:nvPr/>
          </p:nvSpPr>
          <p:spPr>
            <a:xfrm>
              <a:off x="7162038" y="2947515"/>
              <a:ext cx="33902" cy="55382"/>
            </a:xfrm>
            <a:custGeom>
              <a:avLst/>
              <a:gdLst/>
              <a:ahLst/>
              <a:cxnLst/>
              <a:rect l="l" t="t" r="r" b="b"/>
              <a:pathLst>
                <a:path w="1291" h="2109" extrusionOk="0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96"/>
            <p:cNvSpPr/>
            <p:nvPr/>
          </p:nvSpPr>
          <p:spPr>
            <a:xfrm>
              <a:off x="7162222" y="2947515"/>
              <a:ext cx="49027" cy="24658"/>
            </a:xfrm>
            <a:custGeom>
              <a:avLst/>
              <a:gdLst/>
              <a:ahLst/>
              <a:cxnLst/>
              <a:rect l="l" t="t" r="r" b="b"/>
              <a:pathLst>
                <a:path w="1867" h="939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96"/>
            <p:cNvSpPr/>
            <p:nvPr/>
          </p:nvSpPr>
          <p:spPr>
            <a:xfrm>
              <a:off x="7162222" y="2947515"/>
              <a:ext cx="33718" cy="22400"/>
            </a:xfrm>
            <a:custGeom>
              <a:avLst/>
              <a:gdLst/>
              <a:ahLst/>
              <a:cxnLst/>
              <a:rect l="l" t="t" r="r" b="b"/>
              <a:pathLst>
                <a:path w="1284" h="853" extrusionOk="0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96"/>
            <p:cNvSpPr/>
            <p:nvPr/>
          </p:nvSpPr>
          <p:spPr>
            <a:xfrm>
              <a:off x="7149906" y="3011353"/>
              <a:ext cx="119667" cy="95770"/>
            </a:xfrm>
            <a:custGeom>
              <a:avLst/>
              <a:gdLst/>
              <a:ahLst/>
              <a:cxnLst/>
              <a:rect l="l" t="t" r="r" b="b"/>
              <a:pathLst>
                <a:path w="4557" h="3647" extrusionOk="0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96"/>
            <p:cNvSpPr/>
            <p:nvPr/>
          </p:nvSpPr>
          <p:spPr>
            <a:xfrm>
              <a:off x="7211223" y="3019153"/>
              <a:ext cx="58586" cy="45929"/>
            </a:xfrm>
            <a:custGeom>
              <a:avLst/>
              <a:gdLst/>
              <a:ahLst/>
              <a:cxnLst/>
              <a:rect l="l" t="t" r="r" b="b"/>
              <a:pathLst>
                <a:path w="2231" h="1749" extrusionOk="0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96"/>
            <p:cNvSpPr/>
            <p:nvPr/>
          </p:nvSpPr>
          <p:spPr>
            <a:xfrm>
              <a:off x="7149906" y="3018890"/>
              <a:ext cx="18645" cy="100550"/>
            </a:xfrm>
            <a:custGeom>
              <a:avLst/>
              <a:gdLst/>
              <a:ahLst/>
              <a:cxnLst/>
              <a:rect l="l" t="t" r="r" b="b"/>
              <a:pathLst>
                <a:path w="710" h="3829" extrusionOk="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96"/>
            <p:cNvSpPr/>
            <p:nvPr/>
          </p:nvSpPr>
          <p:spPr>
            <a:xfrm>
              <a:off x="7155946" y="3119177"/>
              <a:ext cx="12605" cy="12579"/>
            </a:xfrm>
            <a:custGeom>
              <a:avLst/>
              <a:gdLst/>
              <a:ahLst/>
              <a:cxnLst/>
              <a:rect l="l" t="t" r="r" b="b"/>
              <a:pathLst>
                <a:path w="480" h="479" extrusionOk="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9" name="Google Shape;13569;p96"/>
          <p:cNvGrpSpPr/>
          <p:nvPr/>
        </p:nvGrpSpPr>
        <p:grpSpPr>
          <a:xfrm>
            <a:off x="7946749" y="2733037"/>
            <a:ext cx="382529" cy="382529"/>
            <a:chOff x="7951362" y="2885437"/>
            <a:chExt cx="382529" cy="382529"/>
          </a:xfrm>
        </p:grpSpPr>
        <p:sp>
          <p:nvSpPr>
            <p:cNvPr id="13570" name="Google Shape;13570;p96"/>
            <p:cNvSpPr/>
            <p:nvPr/>
          </p:nvSpPr>
          <p:spPr>
            <a:xfrm>
              <a:off x="8141615" y="2898514"/>
              <a:ext cx="96768" cy="94510"/>
            </a:xfrm>
            <a:custGeom>
              <a:avLst/>
              <a:gdLst/>
              <a:ahLst/>
              <a:cxnLst/>
              <a:rect l="l" t="t" r="r" b="b"/>
              <a:pathLst>
                <a:path w="3685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96"/>
            <p:cNvSpPr/>
            <p:nvPr/>
          </p:nvSpPr>
          <p:spPr>
            <a:xfrm>
              <a:off x="8141615" y="2969390"/>
              <a:ext cx="76916" cy="23634"/>
            </a:xfrm>
            <a:custGeom>
              <a:avLst/>
              <a:gdLst/>
              <a:ahLst/>
              <a:cxnLst/>
              <a:rect l="l" t="t" r="r" b="b"/>
              <a:pathLst>
                <a:path w="2929" h="900" extrusionOk="0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96"/>
            <p:cNvSpPr/>
            <p:nvPr/>
          </p:nvSpPr>
          <p:spPr>
            <a:xfrm>
              <a:off x="8047105" y="3161902"/>
              <a:ext cx="96794" cy="94247"/>
            </a:xfrm>
            <a:custGeom>
              <a:avLst/>
              <a:gdLst/>
              <a:ahLst/>
              <a:cxnLst/>
              <a:rect l="l" t="t" r="r" b="b"/>
              <a:pathLst>
                <a:path w="3686" h="3589" extrusionOk="0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96"/>
            <p:cNvSpPr/>
            <p:nvPr/>
          </p:nvSpPr>
          <p:spPr>
            <a:xfrm>
              <a:off x="8067221" y="3161902"/>
              <a:ext cx="76679" cy="23398"/>
            </a:xfrm>
            <a:custGeom>
              <a:avLst/>
              <a:gdLst/>
              <a:ahLst/>
              <a:cxnLst/>
              <a:rect l="l" t="t" r="r" b="b"/>
              <a:pathLst>
                <a:path w="2920" h="891" extrusionOk="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96"/>
            <p:cNvSpPr/>
            <p:nvPr/>
          </p:nvSpPr>
          <p:spPr>
            <a:xfrm>
              <a:off x="7958137" y="3102318"/>
              <a:ext cx="132744" cy="165648"/>
            </a:xfrm>
            <a:custGeom>
              <a:avLst/>
              <a:gdLst/>
              <a:ahLst/>
              <a:cxnLst/>
              <a:rect l="l" t="t" r="r" b="b"/>
              <a:pathLst>
                <a:path w="5055" h="6308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96"/>
            <p:cNvSpPr/>
            <p:nvPr/>
          </p:nvSpPr>
          <p:spPr>
            <a:xfrm>
              <a:off x="7958137" y="3102318"/>
              <a:ext cx="24159" cy="129225"/>
            </a:xfrm>
            <a:custGeom>
              <a:avLst/>
              <a:gdLst/>
              <a:ahLst/>
              <a:cxnLst/>
              <a:rect l="l" t="t" r="r" b="b"/>
              <a:pathLst>
                <a:path w="920" h="4921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96"/>
            <p:cNvSpPr/>
            <p:nvPr/>
          </p:nvSpPr>
          <p:spPr>
            <a:xfrm>
              <a:off x="7980773" y="3188661"/>
              <a:ext cx="17857" cy="68749"/>
            </a:xfrm>
            <a:custGeom>
              <a:avLst/>
              <a:gdLst/>
              <a:ahLst/>
              <a:cxnLst/>
              <a:rect l="l" t="t" r="r" b="b"/>
              <a:pathLst>
                <a:path w="680" h="2618" extrusionOk="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96"/>
            <p:cNvSpPr/>
            <p:nvPr/>
          </p:nvSpPr>
          <p:spPr>
            <a:xfrm>
              <a:off x="8029012" y="3205231"/>
              <a:ext cx="13603" cy="51995"/>
            </a:xfrm>
            <a:custGeom>
              <a:avLst/>
              <a:gdLst/>
              <a:ahLst/>
              <a:cxnLst/>
              <a:rect l="l" t="t" r="r" b="b"/>
              <a:pathLst>
                <a:path w="518" h="1980" extrusionOk="0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96"/>
            <p:cNvSpPr/>
            <p:nvPr/>
          </p:nvSpPr>
          <p:spPr>
            <a:xfrm>
              <a:off x="8003146" y="3209328"/>
              <a:ext cx="17358" cy="58639"/>
            </a:xfrm>
            <a:custGeom>
              <a:avLst/>
              <a:gdLst/>
              <a:ahLst/>
              <a:cxnLst/>
              <a:rect l="l" t="t" r="r" b="b"/>
              <a:pathLst>
                <a:path w="661" h="2233" extrusionOk="0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96"/>
            <p:cNvSpPr/>
            <p:nvPr/>
          </p:nvSpPr>
          <p:spPr>
            <a:xfrm>
              <a:off x="8051885" y="3184013"/>
              <a:ext cx="26155" cy="27520"/>
            </a:xfrm>
            <a:custGeom>
              <a:avLst/>
              <a:gdLst/>
              <a:ahLst/>
              <a:cxnLst/>
              <a:rect l="l" t="t" r="r" b="b"/>
              <a:pathLst>
                <a:path w="996" h="1048" extrusionOk="0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96"/>
            <p:cNvSpPr/>
            <p:nvPr/>
          </p:nvSpPr>
          <p:spPr>
            <a:xfrm>
              <a:off x="7963940" y="2981706"/>
              <a:ext cx="94510" cy="96768"/>
            </a:xfrm>
            <a:custGeom>
              <a:avLst/>
              <a:gdLst/>
              <a:ahLst/>
              <a:cxnLst/>
              <a:rect l="l" t="t" r="r" b="b"/>
              <a:pathLst>
                <a:path w="3599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96"/>
            <p:cNvSpPr/>
            <p:nvPr/>
          </p:nvSpPr>
          <p:spPr>
            <a:xfrm>
              <a:off x="8227065" y="3076189"/>
              <a:ext cx="94772" cy="96794"/>
            </a:xfrm>
            <a:custGeom>
              <a:avLst/>
              <a:gdLst/>
              <a:ahLst/>
              <a:cxnLst/>
              <a:rect l="l" t="t" r="r" b="b"/>
              <a:pathLst>
                <a:path w="3609" h="3686" extrusionOk="0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96"/>
            <p:cNvSpPr/>
            <p:nvPr/>
          </p:nvSpPr>
          <p:spPr>
            <a:xfrm>
              <a:off x="8227065" y="3076189"/>
              <a:ext cx="23897" cy="76942"/>
            </a:xfrm>
            <a:custGeom>
              <a:avLst/>
              <a:gdLst/>
              <a:ahLst/>
              <a:cxnLst/>
              <a:rect l="l" t="t" r="r" b="b"/>
              <a:pathLst>
                <a:path w="910" h="2930" extrusionOk="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96"/>
            <p:cNvSpPr/>
            <p:nvPr/>
          </p:nvSpPr>
          <p:spPr>
            <a:xfrm>
              <a:off x="7963940" y="2957836"/>
              <a:ext cx="23634" cy="120638"/>
            </a:xfrm>
            <a:custGeom>
              <a:avLst/>
              <a:gdLst/>
              <a:ahLst/>
              <a:cxnLst/>
              <a:rect l="l" t="t" r="r" b="b"/>
              <a:pathLst>
                <a:path w="900" h="4594" extrusionOk="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96"/>
            <p:cNvSpPr/>
            <p:nvPr/>
          </p:nvSpPr>
          <p:spPr>
            <a:xfrm>
              <a:off x="8194634" y="2885437"/>
              <a:ext cx="132718" cy="165412"/>
            </a:xfrm>
            <a:custGeom>
              <a:avLst/>
              <a:gdLst/>
              <a:ahLst/>
              <a:cxnLst/>
              <a:rect l="l" t="t" r="r" b="b"/>
              <a:pathLst>
                <a:path w="5054" h="6299" extrusionOk="0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96"/>
            <p:cNvSpPr/>
            <p:nvPr/>
          </p:nvSpPr>
          <p:spPr>
            <a:xfrm>
              <a:off x="8194634" y="2941738"/>
              <a:ext cx="48528" cy="109110"/>
            </a:xfrm>
            <a:custGeom>
              <a:avLst/>
              <a:gdLst/>
              <a:ahLst/>
              <a:cxnLst/>
              <a:rect l="l" t="t" r="r" b="b"/>
              <a:pathLst>
                <a:path w="1848" h="4155" extrusionOk="0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96"/>
            <p:cNvSpPr/>
            <p:nvPr/>
          </p:nvSpPr>
          <p:spPr>
            <a:xfrm>
              <a:off x="8281345" y="2895993"/>
              <a:ext cx="13603" cy="52179"/>
            </a:xfrm>
            <a:custGeom>
              <a:avLst/>
              <a:gdLst/>
              <a:ahLst/>
              <a:cxnLst/>
              <a:rect l="l" t="t" r="r" b="b"/>
              <a:pathLst>
                <a:path w="518" h="1987" extrusionOk="0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96"/>
            <p:cNvSpPr/>
            <p:nvPr/>
          </p:nvSpPr>
          <p:spPr>
            <a:xfrm>
              <a:off x="8304217" y="2922096"/>
              <a:ext cx="13340" cy="35635"/>
            </a:xfrm>
            <a:custGeom>
              <a:avLst/>
              <a:gdLst/>
              <a:ahLst/>
              <a:cxnLst/>
              <a:rect l="l" t="t" r="r" b="b"/>
              <a:pathLst>
                <a:path w="508" h="1357" extrusionOk="0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96"/>
            <p:cNvSpPr/>
            <p:nvPr/>
          </p:nvSpPr>
          <p:spPr>
            <a:xfrm>
              <a:off x="8255452" y="2885437"/>
              <a:ext cx="17620" cy="58665"/>
            </a:xfrm>
            <a:custGeom>
              <a:avLst/>
              <a:gdLst/>
              <a:ahLst/>
              <a:cxnLst/>
              <a:rect l="l" t="t" r="r" b="b"/>
              <a:pathLst>
                <a:path w="671" h="2234" extrusionOk="0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96"/>
            <p:cNvSpPr/>
            <p:nvPr/>
          </p:nvSpPr>
          <p:spPr>
            <a:xfrm>
              <a:off x="8233341" y="2895993"/>
              <a:ext cx="17620" cy="73160"/>
            </a:xfrm>
            <a:custGeom>
              <a:avLst/>
              <a:gdLst/>
              <a:ahLst/>
              <a:cxnLst/>
              <a:rect l="l" t="t" r="r" b="b"/>
              <a:pathLst>
                <a:path w="671" h="2786" extrusionOk="0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96"/>
            <p:cNvSpPr/>
            <p:nvPr/>
          </p:nvSpPr>
          <p:spPr>
            <a:xfrm>
              <a:off x="7951362" y="2892737"/>
              <a:ext cx="165648" cy="128674"/>
            </a:xfrm>
            <a:custGeom>
              <a:avLst/>
              <a:gdLst/>
              <a:ahLst/>
              <a:cxnLst/>
              <a:rect l="l" t="t" r="r" b="b"/>
              <a:pathLst>
                <a:path w="6308" h="4900" extrusionOk="0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96"/>
            <p:cNvSpPr/>
            <p:nvPr/>
          </p:nvSpPr>
          <p:spPr>
            <a:xfrm>
              <a:off x="7988047" y="2892737"/>
              <a:ext cx="128963" cy="21875"/>
            </a:xfrm>
            <a:custGeom>
              <a:avLst/>
              <a:gdLst/>
              <a:ahLst/>
              <a:cxnLst/>
              <a:rect l="l" t="t" r="r" b="b"/>
              <a:pathLst>
                <a:path w="4911" h="833" extrusionOk="0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96"/>
            <p:cNvSpPr/>
            <p:nvPr/>
          </p:nvSpPr>
          <p:spPr>
            <a:xfrm>
              <a:off x="7961918" y="2914848"/>
              <a:ext cx="70140" cy="17883"/>
            </a:xfrm>
            <a:custGeom>
              <a:avLst/>
              <a:gdLst/>
              <a:ahLst/>
              <a:cxnLst/>
              <a:rect l="l" t="t" r="r" b="b"/>
              <a:pathLst>
                <a:path w="2671" h="681" extrusionOk="0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96"/>
            <p:cNvSpPr/>
            <p:nvPr/>
          </p:nvSpPr>
          <p:spPr>
            <a:xfrm>
              <a:off x="7961918" y="2963114"/>
              <a:ext cx="53807" cy="13576"/>
            </a:xfrm>
            <a:custGeom>
              <a:avLst/>
              <a:gdLst/>
              <a:ahLst/>
              <a:cxnLst/>
              <a:rect l="l" t="t" r="r" b="b"/>
              <a:pathLst>
                <a:path w="2049" h="517" extrusionOk="0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96"/>
            <p:cNvSpPr/>
            <p:nvPr/>
          </p:nvSpPr>
          <p:spPr>
            <a:xfrm>
              <a:off x="7951624" y="2937221"/>
              <a:ext cx="59820" cy="17620"/>
            </a:xfrm>
            <a:custGeom>
              <a:avLst/>
              <a:gdLst/>
              <a:ahLst/>
              <a:cxnLst/>
              <a:rect l="l" t="t" r="r" b="b"/>
              <a:pathLst>
                <a:path w="2278" h="671" extrusionOk="0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96"/>
            <p:cNvSpPr/>
            <p:nvPr/>
          </p:nvSpPr>
          <p:spPr>
            <a:xfrm>
              <a:off x="8007663" y="2985960"/>
              <a:ext cx="27652" cy="26181"/>
            </a:xfrm>
            <a:custGeom>
              <a:avLst/>
              <a:gdLst/>
              <a:ahLst/>
              <a:cxnLst/>
              <a:rect l="l" t="t" r="r" b="b"/>
              <a:pathLst>
                <a:path w="1053" h="997" extrusionOk="0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96"/>
            <p:cNvSpPr/>
            <p:nvPr/>
          </p:nvSpPr>
          <p:spPr>
            <a:xfrm>
              <a:off x="8168505" y="3131992"/>
              <a:ext cx="165385" cy="128700"/>
            </a:xfrm>
            <a:custGeom>
              <a:avLst/>
              <a:gdLst/>
              <a:ahLst/>
              <a:cxnLst/>
              <a:rect l="l" t="t" r="r" b="b"/>
              <a:pathLst>
                <a:path w="6298" h="4901" extrusionOk="0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96"/>
            <p:cNvSpPr/>
            <p:nvPr/>
          </p:nvSpPr>
          <p:spPr>
            <a:xfrm>
              <a:off x="8168505" y="3132123"/>
              <a:ext cx="109583" cy="45115"/>
            </a:xfrm>
            <a:custGeom>
              <a:avLst/>
              <a:gdLst/>
              <a:ahLst/>
              <a:cxnLst/>
              <a:rect l="l" t="t" r="r" b="b"/>
              <a:pathLst>
                <a:path w="4173" h="1718" extrusionOk="0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96"/>
            <p:cNvSpPr/>
            <p:nvPr/>
          </p:nvSpPr>
          <p:spPr>
            <a:xfrm>
              <a:off x="8269790" y="3215420"/>
              <a:ext cx="53807" cy="13603"/>
            </a:xfrm>
            <a:custGeom>
              <a:avLst/>
              <a:gdLst/>
              <a:ahLst/>
              <a:cxnLst/>
              <a:rect l="l" t="t" r="r" b="b"/>
              <a:pathLst>
                <a:path w="2049" h="518" extrusionOk="0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96"/>
            <p:cNvSpPr/>
            <p:nvPr/>
          </p:nvSpPr>
          <p:spPr>
            <a:xfrm>
              <a:off x="8260494" y="3238292"/>
              <a:ext cx="37210" cy="13340"/>
            </a:xfrm>
            <a:custGeom>
              <a:avLst/>
              <a:gdLst/>
              <a:ahLst/>
              <a:cxnLst/>
              <a:rect l="l" t="t" r="r" b="b"/>
              <a:pathLst>
                <a:path w="1417" h="508" extrusionOk="0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96"/>
            <p:cNvSpPr/>
            <p:nvPr/>
          </p:nvSpPr>
          <p:spPr>
            <a:xfrm>
              <a:off x="8274044" y="3189528"/>
              <a:ext cx="59847" cy="17620"/>
            </a:xfrm>
            <a:custGeom>
              <a:avLst/>
              <a:gdLst/>
              <a:ahLst/>
              <a:cxnLst/>
              <a:rect l="l" t="t" r="r" b="b"/>
              <a:pathLst>
                <a:path w="2279" h="671" extrusionOk="0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96"/>
            <p:cNvSpPr/>
            <p:nvPr/>
          </p:nvSpPr>
          <p:spPr>
            <a:xfrm>
              <a:off x="8250174" y="3167180"/>
              <a:ext cx="73160" cy="17857"/>
            </a:xfrm>
            <a:custGeom>
              <a:avLst/>
              <a:gdLst/>
              <a:ahLst/>
              <a:cxnLst/>
              <a:rect l="l" t="t" r="r" b="b"/>
              <a:pathLst>
                <a:path w="2786" h="680" extrusionOk="0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96"/>
            <p:cNvSpPr/>
            <p:nvPr/>
          </p:nvSpPr>
          <p:spPr>
            <a:xfrm>
              <a:off x="8169241" y="3170699"/>
              <a:ext cx="9349" cy="75156"/>
            </a:xfrm>
            <a:custGeom>
              <a:avLst/>
              <a:gdLst/>
              <a:ahLst/>
              <a:cxnLst/>
              <a:rect l="l" t="t" r="r" b="b"/>
              <a:pathLst>
                <a:path w="356" h="2862" extrusionOk="0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96"/>
            <p:cNvSpPr/>
            <p:nvPr/>
          </p:nvSpPr>
          <p:spPr>
            <a:xfrm>
              <a:off x="8158185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96"/>
            <p:cNvSpPr/>
            <p:nvPr/>
          </p:nvSpPr>
          <p:spPr>
            <a:xfrm>
              <a:off x="8179797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96"/>
            <p:cNvSpPr/>
            <p:nvPr/>
          </p:nvSpPr>
          <p:spPr>
            <a:xfrm>
              <a:off x="8297915" y="3093521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96"/>
            <p:cNvSpPr/>
            <p:nvPr/>
          </p:nvSpPr>
          <p:spPr>
            <a:xfrm>
              <a:off x="8297915" y="3115159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96"/>
            <p:cNvSpPr/>
            <p:nvPr/>
          </p:nvSpPr>
          <p:spPr>
            <a:xfrm>
              <a:off x="7972212" y="3025928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96"/>
            <p:cNvSpPr/>
            <p:nvPr/>
          </p:nvSpPr>
          <p:spPr>
            <a:xfrm>
              <a:off x="7972212" y="3047540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96"/>
            <p:cNvSpPr/>
            <p:nvPr/>
          </p:nvSpPr>
          <p:spPr>
            <a:xfrm>
              <a:off x="8090592" y="3233277"/>
              <a:ext cx="15598" cy="15835"/>
            </a:xfrm>
            <a:custGeom>
              <a:avLst/>
              <a:gdLst/>
              <a:ahLst/>
              <a:cxnLst/>
              <a:rect l="l" t="t" r="r" b="b"/>
              <a:pathLst>
                <a:path w="594" h="603" extrusionOk="0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96"/>
            <p:cNvSpPr/>
            <p:nvPr/>
          </p:nvSpPr>
          <p:spPr>
            <a:xfrm>
              <a:off x="8111941" y="3233277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96"/>
            <p:cNvSpPr/>
            <p:nvPr/>
          </p:nvSpPr>
          <p:spPr>
            <a:xfrm>
              <a:off x="7963415" y="307469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96"/>
            <p:cNvSpPr/>
            <p:nvPr/>
          </p:nvSpPr>
          <p:spPr>
            <a:xfrm>
              <a:off x="7987548" y="3074693"/>
              <a:ext cx="71401" cy="32694"/>
            </a:xfrm>
            <a:custGeom>
              <a:avLst/>
              <a:gdLst/>
              <a:ahLst/>
              <a:cxnLst/>
              <a:rect l="l" t="t" r="r" b="b"/>
              <a:pathLst>
                <a:path w="2719" h="1245" extrusionOk="0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96"/>
            <p:cNvSpPr/>
            <p:nvPr/>
          </p:nvSpPr>
          <p:spPr>
            <a:xfrm>
              <a:off x="8139856" y="3161587"/>
              <a:ext cx="32694" cy="94825"/>
            </a:xfrm>
            <a:custGeom>
              <a:avLst/>
              <a:gdLst/>
              <a:ahLst/>
              <a:cxnLst/>
              <a:rect l="l" t="t" r="r" b="b"/>
              <a:pathLst>
                <a:path w="1245" h="3611" extrusionOk="0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96"/>
            <p:cNvSpPr/>
            <p:nvPr/>
          </p:nvSpPr>
          <p:spPr>
            <a:xfrm>
              <a:off x="8139593" y="3185510"/>
              <a:ext cx="32956" cy="70718"/>
            </a:xfrm>
            <a:custGeom>
              <a:avLst/>
              <a:gdLst/>
              <a:ahLst/>
              <a:cxnLst/>
              <a:rect l="l" t="t" r="r" b="b"/>
              <a:pathLst>
                <a:path w="1255" h="2693" extrusionOk="0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96"/>
            <p:cNvSpPr/>
            <p:nvPr/>
          </p:nvSpPr>
          <p:spPr>
            <a:xfrm>
              <a:off x="8226803" y="304730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96"/>
            <p:cNvSpPr/>
            <p:nvPr/>
          </p:nvSpPr>
          <p:spPr>
            <a:xfrm>
              <a:off x="8226803" y="3047303"/>
              <a:ext cx="71401" cy="32930"/>
            </a:xfrm>
            <a:custGeom>
              <a:avLst/>
              <a:gdLst/>
              <a:ahLst/>
              <a:cxnLst/>
              <a:rect l="l" t="t" r="r" b="b"/>
              <a:pathLst>
                <a:path w="2719" h="1254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96"/>
            <p:cNvSpPr/>
            <p:nvPr/>
          </p:nvSpPr>
          <p:spPr>
            <a:xfrm>
              <a:off x="8114226" y="2898252"/>
              <a:ext cx="32694" cy="94851"/>
            </a:xfrm>
            <a:custGeom>
              <a:avLst/>
              <a:gdLst/>
              <a:ahLst/>
              <a:cxnLst/>
              <a:rect l="l" t="t" r="r" b="b"/>
              <a:pathLst>
                <a:path w="1245" h="3612" extrusionOk="0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96"/>
            <p:cNvSpPr/>
            <p:nvPr/>
          </p:nvSpPr>
          <p:spPr>
            <a:xfrm>
              <a:off x="8114226" y="2898252"/>
              <a:ext cx="32930" cy="70902"/>
            </a:xfrm>
            <a:custGeom>
              <a:avLst/>
              <a:gdLst/>
              <a:ahLst/>
              <a:cxnLst/>
              <a:rect l="l" t="t" r="r" b="b"/>
              <a:pathLst>
                <a:path w="1254" h="2700" extrusionOk="0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9" name="Google Shape;13619;p96"/>
          <p:cNvGrpSpPr/>
          <p:nvPr/>
        </p:nvGrpSpPr>
        <p:grpSpPr>
          <a:xfrm>
            <a:off x="8049793" y="3662089"/>
            <a:ext cx="276964" cy="336601"/>
            <a:chOff x="8054406" y="3814489"/>
            <a:chExt cx="276964" cy="336601"/>
          </a:xfrm>
        </p:grpSpPr>
        <p:sp>
          <p:nvSpPr>
            <p:cNvPr id="13620" name="Google Shape;13620;p96"/>
            <p:cNvSpPr/>
            <p:nvPr/>
          </p:nvSpPr>
          <p:spPr>
            <a:xfrm>
              <a:off x="8054406" y="3843218"/>
              <a:ext cx="276964" cy="307872"/>
            </a:xfrm>
            <a:custGeom>
              <a:avLst/>
              <a:gdLst/>
              <a:ahLst/>
              <a:cxnLst/>
              <a:rect l="l" t="t" r="r" b="b"/>
              <a:pathLst>
                <a:path w="10547" h="11724" extrusionOk="0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96"/>
            <p:cNvSpPr/>
            <p:nvPr/>
          </p:nvSpPr>
          <p:spPr>
            <a:xfrm>
              <a:off x="8313251" y="3861311"/>
              <a:ext cx="18119" cy="289543"/>
            </a:xfrm>
            <a:custGeom>
              <a:avLst/>
              <a:gdLst/>
              <a:ahLst/>
              <a:cxnLst/>
              <a:rect l="l" t="t" r="r" b="b"/>
              <a:pathLst>
                <a:path w="690" h="11026" extrusionOk="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96"/>
            <p:cNvSpPr/>
            <p:nvPr/>
          </p:nvSpPr>
          <p:spPr>
            <a:xfrm>
              <a:off x="8138333" y="3904036"/>
              <a:ext cx="109110" cy="225757"/>
            </a:xfrm>
            <a:custGeom>
              <a:avLst/>
              <a:gdLst/>
              <a:ahLst/>
              <a:cxnLst/>
              <a:rect l="l" t="t" r="r" b="b"/>
              <a:pathLst>
                <a:path w="4155" h="8597" extrusionOk="0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96"/>
            <p:cNvSpPr/>
            <p:nvPr/>
          </p:nvSpPr>
          <p:spPr>
            <a:xfrm>
              <a:off x="8180322" y="3904036"/>
              <a:ext cx="67121" cy="225705"/>
            </a:xfrm>
            <a:custGeom>
              <a:avLst/>
              <a:gdLst/>
              <a:ahLst/>
              <a:cxnLst/>
              <a:rect l="l" t="t" r="r" b="b"/>
              <a:pathLst>
                <a:path w="2556" h="8595" extrusionOk="0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96"/>
            <p:cNvSpPr/>
            <p:nvPr/>
          </p:nvSpPr>
          <p:spPr>
            <a:xfrm>
              <a:off x="8155927" y="3857267"/>
              <a:ext cx="74158" cy="55566"/>
            </a:xfrm>
            <a:custGeom>
              <a:avLst/>
              <a:gdLst/>
              <a:ahLst/>
              <a:cxnLst/>
              <a:rect l="l" t="t" r="r" b="b"/>
              <a:pathLst>
                <a:path w="2824" h="2116" extrusionOk="0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96"/>
            <p:cNvSpPr/>
            <p:nvPr/>
          </p:nvSpPr>
          <p:spPr>
            <a:xfrm>
              <a:off x="8195895" y="3882660"/>
              <a:ext cx="34191" cy="30173"/>
            </a:xfrm>
            <a:custGeom>
              <a:avLst/>
              <a:gdLst/>
              <a:ahLst/>
              <a:cxnLst/>
              <a:rect l="l" t="t" r="r" b="b"/>
              <a:pathLst>
                <a:path w="1302" h="1149" extrusionOk="0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96"/>
            <p:cNvSpPr/>
            <p:nvPr/>
          </p:nvSpPr>
          <p:spPr>
            <a:xfrm>
              <a:off x="8122761" y="3814568"/>
              <a:ext cx="138758" cy="52546"/>
            </a:xfrm>
            <a:custGeom>
              <a:avLst/>
              <a:gdLst/>
              <a:ahLst/>
              <a:cxnLst/>
              <a:rect l="l" t="t" r="r" b="b"/>
              <a:pathLst>
                <a:path w="5284" h="2001" extrusionOk="0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96"/>
            <p:cNvSpPr/>
            <p:nvPr/>
          </p:nvSpPr>
          <p:spPr>
            <a:xfrm>
              <a:off x="8113464" y="3814489"/>
              <a:ext cx="84452" cy="93092"/>
            </a:xfrm>
            <a:custGeom>
              <a:avLst/>
              <a:gdLst/>
              <a:ahLst/>
              <a:cxnLst/>
              <a:rect l="l" t="t" r="r" b="b"/>
              <a:pathLst>
                <a:path w="3216" h="3545" extrusionOk="0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96"/>
            <p:cNvSpPr/>
            <p:nvPr/>
          </p:nvSpPr>
          <p:spPr>
            <a:xfrm>
              <a:off x="8187360" y="3814489"/>
              <a:ext cx="84951" cy="93092"/>
            </a:xfrm>
            <a:custGeom>
              <a:avLst/>
              <a:gdLst/>
              <a:ahLst/>
              <a:cxnLst/>
              <a:rect l="l" t="t" r="r" b="b"/>
              <a:pathLst>
                <a:path w="3235" h="3545" extrusionOk="0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9" name="Google Shape;13629;p96"/>
          <p:cNvGrpSpPr/>
          <p:nvPr/>
        </p:nvGrpSpPr>
        <p:grpSpPr>
          <a:xfrm>
            <a:off x="7932175" y="4142674"/>
            <a:ext cx="378249" cy="335524"/>
            <a:chOff x="7936787" y="4295074"/>
            <a:chExt cx="378249" cy="335524"/>
          </a:xfrm>
        </p:grpSpPr>
        <p:sp>
          <p:nvSpPr>
            <p:cNvPr id="13630" name="Google Shape;13630;p96"/>
            <p:cNvSpPr/>
            <p:nvPr/>
          </p:nvSpPr>
          <p:spPr>
            <a:xfrm>
              <a:off x="8095371" y="4295074"/>
              <a:ext cx="219665" cy="182980"/>
            </a:xfrm>
            <a:custGeom>
              <a:avLst/>
              <a:gdLst/>
              <a:ahLst/>
              <a:cxnLst/>
              <a:rect l="l" t="t" r="r" b="b"/>
              <a:pathLst>
                <a:path w="8365" h="6968" extrusionOk="0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96"/>
            <p:cNvSpPr/>
            <p:nvPr/>
          </p:nvSpPr>
          <p:spPr>
            <a:xfrm>
              <a:off x="7937286" y="4441342"/>
              <a:ext cx="109609" cy="109846"/>
            </a:xfrm>
            <a:custGeom>
              <a:avLst/>
              <a:gdLst/>
              <a:ahLst/>
              <a:cxnLst/>
              <a:rect l="l" t="t" r="r" b="b"/>
              <a:pathLst>
                <a:path w="4174" h="4183" extrusionOk="0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96"/>
            <p:cNvSpPr/>
            <p:nvPr/>
          </p:nvSpPr>
          <p:spPr>
            <a:xfrm>
              <a:off x="7966934" y="4441342"/>
              <a:ext cx="79962" cy="110108"/>
            </a:xfrm>
            <a:custGeom>
              <a:avLst/>
              <a:gdLst/>
              <a:ahLst/>
              <a:cxnLst/>
              <a:rect l="l" t="t" r="r" b="b"/>
              <a:pathLst>
                <a:path w="3045" h="4193" extrusionOk="0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96"/>
            <p:cNvSpPr/>
            <p:nvPr/>
          </p:nvSpPr>
          <p:spPr>
            <a:xfrm>
              <a:off x="7936787" y="4446541"/>
              <a:ext cx="207612" cy="184056"/>
            </a:xfrm>
            <a:custGeom>
              <a:avLst/>
              <a:gdLst/>
              <a:ahLst/>
              <a:cxnLst/>
              <a:rect l="l" t="t" r="r" b="b"/>
              <a:pathLst>
                <a:path w="7906" h="7009" extrusionOk="0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96"/>
            <p:cNvSpPr/>
            <p:nvPr/>
          </p:nvSpPr>
          <p:spPr>
            <a:xfrm>
              <a:off x="7936787" y="4473747"/>
              <a:ext cx="189019" cy="156851"/>
            </a:xfrm>
            <a:custGeom>
              <a:avLst/>
              <a:gdLst/>
              <a:ahLst/>
              <a:cxnLst/>
              <a:rect l="l" t="t" r="r" b="b"/>
              <a:pathLst>
                <a:path w="7198" h="5973" extrusionOk="0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96"/>
            <p:cNvSpPr/>
            <p:nvPr/>
          </p:nvSpPr>
          <p:spPr>
            <a:xfrm>
              <a:off x="7971976" y="4526792"/>
              <a:ext cx="39232" cy="21875"/>
            </a:xfrm>
            <a:custGeom>
              <a:avLst/>
              <a:gdLst/>
              <a:ahLst/>
              <a:cxnLst/>
              <a:rect l="l" t="t" r="r" b="b"/>
              <a:pathLst>
                <a:path w="1494" h="833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96"/>
            <p:cNvSpPr/>
            <p:nvPr/>
          </p:nvSpPr>
          <p:spPr>
            <a:xfrm>
              <a:off x="7954880" y="4476661"/>
              <a:ext cx="73160" cy="59952"/>
            </a:xfrm>
            <a:custGeom>
              <a:avLst/>
              <a:gdLst/>
              <a:ahLst/>
              <a:cxnLst/>
              <a:rect l="l" t="t" r="r" b="b"/>
              <a:pathLst>
                <a:path w="2786" h="2283" extrusionOk="0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96"/>
            <p:cNvSpPr/>
            <p:nvPr/>
          </p:nvSpPr>
          <p:spPr>
            <a:xfrm>
              <a:off x="7954880" y="4476583"/>
              <a:ext cx="73423" cy="59531"/>
            </a:xfrm>
            <a:custGeom>
              <a:avLst/>
              <a:gdLst/>
              <a:ahLst/>
              <a:cxnLst/>
              <a:rect l="l" t="t" r="r" b="b"/>
              <a:pathLst>
                <a:path w="2796" h="2267" extrusionOk="0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96"/>
            <p:cNvSpPr/>
            <p:nvPr/>
          </p:nvSpPr>
          <p:spPr>
            <a:xfrm>
              <a:off x="7936787" y="4566234"/>
              <a:ext cx="24396" cy="64363"/>
            </a:xfrm>
            <a:custGeom>
              <a:avLst/>
              <a:gdLst/>
              <a:ahLst/>
              <a:cxnLst/>
              <a:rect l="l" t="t" r="r" b="b"/>
              <a:pathLst>
                <a:path w="929" h="2451" extrusionOk="0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96"/>
            <p:cNvSpPr/>
            <p:nvPr/>
          </p:nvSpPr>
          <p:spPr>
            <a:xfrm>
              <a:off x="8150150" y="4337799"/>
              <a:ext cx="109846" cy="109846"/>
            </a:xfrm>
            <a:custGeom>
              <a:avLst/>
              <a:gdLst/>
              <a:ahLst/>
              <a:cxnLst/>
              <a:rect l="l" t="t" r="r" b="b"/>
              <a:pathLst>
                <a:path w="4183" h="4183" extrusionOk="0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96"/>
            <p:cNvSpPr/>
            <p:nvPr/>
          </p:nvSpPr>
          <p:spPr>
            <a:xfrm>
              <a:off x="8168505" y="4355892"/>
              <a:ext cx="73397" cy="73397"/>
            </a:xfrm>
            <a:custGeom>
              <a:avLst/>
              <a:gdLst/>
              <a:ahLst/>
              <a:cxnLst/>
              <a:rect l="l" t="t" r="r" b="b"/>
              <a:pathLst>
                <a:path w="2795" h="2795" extrusionOk="0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96"/>
            <p:cNvSpPr/>
            <p:nvPr/>
          </p:nvSpPr>
          <p:spPr>
            <a:xfrm>
              <a:off x="8022237" y="4473747"/>
              <a:ext cx="103569" cy="130460"/>
            </a:xfrm>
            <a:custGeom>
              <a:avLst/>
              <a:gdLst/>
              <a:ahLst/>
              <a:cxnLst/>
              <a:rect l="l" t="t" r="r" b="b"/>
              <a:pathLst>
                <a:path w="3944" h="4968" extrusionOk="0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96"/>
            <p:cNvSpPr/>
            <p:nvPr/>
          </p:nvSpPr>
          <p:spPr>
            <a:xfrm>
              <a:off x="8186835" y="4374221"/>
              <a:ext cx="36738" cy="36738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96"/>
            <p:cNvSpPr/>
            <p:nvPr/>
          </p:nvSpPr>
          <p:spPr>
            <a:xfrm>
              <a:off x="8196893" y="4319285"/>
              <a:ext cx="84111" cy="79594"/>
            </a:xfrm>
            <a:custGeom>
              <a:avLst/>
              <a:gdLst/>
              <a:ahLst/>
              <a:cxnLst/>
              <a:rect l="l" t="t" r="r" b="b"/>
              <a:pathLst>
                <a:path w="3203" h="3031" extrusionOk="0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96"/>
            <p:cNvSpPr/>
            <p:nvPr/>
          </p:nvSpPr>
          <p:spPr>
            <a:xfrm>
              <a:off x="8243635" y="4322095"/>
              <a:ext cx="38734" cy="32063"/>
            </a:xfrm>
            <a:custGeom>
              <a:avLst/>
              <a:gdLst/>
              <a:ahLst/>
              <a:cxnLst/>
              <a:rect l="l" t="t" r="r" b="b"/>
              <a:pathLst>
                <a:path w="1475" h="1221" extrusionOk="0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96"/>
            <p:cNvSpPr/>
            <p:nvPr/>
          </p:nvSpPr>
          <p:spPr>
            <a:xfrm>
              <a:off x="8217822" y="4319312"/>
              <a:ext cx="61291" cy="58245"/>
            </a:xfrm>
            <a:custGeom>
              <a:avLst/>
              <a:gdLst/>
              <a:ahLst/>
              <a:cxnLst/>
              <a:rect l="l" t="t" r="r" b="b"/>
              <a:pathLst>
                <a:path w="2334" h="2218" extrusionOk="0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6" name="Google Shape;13646;p96"/>
          <p:cNvGrpSpPr/>
          <p:nvPr/>
        </p:nvGrpSpPr>
        <p:grpSpPr>
          <a:xfrm>
            <a:off x="4881445" y="1813490"/>
            <a:ext cx="388569" cy="388307"/>
            <a:chOff x="4886058" y="1965890"/>
            <a:chExt cx="388569" cy="388307"/>
          </a:xfrm>
        </p:grpSpPr>
        <p:sp>
          <p:nvSpPr>
            <p:cNvPr id="13647" name="Google Shape;13647;p96"/>
            <p:cNvSpPr/>
            <p:nvPr/>
          </p:nvSpPr>
          <p:spPr>
            <a:xfrm>
              <a:off x="4886058" y="1965890"/>
              <a:ext cx="388569" cy="388307"/>
            </a:xfrm>
            <a:custGeom>
              <a:avLst/>
              <a:gdLst/>
              <a:ahLst/>
              <a:cxnLst/>
              <a:rect l="l" t="t" r="r" b="b"/>
              <a:pathLst>
                <a:path w="14797" h="14787" extrusionOk="0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96"/>
            <p:cNvSpPr/>
            <p:nvPr/>
          </p:nvSpPr>
          <p:spPr>
            <a:xfrm>
              <a:off x="4896352" y="1992150"/>
              <a:ext cx="368218" cy="335787"/>
            </a:xfrm>
            <a:custGeom>
              <a:avLst/>
              <a:gdLst/>
              <a:ahLst/>
              <a:cxnLst/>
              <a:rect l="l" t="t" r="r" b="b"/>
              <a:pathLst>
                <a:path w="14022" h="12787" extrusionOk="0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96"/>
            <p:cNvSpPr/>
            <p:nvPr/>
          </p:nvSpPr>
          <p:spPr>
            <a:xfrm>
              <a:off x="5056958" y="1992072"/>
              <a:ext cx="207612" cy="336102"/>
            </a:xfrm>
            <a:custGeom>
              <a:avLst/>
              <a:gdLst/>
              <a:ahLst/>
              <a:cxnLst/>
              <a:rect l="l" t="t" r="r" b="b"/>
              <a:pathLst>
                <a:path w="7906" h="12799" extrusionOk="0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96"/>
            <p:cNvSpPr/>
            <p:nvPr/>
          </p:nvSpPr>
          <p:spPr>
            <a:xfrm>
              <a:off x="5074158" y="1993647"/>
              <a:ext cx="12342" cy="39364"/>
            </a:xfrm>
            <a:custGeom>
              <a:avLst/>
              <a:gdLst/>
              <a:ahLst/>
              <a:cxnLst/>
              <a:rect l="l" t="t" r="r" b="b"/>
              <a:pathLst>
                <a:path w="470" h="1499" extrusionOk="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96"/>
            <p:cNvSpPr/>
            <p:nvPr/>
          </p:nvSpPr>
          <p:spPr>
            <a:xfrm>
              <a:off x="5074158" y="2286866"/>
              <a:ext cx="12342" cy="39416"/>
            </a:xfrm>
            <a:custGeom>
              <a:avLst/>
              <a:gdLst/>
              <a:ahLst/>
              <a:cxnLst/>
              <a:rect l="l" t="t" r="r" b="b"/>
              <a:pathLst>
                <a:path w="470" h="1501" extrusionOk="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96"/>
            <p:cNvSpPr/>
            <p:nvPr/>
          </p:nvSpPr>
          <p:spPr>
            <a:xfrm>
              <a:off x="5205984" y="2153597"/>
              <a:ext cx="42515" cy="11633"/>
            </a:xfrm>
            <a:custGeom>
              <a:avLst/>
              <a:gdLst/>
              <a:ahLst/>
              <a:cxnLst/>
              <a:rect l="l" t="t" r="r" b="b"/>
              <a:pathLst>
                <a:path w="1619" h="443" extrusionOk="0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96"/>
            <p:cNvSpPr/>
            <p:nvPr/>
          </p:nvSpPr>
          <p:spPr>
            <a:xfrm>
              <a:off x="4912948" y="2153623"/>
              <a:ext cx="41753" cy="11581"/>
            </a:xfrm>
            <a:custGeom>
              <a:avLst/>
              <a:gdLst/>
              <a:ahLst/>
              <a:cxnLst/>
              <a:rect l="l" t="t" r="r" b="b"/>
              <a:pathLst>
                <a:path w="1590" h="441" extrusionOk="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96"/>
            <p:cNvSpPr/>
            <p:nvPr/>
          </p:nvSpPr>
          <p:spPr>
            <a:xfrm>
              <a:off x="5002101" y="2140808"/>
              <a:ext cx="97608" cy="96400"/>
            </a:xfrm>
            <a:custGeom>
              <a:avLst/>
              <a:gdLst/>
              <a:ahLst/>
              <a:cxnLst/>
              <a:rect l="l" t="t" r="r" b="b"/>
              <a:pathLst>
                <a:path w="3717" h="3671" extrusionOk="0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96"/>
            <p:cNvSpPr/>
            <p:nvPr/>
          </p:nvSpPr>
          <p:spPr>
            <a:xfrm>
              <a:off x="5002101" y="2165177"/>
              <a:ext cx="97608" cy="72031"/>
            </a:xfrm>
            <a:custGeom>
              <a:avLst/>
              <a:gdLst/>
              <a:ahLst/>
              <a:cxnLst/>
              <a:rect l="l" t="t" r="r" b="b"/>
              <a:pathLst>
                <a:path w="3717" h="2743" extrusionOk="0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96"/>
            <p:cNvSpPr/>
            <p:nvPr/>
          </p:nvSpPr>
          <p:spPr>
            <a:xfrm>
              <a:off x="5061238" y="2082984"/>
              <a:ext cx="97503" cy="96532"/>
            </a:xfrm>
            <a:custGeom>
              <a:avLst/>
              <a:gdLst/>
              <a:ahLst/>
              <a:cxnLst/>
              <a:rect l="l" t="t" r="r" b="b"/>
              <a:pathLst>
                <a:path w="3713" h="3676" extrusionOk="0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96"/>
            <p:cNvSpPr/>
            <p:nvPr/>
          </p:nvSpPr>
          <p:spPr>
            <a:xfrm>
              <a:off x="5085345" y="2083089"/>
              <a:ext cx="73213" cy="96190"/>
            </a:xfrm>
            <a:custGeom>
              <a:avLst/>
              <a:gdLst/>
              <a:ahLst/>
              <a:cxnLst/>
              <a:rect l="l" t="t" r="r" b="b"/>
              <a:pathLst>
                <a:path w="2788" h="3663" extrusionOk="0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58" name="Google Shape;13658;p96"/>
          <p:cNvSpPr txBox="1"/>
          <p:nvPr/>
        </p:nvSpPr>
        <p:spPr>
          <a:xfrm>
            <a:off x="849675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Business Icons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3659" name="Google Shape;13659;p96"/>
          <p:cNvSpPr txBox="1"/>
          <p:nvPr/>
        </p:nvSpPr>
        <p:spPr>
          <a:xfrm>
            <a:off x="4858400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Teamwork Icons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64" name="Google Shape;13664;p97"/>
          <p:cNvGrpSpPr/>
          <p:nvPr/>
        </p:nvGrpSpPr>
        <p:grpSpPr>
          <a:xfrm>
            <a:off x="1738624" y="3196252"/>
            <a:ext cx="292801" cy="359258"/>
            <a:chOff x="1765162" y="3346789"/>
            <a:chExt cx="292801" cy="359258"/>
          </a:xfrm>
        </p:grpSpPr>
        <p:sp>
          <p:nvSpPr>
            <p:cNvPr id="13665" name="Google Shape;13665;p97"/>
            <p:cNvSpPr/>
            <p:nvPr/>
          </p:nvSpPr>
          <p:spPr>
            <a:xfrm>
              <a:off x="1765423" y="3394001"/>
              <a:ext cx="230821" cy="312047"/>
            </a:xfrm>
            <a:custGeom>
              <a:avLst/>
              <a:gdLst/>
              <a:ahLst/>
              <a:cxnLst/>
              <a:rect l="l" t="t" r="r" b="b"/>
              <a:pathLst>
                <a:path w="8815" h="1191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97"/>
            <p:cNvSpPr/>
            <p:nvPr/>
          </p:nvSpPr>
          <p:spPr>
            <a:xfrm>
              <a:off x="1765162" y="3624088"/>
              <a:ext cx="81959" cy="81959"/>
            </a:xfrm>
            <a:custGeom>
              <a:avLst/>
              <a:gdLst/>
              <a:ahLst/>
              <a:cxnLst/>
              <a:rect l="l" t="t" r="r" b="b"/>
              <a:pathLst>
                <a:path w="3130" h="3130" extrusionOk="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97"/>
            <p:cNvSpPr/>
            <p:nvPr/>
          </p:nvSpPr>
          <p:spPr>
            <a:xfrm>
              <a:off x="1896558" y="3394001"/>
              <a:ext cx="99686" cy="103719"/>
            </a:xfrm>
            <a:custGeom>
              <a:avLst/>
              <a:gdLst/>
              <a:ahLst/>
              <a:cxnLst/>
              <a:rect l="l" t="t" r="r" b="b"/>
              <a:pathLst>
                <a:path w="3807" h="3961" extrusionOk="0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97"/>
            <p:cNvSpPr/>
            <p:nvPr/>
          </p:nvSpPr>
          <p:spPr>
            <a:xfrm>
              <a:off x="1816379" y="3394001"/>
              <a:ext cx="179629" cy="312047"/>
            </a:xfrm>
            <a:custGeom>
              <a:avLst/>
              <a:gdLst/>
              <a:ahLst/>
              <a:cxnLst/>
              <a:rect l="l" t="t" r="r" b="b"/>
              <a:pathLst>
                <a:path w="6860" h="11917" extrusionOk="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97"/>
            <p:cNvSpPr/>
            <p:nvPr/>
          </p:nvSpPr>
          <p:spPr>
            <a:xfrm>
              <a:off x="1799647" y="3462448"/>
              <a:ext cx="162138" cy="23776"/>
            </a:xfrm>
            <a:custGeom>
              <a:avLst/>
              <a:gdLst/>
              <a:ahLst/>
              <a:cxnLst/>
              <a:rect l="l" t="t" r="r" b="b"/>
              <a:pathLst>
                <a:path w="6192" h="908" extrusionOk="0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97"/>
            <p:cNvSpPr/>
            <p:nvPr/>
          </p:nvSpPr>
          <p:spPr>
            <a:xfrm>
              <a:off x="1922795" y="3462710"/>
              <a:ext cx="38989" cy="23514"/>
            </a:xfrm>
            <a:custGeom>
              <a:avLst/>
              <a:gdLst/>
              <a:ahLst/>
              <a:cxnLst/>
              <a:rect l="l" t="t" r="r" b="b"/>
              <a:pathLst>
                <a:path w="1489" h="898" extrusionOk="0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97"/>
            <p:cNvSpPr/>
            <p:nvPr/>
          </p:nvSpPr>
          <p:spPr>
            <a:xfrm>
              <a:off x="1765162" y="3637076"/>
              <a:ext cx="68971" cy="68971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97"/>
            <p:cNvSpPr/>
            <p:nvPr/>
          </p:nvSpPr>
          <p:spPr>
            <a:xfrm>
              <a:off x="1923528" y="3346789"/>
              <a:ext cx="134434" cy="134434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97"/>
            <p:cNvSpPr/>
            <p:nvPr/>
          </p:nvSpPr>
          <p:spPr>
            <a:xfrm>
              <a:off x="1978255" y="3377033"/>
              <a:ext cx="48730" cy="48730"/>
            </a:xfrm>
            <a:custGeom>
              <a:avLst/>
              <a:gdLst/>
              <a:ahLst/>
              <a:cxnLst/>
              <a:rect l="l" t="t" r="r" b="b"/>
              <a:pathLst>
                <a:path w="1861" h="1861" extrusionOk="0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97"/>
            <p:cNvSpPr/>
            <p:nvPr/>
          </p:nvSpPr>
          <p:spPr>
            <a:xfrm>
              <a:off x="1960999" y="3371560"/>
              <a:ext cx="82587" cy="59702"/>
            </a:xfrm>
            <a:custGeom>
              <a:avLst/>
              <a:gdLst/>
              <a:ahLst/>
              <a:cxnLst/>
              <a:rect l="l" t="t" r="r" b="b"/>
              <a:pathLst>
                <a:path w="3154" h="2280" extrusionOk="0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97"/>
            <p:cNvSpPr/>
            <p:nvPr/>
          </p:nvSpPr>
          <p:spPr>
            <a:xfrm>
              <a:off x="1950028" y="3412592"/>
              <a:ext cx="43755" cy="39408"/>
            </a:xfrm>
            <a:custGeom>
              <a:avLst/>
              <a:gdLst/>
              <a:ahLst/>
              <a:cxnLst/>
              <a:rect l="l" t="t" r="r" b="b"/>
              <a:pathLst>
                <a:path w="1671" h="1505" extrusionOk="0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97"/>
            <p:cNvSpPr/>
            <p:nvPr/>
          </p:nvSpPr>
          <p:spPr>
            <a:xfrm>
              <a:off x="1792054" y="3504659"/>
              <a:ext cx="176225" cy="10814"/>
            </a:xfrm>
            <a:custGeom>
              <a:avLst/>
              <a:gdLst/>
              <a:ahLst/>
              <a:cxnLst/>
              <a:rect l="l" t="t" r="r" b="b"/>
              <a:pathLst>
                <a:path w="6730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97"/>
            <p:cNvSpPr/>
            <p:nvPr/>
          </p:nvSpPr>
          <p:spPr>
            <a:xfrm>
              <a:off x="1792891" y="3528408"/>
              <a:ext cx="175387" cy="11024"/>
            </a:xfrm>
            <a:custGeom>
              <a:avLst/>
              <a:gdLst/>
              <a:ahLst/>
              <a:cxnLst/>
              <a:rect l="l" t="t" r="r" b="b"/>
              <a:pathLst>
                <a:path w="6698" h="421" extrusionOk="0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97"/>
            <p:cNvSpPr/>
            <p:nvPr/>
          </p:nvSpPr>
          <p:spPr>
            <a:xfrm>
              <a:off x="1792891" y="3552394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97"/>
            <p:cNvSpPr/>
            <p:nvPr/>
          </p:nvSpPr>
          <p:spPr>
            <a:xfrm>
              <a:off x="1792891" y="3576379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0" name="Google Shape;13680;p97"/>
          <p:cNvGrpSpPr/>
          <p:nvPr/>
        </p:nvGrpSpPr>
        <p:grpSpPr>
          <a:xfrm>
            <a:off x="3051095" y="2294466"/>
            <a:ext cx="358996" cy="296309"/>
            <a:chOff x="3077632" y="2445004"/>
            <a:chExt cx="358996" cy="296309"/>
          </a:xfrm>
        </p:grpSpPr>
        <p:sp>
          <p:nvSpPr>
            <p:cNvPr id="13681" name="Google Shape;13681;p97"/>
            <p:cNvSpPr/>
            <p:nvPr/>
          </p:nvSpPr>
          <p:spPr>
            <a:xfrm>
              <a:off x="3097873" y="2504968"/>
              <a:ext cx="294293" cy="195366"/>
            </a:xfrm>
            <a:custGeom>
              <a:avLst/>
              <a:gdLst/>
              <a:ahLst/>
              <a:cxnLst/>
              <a:rect l="l" t="t" r="r" b="b"/>
              <a:pathLst>
                <a:path w="11239" h="7461" extrusionOk="0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97"/>
            <p:cNvSpPr/>
            <p:nvPr/>
          </p:nvSpPr>
          <p:spPr>
            <a:xfrm>
              <a:off x="3296696" y="2504968"/>
              <a:ext cx="95471" cy="80100"/>
            </a:xfrm>
            <a:custGeom>
              <a:avLst/>
              <a:gdLst/>
              <a:ahLst/>
              <a:cxnLst/>
              <a:rect l="l" t="t" r="r" b="b"/>
              <a:pathLst>
                <a:path w="3646" h="3059" extrusionOk="0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97"/>
            <p:cNvSpPr/>
            <p:nvPr/>
          </p:nvSpPr>
          <p:spPr>
            <a:xfrm>
              <a:off x="3097873" y="2685330"/>
              <a:ext cx="294293" cy="15004"/>
            </a:xfrm>
            <a:custGeom>
              <a:avLst/>
              <a:gdLst/>
              <a:ahLst/>
              <a:cxnLst/>
              <a:rect l="l" t="t" r="r" b="b"/>
              <a:pathLst>
                <a:path w="11239" h="573" extrusionOk="0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97"/>
            <p:cNvSpPr/>
            <p:nvPr/>
          </p:nvSpPr>
          <p:spPr>
            <a:xfrm>
              <a:off x="3116596" y="2524685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97"/>
            <p:cNvSpPr/>
            <p:nvPr/>
          </p:nvSpPr>
          <p:spPr>
            <a:xfrm>
              <a:off x="3298215" y="2524685"/>
              <a:ext cx="74968" cy="60487"/>
            </a:xfrm>
            <a:custGeom>
              <a:avLst/>
              <a:gdLst/>
              <a:ahLst/>
              <a:cxnLst/>
              <a:rect l="l" t="t" r="r" b="b"/>
              <a:pathLst>
                <a:path w="2863" h="2310" extrusionOk="0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97"/>
            <p:cNvSpPr/>
            <p:nvPr/>
          </p:nvSpPr>
          <p:spPr>
            <a:xfrm>
              <a:off x="3273967" y="2567157"/>
              <a:ext cx="72480" cy="72480"/>
            </a:xfrm>
            <a:custGeom>
              <a:avLst/>
              <a:gdLst/>
              <a:ahLst/>
              <a:cxnLst/>
              <a:rect l="l" t="t" r="r" b="b"/>
              <a:pathLst>
                <a:path w="2768" h="2768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97"/>
            <p:cNvSpPr/>
            <p:nvPr/>
          </p:nvSpPr>
          <p:spPr>
            <a:xfrm>
              <a:off x="3323928" y="2567157"/>
              <a:ext cx="22519" cy="13014"/>
            </a:xfrm>
            <a:custGeom>
              <a:avLst/>
              <a:gdLst/>
              <a:ahLst/>
              <a:cxnLst/>
              <a:rect l="l" t="t" r="r" b="b"/>
              <a:pathLst>
                <a:path w="860" h="497" extrusionOk="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97"/>
            <p:cNvSpPr/>
            <p:nvPr/>
          </p:nvSpPr>
          <p:spPr>
            <a:xfrm>
              <a:off x="3116596" y="2524449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97"/>
            <p:cNvSpPr/>
            <p:nvPr/>
          </p:nvSpPr>
          <p:spPr>
            <a:xfrm>
              <a:off x="3116596" y="2524685"/>
              <a:ext cx="256587" cy="20267"/>
            </a:xfrm>
            <a:custGeom>
              <a:avLst/>
              <a:gdLst/>
              <a:ahLst/>
              <a:cxnLst/>
              <a:rect l="l" t="t" r="r" b="b"/>
              <a:pathLst>
                <a:path w="9799" h="774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97"/>
            <p:cNvSpPr/>
            <p:nvPr/>
          </p:nvSpPr>
          <p:spPr>
            <a:xfrm>
              <a:off x="3298450" y="2524711"/>
              <a:ext cx="74732" cy="20241"/>
            </a:xfrm>
            <a:custGeom>
              <a:avLst/>
              <a:gdLst/>
              <a:ahLst/>
              <a:cxnLst/>
              <a:rect l="l" t="t" r="r" b="b"/>
              <a:pathLst>
                <a:path w="2854" h="773" extrusionOk="0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97"/>
            <p:cNvSpPr/>
            <p:nvPr/>
          </p:nvSpPr>
          <p:spPr>
            <a:xfrm>
              <a:off x="3224766" y="2674332"/>
              <a:ext cx="40246" cy="11024"/>
            </a:xfrm>
            <a:custGeom>
              <a:avLst/>
              <a:gdLst/>
              <a:ahLst/>
              <a:cxnLst/>
              <a:rect l="l" t="t" r="r" b="b"/>
              <a:pathLst>
                <a:path w="1537" h="421" extrusionOk="0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97"/>
            <p:cNvSpPr/>
            <p:nvPr/>
          </p:nvSpPr>
          <p:spPr>
            <a:xfrm>
              <a:off x="3309684" y="2445004"/>
              <a:ext cx="126945" cy="127181"/>
            </a:xfrm>
            <a:custGeom>
              <a:avLst/>
              <a:gdLst/>
              <a:ahLst/>
              <a:cxnLst/>
              <a:rect l="l" t="t" r="r" b="b"/>
              <a:pathLst>
                <a:path w="4848" h="4857" extrusionOk="0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97"/>
            <p:cNvSpPr/>
            <p:nvPr/>
          </p:nvSpPr>
          <p:spPr>
            <a:xfrm>
              <a:off x="3336681" y="2472236"/>
              <a:ext cx="72951" cy="72218"/>
            </a:xfrm>
            <a:custGeom>
              <a:avLst/>
              <a:gdLst/>
              <a:ahLst/>
              <a:cxnLst/>
              <a:rect l="l" t="t" r="r" b="b"/>
              <a:pathLst>
                <a:path w="2786" h="2758" extrusionOk="0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97"/>
            <p:cNvSpPr/>
            <p:nvPr/>
          </p:nvSpPr>
          <p:spPr>
            <a:xfrm>
              <a:off x="3366165" y="2473231"/>
              <a:ext cx="43729" cy="71878"/>
            </a:xfrm>
            <a:custGeom>
              <a:avLst/>
              <a:gdLst/>
              <a:ahLst/>
              <a:cxnLst/>
              <a:rect l="l" t="t" r="r" b="b"/>
              <a:pathLst>
                <a:path w="1670" h="2745" extrusionOk="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97"/>
            <p:cNvSpPr/>
            <p:nvPr/>
          </p:nvSpPr>
          <p:spPr>
            <a:xfrm>
              <a:off x="3336681" y="2497976"/>
              <a:ext cx="30244" cy="32757"/>
            </a:xfrm>
            <a:custGeom>
              <a:avLst/>
              <a:gdLst/>
              <a:ahLst/>
              <a:cxnLst/>
              <a:rect l="l" t="t" r="r" b="b"/>
              <a:pathLst>
                <a:path w="1155" h="1251" extrusionOk="0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97"/>
            <p:cNvSpPr/>
            <p:nvPr/>
          </p:nvSpPr>
          <p:spPr>
            <a:xfrm>
              <a:off x="3144587" y="2567157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97"/>
            <p:cNvSpPr/>
            <p:nvPr/>
          </p:nvSpPr>
          <p:spPr>
            <a:xfrm>
              <a:off x="3180958" y="2561658"/>
              <a:ext cx="79655" cy="11050"/>
            </a:xfrm>
            <a:custGeom>
              <a:avLst/>
              <a:gdLst/>
              <a:ahLst/>
              <a:cxnLst/>
              <a:rect l="l" t="t" r="r" b="b"/>
              <a:pathLst>
                <a:path w="3042" h="422" extrusionOk="0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97"/>
            <p:cNvSpPr/>
            <p:nvPr/>
          </p:nvSpPr>
          <p:spPr>
            <a:xfrm>
              <a:off x="3182058" y="2575405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97"/>
            <p:cNvSpPr/>
            <p:nvPr/>
          </p:nvSpPr>
          <p:spPr>
            <a:xfrm>
              <a:off x="3182058" y="2588890"/>
              <a:ext cx="77455" cy="10788"/>
            </a:xfrm>
            <a:custGeom>
              <a:avLst/>
              <a:gdLst/>
              <a:ahLst/>
              <a:cxnLst/>
              <a:rect l="l" t="t" r="r" b="b"/>
              <a:pathLst>
                <a:path w="2958" h="412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97"/>
            <p:cNvSpPr/>
            <p:nvPr/>
          </p:nvSpPr>
          <p:spPr>
            <a:xfrm>
              <a:off x="3144587" y="2612378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97"/>
            <p:cNvSpPr/>
            <p:nvPr/>
          </p:nvSpPr>
          <p:spPr>
            <a:xfrm>
              <a:off x="3182058" y="2607141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97"/>
            <p:cNvSpPr/>
            <p:nvPr/>
          </p:nvSpPr>
          <p:spPr>
            <a:xfrm>
              <a:off x="3182058" y="2620627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97"/>
            <p:cNvSpPr/>
            <p:nvPr/>
          </p:nvSpPr>
          <p:spPr>
            <a:xfrm>
              <a:off x="3182058" y="2634374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97"/>
            <p:cNvSpPr/>
            <p:nvPr/>
          </p:nvSpPr>
          <p:spPr>
            <a:xfrm>
              <a:off x="3077632" y="2694311"/>
              <a:ext cx="334749" cy="34250"/>
            </a:xfrm>
            <a:custGeom>
              <a:avLst/>
              <a:gdLst/>
              <a:ahLst/>
              <a:cxnLst/>
              <a:rect l="l" t="t" r="r" b="b"/>
              <a:pathLst>
                <a:path w="12784" h="1308" extrusionOk="0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97"/>
            <p:cNvSpPr/>
            <p:nvPr/>
          </p:nvSpPr>
          <p:spPr>
            <a:xfrm>
              <a:off x="3188552" y="2700072"/>
              <a:ext cx="112674" cy="16758"/>
            </a:xfrm>
            <a:custGeom>
              <a:avLst/>
              <a:gdLst/>
              <a:ahLst/>
              <a:cxnLst/>
              <a:rect l="l" t="t" r="r" b="b"/>
              <a:pathLst>
                <a:path w="4303" h="640" extrusionOk="0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97"/>
            <p:cNvSpPr/>
            <p:nvPr/>
          </p:nvSpPr>
          <p:spPr>
            <a:xfrm>
              <a:off x="3077632" y="2721308"/>
              <a:ext cx="334513" cy="20005"/>
            </a:xfrm>
            <a:custGeom>
              <a:avLst/>
              <a:gdLst/>
              <a:ahLst/>
              <a:cxnLst/>
              <a:rect l="l" t="t" r="r" b="b"/>
              <a:pathLst>
                <a:path w="12775" h="764" extrusionOk="0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7" name="Google Shape;13707;p97"/>
          <p:cNvGrpSpPr/>
          <p:nvPr/>
        </p:nvGrpSpPr>
        <p:grpSpPr>
          <a:xfrm>
            <a:off x="2608699" y="2281243"/>
            <a:ext cx="359232" cy="323018"/>
            <a:chOff x="2635237" y="2431780"/>
            <a:chExt cx="359232" cy="323018"/>
          </a:xfrm>
        </p:grpSpPr>
        <p:sp>
          <p:nvSpPr>
            <p:cNvPr id="13708" name="Google Shape;13708;p97"/>
            <p:cNvSpPr/>
            <p:nvPr/>
          </p:nvSpPr>
          <p:spPr>
            <a:xfrm>
              <a:off x="2769121" y="2696328"/>
              <a:ext cx="44253" cy="40482"/>
            </a:xfrm>
            <a:custGeom>
              <a:avLst/>
              <a:gdLst/>
              <a:ahLst/>
              <a:cxnLst/>
              <a:rect l="l" t="t" r="r" b="b"/>
              <a:pathLst>
                <a:path w="1690" h="1546" extrusionOk="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97"/>
            <p:cNvSpPr/>
            <p:nvPr/>
          </p:nvSpPr>
          <p:spPr>
            <a:xfrm>
              <a:off x="2738903" y="2733039"/>
              <a:ext cx="104688" cy="21760"/>
            </a:xfrm>
            <a:custGeom>
              <a:avLst/>
              <a:gdLst/>
              <a:ahLst/>
              <a:cxnLst/>
              <a:rect l="l" t="t" r="r" b="b"/>
              <a:pathLst>
                <a:path w="3998" h="83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97"/>
            <p:cNvSpPr/>
            <p:nvPr/>
          </p:nvSpPr>
          <p:spPr>
            <a:xfrm>
              <a:off x="2635237" y="2498212"/>
              <a:ext cx="312020" cy="203876"/>
            </a:xfrm>
            <a:custGeom>
              <a:avLst/>
              <a:gdLst/>
              <a:ahLst/>
              <a:cxnLst/>
              <a:rect l="l" t="t" r="r" b="b"/>
              <a:pathLst>
                <a:path w="11916" h="7786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97"/>
            <p:cNvSpPr/>
            <p:nvPr/>
          </p:nvSpPr>
          <p:spPr>
            <a:xfrm>
              <a:off x="2845555" y="2498212"/>
              <a:ext cx="101703" cy="84211"/>
            </a:xfrm>
            <a:custGeom>
              <a:avLst/>
              <a:gdLst/>
              <a:ahLst/>
              <a:cxnLst/>
              <a:rect l="l" t="t" r="r" b="b"/>
              <a:pathLst>
                <a:path w="3884" h="3216" extrusionOk="0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97"/>
            <p:cNvSpPr/>
            <p:nvPr/>
          </p:nvSpPr>
          <p:spPr>
            <a:xfrm>
              <a:off x="2635472" y="2687582"/>
              <a:ext cx="311523" cy="14506"/>
            </a:xfrm>
            <a:custGeom>
              <a:avLst/>
              <a:gdLst/>
              <a:ahLst/>
              <a:cxnLst/>
              <a:rect l="l" t="t" r="r" b="b"/>
              <a:pathLst>
                <a:path w="11897" h="554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97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97"/>
            <p:cNvSpPr/>
            <p:nvPr/>
          </p:nvSpPr>
          <p:spPr>
            <a:xfrm>
              <a:off x="2847807" y="2517196"/>
              <a:ext cx="79471" cy="65227"/>
            </a:xfrm>
            <a:custGeom>
              <a:avLst/>
              <a:gdLst/>
              <a:ahLst/>
              <a:cxnLst/>
              <a:rect l="l" t="t" r="r" b="b"/>
              <a:pathLst>
                <a:path w="3035" h="2491" extrusionOk="0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97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97"/>
            <p:cNvSpPr/>
            <p:nvPr/>
          </p:nvSpPr>
          <p:spPr>
            <a:xfrm>
              <a:off x="2770378" y="2678836"/>
              <a:ext cx="41739" cy="10762"/>
            </a:xfrm>
            <a:custGeom>
              <a:avLst/>
              <a:gdLst/>
              <a:ahLst/>
              <a:cxnLst/>
              <a:rect l="l" t="t" r="r" b="b"/>
              <a:pathLst>
                <a:path w="1594" h="411" extrusionOk="0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97"/>
            <p:cNvSpPr/>
            <p:nvPr/>
          </p:nvSpPr>
          <p:spPr>
            <a:xfrm>
              <a:off x="2733404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97"/>
            <p:cNvSpPr/>
            <p:nvPr/>
          </p:nvSpPr>
          <p:spPr>
            <a:xfrm>
              <a:off x="2778364" y="2584910"/>
              <a:ext cx="25766" cy="26002"/>
            </a:xfrm>
            <a:custGeom>
              <a:avLst/>
              <a:gdLst/>
              <a:ahLst/>
              <a:cxnLst/>
              <a:rect l="l" t="t" r="r" b="b"/>
              <a:pathLst>
                <a:path w="984" h="993" extrusionOk="0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97"/>
            <p:cNvSpPr/>
            <p:nvPr/>
          </p:nvSpPr>
          <p:spPr>
            <a:xfrm>
              <a:off x="2823585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97"/>
            <p:cNvSpPr/>
            <p:nvPr/>
          </p:nvSpPr>
          <p:spPr>
            <a:xfrm>
              <a:off x="2859799" y="2431780"/>
              <a:ext cx="134669" cy="136424"/>
            </a:xfrm>
            <a:custGeom>
              <a:avLst/>
              <a:gdLst/>
              <a:ahLst/>
              <a:cxnLst/>
              <a:rect l="l" t="t" r="r" b="b"/>
              <a:pathLst>
                <a:path w="5143" h="5210" extrusionOk="0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97"/>
            <p:cNvSpPr/>
            <p:nvPr/>
          </p:nvSpPr>
          <p:spPr>
            <a:xfrm>
              <a:off x="2904026" y="2482920"/>
              <a:ext cx="39984" cy="34302"/>
            </a:xfrm>
            <a:custGeom>
              <a:avLst/>
              <a:gdLst/>
              <a:ahLst/>
              <a:cxnLst/>
              <a:rect l="l" t="t" r="r" b="b"/>
              <a:pathLst>
                <a:path w="1527" h="1310" extrusionOk="0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97"/>
            <p:cNvSpPr/>
            <p:nvPr/>
          </p:nvSpPr>
          <p:spPr>
            <a:xfrm>
              <a:off x="2880433" y="2455190"/>
              <a:ext cx="93638" cy="89841"/>
            </a:xfrm>
            <a:custGeom>
              <a:avLst/>
              <a:gdLst/>
              <a:ahLst/>
              <a:cxnLst/>
              <a:rect l="l" t="t" r="r" b="b"/>
              <a:pathLst>
                <a:path w="3576" h="3431" extrusionOk="0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3" name="Google Shape;13723;p97"/>
          <p:cNvGrpSpPr/>
          <p:nvPr/>
        </p:nvGrpSpPr>
        <p:grpSpPr>
          <a:xfrm>
            <a:off x="3985114" y="3617594"/>
            <a:ext cx="373189" cy="358944"/>
            <a:chOff x="4011651" y="3768132"/>
            <a:chExt cx="373189" cy="358944"/>
          </a:xfrm>
        </p:grpSpPr>
        <p:sp>
          <p:nvSpPr>
            <p:cNvPr id="13724" name="Google Shape;13724;p97"/>
            <p:cNvSpPr/>
            <p:nvPr/>
          </p:nvSpPr>
          <p:spPr>
            <a:xfrm>
              <a:off x="4011651" y="3859387"/>
              <a:ext cx="275309" cy="267689"/>
            </a:xfrm>
            <a:custGeom>
              <a:avLst/>
              <a:gdLst/>
              <a:ahLst/>
              <a:cxnLst/>
              <a:rect l="l" t="t" r="r" b="b"/>
              <a:pathLst>
                <a:path w="10514" h="10223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97"/>
            <p:cNvSpPr/>
            <p:nvPr/>
          </p:nvSpPr>
          <p:spPr>
            <a:xfrm>
              <a:off x="4054359" y="3859151"/>
              <a:ext cx="56481" cy="72716"/>
            </a:xfrm>
            <a:custGeom>
              <a:avLst/>
              <a:gdLst/>
              <a:ahLst/>
              <a:cxnLst/>
              <a:rect l="l" t="t" r="r" b="b"/>
              <a:pathLst>
                <a:path w="2157" h="2777" extrusionOk="0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97"/>
            <p:cNvSpPr/>
            <p:nvPr/>
          </p:nvSpPr>
          <p:spPr>
            <a:xfrm>
              <a:off x="4214480" y="4035245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97"/>
            <p:cNvSpPr/>
            <p:nvPr/>
          </p:nvSpPr>
          <p:spPr>
            <a:xfrm>
              <a:off x="4135559" y="3768132"/>
              <a:ext cx="249281" cy="210946"/>
            </a:xfrm>
            <a:custGeom>
              <a:avLst/>
              <a:gdLst/>
              <a:ahLst/>
              <a:cxnLst/>
              <a:rect l="l" t="t" r="r" b="b"/>
              <a:pathLst>
                <a:path w="9520" h="8056" extrusionOk="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97"/>
            <p:cNvSpPr/>
            <p:nvPr/>
          </p:nvSpPr>
          <p:spPr>
            <a:xfrm>
              <a:off x="4062110" y="3836553"/>
              <a:ext cx="78712" cy="97827"/>
            </a:xfrm>
            <a:custGeom>
              <a:avLst/>
              <a:gdLst/>
              <a:ahLst/>
              <a:cxnLst/>
              <a:rect l="l" t="t" r="r" b="b"/>
              <a:pathLst>
                <a:path w="3006" h="3736" extrusionOk="0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97"/>
            <p:cNvSpPr/>
            <p:nvPr/>
          </p:nvSpPr>
          <p:spPr>
            <a:xfrm>
              <a:off x="4210998" y="4006154"/>
              <a:ext cx="99451" cy="77298"/>
            </a:xfrm>
            <a:custGeom>
              <a:avLst/>
              <a:gdLst/>
              <a:ahLst/>
              <a:cxnLst/>
              <a:rect l="l" t="t" r="r" b="b"/>
              <a:pathLst>
                <a:path w="3798" h="2952" extrusionOk="0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97"/>
            <p:cNvSpPr/>
            <p:nvPr/>
          </p:nvSpPr>
          <p:spPr>
            <a:xfrm>
              <a:off x="4186750" y="3787195"/>
              <a:ext cx="147657" cy="149595"/>
            </a:xfrm>
            <a:custGeom>
              <a:avLst/>
              <a:gdLst/>
              <a:ahLst/>
              <a:cxnLst/>
              <a:rect l="l" t="t" r="r" b="b"/>
              <a:pathLst>
                <a:path w="5639" h="5713" extrusionOk="0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97"/>
            <p:cNvSpPr/>
            <p:nvPr/>
          </p:nvSpPr>
          <p:spPr>
            <a:xfrm>
              <a:off x="4226473" y="3841659"/>
              <a:ext cx="42734" cy="53496"/>
            </a:xfrm>
            <a:custGeom>
              <a:avLst/>
              <a:gdLst/>
              <a:ahLst/>
              <a:cxnLst/>
              <a:rect l="l" t="t" r="r" b="b"/>
              <a:pathLst>
                <a:path w="1632" h="2043" extrusionOk="0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97"/>
            <p:cNvSpPr/>
            <p:nvPr/>
          </p:nvSpPr>
          <p:spPr>
            <a:xfrm>
              <a:off x="4266431" y="3841476"/>
              <a:ext cx="30008" cy="53417"/>
            </a:xfrm>
            <a:custGeom>
              <a:avLst/>
              <a:gdLst/>
              <a:ahLst/>
              <a:cxnLst/>
              <a:rect l="l" t="t" r="r" b="b"/>
              <a:pathLst>
                <a:path w="1146" h="2040" extrusionOk="0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97"/>
            <p:cNvSpPr/>
            <p:nvPr/>
          </p:nvSpPr>
          <p:spPr>
            <a:xfrm>
              <a:off x="4285677" y="3841476"/>
              <a:ext cx="10762" cy="33438"/>
            </a:xfrm>
            <a:custGeom>
              <a:avLst/>
              <a:gdLst/>
              <a:ahLst/>
              <a:cxnLst/>
              <a:rect l="l" t="t" r="r" b="b"/>
              <a:pathLst>
                <a:path w="411" h="1277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4" name="Google Shape;13734;p97"/>
          <p:cNvGrpSpPr/>
          <p:nvPr/>
        </p:nvGrpSpPr>
        <p:grpSpPr>
          <a:xfrm>
            <a:off x="2163031" y="1811065"/>
            <a:ext cx="364993" cy="359049"/>
            <a:chOff x="2189568" y="1961603"/>
            <a:chExt cx="364993" cy="359049"/>
          </a:xfrm>
        </p:grpSpPr>
        <p:sp>
          <p:nvSpPr>
            <p:cNvPr id="13735" name="Google Shape;13735;p97"/>
            <p:cNvSpPr/>
            <p:nvPr/>
          </p:nvSpPr>
          <p:spPr>
            <a:xfrm>
              <a:off x="2232197" y="2004206"/>
              <a:ext cx="77822" cy="73868"/>
            </a:xfrm>
            <a:custGeom>
              <a:avLst/>
              <a:gdLst/>
              <a:ahLst/>
              <a:cxnLst/>
              <a:rect l="l" t="t" r="r" b="b"/>
              <a:pathLst>
                <a:path w="2972" h="2821" extrusionOk="0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97"/>
            <p:cNvSpPr/>
            <p:nvPr/>
          </p:nvSpPr>
          <p:spPr>
            <a:xfrm>
              <a:off x="2192187" y="2070061"/>
              <a:ext cx="100838" cy="35009"/>
            </a:xfrm>
            <a:custGeom>
              <a:avLst/>
              <a:gdLst/>
              <a:ahLst/>
              <a:cxnLst/>
              <a:rect l="l" t="t" r="r" b="b"/>
              <a:pathLst>
                <a:path w="3851" h="1337" extrusionOk="0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97"/>
            <p:cNvSpPr/>
            <p:nvPr/>
          </p:nvSpPr>
          <p:spPr>
            <a:xfrm>
              <a:off x="2189568" y="2121514"/>
              <a:ext cx="100131" cy="36999"/>
            </a:xfrm>
            <a:custGeom>
              <a:avLst/>
              <a:gdLst/>
              <a:ahLst/>
              <a:cxnLst/>
              <a:rect l="l" t="t" r="r" b="b"/>
              <a:pathLst>
                <a:path w="3824" h="1413" extrusionOk="0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97"/>
            <p:cNvSpPr/>
            <p:nvPr/>
          </p:nvSpPr>
          <p:spPr>
            <a:xfrm>
              <a:off x="2299048" y="1964404"/>
              <a:ext cx="36947" cy="96439"/>
            </a:xfrm>
            <a:custGeom>
              <a:avLst/>
              <a:gdLst/>
              <a:ahLst/>
              <a:cxnLst/>
              <a:rect l="l" t="t" r="r" b="b"/>
              <a:pathLst>
                <a:path w="1411" h="3683" extrusionOk="0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97"/>
            <p:cNvSpPr/>
            <p:nvPr/>
          </p:nvSpPr>
          <p:spPr>
            <a:xfrm>
              <a:off x="2350711" y="1961603"/>
              <a:ext cx="38701" cy="95732"/>
            </a:xfrm>
            <a:custGeom>
              <a:avLst/>
              <a:gdLst/>
              <a:ahLst/>
              <a:cxnLst/>
              <a:rect l="l" t="t" r="r" b="b"/>
              <a:pathLst>
                <a:path w="1478" h="3656" extrusionOk="0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97"/>
            <p:cNvSpPr/>
            <p:nvPr/>
          </p:nvSpPr>
          <p:spPr>
            <a:xfrm>
              <a:off x="2286243" y="2072313"/>
              <a:ext cx="237838" cy="221604"/>
            </a:xfrm>
            <a:custGeom>
              <a:avLst/>
              <a:gdLst/>
              <a:ahLst/>
              <a:cxnLst/>
              <a:rect l="l" t="t" r="r" b="b"/>
              <a:pathLst>
                <a:path w="9083" h="8463" extrusionOk="0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97"/>
            <p:cNvSpPr/>
            <p:nvPr/>
          </p:nvSpPr>
          <p:spPr>
            <a:xfrm>
              <a:off x="2296481" y="2086296"/>
              <a:ext cx="194895" cy="207621"/>
            </a:xfrm>
            <a:custGeom>
              <a:avLst/>
              <a:gdLst/>
              <a:ahLst/>
              <a:cxnLst/>
              <a:rect l="l" t="t" r="r" b="b"/>
              <a:pathLst>
                <a:path w="7443" h="7929" extrusionOk="0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97"/>
            <p:cNvSpPr/>
            <p:nvPr/>
          </p:nvSpPr>
          <p:spPr>
            <a:xfrm>
              <a:off x="2430549" y="2174330"/>
              <a:ext cx="86044" cy="82116"/>
            </a:xfrm>
            <a:custGeom>
              <a:avLst/>
              <a:gdLst/>
              <a:ahLst/>
              <a:cxnLst/>
              <a:rect l="l" t="t" r="r" b="b"/>
              <a:pathLst>
                <a:path w="3286" h="3136" extrusionOk="0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97"/>
            <p:cNvSpPr/>
            <p:nvPr/>
          </p:nvSpPr>
          <p:spPr>
            <a:xfrm>
              <a:off x="2402740" y="2202478"/>
              <a:ext cx="28358" cy="24483"/>
            </a:xfrm>
            <a:custGeom>
              <a:avLst/>
              <a:gdLst/>
              <a:ahLst/>
              <a:cxnLst/>
              <a:rect l="l" t="t" r="r" b="b"/>
              <a:pathLst>
                <a:path w="1083" h="935" extrusionOk="0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97"/>
            <p:cNvSpPr/>
            <p:nvPr/>
          </p:nvSpPr>
          <p:spPr>
            <a:xfrm>
              <a:off x="2433324" y="2233141"/>
              <a:ext cx="55538" cy="51532"/>
            </a:xfrm>
            <a:custGeom>
              <a:avLst/>
              <a:gdLst/>
              <a:ahLst/>
              <a:cxnLst/>
              <a:rect l="l" t="t" r="r" b="b"/>
              <a:pathLst>
                <a:path w="2121" h="1968" extrusionOk="0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97"/>
            <p:cNvSpPr/>
            <p:nvPr/>
          </p:nvSpPr>
          <p:spPr>
            <a:xfrm>
              <a:off x="2356105" y="2093994"/>
              <a:ext cx="71066" cy="20320"/>
            </a:xfrm>
            <a:custGeom>
              <a:avLst/>
              <a:gdLst/>
              <a:ahLst/>
              <a:cxnLst/>
              <a:rect l="l" t="t" r="r" b="b"/>
              <a:pathLst>
                <a:path w="2714" h="776" extrusionOk="0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97"/>
            <p:cNvSpPr/>
            <p:nvPr/>
          </p:nvSpPr>
          <p:spPr>
            <a:xfrm>
              <a:off x="2387422" y="2184961"/>
              <a:ext cx="30008" cy="30270"/>
            </a:xfrm>
            <a:custGeom>
              <a:avLst/>
              <a:gdLst/>
              <a:ahLst/>
              <a:cxnLst/>
              <a:rect l="l" t="t" r="r" b="b"/>
              <a:pathLst>
                <a:path w="1146" h="1156" extrusionOk="0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97"/>
            <p:cNvSpPr/>
            <p:nvPr/>
          </p:nvSpPr>
          <p:spPr>
            <a:xfrm>
              <a:off x="2415152" y="2156995"/>
              <a:ext cx="30244" cy="30244"/>
            </a:xfrm>
            <a:custGeom>
              <a:avLst/>
              <a:gdLst/>
              <a:ahLst/>
              <a:cxnLst/>
              <a:rect l="l" t="t" r="r" b="b"/>
              <a:pathLst>
                <a:path w="1155" h="1155" extrusionOk="0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97"/>
            <p:cNvSpPr/>
            <p:nvPr/>
          </p:nvSpPr>
          <p:spPr>
            <a:xfrm>
              <a:off x="2474854" y="2244924"/>
              <a:ext cx="79707" cy="75727"/>
            </a:xfrm>
            <a:custGeom>
              <a:avLst/>
              <a:gdLst/>
              <a:ahLst/>
              <a:cxnLst/>
              <a:rect l="l" t="t" r="r" b="b"/>
              <a:pathLst>
                <a:path w="3044" h="2892" extrusionOk="0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97"/>
            <p:cNvSpPr/>
            <p:nvPr/>
          </p:nvSpPr>
          <p:spPr>
            <a:xfrm>
              <a:off x="2475115" y="2244924"/>
              <a:ext cx="71459" cy="71721"/>
            </a:xfrm>
            <a:custGeom>
              <a:avLst/>
              <a:gdLst/>
              <a:ahLst/>
              <a:cxnLst/>
              <a:rect l="l" t="t" r="r" b="b"/>
              <a:pathLst>
                <a:path w="2729" h="2739" extrusionOk="0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97"/>
            <p:cNvSpPr/>
            <p:nvPr/>
          </p:nvSpPr>
          <p:spPr>
            <a:xfrm>
              <a:off x="2450371" y="2220756"/>
              <a:ext cx="89945" cy="88820"/>
            </a:xfrm>
            <a:custGeom>
              <a:avLst/>
              <a:gdLst/>
              <a:ahLst/>
              <a:cxnLst/>
              <a:rect l="l" t="t" r="r" b="b"/>
              <a:pathLst>
                <a:path w="3435" h="3392" extrusionOk="0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97"/>
          <p:cNvGrpSpPr/>
          <p:nvPr/>
        </p:nvGrpSpPr>
        <p:grpSpPr>
          <a:xfrm>
            <a:off x="2166539" y="2269434"/>
            <a:ext cx="378426" cy="346323"/>
            <a:chOff x="2193077" y="2419971"/>
            <a:chExt cx="378426" cy="346323"/>
          </a:xfrm>
        </p:grpSpPr>
        <p:sp>
          <p:nvSpPr>
            <p:cNvPr id="13752" name="Google Shape;13752;p97"/>
            <p:cNvSpPr/>
            <p:nvPr/>
          </p:nvSpPr>
          <p:spPr>
            <a:xfrm>
              <a:off x="2392423" y="241997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97"/>
            <p:cNvSpPr/>
            <p:nvPr/>
          </p:nvSpPr>
          <p:spPr>
            <a:xfrm>
              <a:off x="2299990" y="2594389"/>
              <a:ext cx="51977" cy="93952"/>
            </a:xfrm>
            <a:custGeom>
              <a:avLst/>
              <a:gdLst/>
              <a:ahLst/>
              <a:cxnLst/>
              <a:rect l="l" t="t" r="r" b="b"/>
              <a:pathLst>
                <a:path w="1985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97"/>
            <p:cNvSpPr/>
            <p:nvPr/>
          </p:nvSpPr>
          <p:spPr>
            <a:xfrm>
              <a:off x="2193077" y="2652599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97"/>
            <p:cNvSpPr/>
            <p:nvPr/>
          </p:nvSpPr>
          <p:spPr>
            <a:xfrm>
              <a:off x="2393916" y="2666084"/>
              <a:ext cx="64965" cy="100210"/>
            </a:xfrm>
            <a:custGeom>
              <a:avLst/>
              <a:gdLst/>
              <a:ahLst/>
              <a:cxnLst/>
              <a:rect l="l" t="t" r="r" b="b"/>
              <a:pathLst>
                <a:path w="2481" h="3827" extrusionOk="0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97"/>
            <p:cNvSpPr/>
            <p:nvPr/>
          </p:nvSpPr>
          <p:spPr>
            <a:xfrm>
              <a:off x="2193077" y="2666346"/>
              <a:ext cx="64729" cy="99948"/>
            </a:xfrm>
            <a:custGeom>
              <a:avLst/>
              <a:gdLst/>
              <a:ahLst/>
              <a:cxnLst/>
              <a:rect l="l" t="t" r="r" b="b"/>
              <a:pathLst>
                <a:path w="2472" h="3817" extrusionOk="0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97"/>
            <p:cNvSpPr/>
            <p:nvPr/>
          </p:nvSpPr>
          <p:spPr>
            <a:xfrm>
              <a:off x="2320231" y="2697742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97"/>
            <p:cNvSpPr/>
            <p:nvPr/>
          </p:nvSpPr>
          <p:spPr>
            <a:xfrm>
              <a:off x="2320231" y="2716490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97"/>
            <p:cNvSpPr/>
            <p:nvPr/>
          </p:nvSpPr>
          <p:spPr>
            <a:xfrm>
              <a:off x="2299833" y="2652860"/>
              <a:ext cx="26159" cy="38963"/>
            </a:xfrm>
            <a:custGeom>
              <a:avLst/>
              <a:gdLst/>
              <a:ahLst/>
              <a:cxnLst/>
              <a:rect l="l" t="t" r="r" b="b"/>
              <a:pathLst>
                <a:path w="999" h="1488" extrusionOk="0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97"/>
            <p:cNvSpPr/>
            <p:nvPr/>
          </p:nvSpPr>
          <p:spPr>
            <a:xfrm>
              <a:off x="2270768" y="2472001"/>
              <a:ext cx="110448" cy="152030"/>
            </a:xfrm>
            <a:custGeom>
              <a:avLst/>
              <a:gdLst/>
              <a:ahLst/>
              <a:cxnLst/>
              <a:rect l="l" t="t" r="r" b="b"/>
              <a:pathLst>
                <a:path w="4218" h="5806" extrusionOk="0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97"/>
            <p:cNvSpPr/>
            <p:nvPr/>
          </p:nvSpPr>
          <p:spPr>
            <a:xfrm>
              <a:off x="2253145" y="2454745"/>
              <a:ext cx="145301" cy="78293"/>
            </a:xfrm>
            <a:custGeom>
              <a:avLst/>
              <a:gdLst/>
              <a:ahLst/>
              <a:cxnLst/>
              <a:rect l="l" t="t" r="r" b="b"/>
              <a:pathLst>
                <a:path w="5549" h="2990" extrusionOk="0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97"/>
            <p:cNvSpPr/>
            <p:nvPr/>
          </p:nvSpPr>
          <p:spPr>
            <a:xfrm>
              <a:off x="2319236" y="2570352"/>
              <a:ext cx="79210" cy="77534"/>
            </a:xfrm>
            <a:custGeom>
              <a:avLst/>
              <a:gdLst/>
              <a:ahLst/>
              <a:cxnLst/>
              <a:rect l="l" t="t" r="r" b="b"/>
              <a:pathLst>
                <a:path w="3025" h="2961" extrusionOk="0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97"/>
            <p:cNvSpPr/>
            <p:nvPr/>
          </p:nvSpPr>
          <p:spPr>
            <a:xfrm>
              <a:off x="2325966" y="2652860"/>
              <a:ext cx="26264" cy="38963"/>
            </a:xfrm>
            <a:custGeom>
              <a:avLst/>
              <a:gdLst/>
              <a:ahLst/>
              <a:cxnLst/>
              <a:rect l="l" t="t" r="r" b="b"/>
              <a:pathLst>
                <a:path w="1003" h="1488" extrusionOk="0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97"/>
            <p:cNvSpPr/>
            <p:nvPr/>
          </p:nvSpPr>
          <p:spPr>
            <a:xfrm>
              <a:off x="2363698" y="2721308"/>
              <a:ext cx="54229" cy="20503"/>
            </a:xfrm>
            <a:custGeom>
              <a:avLst/>
              <a:gdLst/>
              <a:ahLst/>
              <a:cxnLst/>
              <a:rect l="l" t="t" r="r" b="b"/>
              <a:pathLst>
                <a:path w="2071" h="783" extrusionOk="0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97"/>
            <p:cNvSpPr/>
            <p:nvPr/>
          </p:nvSpPr>
          <p:spPr>
            <a:xfrm>
              <a:off x="2314732" y="2631127"/>
              <a:ext cx="22493" cy="22493"/>
            </a:xfrm>
            <a:custGeom>
              <a:avLst/>
              <a:gdLst/>
              <a:ahLst/>
              <a:cxnLst/>
              <a:rect l="l" t="t" r="r" b="b"/>
              <a:pathLst>
                <a:path w="859" h="859" extrusionOk="0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97"/>
            <p:cNvSpPr/>
            <p:nvPr/>
          </p:nvSpPr>
          <p:spPr>
            <a:xfrm>
              <a:off x="2270768" y="247223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97"/>
            <p:cNvSpPr/>
            <p:nvPr/>
          </p:nvSpPr>
          <p:spPr>
            <a:xfrm>
              <a:off x="2308736" y="2472001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97"/>
            <p:cNvSpPr/>
            <p:nvPr/>
          </p:nvSpPr>
          <p:spPr>
            <a:xfrm>
              <a:off x="2459614" y="2474567"/>
              <a:ext cx="38492" cy="32915"/>
            </a:xfrm>
            <a:custGeom>
              <a:avLst/>
              <a:gdLst/>
              <a:ahLst/>
              <a:cxnLst/>
              <a:rect l="l" t="t" r="r" b="b"/>
              <a:pathLst>
                <a:path w="1470" h="1257" extrusionOk="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97"/>
            <p:cNvSpPr/>
            <p:nvPr/>
          </p:nvSpPr>
          <p:spPr>
            <a:xfrm>
              <a:off x="2437540" y="2448696"/>
              <a:ext cx="88636" cy="84839"/>
            </a:xfrm>
            <a:custGeom>
              <a:avLst/>
              <a:gdLst/>
              <a:ahLst/>
              <a:cxnLst/>
              <a:rect l="l" t="t" r="r" b="b"/>
              <a:pathLst>
                <a:path w="3385" h="3240" extrusionOk="0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97"/>
            <p:cNvSpPr/>
            <p:nvPr/>
          </p:nvSpPr>
          <p:spPr>
            <a:xfrm>
              <a:off x="2314235" y="2542883"/>
              <a:ext cx="23750" cy="37052"/>
            </a:xfrm>
            <a:custGeom>
              <a:avLst/>
              <a:gdLst/>
              <a:ahLst/>
              <a:cxnLst/>
              <a:rect l="l" t="t" r="r" b="b"/>
              <a:pathLst>
                <a:path w="907" h="1415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97"/>
            <p:cNvSpPr/>
            <p:nvPr/>
          </p:nvSpPr>
          <p:spPr>
            <a:xfrm>
              <a:off x="223180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97"/>
            <p:cNvSpPr/>
            <p:nvPr/>
          </p:nvSpPr>
          <p:spPr>
            <a:xfrm>
              <a:off x="238768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97"/>
          <p:cNvGrpSpPr/>
          <p:nvPr/>
        </p:nvGrpSpPr>
        <p:grpSpPr>
          <a:xfrm>
            <a:off x="835084" y="2731232"/>
            <a:ext cx="276802" cy="367140"/>
            <a:chOff x="861622" y="2881770"/>
            <a:chExt cx="276802" cy="367140"/>
          </a:xfrm>
        </p:grpSpPr>
        <p:sp>
          <p:nvSpPr>
            <p:cNvPr id="13774" name="Google Shape;13774;p97"/>
            <p:cNvSpPr/>
            <p:nvPr/>
          </p:nvSpPr>
          <p:spPr>
            <a:xfrm>
              <a:off x="982518" y="2994575"/>
              <a:ext cx="155905" cy="254335"/>
            </a:xfrm>
            <a:custGeom>
              <a:avLst/>
              <a:gdLst/>
              <a:ahLst/>
              <a:cxnLst/>
              <a:rect l="l" t="t" r="r" b="b"/>
              <a:pathLst>
                <a:path w="5954" h="9713" extrusionOk="0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97"/>
            <p:cNvSpPr/>
            <p:nvPr/>
          </p:nvSpPr>
          <p:spPr>
            <a:xfrm>
              <a:off x="982518" y="3149956"/>
              <a:ext cx="42498" cy="87955"/>
            </a:xfrm>
            <a:custGeom>
              <a:avLst/>
              <a:gdLst/>
              <a:ahLst/>
              <a:cxnLst/>
              <a:rect l="l" t="t" r="r" b="b"/>
              <a:pathLst>
                <a:path w="1623" h="3359" extrusionOk="0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97"/>
            <p:cNvSpPr/>
            <p:nvPr/>
          </p:nvSpPr>
          <p:spPr>
            <a:xfrm>
              <a:off x="1001502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97"/>
            <p:cNvSpPr/>
            <p:nvPr/>
          </p:nvSpPr>
          <p:spPr>
            <a:xfrm>
              <a:off x="1060445" y="3173549"/>
              <a:ext cx="36031" cy="35873"/>
            </a:xfrm>
            <a:custGeom>
              <a:avLst/>
              <a:gdLst/>
              <a:ahLst/>
              <a:cxnLst/>
              <a:rect l="l" t="t" r="r" b="b"/>
              <a:pathLst>
                <a:path w="1376" h="1370" extrusionOk="0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97"/>
            <p:cNvSpPr/>
            <p:nvPr/>
          </p:nvSpPr>
          <p:spPr>
            <a:xfrm>
              <a:off x="1068222" y="3083761"/>
              <a:ext cx="52710" cy="21498"/>
            </a:xfrm>
            <a:custGeom>
              <a:avLst/>
              <a:gdLst/>
              <a:ahLst/>
              <a:cxnLst/>
              <a:rect l="l" t="t" r="r" b="b"/>
              <a:pathLst>
                <a:path w="2013" h="821" extrusionOk="0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97"/>
            <p:cNvSpPr/>
            <p:nvPr/>
          </p:nvSpPr>
          <p:spPr>
            <a:xfrm>
              <a:off x="1057721" y="3032307"/>
              <a:ext cx="37994" cy="38989"/>
            </a:xfrm>
            <a:custGeom>
              <a:avLst/>
              <a:gdLst/>
              <a:ahLst/>
              <a:cxnLst/>
              <a:rect l="l" t="t" r="r" b="b"/>
              <a:pathLst>
                <a:path w="1451" h="1489" extrusionOk="0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97"/>
            <p:cNvSpPr/>
            <p:nvPr/>
          </p:nvSpPr>
          <p:spPr>
            <a:xfrm>
              <a:off x="1027556" y="3008767"/>
              <a:ext cx="49673" cy="24064"/>
            </a:xfrm>
            <a:custGeom>
              <a:avLst/>
              <a:gdLst/>
              <a:ahLst/>
              <a:cxnLst/>
              <a:rect l="l" t="t" r="r" b="b"/>
              <a:pathLst>
                <a:path w="1897" h="919" extrusionOk="0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97"/>
            <p:cNvSpPr/>
            <p:nvPr/>
          </p:nvSpPr>
          <p:spPr>
            <a:xfrm>
              <a:off x="100896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97"/>
            <p:cNvSpPr/>
            <p:nvPr/>
          </p:nvSpPr>
          <p:spPr>
            <a:xfrm>
              <a:off x="1096606" y="3110417"/>
              <a:ext cx="32338" cy="40063"/>
            </a:xfrm>
            <a:custGeom>
              <a:avLst/>
              <a:gdLst/>
              <a:ahLst/>
              <a:cxnLst/>
              <a:rect l="l" t="t" r="r" b="b"/>
              <a:pathLst>
                <a:path w="1235" h="1530" extrusionOk="0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97"/>
            <p:cNvSpPr/>
            <p:nvPr/>
          </p:nvSpPr>
          <p:spPr>
            <a:xfrm>
              <a:off x="1029730" y="3086248"/>
              <a:ext cx="28515" cy="52998"/>
            </a:xfrm>
            <a:custGeom>
              <a:avLst/>
              <a:gdLst/>
              <a:ahLst/>
              <a:cxnLst/>
              <a:rect l="l" t="t" r="r" b="b"/>
              <a:pathLst>
                <a:path w="1089" h="2024" extrusionOk="0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97"/>
            <p:cNvSpPr/>
            <p:nvPr/>
          </p:nvSpPr>
          <p:spPr>
            <a:xfrm>
              <a:off x="937323" y="2881770"/>
              <a:ext cx="112674" cy="117387"/>
            </a:xfrm>
            <a:custGeom>
              <a:avLst/>
              <a:gdLst/>
              <a:ahLst/>
              <a:cxnLst/>
              <a:rect l="l" t="t" r="r" b="b"/>
              <a:pathLst>
                <a:path w="4303" h="4483" extrusionOk="0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97"/>
            <p:cNvSpPr/>
            <p:nvPr/>
          </p:nvSpPr>
          <p:spPr>
            <a:xfrm>
              <a:off x="985032" y="2920628"/>
              <a:ext cx="26499" cy="22755"/>
            </a:xfrm>
            <a:custGeom>
              <a:avLst/>
              <a:gdLst/>
              <a:ahLst/>
              <a:cxnLst/>
              <a:rect l="l" t="t" r="r" b="b"/>
              <a:pathLst>
                <a:path w="1012" h="869" extrusionOk="0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97"/>
            <p:cNvSpPr/>
            <p:nvPr/>
          </p:nvSpPr>
          <p:spPr>
            <a:xfrm>
              <a:off x="963298" y="2897271"/>
              <a:ext cx="72951" cy="69233"/>
            </a:xfrm>
            <a:custGeom>
              <a:avLst/>
              <a:gdLst/>
              <a:ahLst/>
              <a:cxnLst/>
              <a:rect l="l" t="t" r="r" b="b"/>
              <a:pathLst>
                <a:path w="2786" h="2644" extrusionOk="0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97"/>
            <p:cNvSpPr/>
            <p:nvPr/>
          </p:nvSpPr>
          <p:spPr>
            <a:xfrm>
              <a:off x="861622" y="2994837"/>
              <a:ext cx="150171" cy="254073"/>
            </a:xfrm>
            <a:custGeom>
              <a:avLst/>
              <a:gdLst/>
              <a:ahLst/>
              <a:cxnLst/>
              <a:rect l="l" t="t" r="r" b="b"/>
              <a:pathLst>
                <a:path w="5735" h="9703" extrusionOk="0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97"/>
            <p:cNvSpPr/>
            <p:nvPr/>
          </p:nvSpPr>
          <p:spPr>
            <a:xfrm>
              <a:off x="939287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97"/>
            <p:cNvSpPr/>
            <p:nvPr/>
          </p:nvSpPr>
          <p:spPr>
            <a:xfrm>
              <a:off x="903597" y="3173444"/>
              <a:ext cx="36371" cy="35978"/>
            </a:xfrm>
            <a:custGeom>
              <a:avLst/>
              <a:gdLst/>
              <a:ahLst/>
              <a:cxnLst/>
              <a:rect l="l" t="t" r="r" b="b"/>
              <a:pathLst>
                <a:path w="1389" h="1374" extrusionOk="0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97"/>
            <p:cNvSpPr/>
            <p:nvPr/>
          </p:nvSpPr>
          <p:spPr>
            <a:xfrm>
              <a:off x="878852" y="3083761"/>
              <a:ext cx="52998" cy="21498"/>
            </a:xfrm>
            <a:custGeom>
              <a:avLst/>
              <a:gdLst/>
              <a:ahLst/>
              <a:cxnLst/>
              <a:rect l="l" t="t" r="r" b="b"/>
              <a:pathLst>
                <a:path w="2024" h="821" extrusionOk="0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97"/>
            <p:cNvSpPr/>
            <p:nvPr/>
          </p:nvSpPr>
          <p:spPr>
            <a:xfrm>
              <a:off x="904094" y="3032307"/>
              <a:ext cx="38230" cy="38989"/>
            </a:xfrm>
            <a:custGeom>
              <a:avLst/>
              <a:gdLst/>
              <a:ahLst/>
              <a:cxnLst/>
              <a:rect l="l" t="t" r="r" b="b"/>
              <a:pathLst>
                <a:path w="1460" h="1489" extrusionOk="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97"/>
            <p:cNvSpPr/>
            <p:nvPr/>
          </p:nvSpPr>
          <p:spPr>
            <a:xfrm>
              <a:off x="922581" y="3008819"/>
              <a:ext cx="49751" cy="24012"/>
            </a:xfrm>
            <a:custGeom>
              <a:avLst/>
              <a:gdLst/>
              <a:ahLst/>
              <a:cxnLst/>
              <a:rect l="l" t="t" r="r" b="b"/>
              <a:pathLst>
                <a:path w="1900" h="917" extrusionOk="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97"/>
            <p:cNvSpPr/>
            <p:nvPr/>
          </p:nvSpPr>
          <p:spPr>
            <a:xfrm>
              <a:off x="92907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97"/>
            <p:cNvSpPr/>
            <p:nvPr/>
          </p:nvSpPr>
          <p:spPr>
            <a:xfrm>
              <a:off x="871127" y="3110417"/>
              <a:ext cx="32077" cy="40063"/>
            </a:xfrm>
            <a:custGeom>
              <a:avLst/>
              <a:gdLst/>
              <a:ahLst/>
              <a:cxnLst/>
              <a:rect l="l" t="t" r="r" b="b"/>
              <a:pathLst>
                <a:path w="1225" h="1530" extrusionOk="0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97"/>
            <p:cNvSpPr/>
            <p:nvPr/>
          </p:nvSpPr>
          <p:spPr>
            <a:xfrm>
              <a:off x="941800" y="3086248"/>
              <a:ext cx="28254" cy="52998"/>
            </a:xfrm>
            <a:custGeom>
              <a:avLst/>
              <a:gdLst/>
              <a:ahLst/>
              <a:cxnLst/>
              <a:rect l="l" t="t" r="r" b="b"/>
              <a:pathLst>
                <a:path w="1079" h="2024" extrusionOk="0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6" name="Google Shape;13796;p97"/>
          <p:cNvGrpSpPr/>
          <p:nvPr/>
        </p:nvGrpSpPr>
        <p:grpSpPr>
          <a:xfrm>
            <a:off x="3941647" y="2731154"/>
            <a:ext cx="369444" cy="367140"/>
            <a:chOff x="3968184" y="2881691"/>
            <a:chExt cx="369444" cy="367140"/>
          </a:xfrm>
        </p:grpSpPr>
        <p:sp>
          <p:nvSpPr>
            <p:cNvPr id="13797" name="Google Shape;13797;p97"/>
            <p:cNvSpPr/>
            <p:nvPr/>
          </p:nvSpPr>
          <p:spPr>
            <a:xfrm>
              <a:off x="4042131" y="3065536"/>
              <a:ext cx="109925" cy="110186"/>
            </a:xfrm>
            <a:custGeom>
              <a:avLst/>
              <a:gdLst/>
              <a:ahLst/>
              <a:cxnLst/>
              <a:rect l="l" t="t" r="r" b="b"/>
              <a:pathLst>
                <a:path w="4198" h="4208" extrusionOk="0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97"/>
            <p:cNvSpPr/>
            <p:nvPr/>
          </p:nvSpPr>
          <p:spPr>
            <a:xfrm>
              <a:off x="4047865" y="3068521"/>
              <a:ext cx="54491" cy="54229"/>
            </a:xfrm>
            <a:custGeom>
              <a:avLst/>
              <a:gdLst/>
              <a:ahLst/>
              <a:cxnLst/>
              <a:rect l="l" t="t" r="r" b="b"/>
              <a:pathLst>
                <a:path w="2081" h="2071" extrusionOk="0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97"/>
            <p:cNvSpPr/>
            <p:nvPr/>
          </p:nvSpPr>
          <p:spPr>
            <a:xfrm>
              <a:off x="4094841" y="3115471"/>
              <a:ext cx="54465" cy="54255"/>
            </a:xfrm>
            <a:custGeom>
              <a:avLst/>
              <a:gdLst/>
              <a:ahLst/>
              <a:cxnLst/>
              <a:rect l="l" t="t" r="r" b="b"/>
              <a:pathLst>
                <a:path w="2080" h="2072" extrusionOk="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97"/>
            <p:cNvSpPr/>
            <p:nvPr/>
          </p:nvSpPr>
          <p:spPr>
            <a:xfrm>
              <a:off x="4237706" y="2916412"/>
              <a:ext cx="65777" cy="61718"/>
            </a:xfrm>
            <a:custGeom>
              <a:avLst/>
              <a:gdLst/>
              <a:ahLst/>
              <a:cxnLst/>
              <a:rect l="l" t="t" r="r" b="b"/>
              <a:pathLst>
                <a:path w="2512" h="2357" extrusionOk="0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97"/>
            <p:cNvSpPr/>
            <p:nvPr/>
          </p:nvSpPr>
          <p:spPr>
            <a:xfrm>
              <a:off x="4216994" y="2884519"/>
              <a:ext cx="32469" cy="79864"/>
            </a:xfrm>
            <a:custGeom>
              <a:avLst/>
              <a:gdLst/>
              <a:ahLst/>
              <a:cxnLst/>
              <a:rect l="l" t="t" r="r" b="b"/>
              <a:pathLst>
                <a:path w="1240" h="3050" extrusionOk="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97"/>
            <p:cNvSpPr/>
            <p:nvPr/>
          </p:nvSpPr>
          <p:spPr>
            <a:xfrm>
              <a:off x="4173213" y="2881691"/>
              <a:ext cx="34564" cy="79943"/>
            </a:xfrm>
            <a:custGeom>
              <a:avLst/>
              <a:gdLst/>
              <a:ahLst/>
              <a:cxnLst/>
              <a:rect l="l" t="t" r="r" b="b"/>
              <a:pathLst>
                <a:path w="1320" h="3053" extrusionOk="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97"/>
            <p:cNvSpPr/>
            <p:nvPr/>
          </p:nvSpPr>
          <p:spPr>
            <a:xfrm>
              <a:off x="4251218" y="2969280"/>
              <a:ext cx="84551" cy="30584"/>
            </a:xfrm>
            <a:custGeom>
              <a:avLst/>
              <a:gdLst/>
              <a:ahLst/>
              <a:cxnLst/>
              <a:rect l="l" t="t" r="r" b="b"/>
              <a:pathLst>
                <a:path w="3229" h="1168" extrusionOk="0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97"/>
            <p:cNvSpPr/>
            <p:nvPr/>
          </p:nvSpPr>
          <p:spPr>
            <a:xfrm>
              <a:off x="4254098" y="3010940"/>
              <a:ext cx="83530" cy="31867"/>
            </a:xfrm>
            <a:custGeom>
              <a:avLst/>
              <a:gdLst/>
              <a:ahLst/>
              <a:cxnLst/>
              <a:rect l="l" t="t" r="r" b="b"/>
              <a:pathLst>
                <a:path w="3190" h="1217" extrusionOk="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97"/>
            <p:cNvSpPr/>
            <p:nvPr/>
          </p:nvSpPr>
          <p:spPr>
            <a:xfrm>
              <a:off x="4122309" y="2939403"/>
              <a:ext cx="71459" cy="63472"/>
            </a:xfrm>
            <a:custGeom>
              <a:avLst/>
              <a:gdLst/>
              <a:ahLst/>
              <a:cxnLst/>
              <a:rect l="l" t="t" r="r" b="b"/>
              <a:pathLst>
                <a:path w="2729" h="2424" extrusionOk="0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97"/>
            <p:cNvSpPr/>
            <p:nvPr/>
          </p:nvSpPr>
          <p:spPr>
            <a:xfrm>
              <a:off x="4107331" y="2941183"/>
              <a:ext cx="80938" cy="80650"/>
            </a:xfrm>
            <a:custGeom>
              <a:avLst/>
              <a:gdLst/>
              <a:ahLst/>
              <a:cxnLst/>
              <a:rect l="l" t="t" r="r" b="b"/>
              <a:pathLst>
                <a:path w="3091" h="3080" extrusionOk="0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97"/>
            <p:cNvSpPr/>
            <p:nvPr/>
          </p:nvSpPr>
          <p:spPr>
            <a:xfrm>
              <a:off x="4107331" y="2948123"/>
              <a:ext cx="73449" cy="73711"/>
            </a:xfrm>
            <a:custGeom>
              <a:avLst/>
              <a:gdLst/>
              <a:ahLst/>
              <a:cxnLst/>
              <a:rect l="l" t="t" r="r" b="b"/>
              <a:pathLst>
                <a:path w="2805" h="2815" extrusionOk="0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97"/>
            <p:cNvSpPr/>
            <p:nvPr/>
          </p:nvSpPr>
          <p:spPr>
            <a:xfrm>
              <a:off x="3990651" y="2958099"/>
              <a:ext cx="181148" cy="180388"/>
            </a:xfrm>
            <a:custGeom>
              <a:avLst/>
              <a:gdLst/>
              <a:ahLst/>
              <a:cxnLst/>
              <a:rect l="l" t="t" r="r" b="b"/>
              <a:pathLst>
                <a:path w="6918" h="6889" extrusionOk="0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97"/>
            <p:cNvSpPr/>
            <p:nvPr/>
          </p:nvSpPr>
          <p:spPr>
            <a:xfrm>
              <a:off x="3990651" y="3009055"/>
              <a:ext cx="181148" cy="129432"/>
            </a:xfrm>
            <a:custGeom>
              <a:avLst/>
              <a:gdLst/>
              <a:ahLst/>
              <a:cxnLst/>
              <a:rect l="l" t="t" r="r" b="b"/>
              <a:pathLst>
                <a:path w="6918" h="4943" extrusionOk="0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97"/>
            <p:cNvSpPr/>
            <p:nvPr/>
          </p:nvSpPr>
          <p:spPr>
            <a:xfrm>
              <a:off x="3968420" y="3087819"/>
              <a:ext cx="73239" cy="72349"/>
            </a:xfrm>
            <a:custGeom>
              <a:avLst/>
              <a:gdLst/>
              <a:ahLst/>
              <a:cxnLst/>
              <a:rect l="l" t="t" r="r" b="b"/>
              <a:pathLst>
                <a:path w="2797" h="2763" extrusionOk="0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97"/>
            <p:cNvSpPr/>
            <p:nvPr/>
          </p:nvSpPr>
          <p:spPr>
            <a:xfrm>
              <a:off x="3968184" y="3097508"/>
              <a:ext cx="63472" cy="62896"/>
            </a:xfrm>
            <a:custGeom>
              <a:avLst/>
              <a:gdLst/>
              <a:ahLst/>
              <a:cxnLst/>
              <a:rect l="l" t="t" r="r" b="b"/>
              <a:pathLst>
                <a:path w="2424" h="2402" extrusionOk="0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97"/>
            <p:cNvSpPr/>
            <p:nvPr/>
          </p:nvSpPr>
          <p:spPr>
            <a:xfrm>
              <a:off x="4019140" y="3001618"/>
              <a:ext cx="82797" cy="91150"/>
            </a:xfrm>
            <a:custGeom>
              <a:avLst/>
              <a:gdLst/>
              <a:ahLst/>
              <a:cxnLst/>
              <a:rect l="l" t="t" r="r" b="b"/>
              <a:pathLst>
                <a:path w="3162" h="3481" extrusionOk="0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97"/>
            <p:cNvSpPr/>
            <p:nvPr/>
          </p:nvSpPr>
          <p:spPr>
            <a:xfrm>
              <a:off x="4210736" y="3028013"/>
              <a:ext cx="71459" cy="63420"/>
            </a:xfrm>
            <a:custGeom>
              <a:avLst/>
              <a:gdLst/>
              <a:ahLst/>
              <a:cxnLst/>
              <a:rect l="l" t="t" r="r" b="b"/>
              <a:pathLst>
                <a:path w="2729" h="2422" extrusionOk="0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97"/>
            <p:cNvSpPr/>
            <p:nvPr/>
          </p:nvSpPr>
          <p:spPr>
            <a:xfrm>
              <a:off x="4195994" y="3029872"/>
              <a:ext cx="80964" cy="80388"/>
            </a:xfrm>
            <a:custGeom>
              <a:avLst/>
              <a:gdLst/>
              <a:ahLst/>
              <a:cxnLst/>
              <a:rect l="l" t="t" r="r" b="b"/>
              <a:pathLst>
                <a:path w="3092" h="3070" extrusionOk="0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97"/>
            <p:cNvSpPr/>
            <p:nvPr/>
          </p:nvSpPr>
          <p:spPr>
            <a:xfrm>
              <a:off x="4195994" y="3036785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97"/>
            <p:cNvSpPr/>
            <p:nvPr/>
          </p:nvSpPr>
          <p:spPr>
            <a:xfrm>
              <a:off x="4079340" y="3046788"/>
              <a:ext cx="180886" cy="180388"/>
            </a:xfrm>
            <a:custGeom>
              <a:avLst/>
              <a:gdLst/>
              <a:ahLst/>
              <a:cxnLst/>
              <a:rect l="l" t="t" r="r" b="b"/>
              <a:pathLst>
                <a:path w="6908" h="6889" extrusionOk="0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97"/>
            <p:cNvSpPr/>
            <p:nvPr/>
          </p:nvSpPr>
          <p:spPr>
            <a:xfrm>
              <a:off x="4079340" y="3097508"/>
              <a:ext cx="180886" cy="129406"/>
            </a:xfrm>
            <a:custGeom>
              <a:avLst/>
              <a:gdLst/>
              <a:ahLst/>
              <a:cxnLst/>
              <a:rect l="l" t="t" r="r" b="b"/>
              <a:pathLst>
                <a:path w="6908" h="4942" extrusionOk="0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97"/>
            <p:cNvSpPr/>
            <p:nvPr/>
          </p:nvSpPr>
          <p:spPr>
            <a:xfrm>
              <a:off x="4056847" y="3176508"/>
              <a:ext cx="73475" cy="72323"/>
            </a:xfrm>
            <a:custGeom>
              <a:avLst/>
              <a:gdLst/>
              <a:ahLst/>
              <a:cxnLst/>
              <a:rect l="l" t="t" r="r" b="b"/>
              <a:pathLst>
                <a:path w="2806" h="2762" extrusionOk="0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97"/>
            <p:cNvSpPr/>
            <p:nvPr/>
          </p:nvSpPr>
          <p:spPr>
            <a:xfrm>
              <a:off x="4056847" y="3186170"/>
              <a:ext cx="63237" cy="62661"/>
            </a:xfrm>
            <a:custGeom>
              <a:avLst/>
              <a:gdLst/>
              <a:ahLst/>
              <a:cxnLst/>
              <a:rect l="l" t="t" r="r" b="b"/>
              <a:pathLst>
                <a:path w="2415" h="2393" extrusionOk="0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97"/>
            <p:cNvSpPr/>
            <p:nvPr/>
          </p:nvSpPr>
          <p:spPr>
            <a:xfrm>
              <a:off x="4107567" y="3090176"/>
              <a:ext cx="83006" cy="91281"/>
            </a:xfrm>
            <a:custGeom>
              <a:avLst/>
              <a:gdLst/>
              <a:ahLst/>
              <a:cxnLst/>
              <a:rect l="l" t="t" r="r" b="b"/>
              <a:pathLst>
                <a:path w="3170" h="3486" extrusionOk="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1" name="Google Shape;13821;p97"/>
          <p:cNvGrpSpPr/>
          <p:nvPr/>
        </p:nvGrpSpPr>
        <p:grpSpPr>
          <a:xfrm>
            <a:off x="3487258" y="2731546"/>
            <a:ext cx="371487" cy="366826"/>
            <a:chOff x="3513796" y="2882084"/>
            <a:chExt cx="371487" cy="366826"/>
          </a:xfrm>
        </p:grpSpPr>
        <p:sp>
          <p:nvSpPr>
            <p:cNvPr id="13822" name="Google Shape;13822;p97"/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97"/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97"/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97"/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97"/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97"/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97"/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97"/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97"/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97"/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97"/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97"/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97"/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97"/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97"/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97"/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97"/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97"/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97"/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97"/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97"/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97"/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97"/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97"/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97"/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97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97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97"/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97"/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97"/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97"/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97"/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97"/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97"/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97"/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97"/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97"/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97"/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97"/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97"/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97"/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97"/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97"/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97"/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97"/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97"/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97"/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97"/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97"/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1" name="Google Shape;13871;p97"/>
          <p:cNvGrpSpPr/>
          <p:nvPr/>
        </p:nvGrpSpPr>
        <p:grpSpPr>
          <a:xfrm>
            <a:off x="847077" y="1349738"/>
            <a:ext cx="335011" cy="359232"/>
            <a:chOff x="873615" y="1500275"/>
            <a:chExt cx="335011" cy="359232"/>
          </a:xfrm>
        </p:grpSpPr>
        <p:sp>
          <p:nvSpPr>
            <p:cNvPr id="13872" name="Google Shape;13872;p97"/>
            <p:cNvSpPr/>
            <p:nvPr/>
          </p:nvSpPr>
          <p:spPr>
            <a:xfrm>
              <a:off x="965550" y="1500275"/>
              <a:ext cx="151140" cy="359232"/>
            </a:xfrm>
            <a:custGeom>
              <a:avLst/>
              <a:gdLst/>
              <a:ahLst/>
              <a:cxnLst/>
              <a:rect l="l" t="t" r="r" b="b"/>
              <a:pathLst>
                <a:path w="5772" h="13719" extrusionOk="0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97"/>
            <p:cNvSpPr/>
            <p:nvPr/>
          </p:nvSpPr>
          <p:spPr>
            <a:xfrm>
              <a:off x="873615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97"/>
            <p:cNvSpPr/>
            <p:nvPr/>
          </p:nvSpPr>
          <p:spPr>
            <a:xfrm>
              <a:off x="873615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97"/>
            <p:cNvSpPr/>
            <p:nvPr/>
          </p:nvSpPr>
          <p:spPr>
            <a:xfrm>
              <a:off x="873615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97"/>
            <p:cNvSpPr/>
            <p:nvPr/>
          </p:nvSpPr>
          <p:spPr>
            <a:xfrm>
              <a:off x="873615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97"/>
            <p:cNvSpPr/>
            <p:nvPr/>
          </p:nvSpPr>
          <p:spPr>
            <a:xfrm>
              <a:off x="873615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97"/>
            <p:cNvSpPr/>
            <p:nvPr/>
          </p:nvSpPr>
          <p:spPr>
            <a:xfrm>
              <a:off x="1049971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97"/>
            <p:cNvSpPr/>
            <p:nvPr/>
          </p:nvSpPr>
          <p:spPr>
            <a:xfrm>
              <a:off x="1049971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97"/>
            <p:cNvSpPr/>
            <p:nvPr/>
          </p:nvSpPr>
          <p:spPr>
            <a:xfrm>
              <a:off x="1049971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97"/>
            <p:cNvSpPr/>
            <p:nvPr/>
          </p:nvSpPr>
          <p:spPr>
            <a:xfrm>
              <a:off x="1049971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97"/>
            <p:cNvSpPr/>
            <p:nvPr/>
          </p:nvSpPr>
          <p:spPr>
            <a:xfrm>
              <a:off x="1049971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3" name="Google Shape;13883;p97"/>
          <p:cNvGrpSpPr/>
          <p:nvPr/>
        </p:nvGrpSpPr>
        <p:grpSpPr>
          <a:xfrm>
            <a:off x="2175521" y="3196199"/>
            <a:ext cx="337158" cy="359311"/>
            <a:chOff x="2202058" y="3346737"/>
            <a:chExt cx="337158" cy="359311"/>
          </a:xfrm>
        </p:grpSpPr>
        <p:sp>
          <p:nvSpPr>
            <p:cNvPr id="13884" name="Google Shape;13884;p97"/>
            <p:cNvSpPr/>
            <p:nvPr/>
          </p:nvSpPr>
          <p:spPr>
            <a:xfrm>
              <a:off x="2202058" y="3449225"/>
              <a:ext cx="257084" cy="256822"/>
            </a:xfrm>
            <a:custGeom>
              <a:avLst/>
              <a:gdLst/>
              <a:ahLst/>
              <a:cxnLst/>
              <a:rect l="l" t="t" r="r" b="b"/>
              <a:pathLst>
                <a:path w="9818" h="9808" extrusionOk="0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97"/>
            <p:cNvSpPr/>
            <p:nvPr/>
          </p:nvSpPr>
          <p:spPr>
            <a:xfrm>
              <a:off x="2202320" y="3448989"/>
              <a:ext cx="158655" cy="257032"/>
            </a:xfrm>
            <a:custGeom>
              <a:avLst/>
              <a:gdLst/>
              <a:ahLst/>
              <a:cxnLst/>
              <a:rect l="l" t="t" r="r" b="b"/>
              <a:pathLst>
                <a:path w="6059" h="9816" extrusionOk="0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97"/>
            <p:cNvSpPr/>
            <p:nvPr/>
          </p:nvSpPr>
          <p:spPr>
            <a:xfrm>
              <a:off x="2338220" y="3346737"/>
              <a:ext cx="200996" cy="169731"/>
            </a:xfrm>
            <a:custGeom>
              <a:avLst/>
              <a:gdLst/>
              <a:ahLst/>
              <a:cxnLst/>
              <a:rect l="l" t="t" r="r" b="b"/>
              <a:pathLst>
                <a:path w="7676" h="6482" extrusionOk="0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97"/>
            <p:cNvSpPr/>
            <p:nvPr/>
          </p:nvSpPr>
          <p:spPr>
            <a:xfrm>
              <a:off x="2424133" y="3390518"/>
              <a:ext cx="52239" cy="52239"/>
            </a:xfrm>
            <a:custGeom>
              <a:avLst/>
              <a:gdLst/>
              <a:ahLst/>
              <a:cxnLst/>
              <a:rect l="l" t="t" r="r" b="b"/>
              <a:pathLst>
                <a:path w="1995" h="1995" extrusionOk="0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97"/>
            <p:cNvSpPr/>
            <p:nvPr/>
          </p:nvSpPr>
          <p:spPr>
            <a:xfrm>
              <a:off x="2406406" y="3384993"/>
              <a:ext cx="87196" cy="63263"/>
            </a:xfrm>
            <a:custGeom>
              <a:avLst/>
              <a:gdLst/>
              <a:ahLst/>
              <a:cxnLst/>
              <a:rect l="l" t="t" r="r" b="b"/>
              <a:pathLst>
                <a:path w="3330" h="2416" extrusionOk="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97"/>
            <p:cNvSpPr/>
            <p:nvPr/>
          </p:nvSpPr>
          <p:spPr>
            <a:xfrm>
              <a:off x="2394675" y="3429062"/>
              <a:ext cx="45693" cy="41425"/>
            </a:xfrm>
            <a:custGeom>
              <a:avLst/>
              <a:gdLst/>
              <a:ahLst/>
              <a:cxnLst/>
              <a:rect l="l" t="t" r="r" b="b"/>
              <a:pathLst>
                <a:path w="1745" h="1582" extrusionOk="0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97"/>
            <p:cNvSpPr/>
            <p:nvPr/>
          </p:nvSpPr>
          <p:spPr>
            <a:xfrm>
              <a:off x="2230050" y="3532598"/>
              <a:ext cx="201363" cy="89998"/>
            </a:xfrm>
            <a:custGeom>
              <a:avLst/>
              <a:gdLst/>
              <a:ahLst/>
              <a:cxnLst/>
              <a:rect l="l" t="t" r="r" b="b"/>
              <a:pathLst>
                <a:path w="7690" h="3437" extrusionOk="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97"/>
            <p:cNvSpPr/>
            <p:nvPr/>
          </p:nvSpPr>
          <p:spPr>
            <a:xfrm>
              <a:off x="2227746" y="3605523"/>
              <a:ext cx="90495" cy="41058"/>
            </a:xfrm>
            <a:custGeom>
              <a:avLst/>
              <a:gdLst/>
              <a:ahLst/>
              <a:cxnLst/>
              <a:rect l="l" t="t" r="r" b="b"/>
              <a:pathLst>
                <a:path w="3456" h="1568" extrusionOk="0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97"/>
            <p:cNvSpPr/>
            <p:nvPr/>
          </p:nvSpPr>
          <p:spPr>
            <a:xfrm>
              <a:off x="2279252" y="3532598"/>
              <a:ext cx="93716" cy="74182"/>
            </a:xfrm>
            <a:custGeom>
              <a:avLst/>
              <a:gdLst/>
              <a:ahLst/>
              <a:cxnLst/>
              <a:rect l="l" t="t" r="r" b="b"/>
              <a:pathLst>
                <a:path w="3579" h="2833" extrusionOk="0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3" name="Google Shape;13893;p97"/>
          <p:cNvGrpSpPr/>
          <p:nvPr/>
        </p:nvGrpSpPr>
        <p:grpSpPr>
          <a:xfrm>
            <a:off x="2196521" y="3667634"/>
            <a:ext cx="359232" cy="306050"/>
            <a:chOff x="2223059" y="3818172"/>
            <a:chExt cx="359232" cy="306050"/>
          </a:xfrm>
        </p:grpSpPr>
        <p:sp>
          <p:nvSpPr>
            <p:cNvPr id="13894" name="Google Shape;13894;p97"/>
            <p:cNvSpPr/>
            <p:nvPr/>
          </p:nvSpPr>
          <p:spPr>
            <a:xfrm>
              <a:off x="2271763" y="3818172"/>
              <a:ext cx="310528" cy="155146"/>
            </a:xfrm>
            <a:custGeom>
              <a:avLst/>
              <a:gdLst/>
              <a:ahLst/>
              <a:cxnLst/>
              <a:rect l="l" t="t" r="r" b="b"/>
              <a:pathLst>
                <a:path w="11859" h="5925" extrusionOk="0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97"/>
            <p:cNvSpPr/>
            <p:nvPr/>
          </p:nvSpPr>
          <p:spPr>
            <a:xfrm>
              <a:off x="2326725" y="3862895"/>
              <a:ext cx="248339" cy="110422"/>
            </a:xfrm>
            <a:custGeom>
              <a:avLst/>
              <a:gdLst/>
              <a:ahLst/>
              <a:cxnLst/>
              <a:rect l="l" t="t" r="r" b="b"/>
              <a:pathLst>
                <a:path w="9484" h="4217" extrusionOk="0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97"/>
            <p:cNvSpPr/>
            <p:nvPr/>
          </p:nvSpPr>
          <p:spPr>
            <a:xfrm>
              <a:off x="2343955" y="3877376"/>
              <a:ext cx="213853" cy="95942"/>
            </a:xfrm>
            <a:custGeom>
              <a:avLst/>
              <a:gdLst/>
              <a:ahLst/>
              <a:cxnLst/>
              <a:rect l="l" t="t" r="r" b="b"/>
              <a:pathLst>
                <a:path w="8167" h="3664" extrusionOk="0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97"/>
            <p:cNvSpPr/>
            <p:nvPr/>
          </p:nvSpPr>
          <p:spPr>
            <a:xfrm>
              <a:off x="2470114" y="4050878"/>
              <a:ext cx="10762" cy="73344"/>
            </a:xfrm>
            <a:custGeom>
              <a:avLst/>
              <a:gdLst/>
              <a:ahLst/>
              <a:cxnLst/>
              <a:rect l="l" t="t" r="r" b="b"/>
              <a:pathLst>
                <a:path w="411" h="2801" extrusionOk="0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97"/>
            <p:cNvSpPr/>
            <p:nvPr/>
          </p:nvSpPr>
          <p:spPr>
            <a:xfrm>
              <a:off x="2412114" y="3988426"/>
              <a:ext cx="118147" cy="72847"/>
            </a:xfrm>
            <a:custGeom>
              <a:avLst/>
              <a:gdLst/>
              <a:ahLst/>
              <a:cxnLst/>
              <a:rect l="l" t="t" r="r" b="b"/>
              <a:pathLst>
                <a:path w="4512" h="2782" extrusionOk="0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97"/>
            <p:cNvSpPr/>
            <p:nvPr/>
          </p:nvSpPr>
          <p:spPr>
            <a:xfrm>
              <a:off x="2452623" y="4045248"/>
              <a:ext cx="45483" cy="24012"/>
            </a:xfrm>
            <a:custGeom>
              <a:avLst/>
              <a:gdLst/>
              <a:ahLst/>
              <a:cxnLst/>
              <a:rect l="l" t="t" r="r" b="b"/>
              <a:pathLst>
                <a:path w="1737" h="91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97"/>
            <p:cNvSpPr/>
            <p:nvPr/>
          </p:nvSpPr>
          <p:spPr>
            <a:xfrm>
              <a:off x="2491586" y="3993532"/>
              <a:ext cx="90469" cy="40508"/>
            </a:xfrm>
            <a:custGeom>
              <a:avLst/>
              <a:gdLst/>
              <a:ahLst/>
              <a:cxnLst/>
              <a:rect l="l" t="t" r="r" b="b"/>
              <a:pathLst>
                <a:path w="3455" h="1547" extrusionOk="0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97"/>
            <p:cNvSpPr/>
            <p:nvPr/>
          </p:nvSpPr>
          <p:spPr>
            <a:xfrm>
              <a:off x="2223059" y="3971066"/>
              <a:ext cx="359232" cy="32993"/>
            </a:xfrm>
            <a:custGeom>
              <a:avLst/>
              <a:gdLst/>
              <a:ahLst/>
              <a:cxnLst/>
              <a:rect l="l" t="t" r="r" b="b"/>
              <a:pathLst>
                <a:path w="13719" h="1260" extrusionOk="0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97"/>
            <p:cNvSpPr/>
            <p:nvPr/>
          </p:nvSpPr>
          <p:spPr>
            <a:xfrm>
              <a:off x="2461107" y="3933595"/>
              <a:ext cx="60723" cy="21760"/>
            </a:xfrm>
            <a:custGeom>
              <a:avLst/>
              <a:gdLst/>
              <a:ahLst/>
              <a:cxnLst/>
              <a:rect l="l" t="t" r="r" b="b"/>
              <a:pathLst>
                <a:path w="2319" h="831" extrusionOk="0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3" name="Google Shape;13903;p97"/>
          <p:cNvGrpSpPr/>
          <p:nvPr/>
        </p:nvGrpSpPr>
        <p:grpSpPr>
          <a:xfrm>
            <a:off x="1699451" y="1841283"/>
            <a:ext cx="378426" cy="298509"/>
            <a:chOff x="1725989" y="1991820"/>
            <a:chExt cx="378426" cy="298509"/>
          </a:xfrm>
        </p:grpSpPr>
        <p:sp>
          <p:nvSpPr>
            <p:cNvPr id="13904" name="Google Shape;13904;p97"/>
            <p:cNvSpPr/>
            <p:nvPr/>
          </p:nvSpPr>
          <p:spPr>
            <a:xfrm>
              <a:off x="1803392" y="2021331"/>
              <a:ext cx="145143" cy="236346"/>
            </a:xfrm>
            <a:custGeom>
              <a:avLst/>
              <a:gdLst/>
              <a:ahLst/>
              <a:cxnLst/>
              <a:rect l="l" t="t" r="r" b="b"/>
              <a:pathLst>
                <a:path w="5543" h="9026" extrusionOk="0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97"/>
            <p:cNvSpPr/>
            <p:nvPr/>
          </p:nvSpPr>
          <p:spPr>
            <a:xfrm>
              <a:off x="1948509" y="2155738"/>
              <a:ext cx="134669" cy="132679"/>
            </a:xfrm>
            <a:custGeom>
              <a:avLst/>
              <a:gdLst/>
              <a:ahLst/>
              <a:cxnLst/>
              <a:rect l="l" t="t" r="r" b="b"/>
              <a:pathLst>
                <a:path w="5143" h="5067" extrusionOk="0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97"/>
            <p:cNvSpPr/>
            <p:nvPr/>
          </p:nvSpPr>
          <p:spPr>
            <a:xfrm>
              <a:off x="1814861" y="2034842"/>
              <a:ext cx="82980" cy="123619"/>
            </a:xfrm>
            <a:custGeom>
              <a:avLst/>
              <a:gdLst/>
              <a:ahLst/>
              <a:cxnLst/>
              <a:rect l="l" t="t" r="r" b="b"/>
              <a:pathLst>
                <a:path w="3169" h="4721" extrusionOk="0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97"/>
            <p:cNvSpPr/>
            <p:nvPr/>
          </p:nvSpPr>
          <p:spPr>
            <a:xfrm>
              <a:off x="1967493" y="2155738"/>
              <a:ext cx="115685" cy="132679"/>
            </a:xfrm>
            <a:custGeom>
              <a:avLst/>
              <a:gdLst/>
              <a:ahLst/>
              <a:cxnLst/>
              <a:rect l="l" t="t" r="r" b="b"/>
              <a:pathLst>
                <a:path w="4418" h="5067" extrusionOk="0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97"/>
            <p:cNvSpPr/>
            <p:nvPr/>
          </p:nvSpPr>
          <p:spPr>
            <a:xfrm>
              <a:off x="1969745" y="2000854"/>
              <a:ext cx="134669" cy="134460"/>
            </a:xfrm>
            <a:custGeom>
              <a:avLst/>
              <a:gdLst/>
              <a:ahLst/>
              <a:cxnLst/>
              <a:rect l="l" t="t" r="r" b="b"/>
              <a:pathLst>
                <a:path w="5143" h="5135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97"/>
            <p:cNvSpPr/>
            <p:nvPr/>
          </p:nvSpPr>
          <p:spPr>
            <a:xfrm>
              <a:off x="1969745" y="2014365"/>
              <a:ext cx="134669" cy="120922"/>
            </a:xfrm>
            <a:custGeom>
              <a:avLst/>
              <a:gdLst/>
              <a:ahLst/>
              <a:cxnLst/>
              <a:rect l="l" t="t" r="r" b="b"/>
              <a:pathLst>
                <a:path w="5143" h="4618" extrusionOk="0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97"/>
            <p:cNvSpPr/>
            <p:nvPr/>
          </p:nvSpPr>
          <p:spPr>
            <a:xfrm>
              <a:off x="1860842" y="2155738"/>
              <a:ext cx="110684" cy="134591"/>
            </a:xfrm>
            <a:custGeom>
              <a:avLst/>
              <a:gdLst/>
              <a:ahLst/>
              <a:cxnLst/>
              <a:rect l="l" t="t" r="r" b="b"/>
              <a:pathLst>
                <a:path w="4227" h="5140" extrusionOk="0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97"/>
            <p:cNvSpPr/>
            <p:nvPr/>
          </p:nvSpPr>
          <p:spPr>
            <a:xfrm>
              <a:off x="1860842" y="2252413"/>
              <a:ext cx="110684" cy="37916"/>
            </a:xfrm>
            <a:custGeom>
              <a:avLst/>
              <a:gdLst/>
              <a:ahLst/>
              <a:cxnLst/>
              <a:rect l="l" t="t" r="r" b="b"/>
              <a:pathLst>
                <a:path w="4227" h="1448" extrusionOk="0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97"/>
            <p:cNvSpPr/>
            <p:nvPr/>
          </p:nvSpPr>
          <p:spPr>
            <a:xfrm>
              <a:off x="1725989" y="1991820"/>
              <a:ext cx="177089" cy="148966"/>
            </a:xfrm>
            <a:custGeom>
              <a:avLst/>
              <a:gdLst/>
              <a:ahLst/>
              <a:cxnLst/>
              <a:rect l="l" t="t" r="r" b="b"/>
              <a:pathLst>
                <a:path w="6763" h="5689" extrusionOk="0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97"/>
            <p:cNvSpPr/>
            <p:nvPr/>
          </p:nvSpPr>
          <p:spPr>
            <a:xfrm>
              <a:off x="1798128" y="2039582"/>
              <a:ext cx="20529" cy="52737"/>
            </a:xfrm>
            <a:custGeom>
              <a:avLst/>
              <a:gdLst/>
              <a:ahLst/>
              <a:cxnLst/>
              <a:rect l="l" t="t" r="r" b="b"/>
              <a:pathLst>
                <a:path w="784" h="2014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97"/>
            <p:cNvSpPr/>
            <p:nvPr/>
          </p:nvSpPr>
          <p:spPr>
            <a:xfrm>
              <a:off x="1797893" y="2083808"/>
              <a:ext cx="31239" cy="10762"/>
            </a:xfrm>
            <a:custGeom>
              <a:avLst/>
              <a:gdLst/>
              <a:ahLst/>
              <a:cxnLst/>
              <a:rect l="l" t="t" r="r" b="b"/>
              <a:pathLst>
                <a:path w="1193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97"/>
            <p:cNvSpPr/>
            <p:nvPr/>
          </p:nvSpPr>
          <p:spPr>
            <a:xfrm>
              <a:off x="1800145" y="2023006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6" name="Google Shape;13916;p97"/>
          <p:cNvGrpSpPr/>
          <p:nvPr/>
        </p:nvGrpSpPr>
        <p:grpSpPr>
          <a:xfrm>
            <a:off x="1741871" y="3641213"/>
            <a:ext cx="367978" cy="359075"/>
            <a:chOff x="1768409" y="3791751"/>
            <a:chExt cx="367978" cy="359075"/>
          </a:xfrm>
        </p:grpSpPr>
        <p:sp>
          <p:nvSpPr>
            <p:cNvPr id="13917" name="Google Shape;13917;p97"/>
            <p:cNvSpPr/>
            <p:nvPr/>
          </p:nvSpPr>
          <p:spPr>
            <a:xfrm>
              <a:off x="1919784" y="3791751"/>
              <a:ext cx="216602" cy="216052"/>
            </a:xfrm>
            <a:custGeom>
              <a:avLst/>
              <a:gdLst/>
              <a:ahLst/>
              <a:cxnLst/>
              <a:rect l="l" t="t" r="r" b="b"/>
              <a:pathLst>
                <a:path w="8272" h="8251" extrusionOk="0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97"/>
            <p:cNvSpPr/>
            <p:nvPr/>
          </p:nvSpPr>
          <p:spPr>
            <a:xfrm>
              <a:off x="1919784" y="3833673"/>
              <a:ext cx="173895" cy="173868"/>
            </a:xfrm>
            <a:custGeom>
              <a:avLst/>
              <a:gdLst/>
              <a:ahLst/>
              <a:cxnLst/>
              <a:rect l="l" t="t" r="r" b="b"/>
              <a:pathLst>
                <a:path w="6641" h="6640" extrusionOk="0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97"/>
            <p:cNvSpPr/>
            <p:nvPr/>
          </p:nvSpPr>
          <p:spPr>
            <a:xfrm>
              <a:off x="2048195" y="3831735"/>
              <a:ext cx="16994" cy="15894"/>
            </a:xfrm>
            <a:custGeom>
              <a:avLst/>
              <a:gdLst/>
              <a:ahLst/>
              <a:cxnLst/>
              <a:rect l="l" t="t" r="r" b="b"/>
              <a:pathLst>
                <a:path w="649" h="607" extrusionOk="0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97"/>
            <p:cNvSpPr/>
            <p:nvPr/>
          </p:nvSpPr>
          <p:spPr>
            <a:xfrm>
              <a:off x="2079172" y="3862712"/>
              <a:ext cx="16994" cy="15868"/>
            </a:xfrm>
            <a:custGeom>
              <a:avLst/>
              <a:gdLst/>
              <a:ahLst/>
              <a:cxnLst/>
              <a:rect l="l" t="t" r="r" b="b"/>
              <a:pathLst>
                <a:path w="649" h="606" extrusionOk="0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97"/>
            <p:cNvSpPr/>
            <p:nvPr/>
          </p:nvSpPr>
          <p:spPr>
            <a:xfrm>
              <a:off x="1768409" y="3834982"/>
              <a:ext cx="324511" cy="315843"/>
            </a:xfrm>
            <a:custGeom>
              <a:avLst/>
              <a:gdLst/>
              <a:ahLst/>
              <a:cxnLst/>
              <a:rect l="l" t="t" r="r" b="b"/>
              <a:pathLst>
                <a:path w="12393" h="12062" extrusionOk="0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97"/>
            <p:cNvSpPr/>
            <p:nvPr/>
          </p:nvSpPr>
          <p:spPr>
            <a:xfrm>
              <a:off x="1864900" y="3952762"/>
              <a:ext cx="106835" cy="103064"/>
            </a:xfrm>
            <a:custGeom>
              <a:avLst/>
              <a:gdLst/>
              <a:ahLst/>
              <a:cxnLst/>
              <a:rect l="l" t="t" r="r" b="b"/>
              <a:pathLst>
                <a:path w="4080" h="3936" extrusionOk="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97"/>
            <p:cNvSpPr/>
            <p:nvPr/>
          </p:nvSpPr>
          <p:spPr>
            <a:xfrm>
              <a:off x="1773907" y="3934826"/>
              <a:ext cx="319012" cy="216000"/>
            </a:xfrm>
            <a:custGeom>
              <a:avLst/>
              <a:gdLst/>
              <a:ahLst/>
              <a:cxnLst/>
              <a:rect l="l" t="t" r="r" b="b"/>
              <a:pathLst>
                <a:path w="12183" h="8249" extrusionOk="0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97"/>
            <p:cNvSpPr/>
            <p:nvPr/>
          </p:nvSpPr>
          <p:spPr>
            <a:xfrm>
              <a:off x="1916197" y="3992485"/>
              <a:ext cx="70176" cy="30558"/>
            </a:xfrm>
            <a:custGeom>
              <a:avLst/>
              <a:gdLst/>
              <a:ahLst/>
              <a:cxnLst/>
              <a:rect l="l" t="t" r="r" b="b"/>
              <a:pathLst>
                <a:path w="2680" h="1167" extrusionOk="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97"/>
            <p:cNvSpPr/>
            <p:nvPr/>
          </p:nvSpPr>
          <p:spPr>
            <a:xfrm>
              <a:off x="1879328" y="3957607"/>
              <a:ext cx="44096" cy="67924"/>
            </a:xfrm>
            <a:custGeom>
              <a:avLst/>
              <a:gdLst/>
              <a:ahLst/>
              <a:cxnLst/>
              <a:rect l="l" t="t" r="r" b="b"/>
              <a:pathLst>
                <a:path w="1684" h="2594" extrusionOk="0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97"/>
            <p:cNvSpPr/>
            <p:nvPr/>
          </p:nvSpPr>
          <p:spPr>
            <a:xfrm>
              <a:off x="1858092" y="4036266"/>
              <a:ext cx="28489" cy="28254"/>
            </a:xfrm>
            <a:custGeom>
              <a:avLst/>
              <a:gdLst/>
              <a:ahLst/>
              <a:cxnLst/>
              <a:rect l="l" t="t" r="r" b="b"/>
              <a:pathLst>
                <a:path w="1088" h="1079" extrusionOk="0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97"/>
            <p:cNvSpPr/>
            <p:nvPr/>
          </p:nvSpPr>
          <p:spPr>
            <a:xfrm>
              <a:off x="1953275" y="3946818"/>
              <a:ext cx="22755" cy="22519"/>
            </a:xfrm>
            <a:custGeom>
              <a:avLst/>
              <a:gdLst/>
              <a:ahLst/>
              <a:cxnLst/>
              <a:rect l="l" t="t" r="r" b="b"/>
              <a:pathLst>
                <a:path w="869" h="860" extrusionOk="0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97"/>
            <p:cNvSpPr/>
            <p:nvPr/>
          </p:nvSpPr>
          <p:spPr>
            <a:xfrm>
              <a:off x="1966760" y="3989552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97"/>
            <p:cNvSpPr/>
            <p:nvPr/>
          </p:nvSpPr>
          <p:spPr>
            <a:xfrm>
              <a:off x="1904806" y="3951060"/>
              <a:ext cx="22493" cy="22781"/>
            </a:xfrm>
            <a:custGeom>
              <a:avLst/>
              <a:gdLst/>
              <a:ahLst/>
              <a:cxnLst/>
              <a:rect l="l" t="t" r="r" b="b"/>
              <a:pathLst>
                <a:path w="859" h="870" extrusionOk="0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0" name="Google Shape;13930;p97"/>
          <p:cNvGrpSpPr/>
          <p:nvPr/>
        </p:nvGrpSpPr>
        <p:grpSpPr>
          <a:xfrm>
            <a:off x="2642426" y="3640768"/>
            <a:ext cx="358735" cy="359311"/>
            <a:chOff x="2668963" y="3791306"/>
            <a:chExt cx="358735" cy="359311"/>
          </a:xfrm>
        </p:grpSpPr>
        <p:sp>
          <p:nvSpPr>
            <p:cNvPr id="13931" name="Google Shape;13931;p97"/>
            <p:cNvSpPr/>
            <p:nvPr/>
          </p:nvSpPr>
          <p:spPr>
            <a:xfrm>
              <a:off x="2854065" y="4004268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97"/>
            <p:cNvSpPr/>
            <p:nvPr/>
          </p:nvSpPr>
          <p:spPr>
            <a:xfrm>
              <a:off x="2879045" y="402924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97"/>
            <p:cNvSpPr/>
            <p:nvPr/>
          </p:nvSpPr>
          <p:spPr>
            <a:xfrm>
              <a:off x="2904026" y="405422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97"/>
            <p:cNvSpPr/>
            <p:nvPr/>
          </p:nvSpPr>
          <p:spPr>
            <a:xfrm>
              <a:off x="2829320" y="4006415"/>
              <a:ext cx="153156" cy="143913"/>
            </a:xfrm>
            <a:custGeom>
              <a:avLst/>
              <a:gdLst/>
              <a:ahLst/>
              <a:cxnLst/>
              <a:rect l="l" t="t" r="r" b="b"/>
              <a:pathLst>
                <a:path w="5849" h="5496" extrusionOk="0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97"/>
            <p:cNvSpPr/>
            <p:nvPr/>
          </p:nvSpPr>
          <p:spPr>
            <a:xfrm>
              <a:off x="2917511" y="3991857"/>
              <a:ext cx="24745" cy="23697"/>
            </a:xfrm>
            <a:custGeom>
              <a:avLst/>
              <a:gdLst/>
              <a:ahLst/>
              <a:cxnLst/>
              <a:rect l="l" t="t" r="r" b="b"/>
              <a:pathLst>
                <a:path w="945" h="905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97"/>
            <p:cNvSpPr/>
            <p:nvPr/>
          </p:nvSpPr>
          <p:spPr>
            <a:xfrm>
              <a:off x="2942492" y="4016837"/>
              <a:ext cx="24745" cy="23619"/>
            </a:xfrm>
            <a:custGeom>
              <a:avLst/>
              <a:gdLst/>
              <a:ahLst/>
              <a:cxnLst/>
              <a:rect l="l" t="t" r="r" b="b"/>
              <a:pathLst>
                <a:path w="945" h="902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97"/>
            <p:cNvSpPr/>
            <p:nvPr/>
          </p:nvSpPr>
          <p:spPr>
            <a:xfrm>
              <a:off x="2967210" y="4041818"/>
              <a:ext cx="24771" cy="23619"/>
            </a:xfrm>
            <a:custGeom>
              <a:avLst/>
              <a:gdLst/>
              <a:ahLst/>
              <a:cxnLst/>
              <a:rect l="l" t="t" r="r" b="b"/>
              <a:pathLst>
                <a:path w="946" h="902" extrusionOk="0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97"/>
            <p:cNvSpPr/>
            <p:nvPr/>
          </p:nvSpPr>
          <p:spPr>
            <a:xfrm>
              <a:off x="2704496" y="3827467"/>
              <a:ext cx="68395" cy="64179"/>
            </a:xfrm>
            <a:custGeom>
              <a:avLst/>
              <a:gdLst/>
              <a:ahLst/>
              <a:cxnLst/>
              <a:rect l="l" t="t" r="r" b="b"/>
              <a:pathLst>
                <a:path w="2612" h="2451" extrusionOk="0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97"/>
            <p:cNvSpPr/>
            <p:nvPr/>
          </p:nvSpPr>
          <p:spPr>
            <a:xfrm>
              <a:off x="2671005" y="3882927"/>
              <a:ext cx="87641" cy="31448"/>
            </a:xfrm>
            <a:custGeom>
              <a:avLst/>
              <a:gdLst/>
              <a:ahLst/>
              <a:cxnLst/>
              <a:rect l="l" t="t" r="r" b="b"/>
              <a:pathLst>
                <a:path w="3347" h="1201" extrusionOk="0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97"/>
            <p:cNvSpPr/>
            <p:nvPr/>
          </p:nvSpPr>
          <p:spPr>
            <a:xfrm>
              <a:off x="2668963" y="3926394"/>
              <a:ext cx="86934" cy="32941"/>
            </a:xfrm>
            <a:custGeom>
              <a:avLst/>
              <a:gdLst/>
              <a:ahLst/>
              <a:cxnLst/>
              <a:rect l="l" t="t" r="r" b="b"/>
              <a:pathLst>
                <a:path w="3320" h="1258" extrusionOk="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97"/>
            <p:cNvSpPr/>
            <p:nvPr/>
          </p:nvSpPr>
          <p:spPr>
            <a:xfrm>
              <a:off x="2761422" y="3794081"/>
              <a:ext cx="33203" cy="83085"/>
            </a:xfrm>
            <a:custGeom>
              <a:avLst/>
              <a:gdLst/>
              <a:ahLst/>
              <a:cxnLst/>
              <a:rect l="l" t="t" r="r" b="b"/>
              <a:pathLst>
                <a:path w="1268" h="3173" extrusionOk="0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97"/>
            <p:cNvSpPr/>
            <p:nvPr/>
          </p:nvSpPr>
          <p:spPr>
            <a:xfrm>
              <a:off x="2805099" y="3791306"/>
              <a:ext cx="34774" cy="82849"/>
            </a:xfrm>
            <a:custGeom>
              <a:avLst/>
              <a:gdLst/>
              <a:ahLst/>
              <a:cxnLst/>
              <a:rect l="l" t="t" r="r" b="b"/>
              <a:pathLst>
                <a:path w="1328" h="3164" extrusionOk="0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97"/>
            <p:cNvSpPr/>
            <p:nvPr/>
          </p:nvSpPr>
          <p:spPr>
            <a:xfrm>
              <a:off x="2757128" y="3882220"/>
              <a:ext cx="261064" cy="259729"/>
            </a:xfrm>
            <a:custGeom>
              <a:avLst/>
              <a:gdLst/>
              <a:ahLst/>
              <a:cxnLst/>
              <a:rect l="l" t="t" r="r" b="b"/>
              <a:pathLst>
                <a:path w="9970" h="9919" extrusionOk="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97"/>
            <p:cNvSpPr/>
            <p:nvPr/>
          </p:nvSpPr>
          <p:spPr>
            <a:xfrm>
              <a:off x="2757128" y="3881880"/>
              <a:ext cx="91700" cy="90207"/>
            </a:xfrm>
            <a:custGeom>
              <a:avLst/>
              <a:gdLst/>
              <a:ahLst/>
              <a:cxnLst/>
              <a:rect l="l" t="t" r="r" b="b"/>
              <a:pathLst>
                <a:path w="3502" h="3445" extrusionOk="0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97"/>
            <p:cNvSpPr/>
            <p:nvPr/>
          </p:nvSpPr>
          <p:spPr>
            <a:xfrm>
              <a:off x="2757128" y="3881984"/>
              <a:ext cx="85206" cy="83844"/>
            </a:xfrm>
            <a:custGeom>
              <a:avLst/>
              <a:gdLst/>
              <a:ahLst/>
              <a:cxnLst/>
              <a:rect l="l" t="t" r="r" b="b"/>
              <a:pathLst>
                <a:path w="3254" h="3202" extrusionOk="0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97"/>
            <p:cNvSpPr/>
            <p:nvPr/>
          </p:nvSpPr>
          <p:spPr>
            <a:xfrm>
              <a:off x="2992950" y="4116995"/>
              <a:ext cx="34747" cy="33622"/>
            </a:xfrm>
            <a:custGeom>
              <a:avLst/>
              <a:gdLst/>
              <a:ahLst/>
              <a:cxnLst/>
              <a:rect l="l" t="t" r="r" b="b"/>
              <a:pathLst>
                <a:path w="1327" h="1284" extrusionOk="0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7" name="Google Shape;13947;p97"/>
          <p:cNvGrpSpPr/>
          <p:nvPr/>
        </p:nvGrpSpPr>
        <p:grpSpPr>
          <a:xfrm>
            <a:off x="823144" y="1844660"/>
            <a:ext cx="363893" cy="291727"/>
            <a:chOff x="849682" y="1995198"/>
            <a:chExt cx="363893" cy="291727"/>
          </a:xfrm>
        </p:grpSpPr>
        <p:sp>
          <p:nvSpPr>
            <p:cNvPr id="13948" name="Google Shape;13948;p97"/>
            <p:cNvSpPr/>
            <p:nvPr/>
          </p:nvSpPr>
          <p:spPr>
            <a:xfrm>
              <a:off x="907838" y="2131517"/>
              <a:ext cx="247579" cy="155408"/>
            </a:xfrm>
            <a:custGeom>
              <a:avLst/>
              <a:gdLst/>
              <a:ahLst/>
              <a:cxnLst/>
              <a:rect l="l" t="t" r="r" b="b"/>
              <a:pathLst>
                <a:path w="9455" h="5935" extrusionOk="0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97"/>
            <p:cNvSpPr/>
            <p:nvPr/>
          </p:nvSpPr>
          <p:spPr>
            <a:xfrm>
              <a:off x="1140414" y="2131517"/>
              <a:ext cx="15004" cy="136424"/>
            </a:xfrm>
            <a:custGeom>
              <a:avLst/>
              <a:gdLst/>
              <a:ahLst/>
              <a:cxnLst/>
              <a:rect l="l" t="t" r="r" b="b"/>
              <a:pathLst>
                <a:path w="573" h="5210" extrusionOk="0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97"/>
            <p:cNvSpPr/>
            <p:nvPr/>
          </p:nvSpPr>
          <p:spPr>
            <a:xfrm>
              <a:off x="1026483" y="2148511"/>
              <a:ext cx="10526" cy="138414"/>
            </a:xfrm>
            <a:custGeom>
              <a:avLst/>
              <a:gdLst/>
              <a:ahLst/>
              <a:cxnLst/>
              <a:rect l="l" t="t" r="r" b="b"/>
              <a:pathLst>
                <a:path w="402" h="5286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97"/>
            <p:cNvSpPr/>
            <p:nvPr/>
          </p:nvSpPr>
          <p:spPr>
            <a:xfrm>
              <a:off x="945047" y="2148511"/>
              <a:ext cx="10526" cy="68212"/>
            </a:xfrm>
            <a:custGeom>
              <a:avLst/>
              <a:gdLst/>
              <a:ahLst/>
              <a:cxnLst/>
              <a:rect l="l" t="t" r="r" b="b"/>
              <a:pathLst>
                <a:path w="402" h="2605" extrusionOk="0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97"/>
            <p:cNvSpPr/>
            <p:nvPr/>
          </p:nvSpPr>
          <p:spPr>
            <a:xfrm>
              <a:off x="945309" y="2228192"/>
              <a:ext cx="10526" cy="50982"/>
            </a:xfrm>
            <a:custGeom>
              <a:avLst/>
              <a:gdLst/>
              <a:ahLst/>
              <a:cxnLst/>
              <a:rect l="l" t="t" r="r" b="b"/>
              <a:pathLst>
                <a:path w="402" h="1947" extrusionOk="0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97"/>
            <p:cNvSpPr/>
            <p:nvPr/>
          </p:nvSpPr>
          <p:spPr>
            <a:xfrm>
              <a:off x="1107682" y="2148511"/>
              <a:ext cx="10762" cy="130663"/>
            </a:xfrm>
            <a:custGeom>
              <a:avLst/>
              <a:gdLst/>
              <a:ahLst/>
              <a:cxnLst/>
              <a:rect l="l" t="t" r="r" b="b"/>
              <a:pathLst>
                <a:path w="411" h="4990" extrusionOk="0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97"/>
            <p:cNvSpPr/>
            <p:nvPr/>
          </p:nvSpPr>
          <p:spPr>
            <a:xfrm>
              <a:off x="907838" y="2122274"/>
              <a:ext cx="247579" cy="59230"/>
            </a:xfrm>
            <a:custGeom>
              <a:avLst/>
              <a:gdLst/>
              <a:ahLst/>
              <a:cxnLst/>
              <a:rect l="l" t="t" r="r" b="b"/>
              <a:pathLst>
                <a:path w="9455" h="2262" extrusionOk="0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97"/>
            <p:cNvSpPr/>
            <p:nvPr/>
          </p:nvSpPr>
          <p:spPr>
            <a:xfrm>
              <a:off x="1140414" y="2122012"/>
              <a:ext cx="15004" cy="40508"/>
            </a:xfrm>
            <a:custGeom>
              <a:avLst/>
              <a:gdLst/>
              <a:ahLst/>
              <a:cxnLst/>
              <a:rect l="l" t="t" r="r" b="b"/>
              <a:pathLst>
                <a:path w="573" h="1547" extrusionOk="0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97"/>
            <p:cNvSpPr/>
            <p:nvPr/>
          </p:nvSpPr>
          <p:spPr>
            <a:xfrm>
              <a:off x="907838" y="2085798"/>
              <a:ext cx="247579" cy="72716"/>
            </a:xfrm>
            <a:custGeom>
              <a:avLst/>
              <a:gdLst/>
              <a:ahLst/>
              <a:cxnLst/>
              <a:rect l="l" t="t" r="r" b="b"/>
              <a:pathLst>
                <a:path w="9455" h="2777" extrusionOk="0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97"/>
            <p:cNvSpPr/>
            <p:nvPr/>
          </p:nvSpPr>
          <p:spPr>
            <a:xfrm>
              <a:off x="1012264" y="2085798"/>
              <a:ext cx="143153" cy="72716"/>
            </a:xfrm>
            <a:custGeom>
              <a:avLst/>
              <a:gdLst/>
              <a:ahLst/>
              <a:cxnLst/>
              <a:rect l="l" t="t" r="r" b="b"/>
              <a:pathLst>
                <a:path w="5467" h="2777" extrusionOk="0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97"/>
            <p:cNvSpPr/>
            <p:nvPr/>
          </p:nvSpPr>
          <p:spPr>
            <a:xfrm>
              <a:off x="1049971" y="1995198"/>
              <a:ext cx="123750" cy="119613"/>
            </a:xfrm>
            <a:custGeom>
              <a:avLst/>
              <a:gdLst/>
              <a:ahLst/>
              <a:cxnLst/>
              <a:rect l="l" t="t" r="r" b="b"/>
              <a:pathLst>
                <a:path w="4726" h="4568" extrusionOk="0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97"/>
            <p:cNvSpPr/>
            <p:nvPr/>
          </p:nvSpPr>
          <p:spPr>
            <a:xfrm>
              <a:off x="1044734" y="2103525"/>
              <a:ext cx="18513" cy="18775"/>
            </a:xfrm>
            <a:custGeom>
              <a:avLst/>
              <a:gdLst/>
              <a:ahLst/>
              <a:cxnLst/>
              <a:rect l="l" t="t" r="r" b="b"/>
              <a:pathLst>
                <a:path w="707" h="717" extrusionOk="0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97"/>
            <p:cNvSpPr/>
            <p:nvPr/>
          </p:nvSpPr>
          <p:spPr>
            <a:xfrm>
              <a:off x="889509" y="1995224"/>
              <a:ext cx="123776" cy="119587"/>
            </a:xfrm>
            <a:custGeom>
              <a:avLst/>
              <a:gdLst/>
              <a:ahLst/>
              <a:cxnLst/>
              <a:rect l="l" t="t" r="r" b="b"/>
              <a:pathLst>
                <a:path w="4727" h="4567" extrusionOk="0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97"/>
            <p:cNvSpPr/>
            <p:nvPr/>
          </p:nvSpPr>
          <p:spPr>
            <a:xfrm>
              <a:off x="1000010" y="2103525"/>
              <a:ext cx="18775" cy="18775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97"/>
            <p:cNvSpPr/>
            <p:nvPr/>
          </p:nvSpPr>
          <p:spPr>
            <a:xfrm>
              <a:off x="883984" y="2035811"/>
              <a:ext cx="42603" cy="55250"/>
            </a:xfrm>
            <a:custGeom>
              <a:avLst/>
              <a:gdLst/>
              <a:ahLst/>
              <a:cxnLst/>
              <a:rect l="l" t="t" r="r" b="b"/>
              <a:pathLst>
                <a:path w="1627" h="2110" extrusionOk="0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97"/>
            <p:cNvSpPr/>
            <p:nvPr/>
          </p:nvSpPr>
          <p:spPr>
            <a:xfrm>
              <a:off x="849682" y="2076083"/>
              <a:ext cx="61090" cy="29720"/>
            </a:xfrm>
            <a:custGeom>
              <a:avLst/>
              <a:gdLst/>
              <a:ahLst/>
              <a:cxnLst/>
              <a:rect l="l" t="t" r="r" b="b"/>
              <a:pathLst>
                <a:path w="2333" h="1135" extrusionOk="0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97"/>
            <p:cNvSpPr/>
            <p:nvPr/>
          </p:nvSpPr>
          <p:spPr>
            <a:xfrm>
              <a:off x="1136643" y="2035811"/>
              <a:ext cx="42629" cy="55250"/>
            </a:xfrm>
            <a:custGeom>
              <a:avLst/>
              <a:gdLst/>
              <a:ahLst/>
              <a:cxnLst/>
              <a:rect l="l" t="t" r="r" b="b"/>
              <a:pathLst>
                <a:path w="1628" h="2110" extrusionOk="0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97"/>
            <p:cNvSpPr/>
            <p:nvPr/>
          </p:nvSpPr>
          <p:spPr>
            <a:xfrm>
              <a:off x="1152406" y="2076083"/>
              <a:ext cx="61168" cy="29720"/>
            </a:xfrm>
            <a:custGeom>
              <a:avLst/>
              <a:gdLst/>
              <a:ahLst/>
              <a:cxnLst/>
              <a:rect l="l" t="t" r="r" b="b"/>
              <a:pathLst>
                <a:path w="2336" h="1135" extrusionOk="0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6" name="Google Shape;13966;p97"/>
          <p:cNvGrpSpPr/>
          <p:nvPr/>
        </p:nvGrpSpPr>
        <p:grpSpPr>
          <a:xfrm>
            <a:off x="3038893" y="1839528"/>
            <a:ext cx="378190" cy="302044"/>
            <a:chOff x="3065430" y="1990066"/>
            <a:chExt cx="378190" cy="302044"/>
          </a:xfrm>
        </p:grpSpPr>
        <p:sp>
          <p:nvSpPr>
            <p:cNvPr id="13967" name="Google Shape;13967;p97"/>
            <p:cNvSpPr/>
            <p:nvPr/>
          </p:nvSpPr>
          <p:spPr>
            <a:xfrm>
              <a:off x="3216282" y="2149742"/>
              <a:ext cx="67714" cy="67741"/>
            </a:xfrm>
            <a:custGeom>
              <a:avLst/>
              <a:gdLst/>
              <a:ahLst/>
              <a:cxnLst/>
              <a:rect l="l" t="t" r="r" b="b"/>
              <a:pathLst>
                <a:path w="2586" h="2587" extrusionOk="0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97"/>
            <p:cNvSpPr/>
            <p:nvPr/>
          </p:nvSpPr>
          <p:spPr>
            <a:xfrm>
              <a:off x="3216282" y="2180483"/>
              <a:ext cx="36973" cy="36999"/>
            </a:xfrm>
            <a:custGeom>
              <a:avLst/>
              <a:gdLst/>
              <a:ahLst/>
              <a:cxnLst/>
              <a:rect l="l" t="t" r="r" b="b"/>
              <a:pathLst>
                <a:path w="1412" h="1413" extrusionOk="0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97"/>
            <p:cNvSpPr/>
            <p:nvPr/>
          </p:nvSpPr>
          <p:spPr>
            <a:xfrm>
              <a:off x="3141079" y="2188103"/>
              <a:ext cx="104949" cy="104007"/>
            </a:xfrm>
            <a:custGeom>
              <a:avLst/>
              <a:gdLst/>
              <a:ahLst/>
              <a:cxnLst/>
              <a:rect l="l" t="t" r="r" b="b"/>
              <a:pathLst>
                <a:path w="4008" h="3972" extrusionOk="0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97"/>
            <p:cNvSpPr/>
            <p:nvPr/>
          </p:nvSpPr>
          <p:spPr>
            <a:xfrm>
              <a:off x="3235999" y="1990118"/>
              <a:ext cx="207621" cy="207621"/>
            </a:xfrm>
            <a:custGeom>
              <a:avLst/>
              <a:gdLst/>
              <a:ahLst/>
              <a:cxnLst/>
              <a:rect l="l" t="t" r="r" b="b"/>
              <a:pathLst>
                <a:path w="7929" h="7929" extrusionOk="0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97"/>
            <p:cNvSpPr/>
            <p:nvPr/>
          </p:nvSpPr>
          <p:spPr>
            <a:xfrm>
              <a:off x="3226023" y="1990066"/>
              <a:ext cx="192119" cy="181933"/>
            </a:xfrm>
            <a:custGeom>
              <a:avLst/>
              <a:gdLst/>
              <a:ahLst/>
              <a:cxnLst/>
              <a:rect l="l" t="t" r="r" b="b"/>
              <a:pathLst>
                <a:path w="7337" h="6948" extrusionOk="0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97"/>
            <p:cNvSpPr/>
            <p:nvPr/>
          </p:nvSpPr>
          <p:spPr>
            <a:xfrm>
              <a:off x="3252234" y="2013816"/>
              <a:ext cx="167401" cy="159938"/>
            </a:xfrm>
            <a:custGeom>
              <a:avLst/>
              <a:gdLst/>
              <a:ahLst/>
              <a:cxnLst/>
              <a:rect l="l" t="t" r="r" b="b"/>
              <a:pathLst>
                <a:path w="6393" h="6108" extrusionOk="0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97"/>
            <p:cNvSpPr/>
            <p:nvPr/>
          </p:nvSpPr>
          <p:spPr>
            <a:xfrm>
              <a:off x="3275722" y="2029605"/>
              <a:ext cx="153654" cy="144175"/>
            </a:xfrm>
            <a:custGeom>
              <a:avLst/>
              <a:gdLst/>
              <a:ahLst/>
              <a:cxnLst/>
              <a:rect l="l" t="t" r="r" b="b"/>
              <a:pathLst>
                <a:path w="5868" h="5506" extrusionOk="0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97"/>
            <p:cNvSpPr/>
            <p:nvPr/>
          </p:nvSpPr>
          <p:spPr>
            <a:xfrm>
              <a:off x="3065430" y="1990066"/>
              <a:ext cx="177587" cy="149464"/>
            </a:xfrm>
            <a:custGeom>
              <a:avLst/>
              <a:gdLst/>
              <a:ahLst/>
              <a:cxnLst/>
              <a:rect l="l" t="t" r="r" b="b"/>
              <a:pathLst>
                <a:path w="6782" h="5708" extrusionOk="0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97"/>
            <p:cNvSpPr/>
            <p:nvPr/>
          </p:nvSpPr>
          <p:spPr>
            <a:xfrm>
              <a:off x="3137832" y="2038089"/>
              <a:ext cx="20503" cy="52972"/>
            </a:xfrm>
            <a:custGeom>
              <a:avLst/>
              <a:gdLst/>
              <a:ahLst/>
              <a:cxnLst/>
              <a:rect l="l" t="t" r="r" b="b"/>
              <a:pathLst>
                <a:path w="783" h="2023" extrusionOk="0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97"/>
            <p:cNvSpPr/>
            <p:nvPr/>
          </p:nvSpPr>
          <p:spPr>
            <a:xfrm>
              <a:off x="3137334" y="208252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97"/>
            <p:cNvSpPr/>
            <p:nvPr/>
          </p:nvSpPr>
          <p:spPr>
            <a:xfrm>
              <a:off x="3139822" y="202148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8" name="Google Shape;13978;p97"/>
          <p:cNvGrpSpPr/>
          <p:nvPr/>
        </p:nvGrpSpPr>
        <p:grpSpPr>
          <a:xfrm>
            <a:off x="3541697" y="3640873"/>
            <a:ext cx="347501" cy="359284"/>
            <a:chOff x="3568234" y="3791410"/>
            <a:chExt cx="347501" cy="359284"/>
          </a:xfrm>
        </p:grpSpPr>
        <p:sp>
          <p:nvSpPr>
            <p:cNvPr id="13979" name="Google Shape;13979;p97"/>
            <p:cNvSpPr/>
            <p:nvPr/>
          </p:nvSpPr>
          <p:spPr>
            <a:xfrm>
              <a:off x="3657682" y="3791410"/>
              <a:ext cx="151899" cy="160750"/>
            </a:xfrm>
            <a:custGeom>
              <a:avLst/>
              <a:gdLst/>
              <a:ahLst/>
              <a:cxnLst/>
              <a:rect l="l" t="t" r="r" b="b"/>
              <a:pathLst>
                <a:path w="5801" h="6139" extrusionOk="0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97"/>
            <p:cNvSpPr/>
            <p:nvPr/>
          </p:nvSpPr>
          <p:spPr>
            <a:xfrm>
              <a:off x="3727858" y="3822413"/>
              <a:ext cx="48992" cy="48992"/>
            </a:xfrm>
            <a:custGeom>
              <a:avLst/>
              <a:gdLst/>
              <a:ahLst/>
              <a:cxnLst/>
              <a:rect l="l" t="t" r="r" b="b"/>
              <a:pathLst>
                <a:path w="1871" h="1871" extrusionOk="0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97"/>
            <p:cNvSpPr/>
            <p:nvPr/>
          </p:nvSpPr>
          <p:spPr>
            <a:xfrm>
              <a:off x="3710890" y="3816731"/>
              <a:ext cx="82823" cy="60173"/>
            </a:xfrm>
            <a:custGeom>
              <a:avLst/>
              <a:gdLst/>
              <a:ahLst/>
              <a:cxnLst/>
              <a:rect l="l" t="t" r="r" b="b"/>
              <a:pathLst>
                <a:path w="3163" h="2298" extrusionOk="0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97"/>
            <p:cNvSpPr/>
            <p:nvPr/>
          </p:nvSpPr>
          <p:spPr>
            <a:xfrm>
              <a:off x="3699631" y="3857973"/>
              <a:ext cx="44017" cy="39670"/>
            </a:xfrm>
            <a:custGeom>
              <a:avLst/>
              <a:gdLst/>
              <a:ahLst/>
              <a:cxnLst/>
              <a:rect l="l" t="t" r="r" b="b"/>
              <a:pathLst>
                <a:path w="1681" h="1515" extrusionOk="0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97"/>
            <p:cNvSpPr/>
            <p:nvPr/>
          </p:nvSpPr>
          <p:spPr>
            <a:xfrm>
              <a:off x="3568234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97"/>
            <p:cNvSpPr/>
            <p:nvPr/>
          </p:nvSpPr>
          <p:spPr>
            <a:xfrm>
              <a:off x="3655169" y="3947316"/>
              <a:ext cx="86960" cy="203379"/>
            </a:xfrm>
            <a:custGeom>
              <a:avLst/>
              <a:gdLst/>
              <a:ahLst/>
              <a:cxnLst/>
              <a:rect l="l" t="t" r="r" b="b"/>
              <a:pathLst>
                <a:path w="3321" h="7767" extrusionOk="0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97"/>
            <p:cNvSpPr/>
            <p:nvPr/>
          </p:nvSpPr>
          <p:spPr>
            <a:xfrm>
              <a:off x="3742103" y="3947316"/>
              <a:ext cx="86699" cy="203379"/>
            </a:xfrm>
            <a:custGeom>
              <a:avLst/>
              <a:gdLst/>
              <a:ahLst/>
              <a:cxnLst/>
              <a:rect l="l" t="t" r="r" b="b"/>
              <a:pathLst>
                <a:path w="3311" h="7767" extrusionOk="0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97"/>
            <p:cNvSpPr/>
            <p:nvPr/>
          </p:nvSpPr>
          <p:spPr>
            <a:xfrm>
              <a:off x="3828775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97"/>
            <p:cNvSpPr/>
            <p:nvPr/>
          </p:nvSpPr>
          <p:spPr>
            <a:xfrm>
              <a:off x="3582741" y="3962556"/>
              <a:ext cx="318776" cy="173135"/>
            </a:xfrm>
            <a:custGeom>
              <a:avLst/>
              <a:gdLst/>
              <a:ahLst/>
              <a:cxnLst/>
              <a:rect l="l" t="t" r="r" b="b"/>
              <a:pathLst>
                <a:path w="12174" h="6612" extrusionOk="0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97"/>
            <p:cNvSpPr/>
            <p:nvPr/>
          </p:nvSpPr>
          <p:spPr>
            <a:xfrm>
              <a:off x="3582741" y="3962556"/>
              <a:ext cx="72454" cy="166196"/>
            </a:xfrm>
            <a:custGeom>
              <a:avLst/>
              <a:gdLst/>
              <a:ahLst/>
              <a:cxnLst/>
              <a:rect l="l" t="t" r="r" b="b"/>
              <a:pathLst>
                <a:path w="2767" h="6347" extrusionOk="0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97"/>
            <p:cNvSpPr/>
            <p:nvPr/>
          </p:nvSpPr>
          <p:spPr>
            <a:xfrm>
              <a:off x="3742103" y="3962556"/>
              <a:ext cx="86699" cy="173135"/>
            </a:xfrm>
            <a:custGeom>
              <a:avLst/>
              <a:gdLst/>
              <a:ahLst/>
              <a:cxnLst/>
              <a:rect l="l" t="t" r="r" b="b"/>
              <a:pathLst>
                <a:path w="3311" h="6612" extrusionOk="0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0" name="Google Shape;13990;p97"/>
          <p:cNvGrpSpPr/>
          <p:nvPr/>
        </p:nvGrpSpPr>
        <p:grpSpPr>
          <a:xfrm>
            <a:off x="1733387" y="1350550"/>
            <a:ext cx="347004" cy="358420"/>
            <a:chOff x="1759925" y="1501087"/>
            <a:chExt cx="347004" cy="358420"/>
          </a:xfrm>
        </p:grpSpPr>
        <p:sp>
          <p:nvSpPr>
            <p:cNvPr id="13991" name="Google Shape;13991;p97"/>
            <p:cNvSpPr/>
            <p:nvPr/>
          </p:nvSpPr>
          <p:spPr>
            <a:xfrm>
              <a:off x="1897055" y="1797266"/>
              <a:ext cx="72480" cy="62242"/>
            </a:xfrm>
            <a:custGeom>
              <a:avLst/>
              <a:gdLst/>
              <a:ahLst/>
              <a:cxnLst/>
              <a:rect l="l" t="t" r="r" b="b"/>
              <a:pathLst>
                <a:path w="2768" h="2377" extrusionOk="0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97"/>
            <p:cNvSpPr/>
            <p:nvPr/>
          </p:nvSpPr>
          <p:spPr>
            <a:xfrm>
              <a:off x="1897055" y="1797266"/>
              <a:ext cx="72480" cy="31003"/>
            </a:xfrm>
            <a:custGeom>
              <a:avLst/>
              <a:gdLst/>
              <a:ahLst/>
              <a:cxnLst/>
              <a:rect l="l" t="t" r="r" b="b"/>
              <a:pathLst>
                <a:path w="2768" h="1184" extrusionOk="0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97"/>
            <p:cNvSpPr/>
            <p:nvPr/>
          </p:nvSpPr>
          <p:spPr>
            <a:xfrm>
              <a:off x="1854086" y="1501087"/>
              <a:ext cx="158419" cy="311942"/>
            </a:xfrm>
            <a:custGeom>
              <a:avLst/>
              <a:gdLst/>
              <a:ahLst/>
              <a:cxnLst/>
              <a:rect l="l" t="t" r="r" b="b"/>
              <a:pathLst>
                <a:path w="6050" h="11913" extrusionOk="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97"/>
            <p:cNvSpPr/>
            <p:nvPr/>
          </p:nvSpPr>
          <p:spPr>
            <a:xfrm>
              <a:off x="1854086" y="1795040"/>
              <a:ext cx="158419" cy="17989"/>
            </a:xfrm>
            <a:custGeom>
              <a:avLst/>
              <a:gdLst/>
              <a:ahLst/>
              <a:cxnLst/>
              <a:rect l="l" t="t" r="r" b="b"/>
              <a:pathLst>
                <a:path w="6050" h="687" extrusionOk="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97"/>
            <p:cNvSpPr/>
            <p:nvPr/>
          </p:nvSpPr>
          <p:spPr>
            <a:xfrm>
              <a:off x="1854348" y="1602685"/>
              <a:ext cx="105447" cy="80702"/>
            </a:xfrm>
            <a:custGeom>
              <a:avLst/>
              <a:gdLst/>
              <a:ahLst/>
              <a:cxnLst/>
              <a:rect l="l" t="t" r="r" b="b"/>
              <a:pathLst>
                <a:path w="4027" h="3082" extrusionOk="0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97"/>
            <p:cNvSpPr/>
            <p:nvPr/>
          </p:nvSpPr>
          <p:spPr>
            <a:xfrm>
              <a:off x="1893808" y="1586188"/>
              <a:ext cx="118697" cy="63996"/>
            </a:xfrm>
            <a:custGeom>
              <a:avLst/>
              <a:gdLst/>
              <a:ahLst/>
              <a:cxnLst/>
              <a:rect l="l" t="t" r="r" b="b"/>
              <a:pathLst>
                <a:path w="4533" h="2444" extrusionOk="0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97"/>
            <p:cNvSpPr/>
            <p:nvPr/>
          </p:nvSpPr>
          <p:spPr>
            <a:xfrm>
              <a:off x="1893808" y="1552724"/>
              <a:ext cx="39487" cy="83452"/>
            </a:xfrm>
            <a:custGeom>
              <a:avLst/>
              <a:gdLst/>
              <a:ahLst/>
              <a:cxnLst/>
              <a:rect l="l" t="t" r="r" b="b"/>
              <a:pathLst>
                <a:path w="1508" h="3187" extrusionOk="0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97"/>
            <p:cNvSpPr/>
            <p:nvPr/>
          </p:nvSpPr>
          <p:spPr>
            <a:xfrm>
              <a:off x="1933269" y="1552724"/>
              <a:ext cx="39749" cy="79210"/>
            </a:xfrm>
            <a:custGeom>
              <a:avLst/>
              <a:gdLst/>
              <a:ahLst/>
              <a:cxnLst/>
              <a:rect l="l" t="t" r="r" b="b"/>
              <a:pathLst>
                <a:path w="1518" h="3025" extrusionOk="0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97"/>
            <p:cNvSpPr/>
            <p:nvPr/>
          </p:nvSpPr>
          <p:spPr>
            <a:xfrm>
              <a:off x="1972992" y="1552724"/>
              <a:ext cx="39513" cy="70726"/>
            </a:xfrm>
            <a:custGeom>
              <a:avLst/>
              <a:gdLst/>
              <a:ahLst/>
              <a:cxnLst/>
              <a:rect l="l" t="t" r="r" b="b"/>
              <a:pathLst>
                <a:path w="1509" h="2701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97"/>
            <p:cNvSpPr/>
            <p:nvPr/>
          </p:nvSpPr>
          <p:spPr>
            <a:xfrm>
              <a:off x="1893808" y="1552724"/>
              <a:ext cx="25007" cy="83452"/>
            </a:xfrm>
            <a:custGeom>
              <a:avLst/>
              <a:gdLst/>
              <a:ahLst/>
              <a:cxnLst/>
              <a:rect l="l" t="t" r="r" b="b"/>
              <a:pathLst>
                <a:path w="955" h="3187" extrusionOk="0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97"/>
            <p:cNvSpPr/>
            <p:nvPr/>
          </p:nvSpPr>
          <p:spPr>
            <a:xfrm>
              <a:off x="1933269" y="1552724"/>
              <a:ext cx="25007" cy="79210"/>
            </a:xfrm>
            <a:custGeom>
              <a:avLst/>
              <a:gdLst/>
              <a:ahLst/>
              <a:cxnLst/>
              <a:rect l="l" t="t" r="r" b="b"/>
              <a:pathLst>
                <a:path w="955" h="3025" extrusionOk="0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97"/>
            <p:cNvSpPr/>
            <p:nvPr/>
          </p:nvSpPr>
          <p:spPr>
            <a:xfrm>
              <a:off x="1972992" y="1552724"/>
              <a:ext cx="25007" cy="70830"/>
            </a:xfrm>
            <a:custGeom>
              <a:avLst/>
              <a:gdLst/>
              <a:ahLst/>
              <a:cxnLst/>
              <a:rect l="l" t="t" r="r" b="b"/>
              <a:pathLst>
                <a:path w="955" h="2705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97"/>
            <p:cNvSpPr/>
            <p:nvPr/>
          </p:nvSpPr>
          <p:spPr>
            <a:xfrm>
              <a:off x="1854348" y="1616432"/>
              <a:ext cx="91438" cy="53234"/>
            </a:xfrm>
            <a:custGeom>
              <a:avLst/>
              <a:gdLst/>
              <a:ahLst/>
              <a:cxnLst/>
              <a:rect l="l" t="t" r="r" b="b"/>
              <a:pathLst>
                <a:path w="3492" h="2033" extrusionOk="0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97"/>
            <p:cNvSpPr/>
            <p:nvPr/>
          </p:nvSpPr>
          <p:spPr>
            <a:xfrm>
              <a:off x="1894070" y="1697029"/>
              <a:ext cx="19167" cy="50301"/>
            </a:xfrm>
            <a:custGeom>
              <a:avLst/>
              <a:gdLst/>
              <a:ahLst/>
              <a:cxnLst/>
              <a:rect l="l" t="t" r="r" b="b"/>
              <a:pathLst>
                <a:path w="732" h="1921" extrusionOk="0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97"/>
            <p:cNvSpPr/>
            <p:nvPr/>
          </p:nvSpPr>
          <p:spPr>
            <a:xfrm>
              <a:off x="1918789" y="1697029"/>
              <a:ext cx="19194" cy="50301"/>
            </a:xfrm>
            <a:custGeom>
              <a:avLst/>
              <a:gdLst/>
              <a:ahLst/>
              <a:cxnLst/>
              <a:rect l="l" t="t" r="r" b="b"/>
              <a:pathLst>
                <a:path w="733" h="1921" extrusionOk="0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97"/>
            <p:cNvSpPr/>
            <p:nvPr/>
          </p:nvSpPr>
          <p:spPr>
            <a:xfrm>
              <a:off x="1892552" y="1704099"/>
              <a:ext cx="52998" cy="11024"/>
            </a:xfrm>
            <a:custGeom>
              <a:avLst/>
              <a:gdLst/>
              <a:ahLst/>
              <a:cxnLst/>
              <a:rect l="l" t="t" r="r" b="b"/>
              <a:pathLst>
                <a:path w="202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97"/>
            <p:cNvSpPr/>
            <p:nvPr/>
          </p:nvSpPr>
          <p:spPr>
            <a:xfrm>
              <a:off x="1887315" y="1728844"/>
              <a:ext cx="52998" cy="10998"/>
            </a:xfrm>
            <a:custGeom>
              <a:avLst/>
              <a:gdLst/>
              <a:ahLst/>
              <a:cxnLst/>
              <a:rect l="l" t="t" r="r" b="b"/>
              <a:pathLst>
                <a:path w="2024" h="420" extrusionOk="0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97"/>
            <p:cNvSpPr/>
            <p:nvPr/>
          </p:nvSpPr>
          <p:spPr>
            <a:xfrm>
              <a:off x="1946519" y="1679800"/>
              <a:ext cx="21760" cy="67531"/>
            </a:xfrm>
            <a:custGeom>
              <a:avLst/>
              <a:gdLst/>
              <a:ahLst/>
              <a:cxnLst/>
              <a:rect l="l" t="t" r="r" b="b"/>
              <a:pathLst>
                <a:path w="831" h="2579" extrusionOk="0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97"/>
            <p:cNvSpPr/>
            <p:nvPr/>
          </p:nvSpPr>
          <p:spPr>
            <a:xfrm>
              <a:off x="1947278" y="1736333"/>
              <a:ext cx="32234" cy="10998"/>
            </a:xfrm>
            <a:custGeom>
              <a:avLst/>
              <a:gdLst/>
              <a:ahLst/>
              <a:cxnLst/>
              <a:rect l="l" t="t" r="r" b="b"/>
              <a:pathLst>
                <a:path w="1231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97"/>
            <p:cNvSpPr/>
            <p:nvPr/>
          </p:nvSpPr>
          <p:spPr>
            <a:xfrm>
              <a:off x="2037695" y="1701350"/>
              <a:ext cx="69233" cy="11024"/>
            </a:xfrm>
            <a:custGeom>
              <a:avLst/>
              <a:gdLst/>
              <a:ahLst/>
              <a:cxnLst/>
              <a:rect l="l" t="t" r="r" b="b"/>
              <a:pathLst>
                <a:path w="264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97"/>
            <p:cNvSpPr/>
            <p:nvPr/>
          </p:nvSpPr>
          <p:spPr>
            <a:xfrm>
              <a:off x="2037381" y="1755972"/>
              <a:ext cx="53810" cy="50066"/>
            </a:xfrm>
            <a:custGeom>
              <a:avLst/>
              <a:gdLst/>
              <a:ahLst/>
              <a:cxnLst/>
              <a:rect l="l" t="t" r="r" b="b"/>
              <a:pathLst>
                <a:path w="2055" h="1912" extrusionOk="0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97"/>
            <p:cNvSpPr/>
            <p:nvPr/>
          </p:nvSpPr>
          <p:spPr>
            <a:xfrm>
              <a:off x="2036936" y="1604099"/>
              <a:ext cx="54046" cy="50066"/>
            </a:xfrm>
            <a:custGeom>
              <a:avLst/>
              <a:gdLst/>
              <a:ahLst/>
              <a:cxnLst/>
              <a:rect l="l" t="t" r="r" b="b"/>
              <a:pathLst>
                <a:path w="2064" h="1912" extrusionOk="0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97"/>
            <p:cNvSpPr/>
            <p:nvPr/>
          </p:nvSpPr>
          <p:spPr>
            <a:xfrm>
              <a:off x="1759925" y="1697344"/>
              <a:ext cx="68971" cy="11024"/>
            </a:xfrm>
            <a:custGeom>
              <a:avLst/>
              <a:gdLst/>
              <a:ahLst/>
              <a:cxnLst/>
              <a:rect l="l" t="t" r="r" b="b"/>
              <a:pathLst>
                <a:path w="2634" h="421" extrusionOk="0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97"/>
            <p:cNvSpPr/>
            <p:nvPr/>
          </p:nvSpPr>
          <p:spPr>
            <a:xfrm>
              <a:off x="1775845" y="1604099"/>
              <a:ext cx="53758" cy="50066"/>
            </a:xfrm>
            <a:custGeom>
              <a:avLst/>
              <a:gdLst/>
              <a:ahLst/>
              <a:cxnLst/>
              <a:rect l="l" t="t" r="r" b="b"/>
              <a:pathLst>
                <a:path w="2053" h="1912" extrusionOk="0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97"/>
            <p:cNvSpPr/>
            <p:nvPr/>
          </p:nvSpPr>
          <p:spPr>
            <a:xfrm>
              <a:off x="1775400" y="1755029"/>
              <a:ext cx="55303" cy="50773"/>
            </a:xfrm>
            <a:custGeom>
              <a:avLst/>
              <a:gdLst/>
              <a:ahLst/>
              <a:cxnLst/>
              <a:rect l="l" t="t" r="r" b="b"/>
              <a:pathLst>
                <a:path w="2112" h="1939" extrusionOk="0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97"/>
            <p:cNvSpPr/>
            <p:nvPr/>
          </p:nvSpPr>
          <p:spPr>
            <a:xfrm>
              <a:off x="1943010" y="1775296"/>
              <a:ext cx="69495" cy="11024"/>
            </a:xfrm>
            <a:custGeom>
              <a:avLst/>
              <a:gdLst/>
              <a:ahLst/>
              <a:cxnLst/>
              <a:rect l="l" t="t" r="r" b="b"/>
              <a:pathLst>
                <a:path w="2654" h="421" extrusionOk="0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97"/>
            <p:cNvSpPr/>
            <p:nvPr/>
          </p:nvSpPr>
          <p:spPr>
            <a:xfrm>
              <a:off x="1854348" y="1775296"/>
              <a:ext cx="76958" cy="11024"/>
            </a:xfrm>
            <a:custGeom>
              <a:avLst/>
              <a:gdLst/>
              <a:ahLst/>
              <a:cxnLst/>
              <a:rect l="l" t="t" r="r" b="b"/>
              <a:pathLst>
                <a:path w="2939" h="421" extrusionOk="0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8" name="Google Shape;14018;p97"/>
          <p:cNvGrpSpPr/>
          <p:nvPr/>
        </p:nvGrpSpPr>
        <p:grpSpPr>
          <a:xfrm>
            <a:off x="3492757" y="2263123"/>
            <a:ext cx="360227" cy="359311"/>
            <a:chOff x="3519295" y="2413660"/>
            <a:chExt cx="360227" cy="359311"/>
          </a:xfrm>
        </p:grpSpPr>
        <p:sp>
          <p:nvSpPr>
            <p:cNvPr id="14019" name="Google Shape;14019;p97"/>
            <p:cNvSpPr/>
            <p:nvPr/>
          </p:nvSpPr>
          <p:spPr>
            <a:xfrm>
              <a:off x="3639693" y="2545240"/>
              <a:ext cx="225846" cy="214298"/>
            </a:xfrm>
            <a:custGeom>
              <a:avLst/>
              <a:gdLst/>
              <a:ahLst/>
              <a:cxnLst/>
              <a:rect l="l" t="t" r="r" b="b"/>
              <a:pathLst>
                <a:path w="8625" h="8184" extrusionOk="0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97"/>
            <p:cNvSpPr/>
            <p:nvPr/>
          </p:nvSpPr>
          <p:spPr>
            <a:xfrm>
              <a:off x="3639693" y="2545162"/>
              <a:ext cx="118932" cy="125452"/>
            </a:xfrm>
            <a:custGeom>
              <a:avLst/>
              <a:gdLst/>
              <a:ahLst/>
              <a:cxnLst/>
              <a:rect l="l" t="t" r="r" b="b"/>
              <a:pathLst>
                <a:path w="4542" h="4791" extrusionOk="0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97"/>
            <p:cNvSpPr/>
            <p:nvPr/>
          </p:nvSpPr>
          <p:spPr>
            <a:xfrm>
              <a:off x="3703637" y="2545004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97"/>
            <p:cNvSpPr/>
            <p:nvPr/>
          </p:nvSpPr>
          <p:spPr>
            <a:xfrm>
              <a:off x="3782087" y="2676087"/>
              <a:ext cx="83452" cy="83452"/>
            </a:xfrm>
            <a:custGeom>
              <a:avLst/>
              <a:gdLst/>
              <a:ahLst/>
              <a:cxnLst/>
              <a:rect l="l" t="t" r="r" b="b"/>
              <a:pathLst>
                <a:path w="3187" h="3187" extrusionOk="0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97"/>
            <p:cNvSpPr/>
            <p:nvPr/>
          </p:nvSpPr>
          <p:spPr>
            <a:xfrm>
              <a:off x="3792561" y="2687137"/>
              <a:ext cx="86960" cy="85834"/>
            </a:xfrm>
            <a:custGeom>
              <a:avLst/>
              <a:gdLst/>
              <a:ahLst/>
              <a:cxnLst/>
              <a:rect l="l" t="t" r="r" b="b"/>
              <a:pathLst>
                <a:path w="3321" h="3278" extrusionOk="0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97"/>
            <p:cNvSpPr/>
            <p:nvPr/>
          </p:nvSpPr>
          <p:spPr>
            <a:xfrm>
              <a:off x="3842522" y="2687189"/>
              <a:ext cx="36999" cy="36135"/>
            </a:xfrm>
            <a:custGeom>
              <a:avLst/>
              <a:gdLst/>
              <a:ahLst/>
              <a:cxnLst/>
              <a:rect l="l" t="t" r="r" b="b"/>
              <a:pathLst>
                <a:path w="1413" h="1380" extrusionOk="0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97"/>
            <p:cNvSpPr/>
            <p:nvPr/>
          </p:nvSpPr>
          <p:spPr>
            <a:xfrm>
              <a:off x="3656609" y="2587529"/>
              <a:ext cx="80990" cy="77089"/>
            </a:xfrm>
            <a:custGeom>
              <a:avLst/>
              <a:gdLst/>
              <a:ahLst/>
              <a:cxnLst/>
              <a:rect l="l" t="t" r="r" b="b"/>
              <a:pathLst>
                <a:path w="3093" h="2944" extrusionOk="0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97"/>
            <p:cNvSpPr/>
            <p:nvPr/>
          </p:nvSpPr>
          <p:spPr>
            <a:xfrm>
              <a:off x="3676379" y="2572446"/>
              <a:ext cx="84997" cy="80938"/>
            </a:xfrm>
            <a:custGeom>
              <a:avLst/>
              <a:gdLst/>
              <a:ahLst/>
              <a:cxnLst/>
              <a:rect l="l" t="t" r="r" b="b"/>
              <a:pathLst>
                <a:path w="3246" h="3091" extrusionOk="0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97"/>
            <p:cNvSpPr/>
            <p:nvPr/>
          </p:nvSpPr>
          <p:spPr>
            <a:xfrm>
              <a:off x="3698636" y="2559930"/>
              <a:ext cx="73973" cy="69966"/>
            </a:xfrm>
            <a:custGeom>
              <a:avLst/>
              <a:gdLst/>
              <a:ahLst/>
              <a:cxnLst/>
              <a:rect l="l" t="t" r="r" b="b"/>
              <a:pathLst>
                <a:path w="2825" h="2672" extrusionOk="0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97"/>
            <p:cNvSpPr/>
            <p:nvPr/>
          </p:nvSpPr>
          <p:spPr>
            <a:xfrm>
              <a:off x="3533278" y="2427041"/>
              <a:ext cx="226081" cy="214272"/>
            </a:xfrm>
            <a:custGeom>
              <a:avLst/>
              <a:gdLst/>
              <a:ahLst/>
              <a:cxnLst/>
              <a:rect l="l" t="t" r="r" b="b"/>
              <a:pathLst>
                <a:path w="8634" h="8183" extrusionOk="0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97"/>
            <p:cNvSpPr/>
            <p:nvPr/>
          </p:nvSpPr>
          <p:spPr>
            <a:xfrm>
              <a:off x="3622202" y="2523454"/>
              <a:ext cx="131684" cy="117859"/>
            </a:xfrm>
            <a:custGeom>
              <a:avLst/>
              <a:gdLst/>
              <a:ahLst/>
              <a:cxnLst/>
              <a:rect l="l" t="t" r="r" b="b"/>
              <a:pathLst>
                <a:path w="5029" h="4501" extrusionOk="0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97"/>
            <p:cNvSpPr/>
            <p:nvPr/>
          </p:nvSpPr>
          <p:spPr>
            <a:xfrm>
              <a:off x="3533278" y="2473493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97"/>
            <p:cNvSpPr/>
            <p:nvPr/>
          </p:nvSpPr>
          <p:spPr>
            <a:xfrm>
              <a:off x="3533278" y="2427041"/>
              <a:ext cx="83713" cy="83452"/>
            </a:xfrm>
            <a:custGeom>
              <a:avLst/>
              <a:gdLst/>
              <a:ahLst/>
              <a:cxnLst/>
              <a:rect l="l" t="t" r="r" b="b"/>
              <a:pathLst>
                <a:path w="3197" h="3187" extrusionOk="0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97"/>
            <p:cNvSpPr/>
            <p:nvPr/>
          </p:nvSpPr>
          <p:spPr>
            <a:xfrm>
              <a:off x="3519295" y="2413660"/>
              <a:ext cx="86934" cy="85782"/>
            </a:xfrm>
            <a:custGeom>
              <a:avLst/>
              <a:gdLst/>
              <a:ahLst/>
              <a:cxnLst/>
              <a:rect l="l" t="t" r="r" b="b"/>
              <a:pathLst>
                <a:path w="3320" h="3276" extrusionOk="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97"/>
            <p:cNvSpPr/>
            <p:nvPr/>
          </p:nvSpPr>
          <p:spPr>
            <a:xfrm>
              <a:off x="3519295" y="2462993"/>
              <a:ext cx="36973" cy="36188"/>
            </a:xfrm>
            <a:custGeom>
              <a:avLst/>
              <a:gdLst/>
              <a:ahLst/>
              <a:cxnLst/>
              <a:rect l="l" t="t" r="r" b="b"/>
              <a:pathLst>
                <a:path w="1412" h="1382" extrusionOk="0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97"/>
            <p:cNvSpPr/>
            <p:nvPr/>
          </p:nvSpPr>
          <p:spPr>
            <a:xfrm>
              <a:off x="3660353" y="2521831"/>
              <a:ext cx="81278" cy="77089"/>
            </a:xfrm>
            <a:custGeom>
              <a:avLst/>
              <a:gdLst/>
              <a:ahLst/>
              <a:cxnLst/>
              <a:rect l="l" t="t" r="r" b="b"/>
              <a:pathLst>
                <a:path w="3104" h="2944" extrusionOk="0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97"/>
            <p:cNvSpPr/>
            <p:nvPr/>
          </p:nvSpPr>
          <p:spPr>
            <a:xfrm>
              <a:off x="3637075" y="2533090"/>
              <a:ext cx="84813" cy="80807"/>
            </a:xfrm>
            <a:custGeom>
              <a:avLst/>
              <a:gdLst/>
              <a:ahLst/>
              <a:cxnLst/>
              <a:rect l="l" t="t" r="r" b="b"/>
              <a:pathLst>
                <a:path w="3239" h="3086" extrusionOk="0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97"/>
            <p:cNvSpPr/>
            <p:nvPr/>
          </p:nvSpPr>
          <p:spPr>
            <a:xfrm>
              <a:off x="3625841" y="2556552"/>
              <a:ext cx="73816" cy="69835"/>
            </a:xfrm>
            <a:custGeom>
              <a:avLst/>
              <a:gdLst/>
              <a:ahLst/>
              <a:cxnLst/>
              <a:rect l="l" t="t" r="r" b="b"/>
              <a:pathLst>
                <a:path w="2819" h="2667" extrusionOk="0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97"/>
            <p:cNvSpPr/>
            <p:nvPr/>
          </p:nvSpPr>
          <p:spPr>
            <a:xfrm>
              <a:off x="3650429" y="2427277"/>
              <a:ext cx="215110" cy="224484"/>
            </a:xfrm>
            <a:custGeom>
              <a:avLst/>
              <a:gdLst/>
              <a:ahLst/>
              <a:cxnLst/>
              <a:rect l="l" t="t" r="r" b="b"/>
              <a:pathLst>
                <a:path w="8215" h="8573" extrusionOk="0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97"/>
            <p:cNvSpPr/>
            <p:nvPr/>
          </p:nvSpPr>
          <p:spPr>
            <a:xfrm>
              <a:off x="3650167" y="2524449"/>
              <a:ext cx="107699" cy="127311"/>
            </a:xfrm>
            <a:custGeom>
              <a:avLst/>
              <a:gdLst/>
              <a:ahLst/>
              <a:cxnLst/>
              <a:rect l="l" t="t" r="r" b="b"/>
              <a:pathLst>
                <a:path w="4113" h="4862" extrusionOk="0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97"/>
            <p:cNvSpPr/>
            <p:nvPr/>
          </p:nvSpPr>
          <p:spPr>
            <a:xfrm>
              <a:off x="3782323" y="2427041"/>
              <a:ext cx="83216" cy="83687"/>
            </a:xfrm>
            <a:custGeom>
              <a:avLst/>
              <a:gdLst/>
              <a:ahLst/>
              <a:cxnLst/>
              <a:rect l="l" t="t" r="r" b="b"/>
              <a:pathLst>
                <a:path w="3178" h="3196" extrusionOk="0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97"/>
            <p:cNvSpPr/>
            <p:nvPr/>
          </p:nvSpPr>
          <p:spPr>
            <a:xfrm>
              <a:off x="3650167" y="2427041"/>
              <a:ext cx="168893" cy="162138"/>
            </a:xfrm>
            <a:custGeom>
              <a:avLst/>
              <a:gdLst/>
              <a:ahLst/>
              <a:cxnLst/>
              <a:rect l="l" t="t" r="r" b="b"/>
              <a:pathLst>
                <a:path w="6450" h="6192" extrusionOk="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97"/>
            <p:cNvSpPr/>
            <p:nvPr/>
          </p:nvSpPr>
          <p:spPr>
            <a:xfrm>
              <a:off x="3792823" y="2413660"/>
              <a:ext cx="86699" cy="85782"/>
            </a:xfrm>
            <a:custGeom>
              <a:avLst/>
              <a:gdLst/>
              <a:ahLst/>
              <a:cxnLst/>
              <a:rect l="l" t="t" r="r" b="b"/>
              <a:pathLst>
                <a:path w="3311" h="3276" extrusionOk="0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97"/>
            <p:cNvSpPr/>
            <p:nvPr/>
          </p:nvSpPr>
          <p:spPr>
            <a:xfrm>
              <a:off x="3792823" y="2413844"/>
              <a:ext cx="36999" cy="36450"/>
            </a:xfrm>
            <a:custGeom>
              <a:avLst/>
              <a:gdLst/>
              <a:ahLst/>
              <a:cxnLst/>
              <a:rect l="l" t="t" r="r" b="b"/>
              <a:pathLst>
                <a:path w="1413" h="1392" extrusionOk="0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97"/>
            <p:cNvSpPr/>
            <p:nvPr/>
          </p:nvSpPr>
          <p:spPr>
            <a:xfrm>
              <a:off x="3691906" y="2556683"/>
              <a:ext cx="81226" cy="76958"/>
            </a:xfrm>
            <a:custGeom>
              <a:avLst/>
              <a:gdLst/>
              <a:ahLst/>
              <a:cxnLst/>
              <a:rect l="l" t="t" r="r" b="b"/>
              <a:pathLst>
                <a:path w="3102" h="2939" extrusionOk="0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97"/>
            <p:cNvSpPr/>
            <p:nvPr/>
          </p:nvSpPr>
          <p:spPr>
            <a:xfrm>
              <a:off x="3676902" y="2533195"/>
              <a:ext cx="84970" cy="80702"/>
            </a:xfrm>
            <a:custGeom>
              <a:avLst/>
              <a:gdLst/>
              <a:ahLst/>
              <a:cxnLst/>
              <a:rect l="l" t="t" r="r" b="b"/>
              <a:pathLst>
                <a:path w="3245" h="3082" extrusionOk="0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97"/>
            <p:cNvSpPr/>
            <p:nvPr/>
          </p:nvSpPr>
          <p:spPr>
            <a:xfrm>
              <a:off x="3664412" y="2522433"/>
              <a:ext cx="72768" cy="69233"/>
            </a:xfrm>
            <a:custGeom>
              <a:avLst/>
              <a:gdLst/>
              <a:ahLst/>
              <a:cxnLst/>
              <a:rect l="l" t="t" r="r" b="b"/>
              <a:pathLst>
                <a:path w="2779" h="2644" extrusionOk="0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97"/>
            <p:cNvSpPr/>
            <p:nvPr/>
          </p:nvSpPr>
          <p:spPr>
            <a:xfrm>
              <a:off x="3533278" y="2534557"/>
              <a:ext cx="215607" cy="224746"/>
            </a:xfrm>
            <a:custGeom>
              <a:avLst/>
              <a:gdLst/>
              <a:ahLst/>
              <a:cxnLst/>
              <a:rect l="l" t="t" r="r" b="b"/>
              <a:pathLst>
                <a:path w="8234" h="8583" extrusionOk="0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97"/>
            <p:cNvSpPr/>
            <p:nvPr/>
          </p:nvSpPr>
          <p:spPr>
            <a:xfrm>
              <a:off x="3579730" y="2597401"/>
              <a:ext cx="168893" cy="161902"/>
            </a:xfrm>
            <a:custGeom>
              <a:avLst/>
              <a:gdLst/>
              <a:ahLst/>
              <a:cxnLst/>
              <a:rect l="l" t="t" r="r" b="b"/>
              <a:pathLst>
                <a:path w="6450" h="6183" extrusionOk="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97"/>
            <p:cNvSpPr/>
            <p:nvPr/>
          </p:nvSpPr>
          <p:spPr>
            <a:xfrm>
              <a:off x="3533278" y="2675825"/>
              <a:ext cx="83216" cy="83713"/>
            </a:xfrm>
            <a:custGeom>
              <a:avLst/>
              <a:gdLst/>
              <a:ahLst/>
              <a:cxnLst/>
              <a:rect l="l" t="t" r="r" b="b"/>
              <a:pathLst>
                <a:path w="3178" h="3197" extrusionOk="0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97"/>
            <p:cNvSpPr/>
            <p:nvPr/>
          </p:nvSpPr>
          <p:spPr>
            <a:xfrm>
              <a:off x="3519295" y="2687137"/>
              <a:ext cx="86934" cy="85834"/>
            </a:xfrm>
            <a:custGeom>
              <a:avLst/>
              <a:gdLst/>
              <a:ahLst/>
              <a:cxnLst/>
              <a:rect l="l" t="t" r="r" b="b"/>
              <a:pathLst>
                <a:path w="3320" h="3278" extrusionOk="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97"/>
            <p:cNvSpPr/>
            <p:nvPr/>
          </p:nvSpPr>
          <p:spPr>
            <a:xfrm>
              <a:off x="3569230" y="2736286"/>
              <a:ext cx="36764" cy="36685"/>
            </a:xfrm>
            <a:custGeom>
              <a:avLst/>
              <a:gdLst/>
              <a:ahLst/>
              <a:cxnLst/>
              <a:rect l="l" t="t" r="r" b="b"/>
              <a:pathLst>
                <a:path w="1404" h="1401" extrusionOk="0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97"/>
            <p:cNvSpPr/>
            <p:nvPr/>
          </p:nvSpPr>
          <p:spPr>
            <a:xfrm>
              <a:off x="3623694" y="2539427"/>
              <a:ext cx="83478" cy="86646"/>
            </a:xfrm>
            <a:custGeom>
              <a:avLst/>
              <a:gdLst/>
              <a:ahLst/>
              <a:cxnLst/>
              <a:rect l="l" t="t" r="r" b="b"/>
              <a:pathLst>
                <a:path w="3188" h="3309" extrusionOk="0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97"/>
            <p:cNvSpPr/>
            <p:nvPr/>
          </p:nvSpPr>
          <p:spPr>
            <a:xfrm>
              <a:off x="3633147" y="2559930"/>
              <a:ext cx="88243" cy="89657"/>
            </a:xfrm>
            <a:custGeom>
              <a:avLst/>
              <a:gdLst/>
              <a:ahLst/>
              <a:cxnLst/>
              <a:rect l="l" t="t" r="r" b="b"/>
              <a:pathLst>
                <a:path w="3370" h="3424" extrusionOk="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97"/>
            <p:cNvSpPr/>
            <p:nvPr/>
          </p:nvSpPr>
          <p:spPr>
            <a:xfrm>
              <a:off x="3656635" y="2579909"/>
              <a:ext cx="79760" cy="80938"/>
            </a:xfrm>
            <a:custGeom>
              <a:avLst/>
              <a:gdLst/>
              <a:ahLst/>
              <a:cxnLst/>
              <a:rect l="l" t="t" r="r" b="b"/>
              <a:pathLst>
                <a:path w="3046" h="3091" extrusionOk="0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4" name="Google Shape;14054;p97"/>
          <p:cNvGrpSpPr/>
          <p:nvPr/>
        </p:nvGrpSpPr>
        <p:grpSpPr>
          <a:xfrm>
            <a:off x="1303717" y="3695181"/>
            <a:ext cx="358996" cy="250774"/>
            <a:chOff x="1330255" y="3845718"/>
            <a:chExt cx="358996" cy="250774"/>
          </a:xfrm>
        </p:grpSpPr>
        <p:sp>
          <p:nvSpPr>
            <p:cNvPr id="14055" name="Google Shape;14055;p97"/>
            <p:cNvSpPr/>
            <p:nvPr/>
          </p:nvSpPr>
          <p:spPr>
            <a:xfrm>
              <a:off x="1445417" y="3845718"/>
              <a:ext cx="243835" cy="247762"/>
            </a:xfrm>
            <a:custGeom>
              <a:avLst/>
              <a:gdLst/>
              <a:ahLst/>
              <a:cxnLst/>
              <a:rect l="l" t="t" r="r" b="b"/>
              <a:pathLst>
                <a:path w="9312" h="9462" extrusionOk="0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97"/>
            <p:cNvSpPr/>
            <p:nvPr/>
          </p:nvSpPr>
          <p:spPr>
            <a:xfrm>
              <a:off x="1445417" y="4055250"/>
              <a:ext cx="218854" cy="38492"/>
            </a:xfrm>
            <a:custGeom>
              <a:avLst/>
              <a:gdLst/>
              <a:ahLst/>
              <a:cxnLst/>
              <a:rect l="l" t="t" r="r" b="b"/>
              <a:pathLst>
                <a:path w="8358" h="1470" extrusionOk="0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97"/>
            <p:cNvSpPr/>
            <p:nvPr/>
          </p:nvSpPr>
          <p:spPr>
            <a:xfrm>
              <a:off x="1445417" y="3946085"/>
              <a:ext cx="56219" cy="132653"/>
            </a:xfrm>
            <a:custGeom>
              <a:avLst/>
              <a:gdLst/>
              <a:ahLst/>
              <a:cxnLst/>
              <a:rect l="l" t="t" r="r" b="b"/>
              <a:pathLst>
                <a:path w="2147" h="5066" extrusionOk="0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97"/>
            <p:cNvSpPr/>
            <p:nvPr/>
          </p:nvSpPr>
          <p:spPr>
            <a:xfrm>
              <a:off x="1418446" y="3936083"/>
              <a:ext cx="58969" cy="152659"/>
            </a:xfrm>
            <a:custGeom>
              <a:avLst/>
              <a:gdLst/>
              <a:ahLst/>
              <a:cxnLst/>
              <a:rect l="l" t="t" r="r" b="b"/>
              <a:pathLst>
                <a:path w="2252" h="5830" extrusionOk="0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97"/>
            <p:cNvSpPr/>
            <p:nvPr/>
          </p:nvSpPr>
          <p:spPr>
            <a:xfrm>
              <a:off x="1418446" y="4056743"/>
              <a:ext cx="58969" cy="31998"/>
            </a:xfrm>
            <a:custGeom>
              <a:avLst/>
              <a:gdLst/>
              <a:ahLst/>
              <a:cxnLst/>
              <a:rect l="l" t="t" r="r" b="b"/>
              <a:pathLst>
                <a:path w="2252" h="1222" extrusionOk="0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97"/>
            <p:cNvSpPr/>
            <p:nvPr/>
          </p:nvSpPr>
          <p:spPr>
            <a:xfrm>
              <a:off x="1330255" y="3928332"/>
              <a:ext cx="92459" cy="168160"/>
            </a:xfrm>
            <a:custGeom>
              <a:avLst/>
              <a:gdLst/>
              <a:ahLst/>
              <a:cxnLst/>
              <a:rect l="l" t="t" r="r" b="b"/>
              <a:pathLst>
                <a:path w="3531" h="6422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97"/>
            <p:cNvSpPr/>
            <p:nvPr/>
          </p:nvSpPr>
          <p:spPr>
            <a:xfrm>
              <a:off x="1330255" y="4056743"/>
              <a:ext cx="92459" cy="39749"/>
            </a:xfrm>
            <a:custGeom>
              <a:avLst/>
              <a:gdLst/>
              <a:ahLst/>
              <a:cxnLst/>
              <a:rect l="l" t="t" r="r" b="b"/>
              <a:pathLst>
                <a:path w="3531" h="1518" extrusionOk="0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97"/>
            <p:cNvSpPr/>
            <p:nvPr/>
          </p:nvSpPr>
          <p:spPr>
            <a:xfrm>
              <a:off x="1631435" y="3961037"/>
              <a:ext cx="56062" cy="10841"/>
            </a:xfrm>
            <a:custGeom>
              <a:avLst/>
              <a:gdLst/>
              <a:ahLst/>
              <a:cxnLst/>
              <a:rect l="l" t="t" r="r" b="b"/>
              <a:pathLst>
                <a:path w="2141" h="414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97"/>
            <p:cNvSpPr/>
            <p:nvPr/>
          </p:nvSpPr>
          <p:spPr>
            <a:xfrm>
              <a:off x="1632273" y="4001545"/>
              <a:ext cx="47971" cy="10998"/>
            </a:xfrm>
            <a:custGeom>
              <a:avLst/>
              <a:gdLst/>
              <a:ahLst/>
              <a:cxnLst/>
              <a:rect l="l" t="t" r="r" b="b"/>
              <a:pathLst>
                <a:path w="1832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97"/>
            <p:cNvSpPr/>
            <p:nvPr/>
          </p:nvSpPr>
          <p:spPr>
            <a:xfrm>
              <a:off x="1631435" y="4041975"/>
              <a:ext cx="43074" cy="10814"/>
            </a:xfrm>
            <a:custGeom>
              <a:avLst/>
              <a:gdLst/>
              <a:ahLst/>
              <a:cxnLst/>
              <a:rect l="l" t="t" r="r" b="b"/>
              <a:pathLst>
                <a:path w="1645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5" name="Google Shape;14065;p97"/>
          <p:cNvGrpSpPr/>
          <p:nvPr/>
        </p:nvGrpSpPr>
        <p:grpSpPr>
          <a:xfrm>
            <a:off x="3088566" y="3640847"/>
            <a:ext cx="373424" cy="359311"/>
            <a:chOff x="3115103" y="3791384"/>
            <a:chExt cx="373424" cy="359311"/>
          </a:xfrm>
        </p:grpSpPr>
        <p:sp>
          <p:nvSpPr>
            <p:cNvPr id="14066" name="Google Shape;14066;p97"/>
            <p:cNvSpPr/>
            <p:nvPr/>
          </p:nvSpPr>
          <p:spPr>
            <a:xfrm>
              <a:off x="3115103" y="3891908"/>
              <a:ext cx="159152" cy="180598"/>
            </a:xfrm>
            <a:custGeom>
              <a:avLst/>
              <a:gdLst/>
              <a:ahLst/>
              <a:cxnLst/>
              <a:rect l="l" t="t" r="r" b="b"/>
              <a:pathLst>
                <a:path w="6078" h="6897" extrusionOk="0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97"/>
            <p:cNvSpPr/>
            <p:nvPr/>
          </p:nvSpPr>
          <p:spPr>
            <a:xfrm>
              <a:off x="3232517" y="3940586"/>
              <a:ext cx="45798" cy="40561"/>
            </a:xfrm>
            <a:custGeom>
              <a:avLst/>
              <a:gdLst/>
              <a:ahLst/>
              <a:cxnLst/>
              <a:rect l="l" t="t" r="r" b="b"/>
              <a:pathLst>
                <a:path w="1749" h="1549" extrusionOk="0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97"/>
            <p:cNvSpPr/>
            <p:nvPr/>
          </p:nvSpPr>
          <p:spPr>
            <a:xfrm>
              <a:off x="3242493" y="3950956"/>
              <a:ext cx="43991" cy="43598"/>
            </a:xfrm>
            <a:custGeom>
              <a:avLst/>
              <a:gdLst/>
              <a:ahLst/>
              <a:cxnLst/>
              <a:rect l="l" t="t" r="r" b="b"/>
              <a:pathLst>
                <a:path w="1680" h="1665" extrusionOk="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97"/>
            <p:cNvSpPr/>
            <p:nvPr/>
          </p:nvSpPr>
          <p:spPr>
            <a:xfrm>
              <a:off x="3319948" y="3791384"/>
              <a:ext cx="168579" cy="141478"/>
            </a:xfrm>
            <a:custGeom>
              <a:avLst/>
              <a:gdLst/>
              <a:ahLst/>
              <a:cxnLst/>
              <a:rect l="l" t="t" r="r" b="b"/>
              <a:pathLst>
                <a:path w="6438" h="5403" extrusionOk="0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97"/>
            <p:cNvSpPr/>
            <p:nvPr/>
          </p:nvSpPr>
          <p:spPr>
            <a:xfrm>
              <a:off x="3233747" y="3945614"/>
              <a:ext cx="213879" cy="205081"/>
            </a:xfrm>
            <a:custGeom>
              <a:avLst/>
              <a:gdLst/>
              <a:ahLst/>
              <a:cxnLst/>
              <a:rect l="l" t="t" r="r" b="b"/>
              <a:pathLst>
                <a:path w="8168" h="783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97"/>
            <p:cNvSpPr/>
            <p:nvPr/>
          </p:nvSpPr>
          <p:spPr>
            <a:xfrm>
              <a:off x="3311438" y="4019272"/>
              <a:ext cx="136424" cy="131423"/>
            </a:xfrm>
            <a:custGeom>
              <a:avLst/>
              <a:gdLst/>
              <a:ahLst/>
              <a:cxnLst/>
              <a:rect l="l" t="t" r="r" b="b"/>
              <a:pathLst>
                <a:path w="5210" h="5019" extrusionOk="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97"/>
            <p:cNvSpPr/>
            <p:nvPr/>
          </p:nvSpPr>
          <p:spPr>
            <a:xfrm>
              <a:off x="3233747" y="3945614"/>
              <a:ext cx="164154" cy="156115"/>
            </a:xfrm>
            <a:custGeom>
              <a:avLst/>
              <a:gdLst/>
              <a:ahLst/>
              <a:cxnLst/>
              <a:rect l="l" t="t" r="r" b="b"/>
              <a:pathLst>
                <a:path w="6269" h="596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97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97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97"/>
            <p:cNvSpPr/>
            <p:nvPr/>
          </p:nvSpPr>
          <p:spPr>
            <a:xfrm>
              <a:off x="3264488" y="3972558"/>
              <a:ext cx="87955" cy="87196"/>
            </a:xfrm>
            <a:custGeom>
              <a:avLst/>
              <a:gdLst/>
              <a:ahLst/>
              <a:cxnLst/>
              <a:rect l="l" t="t" r="r" b="b"/>
              <a:pathLst>
                <a:path w="3359" h="3330" extrusionOk="0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97"/>
            <p:cNvSpPr/>
            <p:nvPr/>
          </p:nvSpPr>
          <p:spPr>
            <a:xfrm>
              <a:off x="3283473" y="3992668"/>
              <a:ext cx="36999" cy="34302"/>
            </a:xfrm>
            <a:custGeom>
              <a:avLst/>
              <a:gdLst/>
              <a:ahLst/>
              <a:cxnLst/>
              <a:rect l="l" t="t" r="r" b="b"/>
              <a:pathLst>
                <a:path w="1413" h="1310" extrusionOk="0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97"/>
            <p:cNvSpPr/>
            <p:nvPr/>
          </p:nvSpPr>
          <p:spPr>
            <a:xfrm>
              <a:off x="3392140" y="3828174"/>
              <a:ext cx="43729" cy="43493"/>
            </a:xfrm>
            <a:custGeom>
              <a:avLst/>
              <a:gdLst/>
              <a:ahLst/>
              <a:cxnLst/>
              <a:rect l="l" t="t" r="r" b="b"/>
              <a:pathLst>
                <a:path w="1670" h="1661" extrusionOk="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97"/>
            <p:cNvSpPr/>
            <p:nvPr/>
          </p:nvSpPr>
          <p:spPr>
            <a:xfrm>
              <a:off x="3376141" y="3822649"/>
              <a:ext cx="75360" cy="54517"/>
            </a:xfrm>
            <a:custGeom>
              <a:avLst/>
              <a:gdLst/>
              <a:ahLst/>
              <a:cxnLst/>
              <a:rect l="l" t="t" r="r" b="b"/>
              <a:pathLst>
                <a:path w="2878" h="2082" extrusionOk="0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97"/>
            <p:cNvSpPr/>
            <p:nvPr/>
          </p:nvSpPr>
          <p:spPr>
            <a:xfrm>
              <a:off x="3366165" y="3859230"/>
              <a:ext cx="40953" cy="36659"/>
            </a:xfrm>
            <a:custGeom>
              <a:avLst/>
              <a:gdLst/>
              <a:ahLst/>
              <a:cxnLst/>
              <a:rect l="l" t="t" r="r" b="b"/>
              <a:pathLst>
                <a:path w="1564" h="1400" extrusionOk="0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0" name="Google Shape;14080;p97"/>
          <p:cNvGrpSpPr/>
          <p:nvPr/>
        </p:nvGrpSpPr>
        <p:grpSpPr>
          <a:xfrm>
            <a:off x="857316" y="3642104"/>
            <a:ext cx="378190" cy="357059"/>
            <a:chOff x="883853" y="3792641"/>
            <a:chExt cx="378190" cy="357059"/>
          </a:xfrm>
        </p:grpSpPr>
        <p:sp>
          <p:nvSpPr>
            <p:cNvPr id="14081" name="Google Shape;14081;p97"/>
            <p:cNvSpPr/>
            <p:nvPr/>
          </p:nvSpPr>
          <p:spPr>
            <a:xfrm>
              <a:off x="1012500" y="4093219"/>
              <a:ext cx="42734" cy="38989"/>
            </a:xfrm>
            <a:custGeom>
              <a:avLst/>
              <a:gdLst/>
              <a:ahLst/>
              <a:cxnLst/>
              <a:rect l="l" t="t" r="r" b="b"/>
              <a:pathLst>
                <a:path w="1632" h="1489" extrusionOk="0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97"/>
            <p:cNvSpPr/>
            <p:nvPr/>
          </p:nvSpPr>
          <p:spPr>
            <a:xfrm>
              <a:off x="983277" y="4128673"/>
              <a:ext cx="101205" cy="21027"/>
            </a:xfrm>
            <a:custGeom>
              <a:avLst/>
              <a:gdLst/>
              <a:ahLst/>
              <a:cxnLst/>
              <a:rect l="l" t="t" r="r" b="b"/>
              <a:pathLst>
                <a:path w="3865" h="803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97"/>
            <p:cNvSpPr/>
            <p:nvPr/>
          </p:nvSpPr>
          <p:spPr>
            <a:xfrm>
              <a:off x="883853" y="3900602"/>
              <a:ext cx="300054" cy="196126"/>
            </a:xfrm>
            <a:custGeom>
              <a:avLst/>
              <a:gdLst/>
              <a:ahLst/>
              <a:cxnLst/>
              <a:rect l="l" t="t" r="r" b="b"/>
              <a:pathLst>
                <a:path w="11459" h="749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97"/>
            <p:cNvSpPr/>
            <p:nvPr/>
          </p:nvSpPr>
          <p:spPr>
            <a:xfrm>
              <a:off x="883853" y="4081462"/>
              <a:ext cx="300290" cy="15266"/>
            </a:xfrm>
            <a:custGeom>
              <a:avLst/>
              <a:gdLst/>
              <a:ahLst/>
              <a:cxnLst/>
              <a:rect l="l" t="t" r="r" b="b"/>
              <a:pathLst>
                <a:path w="11468" h="583" extrusionOk="0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97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97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97"/>
            <p:cNvSpPr/>
            <p:nvPr/>
          </p:nvSpPr>
          <p:spPr>
            <a:xfrm>
              <a:off x="1013495" y="4076225"/>
              <a:ext cx="40744" cy="11024"/>
            </a:xfrm>
            <a:custGeom>
              <a:avLst/>
              <a:gdLst/>
              <a:ahLst/>
              <a:cxnLst/>
              <a:rect l="l" t="t" r="r" b="b"/>
              <a:pathLst>
                <a:path w="1556" h="421" extrusionOk="0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97"/>
            <p:cNvSpPr/>
            <p:nvPr/>
          </p:nvSpPr>
          <p:spPr>
            <a:xfrm>
              <a:off x="1084456" y="3792641"/>
              <a:ext cx="177587" cy="149228"/>
            </a:xfrm>
            <a:custGeom>
              <a:avLst/>
              <a:gdLst/>
              <a:ahLst/>
              <a:cxnLst/>
              <a:rect l="l" t="t" r="r" b="b"/>
              <a:pathLst>
                <a:path w="6782" h="5699" extrusionOk="0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97"/>
            <p:cNvSpPr/>
            <p:nvPr/>
          </p:nvSpPr>
          <p:spPr>
            <a:xfrm>
              <a:off x="1157800" y="3841633"/>
              <a:ext cx="21341" cy="52998"/>
            </a:xfrm>
            <a:custGeom>
              <a:avLst/>
              <a:gdLst/>
              <a:ahLst/>
              <a:cxnLst/>
              <a:rect l="l" t="t" r="r" b="b"/>
              <a:pathLst>
                <a:path w="815" h="2024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97"/>
            <p:cNvSpPr/>
            <p:nvPr/>
          </p:nvSpPr>
          <p:spPr>
            <a:xfrm>
              <a:off x="1157041" y="388609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97"/>
            <p:cNvSpPr/>
            <p:nvPr/>
          </p:nvSpPr>
          <p:spPr>
            <a:xfrm>
              <a:off x="1160628" y="382505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97"/>
            <p:cNvSpPr/>
            <p:nvPr/>
          </p:nvSpPr>
          <p:spPr>
            <a:xfrm>
              <a:off x="976784" y="3861639"/>
              <a:ext cx="26997" cy="26997"/>
            </a:xfrm>
            <a:custGeom>
              <a:avLst/>
              <a:gdLst/>
              <a:ahLst/>
              <a:cxnLst/>
              <a:rect l="l" t="t" r="r" b="b"/>
              <a:pathLst>
                <a:path w="1031" h="1031" extrusionOk="0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97"/>
            <p:cNvSpPr/>
            <p:nvPr/>
          </p:nvSpPr>
          <p:spPr>
            <a:xfrm>
              <a:off x="1063953" y="3861639"/>
              <a:ext cx="27023" cy="26997"/>
            </a:xfrm>
            <a:custGeom>
              <a:avLst/>
              <a:gdLst/>
              <a:ahLst/>
              <a:cxnLst/>
              <a:rect l="l" t="t" r="r" b="b"/>
              <a:pathLst>
                <a:path w="1032" h="1031" extrusionOk="0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97"/>
            <p:cNvSpPr/>
            <p:nvPr/>
          </p:nvSpPr>
          <p:spPr>
            <a:xfrm>
              <a:off x="1013259" y="3901361"/>
              <a:ext cx="41241" cy="74208"/>
            </a:xfrm>
            <a:custGeom>
              <a:avLst/>
              <a:gdLst/>
              <a:ahLst/>
              <a:cxnLst/>
              <a:rect l="l" t="t" r="r" b="b"/>
              <a:pathLst>
                <a:path w="1575" h="2834" extrusionOk="0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97"/>
            <p:cNvSpPr/>
            <p:nvPr/>
          </p:nvSpPr>
          <p:spPr>
            <a:xfrm>
              <a:off x="928813" y="3947316"/>
              <a:ext cx="210108" cy="89710"/>
            </a:xfrm>
            <a:custGeom>
              <a:avLst/>
              <a:gdLst/>
              <a:ahLst/>
              <a:cxnLst/>
              <a:rect l="l" t="t" r="r" b="b"/>
              <a:pathLst>
                <a:path w="8024" h="3426" extrusionOk="0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97"/>
            <p:cNvSpPr/>
            <p:nvPr/>
          </p:nvSpPr>
          <p:spPr>
            <a:xfrm>
              <a:off x="990269" y="3804686"/>
              <a:ext cx="87222" cy="120058"/>
            </a:xfrm>
            <a:custGeom>
              <a:avLst/>
              <a:gdLst/>
              <a:ahLst/>
              <a:cxnLst/>
              <a:rect l="l" t="t" r="r" b="b"/>
              <a:pathLst>
                <a:path w="3331" h="4585" extrusionOk="0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97"/>
            <p:cNvSpPr/>
            <p:nvPr/>
          </p:nvSpPr>
          <p:spPr>
            <a:xfrm>
              <a:off x="990269" y="3804948"/>
              <a:ext cx="30008" cy="39487"/>
            </a:xfrm>
            <a:custGeom>
              <a:avLst/>
              <a:gdLst/>
              <a:ahLst/>
              <a:cxnLst/>
              <a:rect l="l" t="t" r="r" b="b"/>
              <a:pathLst>
                <a:path w="1146" h="1508" extrusionOk="0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97"/>
            <p:cNvSpPr/>
            <p:nvPr/>
          </p:nvSpPr>
          <p:spPr>
            <a:xfrm>
              <a:off x="1020251" y="3804686"/>
              <a:ext cx="57240" cy="56979"/>
            </a:xfrm>
            <a:custGeom>
              <a:avLst/>
              <a:gdLst/>
              <a:ahLst/>
              <a:cxnLst/>
              <a:rect l="l" t="t" r="r" b="b"/>
              <a:pathLst>
                <a:path w="2186" h="2176" extrusionOk="0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97"/>
            <p:cNvSpPr/>
            <p:nvPr/>
          </p:nvSpPr>
          <p:spPr>
            <a:xfrm>
              <a:off x="1023000" y="3858837"/>
              <a:ext cx="22598" cy="32312"/>
            </a:xfrm>
            <a:custGeom>
              <a:avLst/>
              <a:gdLst/>
              <a:ahLst/>
              <a:cxnLst/>
              <a:rect l="l" t="t" r="r" b="b"/>
              <a:pathLst>
                <a:path w="863" h="1234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97"/>
            <p:cNvSpPr/>
            <p:nvPr/>
          </p:nvSpPr>
          <p:spPr>
            <a:xfrm>
              <a:off x="1019256" y="3961822"/>
              <a:ext cx="29249" cy="75203"/>
            </a:xfrm>
            <a:custGeom>
              <a:avLst/>
              <a:gdLst/>
              <a:ahLst/>
              <a:cxnLst/>
              <a:rect l="l" t="t" r="r" b="b"/>
              <a:pathLst>
                <a:path w="1117" h="2872" extrusionOk="0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97"/>
            <p:cNvSpPr/>
            <p:nvPr/>
          </p:nvSpPr>
          <p:spPr>
            <a:xfrm>
              <a:off x="1013259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97"/>
            <p:cNvSpPr/>
            <p:nvPr/>
          </p:nvSpPr>
          <p:spPr>
            <a:xfrm>
              <a:off x="1033736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97"/>
            <p:cNvSpPr/>
            <p:nvPr/>
          </p:nvSpPr>
          <p:spPr>
            <a:xfrm>
              <a:off x="928813" y="3947316"/>
              <a:ext cx="84473" cy="89710"/>
            </a:xfrm>
            <a:custGeom>
              <a:avLst/>
              <a:gdLst/>
              <a:ahLst/>
              <a:cxnLst/>
              <a:rect l="l" t="t" r="r" b="b"/>
              <a:pathLst>
                <a:path w="3226" h="3426" extrusionOk="0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97"/>
            <p:cNvSpPr/>
            <p:nvPr/>
          </p:nvSpPr>
          <p:spPr>
            <a:xfrm>
              <a:off x="928813" y="3955826"/>
              <a:ext cx="58497" cy="81200"/>
            </a:xfrm>
            <a:custGeom>
              <a:avLst/>
              <a:gdLst/>
              <a:ahLst/>
              <a:cxnLst/>
              <a:rect l="l" t="t" r="r" b="b"/>
              <a:pathLst>
                <a:path w="2234" h="3101" extrusionOk="0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97"/>
            <p:cNvSpPr/>
            <p:nvPr/>
          </p:nvSpPr>
          <p:spPr>
            <a:xfrm>
              <a:off x="1054474" y="3947316"/>
              <a:ext cx="84211" cy="89710"/>
            </a:xfrm>
            <a:custGeom>
              <a:avLst/>
              <a:gdLst/>
              <a:ahLst/>
              <a:cxnLst/>
              <a:rect l="l" t="t" r="r" b="b"/>
              <a:pathLst>
                <a:path w="3216" h="3426" extrusionOk="0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97"/>
            <p:cNvSpPr/>
            <p:nvPr/>
          </p:nvSpPr>
          <p:spPr>
            <a:xfrm>
              <a:off x="1089955" y="3958811"/>
              <a:ext cx="48730" cy="78215"/>
            </a:xfrm>
            <a:custGeom>
              <a:avLst/>
              <a:gdLst/>
              <a:ahLst/>
              <a:cxnLst/>
              <a:rect l="l" t="t" r="r" b="b"/>
              <a:pathLst>
                <a:path w="1861" h="2987" extrusionOk="0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7" name="Google Shape;14107;p97"/>
          <p:cNvGrpSpPr/>
          <p:nvPr/>
        </p:nvGrpSpPr>
        <p:grpSpPr>
          <a:xfrm>
            <a:off x="3907659" y="2334268"/>
            <a:ext cx="401207" cy="214036"/>
            <a:chOff x="3934196" y="2484805"/>
            <a:chExt cx="401207" cy="214036"/>
          </a:xfrm>
        </p:grpSpPr>
        <p:sp>
          <p:nvSpPr>
            <p:cNvPr id="14108" name="Google Shape;14108;p97"/>
            <p:cNvSpPr/>
            <p:nvPr/>
          </p:nvSpPr>
          <p:spPr>
            <a:xfrm>
              <a:off x="4120555" y="2484805"/>
              <a:ext cx="214848" cy="214036"/>
            </a:xfrm>
            <a:custGeom>
              <a:avLst/>
              <a:gdLst/>
              <a:ahLst/>
              <a:cxnLst/>
              <a:rect l="l" t="t" r="r" b="b"/>
              <a:pathLst>
                <a:path w="8205" h="8174" extrusionOk="0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97"/>
            <p:cNvSpPr/>
            <p:nvPr/>
          </p:nvSpPr>
          <p:spPr>
            <a:xfrm>
              <a:off x="4120555" y="2522695"/>
              <a:ext cx="54727" cy="124195"/>
            </a:xfrm>
            <a:custGeom>
              <a:avLst/>
              <a:gdLst/>
              <a:ahLst/>
              <a:cxnLst/>
              <a:rect l="l" t="t" r="r" b="b"/>
              <a:pathLst>
                <a:path w="2090" h="4743" extrusionOk="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97"/>
            <p:cNvSpPr/>
            <p:nvPr/>
          </p:nvSpPr>
          <p:spPr>
            <a:xfrm>
              <a:off x="3934196" y="2488131"/>
              <a:ext cx="248548" cy="210475"/>
            </a:xfrm>
            <a:custGeom>
              <a:avLst/>
              <a:gdLst/>
              <a:ahLst/>
              <a:cxnLst/>
              <a:rect l="l" t="t" r="r" b="b"/>
              <a:pathLst>
                <a:path w="9492" h="8038" extrusionOk="0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97"/>
            <p:cNvSpPr/>
            <p:nvPr/>
          </p:nvSpPr>
          <p:spPr>
            <a:xfrm>
              <a:off x="4005393" y="2538353"/>
              <a:ext cx="104269" cy="97618"/>
            </a:xfrm>
            <a:custGeom>
              <a:avLst/>
              <a:gdLst/>
              <a:ahLst/>
              <a:cxnLst/>
              <a:rect l="l" t="t" r="r" b="b"/>
              <a:pathLst>
                <a:path w="3982" h="3728" extrusionOk="0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97"/>
            <p:cNvSpPr/>
            <p:nvPr/>
          </p:nvSpPr>
          <p:spPr>
            <a:xfrm>
              <a:off x="4182849" y="2537070"/>
              <a:ext cx="81174" cy="92381"/>
            </a:xfrm>
            <a:custGeom>
              <a:avLst/>
              <a:gdLst/>
              <a:ahLst/>
              <a:cxnLst/>
              <a:rect l="l" t="t" r="r" b="b"/>
              <a:pathLst>
                <a:path w="3100" h="3528" extrusionOk="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3" name="Google Shape;14113;p97"/>
          <p:cNvGrpSpPr/>
          <p:nvPr/>
        </p:nvGrpSpPr>
        <p:grpSpPr>
          <a:xfrm>
            <a:off x="3973357" y="1349659"/>
            <a:ext cx="342474" cy="359232"/>
            <a:chOff x="3999894" y="1500197"/>
            <a:chExt cx="342474" cy="359232"/>
          </a:xfrm>
        </p:grpSpPr>
        <p:sp>
          <p:nvSpPr>
            <p:cNvPr id="14114" name="Google Shape;14114;p97"/>
            <p:cNvSpPr/>
            <p:nvPr/>
          </p:nvSpPr>
          <p:spPr>
            <a:xfrm>
              <a:off x="4165279" y="1500197"/>
              <a:ext cx="177089" cy="149412"/>
            </a:xfrm>
            <a:custGeom>
              <a:avLst/>
              <a:gdLst/>
              <a:ahLst/>
              <a:cxnLst/>
              <a:rect l="l" t="t" r="r" b="b"/>
              <a:pathLst>
                <a:path w="6763" h="5706" extrusionOk="0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97"/>
            <p:cNvSpPr/>
            <p:nvPr/>
          </p:nvSpPr>
          <p:spPr>
            <a:xfrm>
              <a:off x="4210238" y="1533871"/>
              <a:ext cx="82457" cy="71773"/>
            </a:xfrm>
            <a:custGeom>
              <a:avLst/>
              <a:gdLst/>
              <a:ahLst/>
              <a:cxnLst/>
              <a:rect l="l" t="t" r="r" b="b"/>
              <a:pathLst>
                <a:path w="3149" h="2741" extrusionOk="0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97"/>
            <p:cNvSpPr/>
            <p:nvPr/>
          </p:nvSpPr>
          <p:spPr>
            <a:xfrm>
              <a:off x="4017883" y="1549477"/>
              <a:ext cx="292303" cy="292539"/>
            </a:xfrm>
            <a:custGeom>
              <a:avLst/>
              <a:gdLst/>
              <a:ahLst/>
              <a:cxnLst/>
              <a:rect l="l" t="t" r="r" b="b"/>
              <a:pathLst>
                <a:path w="11163" h="11172" extrusionOk="0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97"/>
            <p:cNvSpPr/>
            <p:nvPr/>
          </p:nvSpPr>
          <p:spPr>
            <a:xfrm>
              <a:off x="4098324" y="1549713"/>
              <a:ext cx="211863" cy="211863"/>
            </a:xfrm>
            <a:custGeom>
              <a:avLst/>
              <a:gdLst/>
              <a:ahLst/>
              <a:cxnLst/>
              <a:rect l="l" t="t" r="r" b="b"/>
              <a:pathLst>
                <a:path w="8091" h="8091" extrusionOk="0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97"/>
            <p:cNvSpPr/>
            <p:nvPr/>
          </p:nvSpPr>
          <p:spPr>
            <a:xfrm>
              <a:off x="3999894" y="1532300"/>
              <a:ext cx="130427" cy="129302"/>
            </a:xfrm>
            <a:custGeom>
              <a:avLst/>
              <a:gdLst/>
              <a:ahLst/>
              <a:cxnLst/>
              <a:rect l="l" t="t" r="r" b="b"/>
              <a:pathLst>
                <a:path w="4981" h="4938" extrusionOk="0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97"/>
            <p:cNvSpPr/>
            <p:nvPr/>
          </p:nvSpPr>
          <p:spPr>
            <a:xfrm>
              <a:off x="4007907" y="1539736"/>
              <a:ext cx="122415" cy="121865"/>
            </a:xfrm>
            <a:custGeom>
              <a:avLst/>
              <a:gdLst/>
              <a:ahLst/>
              <a:cxnLst/>
              <a:rect l="l" t="t" r="r" b="b"/>
              <a:pathLst>
                <a:path w="4675" h="4654" extrusionOk="0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97"/>
            <p:cNvSpPr/>
            <p:nvPr/>
          </p:nvSpPr>
          <p:spPr>
            <a:xfrm>
              <a:off x="4197748" y="1730153"/>
              <a:ext cx="130427" cy="129275"/>
            </a:xfrm>
            <a:custGeom>
              <a:avLst/>
              <a:gdLst/>
              <a:ahLst/>
              <a:cxnLst/>
              <a:rect l="l" t="t" r="r" b="b"/>
              <a:pathLst>
                <a:path w="4981" h="4937" extrusionOk="0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97"/>
            <p:cNvSpPr/>
            <p:nvPr/>
          </p:nvSpPr>
          <p:spPr>
            <a:xfrm>
              <a:off x="4205499" y="1737328"/>
              <a:ext cx="122677" cy="122101"/>
            </a:xfrm>
            <a:custGeom>
              <a:avLst/>
              <a:gdLst/>
              <a:ahLst/>
              <a:cxnLst/>
              <a:rect l="l" t="t" r="r" b="b"/>
              <a:pathLst>
                <a:path w="4685" h="4663" extrusionOk="0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97"/>
            <p:cNvSpPr/>
            <p:nvPr/>
          </p:nvSpPr>
          <p:spPr>
            <a:xfrm>
              <a:off x="4065854" y="1663879"/>
              <a:ext cx="86463" cy="32155"/>
            </a:xfrm>
            <a:custGeom>
              <a:avLst/>
              <a:gdLst/>
              <a:ahLst/>
              <a:cxnLst/>
              <a:rect l="l" t="t" r="r" b="b"/>
              <a:pathLst>
                <a:path w="3302" h="1228" extrusionOk="0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97"/>
            <p:cNvSpPr/>
            <p:nvPr/>
          </p:nvSpPr>
          <p:spPr>
            <a:xfrm>
              <a:off x="4164519" y="1753301"/>
              <a:ext cx="90705" cy="51689"/>
            </a:xfrm>
            <a:custGeom>
              <a:avLst/>
              <a:gdLst/>
              <a:ahLst/>
              <a:cxnLst/>
              <a:rect l="l" t="t" r="r" b="b"/>
              <a:pathLst>
                <a:path w="3464" h="1974" extrusionOk="0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4" name="Google Shape;14124;p97"/>
          <p:cNvGrpSpPr/>
          <p:nvPr/>
        </p:nvGrpSpPr>
        <p:grpSpPr>
          <a:xfrm>
            <a:off x="2207257" y="2731625"/>
            <a:ext cx="232601" cy="366747"/>
            <a:chOff x="2233795" y="2882162"/>
            <a:chExt cx="232601" cy="366747"/>
          </a:xfrm>
        </p:grpSpPr>
        <p:sp>
          <p:nvSpPr>
            <p:cNvPr id="14125" name="Google Shape;14125;p97"/>
            <p:cNvSpPr/>
            <p:nvPr/>
          </p:nvSpPr>
          <p:spPr>
            <a:xfrm>
              <a:off x="2350946" y="2946368"/>
              <a:ext cx="115188" cy="214979"/>
            </a:xfrm>
            <a:custGeom>
              <a:avLst/>
              <a:gdLst/>
              <a:ahLst/>
              <a:cxnLst/>
              <a:rect l="l" t="t" r="r" b="b"/>
              <a:pathLst>
                <a:path w="4399" h="8210" extrusionOk="0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97"/>
            <p:cNvSpPr/>
            <p:nvPr/>
          </p:nvSpPr>
          <p:spPr>
            <a:xfrm>
              <a:off x="2379933" y="3052679"/>
              <a:ext cx="86463" cy="46583"/>
            </a:xfrm>
            <a:custGeom>
              <a:avLst/>
              <a:gdLst/>
              <a:ahLst/>
              <a:cxnLst/>
              <a:rect l="l" t="t" r="r" b="b"/>
              <a:pathLst>
                <a:path w="3302" h="1779" extrusionOk="0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97"/>
            <p:cNvSpPr/>
            <p:nvPr/>
          </p:nvSpPr>
          <p:spPr>
            <a:xfrm>
              <a:off x="2369930" y="2946368"/>
              <a:ext cx="77220" cy="44750"/>
            </a:xfrm>
            <a:custGeom>
              <a:avLst/>
              <a:gdLst/>
              <a:ahLst/>
              <a:cxnLst/>
              <a:rect l="l" t="t" r="r" b="b"/>
              <a:pathLst>
                <a:path w="2949" h="1709" extrusionOk="0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97"/>
            <p:cNvSpPr/>
            <p:nvPr/>
          </p:nvSpPr>
          <p:spPr>
            <a:xfrm>
              <a:off x="2357440" y="2882162"/>
              <a:ext cx="102200" cy="67976"/>
            </a:xfrm>
            <a:custGeom>
              <a:avLst/>
              <a:gdLst/>
              <a:ahLst/>
              <a:cxnLst/>
              <a:rect l="l" t="t" r="r" b="b"/>
              <a:pathLst>
                <a:path w="3903" h="2596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97"/>
            <p:cNvSpPr/>
            <p:nvPr/>
          </p:nvSpPr>
          <p:spPr>
            <a:xfrm>
              <a:off x="2379671" y="3062787"/>
              <a:ext cx="29013" cy="60959"/>
            </a:xfrm>
            <a:custGeom>
              <a:avLst/>
              <a:gdLst/>
              <a:ahLst/>
              <a:cxnLst/>
              <a:rect l="l" t="t" r="r" b="b"/>
              <a:pathLst>
                <a:path w="1108" h="2328" extrusionOk="0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97"/>
            <p:cNvSpPr/>
            <p:nvPr/>
          </p:nvSpPr>
          <p:spPr>
            <a:xfrm>
              <a:off x="2379671" y="3062787"/>
              <a:ext cx="16758" cy="60723"/>
            </a:xfrm>
            <a:custGeom>
              <a:avLst/>
              <a:gdLst/>
              <a:ahLst/>
              <a:cxnLst/>
              <a:rect l="l" t="t" r="r" b="b"/>
              <a:pathLst>
                <a:path w="640" h="2319" extrusionOk="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97"/>
            <p:cNvSpPr/>
            <p:nvPr/>
          </p:nvSpPr>
          <p:spPr>
            <a:xfrm>
              <a:off x="2408658" y="3066034"/>
              <a:ext cx="29013" cy="57712"/>
            </a:xfrm>
            <a:custGeom>
              <a:avLst/>
              <a:gdLst/>
              <a:ahLst/>
              <a:cxnLst/>
              <a:rect l="l" t="t" r="r" b="b"/>
              <a:pathLst>
                <a:path w="1108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97"/>
            <p:cNvSpPr/>
            <p:nvPr/>
          </p:nvSpPr>
          <p:spPr>
            <a:xfrm>
              <a:off x="2408658" y="3066034"/>
              <a:ext cx="17020" cy="57712"/>
            </a:xfrm>
            <a:custGeom>
              <a:avLst/>
              <a:gdLst/>
              <a:ahLst/>
              <a:cxnLst/>
              <a:rect l="l" t="t" r="r" b="b"/>
              <a:pathLst>
                <a:path w="650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97"/>
            <p:cNvSpPr/>
            <p:nvPr/>
          </p:nvSpPr>
          <p:spPr>
            <a:xfrm>
              <a:off x="2437383" y="3072030"/>
              <a:ext cx="28751" cy="51715"/>
            </a:xfrm>
            <a:custGeom>
              <a:avLst/>
              <a:gdLst/>
              <a:ahLst/>
              <a:cxnLst/>
              <a:rect l="l" t="t" r="r" b="b"/>
              <a:pathLst>
                <a:path w="1098" h="1975" extrusionOk="0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97"/>
            <p:cNvSpPr/>
            <p:nvPr/>
          </p:nvSpPr>
          <p:spPr>
            <a:xfrm>
              <a:off x="2437383" y="3072266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97"/>
            <p:cNvSpPr/>
            <p:nvPr/>
          </p:nvSpPr>
          <p:spPr>
            <a:xfrm>
              <a:off x="2357440" y="2944614"/>
              <a:ext cx="102462" cy="28751"/>
            </a:xfrm>
            <a:custGeom>
              <a:avLst/>
              <a:gdLst/>
              <a:ahLst/>
              <a:cxnLst/>
              <a:rect l="l" t="t" r="r" b="b"/>
              <a:pathLst>
                <a:path w="3913" h="1098" extrusionOk="0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97"/>
            <p:cNvSpPr/>
            <p:nvPr/>
          </p:nvSpPr>
          <p:spPr>
            <a:xfrm>
              <a:off x="2350946" y="3028301"/>
              <a:ext cx="76722" cy="58969"/>
            </a:xfrm>
            <a:custGeom>
              <a:avLst/>
              <a:gdLst/>
              <a:ahLst/>
              <a:cxnLst/>
              <a:rect l="l" t="t" r="r" b="b"/>
              <a:pathLst>
                <a:path w="2930" h="2252" extrusionOk="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97"/>
            <p:cNvSpPr/>
            <p:nvPr/>
          </p:nvSpPr>
          <p:spPr>
            <a:xfrm>
              <a:off x="2350946" y="3038539"/>
              <a:ext cx="66719" cy="38754"/>
            </a:xfrm>
            <a:custGeom>
              <a:avLst/>
              <a:gdLst/>
              <a:ahLst/>
              <a:cxnLst/>
              <a:rect l="l" t="t" r="r" b="b"/>
              <a:pathLst>
                <a:path w="2548" h="1480" extrusionOk="0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97"/>
            <p:cNvSpPr/>
            <p:nvPr/>
          </p:nvSpPr>
          <p:spPr>
            <a:xfrm>
              <a:off x="2282499" y="3193921"/>
              <a:ext cx="166641" cy="54988"/>
            </a:xfrm>
            <a:custGeom>
              <a:avLst/>
              <a:gdLst/>
              <a:ahLst/>
              <a:cxnLst/>
              <a:rect l="l" t="t" r="r" b="b"/>
              <a:pathLst>
                <a:path w="6364" h="2100" extrusionOk="0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97"/>
            <p:cNvSpPr/>
            <p:nvPr/>
          </p:nvSpPr>
          <p:spPr>
            <a:xfrm>
              <a:off x="2306248" y="3178681"/>
              <a:ext cx="119665" cy="30506"/>
            </a:xfrm>
            <a:custGeom>
              <a:avLst/>
              <a:gdLst/>
              <a:ahLst/>
              <a:cxnLst/>
              <a:rect l="l" t="t" r="r" b="b"/>
              <a:pathLst>
                <a:path w="4570" h="1165" extrusionOk="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97"/>
            <p:cNvSpPr/>
            <p:nvPr/>
          </p:nvSpPr>
          <p:spPr>
            <a:xfrm>
              <a:off x="2322719" y="3108296"/>
              <a:ext cx="11024" cy="59178"/>
            </a:xfrm>
            <a:custGeom>
              <a:avLst/>
              <a:gdLst/>
              <a:ahLst/>
              <a:cxnLst/>
              <a:rect l="l" t="t" r="r" b="b"/>
              <a:pathLst>
                <a:path w="421" h="2260" extrusionOk="0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97"/>
            <p:cNvSpPr/>
            <p:nvPr/>
          </p:nvSpPr>
          <p:spPr>
            <a:xfrm>
              <a:off x="2264928" y="3128668"/>
              <a:ext cx="48573" cy="44803"/>
            </a:xfrm>
            <a:custGeom>
              <a:avLst/>
              <a:gdLst/>
              <a:ahLst/>
              <a:cxnLst/>
              <a:rect l="l" t="t" r="r" b="b"/>
              <a:pathLst>
                <a:path w="1855" h="1711" extrusionOk="0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97"/>
            <p:cNvSpPr/>
            <p:nvPr/>
          </p:nvSpPr>
          <p:spPr>
            <a:xfrm>
              <a:off x="2233795" y="3181928"/>
              <a:ext cx="62713" cy="11024"/>
            </a:xfrm>
            <a:custGeom>
              <a:avLst/>
              <a:gdLst/>
              <a:ahLst/>
              <a:cxnLst/>
              <a:rect l="l" t="t" r="r" b="b"/>
              <a:pathLst>
                <a:path w="2395" h="421" extrusionOk="0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3" name="Google Shape;14143;p97"/>
          <p:cNvGrpSpPr/>
          <p:nvPr/>
        </p:nvGrpSpPr>
        <p:grpSpPr>
          <a:xfrm>
            <a:off x="3497235" y="3253885"/>
            <a:ext cx="362008" cy="244175"/>
            <a:chOff x="3523772" y="3404422"/>
            <a:chExt cx="362008" cy="244175"/>
          </a:xfrm>
        </p:grpSpPr>
        <p:sp>
          <p:nvSpPr>
            <p:cNvPr id="14144" name="Google Shape;14144;p97"/>
            <p:cNvSpPr/>
            <p:nvPr/>
          </p:nvSpPr>
          <p:spPr>
            <a:xfrm>
              <a:off x="3566244" y="3404579"/>
              <a:ext cx="122677" cy="233256"/>
            </a:xfrm>
            <a:custGeom>
              <a:avLst/>
              <a:gdLst/>
              <a:ahLst/>
              <a:cxnLst/>
              <a:rect l="l" t="t" r="r" b="b"/>
              <a:pathLst>
                <a:path w="4685" h="8908" extrusionOk="0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97"/>
            <p:cNvSpPr/>
            <p:nvPr/>
          </p:nvSpPr>
          <p:spPr>
            <a:xfrm>
              <a:off x="3566244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97"/>
            <p:cNvSpPr/>
            <p:nvPr/>
          </p:nvSpPr>
          <p:spPr>
            <a:xfrm>
              <a:off x="3586852" y="3414504"/>
              <a:ext cx="11390" cy="95759"/>
            </a:xfrm>
            <a:custGeom>
              <a:avLst/>
              <a:gdLst/>
              <a:ahLst/>
              <a:cxnLst/>
              <a:rect l="l" t="t" r="r" b="b"/>
              <a:pathLst>
                <a:path w="435" h="3657" extrusionOk="0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97"/>
            <p:cNvSpPr/>
            <p:nvPr/>
          </p:nvSpPr>
          <p:spPr>
            <a:xfrm>
              <a:off x="3622202" y="3405758"/>
              <a:ext cx="11521" cy="103928"/>
            </a:xfrm>
            <a:custGeom>
              <a:avLst/>
              <a:gdLst/>
              <a:ahLst/>
              <a:cxnLst/>
              <a:rect l="l" t="t" r="r" b="b"/>
              <a:pathLst>
                <a:path w="440" h="3969" extrusionOk="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97"/>
            <p:cNvSpPr/>
            <p:nvPr/>
          </p:nvSpPr>
          <p:spPr>
            <a:xfrm>
              <a:off x="3654174" y="3420002"/>
              <a:ext cx="11024" cy="89317"/>
            </a:xfrm>
            <a:custGeom>
              <a:avLst/>
              <a:gdLst/>
              <a:ahLst/>
              <a:cxnLst/>
              <a:rect l="l" t="t" r="r" b="b"/>
              <a:pathLst>
                <a:path w="421" h="3411" extrusionOk="0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97"/>
            <p:cNvSpPr/>
            <p:nvPr/>
          </p:nvSpPr>
          <p:spPr>
            <a:xfrm>
              <a:off x="3523772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97"/>
            <p:cNvSpPr/>
            <p:nvPr/>
          </p:nvSpPr>
          <p:spPr>
            <a:xfrm>
              <a:off x="3557263" y="3624324"/>
              <a:ext cx="140404" cy="24273"/>
            </a:xfrm>
            <a:custGeom>
              <a:avLst/>
              <a:gdLst/>
              <a:ahLst/>
              <a:cxnLst/>
              <a:rect l="l" t="t" r="r" b="b"/>
              <a:pathLst>
                <a:path w="5362" h="927" extrusionOk="0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97"/>
            <p:cNvSpPr/>
            <p:nvPr/>
          </p:nvSpPr>
          <p:spPr>
            <a:xfrm>
              <a:off x="3720631" y="3404422"/>
              <a:ext cx="122677" cy="233413"/>
            </a:xfrm>
            <a:custGeom>
              <a:avLst/>
              <a:gdLst/>
              <a:ahLst/>
              <a:cxnLst/>
              <a:rect l="l" t="t" r="r" b="b"/>
              <a:pathLst>
                <a:path w="4685" h="8914" extrusionOk="0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97"/>
            <p:cNvSpPr/>
            <p:nvPr/>
          </p:nvSpPr>
          <p:spPr>
            <a:xfrm>
              <a:off x="3764831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97"/>
            <p:cNvSpPr/>
            <p:nvPr/>
          </p:nvSpPr>
          <p:spPr>
            <a:xfrm>
              <a:off x="3811546" y="3414504"/>
              <a:ext cx="10762" cy="94764"/>
            </a:xfrm>
            <a:custGeom>
              <a:avLst/>
              <a:gdLst/>
              <a:ahLst/>
              <a:cxnLst/>
              <a:rect l="l" t="t" r="r" b="b"/>
              <a:pathLst>
                <a:path w="411" h="3619" extrusionOk="0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97"/>
            <p:cNvSpPr/>
            <p:nvPr/>
          </p:nvSpPr>
          <p:spPr>
            <a:xfrm>
              <a:off x="3776091" y="3472372"/>
              <a:ext cx="11260" cy="37340"/>
            </a:xfrm>
            <a:custGeom>
              <a:avLst/>
              <a:gdLst/>
              <a:ahLst/>
              <a:cxnLst/>
              <a:rect l="l" t="t" r="r" b="b"/>
              <a:pathLst>
                <a:path w="430" h="1426" extrusionOk="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97"/>
            <p:cNvSpPr/>
            <p:nvPr/>
          </p:nvSpPr>
          <p:spPr>
            <a:xfrm>
              <a:off x="3744355" y="3420238"/>
              <a:ext cx="10762" cy="89265"/>
            </a:xfrm>
            <a:custGeom>
              <a:avLst/>
              <a:gdLst/>
              <a:ahLst/>
              <a:cxnLst/>
              <a:rect l="l" t="t" r="r" b="b"/>
              <a:pathLst>
                <a:path w="411" h="3409" extrusionOk="0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97"/>
            <p:cNvSpPr/>
            <p:nvPr/>
          </p:nvSpPr>
          <p:spPr>
            <a:xfrm>
              <a:off x="3795311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97"/>
            <p:cNvSpPr/>
            <p:nvPr/>
          </p:nvSpPr>
          <p:spPr>
            <a:xfrm>
              <a:off x="3711624" y="3624324"/>
              <a:ext cx="140666" cy="24273"/>
            </a:xfrm>
            <a:custGeom>
              <a:avLst/>
              <a:gdLst/>
              <a:ahLst/>
              <a:cxnLst/>
              <a:rect l="l" t="t" r="r" b="b"/>
              <a:pathLst>
                <a:path w="5372" h="927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97"/>
            <p:cNvSpPr/>
            <p:nvPr/>
          </p:nvSpPr>
          <p:spPr>
            <a:xfrm>
              <a:off x="3776327" y="3405758"/>
              <a:ext cx="10762" cy="56795"/>
            </a:xfrm>
            <a:custGeom>
              <a:avLst/>
              <a:gdLst/>
              <a:ahLst/>
              <a:cxnLst/>
              <a:rect l="l" t="t" r="r" b="b"/>
              <a:pathLst>
                <a:path w="411" h="2169" extrusionOk="0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9" name="Google Shape;14159;p97"/>
          <p:cNvGrpSpPr/>
          <p:nvPr/>
        </p:nvGrpSpPr>
        <p:grpSpPr>
          <a:xfrm>
            <a:off x="3504488" y="1826776"/>
            <a:ext cx="359232" cy="327836"/>
            <a:chOff x="3531026" y="1977314"/>
            <a:chExt cx="359232" cy="327836"/>
          </a:xfrm>
        </p:grpSpPr>
        <p:sp>
          <p:nvSpPr>
            <p:cNvPr id="14160" name="Google Shape;14160;p97"/>
            <p:cNvSpPr/>
            <p:nvPr/>
          </p:nvSpPr>
          <p:spPr>
            <a:xfrm>
              <a:off x="3668156" y="1977314"/>
              <a:ext cx="96806" cy="92590"/>
            </a:xfrm>
            <a:custGeom>
              <a:avLst/>
              <a:gdLst/>
              <a:ahLst/>
              <a:cxnLst/>
              <a:rect l="l" t="t" r="r" b="b"/>
              <a:pathLst>
                <a:path w="3697" h="3536" extrusionOk="0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97"/>
            <p:cNvSpPr/>
            <p:nvPr/>
          </p:nvSpPr>
          <p:spPr>
            <a:xfrm>
              <a:off x="3692901" y="2005960"/>
              <a:ext cx="40744" cy="35140"/>
            </a:xfrm>
            <a:custGeom>
              <a:avLst/>
              <a:gdLst/>
              <a:ahLst/>
              <a:cxnLst/>
              <a:rect l="l" t="t" r="r" b="b"/>
              <a:pathLst>
                <a:path w="1556" h="1342" extrusionOk="0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97"/>
            <p:cNvSpPr/>
            <p:nvPr/>
          </p:nvSpPr>
          <p:spPr>
            <a:xfrm>
              <a:off x="3531026" y="2088286"/>
              <a:ext cx="276068" cy="216864"/>
            </a:xfrm>
            <a:custGeom>
              <a:avLst/>
              <a:gdLst/>
              <a:ahLst/>
              <a:cxnLst/>
              <a:rect l="l" t="t" r="r" b="b"/>
              <a:pathLst>
                <a:path w="10543" h="8282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97"/>
            <p:cNvSpPr/>
            <p:nvPr/>
          </p:nvSpPr>
          <p:spPr>
            <a:xfrm>
              <a:off x="3743360" y="2124264"/>
              <a:ext cx="63472" cy="51742"/>
            </a:xfrm>
            <a:custGeom>
              <a:avLst/>
              <a:gdLst/>
              <a:ahLst/>
              <a:cxnLst/>
              <a:rect l="l" t="t" r="r" b="b"/>
              <a:pathLst>
                <a:path w="2424" h="1976" extrusionOk="0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97"/>
            <p:cNvSpPr/>
            <p:nvPr/>
          </p:nvSpPr>
          <p:spPr>
            <a:xfrm>
              <a:off x="3531026" y="2193471"/>
              <a:ext cx="276068" cy="111443"/>
            </a:xfrm>
            <a:custGeom>
              <a:avLst/>
              <a:gdLst/>
              <a:ahLst/>
              <a:cxnLst/>
              <a:rect l="l" t="t" r="r" b="b"/>
              <a:pathLst>
                <a:path w="10543" h="4256" extrusionOk="0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97"/>
            <p:cNvSpPr/>
            <p:nvPr/>
          </p:nvSpPr>
          <p:spPr>
            <a:xfrm>
              <a:off x="3531785" y="2179462"/>
              <a:ext cx="298535" cy="125688"/>
            </a:xfrm>
            <a:custGeom>
              <a:avLst/>
              <a:gdLst/>
              <a:ahLst/>
              <a:cxnLst/>
              <a:rect l="l" t="t" r="r" b="b"/>
              <a:pathLst>
                <a:path w="11401" h="4800" extrusionOk="0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97"/>
            <p:cNvSpPr/>
            <p:nvPr/>
          </p:nvSpPr>
          <p:spPr>
            <a:xfrm>
              <a:off x="3531785" y="2282893"/>
              <a:ext cx="279551" cy="22257"/>
            </a:xfrm>
            <a:custGeom>
              <a:avLst/>
              <a:gdLst/>
              <a:ahLst/>
              <a:cxnLst/>
              <a:rect l="l" t="t" r="r" b="b"/>
              <a:pathLst>
                <a:path w="10676" h="850" extrusionOk="0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97"/>
            <p:cNvSpPr/>
            <p:nvPr/>
          </p:nvSpPr>
          <p:spPr>
            <a:xfrm>
              <a:off x="3740846" y="2015596"/>
              <a:ext cx="149412" cy="149176"/>
            </a:xfrm>
            <a:custGeom>
              <a:avLst/>
              <a:gdLst/>
              <a:ahLst/>
              <a:cxnLst/>
              <a:rect l="l" t="t" r="r" b="b"/>
              <a:pathLst>
                <a:path w="5706" h="5697" extrusionOk="0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97"/>
            <p:cNvSpPr/>
            <p:nvPr/>
          </p:nvSpPr>
          <p:spPr>
            <a:xfrm>
              <a:off x="3789576" y="2070532"/>
              <a:ext cx="45221" cy="38780"/>
            </a:xfrm>
            <a:custGeom>
              <a:avLst/>
              <a:gdLst/>
              <a:ahLst/>
              <a:cxnLst/>
              <a:rect l="l" t="t" r="r" b="b"/>
              <a:pathLst>
                <a:path w="1727" h="1481" extrusionOk="0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97"/>
            <p:cNvSpPr/>
            <p:nvPr/>
          </p:nvSpPr>
          <p:spPr>
            <a:xfrm>
              <a:off x="3531026" y="2088286"/>
              <a:ext cx="111679" cy="36004"/>
            </a:xfrm>
            <a:custGeom>
              <a:avLst/>
              <a:gdLst/>
              <a:ahLst/>
              <a:cxnLst/>
              <a:rect l="l" t="t" r="r" b="b"/>
              <a:pathLst>
                <a:path w="4265" h="137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0" name="Google Shape;14170;p97"/>
          <p:cNvGrpSpPr/>
          <p:nvPr/>
        </p:nvGrpSpPr>
        <p:grpSpPr>
          <a:xfrm>
            <a:off x="3096814" y="1349738"/>
            <a:ext cx="296781" cy="359232"/>
            <a:chOff x="3123351" y="1500275"/>
            <a:chExt cx="296781" cy="359232"/>
          </a:xfrm>
        </p:grpSpPr>
        <p:sp>
          <p:nvSpPr>
            <p:cNvPr id="14171" name="Google Shape;14171;p97"/>
            <p:cNvSpPr/>
            <p:nvPr/>
          </p:nvSpPr>
          <p:spPr>
            <a:xfrm>
              <a:off x="3123351" y="1562700"/>
              <a:ext cx="296781" cy="296545"/>
            </a:xfrm>
            <a:custGeom>
              <a:avLst/>
              <a:gdLst/>
              <a:ahLst/>
              <a:cxnLst/>
              <a:rect l="l" t="t" r="r" b="b"/>
              <a:pathLst>
                <a:path w="11334" h="1132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97"/>
            <p:cNvSpPr/>
            <p:nvPr/>
          </p:nvSpPr>
          <p:spPr>
            <a:xfrm>
              <a:off x="3276979" y="1562465"/>
              <a:ext cx="99189" cy="33569"/>
            </a:xfrm>
            <a:custGeom>
              <a:avLst/>
              <a:gdLst/>
              <a:ahLst/>
              <a:cxnLst/>
              <a:rect l="l" t="t" r="r" b="b"/>
              <a:pathLst>
                <a:path w="3788" h="1282" extrusionOk="0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97"/>
            <p:cNvSpPr/>
            <p:nvPr/>
          </p:nvSpPr>
          <p:spPr>
            <a:xfrm>
              <a:off x="3130081" y="1800277"/>
              <a:ext cx="75963" cy="59230"/>
            </a:xfrm>
            <a:custGeom>
              <a:avLst/>
              <a:gdLst/>
              <a:ahLst/>
              <a:cxnLst/>
              <a:rect l="l" t="t" r="r" b="b"/>
              <a:pathLst>
                <a:path w="2901" h="2262" extrusionOk="0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97"/>
            <p:cNvSpPr/>
            <p:nvPr/>
          </p:nvSpPr>
          <p:spPr>
            <a:xfrm>
              <a:off x="3170799" y="1562465"/>
              <a:ext cx="249334" cy="296781"/>
            </a:xfrm>
            <a:custGeom>
              <a:avLst/>
              <a:gdLst/>
              <a:ahLst/>
              <a:cxnLst/>
              <a:rect l="l" t="t" r="r" b="b"/>
              <a:pathLst>
                <a:path w="9522" h="11334" extrusionOk="0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97"/>
            <p:cNvSpPr/>
            <p:nvPr/>
          </p:nvSpPr>
          <p:spPr>
            <a:xfrm>
              <a:off x="3123351" y="1793285"/>
              <a:ext cx="64206" cy="66222"/>
            </a:xfrm>
            <a:custGeom>
              <a:avLst/>
              <a:gdLst/>
              <a:ahLst/>
              <a:cxnLst/>
              <a:rect l="l" t="t" r="r" b="b"/>
              <a:pathLst>
                <a:path w="2452" h="2529" extrusionOk="0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97"/>
            <p:cNvSpPr/>
            <p:nvPr/>
          </p:nvSpPr>
          <p:spPr>
            <a:xfrm>
              <a:off x="3251998" y="1787787"/>
              <a:ext cx="131658" cy="11024"/>
            </a:xfrm>
            <a:custGeom>
              <a:avLst/>
              <a:gdLst/>
              <a:ahLst/>
              <a:cxnLst/>
              <a:rect l="l" t="t" r="r" b="b"/>
              <a:pathLst>
                <a:path w="5028" h="421" extrusionOk="0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97"/>
            <p:cNvSpPr/>
            <p:nvPr/>
          </p:nvSpPr>
          <p:spPr>
            <a:xfrm>
              <a:off x="3259304" y="1537432"/>
              <a:ext cx="74234" cy="70516"/>
            </a:xfrm>
            <a:custGeom>
              <a:avLst/>
              <a:gdLst/>
              <a:ahLst/>
              <a:cxnLst/>
              <a:rect l="l" t="t" r="r" b="b"/>
              <a:pathLst>
                <a:path w="2835" h="2693" extrusionOk="0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97"/>
            <p:cNvSpPr/>
            <p:nvPr/>
          </p:nvSpPr>
          <p:spPr>
            <a:xfrm>
              <a:off x="3283970" y="1500275"/>
              <a:ext cx="84944" cy="84944"/>
            </a:xfrm>
            <a:custGeom>
              <a:avLst/>
              <a:gdLst/>
              <a:ahLst/>
              <a:cxnLst/>
              <a:rect l="l" t="t" r="r" b="b"/>
              <a:pathLst>
                <a:path w="3244" h="3244" extrusionOk="0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97"/>
            <p:cNvSpPr/>
            <p:nvPr/>
          </p:nvSpPr>
          <p:spPr>
            <a:xfrm>
              <a:off x="3185803" y="1633662"/>
              <a:ext cx="171878" cy="19743"/>
            </a:xfrm>
            <a:custGeom>
              <a:avLst/>
              <a:gdLst/>
              <a:ahLst/>
              <a:cxnLst/>
              <a:rect l="l" t="t" r="r" b="b"/>
              <a:pathLst>
                <a:path w="6564" h="75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97"/>
            <p:cNvSpPr/>
            <p:nvPr/>
          </p:nvSpPr>
          <p:spPr>
            <a:xfrm>
              <a:off x="3179047" y="1674851"/>
              <a:ext cx="186463" cy="10814"/>
            </a:xfrm>
            <a:custGeom>
              <a:avLst/>
              <a:gdLst/>
              <a:ahLst/>
              <a:cxnLst/>
              <a:rect l="l" t="t" r="r" b="b"/>
              <a:pathLst>
                <a:path w="7121" h="413" extrusionOk="0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97"/>
            <p:cNvSpPr/>
            <p:nvPr/>
          </p:nvSpPr>
          <p:spPr>
            <a:xfrm>
              <a:off x="3179047" y="1701847"/>
              <a:ext cx="185390" cy="10762"/>
            </a:xfrm>
            <a:custGeom>
              <a:avLst/>
              <a:gdLst/>
              <a:ahLst/>
              <a:cxnLst/>
              <a:rect l="l" t="t" r="r" b="b"/>
              <a:pathLst>
                <a:path w="7080" h="411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2" name="Google Shape;14182;p97"/>
          <p:cNvGrpSpPr/>
          <p:nvPr/>
        </p:nvGrpSpPr>
        <p:grpSpPr>
          <a:xfrm>
            <a:off x="2632920" y="1349738"/>
            <a:ext cx="332261" cy="359232"/>
            <a:chOff x="2659458" y="1500275"/>
            <a:chExt cx="332261" cy="359232"/>
          </a:xfrm>
        </p:grpSpPr>
        <p:sp>
          <p:nvSpPr>
            <p:cNvPr id="14183" name="Google Shape;14183;p97"/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97"/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97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97"/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97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97"/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97"/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97"/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97"/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97"/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97"/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97"/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97"/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97"/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97"/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97"/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97"/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97"/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97"/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97"/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3" name="Google Shape;14203;p97"/>
          <p:cNvGrpSpPr/>
          <p:nvPr/>
        </p:nvGrpSpPr>
        <p:grpSpPr>
          <a:xfrm>
            <a:off x="1723646" y="2262992"/>
            <a:ext cx="359730" cy="359441"/>
            <a:chOff x="1750184" y="2413530"/>
            <a:chExt cx="359730" cy="359441"/>
          </a:xfrm>
        </p:grpSpPr>
        <p:sp>
          <p:nvSpPr>
            <p:cNvPr id="14204" name="Google Shape;14204;p97"/>
            <p:cNvSpPr/>
            <p:nvPr/>
          </p:nvSpPr>
          <p:spPr>
            <a:xfrm>
              <a:off x="1867074" y="2496981"/>
              <a:ext cx="58000" cy="64965"/>
            </a:xfrm>
            <a:custGeom>
              <a:avLst/>
              <a:gdLst/>
              <a:ahLst/>
              <a:cxnLst/>
              <a:rect l="l" t="t" r="r" b="b"/>
              <a:pathLst>
                <a:path w="2215" h="2481" extrusionOk="0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97"/>
            <p:cNvSpPr/>
            <p:nvPr/>
          </p:nvSpPr>
          <p:spPr>
            <a:xfrm>
              <a:off x="1824863" y="2413530"/>
              <a:ext cx="285050" cy="285312"/>
            </a:xfrm>
            <a:custGeom>
              <a:avLst/>
              <a:gdLst/>
              <a:ahLst/>
              <a:cxnLst/>
              <a:rect l="l" t="t" r="r" b="b"/>
              <a:pathLst>
                <a:path w="10886" h="10896" extrusionOk="0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97"/>
            <p:cNvSpPr/>
            <p:nvPr/>
          </p:nvSpPr>
          <p:spPr>
            <a:xfrm>
              <a:off x="1893808" y="2482737"/>
              <a:ext cx="147160" cy="146898"/>
            </a:xfrm>
            <a:custGeom>
              <a:avLst/>
              <a:gdLst/>
              <a:ahLst/>
              <a:cxnLst/>
              <a:rect l="l" t="t" r="r" b="b"/>
              <a:pathLst>
                <a:path w="5620" h="5610" extrusionOk="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97"/>
            <p:cNvSpPr/>
            <p:nvPr/>
          </p:nvSpPr>
          <p:spPr>
            <a:xfrm>
              <a:off x="1787654" y="2492294"/>
              <a:ext cx="245065" cy="246767"/>
            </a:xfrm>
            <a:custGeom>
              <a:avLst/>
              <a:gdLst/>
              <a:ahLst/>
              <a:cxnLst/>
              <a:rect l="l" t="t" r="r" b="b"/>
              <a:pathLst>
                <a:path w="9359" h="9424" extrusionOk="0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97"/>
            <p:cNvSpPr/>
            <p:nvPr/>
          </p:nvSpPr>
          <p:spPr>
            <a:xfrm>
              <a:off x="1806141" y="2613871"/>
              <a:ext cx="106442" cy="106442"/>
            </a:xfrm>
            <a:custGeom>
              <a:avLst/>
              <a:gdLst/>
              <a:ahLst/>
              <a:cxnLst/>
              <a:rect l="l" t="t" r="r" b="b"/>
              <a:pathLst>
                <a:path w="4065" h="4065" extrusionOk="0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97"/>
            <p:cNvSpPr/>
            <p:nvPr/>
          </p:nvSpPr>
          <p:spPr>
            <a:xfrm>
              <a:off x="1923790" y="2515075"/>
              <a:ext cx="52972" cy="46321"/>
            </a:xfrm>
            <a:custGeom>
              <a:avLst/>
              <a:gdLst/>
              <a:ahLst/>
              <a:cxnLst/>
              <a:rect l="l" t="t" r="r" b="b"/>
              <a:pathLst>
                <a:path w="2023" h="1769" extrusionOk="0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97"/>
            <p:cNvSpPr/>
            <p:nvPr/>
          </p:nvSpPr>
          <p:spPr>
            <a:xfrm>
              <a:off x="1944215" y="2537882"/>
              <a:ext cx="55277" cy="46766"/>
            </a:xfrm>
            <a:custGeom>
              <a:avLst/>
              <a:gdLst/>
              <a:ahLst/>
              <a:cxnLst/>
              <a:rect l="l" t="t" r="r" b="b"/>
              <a:pathLst>
                <a:path w="2111" h="1786" extrusionOk="0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97"/>
            <p:cNvSpPr/>
            <p:nvPr/>
          </p:nvSpPr>
          <p:spPr>
            <a:xfrm>
              <a:off x="1968252" y="2560611"/>
              <a:ext cx="53993" cy="46243"/>
            </a:xfrm>
            <a:custGeom>
              <a:avLst/>
              <a:gdLst/>
              <a:ahLst/>
              <a:cxnLst/>
              <a:rect l="l" t="t" r="r" b="b"/>
              <a:pathLst>
                <a:path w="2062" h="1766" extrusionOk="0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97"/>
            <p:cNvSpPr/>
            <p:nvPr/>
          </p:nvSpPr>
          <p:spPr>
            <a:xfrm>
              <a:off x="1792630" y="2614945"/>
              <a:ext cx="116707" cy="115869"/>
            </a:xfrm>
            <a:custGeom>
              <a:avLst/>
              <a:gdLst/>
              <a:ahLst/>
              <a:cxnLst/>
              <a:rect l="l" t="t" r="r" b="b"/>
              <a:pathLst>
                <a:path w="4457" h="4425" extrusionOk="0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97"/>
            <p:cNvSpPr/>
            <p:nvPr/>
          </p:nvSpPr>
          <p:spPr>
            <a:xfrm>
              <a:off x="1750184" y="2637621"/>
              <a:ext cx="135900" cy="135350"/>
            </a:xfrm>
            <a:custGeom>
              <a:avLst/>
              <a:gdLst/>
              <a:ahLst/>
              <a:cxnLst/>
              <a:rect l="l" t="t" r="r" b="b"/>
              <a:pathLst>
                <a:path w="5190" h="5169" extrusionOk="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97"/>
            <p:cNvSpPr/>
            <p:nvPr/>
          </p:nvSpPr>
          <p:spPr>
            <a:xfrm>
              <a:off x="1750184" y="2665586"/>
              <a:ext cx="107673" cy="107385"/>
            </a:xfrm>
            <a:custGeom>
              <a:avLst/>
              <a:gdLst/>
              <a:ahLst/>
              <a:cxnLst/>
              <a:rect l="l" t="t" r="r" b="b"/>
              <a:pathLst>
                <a:path w="4112" h="4101" extrusionOk="0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5" name="Google Shape;14215;p97"/>
          <p:cNvGrpSpPr/>
          <p:nvPr/>
        </p:nvGrpSpPr>
        <p:grpSpPr>
          <a:xfrm>
            <a:off x="2203513" y="1349685"/>
            <a:ext cx="316524" cy="359284"/>
            <a:chOff x="2230050" y="1500223"/>
            <a:chExt cx="316524" cy="359284"/>
          </a:xfrm>
        </p:grpSpPr>
        <p:sp>
          <p:nvSpPr>
            <p:cNvPr id="14216" name="Google Shape;14216;p97"/>
            <p:cNvSpPr/>
            <p:nvPr/>
          </p:nvSpPr>
          <p:spPr>
            <a:xfrm>
              <a:off x="2230050" y="1584958"/>
              <a:ext cx="189632" cy="274550"/>
            </a:xfrm>
            <a:custGeom>
              <a:avLst/>
              <a:gdLst/>
              <a:ahLst/>
              <a:cxnLst/>
              <a:rect l="l" t="t" r="r" b="b"/>
              <a:pathLst>
                <a:path w="7242" h="10485" extrusionOk="0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97"/>
            <p:cNvSpPr/>
            <p:nvPr/>
          </p:nvSpPr>
          <p:spPr>
            <a:xfrm>
              <a:off x="2230050" y="1849243"/>
              <a:ext cx="189632" cy="10265"/>
            </a:xfrm>
            <a:custGeom>
              <a:avLst/>
              <a:gdLst/>
              <a:ahLst/>
              <a:cxnLst/>
              <a:rect l="l" t="t" r="r" b="b"/>
              <a:pathLst>
                <a:path w="7242" h="392" extrusionOk="0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97"/>
            <p:cNvSpPr/>
            <p:nvPr/>
          </p:nvSpPr>
          <p:spPr>
            <a:xfrm>
              <a:off x="2266028" y="1585193"/>
              <a:ext cx="117675" cy="37759"/>
            </a:xfrm>
            <a:custGeom>
              <a:avLst/>
              <a:gdLst/>
              <a:ahLst/>
              <a:cxnLst/>
              <a:rect l="l" t="t" r="r" b="b"/>
              <a:pathLst>
                <a:path w="4494" h="1442" extrusionOk="0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97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97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97"/>
            <p:cNvSpPr/>
            <p:nvPr/>
          </p:nvSpPr>
          <p:spPr>
            <a:xfrm>
              <a:off x="2266028" y="1603680"/>
              <a:ext cx="117675" cy="19272"/>
            </a:xfrm>
            <a:custGeom>
              <a:avLst/>
              <a:gdLst/>
              <a:ahLst/>
              <a:cxnLst/>
              <a:rect l="l" t="t" r="r" b="b"/>
              <a:pathLst>
                <a:path w="4494" h="736" extrusionOk="0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97"/>
            <p:cNvSpPr/>
            <p:nvPr/>
          </p:nvSpPr>
          <p:spPr>
            <a:xfrm>
              <a:off x="2275272" y="1546466"/>
              <a:ext cx="99189" cy="67243"/>
            </a:xfrm>
            <a:custGeom>
              <a:avLst/>
              <a:gdLst/>
              <a:ahLst/>
              <a:cxnLst/>
              <a:rect l="l" t="t" r="r" b="b"/>
              <a:pathLst>
                <a:path w="3788" h="2568" extrusionOk="0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97"/>
            <p:cNvSpPr/>
            <p:nvPr/>
          </p:nvSpPr>
          <p:spPr>
            <a:xfrm>
              <a:off x="2275272" y="1599935"/>
              <a:ext cx="99189" cy="13773"/>
            </a:xfrm>
            <a:custGeom>
              <a:avLst/>
              <a:gdLst/>
              <a:ahLst/>
              <a:cxnLst/>
              <a:rect l="l" t="t" r="r" b="b"/>
              <a:pathLst>
                <a:path w="3788" h="526" extrusionOk="0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97"/>
            <p:cNvSpPr/>
            <p:nvPr/>
          </p:nvSpPr>
          <p:spPr>
            <a:xfrm>
              <a:off x="2272156" y="1710070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97"/>
            <p:cNvSpPr/>
            <p:nvPr/>
          </p:nvSpPr>
          <p:spPr>
            <a:xfrm>
              <a:off x="2272156" y="1730808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97"/>
            <p:cNvSpPr/>
            <p:nvPr/>
          </p:nvSpPr>
          <p:spPr>
            <a:xfrm>
              <a:off x="2272156" y="1751547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97"/>
            <p:cNvSpPr/>
            <p:nvPr/>
          </p:nvSpPr>
          <p:spPr>
            <a:xfrm>
              <a:off x="2272156" y="1772285"/>
              <a:ext cx="105395" cy="11050"/>
            </a:xfrm>
            <a:custGeom>
              <a:avLst/>
              <a:gdLst/>
              <a:ahLst/>
              <a:cxnLst/>
              <a:rect l="l" t="t" r="r" b="b"/>
              <a:pathLst>
                <a:path w="4025" h="422" extrusionOk="0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97"/>
            <p:cNvSpPr/>
            <p:nvPr/>
          </p:nvSpPr>
          <p:spPr>
            <a:xfrm>
              <a:off x="2382918" y="1500223"/>
              <a:ext cx="163656" cy="137209"/>
            </a:xfrm>
            <a:custGeom>
              <a:avLst/>
              <a:gdLst/>
              <a:ahLst/>
              <a:cxnLst/>
              <a:rect l="l" t="t" r="r" b="b"/>
              <a:pathLst>
                <a:path w="6250" h="5240" extrusionOk="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97"/>
            <p:cNvSpPr/>
            <p:nvPr/>
          </p:nvSpPr>
          <p:spPr>
            <a:xfrm>
              <a:off x="2427380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97"/>
            <p:cNvSpPr/>
            <p:nvPr/>
          </p:nvSpPr>
          <p:spPr>
            <a:xfrm>
              <a:off x="2448878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97"/>
            <p:cNvSpPr/>
            <p:nvPr/>
          </p:nvSpPr>
          <p:spPr>
            <a:xfrm>
              <a:off x="2470114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97"/>
            <p:cNvSpPr/>
            <p:nvPr/>
          </p:nvSpPr>
          <p:spPr>
            <a:xfrm>
              <a:off x="2491455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97"/>
            <p:cNvSpPr/>
            <p:nvPr/>
          </p:nvSpPr>
          <p:spPr>
            <a:xfrm>
              <a:off x="2310229" y="1645393"/>
              <a:ext cx="20005" cy="49490"/>
            </a:xfrm>
            <a:custGeom>
              <a:avLst/>
              <a:gdLst/>
              <a:ahLst/>
              <a:cxnLst/>
              <a:rect l="l" t="t" r="r" b="b"/>
              <a:pathLst>
                <a:path w="764" h="1890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97"/>
            <p:cNvSpPr/>
            <p:nvPr/>
          </p:nvSpPr>
          <p:spPr>
            <a:xfrm>
              <a:off x="2308893" y="1686110"/>
              <a:ext cx="31946" cy="11050"/>
            </a:xfrm>
            <a:custGeom>
              <a:avLst/>
              <a:gdLst/>
              <a:ahLst/>
              <a:cxnLst/>
              <a:rect l="l" t="t" r="r" b="b"/>
              <a:pathLst>
                <a:path w="1220" h="422" extrusionOk="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97"/>
            <p:cNvSpPr/>
            <p:nvPr/>
          </p:nvSpPr>
          <p:spPr>
            <a:xfrm>
              <a:off x="2311983" y="1627063"/>
              <a:ext cx="18251" cy="15606"/>
            </a:xfrm>
            <a:custGeom>
              <a:avLst/>
              <a:gdLst/>
              <a:ahLst/>
              <a:cxnLst/>
              <a:rect l="l" t="t" r="r" b="b"/>
              <a:pathLst>
                <a:path w="697" h="596" extrusionOk="0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6" name="Google Shape;14236;p97"/>
          <p:cNvGrpSpPr/>
          <p:nvPr/>
        </p:nvGrpSpPr>
        <p:grpSpPr>
          <a:xfrm>
            <a:off x="2663504" y="4112229"/>
            <a:ext cx="359389" cy="359232"/>
            <a:chOff x="2690042" y="4262767"/>
            <a:chExt cx="359389" cy="359232"/>
          </a:xfrm>
        </p:grpSpPr>
        <p:sp>
          <p:nvSpPr>
            <p:cNvPr id="14237" name="Google Shape;14237;p97"/>
            <p:cNvSpPr/>
            <p:nvPr/>
          </p:nvSpPr>
          <p:spPr>
            <a:xfrm>
              <a:off x="2690042" y="4262767"/>
              <a:ext cx="205002" cy="173214"/>
            </a:xfrm>
            <a:custGeom>
              <a:avLst/>
              <a:gdLst/>
              <a:ahLst/>
              <a:cxnLst/>
              <a:rect l="l" t="t" r="r" b="b"/>
              <a:pathLst>
                <a:path w="7829" h="6615" extrusionOk="0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97"/>
            <p:cNvSpPr/>
            <p:nvPr/>
          </p:nvSpPr>
          <p:spPr>
            <a:xfrm>
              <a:off x="2729293" y="4277456"/>
              <a:ext cx="124038" cy="125086"/>
            </a:xfrm>
            <a:custGeom>
              <a:avLst/>
              <a:gdLst/>
              <a:ahLst/>
              <a:cxnLst/>
              <a:rect l="l" t="t" r="r" b="b"/>
              <a:pathLst>
                <a:path w="4737" h="4777" extrusionOk="0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97"/>
            <p:cNvSpPr/>
            <p:nvPr/>
          </p:nvSpPr>
          <p:spPr>
            <a:xfrm>
              <a:off x="2762365" y="4322285"/>
              <a:ext cx="37261" cy="45981"/>
            </a:xfrm>
            <a:custGeom>
              <a:avLst/>
              <a:gdLst/>
              <a:ahLst/>
              <a:cxnLst/>
              <a:rect l="l" t="t" r="r" b="b"/>
              <a:pathLst>
                <a:path w="1423" h="1756" extrusionOk="0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97"/>
            <p:cNvSpPr/>
            <p:nvPr/>
          </p:nvSpPr>
          <p:spPr>
            <a:xfrm>
              <a:off x="2795594" y="4322285"/>
              <a:ext cx="26761" cy="45536"/>
            </a:xfrm>
            <a:custGeom>
              <a:avLst/>
              <a:gdLst/>
              <a:ahLst/>
              <a:cxnLst/>
              <a:rect l="l" t="t" r="r" b="b"/>
              <a:pathLst>
                <a:path w="1022" h="1739" extrusionOk="0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97"/>
            <p:cNvSpPr/>
            <p:nvPr/>
          </p:nvSpPr>
          <p:spPr>
            <a:xfrm>
              <a:off x="2753122" y="4328439"/>
              <a:ext cx="296309" cy="293560"/>
            </a:xfrm>
            <a:custGeom>
              <a:avLst/>
              <a:gdLst/>
              <a:ahLst/>
              <a:cxnLst/>
              <a:rect l="l" t="t" r="r" b="b"/>
              <a:pathLst>
                <a:path w="11316" h="11211" extrusionOk="0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97"/>
            <p:cNvSpPr/>
            <p:nvPr/>
          </p:nvSpPr>
          <p:spPr>
            <a:xfrm>
              <a:off x="2753122" y="4543103"/>
              <a:ext cx="81985" cy="78895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97"/>
            <p:cNvSpPr/>
            <p:nvPr/>
          </p:nvSpPr>
          <p:spPr>
            <a:xfrm>
              <a:off x="2926990" y="4373241"/>
              <a:ext cx="70726" cy="73711"/>
            </a:xfrm>
            <a:custGeom>
              <a:avLst/>
              <a:gdLst/>
              <a:ahLst/>
              <a:cxnLst/>
              <a:rect l="l" t="t" r="r" b="b"/>
              <a:pathLst>
                <a:path w="2701" h="2815" extrusionOk="0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44" name="Google Shape;14244;p97"/>
          <p:cNvGrpSpPr/>
          <p:nvPr/>
        </p:nvGrpSpPr>
        <p:grpSpPr>
          <a:xfrm>
            <a:off x="2662902" y="2731625"/>
            <a:ext cx="222337" cy="366721"/>
            <a:chOff x="2689440" y="2882162"/>
            <a:chExt cx="222337" cy="366721"/>
          </a:xfrm>
        </p:grpSpPr>
        <p:sp>
          <p:nvSpPr>
            <p:cNvPr id="14245" name="Google Shape;14245;p97"/>
            <p:cNvSpPr/>
            <p:nvPr/>
          </p:nvSpPr>
          <p:spPr>
            <a:xfrm>
              <a:off x="2689440" y="3022566"/>
              <a:ext cx="30741" cy="46976"/>
            </a:xfrm>
            <a:custGeom>
              <a:avLst/>
              <a:gdLst/>
              <a:ahLst/>
              <a:cxnLst/>
              <a:rect l="l" t="t" r="r" b="b"/>
              <a:pathLst>
                <a:path w="1174" h="1794" extrusionOk="0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97"/>
            <p:cNvSpPr/>
            <p:nvPr/>
          </p:nvSpPr>
          <p:spPr>
            <a:xfrm>
              <a:off x="2719422" y="3061268"/>
              <a:ext cx="162635" cy="187616"/>
            </a:xfrm>
            <a:custGeom>
              <a:avLst/>
              <a:gdLst/>
              <a:ahLst/>
              <a:cxnLst/>
              <a:rect l="l" t="t" r="r" b="b"/>
              <a:pathLst>
                <a:path w="6211" h="7165" extrusionOk="0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97"/>
            <p:cNvSpPr/>
            <p:nvPr/>
          </p:nvSpPr>
          <p:spPr>
            <a:xfrm>
              <a:off x="2761867" y="3061268"/>
              <a:ext cx="96701" cy="86227"/>
            </a:xfrm>
            <a:custGeom>
              <a:avLst/>
              <a:gdLst/>
              <a:ahLst/>
              <a:cxnLst/>
              <a:rect l="l" t="t" r="r" b="b"/>
              <a:pathLst>
                <a:path w="3693" h="3293" extrusionOk="0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97"/>
            <p:cNvSpPr/>
            <p:nvPr/>
          </p:nvSpPr>
          <p:spPr>
            <a:xfrm>
              <a:off x="2722407" y="3171690"/>
              <a:ext cx="159650" cy="77193"/>
            </a:xfrm>
            <a:custGeom>
              <a:avLst/>
              <a:gdLst/>
              <a:ahLst/>
              <a:cxnLst/>
              <a:rect l="l" t="t" r="r" b="b"/>
              <a:pathLst>
                <a:path w="6097" h="2948" extrusionOk="0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97"/>
            <p:cNvSpPr/>
            <p:nvPr/>
          </p:nvSpPr>
          <p:spPr>
            <a:xfrm>
              <a:off x="2708659" y="2882162"/>
              <a:ext cx="203117" cy="254335"/>
            </a:xfrm>
            <a:custGeom>
              <a:avLst/>
              <a:gdLst/>
              <a:ahLst/>
              <a:cxnLst/>
              <a:rect l="l" t="t" r="r" b="b"/>
              <a:pathLst>
                <a:path w="7757" h="9713" extrusionOk="0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97"/>
            <p:cNvSpPr/>
            <p:nvPr/>
          </p:nvSpPr>
          <p:spPr>
            <a:xfrm>
              <a:off x="2708659" y="3091512"/>
              <a:ext cx="40246" cy="11260"/>
            </a:xfrm>
            <a:custGeom>
              <a:avLst/>
              <a:gdLst/>
              <a:ahLst/>
              <a:cxnLst/>
              <a:rect l="l" t="t" r="r" b="b"/>
              <a:pathLst>
                <a:path w="1537" h="430" extrusionOk="0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97"/>
            <p:cNvSpPr/>
            <p:nvPr/>
          </p:nvSpPr>
          <p:spPr>
            <a:xfrm>
              <a:off x="2755871" y="2907641"/>
              <a:ext cx="127181" cy="127181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97"/>
            <p:cNvSpPr/>
            <p:nvPr/>
          </p:nvSpPr>
          <p:spPr>
            <a:xfrm>
              <a:off x="2788602" y="2927122"/>
              <a:ext cx="84028" cy="60985"/>
            </a:xfrm>
            <a:custGeom>
              <a:avLst/>
              <a:gdLst/>
              <a:ahLst/>
              <a:cxnLst/>
              <a:rect l="l" t="t" r="r" b="b"/>
              <a:pathLst>
                <a:path w="3209" h="2329" extrusionOk="0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97"/>
            <p:cNvSpPr/>
            <p:nvPr/>
          </p:nvSpPr>
          <p:spPr>
            <a:xfrm>
              <a:off x="2777369" y="2969385"/>
              <a:ext cx="44017" cy="39696"/>
            </a:xfrm>
            <a:custGeom>
              <a:avLst/>
              <a:gdLst/>
              <a:ahLst/>
              <a:cxnLst/>
              <a:rect l="l" t="t" r="r" b="b"/>
              <a:pathLst>
                <a:path w="1681" h="1516" extrusionOk="0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54" name="Google Shape;14254;p97"/>
          <p:cNvSpPr/>
          <p:nvPr/>
        </p:nvSpPr>
        <p:spPr>
          <a:xfrm>
            <a:off x="2611449" y="2130365"/>
            <a:ext cx="303039" cy="21000"/>
          </a:xfrm>
          <a:custGeom>
            <a:avLst/>
            <a:gdLst/>
            <a:ahLst/>
            <a:cxnLst/>
            <a:rect l="l" t="t" r="r" b="b"/>
            <a:pathLst>
              <a:path w="11573" h="802" extrusionOk="0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55" name="Google Shape;14255;p97"/>
          <p:cNvGrpSpPr/>
          <p:nvPr/>
        </p:nvGrpSpPr>
        <p:grpSpPr>
          <a:xfrm>
            <a:off x="2611449" y="1829604"/>
            <a:ext cx="359232" cy="322023"/>
            <a:chOff x="2637986" y="1980142"/>
            <a:chExt cx="359232" cy="322023"/>
          </a:xfrm>
        </p:grpSpPr>
        <p:sp>
          <p:nvSpPr>
            <p:cNvPr id="14256" name="Google Shape;14256;p97"/>
            <p:cNvSpPr/>
            <p:nvPr/>
          </p:nvSpPr>
          <p:spPr>
            <a:xfrm>
              <a:off x="2637986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97"/>
            <p:cNvSpPr/>
            <p:nvPr/>
          </p:nvSpPr>
          <p:spPr>
            <a:xfrm>
              <a:off x="2638222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97"/>
            <p:cNvSpPr/>
            <p:nvPr/>
          </p:nvSpPr>
          <p:spPr>
            <a:xfrm>
              <a:off x="2918742" y="2110019"/>
              <a:ext cx="22022" cy="192146"/>
            </a:xfrm>
            <a:custGeom>
              <a:avLst/>
              <a:gdLst/>
              <a:ahLst/>
              <a:cxnLst/>
              <a:rect l="l" t="t" r="r" b="b"/>
              <a:pathLst>
                <a:path w="841" h="7338" extrusionOk="0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97"/>
            <p:cNvSpPr/>
            <p:nvPr/>
          </p:nvSpPr>
          <p:spPr>
            <a:xfrm>
              <a:off x="2835814" y="2103787"/>
              <a:ext cx="105211" cy="49149"/>
            </a:xfrm>
            <a:custGeom>
              <a:avLst/>
              <a:gdLst/>
              <a:ahLst/>
              <a:cxnLst/>
              <a:rect l="l" t="t" r="r" b="b"/>
              <a:pathLst>
                <a:path w="4018" h="1877" extrusionOk="0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97"/>
            <p:cNvSpPr/>
            <p:nvPr/>
          </p:nvSpPr>
          <p:spPr>
            <a:xfrm>
              <a:off x="2842072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97"/>
            <p:cNvSpPr/>
            <p:nvPr/>
          </p:nvSpPr>
          <p:spPr>
            <a:xfrm>
              <a:off x="2885277" y="2043326"/>
              <a:ext cx="66719" cy="47997"/>
            </a:xfrm>
            <a:custGeom>
              <a:avLst/>
              <a:gdLst/>
              <a:ahLst/>
              <a:cxnLst/>
              <a:rect l="l" t="t" r="r" b="b"/>
              <a:pathLst>
                <a:path w="2548" h="1833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97"/>
            <p:cNvSpPr/>
            <p:nvPr/>
          </p:nvSpPr>
          <p:spPr>
            <a:xfrm>
              <a:off x="2723166" y="2183232"/>
              <a:ext cx="33255" cy="33229"/>
            </a:xfrm>
            <a:custGeom>
              <a:avLst/>
              <a:gdLst/>
              <a:ahLst/>
              <a:cxnLst/>
              <a:rect l="l" t="t" r="r" b="b"/>
              <a:pathLst>
                <a:path w="1270" h="1269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97"/>
            <p:cNvSpPr/>
            <p:nvPr/>
          </p:nvSpPr>
          <p:spPr>
            <a:xfrm>
              <a:off x="2770613" y="2177734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97"/>
            <p:cNvSpPr/>
            <p:nvPr/>
          </p:nvSpPr>
          <p:spPr>
            <a:xfrm>
              <a:off x="2770613" y="2194204"/>
              <a:ext cx="92800" cy="11050"/>
            </a:xfrm>
            <a:custGeom>
              <a:avLst/>
              <a:gdLst/>
              <a:ahLst/>
              <a:cxnLst/>
              <a:rect l="l" t="t" r="r" b="b"/>
              <a:pathLst>
                <a:path w="3544" h="422" extrusionOk="0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97"/>
            <p:cNvSpPr/>
            <p:nvPr/>
          </p:nvSpPr>
          <p:spPr>
            <a:xfrm>
              <a:off x="2770613" y="2210962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97"/>
            <p:cNvSpPr/>
            <p:nvPr/>
          </p:nvSpPr>
          <p:spPr>
            <a:xfrm>
              <a:off x="2909420" y="2057780"/>
              <a:ext cx="20686" cy="10814"/>
            </a:xfrm>
            <a:custGeom>
              <a:avLst/>
              <a:gdLst/>
              <a:ahLst/>
              <a:cxnLst/>
              <a:rect l="l" t="t" r="r" b="b"/>
              <a:pathLst>
                <a:path w="79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97"/>
            <p:cNvSpPr/>
            <p:nvPr/>
          </p:nvSpPr>
          <p:spPr>
            <a:xfrm>
              <a:off x="2914264" y="2058016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97"/>
            <p:cNvSpPr/>
            <p:nvPr/>
          </p:nvSpPr>
          <p:spPr>
            <a:xfrm>
              <a:off x="2898265" y="2004363"/>
              <a:ext cx="40744" cy="38989"/>
            </a:xfrm>
            <a:custGeom>
              <a:avLst/>
              <a:gdLst/>
              <a:ahLst/>
              <a:cxnLst/>
              <a:rect l="l" t="t" r="r" b="b"/>
              <a:pathLst>
                <a:path w="1556" h="1489" extrusionOk="0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9" name="Google Shape;14269;p97"/>
          <p:cNvGrpSpPr/>
          <p:nvPr/>
        </p:nvGrpSpPr>
        <p:grpSpPr>
          <a:xfrm>
            <a:off x="1279994" y="3196435"/>
            <a:ext cx="323018" cy="359075"/>
            <a:chOff x="1306531" y="3346972"/>
            <a:chExt cx="323018" cy="359075"/>
          </a:xfrm>
        </p:grpSpPr>
        <p:sp>
          <p:nvSpPr>
            <p:cNvPr id="14270" name="Google Shape;14270;p97"/>
            <p:cNvSpPr/>
            <p:nvPr/>
          </p:nvSpPr>
          <p:spPr>
            <a:xfrm>
              <a:off x="1314020" y="3592614"/>
              <a:ext cx="98194" cy="97880"/>
            </a:xfrm>
            <a:custGeom>
              <a:avLst/>
              <a:gdLst/>
              <a:ahLst/>
              <a:cxnLst/>
              <a:rect l="l" t="t" r="r" b="b"/>
              <a:pathLst>
                <a:path w="3750" h="3738" extrusionOk="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97"/>
            <p:cNvSpPr/>
            <p:nvPr/>
          </p:nvSpPr>
          <p:spPr>
            <a:xfrm>
              <a:off x="1444657" y="3534326"/>
              <a:ext cx="170909" cy="171721"/>
            </a:xfrm>
            <a:custGeom>
              <a:avLst/>
              <a:gdLst/>
              <a:ahLst/>
              <a:cxnLst/>
              <a:rect l="l" t="t" r="r" b="b"/>
              <a:pathLst>
                <a:path w="6527" h="6558" extrusionOk="0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97"/>
            <p:cNvSpPr/>
            <p:nvPr/>
          </p:nvSpPr>
          <p:spPr>
            <a:xfrm>
              <a:off x="1503364" y="3585125"/>
              <a:ext cx="36240" cy="39723"/>
            </a:xfrm>
            <a:custGeom>
              <a:avLst/>
              <a:gdLst/>
              <a:ahLst/>
              <a:cxnLst/>
              <a:rect l="l" t="t" r="r" b="b"/>
              <a:pathLst>
                <a:path w="1384" h="1517" extrusionOk="0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97"/>
            <p:cNvSpPr/>
            <p:nvPr/>
          </p:nvSpPr>
          <p:spPr>
            <a:xfrm>
              <a:off x="1492628" y="3619584"/>
              <a:ext cx="57476" cy="41241"/>
            </a:xfrm>
            <a:custGeom>
              <a:avLst/>
              <a:gdLst/>
              <a:ahLst/>
              <a:cxnLst/>
              <a:rect l="l" t="t" r="r" b="b"/>
              <a:pathLst>
                <a:path w="2195" h="1575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97"/>
            <p:cNvSpPr/>
            <p:nvPr/>
          </p:nvSpPr>
          <p:spPr>
            <a:xfrm>
              <a:off x="1306531" y="3459463"/>
              <a:ext cx="200368" cy="202122"/>
            </a:xfrm>
            <a:custGeom>
              <a:avLst/>
              <a:gdLst/>
              <a:ahLst/>
              <a:cxnLst/>
              <a:rect l="l" t="t" r="r" b="b"/>
              <a:pathLst>
                <a:path w="7652" h="7719" extrusionOk="0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97"/>
            <p:cNvSpPr/>
            <p:nvPr/>
          </p:nvSpPr>
          <p:spPr>
            <a:xfrm>
              <a:off x="1470633" y="3462710"/>
              <a:ext cx="33019" cy="32993"/>
            </a:xfrm>
            <a:custGeom>
              <a:avLst/>
              <a:gdLst/>
              <a:ahLst/>
              <a:cxnLst/>
              <a:rect l="l" t="t" r="r" b="b"/>
              <a:pathLst>
                <a:path w="1261" h="1260" extrusionOk="0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97"/>
            <p:cNvSpPr/>
            <p:nvPr/>
          </p:nvSpPr>
          <p:spPr>
            <a:xfrm>
              <a:off x="1450156" y="3346972"/>
              <a:ext cx="179393" cy="158995"/>
            </a:xfrm>
            <a:custGeom>
              <a:avLst/>
              <a:gdLst/>
              <a:ahLst/>
              <a:cxnLst/>
              <a:rect l="l" t="t" r="r" b="b"/>
              <a:pathLst>
                <a:path w="6851" h="6072" extrusionOk="0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97"/>
            <p:cNvSpPr/>
            <p:nvPr/>
          </p:nvSpPr>
          <p:spPr>
            <a:xfrm>
              <a:off x="1511272" y="3631551"/>
              <a:ext cx="19613" cy="10814"/>
            </a:xfrm>
            <a:custGeom>
              <a:avLst/>
              <a:gdLst/>
              <a:ahLst/>
              <a:cxnLst/>
              <a:rect l="l" t="t" r="r" b="b"/>
              <a:pathLst>
                <a:path w="749" h="413" extrusionOk="0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97"/>
            <p:cNvSpPr/>
            <p:nvPr/>
          </p:nvSpPr>
          <p:spPr>
            <a:xfrm>
              <a:off x="1516116" y="3631760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9" name="Google Shape;14279;p97"/>
          <p:cNvGrpSpPr/>
          <p:nvPr/>
        </p:nvGrpSpPr>
        <p:grpSpPr>
          <a:xfrm>
            <a:off x="1281486" y="2263437"/>
            <a:ext cx="360253" cy="357111"/>
            <a:chOff x="1308024" y="2413975"/>
            <a:chExt cx="360253" cy="357111"/>
          </a:xfrm>
        </p:grpSpPr>
        <p:sp>
          <p:nvSpPr>
            <p:cNvPr id="14280" name="Google Shape;14280;p97"/>
            <p:cNvSpPr/>
            <p:nvPr/>
          </p:nvSpPr>
          <p:spPr>
            <a:xfrm>
              <a:off x="1403939" y="2569173"/>
              <a:ext cx="212622" cy="201913"/>
            </a:xfrm>
            <a:custGeom>
              <a:avLst/>
              <a:gdLst/>
              <a:ahLst/>
              <a:cxnLst/>
              <a:rect l="l" t="t" r="r" b="b"/>
              <a:pathLst>
                <a:path w="8120" h="7711" extrusionOk="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97"/>
            <p:cNvSpPr/>
            <p:nvPr/>
          </p:nvSpPr>
          <p:spPr>
            <a:xfrm>
              <a:off x="1422426" y="2593080"/>
              <a:ext cx="140928" cy="170700"/>
            </a:xfrm>
            <a:custGeom>
              <a:avLst/>
              <a:gdLst/>
              <a:ahLst/>
              <a:cxnLst/>
              <a:rect l="l" t="t" r="r" b="b"/>
              <a:pathLst>
                <a:path w="5382" h="6519" extrusionOk="0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97"/>
            <p:cNvSpPr/>
            <p:nvPr/>
          </p:nvSpPr>
          <p:spPr>
            <a:xfrm>
              <a:off x="1464139" y="2613138"/>
              <a:ext cx="152161" cy="157896"/>
            </a:xfrm>
            <a:custGeom>
              <a:avLst/>
              <a:gdLst/>
              <a:ahLst/>
              <a:cxnLst/>
              <a:rect l="l" t="t" r="r" b="b"/>
              <a:pathLst>
                <a:path w="5811" h="6030" extrusionOk="0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97"/>
            <p:cNvSpPr/>
            <p:nvPr/>
          </p:nvSpPr>
          <p:spPr>
            <a:xfrm>
              <a:off x="1537850" y="2569671"/>
              <a:ext cx="78712" cy="78215"/>
            </a:xfrm>
            <a:custGeom>
              <a:avLst/>
              <a:gdLst/>
              <a:ahLst/>
              <a:cxnLst/>
              <a:rect l="l" t="t" r="r" b="b"/>
              <a:pathLst>
                <a:path w="3006" h="2987" extrusionOk="0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97"/>
            <p:cNvSpPr/>
            <p:nvPr/>
          </p:nvSpPr>
          <p:spPr>
            <a:xfrm>
              <a:off x="1548088" y="2554667"/>
              <a:ext cx="83216" cy="82666"/>
            </a:xfrm>
            <a:custGeom>
              <a:avLst/>
              <a:gdLst/>
              <a:ahLst/>
              <a:cxnLst/>
              <a:rect l="l" t="t" r="r" b="b"/>
              <a:pathLst>
                <a:path w="3178" h="3157" extrusionOk="0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97"/>
            <p:cNvSpPr/>
            <p:nvPr/>
          </p:nvSpPr>
          <p:spPr>
            <a:xfrm>
              <a:off x="1594802" y="2603397"/>
              <a:ext cx="36502" cy="33936"/>
            </a:xfrm>
            <a:custGeom>
              <a:avLst/>
              <a:gdLst/>
              <a:ahLst/>
              <a:cxnLst/>
              <a:rect l="l" t="t" r="r" b="b"/>
              <a:pathLst>
                <a:path w="1394" h="1296" extrusionOk="0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97"/>
            <p:cNvSpPr/>
            <p:nvPr/>
          </p:nvSpPr>
          <p:spPr>
            <a:xfrm>
              <a:off x="1566810" y="2518531"/>
              <a:ext cx="101205" cy="99817"/>
            </a:xfrm>
            <a:custGeom>
              <a:avLst/>
              <a:gdLst/>
              <a:ahLst/>
              <a:cxnLst/>
              <a:rect l="l" t="t" r="r" b="b"/>
              <a:pathLst>
                <a:path w="3865" h="3812" extrusionOk="0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97"/>
            <p:cNvSpPr/>
            <p:nvPr/>
          </p:nvSpPr>
          <p:spPr>
            <a:xfrm>
              <a:off x="1616771" y="2567654"/>
              <a:ext cx="51506" cy="50930"/>
            </a:xfrm>
            <a:custGeom>
              <a:avLst/>
              <a:gdLst/>
              <a:ahLst/>
              <a:cxnLst/>
              <a:rect l="l" t="t" r="r" b="b"/>
              <a:pathLst>
                <a:path w="1967" h="1945" extrusionOk="0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97"/>
            <p:cNvSpPr/>
            <p:nvPr/>
          </p:nvSpPr>
          <p:spPr>
            <a:xfrm>
              <a:off x="1409203" y="2654379"/>
              <a:ext cx="84237" cy="77612"/>
            </a:xfrm>
            <a:custGeom>
              <a:avLst/>
              <a:gdLst/>
              <a:ahLst/>
              <a:cxnLst/>
              <a:rect l="l" t="t" r="r" b="b"/>
              <a:pathLst>
                <a:path w="3217" h="2964" extrusionOk="0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97"/>
            <p:cNvSpPr/>
            <p:nvPr/>
          </p:nvSpPr>
          <p:spPr>
            <a:xfrm>
              <a:off x="1428422" y="2665351"/>
              <a:ext cx="86987" cy="80152"/>
            </a:xfrm>
            <a:custGeom>
              <a:avLst/>
              <a:gdLst/>
              <a:ahLst/>
              <a:cxnLst/>
              <a:rect l="l" t="t" r="r" b="b"/>
              <a:pathLst>
                <a:path w="3322" h="3061" extrusionOk="0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97"/>
            <p:cNvSpPr/>
            <p:nvPr/>
          </p:nvSpPr>
          <p:spPr>
            <a:xfrm>
              <a:off x="1447171" y="2687084"/>
              <a:ext cx="78974" cy="72218"/>
            </a:xfrm>
            <a:custGeom>
              <a:avLst/>
              <a:gdLst/>
              <a:ahLst/>
              <a:cxnLst/>
              <a:rect l="l" t="t" r="r" b="b"/>
              <a:pathLst>
                <a:path w="3016" h="2758" extrusionOk="0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97"/>
            <p:cNvSpPr/>
            <p:nvPr/>
          </p:nvSpPr>
          <p:spPr>
            <a:xfrm>
              <a:off x="1482756" y="2624502"/>
              <a:ext cx="64101" cy="60095"/>
            </a:xfrm>
            <a:custGeom>
              <a:avLst/>
              <a:gdLst/>
              <a:ahLst/>
              <a:cxnLst/>
              <a:rect l="l" t="t" r="r" b="b"/>
              <a:pathLst>
                <a:path w="2448" h="2295" extrusionOk="0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97"/>
            <p:cNvSpPr/>
            <p:nvPr/>
          </p:nvSpPr>
          <p:spPr>
            <a:xfrm>
              <a:off x="1359739" y="2560166"/>
              <a:ext cx="212360" cy="201363"/>
            </a:xfrm>
            <a:custGeom>
              <a:avLst/>
              <a:gdLst/>
              <a:ahLst/>
              <a:cxnLst/>
              <a:rect l="l" t="t" r="r" b="b"/>
              <a:pathLst>
                <a:path w="8110" h="7690" extrusionOk="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97"/>
            <p:cNvSpPr/>
            <p:nvPr/>
          </p:nvSpPr>
          <p:spPr>
            <a:xfrm>
              <a:off x="1359739" y="2603633"/>
              <a:ext cx="152397" cy="157974"/>
            </a:xfrm>
            <a:custGeom>
              <a:avLst/>
              <a:gdLst/>
              <a:ahLst/>
              <a:cxnLst/>
              <a:rect l="l" t="t" r="r" b="b"/>
              <a:pathLst>
                <a:path w="5820" h="6033" extrusionOk="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97"/>
            <p:cNvSpPr/>
            <p:nvPr/>
          </p:nvSpPr>
          <p:spPr>
            <a:xfrm>
              <a:off x="1359739" y="2560166"/>
              <a:ext cx="78450" cy="78215"/>
            </a:xfrm>
            <a:custGeom>
              <a:avLst/>
              <a:gdLst/>
              <a:ahLst/>
              <a:cxnLst/>
              <a:rect l="l" t="t" r="r" b="b"/>
              <a:pathLst>
                <a:path w="2996" h="2987" extrusionOk="0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97"/>
            <p:cNvSpPr/>
            <p:nvPr/>
          </p:nvSpPr>
          <p:spPr>
            <a:xfrm>
              <a:off x="1344997" y="2545188"/>
              <a:ext cx="83216" cy="82640"/>
            </a:xfrm>
            <a:custGeom>
              <a:avLst/>
              <a:gdLst/>
              <a:ahLst/>
              <a:cxnLst/>
              <a:rect l="l" t="t" r="r" b="b"/>
              <a:pathLst>
                <a:path w="3178" h="3156" extrusionOk="0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97"/>
            <p:cNvSpPr/>
            <p:nvPr/>
          </p:nvSpPr>
          <p:spPr>
            <a:xfrm>
              <a:off x="1344735" y="2593892"/>
              <a:ext cx="36764" cy="33936"/>
            </a:xfrm>
            <a:custGeom>
              <a:avLst/>
              <a:gdLst/>
              <a:ahLst/>
              <a:cxnLst/>
              <a:rect l="l" t="t" r="r" b="b"/>
              <a:pathLst>
                <a:path w="1404" h="1296" extrusionOk="0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97"/>
            <p:cNvSpPr/>
            <p:nvPr/>
          </p:nvSpPr>
          <p:spPr>
            <a:xfrm>
              <a:off x="1308024" y="2509026"/>
              <a:ext cx="101205" cy="100079"/>
            </a:xfrm>
            <a:custGeom>
              <a:avLst/>
              <a:gdLst/>
              <a:ahLst/>
              <a:cxnLst/>
              <a:rect l="l" t="t" r="r" b="b"/>
              <a:pathLst>
                <a:path w="3865" h="3822" extrusionOk="0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97"/>
            <p:cNvSpPr/>
            <p:nvPr/>
          </p:nvSpPr>
          <p:spPr>
            <a:xfrm>
              <a:off x="1308024" y="2558437"/>
              <a:ext cx="51480" cy="50668"/>
            </a:xfrm>
            <a:custGeom>
              <a:avLst/>
              <a:gdLst/>
              <a:ahLst/>
              <a:cxnLst/>
              <a:rect l="l" t="t" r="r" b="b"/>
              <a:pathLst>
                <a:path w="1966" h="1935" extrusionOk="0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97"/>
            <p:cNvSpPr/>
            <p:nvPr/>
          </p:nvSpPr>
          <p:spPr>
            <a:xfrm>
              <a:off x="1482625" y="2645110"/>
              <a:ext cx="84211" cy="77403"/>
            </a:xfrm>
            <a:custGeom>
              <a:avLst/>
              <a:gdLst/>
              <a:ahLst/>
              <a:cxnLst/>
              <a:rect l="l" t="t" r="r" b="b"/>
              <a:pathLst>
                <a:path w="3216" h="2956" extrusionOk="0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97"/>
            <p:cNvSpPr/>
            <p:nvPr/>
          </p:nvSpPr>
          <p:spPr>
            <a:xfrm>
              <a:off x="1460630" y="2655610"/>
              <a:ext cx="86987" cy="80205"/>
            </a:xfrm>
            <a:custGeom>
              <a:avLst/>
              <a:gdLst/>
              <a:ahLst/>
              <a:cxnLst/>
              <a:rect l="l" t="t" r="r" b="b"/>
              <a:pathLst>
                <a:path w="3322" h="3063" extrusionOk="0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97"/>
            <p:cNvSpPr/>
            <p:nvPr/>
          </p:nvSpPr>
          <p:spPr>
            <a:xfrm>
              <a:off x="1449894" y="2677841"/>
              <a:ext cx="78974" cy="72140"/>
            </a:xfrm>
            <a:custGeom>
              <a:avLst/>
              <a:gdLst/>
              <a:ahLst/>
              <a:cxnLst/>
              <a:rect l="l" t="t" r="r" b="b"/>
              <a:pathLst>
                <a:path w="3016" h="2755" extrusionOk="0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97"/>
            <p:cNvSpPr/>
            <p:nvPr/>
          </p:nvSpPr>
          <p:spPr>
            <a:xfrm>
              <a:off x="1478383" y="2413975"/>
              <a:ext cx="97199" cy="94764"/>
            </a:xfrm>
            <a:custGeom>
              <a:avLst/>
              <a:gdLst/>
              <a:ahLst/>
              <a:cxnLst/>
              <a:rect l="l" t="t" r="r" b="b"/>
              <a:pathLst>
                <a:path w="3712" h="3619" extrusionOk="0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97"/>
            <p:cNvSpPr/>
            <p:nvPr/>
          </p:nvSpPr>
          <p:spPr>
            <a:xfrm>
              <a:off x="1394199" y="2415755"/>
              <a:ext cx="112334" cy="92983"/>
            </a:xfrm>
            <a:custGeom>
              <a:avLst/>
              <a:gdLst/>
              <a:ahLst/>
              <a:cxnLst/>
              <a:rect l="l" t="t" r="r" b="b"/>
              <a:pathLst>
                <a:path w="4290" h="3551" extrusionOk="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97"/>
            <p:cNvSpPr/>
            <p:nvPr/>
          </p:nvSpPr>
          <p:spPr>
            <a:xfrm>
              <a:off x="1429679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97"/>
            <p:cNvSpPr/>
            <p:nvPr/>
          </p:nvSpPr>
          <p:spPr>
            <a:xfrm>
              <a:off x="1445155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97"/>
            <p:cNvSpPr/>
            <p:nvPr/>
          </p:nvSpPr>
          <p:spPr>
            <a:xfrm>
              <a:off x="1460787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97"/>
            <p:cNvSpPr/>
            <p:nvPr/>
          </p:nvSpPr>
          <p:spPr>
            <a:xfrm>
              <a:off x="1505878" y="2455373"/>
              <a:ext cx="10998" cy="11888"/>
            </a:xfrm>
            <a:custGeom>
              <a:avLst/>
              <a:gdLst/>
              <a:ahLst/>
              <a:cxnLst/>
              <a:rect l="l" t="t" r="r" b="b"/>
              <a:pathLst>
                <a:path w="420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97"/>
            <p:cNvSpPr/>
            <p:nvPr/>
          </p:nvSpPr>
          <p:spPr>
            <a:xfrm>
              <a:off x="1521353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97"/>
            <p:cNvSpPr/>
            <p:nvPr/>
          </p:nvSpPr>
          <p:spPr>
            <a:xfrm>
              <a:off x="1536724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0" name="Google Shape;14310;p97"/>
          <p:cNvGrpSpPr/>
          <p:nvPr/>
        </p:nvGrpSpPr>
        <p:grpSpPr>
          <a:xfrm>
            <a:off x="1271981" y="1819785"/>
            <a:ext cx="378452" cy="341321"/>
            <a:chOff x="1298519" y="1970322"/>
            <a:chExt cx="378452" cy="341321"/>
          </a:xfrm>
        </p:grpSpPr>
        <p:sp>
          <p:nvSpPr>
            <p:cNvPr id="14311" name="Google Shape;14311;p97"/>
            <p:cNvSpPr/>
            <p:nvPr/>
          </p:nvSpPr>
          <p:spPr>
            <a:xfrm>
              <a:off x="1498624" y="1970322"/>
              <a:ext cx="178346" cy="149857"/>
            </a:xfrm>
            <a:custGeom>
              <a:avLst/>
              <a:gdLst/>
              <a:ahLst/>
              <a:cxnLst/>
              <a:rect l="l" t="t" r="r" b="b"/>
              <a:pathLst>
                <a:path w="6811" h="5723" extrusionOk="0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97"/>
            <p:cNvSpPr/>
            <p:nvPr/>
          </p:nvSpPr>
          <p:spPr>
            <a:xfrm>
              <a:off x="1571969" y="2019576"/>
              <a:ext cx="21603" cy="53260"/>
            </a:xfrm>
            <a:custGeom>
              <a:avLst/>
              <a:gdLst/>
              <a:ahLst/>
              <a:cxnLst/>
              <a:rect l="l" t="t" r="r" b="b"/>
              <a:pathLst>
                <a:path w="825" h="2034" extrusionOk="0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97"/>
            <p:cNvSpPr/>
            <p:nvPr/>
          </p:nvSpPr>
          <p:spPr>
            <a:xfrm>
              <a:off x="1571707" y="2064038"/>
              <a:ext cx="33203" cy="10814"/>
            </a:xfrm>
            <a:custGeom>
              <a:avLst/>
              <a:gdLst/>
              <a:ahLst/>
              <a:cxnLst/>
              <a:rect l="l" t="t" r="r" b="b"/>
              <a:pathLst>
                <a:path w="1268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97"/>
            <p:cNvSpPr/>
            <p:nvPr/>
          </p:nvSpPr>
          <p:spPr>
            <a:xfrm>
              <a:off x="1575058" y="2003001"/>
              <a:ext cx="18775" cy="15868"/>
            </a:xfrm>
            <a:custGeom>
              <a:avLst/>
              <a:gdLst/>
              <a:ahLst/>
              <a:cxnLst/>
              <a:rect l="l" t="t" r="r" b="b"/>
              <a:pathLst>
                <a:path w="717" h="606" extrusionOk="0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97"/>
            <p:cNvSpPr/>
            <p:nvPr/>
          </p:nvSpPr>
          <p:spPr>
            <a:xfrm>
              <a:off x="1345495" y="2004625"/>
              <a:ext cx="170150" cy="171119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97"/>
            <p:cNvSpPr/>
            <p:nvPr/>
          </p:nvSpPr>
          <p:spPr>
            <a:xfrm>
              <a:off x="1404935" y="2140760"/>
              <a:ext cx="51742" cy="93454"/>
            </a:xfrm>
            <a:custGeom>
              <a:avLst/>
              <a:gdLst/>
              <a:ahLst/>
              <a:cxnLst/>
              <a:rect l="l" t="t" r="r" b="b"/>
              <a:pathLst>
                <a:path w="1976" h="3569" extrusionOk="0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97"/>
            <p:cNvSpPr/>
            <p:nvPr/>
          </p:nvSpPr>
          <p:spPr>
            <a:xfrm>
              <a:off x="1298519" y="2198708"/>
              <a:ext cx="264338" cy="112936"/>
            </a:xfrm>
            <a:custGeom>
              <a:avLst/>
              <a:gdLst/>
              <a:ahLst/>
              <a:cxnLst/>
              <a:rect l="l" t="t" r="r" b="b"/>
              <a:pathLst>
                <a:path w="10095" h="4313" extrusionOk="0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97"/>
            <p:cNvSpPr/>
            <p:nvPr/>
          </p:nvSpPr>
          <p:spPr>
            <a:xfrm>
              <a:off x="1488124" y="2208710"/>
              <a:ext cx="74732" cy="102933"/>
            </a:xfrm>
            <a:custGeom>
              <a:avLst/>
              <a:gdLst/>
              <a:ahLst/>
              <a:cxnLst/>
              <a:rect l="l" t="t" r="r" b="b"/>
              <a:pathLst>
                <a:path w="2854" h="3931" extrusionOk="0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97"/>
            <p:cNvSpPr/>
            <p:nvPr/>
          </p:nvSpPr>
          <p:spPr>
            <a:xfrm>
              <a:off x="1298519" y="2209941"/>
              <a:ext cx="71721" cy="101703"/>
            </a:xfrm>
            <a:custGeom>
              <a:avLst/>
              <a:gdLst/>
              <a:ahLst/>
              <a:cxnLst/>
              <a:rect l="l" t="t" r="r" b="b"/>
              <a:pathLst>
                <a:path w="2739" h="3884" extrusionOk="0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97"/>
            <p:cNvSpPr/>
            <p:nvPr/>
          </p:nvSpPr>
          <p:spPr>
            <a:xfrm>
              <a:off x="1425045" y="2243615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97"/>
            <p:cNvSpPr/>
            <p:nvPr/>
          </p:nvSpPr>
          <p:spPr>
            <a:xfrm>
              <a:off x="1425045" y="2262102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97"/>
            <p:cNvSpPr/>
            <p:nvPr/>
          </p:nvSpPr>
          <p:spPr>
            <a:xfrm>
              <a:off x="1404935" y="2198708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97"/>
            <p:cNvSpPr/>
            <p:nvPr/>
          </p:nvSpPr>
          <p:spPr>
            <a:xfrm>
              <a:off x="1430674" y="2198708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97"/>
            <p:cNvSpPr/>
            <p:nvPr/>
          </p:nvSpPr>
          <p:spPr>
            <a:xfrm>
              <a:off x="1467648" y="2266658"/>
              <a:ext cx="53732" cy="20503"/>
            </a:xfrm>
            <a:custGeom>
              <a:avLst/>
              <a:gdLst/>
              <a:ahLst/>
              <a:cxnLst/>
              <a:rect l="l" t="t" r="r" b="b"/>
              <a:pathLst>
                <a:path w="2052" h="783" extrusionOk="0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97"/>
            <p:cNvSpPr/>
            <p:nvPr/>
          </p:nvSpPr>
          <p:spPr>
            <a:xfrm>
              <a:off x="1375712" y="2026358"/>
              <a:ext cx="109951" cy="150328"/>
            </a:xfrm>
            <a:custGeom>
              <a:avLst/>
              <a:gdLst/>
              <a:ahLst/>
              <a:cxnLst/>
              <a:rect l="l" t="t" r="r" b="b"/>
              <a:pathLst>
                <a:path w="4199" h="5741" extrusionOk="0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97"/>
            <p:cNvSpPr/>
            <p:nvPr/>
          </p:nvSpPr>
          <p:spPr>
            <a:xfrm>
              <a:off x="1342483" y="2077026"/>
              <a:ext cx="21524" cy="46766"/>
            </a:xfrm>
            <a:custGeom>
              <a:avLst/>
              <a:gdLst/>
              <a:ahLst/>
              <a:cxnLst/>
              <a:rect l="l" t="t" r="r" b="b"/>
              <a:pathLst>
                <a:path w="822" h="1786" extrusionOk="0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97"/>
            <p:cNvSpPr/>
            <p:nvPr/>
          </p:nvSpPr>
          <p:spPr>
            <a:xfrm>
              <a:off x="1419179" y="2091742"/>
              <a:ext cx="25111" cy="37575"/>
            </a:xfrm>
            <a:custGeom>
              <a:avLst/>
              <a:gdLst/>
              <a:ahLst/>
              <a:cxnLst/>
              <a:rect l="l" t="t" r="r" b="b"/>
              <a:pathLst>
                <a:path w="959" h="1435" extrusionOk="0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97"/>
            <p:cNvSpPr/>
            <p:nvPr/>
          </p:nvSpPr>
          <p:spPr>
            <a:xfrm>
              <a:off x="1429418" y="2118267"/>
              <a:ext cx="78974" cy="78712"/>
            </a:xfrm>
            <a:custGeom>
              <a:avLst/>
              <a:gdLst/>
              <a:ahLst/>
              <a:cxnLst/>
              <a:rect l="l" t="t" r="r" b="b"/>
              <a:pathLst>
                <a:path w="3016" h="3006" extrusionOk="0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97"/>
            <p:cNvSpPr/>
            <p:nvPr/>
          </p:nvSpPr>
          <p:spPr>
            <a:xfrm>
              <a:off x="1497394" y="2077026"/>
              <a:ext cx="21734" cy="46766"/>
            </a:xfrm>
            <a:custGeom>
              <a:avLst/>
              <a:gdLst/>
              <a:ahLst/>
              <a:cxnLst/>
              <a:rect l="l" t="t" r="r" b="b"/>
              <a:pathLst>
                <a:path w="830" h="1786" extrusionOk="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97"/>
            <p:cNvSpPr/>
            <p:nvPr/>
          </p:nvSpPr>
          <p:spPr>
            <a:xfrm>
              <a:off x="1419677" y="2180483"/>
              <a:ext cx="22257" cy="22257"/>
            </a:xfrm>
            <a:custGeom>
              <a:avLst/>
              <a:gdLst/>
              <a:ahLst/>
              <a:cxnLst/>
              <a:rect l="l" t="t" r="r" b="b"/>
              <a:pathLst>
                <a:path w="850" h="850" extrusionOk="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1" name="Google Shape;14331;p97"/>
          <p:cNvGrpSpPr/>
          <p:nvPr/>
        </p:nvGrpSpPr>
        <p:grpSpPr>
          <a:xfrm>
            <a:off x="3088278" y="3196330"/>
            <a:ext cx="283217" cy="359180"/>
            <a:chOff x="3114815" y="3346868"/>
            <a:chExt cx="283217" cy="359180"/>
          </a:xfrm>
        </p:grpSpPr>
        <p:sp>
          <p:nvSpPr>
            <p:cNvPr id="14332" name="Google Shape;14332;p97"/>
            <p:cNvSpPr/>
            <p:nvPr/>
          </p:nvSpPr>
          <p:spPr>
            <a:xfrm>
              <a:off x="3180304" y="3473446"/>
              <a:ext cx="152397" cy="176146"/>
            </a:xfrm>
            <a:custGeom>
              <a:avLst/>
              <a:gdLst/>
              <a:ahLst/>
              <a:cxnLst/>
              <a:rect l="l" t="t" r="r" b="b"/>
              <a:pathLst>
                <a:path w="5820" h="6727" extrusionOk="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97"/>
            <p:cNvSpPr/>
            <p:nvPr/>
          </p:nvSpPr>
          <p:spPr>
            <a:xfrm>
              <a:off x="3180304" y="3473394"/>
              <a:ext cx="92197" cy="176199"/>
            </a:xfrm>
            <a:custGeom>
              <a:avLst/>
              <a:gdLst/>
              <a:ahLst/>
              <a:cxnLst/>
              <a:rect l="l" t="t" r="r" b="b"/>
              <a:pathLst>
                <a:path w="3521" h="6729" extrusionOk="0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97"/>
            <p:cNvSpPr/>
            <p:nvPr/>
          </p:nvSpPr>
          <p:spPr>
            <a:xfrm>
              <a:off x="3244509" y="3603585"/>
              <a:ext cx="22257" cy="46007"/>
            </a:xfrm>
            <a:custGeom>
              <a:avLst/>
              <a:gdLst/>
              <a:ahLst/>
              <a:cxnLst/>
              <a:rect l="l" t="t" r="r" b="b"/>
              <a:pathLst>
                <a:path w="850" h="1757" extrusionOk="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97"/>
            <p:cNvSpPr/>
            <p:nvPr/>
          </p:nvSpPr>
          <p:spPr>
            <a:xfrm>
              <a:off x="3165300" y="3638333"/>
              <a:ext cx="182405" cy="35245"/>
            </a:xfrm>
            <a:custGeom>
              <a:avLst/>
              <a:gdLst/>
              <a:ahLst/>
              <a:cxnLst/>
              <a:rect l="l" t="t" r="r" b="b"/>
              <a:pathLst>
                <a:path w="6966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97"/>
            <p:cNvSpPr/>
            <p:nvPr/>
          </p:nvSpPr>
          <p:spPr>
            <a:xfrm>
              <a:off x="3165300" y="3638333"/>
              <a:ext cx="15266" cy="35245"/>
            </a:xfrm>
            <a:custGeom>
              <a:avLst/>
              <a:gdLst/>
              <a:ahLst/>
              <a:cxnLst/>
              <a:rect l="l" t="t" r="r" b="b"/>
              <a:pathLst>
                <a:path w="583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97"/>
            <p:cNvSpPr/>
            <p:nvPr/>
          </p:nvSpPr>
          <p:spPr>
            <a:xfrm>
              <a:off x="3149563" y="3664308"/>
              <a:ext cx="213879" cy="41739"/>
            </a:xfrm>
            <a:custGeom>
              <a:avLst/>
              <a:gdLst/>
              <a:ahLst/>
              <a:cxnLst/>
              <a:rect l="l" t="t" r="r" b="b"/>
              <a:pathLst>
                <a:path w="8168" h="1594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97"/>
            <p:cNvSpPr/>
            <p:nvPr/>
          </p:nvSpPr>
          <p:spPr>
            <a:xfrm>
              <a:off x="3149327" y="3664308"/>
              <a:ext cx="15999" cy="41739"/>
            </a:xfrm>
            <a:custGeom>
              <a:avLst/>
              <a:gdLst/>
              <a:ahLst/>
              <a:cxnLst/>
              <a:rect l="l" t="t" r="r" b="b"/>
              <a:pathLst>
                <a:path w="611" h="1594" extrusionOk="0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97"/>
            <p:cNvSpPr/>
            <p:nvPr/>
          </p:nvSpPr>
          <p:spPr>
            <a:xfrm>
              <a:off x="3251239" y="3346868"/>
              <a:ext cx="10762" cy="101886"/>
            </a:xfrm>
            <a:custGeom>
              <a:avLst/>
              <a:gdLst/>
              <a:ahLst/>
              <a:cxnLst/>
              <a:rect l="l" t="t" r="r" b="b"/>
              <a:pathLst>
                <a:path w="411" h="3891" extrusionOk="0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97"/>
            <p:cNvSpPr/>
            <p:nvPr/>
          </p:nvSpPr>
          <p:spPr>
            <a:xfrm>
              <a:off x="3173155" y="3365485"/>
              <a:ext cx="58131" cy="90260"/>
            </a:xfrm>
            <a:custGeom>
              <a:avLst/>
              <a:gdLst/>
              <a:ahLst/>
              <a:cxnLst/>
              <a:rect l="l" t="t" r="r" b="b"/>
              <a:pathLst>
                <a:path w="2220" h="3447" extrusionOk="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97"/>
            <p:cNvSpPr/>
            <p:nvPr/>
          </p:nvSpPr>
          <p:spPr>
            <a:xfrm>
              <a:off x="3114815" y="3419767"/>
              <a:ext cx="94999" cy="53208"/>
            </a:xfrm>
            <a:custGeom>
              <a:avLst/>
              <a:gdLst/>
              <a:ahLst/>
              <a:cxnLst/>
              <a:rect l="l" t="t" r="r" b="b"/>
              <a:pathLst>
                <a:path w="3628" h="2032" extrusionOk="0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97"/>
            <p:cNvSpPr/>
            <p:nvPr/>
          </p:nvSpPr>
          <p:spPr>
            <a:xfrm>
              <a:off x="3281718" y="3365485"/>
              <a:ext cx="57947" cy="90260"/>
            </a:xfrm>
            <a:custGeom>
              <a:avLst/>
              <a:gdLst/>
              <a:ahLst/>
              <a:cxnLst/>
              <a:rect l="l" t="t" r="r" b="b"/>
              <a:pathLst>
                <a:path w="2213" h="3447" extrusionOk="0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97"/>
            <p:cNvSpPr/>
            <p:nvPr/>
          </p:nvSpPr>
          <p:spPr>
            <a:xfrm>
              <a:off x="3303190" y="3419610"/>
              <a:ext cx="94842" cy="53129"/>
            </a:xfrm>
            <a:custGeom>
              <a:avLst/>
              <a:gdLst/>
              <a:ahLst/>
              <a:cxnLst/>
              <a:rect l="l" t="t" r="r" b="b"/>
              <a:pathLst>
                <a:path w="3622" h="2029" extrusionOk="0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97"/>
            <p:cNvSpPr/>
            <p:nvPr/>
          </p:nvSpPr>
          <p:spPr>
            <a:xfrm>
              <a:off x="3228510" y="3561375"/>
              <a:ext cx="54229" cy="53993"/>
            </a:xfrm>
            <a:custGeom>
              <a:avLst/>
              <a:gdLst/>
              <a:ahLst/>
              <a:cxnLst/>
              <a:rect l="l" t="t" r="r" b="b"/>
              <a:pathLst>
                <a:path w="2071" h="2062" extrusionOk="0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5" name="Google Shape;14345;p97"/>
          <p:cNvGrpSpPr/>
          <p:nvPr/>
        </p:nvGrpSpPr>
        <p:grpSpPr>
          <a:xfrm>
            <a:off x="3946648" y="3202693"/>
            <a:ext cx="378661" cy="346558"/>
            <a:chOff x="3973186" y="3353231"/>
            <a:chExt cx="378661" cy="346558"/>
          </a:xfrm>
        </p:grpSpPr>
        <p:sp>
          <p:nvSpPr>
            <p:cNvPr id="14346" name="Google Shape;14346;p97"/>
            <p:cNvSpPr/>
            <p:nvPr/>
          </p:nvSpPr>
          <p:spPr>
            <a:xfrm>
              <a:off x="4033882" y="3477190"/>
              <a:ext cx="34486" cy="34512"/>
            </a:xfrm>
            <a:custGeom>
              <a:avLst/>
              <a:gdLst/>
              <a:ahLst/>
              <a:cxnLst/>
              <a:rect l="l" t="t" r="r" b="b"/>
              <a:pathLst>
                <a:path w="1317" h="1318" extrusionOk="0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97"/>
            <p:cNvSpPr/>
            <p:nvPr/>
          </p:nvSpPr>
          <p:spPr>
            <a:xfrm>
              <a:off x="4144278" y="3477190"/>
              <a:ext cx="34512" cy="34512"/>
            </a:xfrm>
            <a:custGeom>
              <a:avLst/>
              <a:gdLst/>
              <a:ahLst/>
              <a:cxnLst/>
              <a:rect l="l" t="t" r="r" b="b"/>
              <a:pathLst>
                <a:path w="1318" h="1318" extrusionOk="0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97"/>
            <p:cNvSpPr/>
            <p:nvPr/>
          </p:nvSpPr>
          <p:spPr>
            <a:xfrm>
              <a:off x="4172768" y="335323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97"/>
            <p:cNvSpPr/>
            <p:nvPr/>
          </p:nvSpPr>
          <p:spPr>
            <a:xfrm>
              <a:off x="4080335" y="3527649"/>
              <a:ext cx="52003" cy="93952"/>
            </a:xfrm>
            <a:custGeom>
              <a:avLst/>
              <a:gdLst/>
              <a:ahLst/>
              <a:cxnLst/>
              <a:rect l="l" t="t" r="r" b="b"/>
              <a:pathLst>
                <a:path w="1986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97"/>
            <p:cNvSpPr/>
            <p:nvPr/>
          </p:nvSpPr>
          <p:spPr>
            <a:xfrm>
              <a:off x="3973186" y="3585858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97"/>
            <p:cNvSpPr/>
            <p:nvPr/>
          </p:nvSpPr>
          <p:spPr>
            <a:xfrm>
              <a:off x="4051112" y="3405260"/>
              <a:ext cx="110448" cy="151768"/>
            </a:xfrm>
            <a:custGeom>
              <a:avLst/>
              <a:gdLst/>
              <a:ahLst/>
              <a:cxnLst/>
              <a:rect l="l" t="t" r="r" b="b"/>
              <a:pathLst>
                <a:path w="4218" h="5796" extrusionOk="0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97"/>
            <p:cNvSpPr/>
            <p:nvPr/>
          </p:nvSpPr>
          <p:spPr>
            <a:xfrm>
              <a:off x="4051112" y="340549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97"/>
            <p:cNvSpPr/>
            <p:nvPr/>
          </p:nvSpPr>
          <p:spPr>
            <a:xfrm>
              <a:off x="4089080" y="3405260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97"/>
            <p:cNvSpPr/>
            <p:nvPr/>
          </p:nvSpPr>
          <p:spPr>
            <a:xfrm>
              <a:off x="4094317" y="3475384"/>
              <a:ext cx="24012" cy="37811"/>
            </a:xfrm>
            <a:custGeom>
              <a:avLst/>
              <a:gdLst/>
              <a:ahLst/>
              <a:cxnLst/>
              <a:rect l="l" t="t" r="r" b="b"/>
              <a:pathLst>
                <a:path w="917" h="1444" extrusionOk="0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97"/>
            <p:cNvSpPr/>
            <p:nvPr/>
          </p:nvSpPr>
          <p:spPr>
            <a:xfrm>
              <a:off x="4087823" y="3604345"/>
              <a:ext cx="36999" cy="95209"/>
            </a:xfrm>
            <a:custGeom>
              <a:avLst/>
              <a:gdLst/>
              <a:ahLst/>
              <a:cxnLst/>
              <a:rect l="l" t="t" r="r" b="b"/>
              <a:pathLst>
                <a:path w="1413" h="3636" extrusionOk="0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97"/>
            <p:cNvSpPr/>
            <p:nvPr/>
          </p:nvSpPr>
          <p:spPr>
            <a:xfrm>
              <a:off x="4080335" y="3586120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97"/>
            <p:cNvSpPr/>
            <p:nvPr/>
          </p:nvSpPr>
          <p:spPr>
            <a:xfrm>
              <a:off x="4106310" y="3586120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97"/>
            <p:cNvSpPr/>
            <p:nvPr/>
          </p:nvSpPr>
          <p:spPr>
            <a:xfrm>
              <a:off x="3973421" y="3586120"/>
              <a:ext cx="106940" cy="113669"/>
            </a:xfrm>
            <a:custGeom>
              <a:avLst/>
              <a:gdLst/>
              <a:ahLst/>
              <a:cxnLst/>
              <a:rect l="l" t="t" r="r" b="b"/>
              <a:pathLst>
                <a:path w="4084" h="4341" extrusionOk="0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97"/>
            <p:cNvSpPr/>
            <p:nvPr/>
          </p:nvSpPr>
          <p:spPr>
            <a:xfrm>
              <a:off x="4132312" y="3586120"/>
              <a:ext cx="106940" cy="113433"/>
            </a:xfrm>
            <a:custGeom>
              <a:avLst/>
              <a:gdLst/>
              <a:ahLst/>
              <a:cxnLst/>
              <a:rect l="l" t="t" r="r" b="b"/>
              <a:pathLst>
                <a:path w="4084" h="4332" extrusionOk="0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97"/>
            <p:cNvSpPr/>
            <p:nvPr/>
          </p:nvSpPr>
          <p:spPr>
            <a:xfrm>
              <a:off x="3973421" y="3598610"/>
              <a:ext cx="67714" cy="100943"/>
            </a:xfrm>
            <a:custGeom>
              <a:avLst/>
              <a:gdLst/>
              <a:ahLst/>
              <a:cxnLst/>
              <a:rect l="l" t="t" r="r" b="b"/>
              <a:pathLst>
                <a:path w="2586" h="3855" extrusionOk="0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97"/>
            <p:cNvSpPr/>
            <p:nvPr/>
          </p:nvSpPr>
          <p:spPr>
            <a:xfrm>
              <a:off x="4171773" y="3598610"/>
              <a:ext cx="67479" cy="100943"/>
            </a:xfrm>
            <a:custGeom>
              <a:avLst/>
              <a:gdLst/>
              <a:ahLst/>
              <a:cxnLst/>
              <a:rect l="l" t="t" r="r" b="b"/>
              <a:pathLst>
                <a:path w="2577" h="3855" extrusionOk="0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97"/>
            <p:cNvSpPr/>
            <p:nvPr/>
          </p:nvSpPr>
          <p:spPr>
            <a:xfrm>
              <a:off x="4241320" y="3379232"/>
              <a:ext cx="45379" cy="65017"/>
            </a:xfrm>
            <a:custGeom>
              <a:avLst/>
              <a:gdLst/>
              <a:ahLst/>
              <a:cxnLst/>
              <a:rect l="l" t="t" r="r" b="b"/>
              <a:pathLst>
                <a:path w="1733" h="2483" extrusionOk="0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97"/>
            <p:cNvSpPr/>
            <p:nvPr/>
          </p:nvSpPr>
          <p:spPr>
            <a:xfrm>
              <a:off x="4250458" y="3449644"/>
              <a:ext cx="17020" cy="14349"/>
            </a:xfrm>
            <a:custGeom>
              <a:avLst/>
              <a:gdLst/>
              <a:ahLst/>
              <a:cxnLst/>
              <a:rect l="l" t="t" r="r" b="b"/>
              <a:pathLst>
                <a:path w="650" h="548" extrusionOk="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4" name="Google Shape;14364;p97"/>
          <p:cNvGrpSpPr/>
          <p:nvPr/>
        </p:nvGrpSpPr>
        <p:grpSpPr>
          <a:xfrm>
            <a:off x="2126319" y="4112465"/>
            <a:ext cx="373241" cy="359127"/>
            <a:chOff x="2152857" y="4263002"/>
            <a:chExt cx="373241" cy="359127"/>
          </a:xfrm>
        </p:grpSpPr>
        <p:sp>
          <p:nvSpPr>
            <p:cNvPr id="14365" name="Google Shape;14365;p97"/>
            <p:cNvSpPr/>
            <p:nvPr/>
          </p:nvSpPr>
          <p:spPr>
            <a:xfrm>
              <a:off x="2152857" y="4354493"/>
              <a:ext cx="275309" cy="267637"/>
            </a:xfrm>
            <a:custGeom>
              <a:avLst/>
              <a:gdLst/>
              <a:ahLst/>
              <a:cxnLst/>
              <a:rect l="l" t="t" r="r" b="b"/>
              <a:pathLst>
                <a:path w="10514" h="10221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97"/>
            <p:cNvSpPr/>
            <p:nvPr/>
          </p:nvSpPr>
          <p:spPr>
            <a:xfrm>
              <a:off x="2195564" y="4354257"/>
              <a:ext cx="56481" cy="72454"/>
            </a:xfrm>
            <a:custGeom>
              <a:avLst/>
              <a:gdLst/>
              <a:ahLst/>
              <a:cxnLst/>
              <a:rect l="l" t="t" r="r" b="b"/>
              <a:pathLst>
                <a:path w="2157" h="2767" extrusionOk="0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97"/>
            <p:cNvSpPr/>
            <p:nvPr/>
          </p:nvSpPr>
          <p:spPr>
            <a:xfrm>
              <a:off x="2355686" y="4530351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97"/>
            <p:cNvSpPr/>
            <p:nvPr/>
          </p:nvSpPr>
          <p:spPr>
            <a:xfrm>
              <a:off x="2276764" y="4263002"/>
              <a:ext cx="249334" cy="210946"/>
            </a:xfrm>
            <a:custGeom>
              <a:avLst/>
              <a:gdLst/>
              <a:ahLst/>
              <a:cxnLst/>
              <a:rect l="l" t="t" r="r" b="b"/>
              <a:pathLst>
                <a:path w="9522" h="8056" extrusionOk="0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97"/>
            <p:cNvSpPr/>
            <p:nvPr/>
          </p:nvSpPr>
          <p:spPr>
            <a:xfrm>
              <a:off x="2203080" y="4331502"/>
              <a:ext cx="78948" cy="97906"/>
            </a:xfrm>
            <a:custGeom>
              <a:avLst/>
              <a:gdLst/>
              <a:ahLst/>
              <a:cxnLst/>
              <a:rect l="l" t="t" r="r" b="b"/>
              <a:pathLst>
                <a:path w="3015" h="3739" extrusionOk="0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97"/>
            <p:cNvSpPr/>
            <p:nvPr/>
          </p:nvSpPr>
          <p:spPr>
            <a:xfrm>
              <a:off x="2352203" y="4501129"/>
              <a:ext cx="99451" cy="77350"/>
            </a:xfrm>
            <a:custGeom>
              <a:avLst/>
              <a:gdLst/>
              <a:ahLst/>
              <a:cxnLst/>
              <a:rect l="l" t="t" r="r" b="b"/>
              <a:pathLst>
                <a:path w="3798" h="2954" extrusionOk="0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97"/>
            <p:cNvSpPr/>
            <p:nvPr/>
          </p:nvSpPr>
          <p:spPr>
            <a:xfrm>
              <a:off x="2324971" y="4303039"/>
              <a:ext cx="134669" cy="115135"/>
            </a:xfrm>
            <a:custGeom>
              <a:avLst/>
              <a:gdLst/>
              <a:ahLst/>
              <a:cxnLst/>
              <a:rect l="l" t="t" r="r" b="b"/>
              <a:pathLst>
                <a:path w="5143" h="4397" extrusionOk="0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97"/>
            <p:cNvSpPr/>
            <p:nvPr/>
          </p:nvSpPr>
          <p:spPr>
            <a:xfrm>
              <a:off x="2347464" y="4313775"/>
              <a:ext cx="109427" cy="93219"/>
            </a:xfrm>
            <a:custGeom>
              <a:avLst/>
              <a:gdLst/>
              <a:ahLst/>
              <a:cxnLst/>
              <a:rect l="l" t="t" r="r" b="b"/>
              <a:pathLst>
                <a:path w="4179" h="3560" extrusionOk="0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3" name="Google Shape;14373;p97"/>
          <p:cNvGrpSpPr/>
          <p:nvPr/>
        </p:nvGrpSpPr>
        <p:grpSpPr>
          <a:xfrm>
            <a:off x="833094" y="3196435"/>
            <a:ext cx="303537" cy="359127"/>
            <a:chOff x="859632" y="3346972"/>
            <a:chExt cx="303537" cy="359127"/>
          </a:xfrm>
        </p:grpSpPr>
        <p:sp>
          <p:nvSpPr>
            <p:cNvPr id="14374" name="Google Shape;14374;p97"/>
            <p:cNvSpPr/>
            <p:nvPr/>
          </p:nvSpPr>
          <p:spPr>
            <a:xfrm>
              <a:off x="859632" y="3346972"/>
              <a:ext cx="303537" cy="359127"/>
            </a:xfrm>
            <a:custGeom>
              <a:avLst/>
              <a:gdLst/>
              <a:ahLst/>
              <a:cxnLst/>
              <a:rect l="l" t="t" r="r" b="b"/>
              <a:pathLst>
                <a:path w="11592" h="13715" extrusionOk="0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97"/>
            <p:cNvSpPr/>
            <p:nvPr/>
          </p:nvSpPr>
          <p:spPr>
            <a:xfrm>
              <a:off x="926063" y="3427989"/>
              <a:ext cx="153156" cy="145903"/>
            </a:xfrm>
            <a:custGeom>
              <a:avLst/>
              <a:gdLst/>
              <a:ahLst/>
              <a:cxnLst/>
              <a:rect l="l" t="t" r="r" b="b"/>
              <a:pathLst>
                <a:path w="5849" h="5572" extrusionOk="0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97"/>
            <p:cNvSpPr/>
            <p:nvPr/>
          </p:nvSpPr>
          <p:spPr>
            <a:xfrm>
              <a:off x="1011767" y="3492928"/>
              <a:ext cx="64703" cy="74470"/>
            </a:xfrm>
            <a:custGeom>
              <a:avLst/>
              <a:gdLst/>
              <a:ahLst/>
              <a:cxnLst/>
              <a:rect l="l" t="t" r="r" b="b"/>
              <a:pathLst>
                <a:path w="2471" h="2844" extrusionOk="0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97"/>
            <p:cNvSpPr/>
            <p:nvPr/>
          </p:nvSpPr>
          <p:spPr>
            <a:xfrm>
              <a:off x="998020" y="3428224"/>
              <a:ext cx="81462" cy="145667"/>
            </a:xfrm>
            <a:custGeom>
              <a:avLst/>
              <a:gdLst/>
              <a:ahLst/>
              <a:cxnLst/>
              <a:rect l="l" t="t" r="r" b="b"/>
              <a:pathLst>
                <a:path w="3111" h="5563" extrusionOk="0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97"/>
            <p:cNvSpPr/>
            <p:nvPr/>
          </p:nvSpPr>
          <p:spPr>
            <a:xfrm>
              <a:off x="1022738" y="3503925"/>
              <a:ext cx="80964" cy="81200"/>
            </a:xfrm>
            <a:custGeom>
              <a:avLst/>
              <a:gdLst/>
              <a:ahLst/>
              <a:cxnLst/>
              <a:rect l="l" t="t" r="r" b="b"/>
              <a:pathLst>
                <a:path w="3092" h="3101" extrusionOk="0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9" name="Google Shape;14379;p97"/>
          <p:cNvGrpSpPr/>
          <p:nvPr/>
        </p:nvGrpSpPr>
        <p:grpSpPr>
          <a:xfrm>
            <a:off x="1741373" y="2731704"/>
            <a:ext cx="265306" cy="366799"/>
            <a:chOff x="1767911" y="2882241"/>
            <a:chExt cx="265306" cy="366799"/>
          </a:xfrm>
        </p:grpSpPr>
        <p:sp>
          <p:nvSpPr>
            <p:cNvPr id="14380" name="Google Shape;14380;p97"/>
            <p:cNvSpPr/>
            <p:nvPr/>
          </p:nvSpPr>
          <p:spPr>
            <a:xfrm>
              <a:off x="1767911" y="3066269"/>
              <a:ext cx="265306" cy="182771"/>
            </a:xfrm>
            <a:custGeom>
              <a:avLst/>
              <a:gdLst/>
              <a:ahLst/>
              <a:cxnLst/>
              <a:rect l="l" t="t" r="r" b="b"/>
              <a:pathLst>
                <a:path w="10132" h="6980" extrusionOk="0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97"/>
            <p:cNvSpPr/>
            <p:nvPr/>
          </p:nvSpPr>
          <p:spPr>
            <a:xfrm>
              <a:off x="1818867" y="2882241"/>
              <a:ext cx="147422" cy="155905"/>
            </a:xfrm>
            <a:custGeom>
              <a:avLst/>
              <a:gdLst/>
              <a:ahLst/>
              <a:cxnLst/>
              <a:rect l="l" t="t" r="r" b="b"/>
              <a:pathLst>
                <a:path w="5630" h="5954" extrusionOk="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97"/>
            <p:cNvSpPr/>
            <p:nvPr/>
          </p:nvSpPr>
          <p:spPr>
            <a:xfrm>
              <a:off x="1886817" y="2912144"/>
              <a:ext cx="47735" cy="47500"/>
            </a:xfrm>
            <a:custGeom>
              <a:avLst/>
              <a:gdLst/>
              <a:ahLst/>
              <a:cxnLst/>
              <a:rect l="l" t="t" r="r" b="b"/>
              <a:pathLst>
                <a:path w="1823" h="1814" extrusionOk="0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97"/>
            <p:cNvSpPr/>
            <p:nvPr/>
          </p:nvSpPr>
          <p:spPr>
            <a:xfrm>
              <a:off x="1858799" y="2906488"/>
              <a:ext cx="84237" cy="79079"/>
            </a:xfrm>
            <a:custGeom>
              <a:avLst/>
              <a:gdLst/>
              <a:ahLst/>
              <a:cxnLst/>
              <a:rect l="l" t="t" r="r" b="b"/>
              <a:pathLst>
                <a:path w="3217" h="3020" extrusionOk="0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97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97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97"/>
            <p:cNvSpPr/>
            <p:nvPr/>
          </p:nvSpPr>
          <p:spPr>
            <a:xfrm>
              <a:off x="1783151" y="3029008"/>
              <a:ext cx="117440" cy="159938"/>
            </a:xfrm>
            <a:custGeom>
              <a:avLst/>
              <a:gdLst/>
              <a:ahLst/>
              <a:cxnLst/>
              <a:rect l="l" t="t" r="r" b="b"/>
              <a:pathLst>
                <a:path w="4485" h="6108" extrusionOk="0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97"/>
            <p:cNvSpPr/>
            <p:nvPr/>
          </p:nvSpPr>
          <p:spPr>
            <a:xfrm>
              <a:off x="1813290" y="3067212"/>
              <a:ext cx="65305" cy="26578"/>
            </a:xfrm>
            <a:custGeom>
              <a:avLst/>
              <a:gdLst/>
              <a:ahLst/>
              <a:cxnLst/>
              <a:rect l="l" t="t" r="r" b="b"/>
              <a:pathLst>
                <a:path w="2494" h="1015" extrusionOk="0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97"/>
            <p:cNvSpPr/>
            <p:nvPr/>
          </p:nvSpPr>
          <p:spPr>
            <a:xfrm>
              <a:off x="1813237" y="3086746"/>
              <a:ext cx="65279" cy="26525"/>
            </a:xfrm>
            <a:custGeom>
              <a:avLst/>
              <a:gdLst/>
              <a:ahLst/>
              <a:cxnLst/>
              <a:rect l="l" t="t" r="r" b="b"/>
              <a:pathLst>
                <a:path w="2493" h="1013" extrusionOk="0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97"/>
            <p:cNvSpPr/>
            <p:nvPr/>
          </p:nvSpPr>
          <p:spPr>
            <a:xfrm>
              <a:off x="1813290" y="3106437"/>
              <a:ext cx="65227" cy="26552"/>
            </a:xfrm>
            <a:custGeom>
              <a:avLst/>
              <a:gdLst/>
              <a:ahLst/>
              <a:cxnLst/>
              <a:rect l="l" t="t" r="r" b="b"/>
              <a:pathLst>
                <a:path w="2491" h="1014" extrusionOk="0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97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97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97"/>
            <p:cNvSpPr/>
            <p:nvPr/>
          </p:nvSpPr>
          <p:spPr>
            <a:xfrm>
              <a:off x="1900564" y="3029008"/>
              <a:ext cx="117414" cy="159938"/>
            </a:xfrm>
            <a:custGeom>
              <a:avLst/>
              <a:gdLst/>
              <a:ahLst/>
              <a:cxnLst/>
              <a:rect l="l" t="t" r="r" b="b"/>
              <a:pathLst>
                <a:path w="4484" h="6108" extrusionOk="0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97"/>
            <p:cNvSpPr/>
            <p:nvPr/>
          </p:nvSpPr>
          <p:spPr>
            <a:xfrm>
              <a:off x="1900564" y="3029244"/>
              <a:ext cx="117414" cy="159702"/>
            </a:xfrm>
            <a:custGeom>
              <a:avLst/>
              <a:gdLst/>
              <a:ahLst/>
              <a:cxnLst/>
              <a:rect l="l" t="t" r="r" b="b"/>
              <a:pathLst>
                <a:path w="4484" h="6099" extrusionOk="0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97"/>
            <p:cNvSpPr/>
            <p:nvPr/>
          </p:nvSpPr>
          <p:spPr>
            <a:xfrm>
              <a:off x="1941282" y="3069988"/>
              <a:ext cx="29484" cy="36345"/>
            </a:xfrm>
            <a:custGeom>
              <a:avLst/>
              <a:gdLst/>
              <a:ahLst/>
              <a:cxnLst/>
              <a:rect l="l" t="t" r="r" b="b"/>
              <a:pathLst>
                <a:path w="1126" h="1388" extrusionOk="0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5" name="Google Shape;14395;p97"/>
          <p:cNvGrpSpPr/>
          <p:nvPr/>
        </p:nvGrpSpPr>
        <p:grpSpPr>
          <a:xfrm>
            <a:off x="1305472" y="1349397"/>
            <a:ext cx="331895" cy="359311"/>
            <a:chOff x="1332009" y="1499935"/>
            <a:chExt cx="331895" cy="359311"/>
          </a:xfrm>
        </p:grpSpPr>
        <p:sp>
          <p:nvSpPr>
            <p:cNvPr id="14396" name="Google Shape;14396;p97"/>
            <p:cNvSpPr/>
            <p:nvPr/>
          </p:nvSpPr>
          <p:spPr>
            <a:xfrm>
              <a:off x="1435414" y="1570451"/>
              <a:ext cx="28515" cy="79210"/>
            </a:xfrm>
            <a:custGeom>
              <a:avLst/>
              <a:gdLst/>
              <a:ahLst/>
              <a:cxnLst/>
              <a:rect l="l" t="t" r="r" b="b"/>
              <a:pathLst>
                <a:path w="1089" h="3025" extrusionOk="0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97"/>
            <p:cNvSpPr/>
            <p:nvPr/>
          </p:nvSpPr>
          <p:spPr>
            <a:xfrm>
              <a:off x="1435414" y="1627665"/>
              <a:ext cx="28515" cy="21995"/>
            </a:xfrm>
            <a:custGeom>
              <a:avLst/>
              <a:gdLst/>
              <a:ahLst/>
              <a:cxnLst/>
              <a:rect l="l" t="t" r="r" b="b"/>
              <a:pathLst>
                <a:path w="1089" h="840" extrusionOk="0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97"/>
            <p:cNvSpPr/>
            <p:nvPr/>
          </p:nvSpPr>
          <p:spPr>
            <a:xfrm>
              <a:off x="1350496" y="1570451"/>
              <a:ext cx="28254" cy="79210"/>
            </a:xfrm>
            <a:custGeom>
              <a:avLst/>
              <a:gdLst/>
              <a:ahLst/>
              <a:cxnLst/>
              <a:rect l="l" t="t" r="r" b="b"/>
              <a:pathLst>
                <a:path w="1079" h="3025" extrusionOk="0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97"/>
            <p:cNvSpPr/>
            <p:nvPr/>
          </p:nvSpPr>
          <p:spPr>
            <a:xfrm>
              <a:off x="1350496" y="1627665"/>
              <a:ext cx="28254" cy="21995"/>
            </a:xfrm>
            <a:custGeom>
              <a:avLst/>
              <a:gdLst/>
              <a:ahLst/>
              <a:cxnLst/>
              <a:rect l="l" t="t" r="r" b="b"/>
              <a:pathLst>
                <a:path w="1079" h="840" extrusionOk="0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97"/>
            <p:cNvSpPr/>
            <p:nvPr/>
          </p:nvSpPr>
          <p:spPr>
            <a:xfrm>
              <a:off x="1392706" y="1791531"/>
              <a:ext cx="28751" cy="67714"/>
            </a:xfrm>
            <a:custGeom>
              <a:avLst/>
              <a:gdLst/>
              <a:ahLst/>
              <a:cxnLst/>
              <a:rect l="l" t="t" r="r" b="b"/>
              <a:pathLst>
                <a:path w="1098" h="2586" extrusionOk="0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97"/>
            <p:cNvSpPr/>
            <p:nvPr/>
          </p:nvSpPr>
          <p:spPr>
            <a:xfrm>
              <a:off x="1392942" y="1791531"/>
              <a:ext cx="28515" cy="22519"/>
            </a:xfrm>
            <a:custGeom>
              <a:avLst/>
              <a:gdLst/>
              <a:ahLst/>
              <a:cxnLst/>
              <a:rect l="l" t="t" r="r" b="b"/>
              <a:pathLst>
                <a:path w="1089" h="860" extrusionOk="0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97"/>
            <p:cNvSpPr/>
            <p:nvPr/>
          </p:nvSpPr>
          <p:spPr>
            <a:xfrm>
              <a:off x="1386448" y="1765294"/>
              <a:ext cx="41503" cy="33255"/>
            </a:xfrm>
            <a:custGeom>
              <a:avLst/>
              <a:gdLst/>
              <a:ahLst/>
              <a:cxnLst/>
              <a:rect l="l" t="t" r="r" b="b"/>
              <a:pathLst>
                <a:path w="1585" h="1270" extrusionOk="0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97"/>
            <p:cNvSpPr/>
            <p:nvPr/>
          </p:nvSpPr>
          <p:spPr>
            <a:xfrm>
              <a:off x="1411428" y="1765294"/>
              <a:ext cx="16287" cy="33255"/>
            </a:xfrm>
            <a:custGeom>
              <a:avLst/>
              <a:gdLst/>
              <a:ahLst/>
              <a:cxnLst/>
              <a:rect l="l" t="t" r="r" b="b"/>
              <a:pathLst>
                <a:path w="622" h="1270" extrusionOk="0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97"/>
            <p:cNvSpPr/>
            <p:nvPr/>
          </p:nvSpPr>
          <p:spPr>
            <a:xfrm>
              <a:off x="1381473" y="1738585"/>
              <a:ext cx="51480" cy="33517"/>
            </a:xfrm>
            <a:custGeom>
              <a:avLst/>
              <a:gdLst/>
              <a:ahLst/>
              <a:cxnLst/>
              <a:rect l="l" t="t" r="r" b="b"/>
              <a:pathLst>
                <a:path w="1966" h="1280" extrusionOk="0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97"/>
            <p:cNvSpPr/>
            <p:nvPr/>
          </p:nvSpPr>
          <p:spPr>
            <a:xfrm>
              <a:off x="1411428" y="1738585"/>
              <a:ext cx="21524" cy="33517"/>
            </a:xfrm>
            <a:custGeom>
              <a:avLst/>
              <a:gdLst/>
              <a:ahLst/>
              <a:cxnLst/>
              <a:rect l="l" t="t" r="r" b="b"/>
              <a:pathLst>
                <a:path w="822" h="1280" extrusionOk="0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97"/>
            <p:cNvSpPr/>
            <p:nvPr/>
          </p:nvSpPr>
          <p:spPr>
            <a:xfrm>
              <a:off x="1339001" y="1668619"/>
              <a:ext cx="136162" cy="77220"/>
            </a:xfrm>
            <a:custGeom>
              <a:avLst/>
              <a:gdLst/>
              <a:ahLst/>
              <a:cxnLst/>
              <a:rect l="l" t="t" r="r" b="b"/>
              <a:pathLst>
                <a:path w="5200" h="2949" extrusionOk="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97"/>
            <p:cNvSpPr/>
            <p:nvPr/>
          </p:nvSpPr>
          <p:spPr>
            <a:xfrm>
              <a:off x="1411428" y="1668619"/>
              <a:ext cx="63996" cy="77220"/>
            </a:xfrm>
            <a:custGeom>
              <a:avLst/>
              <a:gdLst/>
              <a:ahLst/>
              <a:cxnLst/>
              <a:rect l="l" t="t" r="r" b="b"/>
              <a:pathLst>
                <a:path w="2444" h="2949" extrusionOk="0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97"/>
            <p:cNvSpPr/>
            <p:nvPr/>
          </p:nvSpPr>
          <p:spPr>
            <a:xfrm>
              <a:off x="1332009" y="1640889"/>
              <a:ext cx="150145" cy="27756"/>
            </a:xfrm>
            <a:custGeom>
              <a:avLst/>
              <a:gdLst/>
              <a:ahLst/>
              <a:cxnLst/>
              <a:rect l="l" t="t" r="r" b="b"/>
              <a:pathLst>
                <a:path w="5734" h="1060" extrusionOk="0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97"/>
            <p:cNvSpPr/>
            <p:nvPr/>
          </p:nvSpPr>
          <p:spPr>
            <a:xfrm>
              <a:off x="1461651" y="1640889"/>
              <a:ext cx="20503" cy="27756"/>
            </a:xfrm>
            <a:custGeom>
              <a:avLst/>
              <a:gdLst/>
              <a:ahLst/>
              <a:cxnLst/>
              <a:rect l="l" t="t" r="r" b="b"/>
              <a:pathLst>
                <a:path w="783" h="1060" extrusionOk="0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97"/>
            <p:cNvSpPr/>
            <p:nvPr/>
          </p:nvSpPr>
          <p:spPr>
            <a:xfrm>
              <a:off x="1467386" y="1499935"/>
              <a:ext cx="196518" cy="165725"/>
            </a:xfrm>
            <a:custGeom>
              <a:avLst/>
              <a:gdLst/>
              <a:ahLst/>
              <a:cxnLst/>
              <a:rect l="l" t="t" r="r" b="b"/>
              <a:pathLst>
                <a:path w="7505" h="6329" extrusionOk="0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97"/>
            <p:cNvSpPr/>
            <p:nvPr/>
          </p:nvSpPr>
          <p:spPr>
            <a:xfrm>
              <a:off x="1369873" y="1679852"/>
              <a:ext cx="74653" cy="11050"/>
            </a:xfrm>
            <a:custGeom>
              <a:avLst/>
              <a:gdLst/>
              <a:ahLst/>
              <a:cxnLst/>
              <a:rect l="l" t="t" r="r" b="b"/>
              <a:pathLst>
                <a:path w="2851" h="422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97"/>
            <p:cNvSpPr/>
            <p:nvPr/>
          </p:nvSpPr>
          <p:spPr>
            <a:xfrm>
              <a:off x="1533346" y="1524496"/>
              <a:ext cx="60487" cy="92459"/>
            </a:xfrm>
            <a:custGeom>
              <a:avLst/>
              <a:gdLst/>
              <a:ahLst/>
              <a:cxnLst/>
              <a:rect l="l" t="t" r="r" b="b"/>
              <a:pathLst>
                <a:path w="2310" h="3531" extrusionOk="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3" name="Google Shape;14413;p97"/>
          <p:cNvGrpSpPr/>
          <p:nvPr/>
        </p:nvGrpSpPr>
        <p:grpSpPr>
          <a:xfrm>
            <a:off x="2636927" y="3196278"/>
            <a:ext cx="289528" cy="359232"/>
            <a:chOff x="2663464" y="3346815"/>
            <a:chExt cx="289528" cy="359232"/>
          </a:xfrm>
        </p:grpSpPr>
        <p:sp>
          <p:nvSpPr>
            <p:cNvPr id="14414" name="Google Shape;14414;p97"/>
            <p:cNvSpPr/>
            <p:nvPr/>
          </p:nvSpPr>
          <p:spPr>
            <a:xfrm>
              <a:off x="2663464" y="3490676"/>
              <a:ext cx="133674" cy="140666"/>
            </a:xfrm>
            <a:custGeom>
              <a:avLst/>
              <a:gdLst/>
              <a:ahLst/>
              <a:cxnLst/>
              <a:rect l="l" t="t" r="r" b="b"/>
              <a:pathLst>
                <a:path w="5105" h="5372" extrusionOk="0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97"/>
            <p:cNvSpPr/>
            <p:nvPr/>
          </p:nvSpPr>
          <p:spPr>
            <a:xfrm>
              <a:off x="2742386" y="3610839"/>
              <a:ext cx="54753" cy="20503"/>
            </a:xfrm>
            <a:custGeom>
              <a:avLst/>
              <a:gdLst/>
              <a:ahLst/>
              <a:cxnLst/>
              <a:rect l="l" t="t" r="r" b="b"/>
              <a:pathLst>
                <a:path w="2091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97"/>
            <p:cNvSpPr/>
            <p:nvPr/>
          </p:nvSpPr>
          <p:spPr>
            <a:xfrm>
              <a:off x="2819082" y="3490676"/>
              <a:ext cx="133910" cy="140666"/>
            </a:xfrm>
            <a:custGeom>
              <a:avLst/>
              <a:gdLst/>
              <a:ahLst/>
              <a:cxnLst/>
              <a:rect l="l" t="t" r="r" b="b"/>
              <a:pathLst>
                <a:path w="5114" h="5372" extrusionOk="0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97"/>
            <p:cNvSpPr/>
            <p:nvPr/>
          </p:nvSpPr>
          <p:spPr>
            <a:xfrm>
              <a:off x="2819082" y="3610839"/>
              <a:ext cx="54988" cy="20503"/>
            </a:xfrm>
            <a:custGeom>
              <a:avLst/>
              <a:gdLst/>
              <a:ahLst/>
              <a:cxnLst/>
              <a:rect l="l" t="t" r="r" b="b"/>
              <a:pathLst>
                <a:path w="2100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97"/>
            <p:cNvSpPr/>
            <p:nvPr/>
          </p:nvSpPr>
          <p:spPr>
            <a:xfrm>
              <a:off x="2714918" y="3346815"/>
              <a:ext cx="167898" cy="178189"/>
            </a:xfrm>
            <a:custGeom>
              <a:avLst/>
              <a:gdLst/>
              <a:ahLst/>
              <a:cxnLst/>
              <a:rect l="l" t="t" r="r" b="b"/>
              <a:pathLst>
                <a:path w="6412" h="6805" extrusionOk="0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97"/>
            <p:cNvSpPr/>
            <p:nvPr/>
          </p:nvSpPr>
          <p:spPr>
            <a:xfrm>
              <a:off x="2757887" y="3372293"/>
              <a:ext cx="101467" cy="98744"/>
            </a:xfrm>
            <a:custGeom>
              <a:avLst/>
              <a:gdLst/>
              <a:ahLst/>
              <a:cxnLst/>
              <a:rect l="l" t="t" r="r" b="b"/>
              <a:pathLst>
                <a:path w="3875" h="3771" extrusionOk="0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97"/>
            <p:cNvSpPr/>
            <p:nvPr/>
          </p:nvSpPr>
          <p:spPr>
            <a:xfrm>
              <a:off x="2789597" y="3403323"/>
              <a:ext cx="36999" cy="36423"/>
            </a:xfrm>
            <a:custGeom>
              <a:avLst/>
              <a:gdLst/>
              <a:ahLst/>
              <a:cxnLst/>
              <a:rect l="l" t="t" r="r" b="b"/>
              <a:pathLst>
                <a:path w="1413" h="1391" extrusionOk="0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97"/>
            <p:cNvSpPr/>
            <p:nvPr/>
          </p:nvSpPr>
          <p:spPr>
            <a:xfrm>
              <a:off x="2734137" y="3660564"/>
              <a:ext cx="63001" cy="45483"/>
            </a:xfrm>
            <a:custGeom>
              <a:avLst/>
              <a:gdLst/>
              <a:ahLst/>
              <a:cxnLst/>
              <a:rect l="l" t="t" r="r" b="b"/>
              <a:pathLst>
                <a:path w="2406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97"/>
            <p:cNvSpPr/>
            <p:nvPr/>
          </p:nvSpPr>
          <p:spPr>
            <a:xfrm>
              <a:off x="2734137" y="3629325"/>
              <a:ext cx="63001" cy="31265"/>
            </a:xfrm>
            <a:custGeom>
              <a:avLst/>
              <a:gdLst/>
              <a:ahLst/>
              <a:cxnLst/>
              <a:rect l="l" t="t" r="r" b="b"/>
              <a:pathLst>
                <a:path w="2406" h="1194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97"/>
            <p:cNvSpPr/>
            <p:nvPr/>
          </p:nvSpPr>
          <p:spPr>
            <a:xfrm>
              <a:off x="2819082" y="3660564"/>
              <a:ext cx="62975" cy="45483"/>
            </a:xfrm>
            <a:custGeom>
              <a:avLst/>
              <a:gdLst/>
              <a:ahLst/>
              <a:cxnLst/>
              <a:rect l="l" t="t" r="r" b="b"/>
              <a:pathLst>
                <a:path w="2405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97"/>
            <p:cNvSpPr/>
            <p:nvPr/>
          </p:nvSpPr>
          <p:spPr>
            <a:xfrm>
              <a:off x="2819082" y="3629090"/>
              <a:ext cx="62975" cy="31239"/>
            </a:xfrm>
            <a:custGeom>
              <a:avLst/>
              <a:gdLst/>
              <a:ahLst/>
              <a:cxnLst/>
              <a:rect l="l" t="t" r="r" b="b"/>
              <a:pathLst>
                <a:path w="240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5" name="Google Shape;14425;p97"/>
          <p:cNvGrpSpPr/>
          <p:nvPr/>
        </p:nvGrpSpPr>
        <p:grpSpPr>
          <a:xfrm>
            <a:off x="1289237" y="2731389"/>
            <a:ext cx="269051" cy="366983"/>
            <a:chOff x="1315775" y="2881927"/>
            <a:chExt cx="269051" cy="366983"/>
          </a:xfrm>
        </p:grpSpPr>
        <p:sp>
          <p:nvSpPr>
            <p:cNvPr id="14426" name="Google Shape;14426;p97"/>
            <p:cNvSpPr/>
            <p:nvPr/>
          </p:nvSpPr>
          <p:spPr>
            <a:xfrm>
              <a:off x="1319755" y="3230397"/>
              <a:ext cx="185390" cy="13250"/>
            </a:xfrm>
            <a:custGeom>
              <a:avLst/>
              <a:gdLst/>
              <a:ahLst/>
              <a:cxnLst/>
              <a:rect l="l" t="t" r="r" b="b"/>
              <a:pathLst>
                <a:path w="7080" h="506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97"/>
            <p:cNvSpPr/>
            <p:nvPr/>
          </p:nvSpPr>
          <p:spPr>
            <a:xfrm>
              <a:off x="1315775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97"/>
            <p:cNvSpPr/>
            <p:nvPr/>
          </p:nvSpPr>
          <p:spPr>
            <a:xfrm>
              <a:off x="1430674" y="2917146"/>
              <a:ext cx="76225" cy="118435"/>
            </a:xfrm>
            <a:custGeom>
              <a:avLst/>
              <a:gdLst/>
              <a:ahLst/>
              <a:cxnLst/>
              <a:rect l="l" t="t" r="r" b="b"/>
              <a:pathLst>
                <a:path w="2911" h="4523" extrusionOk="0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97"/>
            <p:cNvSpPr/>
            <p:nvPr/>
          </p:nvSpPr>
          <p:spPr>
            <a:xfrm>
              <a:off x="1335256" y="2950872"/>
              <a:ext cx="152397" cy="239069"/>
            </a:xfrm>
            <a:custGeom>
              <a:avLst/>
              <a:gdLst/>
              <a:ahLst/>
              <a:cxnLst/>
              <a:rect l="l" t="t" r="r" b="b"/>
              <a:pathLst>
                <a:path w="5820" h="9130" extrusionOk="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97"/>
            <p:cNvSpPr/>
            <p:nvPr/>
          </p:nvSpPr>
          <p:spPr>
            <a:xfrm>
              <a:off x="1430674" y="2950872"/>
              <a:ext cx="56979" cy="80467"/>
            </a:xfrm>
            <a:custGeom>
              <a:avLst/>
              <a:gdLst/>
              <a:ahLst/>
              <a:cxnLst/>
              <a:rect l="l" t="t" r="r" b="b"/>
              <a:pathLst>
                <a:path w="2176" h="3073" extrusionOk="0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97"/>
            <p:cNvSpPr/>
            <p:nvPr/>
          </p:nvSpPr>
          <p:spPr>
            <a:xfrm>
              <a:off x="1334994" y="2950872"/>
              <a:ext cx="152423" cy="239069"/>
            </a:xfrm>
            <a:custGeom>
              <a:avLst/>
              <a:gdLst/>
              <a:ahLst/>
              <a:cxnLst/>
              <a:rect l="l" t="t" r="r" b="b"/>
              <a:pathLst>
                <a:path w="5821" h="9130" extrusionOk="0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97"/>
            <p:cNvSpPr/>
            <p:nvPr/>
          </p:nvSpPr>
          <p:spPr>
            <a:xfrm>
              <a:off x="1398938" y="3203662"/>
              <a:ext cx="24771" cy="24771"/>
            </a:xfrm>
            <a:custGeom>
              <a:avLst/>
              <a:gdLst/>
              <a:ahLst/>
              <a:cxnLst/>
              <a:rect l="l" t="t" r="r" b="b"/>
              <a:pathLst>
                <a:path w="946" h="946" extrusionOk="0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97"/>
            <p:cNvSpPr/>
            <p:nvPr/>
          </p:nvSpPr>
          <p:spPr>
            <a:xfrm>
              <a:off x="1448166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97"/>
            <p:cNvSpPr/>
            <p:nvPr/>
          </p:nvSpPr>
          <p:spPr>
            <a:xfrm>
              <a:off x="1477127" y="2911149"/>
              <a:ext cx="78738" cy="77717"/>
            </a:xfrm>
            <a:custGeom>
              <a:avLst/>
              <a:gdLst/>
              <a:ahLst/>
              <a:cxnLst/>
              <a:rect l="l" t="t" r="r" b="b"/>
              <a:pathLst>
                <a:path w="3007" h="2968" extrusionOk="0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97"/>
            <p:cNvSpPr/>
            <p:nvPr/>
          </p:nvSpPr>
          <p:spPr>
            <a:xfrm>
              <a:off x="1399462" y="2924923"/>
              <a:ext cx="20739" cy="17963"/>
            </a:xfrm>
            <a:custGeom>
              <a:avLst/>
              <a:gdLst/>
              <a:ahLst/>
              <a:cxnLst/>
              <a:rect l="l" t="t" r="r" b="b"/>
              <a:pathLst>
                <a:path w="792" h="686" extrusionOk="0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97"/>
            <p:cNvSpPr/>
            <p:nvPr/>
          </p:nvSpPr>
          <p:spPr>
            <a:xfrm>
              <a:off x="1363484" y="3032045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97"/>
            <p:cNvSpPr/>
            <p:nvPr/>
          </p:nvSpPr>
          <p:spPr>
            <a:xfrm>
              <a:off x="1363484" y="3073261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97"/>
            <p:cNvSpPr/>
            <p:nvPr/>
          </p:nvSpPr>
          <p:spPr>
            <a:xfrm>
              <a:off x="1363484" y="3114240"/>
              <a:ext cx="95706" cy="22493"/>
            </a:xfrm>
            <a:custGeom>
              <a:avLst/>
              <a:gdLst/>
              <a:ahLst/>
              <a:cxnLst/>
              <a:rect l="l" t="t" r="r" b="b"/>
              <a:pathLst>
                <a:path w="3655" h="859" extrusionOk="0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97"/>
            <p:cNvSpPr/>
            <p:nvPr/>
          </p:nvSpPr>
          <p:spPr>
            <a:xfrm>
              <a:off x="1508863" y="2912406"/>
              <a:ext cx="46740" cy="77193"/>
            </a:xfrm>
            <a:custGeom>
              <a:avLst/>
              <a:gdLst/>
              <a:ahLst/>
              <a:cxnLst/>
              <a:rect l="l" t="t" r="r" b="b"/>
              <a:pathLst>
                <a:path w="1785" h="2948" extrusionOk="0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97"/>
            <p:cNvSpPr/>
            <p:nvPr/>
          </p:nvSpPr>
          <p:spPr>
            <a:xfrm>
              <a:off x="1477127" y="2938879"/>
              <a:ext cx="32757" cy="35245"/>
            </a:xfrm>
            <a:custGeom>
              <a:avLst/>
              <a:gdLst/>
              <a:ahLst/>
              <a:cxnLst/>
              <a:rect l="l" t="t" r="r" b="b"/>
              <a:pathLst>
                <a:path w="1251" h="1346" extrusionOk="0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1" name="Google Shape;14441;p97"/>
          <p:cNvGrpSpPr/>
          <p:nvPr/>
        </p:nvGrpSpPr>
        <p:grpSpPr>
          <a:xfrm>
            <a:off x="3950890" y="1829604"/>
            <a:ext cx="359232" cy="322023"/>
            <a:chOff x="3977427" y="1980142"/>
            <a:chExt cx="359232" cy="322023"/>
          </a:xfrm>
        </p:grpSpPr>
        <p:sp>
          <p:nvSpPr>
            <p:cNvPr id="14442" name="Google Shape;14442;p97"/>
            <p:cNvSpPr/>
            <p:nvPr/>
          </p:nvSpPr>
          <p:spPr>
            <a:xfrm>
              <a:off x="3977427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97"/>
            <p:cNvSpPr/>
            <p:nvPr/>
          </p:nvSpPr>
          <p:spPr>
            <a:xfrm>
              <a:off x="3977427" y="2179724"/>
              <a:ext cx="303039" cy="122441"/>
            </a:xfrm>
            <a:custGeom>
              <a:avLst/>
              <a:gdLst/>
              <a:ahLst/>
              <a:cxnLst/>
              <a:rect l="l" t="t" r="r" b="b"/>
              <a:pathLst>
                <a:path w="11573" h="4676" extrusionOk="0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97"/>
            <p:cNvSpPr/>
            <p:nvPr/>
          </p:nvSpPr>
          <p:spPr>
            <a:xfrm>
              <a:off x="4175517" y="2103787"/>
              <a:ext cx="104949" cy="49149"/>
            </a:xfrm>
            <a:custGeom>
              <a:avLst/>
              <a:gdLst/>
              <a:ahLst/>
              <a:cxnLst/>
              <a:rect l="l" t="t" r="r" b="b"/>
              <a:pathLst>
                <a:path w="4008" h="1877" extrusionOk="0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97"/>
            <p:cNvSpPr/>
            <p:nvPr/>
          </p:nvSpPr>
          <p:spPr>
            <a:xfrm>
              <a:off x="3978161" y="2164248"/>
              <a:ext cx="327784" cy="137916"/>
            </a:xfrm>
            <a:custGeom>
              <a:avLst/>
              <a:gdLst/>
              <a:ahLst/>
              <a:cxnLst/>
              <a:rect l="l" t="t" r="r" b="b"/>
              <a:pathLst>
                <a:path w="12518" h="5267" extrusionOk="0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97"/>
            <p:cNvSpPr/>
            <p:nvPr/>
          </p:nvSpPr>
          <p:spPr>
            <a:xfrm>
              <a:off x="3978161" y="2277891"/>
              <a:ext cx="306783" cy="24273"/>
            </a:xfrm>
            <a:custGeom>
              <a:avLst/>
              <a:gdLst/>
              <a:ahLst/>
              <a:cxnLst/>
              <a:rect l="l" t="t" r="r" b="b"/>
              <a:pathLst>
                <a:path w="11716" h="927" extrusionOk="0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97"/>
            <p:cNvSpPr/>
            <p:nvPr/>
          </p:nvSpPr>
          <p:spPr>
            <a:xfrm>
              <a:off x="4181513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97"/>
            <p:cNvSpPr/>
            <p:nvPr/>
          </p:nvSpPr>
          <p:spPr>
            <a:xfrm>
              <a:off x="4241870" y="2033585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97"/>
            <p:cNvSpPr/>
            <p:nvPr/>
          </p:nvSpPr>
          <p:spPr>
            <a:xfrm>
              <a:off x="4241372" y="2087762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97"/>
            <p:cNvSpPr/>
            <p:nvPr/>
          </p:nvSpPr>
          <p:spPr>
            <a:xfrm>
              <a:off x="4245221" y="2013239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97"/>
            <p:cNvSpPr/>
            <p:nvPr/>
          </p:nvSpPr>
          <p:spPr>
            <a:xfrm>
              <a:off x="3977663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2" name="Google Shape;14452;p97"/>
          <p:cNvGrpSpPr/>
          <p:nvPr/>
        </p:nvGrpSpPr>
        <p:grpSpPr>
          <a:xfrm>
            <a:off x="839091" y="2263071"/>
            <a:ext cx="361720" cy="359180"/>
            <a:chOff x="865628" y="2413608"/>
            <a:chExt cx="361720" cy="359180"/>
          </a:xfrm>
        </p:grpSpPr>
        <p:sp>
          <p:nvSpPr>
            <p:cNvPr id="14453" name="Google Shape;14453;p97"/>
            <p:cNvSpPr/>
            <p:nvPr/>
          </p:nvSpPr>
          <p:spPr>
            <a:xfrm>
              <a:off x="865628" y="2710048"/>
              <a:ext cx="63472" cy="62739"/>
            </a:xfrm>
            <a:custGeom>
              <a:avLst/>
              <a:gdLst/>
              <a:ahLst/>
              <a:cxnLst/>
              <a:rect l="l" t="t" r="r" b="b"/>
              <a:pathLst>
                <a:path w="2424" h="2396" extrusionOk="0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97"/>
            <p:cNvSpPr/>
            <p:nvPr/>
          </p:nvSpPr>
          <p:spPr>
            <a:xfrm>
              <a:off x="880370" y="2726283"/>
              <a:ext cx="48730" cy="46505"/>
            </a:xfrm>
            <a:custGeom>
              <a:avLst/>
              <a:gdLst/>
              <a:ahLst/>
              <a:cxnLst/>
              <a:rect l="l" t="t" r="r" b="b"/>
              <a:pathLst>
                <a:path w="1861" h="1776" extrusionOk="0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97"/>
            <p:cNvSpPr/>
            <p:nvPr/>
          </p:nvSpPr>
          <p:spPr>
            <a:xfrm>
              <a:off x="879349" y="2579909"/>
              <a:ext cx="179891" cy="179132"/>
            </a:xfrm>
            <a:custGeom>
              <a:avLst/>
              <a:gdLst/>
              <a:ahLst/>
              <a:cxnLst/>
              <a:rect l="l" t="t" r="r" b="b"/>
              <a:pathLst>
                <a:path w="6870" h="6841" extrusionOk="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97"/>
            <p:cNvSpPr/>
            <p:nvPr/>
          </p:nvSpPr>
          <p:spPr>
            <a:xfrm>
              <a:off x="899590" y="2602140"/>
              <a:ext cx="159650" cy="156901"/>
            </a:xfrm>
            <a:custGeom>
              <a:avLst/>
              <a:gdLst/>
              <a:ahLst/>
              <a:cxnLst/>
              <a:rect l="l" t="t" r="r" b="b"/>
              <a:pathLst>
                <a:path w="6097" h="5992" extrusionOk="0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97"/>
            <p:cNvSpPr/>
            <p:nvPr/>
          </p:nvSpPr>
          <p:spPr>
            <a:xfrm>
              <a:off x="971782" y="2617432"/>
              <a:ext cx="50485" cy="49359"/>
            </a:xfrm>
            <a:custGeom>
              <a:avLst/>
              <a:gdLst/>
              <a:ahLst/>
              <a:cxnLst/>
              <a:rect l="l" t="t" r="r" b="b"/>
              <a:pathLst>
                <a:path w="1928" h="1885" extrusionOk="0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97"/>
            <p:cNvSpPr/>
            <p:nvPr/>
          </p:nvSpPr>
          <p:spPr>
            <a:xfrm>
              <a:off x="1033500" y="2509707"/>
              <a:ext cx="95942" cy="95968"/>
            </a:xfrm>
            <a:custGeom>
              <a:avLst/>
              <a:gdLst/>
              <a:ahLst/>
              <a:cxnLst/>
              <a:rect l="l" t="t" r="r" b="b"/>
              <a:pathLst>
                <a:path w="3664" h="3665" extrusionOk="0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97"/>
            <p:cNvSpPr/>
            <p:nvPr/>
          </p:nvSpPr>
          <p:spPr>
            <a:xfrm>
              <a:off x="1001502" y="2559171"/>
              <a:ext cx="78712" cy="77900"/>
            </a:xfrm>
            <a:custGeom>
              <a:avLst/>
              <a:gdLst/>
              <a:ahLst/>
              <a:cxnLst/>
              <a:rect l="l" t="t" r="r" b="b"/>
              <a:pathLst>
                <a:path w="3006" h="2975" extrusionOk="0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97"/>
            <p:cNvSpPr/>
            <p:nvPr/>
          </p:nvSpPr>
          <p:spPr>
            <a:xfrm>
              <a:off x="1030227" y="2589912"/>
              <a:ext cx="49987" cy="47159"/>
            </a:xfrm>
            <a:custGeom>
              <a:avLst/>
              <a:gdLst/>
              <a:ahLst/>
              <a:cxnLst/>
              <a:rect l="l" t="t" r="r" b="b"/>
              <a:pathLst>
                <a:path w="1909" h="1801" extrusionOk="0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97"/>
            <p:cNvSpPr/>
            <p:nvPr/>
          </p:nvSpPr>
          <p:spPr>
            <a:xfrm>
              <a:off x="1128159" y="2454719"/>
              <a:ext cx="58209" cy="54282"/>
            </a:xfrm>
            <a:custGeom>
              <a:avLst/>
              <a:gdLst/>
              <a:ahLst/>
              <a:cxnLst/>
              <a:rect l="l" t="t" r="r" b="b"/>
              <a:pathLst>
                <a:path w="2223" h="2073" extrusionOk="0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97"/>
            <p:cNvSpPr/>
            <p:nvPr/>
          </p:nvSpPr>
          <p:spPr>
            <a:xfrm>
              <a:off x="1099932" y="2413608"/>
              <a:ext cx="10762" cy="72899"/>
            </a:xfrm>
            <a:custGeom>
              <a:avLst/>
              <a:gdLst/>
              <a:ahLst/>
              <a:cxnLst/>
              <a:rect l="l" t="t" r="r" b="b"/>
              <a:pathLst>
                <a:path w="411" h="2784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97"/>
            <p:cNvSpPr/>
            <p:nvPr/>
          </p:nvSpPr>
          <p:spPr>
            <a:xfrm>
              <a:off x="1150888" y="2528194"/>
              <a:ext cx="76460" cy="10762"/>
            </a:xfrm>
            <a:custGeom>
              <a:avLst/>
              <a:gdLst/>
              <a:ahLst/>
              <a:cxnLst/>
              <a:rect l="l" t="t" r="r" b="b"/>
              <a:pathLst>
                <a:path w="2920" h="411" extrusionOk="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97"/>
            <p:cNvSpPr/>
            <p:nvPr/>
          </p:nvSpPr>
          <p:spPr>
            <a:xfrm>
              <a:off x="1002262" y="2486533"/>
              <a:ext cx="150904" cy="145484"/>
            </a:xfrm>
            <a:custGeom>
              <a:avLst/>
              <a:gdLst/>
              <a:ahLst/>
              <a:cxnLst/>
              <a:rect l="l" t="t" r="r" b="b"/>
              <a:pathLst>
                <a:path w="5763" h="5556" extrusionOk="0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97"/>
            <p:cNvSpPr/>
            <p:nvPr/>
          </p:nvSpPr>
          <p:spPr>
            <a:xfrm>
              <a:off x="1039470" y="2572656"/>
              <a:ext cx="113695" cy="59361"/>
            </a:xfrm>
            <a:custGeom>
              <a:avLst/>
              <a:gdLst/>
              <a:ahLst/>
              <a:cxnLst/>
              <a:rect l="l" t="t" r="r" b="b"/>
              <a:pathLst>
                <a:path w="4342" h="2267" extrusionOk="0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66" name="Google Shape;14466;p97"/>
          <p:cNvGrpSpPr/>
          <p:nvPr/>
        </p:nvGrpSpPr>
        <p:grpSpPr>
          <a:xfrm>
            <a:off x="3090556" y="2731389"/>
            <a:ext cx="268815" cy="366983"/>
            <a:chOff x="3117093" y="2881927"/>
            <a:chExt cx="268815" cy="366983"/>
          </a:xfrm>
        </p:grpSpPr>
        <p:sp>
          <p:nvSpPr>
            <p:cNvPr id="14467" name="Google Shape;14467;p97"/>
            <p:cNvSpPr/>
            <p:nvPr/>
          </p:nvSpPr>
          <p:spPr>
            <a:xfrm>
              <a:off x="3117093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97"/>
            <p:cNvSpPr/>
            <p:nvPr/>
          </p:nvSpPr>
          <p:spPr>
            <a:xfrm>
              <a:off x="3232019" y="2917146"/>
              <a:ext cx="76198" cy="118670"/>
            </a:xfrm>
            <a:custGeom>
              <a:avLst/>
              <a:gdLst/>
              <a:ahLst/>
              <a:cxnLst/>
              <a:rect l="l" t="t" r="r" b="b"/>
              <a:pathLst>
                <a:path w="2910" h="4532" extrusionOk="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97"/>
            <p:cNvSpPr/>
            <p:nvPr/>
          </p:nvSpPr>
          <p:spPr>
            <a:xfrm>
              <a:off x="3117093" y="3235398"/>
              <a:ext cx="191124" cy="13511"/>
            </a:xfrm>
            <a:custGeom>
              <a:avLst/>
              <a:gdLst/>
              <a:ahLst/>
              <a:cxnLst/>
              <a:rect l="l" t="t" r="r" b="b"/>
              <a:pathLst>
                <a:path w="7299" h="516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97"/>
            <p:cNvSpPr/>
            <p:nvPr/>
          </p:nvSpPr>
          <p:spPr>
            <a:xfrm>
              <a:off x="3136575" y="2950872"/>
              <a:ext cx="152161" cy="239069"/>
            </a:xfrm>
            <a:custGeom>
              <a:avLst/>
              <a:gdLst/>
              <a:ahLst/>
              <a:cxnLst/>
              <a:rect l="l" t="t" r="r" b="b"/>
              <a:pathLst>
                <a:path w="5811" h="9130" extrusionOk="0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97"/>
            <p:cNvSpPr/>
            <p:nvPr/>
          </p:nvSpPr>
          <p:spPr>
            <a:xfrm>
              <a:off x="3232019" y="2950872"/>
              <a:ext cx="56717" cy="80467"/>
            </a:xfrm>
            <a:custGeom>
              <a:avLst/>
              <a:gdLst/>
              <a:ahLst/>
              <a:cxnLst/>
              <a:rect l="l" t="t" r="r" b="b"/>
              <a:pathLst>
                <a:path w="2166" h="3073" extrusionOk="0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97"/>
            <p:cNvSpPr/>
            <p:nvPr/>
          </p:nvSpPr>
          <p:spPr>
            <a:xfrm>
              <a:off x="3136339" y="2951108"/>
              <a:ext cx="152397" cy="239095"/>
            </a:xfrm>
            <a:custGeom>
              <a:avLst/>
              <a:gdLst/>
              <a:ahLst/>
              <a:cxnLst/>
              <a:rect l="l" t="t" r="r" b="b"/>
              <a:pathLst>
                <a:path w="5820" h="9131" extrusionOk="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97"/>
            <p:cNvSpPr/>
            <p:nvPr/>
          </p:nvSpPr>
          <p:spPr>
            <a:xfrm>
              <a:off x="3190778" y="2927882"/>
              <a:ext cx="43755" cy="11024"/>
            </a:xfrm>
            <a:custGeom>
              <a:avLst/>
              <a:gdLst/>
              <a:ahLst/>
              <a:cxnLst/>
              <a:rect l="l" t="t" r="r" b="b"/>
              <a:pathLst>
                <a:path w="1671" h="421" extrusionOk="0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97"/>
            <p:cNvSpPr/>
            <p:nvPr/>
          </p:nvSpPr>
          <p:spPr>
            <a:xfrm>
              <a:off x="3164802" y="3041289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97"/>
            <p:cNvSpPr/>
            <p:nvPr/>
          </p:nvSpPr>
          <p:spPr>
            <a:xfrm>
              <a:off x="3157313" y="3083263"/>
              <a:ext cx="110448" cy="11024"/>
            </a:xfrm>
            <a:custGeom>
              <a:avLst/>
              <a:gdLst/>
              <a:ahLst/>
              <a:cxnLst/>
              <a:rect l="l" t="t" r="r" b="b"/>
              <a:pathLst>
                <a:path w="4218" h="421" extrusionOk="0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97"/>
            <p:cNvSpPr/>
            <p:nvPr/>
          </p:nvSpPr>
          <p:spPr>
            <a:xfrm>
              <a:off x="3157313" y="3109998"/>
              <a:ext cx="110448" cy="11260"/>
            </a:xfrm>
            <a:custGeom>
              <a:avLst/>
              <a:gdLst/>
              <a:ahLst/>
              <a:cxnLst/>
              <a:rect l="l" t="t" r="r" b="b"/>
              <a:pathLst>
                <a:path w="4218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97"/>
            <p:cNvSpPr/>
            <p:nvPr/>
          </p:nvSpPr>
          <p:spPr>
            <a:xfrm>
              <a:off x="3200283" y="3203662"/>
              <a:ext cx="24745" cy="24771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97"/>
            <p:cNvSpPr/>
            <p:nvPr/>
          </p:nvSpPr>
          <p:spPr>
            <a:xfrm>
              <a:off x="3249249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97"/>
            <p:cNvSpPr/>
            <p:nvPr/>
          </p:nvSpPr>
          <p:spPr>
            <a:xfrm>
              <a:off x="3301959" y="2928641"/>
              <a:ext cx="21995" cy="56219"/>
            </a:xfrm>
            <a:custGeom>
              <a:avLst/>
              <a:gdLst/>
              <a:ahLst/>
              <a:cxnLst/>
              <a:rect l="l" t="t" r="r" b="b"/>
              <a:pathLst>
                <a:path w="840" h="2147" extrusionOk="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97"/>
            <p:cNvSpPr/>
            <p:nvPr/>
          </p:nvSpPr>
          <p:spPr>
            <a:xfrm>
              <a:off x="3301462" y="2976088"/>
              <a:ext cx="33988" cy="11286"/>
            </a:xfrm>
            <a:custGeom>
              <a:avLst/>
              <a:gdLst/>
              <a:ahLst/>
              <a:cxnLst/>
              <a:rect l="l" t="t" r="r" b="b"/>
              <a:pathLst>
                <a:path w="1298" h="431" extrusionOk="0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97"/>
            <p:cNvSpPr/>
            <p:nvPr/>
          </p:nvSpPr>
          <p:spPr>
            <a:xfrm>
              <a:off x="3304709" y="2910704"/>
              <a:ext cx="19246" cy="16706"/>
            </a:xfrm>
            <a:custGeom>
              <a:avLst/>
              <a:gdLst/>
              <a:ahLst/>
              <a:cxnLst/>
              <a:rect l="l" t="t" r="r" b="b"/>
              <a:pathLst>
                <a:path w="735" h="638" extrusionOk="0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2" name="Google Shape;14482;p97"/>
          <p:cNvGrpSpPr/>
          <p:nvPr/>
        </p:nvGrpSpPr>
        <p:grpSpPr>
          <a:xfrm>
            <a:off x="3507971" y="1357462"/>
            <a:ext cx="368502" cy="343521"/>
            <a:chOff x="3534508" y="1508000"/>
            <a:chExt cx="368502" cy="343521"/>
          </a:xfrm>
        </p:grpSpPr>
        <p:sp>
          <p:nvSpPr>
            <p:cNvPr id="14483" name="Google Shape;14483;p97"/>
            <p:cNvSpPr/>
            <p:nvPr/>
          </p:nvSpPr>
          <p:spPr>
            <a:xfrm>
              <a:off x="3591984" y="1754322"/>
              <a:ext cx="45719" cy="45719"/>
            </a:xfrm>
            <a:custGeom>
              <a:avLst/>
              <a:gdLst/>
              <a:ahLst/>
              <a:cxnLst/>
              <a:rect l="l" t="t" r="r" b="b"/>
              <a:pathLst>
                <a:path w="1746" h="1746" extrusionOk="0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97"/>
            <p:cNvSpPr/>
            <p:nvPr/>
          </p:nvSpPr>
          <p:spPr>
            <a:xfrm>
              <a:off x="3742600" y="1633897"/>
              <a:ext cx="106940" cy="91805"/>
            </a:xfrm>
            <a:custGeom>
              <a:avLst/>
              <a:gdLst/>
              <a:ahLst/>
              <a:cxnLst/>
              <a:rect l="l" t="t" r="r" b="b"/>
              <a:pathLst>
                <a:path w="4084" h="3506" extrusionOk="0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97"/>
            <p:cNvSpPr/>
            <p:nvPr/>
          </p:nvSpPr>
          <p:spPr>
            <a:xfrm>
              <a:off x="3753336" y="1671132"/>
              <a:ext cx="100969" cy="54465"/>
            </a:xfrm>
            <a:custGeom>
              <a:avLst/>
              <a:gdLst/>
              <a:ahLst/>
              <a:cxnLst/>
              <a:rect l="l" t="t" r="r" b="b"/>
              <a:pathLst>
                <a:path w="3856" h="2080" extrusionOk="0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97"/>
            <p:cNvSpPr/>
            <p:nvPr/>
          </p:nvSpPr>
          <p:spPr>
            <a:xfrm>
              <a:off x="3620447" y="1530990"/>
              <a:ext cx="154649" cy="297645"/>
            </a:xfrm>
            <a:custGeom>
              <a:avLst/>
              <a:gdLst/>
              <a:ahLst/>
              <a:cxnLst/>
              <a:rect l="l" t="t" r="r" b="b"/>
              <a:pathLst>
                <a:path w="5906" h="11367" extrusionOk="0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97"/>
            <p:cNvSpPr/>
            <p:nvPr/>
          </p:nvSpPr>
          <p:spPr>
            <a:xfrm>
              <a:off x="3620447" y="1708603"/>
              <a:ext cx="154649" cy="120032"/>
            </a:xfrm>
            <a:custGeom>
              <a:avLst/>
              <a:gdLst/>
              <a:ahLst/>
              <a:cxnLst/>
              <a:rect l="l" t="t" r="r" b="b"/>
              <a:pathLst>
                <a:path w="5906" h="4584" extrusionOk="0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97"/>
            <p:cNvSpPr/>
            <p:nvPr/>
          </p:nvSpPr>
          <p:spPr>
            <a:xfrm>
              <a:off x="3763601" y="1508000"/>
              <a:ext cx="45981" cy="343521"/>
            </a:xfrm>
            <a:custGeom>
              <a:avLst/>
              <a:gdLst/>
              <a:ahLst/>
              <a:cxnLst/>
              <a:rect l="l" t="t" r="r" b="b"/>
              <a:pathLst>
                <a:path w="1756" h="1311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97"/>
            <p:cNvSpPr/>
            <p:nvPr/>
          </p:nvSpPr>
          <p:spPr>
            <a:xfrm>
              <a:off x="3763601" y="1823005"/>
              <a:ext cx="45981" cy="28515"/>
            </a:xfrm>
            <a:custGeom>
              <a:avLst/>
              <a:gdLst/>
              <a:ahLst/>
              <a:cxnLst/>
              <a:rect l="l" t="t" r="r" b="b"/>
              <a:pathLst>
                <a:path w="1756" h="1089" extrusionOk="0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97"/>
            <p:cNvSpPr/>
            <p:nvPr/>
          </p:nvSpPr>
          <p:spPr>
            <a:xfrm>
              <a:off x="3534508" y="1628399"/>
              <a:ext cx="46007" cy="102959"/>
            </a:xfrm>
            <a:custGeom>
              <a:avLst/>
              <a:gdLst/>
              <a:ahLst/>
              <a:cxnLst/>
              <a:rect l="l" t="t" r="r" b="b"/>
              <a:pathLst>
                <a:path w="1757" h="3932" extrusionOk="0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97"/>
            <p:cNvSpPr/>
            <p:nvPr/>
          </p:nvSpPr>
          <p:spPr>
            <a:xfrm>
              <a:off x="3534508" y="1633400"/>
              <a:ext cx="46007" cy="97958"/>
            </a:xfrm>
            <a:custGeom>
              <a:avLst/>
              <a:gdLst/>
              <a:ahLst/>
              <a:cxnLst/>
              <a:rect l="l" t="t" r="r" b="b"/>
              <a:pathLst>
                <a:path w="1757" h="3741" extrusionOk="0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97"/>
            <p:cNvSpPr/>
            <p:nvPr/>
          </p:nvSpPr>
          <p:spPr>
            <a:xfrm>
              <a:off x="3574728" y="1628163"/>
              <a:ext cx="57240" cy="103195"/>
            </a:xfrm>
            <a:custGeom>
              <a:avLst/>
              <a:gdLst/>
              <a:ahLst/>
              <a:cxnLst/>
              <a:rect l="l" t="t" r="r" b="b"/>
              <a:pathLst>
                <a:path w="2186" h="3941" extrusionOk="0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97"/>
            <p:cNvSpPr/>
            <p:nvPr/>
          </p:nvSpPr>
          <p:spPr>
            <a:xfrm>
              <a:off x="3574728" y="1714102"/>
              <a:ext cx="57240" cy="17256"/>
            </a:xfrm>
            <a:custGeom>
              <a:avLst/>
              <a:gdLst/>
              <a:ahLst/>
              <a:cxnLst/>
              <a:rect l="l" t="t" r="r" b="b"/>
              <a:pathLst>
                <a:path w="2186" h="659" extrusionOk="0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97"/>
            <p:cNvSpPr/>
            <p:nvPr/>
          </p:nvSpPr>
          <p:spPr>
            <a:xfrm>
              <a:off x="3574728" y="1731332"/>
              <a:ext cx="57240" cy="91700"/>
            </a:xfrm>
            <a:custGeom>
              <a:avLst/>
              <a:gdLst/>
              <a:ahLst/>
              <a:cxnLst/>
              <a:rect l="l" t="t" r="r" b="b"/>
              <a:pathLst>
                <a:path w="2186" h="3502" extrusionOk="0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97"/>
            <p:cNvSpPr/>
            <p:nvPr/>
          </p:nvSpPr>
          <p:spPr>
            <a:xfrm>
              <a:off x="3870514" y="167411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97"/>
            <p:cNvSpPr/>
            <p:nvPr/>
          </p:nvSpPr>
          <p:spPr>
            <a:xfrm>
              <a:off x="3848781" y="1609493"/>
              <a:ext cx="27232" cy="23436"/>
            </a:xfrm>
            <a:custGeom>
              <a:avLst/>
              <a:gdLst/>
              <a:ahLst/>
              <a:cxnLst/>
              <a:rect l="l" t="t" r="r" b="b"/>
              <a:pathLst>
                <a:path w="1040" h="895" extrusionOk="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97"/>
            <p:cNvSpPr/>
            <p:nvPr/>
          </p:nvSpPr>
          <p:spPr>
            <a:xfrm>
              <a:off x="3848231" y="1726618"/>
              <a:ext cx="27808" cy="23724"/>
            </a:xfrm>
            <a:custGeom>
              <a:avLst/>
              <a:gdLst/>
              <a:ahLst/>
              <a:cxnLst/>
              <a:rect l="l" t="t" r="r" b="b"/>
              <a:pathLst>
                <a:path w="1062" h="906" extrusionOk="0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8" name="Google Shape;14498;p97"/>
          <p:cNvGrpSpPr/>
          <p:nvPr/>
        </p:nvGrpSpPr>
        <p:grpSpPr>
          <a:xfrm>
            <a:off x="7131161" y="1349424"/>
            <a:ext cx="279054" cy="354754"/>
            <a:chOff x="7147436" y="1502999"/>
            <a:chExt cx="279054" cy="354754"/>
          </a:xfrm>
        </p:grpSpPr>
        <p:sp>
          <p:nvSpPr>
            <p:cNvPr id="14499" name="Google Shape;14499;p97"/>
            <p:cNvSpPr/>
            <p:nvPr/>
          </p:nvSpPr>
          <p:spPr>
            <a:xfrm>
              <a:off x="7147436" y="1745576"/>
              <a:ext cx="279054" cy="112177"/>
            </a:xfrm>
            <a:custGeom>
              <a:avLst/>
              <a:gdLst/>
              <a:ahLst/>
              <a:cxnLst/>
              <a:rect l="l" t="t" r="r" b="b"/>
              <a:pathLst>
                <a:path w="10657" h="4284" extrusionOk="0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97"/>
            <p:cNvSpPr/>
            <p:nvPr/>
          </p:nvSpPr>
          <p:spPr>
            <a:xfrm>
              <a:off x="7187892" y="1694856"/>
              <a:ext cx="197618" cy="104688"/>
            </a:xfrm>
            <a:custGeom>
              <a:avLst/>
              <a:gdLst/>
              <a:ahLst/>
              <a:cxnLst/>
              <a:rect l="l" t="t" r="r" b="b"/>
              <a:pathLst>
                <a:path w="7547" h="3998" extrusionOk="0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97"/>
            <p:cNvSpPr/>
            <p:nvPr/>
          </p:nvSpPr>
          <p:spPr>
            <a:xfrm>
              <a:off x="7206876" y="1712348"/>
              <a:ext cx="159912" cy="66274"/>
            </a:xfrm>
            <a:custGeom>
              <a:avLst/>
              <a:gdLst/>
              <a:ahLst/>
              <a:cxnLst/>
              <a:rect l="l" t="t" r="r" b="b"/>
              <a:pathLst>
                <a:path w="6107" h="2531" extrusionOk="0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97"/>
            <p:cNvSpPr/>
            <p:nvPr/>
          </p:nvSpPr>
          <p:spPr>
            <a:xfrm>
              <a:off x="7232118" y="1700852"/>
              <a:ext cx="109689" cy="77769"/>
            </a:xfrm>
            <a:custGeom>
              <a:avLst/>
              <a:gdLst/>
              <a:ahLst/>
              <a:cxnLst/>
              <a:rect l="l" t="t" r="r" b="b"/>
              <a:pathLst>
                <a:path w="4189" h="2970" extrusionOk="0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97"/>
            <p:cNvSpPr/>
            <p:nvPr/>
          </p:nvSpPr>
          <p:spPr>
            <a:xfrm>
              <a:off x="7246101" y="1700852"/>
              <a:ext cx="81462" cy="23121"/>
            </a:xfrm>
            <a:custGeom>
              <a:avLst/>
              <a:gdLst/>
              <a:ahLst/>
              <a:cxnLst/>
              <a:rect l="l" t="t" r="r" b="b"/>
              <a:pathLst>
                <a:path w="3111" h="883" extrusionOk="0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97"/>
            <p:cNvSpPr/>
            <p:nvPr/>
          </p:nvSpPr>
          <p:spPr>
            <a:xfrm>
              <a:off x="7189149" y="1543716"/>
              <a:ext cx="190627" cy="168658"/>
            </a:xfrm>
            <a:custGeom>
              <a:avLst/>
              <a:gdLst/>
              <a:ahLst/>
              <a:cxnLst/>
              <a:rect l="l" t="t" r="r" b="b"/>
              <a:pathLst>
                <a:path w="7280" h="6441" extrusionOk="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97"/>
            <p:cNvSpPr/>
            <p:nvPr/>
          </p:nvSpPr>
          <p:spPr>
            <a:xfrm>
              <a:off x="7192893" y="1549713"/>
              <a:ext cx="146400" cy="162635"/>
            </a:xfrm>
            <a:custGeom>
              <a:avLst/>
              <a:gdLst/>
              <a:ahLst/>
              <a:cxnLst/>
              <a:rect l="l" t="t" r="r" b="b"/>
              <a:pathLst>
                <a:path w="5591" h="6211" extrusionOk="0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97"/>
            <p:cNvSpPr/>
            <p:nvPr/>
          </p:nvSpPr>
          <p:spPr>
            <a:xfrm>
              <a:off x="7246101" y="1613604"/>
              <a:ext cx="11757" cy="17334"/>
            </a:xfrm>
            <a:custGeom>
              <a:avLst/>
              <a:gdLst/>
              <a:ahLst/>
              <a:cxnLst/>
              <a:rect l="l" t="t" r="r" b="b"/>
              <a:pathLst>
                <a:path w="449" h="662" extrusionOk="0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97"/>
            <p:cNvSpPr/>
            <p:nvPr/>
          </p:nvSpPr>
          <p:spPr>
            <a:xfrm>
              <a:off x="7316041" y="161360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97"/>
            <p:cNvSpPr/>
            <p:nvPr/>
          </p:nvSpPr>
          <p:spPr>
            <a:xfrm>
              <a:off x="7238115" y="1593834"/>
              <a:ext cx="28097" cy="13878"/>
            </a:xfrm>
            <a:custGeom>
              <a:avLst/>
              <a:gdLst/>
              <a:ahLst/>
              <a:cxnLst/>
              <a:rect l="l" t="t" r="r" b="b"/>
              <a:pathLst>
                <a:path w="1073" h="530" extrusionOk="0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97"/>
            <p:cNvSpPr/>
            <p:nvPr/>
          </p:nvSpPr>
          <p:spPr>
            <a:xfrm>
              <a:off x="7307767" y="1594044"/>
              <a:ext cx="27782" cy="13904"/>
            </a:xfrm>
            <a:custGeom>
              <a:avLst/>
              <a:gdLst/>
              <a:ahLst/>
              <a:cxnLst/>
              <a:rect l="l" t="t" r="r" b="b"/>
              <a:pathLst>
                <a:path w="1061" h="531" extrusionOk="0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97"/>
            <p:cNvSpPr/>
            <p:nvPr/>
          </p:nvSpPr>
          <p:spPr>
            <a:xfrm>
              <a:off x="7211380" y="1502999"/>
              <a:ext cx="174392" cy="52501"/>
            </a:xfrm>
            <a:custGeom>
              <a:avLst/>
              <a:gdLst/>
              <a:ahLst/>
              <a:cxnLst/>
              <a:rect l="l" t="t" r="r" b="b"/>
              <a:pathLst>
                <a:path w="6660" h="2005" extrusionOk="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97"/>
            <p:cNvSpPr/>
            <p:nvPr/>
          </p:nvSpPr>
          <p:spPr>
            <a:xfrm>
              <a:off x="7257832" y="1502999"/>
              <a:ext cx="127940" cy="40744"/>
            </a:xfrm>
            <a:custGeom>
              <a:avLst/>
              <a:gdLst/>
              <a:ahLst/>
              <a:cxnLst/>
              <a:rect l="l" t="t" r="r" b="b"/>
              <a:pathLst>
                <a:path w="4886" h="1556" extrusionOk="0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97"/>
            <p:cNvSpPr/>
            <p:nvPr/>
          </p:nvSpPr>
          <p:spPr>
            <a:xfrm>
              <a:off x="7252097" y="1782262"/>
              <a:ext cx="11521" cy="75491"/>
            </a:xfrm>
            <a:custGeom>
              <a:avLst/>
              <a:gdLst/>
              <a:ahLst/>
              <a:cxnLst/>
              <a:rect l="l" t="t" r="r" b="b"/>
              <a:pathLst>
                <a:path w="440" h="2883" extrusionOk="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97"/>
            <p:cNvSpPr/>
            <p:nvPr/>
          </p:nvSpPr>
          <p:spPr>
            <a:xfrm>
              <a:off x="7310045" y="1782262"/>
              <a:ext cx="11783" cy="75491"/>
            </a:xfrm>
            <a:custGeom>
              <a:avLst/>
              <a:gdLst/>
              <a:ahLst/>
              <a:cxnLst/>
              <a:rect l="l" t="t" r="r" b="b"/>
              <a:pathLst>
                <a:path w="450" h="2883" extrusionOk="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97"/>
            <p:cNvSpPr/>
            <p:nvPr/>
          </p:nvSpPr>
          <p:spPr>
            <a:xfrm>
              <a:off x="7260896" y="1654112"/>
              <a:ext cx="51872" cy="17570"/>
            </a:xfrm>
            <a:custGeom>
              <a:avLst/>
              <a:gdLst/>
              <a:ahLst/>
              <a:cxnLst/>
              <a:rect l="l" t="t" r="r" b="b"/>
              <a:pathLst>
                <a:path w="1981" h="671" extrusionOk="0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15" name="Google Shape;14515;p97"/>
          <p:cNvGrpSpPr/>
          <p:nvPr/>
        </p:nvGrpSpPr>
        <p:grpSpPr>
          <a:xfrm>
            <a:off x="7586806" y="1819497"/>
            <a:ext cx="276802" cy="354807"/>
            <a:chOff x="7603081" y="1973072"/>
            <a:chExt cx="276802" cy="354807"/>
          </a:xfrm>
        </p:grpSpPr>
        <p:sp>
          <p:nvSpPr>
            <p:cNvPr id="14516" name="Google Shape;14516;p97"/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97"/>
            <p:cNvSpPr/>
            <p:nvPr/>
          </p:nvSpPr>
          <p:spPr>
            <a:xfrm>
              <a:off x="7666527" y="2189465"/>
              <a:ext cx="149909" cy="92197"/>
            </a:xfrm>
            <a:custGeom>
              <a:avLst/>
              <a:gdLst/>
              <a:ahLst/>
              <a:cxnLst/>
              <a:rect l="l" t="t" r="r" b="b"/>
              <a:pathLst>
                <a:path w="5725" h="3521" extrusionOk="0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97"/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97"/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97"/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97"/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97"/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97"/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97"/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97"/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97"/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97"/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97"/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97"/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0" name="Google Shape;14530;p97"/>
          <p:cNvGrpSpPr/>
          <p:nvPr/>
        </p:nvGrpSpPr>
        <p:grpSpPr>
          <a:xfrm>
            <a:off x="6680517" y="1349424"/>
            <a:ext cx="276802" cy="354754"/>
            <a:chOff x="6696792" y="1502999"/>
            <a:chExt cx="276802" cy="354754"/>
          </a:xfrm>
        </p:grpSpPr>
        <p:sp>
          <p:nvSpPr>
            <p:cNvPr id="14531" name="Google Shape;14531;p97"/>
            <p:cNvSpPr/>
            <p:nvPr/>
          </p:nvSpPr>
          <p:spPr>
            <a:xfrm>
              <a:off x="6696792" y="1702345"/>
              <a:ext cx="276540" cy="155408"/>
            </a:xfrm>
            <a:custGeom>
              <a:avLst/>
              <a:gdLst/>
              <a:ahLst/>
              <a:cxnLst/>
              <a:rect l="l" t="t" r="r" b="b"/>
              <a:pathLst>
                <a:path w="10561" h="5935" extrusionOk="0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97"/>
            <p:cNvSpPr/>
            <p:nvPr/>
          </p:nvSpPr>
          <p:spPr>
            <a:xfrm>
              <a:off x="6697028" y="1747069"/>
              <a:ext cx="276566" cy="110684"/>
            </a:xfrm>
            <a:custGeom>
              <a:avLst/>
              <a:gdLst/>
              <a:ahLst/>
              <a:cxnLst/>
              <a:rect l="l" t="t" r="r" b="b"/>
              <a:pathLst>
                <a:path w="10562" h="4227" extrusionOk="0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97"/>
            <p:cNvSpPr/>
            <p:nvPr/>
          </p:nvSpPr>
          <p:spPr>
            <a:xfrm>
              <a:off x="6794960" y="1708106"/>
              <a:ext cx="80702" cy="22886"/>
            </a:xfrm>
            <a:custGeom>
              <a:avLst/>
              <a:gdLst/>
              <a:ahLst/>
              <a:cxnLst/>
              <a:rect l="l" t="t" r="r" b="b"/>
              <a:pathLst>
                <a:path w="3082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97"/>
            <p:cNvSpPr/>
            <p:nvPr/>
          </p:nvSpPr>
          <p:spPr>
            <a:xfrm>
              <a:off x="6738243" y="1592944"/>
              <a:ext cx="189134" cy="124929"/>
            </a:xfrm>
            <a:custGeom>
              <a:avLst/>
              <a:gdLst/>
              <a:ahLst/>
              <a:cxnLst/>
              <a:rect l="l" t="t" r="r" b="b"/>
              <a:pathLst>
                <a:path w="7223" h="4771" extrusionOk="0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97"/>
            <p:cNvSpPr/>
            <p:nvPr/>
          </p:nvSpPr>
          <p:spPr>
            <a:xfrm>
              <a:off x="6742249" y="1592944"/>
              <a:ext cx="144908" cy="126683"/>
            </a:xfrm>
            <a:custGeom>
              <a:avLst/>
              <a:gdLst/>
              <a:ahLst/>
              <a:cxnLst/>
              <a:rect l="l" t="t" r="r" b="b"/>
              <a:pathLst>
                <a:path w="5534" h="4838" extrusionOk="0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97"/>
            <p:cNvSpPr/>
            <p:nvPr/>
          </p:nvSpPr>
          <p:spPr>
            <a:xfrm>
              <a:off x="6702291" y="1503129"/>
              <a:ext cx="266066" cy="95575"/>
            </a:xfrm>
            <a:custGeom>
              <a:avLst/>
              <a:gdLst/>
              <a:ahLst/>
              <a:cxnLst/>
              <a:rect l="l" t="t" r="r" b="b"/>
              <a:pathLst>
                <a:path w="10161" h="3650" extrusionOk="0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97"/>
            <p:cNvSpPr/>
            <p:nvPr/>
          </p:nvSpPr>
          <p:spPr>
            <a:xfrm>
              <a:off x="6787209" y="1621669"/>
              <a:ext cx="26997" cy="11521"/>
            </a:xfrm>
            <a:custGeom>
              <a:avLst/>
              <a:gdLst/>
              <a:ahLst/>
              <a:cxnLst/>
              <a:rect l="l" t="t" r="r" b="b"/>
              <a:pathLst>
                <a:path w="1031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97"/>
            <p:cNvSpPr/>
            <p:nvPr/>
          </p:nvSpPr>
          <p:spPr>
            <a:xfrm>
              <a:off x="6856416" y="1621669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97"/>
            <p:cNvSpPr/>
            <p:nvPr/>
          </p:nvSpPr>
          <p:spPr>
            <a:xfrm>
              <a:off x="6702291" y="1502999"/>
              <a:ext cx="136660" cy="95706"/>
            </a:xfrm>
            <a:custGeom>
              <a:avLst/>
              <a:gdLst/>
              <a:ahLst/>
              <a:cxnLst/>
              <a:rect l="l" t="t" r="r" b="b"/>
              <a:pathLst>
                <a:path w="5219" h="3655" extrusionOk="0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97"/>
            <p:cNvSpPr/>
            <p:nvPr/>
          </p:nvSpPr>
          <p:spPr>
            <a:xfrm>
              <a:off x="6748979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97"/>
            <p:cNvSpPr/>
            <p:nvPr/>
          </p:nvSpPr>
          <p:spPr>
            <a:xfrm>
              <a:off x="6898626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97"/>
            <p:cNvSpPr/>
            <p:nvPr/>
          </p:nvSpPr>
          <p:spPr>
            <a:xfrm>
              <a:off x="6812189" y="1667624"/>
              <a:ext cx="45981" cy="17256"/>
            </a:xfrm>
            <a:custGeom>
              <a:avLst/>
              <a:gdLst/>
              <a:ahLst/>
              <a:cxnLst/>
              <a:rect l="l" t="t" r="r" b="b"/>
              <a:pathLst>
                <a:path w="1756" h="659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97"/>
            <p:cNvSpPr/>
            <p:nvPr/>
          </p:nvSpPr>
          <p:spPr>
            <a:xfrm>
              <a:off x="6794960" y="1661889"/>
              <a:ext cx="80702" cy="34617"/>
            </a:xfrm>
            <a:custGeom>
              <a:avLst/>
              <a:gdLst/>
              <a:ahLst/>
              <a:cxnLst/>
              <a:rect l="l" t="t" r="r" b="b"/>
              <a:pathLst>
                <a:path w="3082" h="1322" extrusionOk="0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97"/>
            <p:cNvSpPr/>
            <p:nvPr/>
          </p:nvSpPr>
          <p:spPr>
            <a:xfrm>
              <a:off x="6823920" y="1702345"/>
              <a:ext cx="22519" cy="46007"/>
            </a:xfrm>
            <a:custGeom>
              <a:avLst/>
              <a:gdLst/>
              <a:ahLst/>
              <a:cxnLst/>
              <a:rect l="l" t="t" r="r" b="b"/>
              <a:pathLst>
                <a:path w="860" h="1757" extrusionOk="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97"/>
            <p:cNvSpPr/>
            <p:nvPr/>
          </p:nvSpPr>
          <p:spPr>
            <a:xfrm>
              <a:off x="6757986" y="1747069"/>
              <a:ext cx="154649" cy="110684"/>
            </a:xfrm>
            <a:custGeom>
              <a:avLst/>
              <a:gdLst/>
              <a:ahLst/>
              <a:cxnLst/>
              <a:rect l="l" t="t" r="r" b="b"/>
              <a:pathLst>
                <a:path w="5906" h="4227" extrusionOk="0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46" name="Google Shape;14546;p97"/>
          <p:cNvSpPr/>
          <p:nvPr/>
        </p:nvSpPr>
        <p:spPr>
          <a:xfrm>
            <a:off x="6344511" y="1501824"/>
            <a:ext cx="23017" cy="26264"/>
          </a:xfrm>
          <a:custGeom>
            <a:avLst/>
            <a:gdLst/>
            <a:ahLst/>
            <a:cxnLst/>
            <a:rect l="l" t="t" r="r" b="b"/>
            <a:pathLst>
              <a:path w="879" h="1003" extrusionOk="0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47" name="Google Shape;14547;p97"/>
          <p:cNvGrpSpPr/>
          <p:nvPr/>
        </p:nvGrpSpPr>
        <p:grpSpPr>
          <a:xfrm>
            <a:off x="6207118" y="1349424"/>
            <a:ext cx="320295" cy="354754"/>
            <a:chOff x="6223393" y="1502999"/>
            <a:chExt cx="320295" cy="354754"/>
          </a:xfrm>
        </p:grpSpPr>
        <p:sp>
          <p:nvSpPr>
            <p:cNvPr id="14548" name="Google Shape;14548;p97"/>
            <p:cNvSpPr/>
            <p:nvPr/>
          </p:nvSpPr>
          <p:spPr>
            <a:xfrm>
              <a:off x="6246384" y="1691871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97"/>
            <p:cNvSpPr/>
            <p:nvPr/>
          </p:nvSpPr>
          <p:spPr>
            <a:xfrm>
              <a:off x="6223393" y="1709101"/>
              <a:ext cx="320295" cy="97199"/>
            </a:xfrm>
            <a:custGeom>
              <a:avLst/>
              <a:gdLst/>
              <a:ahLst/>
              <a:cxnLst/>
              <a:rect l="l" t="t" r="r" b="b"/>
              <a:pathLst>
                <a:path w="12232" h="3712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97"/>
            <p:cNvSpPr/>
            <p:nvPr/>
          </p:nvSpPr>
          <p:spPr>
            <a:xfrm>
              <a:off x="6292103" y="1724576"/>
              <a:ext cx="183138" cy="133177"/>
            </a:xfrm>
            <a:custGeom>
              <a:avLst/>
              <a:gdLst/>
              <a:ahLst/>
              <a:cxnLst/>
              <a:rect l="l" t="t" r="r" b="b"/>
              <a:pathLst>
                <a:path w="6994" h="5086" extrusionOk="0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97"/>
            <p:cNvSpPr/>
            <p:nvPr/>
          </p:nvSpPr>
          <p:spPr>
            <a:xfrm>
              <a:off x="6343556" y="1691871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97"/>
            <p:cNvSpPr/>
            <p:nvPr/>
          </p:nvSpPr>
          <p:spPr>
            <a:xfrm>
              <a:off x="6287363" y="1588938"/>
              <a:ext cx="192355" cy="114428"/>
            </a:xfrm>
            <a:custGeom>
              <a:avLst/>
              <a:gdLst/>
              <a:ahLst/>
              <a:cxnLst/>
              <a:rect l="l" t="t" r="r" b="b"/>
              <a:pathLst>
                <a:path w="7346" h="4370" extrusionOk="0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97"/>
            <p:cNvSpPr/>
            <p:nvPr/>
          </p:nvSpPr>
          <p:spPr>
            <a:xfrm>
              <a:off x="6289851" y="1588938"/>
              <a:ext cx="156665" cy="114428"/>
            </a:xfrm>
            <a:custGeom>
              <a:avLst/>
              <a:gdLst/>
              <a:ahLst/>
              <a:cxnLst/>
              <a:rect l="l" t="t" r="r" b="b"/>
              <a:pathLst>
                <a:path w="5983" h="4370" extrusionOk="0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97"/>
            <p:cNvSpPr/>
            <p:nvPr/>
          </p:nvSpPr>
          <p:spPr>
            <a:xfrm>
              <a:off x="6346568" y="1606063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97"/>
            <p:cNvSpPr/>
            <p:nvPr/>
          </p:nvSpPr>
          <p:spPr>
            <a:xfrm>
              <a:off x="6409255" y="160606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97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97"/>
            <p:cNvSpPr/>
            <p:nvPr/>
          </p:nvSpPr>
          <p:spPr>
            <a:xfrm>
              <a:off x="6360786" y="1502999"/>
              <a:ext cx="45745" cy="85965"/>
            </a:xfrm>
            <a:custGeom>
              <a:avLst/>
              <a:gdLst/>
              <a:ahLst/>
              <a:cxnLst/>
              <a:rect l="l" t="t" r="r" b="b"/>
              <a:pathLst>
                <a:path w="1747" h="3283" extrusionOk="0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97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97"/>
            <p:cNvSpPr/>
            <p:nvPr/>
          </p:nvSpPr>
          <p:spPr>
            <a:xfrm>
              <a:off x="6364531" y="1651886"/>
              <a:ext cx="38021" cy="11521"/>
            </a:xfrm>
            <a:custGeom>
              <a:avLst/>
              <a:gdLst/>
              <a:ahLst/>
              <a:cxnLst/>
              <a:rect l="l" t="t" r="r" b="b"/>
              <a:pathLst>
                <a:path w="145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97"/>
            <p:cNvSpPr/>
            <p:nvPr/>
          </p:nvSpPr>
          <p:spPr>
            <a:xfrm>
              <a:off x="6291658" y="1634343"/>
              <a:ext cx="183819" cy="74523"/>
            </a:xfrm>
            <a:custGeom>
              <a:avLst/>
              <a:gdLst/>
              <a:ahLst/>
              <a:cxnLst/>
              <a:rect l="l" t="t" r="r" b="b"/>
              <a:pathLst>
                <a:path w="7020" h="2846" extrusionOk="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97"/>
            <p:cNvSpPr/>
            <p:nvPr/>
          </p:nvSpPr>
          <p:spPr>
            <a:xfrm>
              <a:off x="6337822" y="1812008"/>
              <a:ext cx="91700" cy="45745"/>
            </a:xfrm>
            <a:custGeom>
              <a:avLst/>
              <a:gdLst/>
              <a:ahLst/>
              <a:cxnLst/>
              <a:rect l="l" t="t" r="r" b="b"/>
              <a:pathLst>
                <a:path w="3502" h="1747" extrusionOk="0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97"/>
            <p:cNvSpPr/>
            <p:nvPr/>
          </p:nvSpPr>
          <p:spPr>
            <a:xfrm>
              <a:off x="6360786" y="1571708"/>
              <a:ext cx="45745" cy="17256"/>
            </a:xfrm>
            <a:custGeom>
              <a:avLst/>
              <a:gdLst/>
              <a:ahLst/>
              <a:cxnLst/>
              <a:rect l="l" t="t" r="r" b="b"/>
              <a:pathLst>
                <a:path w="1747" h="659" extrusionOk="0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97"/>
            <p:cNvSpPr/>
            <p:nvPr/>
          </p:nvSpPr>
          <p:spPr>
            <a:xfrm>
              <a:off x="6280608" y="1582941"/>
              <a:ext cx="206128" cy="63237"/>
            </a:xfrm>
            <a:custGeom>
              <a:avLst/>
              <a:gdLst/>
              <a:ahLst/>
              <a:cxnLst/>
              <a:rect l="l" t="t" r="r" b="b"/>
              <a:pathLst>
                <a:path w="7872" h="2415" extrusionOk="0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97"/>
            <p:cNvSpPr/>
            <p:nvPr/>
          </p:nvSpPr>
          <p:spPr>
            <a:xfrm>
              <a:off x="6292103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97"/>
            <p:cNvSpPr/>
            <p:nvPr/>
          </p:nvSpPr>
          <p:spPr>
            <a:xfrm>
              <a:off x="6274873" y="1777548"/>
              <a:ext cx="17256" cy="28751"/>
            </a:xfrm>
            <a:custGeom>
              <a:avLst/>
              <a:gdLst/>
              <a:ahLst/>
              <a:cxnLst/>
              <a:rect l="l" t="t" r="r" b="b"/>
              <a:pathLst>
                <a:path w="659" h="1098" extrusionOk="0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97"/>
            <p:cNvSpPr/>
            <p:nvPr/>
          </p:nvSpPr>
          <p:spPr>
            <a:xfrm>
              <a:off x="6246384" y="1806273"/>
              <a:ext cx="45745" cy="51480"/>
            </a:xfrm>
            <a:custGeom>
              <a:avLst/>
              <a:gdLst/>
              <a:ahLst/>
              <a:cxnLst/>
              <a:rect l="l" t="t" r="r" b="b"/>
              <a:pathLst>
                <a:path w="1747" h="1966" extrusionOk="0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97"/>
            <p:cNvSpPr/>
            <p:nvPr/>
          </p:nvSpPr>
          <p:spPr>
            <a:xfrm>
              <a:off x="6463719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97"/>
            <p:cNvSpPr/>
            <p:nvPr/>
          </p:nvSpPr>
          <p:spPr>
            <a:xfrm>
              <a:off x="6475215" y="1777548"/>
              <a:ext cx="16994" cy="28751"/>
            </a:xfrm>
            <a:custGeom>
              <a:avLst/>
              <a:gdLst/>
              <a:ahLst/>
              <a:cxnLst/>
              <a:rect l="l" t="t" r="r" b="b"/>
              <a:pathLst>
                <a:path w="649" h="1098" extrusionOk="0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97"/>
            <p:cNvSpPr/>
            <p:nvPr/>
          </p:nvSpPr>
          <p:spPr>
            <a:xfrm>
              <a:off x="6475215" y="1806273"/>
              <a:ext cx="45719" cy="51480"/>
            </a:xfrm>
            <a:custGeom>
              <a:avLst/>
              <a:gdLst/>
              <a:ahLst/>
              <a:cxnLst/>
              <a:rect l="l" t="t" r="r" b="b"/>
              <a:pathLst>
                <a:path w="1746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97"/>
            <p:cNvSpPr/>
            <p:nvPr/>
          </p:nvSpPr>
          <p:spPr>
            <a:xfrm>
              <a:off x="6349317" y="1823503"/>
              <a:ext cx="68709" cy="34250"/>
            </a:xfrm>
            <a:custGeom>
              <a:avLst/>
              <a:gdLst/>
              <a:ahLst/>
              <a:cxnLst/>
              <a:rect l="l" t="t" r="r" b="b"/>
              <a:pathLst>
                <a:path w="2624" h="1308" extrusionOk="0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1" name="Google Shape;14571;p97"/>
          <p:cNvGrpSpPr/>
          <p:nvPr/>
        </p:nvGrpSpPr>
        <p:grpSpPr>
          <a:xfrm>
            <a:off x="5294336" y="1349397"/>
            <a:ext cx="339515" cy="354781"/>
            <a:chOff x="5310611" y="1502972"/>
            <a:chExt cx="339515" cy="354781"/>
          </a:xfrm>
        </p:grpSpPr>
        <p:sp>
          <p:nvSpPr>
            <p:cNvPr id="14572" name="Google Shape;14572;p97"/>
            <p:cNvSpPr/>
            <p:nvPr/>
          </p:nvSpPr>
          <p:spPr>
            <a:xfrm>
              <a:off x="5310611" y="1502972"/>
              <a:ext cx="339515" cy="343285"/>
            </a:xfrm>
            <a:custGeom>
              <a:avLst/>
              <a:gdLst/>
              <a:ahLst/>
              <a:cxnLst/>
              <a:rect l="l" t="t" r="r" b="b"/>
              <a:pathLst>
                <a:path w="12966" h="13110" extrusionOk="0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97"/>
            <p:cNvSpPr/>
            <p:nvPr/>
          </p:nvSpPr>
          <p:spPr>
            <a:xfrm>
              <a:off x="5310611" y="1502972"/>
              <a:ext cx="169914" cy="343285"/>
            </a:xfrm>
            <a:custGeom>
              <a:avLst/>
              <a:gdLst/>
              <a:ahLst/>
              <a:cxnLst/>
              <a:rect l="l" t="t" r="r" b="b"/>
              <a:pathLst>
                <a:path w="6489" h="13110" extrusionOk="0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97"/>
            <p:cNvSpPr/>
            <p:nvPr/>
          </p:nvSpPr>
          <p:spPr>
            <a:xfrm>
              <a:off x="5348841" y="1709101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97"/>
            <p:cNvSpPr/>
            <p:nvPr/>
          </p:nvSpPr>
          <p:spPr>
            <a:xfrm>
              <a:off x="5348841" y="1767048"/>
              <a:ext cx="263081" cy="90705"/>
            </a:xfrm>
            <a:custGeom>
              <a:avLst/>
              <a:gdLst/>
              <a:ahLst/>
              <a:cxnLst/>
              <a:rect l="l" t="t" r="r" b="b"/>
              <a:pathLst>
                <a:path w="10047" h="3464" extrusionOk="0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97"/>
            <p:cNvSpPr/>
            <p:nvPr/>
          </p:nvSpPr>
          <p:spPr>
            <a:xfrm>
              <a:off x="5446013" y="1708839"/>
              <a:ext cx="68736" cy="23069"/>
            </a:xfrm>
            <a:custGeom>
              <a:avLst/>
              <a:gdLst/>
              <a:ahLst/>
              <a:cxnLst/>
              <a:rect l="l" t="t" r="r" b="b"/>
              <a:pathLst>
                <a:path w="2625" h="881" extrusionOk="0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97"/>
            <p:cNvSpPr/>
            <p:nvPr/>
          </p:nvSpPr>
          <p:spPr>
            <a:xfrm>
              <a:off x="5406055" y="1548979"/>
              <a:ext cx="148652" cy="171381"/>
            </a:xfrm>
            <a:custGeom>
              <a:avLst/>
              <a:gdLst/>
              <a:ahLst/>
              <a:cxnLst/>
              <a:rect l="l" t="t" r="r" b="b"/>
              <a:pathLst>
                <a:path w="5677" h="6545" extrusionOk="0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97"/>
            <p:cNvSpPr/>
            <p:nvPr/>
          </p:nvSpPr>
          <p:spPr>
            <a:xfrm>
              <a:off x="5405584" y="1548979"/>
              <a:ext cx="149124" cy="171590"/>
            </a:xfrm>
            <a:custGeom>
              <a:avLst/>
              <a:gdLst/>
              <a:ahLst/>
              <a:cxnLst/>
              <a:rect l="l" t="t" r="r" b="b"/>
              <a:pathLst>
                <a:path w="5695" h="6553" extrusionOk="0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97"/>
            <p:cNvSpPr/>
            <p:nvPr/>
          </p:nvSpPr>
          <p:spPr>
            <a:xfrm>
              <a:off x="5455047" y="1668802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97"/>
            <p:cNvSpPr/>
            <p:nvPr/>
          </p:nvSpPr>
          <p:spPr>
            <a:xfrm>
              <a:off x="5440279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97"/>
            <p:cNvSpPr/>
            <p:nvPr/>
          </p:nvSpPr>
          <p:spPr>
            <a:xfrm>
              <a:off x="5508962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97"/>
            <p:cNvSpPr/>
            <p:nvPr/>
          </p:nvSpPr>
          <p:spPr>
            <a:xfrm>
              <a:off x="5432528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97"/>
            <p:cNvSpPr/>
            <p:nvPr/>
          </p:nvSpPr>
          <p:spPr>
            <a:xfrm>
              <a:off x="5501211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97"/>
            <p:cNvSpPr/>
            <p:nvPr/>
          </p:nvSpPr>
          <p:spPr>
            <a:xfrm>
              <a:off x="5353842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97"/>
            <p:cNvSpPr/>
            <p:nvPr/>
          </p:nvSpPr>
          <p:spPr>
            <a:xfrm>
              <a:off x="5560415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97"/>
            <p:cNvSpPr/>
            <p:nvPr/>
          </p:nvSpPr>
          <p:spPr>
            <a:xfrm>
              <a:off x="5480499" y="1502972"/>
              <a:ext cx="149909" cy="256613"/>
            </a:xfrm>
            <a:custGeom>
              <a:avLst/>
              <a:gdLst/>
              <a:ahLst/>
              <a:cxnLst/>
              <a:rect l="l" t="t" r="r" b="b"/>
              <a:pathLst>
                <a:path w="5725" h="9800" extrusionOk="0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97"/>
            <p:cNvSpPr/>
            <p:nvPr/>
          </p:nvSpPr>
          <p:spPr>
            <a:xfrm>
              <a:off x="5330354" y="1502972"/>
              <a:ext cx="149909" cy="256351"/>
            </a:xfrm>
            <a:custGeom>
              <a:avLst/>
              <a:gdLst/>
              <a:ahLst/>
              <a:cxnLst/>
              <a:rect l="l" t="t" r="r" b="b"/>
              <a:pathLst>
                <a:path w="5725" h="9790" extrusionOk="0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8" name="Google Shape;14588;p97"/>
          <p:cNvGrpSpPr/>
          <p:nvPr/>
        </p:nvGrpSpPr>
        <p:grpSpPr>
          <a:xfrm>
            <a:off x="6237362" y="3636526"/>
            <a:ext cx="274550" cy="354833"/>
            <a:chOff x="6253637" y="3790101"/>
            <a:chExt cx="274550" cy="354833"/>
          </a:xfrm>
        </p:grpSpPr>
        <p:sp>
          <p:nvSpPr>
            <p:cNvPr id="14589" name="Google Shape;14589;p97"/>
            <p:cNvSpPr/>
            <p:nvPr/>
          </p:nvSpPr>
          <p:spPr>
            <a:xfrm>
              <a:off x="6253637" y="3987300"/>
              <a:ext cx="274550" cy="157634"/>
            </a:xfrm>
            <a:custGeom>
              <a:avLst/>
              <a:gdLst/>
              <a:ahLst/>
              <a:cxnLst/>
              <a:rect l="l" t="t" r="r" b="b"/>
              <a:pathLst>
                <a:path w="10485" h="6020" extrusionOk="0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97"/>
            <p:cNvSpPr/>
            <p:nvPr/>
          </p:nvSpPr>
          <p:spPr>
            <a:xfrm>
              <a:off x="6310590" y="3801701"/>
              <a:ext cx="160147" cy="244830"/>
            </a:xfrm>
            <a:custGeom>
              <a:avLst/>
              <a:gdLst/>
              <a:ahLst/>
              <a:cxnLst/>
              <a:rect l="l" t="t" r="r" b="b"/>
              <a:pathLst>
                <a:path w="6116" h="9350" extrusionOk="0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97"/>
            <p:cNvSpPr/>
            <p:nvPr/>
          </p:nvSpPr>
          <p:spPr>
            <a:xfrm>
              <a:off x="6373276" y="3984551"/>
              <a:ext cx="34512" cy="68709"/>
            </a:xfrm>
            <a:custGeom>
              <a:avLst/>
              <a:gdLst/>
              <a:ahLst/>
              <a:cxnLst/>
              <a:rect l="l" t="t" r="r" b="b"/>
              <a:pathLst>
                <a:path w="1318" h="2624" extrusionOk="0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97"/>
            <p:cNvSpPr/>
            <p:nvPr/>
          </p:nvSpPr>
          <p:spPr>
            <a:xfrm>
              <a:off x="6373276" y="4001781"/>
              <a:ext cx="34512" cy="11521"/>
            </a:xfrm>
            <a:custGeom>
              <a:avLst/>
              <a:gdLst/>
              <a:ahLst/>
              <a:cxnLst/>
              <a:rect l="l" t="t" r="r" b="b"/>
              <a:pathLst>
                <a:path w="1318" h="440" extrusionOk="0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97"/>
            <p:cNvSpPr/>
            <p:nvPr/>
          </p:nvSpPr>
          <p:spPr>
            <a:xfrm>
              <a:off x="6373276" y="4024771"/>
              <a:ext cx="34512" cy="11260"/>
            </a:xfrm>
            <a:custGeom>
              <a:avLst/>
              <a:gdLst/>
              <a:ahLst/>
              <a:cxnLst/>
              <a:rect l="l" t="t" r="r" b="b"/>
              <a:pathLst>
                <a:path w="1318" h="430" extrusionOk="0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97"/>
            <p:cNvSpPr/>
            <p:nvPr/>
          </p:nvSpPr>
          <p:spPr>
            <a:xfrm>
              <a:off x="6333318" y="3927337"/>
              <a:ext cx="114428" cy="65724"/>
            </a:xfrm>
            <a:custGeom>
              <a:avLst/>
              <a:gdLst/>
              <a:ahLst/>
              <a:cxnLst/>
              <a:rect l="l" t="t" r="r" b="b"/>
              <a:pathLst>
                <a:path w="4370" h="2510" extrusionOk="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97"/>
            <p:cNvSpPr/>
            <p:nvPr/>
          </p:nvSpPr>
          <p:spPr>
            <a:xfrm>
              <a:off x="6333318" y="3927337"/>
              <a:ext cx="114428" cy="34512"/>
            </a:xfrm>
            <a:custGeom>
              <a:avLst/>
              <a:gdLst/>
              <a:ahLst/>
              <a:cxnLst/>
              <a:rect l="l" t="t" r="r" b="b"/>
              <a:pathLst>
                <a:path w="4370" h="1318" extrusionOk="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97"/>
            <p:cNvSpPr/>
            <p:nvPr/>
          </p:nvSpPr>
          <p:spPr>
            <a:xfrm>
              <a:off x="6321823" y="3812935"/>
              <a:ext cx="137419" cy="143232"/>
            </a:xfrm>
            <a:custGeom>
              <a:avLst/>
              <a:gdLst/>
              <a:ahLst/>
              <a:cxnLst/>
              <a:rect l="l" t="t" r="r" b="b"/>
              <a:pathLst>
                <a:path w="5248" h="5470" extrusionOk="0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97"/>
            <p:cNvSpPr/>
            <p:nvPr/>
          </p:nvSpPr>
          <p:spPr>
            <a:xfrm>
              <a:off x="6384772" y="391597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97"/>
            <p:cNvSpPr/>
            <p:nvPr/>
          </p:nvSpPr>
          <p:spPr>
            <a:xfrm>
              <a:off x="6321823" y="3812935"/>
              <a:ext cx="85965" cy="128909"/>
            </a:xfrm>
            <a:custGeom>
              <a:avLst/>
              <a:gdLst/>
              <a:ahLst/>
              <a:cxnLst/>
              <a:rect l="l" t="t" r="r" b="b"/>
              <a:pathLst>
                <a:path w="3283" h="4923" extrusionOk="0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97"/>
            <p:cNvSpPr/>
            <p:nvPr/>
          </p:nvSpPr>
          <p:spPr>
            <a:xfrm>
              <a:off x="6344813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97"/>
            <p:cNvSpPr/>
            <p:nvPr/>
          </p:nvSpPr>
          <p:spPr>
            <a:xfrm>
              <a:off x="6341566" y="3881382"/>
              <a:ext cx="40482" cy="23252"/>
            </a:xfrm>
            <a:custGeom>
              <a:avLst/>
              <a:gdLst/>
              <a:ahLst/>
              <a:cxnLst/>
              <a:rect l="l" t="t" r="r" b="b"/>
              <a:pathLst>
                <a:path w="1546" h="888" extrusionOk="0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97"/>
            <p:cNvSpPr/>
            <p:nvPr/>
          </p:nvSpPr>
          <p:spPr>
            <a:xfrm>
              <a:off x="6402001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97"/>
            <p:cNvSpPr/>
            <p:nvPr/>
          </p:nvSpPr>
          <p:spPr>
            <a:xfrm>
              <a:off x="6398754" y="3881382"/>
              <a:ext cx="40744" cy="23252"/>
            </a:xfrm>
            <a:custGeom>
              <a:avLst/>
              <a:gdLst/>
              <a:ahLst/>
              <a:cxnLst/>
              <a:rect l="l" t="t" r="r" b="b"/>
              <a:pathLst>
                <a:path w="1556" h="888" extrusionOk="0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97"/>
            <p:cNvSpPr/>
            <p:nvPr/>
          </p:nvSpPr>
          <p:spPr>
            <a:xfrm>
              <a:off x="6299094" y="3790101"/>
              <a:ext cx="182876" cy="354833"/>
            </a:xfrm>
            <a:custGeom>
              <a:avLst/>
              <a:gdLst/>
              <a:ahLst/>
              <a:cxnLst/>
              <a:rect l="l" t="t" r="r" b="b"/>
              <a:pathLst>
                <a:path w="6984" h="13551" extrusionOk="0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97"/>
            <p:cNvSpPr/>
            <p:nvPr/>
          </p:nvSpPr>
          <p:spPr>
            <a:xfrm>
              <a:off x="6256387" y="4048233"/>
              <a:ext cx="53967" cy="96701"/>
            </a:xfrm>
            <a:custGeom>
              <a:avLst/>
              <a:gdLst/>
              <a:ahLst/>
              <a:cxnLst/>
              <a:rect l="l" t="t" r="r" b="b"/>
              <a:pathLst>
                <a:path w="2061" h="3693" extrusionOk="0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97"/>
            <p:cNvSpPr/>
            <p:nvPr/>
          </p:nvSpPr>
          <p:spPr>
            <a:xfrm>
              <a:off x="6470449" y="4048233"/>
              <a:ext cx="54255" cy="96701"/>
            </a:xfrm>
            <a:custGeom>
              <a:avLst/>
              <a:gdLst/>
              <a:ahLst/>
              <a:cxnLst/>
              <a:rect l="l" t="t" r="r" b="b"/>
              <a:pathLst>
                <a:path w="2072" h="3693" extrusionOk="0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6" name="Google Shape;14606;p97"/>
          <p:cNvGrpSpPr/>
          <p:nvPr/>
        </p:nvGrpSpPr>
        <p:grpSpPr>
          <a:xfrm>
            <a:off x="5786456" y="3636605"/>
            <a:ext cx="274576" cy="354754"/>
            <a:chOff x="5802731" y="3790180"/>
            <a:chExt cx="274576" cy="354754"/>
          </a:xfrm>
        </p:grpSpPr>
        <p:sp>
          <p:nvSpPr>
            <p:cNvPr id="14607" name="Google Shape;14607;p97"/>
            <p:cNvSpPr/>
            <p:nvPr/>
          </p:nvSpPr>
          <p:spPr>
            <a:xfrm>
              <a:off x="5802731" y="4026761"/>
              <a:ext cx="274576" cy="117937"/>
            </a:xfrm>
            <a:custGeom>
              <a:avLst/>
              <a:gdLst/>
              <a:ahLst/>
              <a:cxnLst/>
              <a:rect l="l" t="t" r="r" b="b"/>
              <a:pathLst>
                <a:path w="10486" h="4504" extrusionOk="0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97"/>
            <p:cNvSpPr/>
            <p:nvPr/>
          </p:nvSpPr>
          <p:spPr>
            <a:xfrm>
              <a:off x="5899904" y="4030270"/>
              <a:ext cx="80231" cy="114428"/>
            </a:xfrm>
            <a:custGeom>
              <a:avLst/>
              <a:gdLst/>
              <a:ahLst/>
              <a:cxnLst/>
              <a:rect l="l" t="t" r="r" b="b"/>
              <a:pathLst>
                <a:path w="3064" h="4370" extrusionOk="0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97"/>
            <p:cNvSpPr/>
            <p:nvPr/>
          </p:nvSpPr>
          <p:spPr>
            <a:xfrm>
              <a:off x="5899904" y="4030506"/>
              <a:ext cx="80231" cy="34250"/>
            </a:xfrm>
            <a:custGeom>
              <a:avLst/>
              <a:gdLst/>
              <a:ahLst/>
              <a:cxnLst/>
              <a:rect l="l" t="t" r="r" b="b"/>
              <a:pathLst>
                <a:path w="3064" h="1308" extrusionOk="0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97"/>
            <p:cNvSpPr/>
            <p:nvPr/>
          </p:nvSpPr>
          <p:spPr>
            <a:xfrm>
              <a:off x="5899904" y="3973318"/>
              <a:ext cx="80231" cy="79943"/>
            </a:xfrm>
            <a:custGeom>
              <a:avLst/>
              <a:gdLst/>
              <a:ahLst/>
              <a:cxnLst/>
              <a:rect l="l" t="t" r="r" b="b"/>
              <a:pathLst>
                <a:path w="3064" h="3053" extrusionOk="0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97"/>
            <p:cNvSpPr/>
            <p:nvPr/>
          </p:nvSpPr>
          <p:spPr>
            <a:xfrm>
              <a:off x="5899904" y="3973318"/>
              <a:ext cx="80231" cy="34119"/>
            </a:xfrm>
            <a:custGeom>
              <a:avLst/>
              <a:gdLst/>
              <a:ahLst/>
              <a:cxnLst/>
              <a:rect l="l" t="t" r="r" b="b"/>
              <a:pathLst>
                <a:path w="3064" h="1303" extrusionOk="0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97"/>
            <p:cNvSpPr/>
            <p:nvPr/>
          </p:nvSpPr>
          <p:spPr>
            <a:xfrm>
              <a:off x="5843711" y="3841659"/>
              <a:ext cx="192355" cy="154413"/>
            </a:xfrm>
            <a:custGeom>
              <a:avLst/>
              <a:gdLst/>
              <a:ahLst/>
              <a:cxnLst/>
              <a:rect l="l" t="t" r="r" b="b"/>
              <a:pathLst>
                <a:path w="7346" h="5897" extrusionOk="0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97"/>
            <p:cNvSpPr/>
            <p:nvPr/>
          </p:nvSpPr>
          <p:spPr>
            <a:xfrm>
              <a:off x="5899904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97"/>
            <p:cNvSpPr/>
            <p:nvPr/>
          </p:nvSpPr>
          <p:spPr>
            <a:xfrm>
              <a:off x="5968613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97"/>
            <p:cNvSpPr/>
            <p:nvPr/>
          </p:nvSpPr>
          <p:spPr>
            <a:xfrm>
              <a:off x="5892415" y="388161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97"/>
            <p:cNvSpPr/>
            <p:nvPr/>
          </p:nvSpPr>
          <p:spPr>
            <a:xfrm>
              <a:off x="5960863" y="388161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97"/>
            <p:cNvSpPr/>
            <p:nvPr/>
          </p:nvSpPr>
          <p:spPr>
            <a:xfrm>
              <a:off x="5846460" y="3841659"/>
              <a:ext cx="154884" cy="154387"/>
            </a:xfrm>
            <a:custGeom>
              <a:avLst/>
              <a:gdLst/>
              <a:ahLst/>
              <a:cxnLst/>
              <a:rect l="l" t="t" r="r" b="b"/>
              <a:pathLst>
                <a:path w="5915" h="5896" extrusionOk="0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97"/>
            <p:cNvSpPr/>
            <p:nvPr/>
          </p:nvSpPr>
          <p:spPr>
            <a:xfrm>
              <a:off x="5854185" y="3818643"/>
              <a:ext cx="40011" cy="83006"/>
            </a:xfrm>
            <a:custGeom>
              <a:avLst/>
              <a:gdLst/>
              <a:ahLst/>
              <a:cxnLst/>
              <a:rect l="l" t="t" r="r" b="b"/>
              <a:pathLst>
                <a:path w="1528" h="3170" extrusionOk="0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97"/>
            <p:cNvSpPr/>
            <p:nvPr/>
          </p:nvSpPr>
          <p:spPr>
            <a:xfrm>
              <a:off x="5939888" y="4007515"/>
              <a:ext cx="72951" cy="137419"/>
            </a:xfrm>
            <a:custGeom>
              <a:avLst/>
              <a:gdLst/>
              <a:ahLst/>
              <a:cxnLst/>
              <a:rect l="l" t="t" r="r" b="b"/>
              <a:pathLst>
                <a:path w="2786" h="5248" extrusionOk="0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97"/>
            <p:cNvSpPr/>
            <p:nvPr/>
          </p:nvSpPr>
          <p:spPr>
            <a:xfrm>
              <a:off x="6012316" y="4093323"/>
              <a:ext cx="43755" cy="40011"/>
            </a:xfrm>
            <a:custGeom>
              <a:avLst/>
              <a:gdLst/>
              <a:ahLst/>
              <a:cxnLst/>
              <a:rect l="l" t="t" r="r" b="b"/>
              <a:pathLst>
                <a:path w="1671" h="1528" extrusionOk="0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97"/>
            <p:cNvSpPr/>
            <p:nvPr/>
          </p:nvSpPr>
          <p:spPr>
            <a:xfrm>
              <a:off x="5985843" y="3801649"/>
              <a:ext cx="39984" cy="100001"/>
            </a:xfrm>
            <a:custGeom>
              <a:avLst/>
              <a:gdLst/>
              <a:ahLst/>
              <a:cxnLst/>
              <a:rect l="l" t="t" r="r" b="b"/>
              <a:pathLst>
                <a:path w="1527" h="3819" extrusionOk="0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97"/>
            <p:cNvSpPr/>
            <p:nvPr/>
          </p:nvSpPr>
          <p:spPr>
            <a:xfrm>
              <a:off x="5914672" y="3938753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97"/>
            <p:cNvSpPr/>
            <p:nvPr/>
          </p:nvSpPr>
          <p:spPr>
            <a:xfrm>
              <a:off x="5866937" y="4007515"/>
              <a:ext cx="72978" cy="137419"/>
            </a:xfrm>
            <a:custGeom>
              <a:avLst/>
              <a:gdLst/>
              <a:ahLst/>
              <a:cxnLst/>
              <a:rect l="l" t="t" r="r" b="b"/>
              <a:pathLst>
                <a:path w="2787" h="5248" extrusionOk="0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97"/>
            <p:cNvSpPr/>
            <p:nvPr/>
          </p:nvSpPr>
          <p:spPr>
            <a:xfrm>
              <a:off x="5853687" y="3790180"/>
              <a:ext cx="145170" cy="62582"/>
            </a:xfrm>
            <a:custGeom>
              <a:avLst/>
              <a:gdLst/>
              <a:ahLst/>
              <a:cxnLst/>
              <a:rect l="l" t="t" r="r" b="b"/>
              <a:pathLst>
                <a:path w="5544" h="2390" extrusionOk="0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97"/>
            <p:cNvSpPr/>
            <p:nvPr/>
          </p:nvSpPr>
          <p:spPr>
            <a:xfrm>
              <a:off x="5831221" y="4110448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97"/>
            <p:cNvSpPr/>
            <p:nvPr/>
          </p:nvSpPr>
          <p:spPr>
            <a:xfrm>
              <a:off x="5854185" y="4093323"/>
              <a:ext cx="11521" cy="28646"/>
            </a:xfrm>
            <a:custGeom>
              <a:avLst/>
              <a:gdLst/>
              <a:ahLst/>
              <a:cxnLst/>
              <a:rect l="l" t="t" r="r" b="b"/>
              <a:pathLst>
                <a:path w="440" h="1094" extrusionOk="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97"/>
            <p:cNvSpPr/>
            <p:nvPr/>
          </p:nvSpPr>
          <p:spPr>
            <a:xfrm>
              <a:off x="5831221" y="4127678"/>
              <a:ext cx="57214" cy="17020"/>
            </a:xfrm>
            <a:custGeom>
              <a:avLst/>
              <a:gdLst/>
              <a:ahLst/>
              <a:cxnLst/>
              <a:rect l="l" t="t" r="r" b="b"/>
              <a:pathLst>
                <a:path w="2185" h="650" extrusionOk="0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8" name="Google Shape;14628;p97"/>
          <p:cNvGrpSpPr/>
          <p:nvPr/>
        </p:nvGrpSpPr>
        <p:grpSpPr>
          <a:xfrm>
            <a:off x="5335813" y="3636631"/>
            <a:ext cx="274550" cy="354728"/>
            <a:chOff x="5352088" y="3790206"/>
            <a:chExt cx="274550" cy="354728"/>
          </a:xfrm>
        </p:grpSpPr>
        <p:sp>
          <p:nvSpPr>
            <p:cNvPr id="14629" name="Google Shape;14629;p97"/>
            <p:cNvSpPr/>
            <p:nvPr/>
          </p:nvSpPr>
          <p:spPr>
            <a:xfrm>
              <a:off x="5352088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97"/>
            <p:cNvSpPr/>
            <p:nvPr/>
          </p:nvSpPr>
          <p:spPr>
            <a:xfrm>
              <a:off x="5352088" y="4034512"/>
              <a:ext cx="274550" cy="110186"/>
            </a:xfrm>
            <a:custGeom>
              <a:avLst/>
              <a:gdLst/>
              <a:ahLst/>
              <a:cxnLst/>
              <a:rect l="l" t="t" r="r" b="b"/>
              <a:pathLst>
                <a:path w="10485" h="4208" extrusionOk="0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97"/>
            <p:cNvSpPr/>
            <p:nvPr/>
          </p:nvSpPr>
          <p:spPr>
            <a:xfrm>
              <a:off x="5424542" y="4034512"/>
              <a:ext cx="129904" cy="41739"/>
            </a:xfrm>
            <a:custGeom>
              <a:avLst/>
              <a:gdLst/>
              <a:ahLst/>
              <a:cxnLst/>
              <a:rect l="l" t="t" r="r" b="b"/>
              <a:pathLst>
                <a:path w="4961" h="1594" extrusionOk="0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97"/>
            <p:cNvSpPr/>
            <p:nvPr/>
          </p:nvSpPr>
          <p:spPr>
            <a:xfrm>
              <a:off x="5398042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97"/>
            <p:cNvSpPr/>
            <p:nvPr/>
          </p:nvSpPr>
          <p:spPr>
            <a:xfrm>
              <a:off x="5552429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97"/>
            <p:cNvSpPr/>
            <p:nvPr/>
          </p:nvSpPr>
          <p:spPr>
            <a:xfrm>
              <a:off x="5397807" y="4093219"/>
              <a:ext cx="183138" cy="51715"/>
            </a:xfrm>
            <a:custGeom>
              <a:avLst/>
              <a:gdLst/>
              <a:ahLst/>
              <a:cxnLst/>
              <a:rect l="l" t="t" r="r" b="b"/>
              <a:pathLst>
                <a:path w="6994" h="1975" extrusionOk="0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97"/>
            <p:cNvSpPr/>
            <p:nvPr/>
          </p:nvSpPr>
          <p:spPr>
            <a:xfrm>
              <a:off x="5449522" y="3984551"/>
              <a:ext cx="79943" cy="28620"/>
            </a:xfrm>
            <a:custGeom>
              <a:avLst/>
              <a:gdLst/>
              <a:ahLst/>
              <a:cxnLst/>
              <a:rect l="l" t="t" r="r" b="b"/>
              <a:pathLst>
                <a:path w="305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97"/>
            <p:cNvSpPr/>
            <p:nvPr/>
          </p:nvSpPr>
          <p:spPr>
            <a:xfrm>
              <a:off x="5392386" y="3801701"/>
              <a:ext cx="193952" cy="200106"/>
            </a:xfrm>
            <a:custGeom>
              <a:avLst/>
              <a:gdLst/>
              <a:ahLst/>
              <a:cxnLst/>
              <a:rect l="l" t="t" r="r" b="b"/>
              <a:pathLst>
                <a:path w="7407" h="7642" extrusionOk="0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97"/>
            <p:cNvSpPr/>
            <p:nvPr/>
          </p:nvSpPr>
          <p:spPr>
            <a:xfrm>
              <a:off x="5397807" y="3795940"/>
              <a:ext cx="183138" cy="91464"/>
            </a:xfrm>
            <a:custGeom>
              <a:avLst/>
              <a:gdLst/>
              <a:ahLst/>
              <a:cxnLst/>
              <a:rect l="l" t="t" r="r" b="b"/>
              <a:pathLst>
                <a:path w="6994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97"/>
            <p:cNvSpPr/>
            <p:nvPr/>
          </p:nvSpPr>
          <p:spPr>
            <a:xfrm>
              <a:off x="5397807" y="3795940"/>
              <a:ext cx="91700" cy="91464"/>
            </a:xfrm>
            <a:custGeom>
              <a:avLst/>
              <a:gdLst/>
              <a:ahLst/>
              <a:cxnLst/>
              <a:rect l="l" t="t" r="r" b="b"/>
              <a:pathLst>
                <a:path w="3502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97"/>
            <p:cNvSpPr/>
            <p:nvPr/>
          </p:nvSpPr>
          <p:spPr>
            <a:xfrm>
              <a:off x="5396812" y="3887378"/>
              <a:ext cx="161404" cy="114455"/>
            </a:xfrm>
            <a:custGeom>
              <a:avLst/>
              <a:gdLst/>
              <a:ahLst/>
              <a:cxnLst/>
              <a:rect l="l" t="t" r="r" b="b"/>
              <a:pathLst>
                <a:path w="6164" h="4371" extrusionOk="0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97"/>
            <p:cNvSpPr/>
            <p:nvPr/>
          </p:nvSpPr>
          <p:spPr>
            <a:xfrm>
              <a:off x="5455518" y="3944567"/>
              <a:ext cx="67714" cy="66615"/>
            </a:xfrm>
            <a:custGeom>
              <a:avLst/>
              <a:gdLst/>
              <a:ahLst/>
              <a:cxnLst/>
              <a:rect l="l" t="t" r="r" b="b"/>
              <a:pathLst>
                <a:path w="2586" h="2544" extrusionOk="0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97"/>
            <p:cNvSpPr/>
            <p:nvPr/>
          </p:nvSpPr>
          <p:spPr>
            <a:xfrm>
              <a:off x="5455754" y="3944567"/>
              <a:ext cx="41739" cy="66615"/>
            </a:xfrm>
            <a:custGeom>
              <a:avLst/>
              <a:gdLst/>
              <a:ahLst/>
              <a:cxnLst/>
              <a:rect l="l" t="t" r="r" b="b"/>
              <a:pathLst>
                <a:path w="1594" h="2544" extrusionOk="0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97"/>
            <p:cNvSpPr/>
            <p:nvPr/>
          </p:nvSpPr>
          <p:spPr>
            <a:xfrm>
              <a:off x="5471439" y="3956978"/>
              <a:ext cx="35873" cy="16339"/>
            </a:xfrm>
            <a:custGeom>
              <a:avLst/>
              <a:gdLst/>
              <a:ahLst/>
              <a:cxnLst/>
              <a:rect l="l" t="t" r="r" b="b"/>
              <a:pathLst>
                <a:path w="1370" h="624" extrusionOk="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97"/>
            <p:cNvSpPr/>
            <p:nvPr/>
          </p:nvSpPr>
          <p:spPr>
            <a:xfrm>
              <a:off x="5452271" y="390455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97"/>
            <p:cNvSpPr/>
            <p:nvPr/>
          </p:nvSpPr>
          <p:spPr>
            <a:xfrm>
              <a:off x="5515220" y="3904556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97"/>
            <p:cNvSpPr/>
            <p:nvPr/>
          </p:nvSpPr>
          <p:spPr>
            <a:xfrm>
              <a:off x="5472251" y="3790206"/>
              <a:ext cx="34486" cy="74208"/>
            </a:xfrm>
            <a:custGeom>
              <a:avLst/>
              <a:gdLst/>
              <a:ahLst/>
              <a:cxnLst/>
              <a:rect l="l" t="t" r="r" b="b"/>
              <a:pathLst>
                <a:path w="1317" h="283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97"/>
            <p:cNvSpPr/>
            <p:nvPr/>
          </p:nvSpPr>
          <p:spPr>
            <a:xfrm>
              <a:off x="5535199" y="3805079"/>
              <a:ext cx="23017" cy="59361"/>
            </a:xfrm>
            <a:custGeom>
              <a:avLst/>
              <a:gdLst/>
              <a:ahLst/>
              <a:cxnLst/>
              <a:rect l="l" t="t" r="r" b="b"/>
              <a:pathLst>
                <a:path w="879" h="2267" extrusionOk="0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97"/>
            <p:cNvSpPr/>
            <p:nvPr/>
          </p:nvSpPr>
          <p:spPr>
            <a:xfrm>
              <a:off x="5420797" y="3805079"/>
              <a:ext cx="22990" cy="59361"/>
            </a:xfrm>
            <a:custGeom>
              <a:avLst/>
              <a:gdLst/>
              <a:ahLst/>
              <a:cxnLst/>
              <a:rect l="l" t="t" r="r" b="b"/>
              <a:pathLst>
                <a:path w="878" h="2267" extrusionOk="0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97"/>
            <p:cNvSpPr/>
            <p:nvPr/>
          </p:nvSpPr>
          <p:spPr>
            <a:xfrm>
              <a:off x="5386573" y="3881618"/>
              <a:ext cx="205866" cy="11521"/>
            </a:xfrm>
            <a:custGeom>
              <a:avLst/>
              <a:gdLst/>
              <a:ahLst/>
              <a:cxnLst/>
              <a:rect l="l" t="t" r="r" b="b"/>
              <a:pathLst>
                <a:path w="7862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97"/>
            <p:cNvSpPr/>
            <p:nvPr/>
          </p:nvSpPr>
          <p:spPr>
            <a:xfrm>
              <a:off x="5415036" y="4110448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97"/>
            <p:cNvSpPr/>
            <p:nvPr/>
          </p:nvSpPr>
          <p:spPr>
            <a:xfrm>
              <a:off x="5552429" y="4110448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97"/>
            <p:cNvSpPr/>
            <p:nvPr/>
          </p:nvSpPr>
          <p:spPr>
            <a:xfrm>
              <a:off x="5380813" y="409321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97"/>
            <p:cNvSpPr/>
            <p:nvPr/>
          </p:nvSpPr>
          <p:spPr>
            <a:xfrm>
              <a:off x="5580918" y="409321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3" name="Google Shape;14653;p97"/>
          <p:cNvGrpSpPr/>
          <p:nvPr/>
        </p:nvGrpSpPr>
        <p:grpSpPr>
          <a:xfrm>
            <a:off x="4885431" y="3636500"/>
            <a:ext cx="274550" cy="354859"/>
            <a:chOff x="4901706" y="3790075"/>
            <a:chExt cx="274550" cy="354859"/>
          </a:xfrm>
        </p:grpSpPr>
        <p:sp>
          <p:nvSpPr>
            <p:cNvPr id="14654" name="Google Shape;14654;p97"/>
            <p:cNvSpPr/>
            <p:nvPr/>
          </p:nvSpPr>
          <p:spPr>
            <a:xfrm>
              <a:off x="4901706" y="4007777"/>
              <a:ext cx="274550" cy="137157"/>
            </a:xfrm>
            <a:custGeom>
              <a:avLst/>
              <a:gdLst/>
              <a:ahLst/>
              <a:cxnLst/>
              <a:rect l="l" t="t" r="r" b="b"/>
              <a:pathLst>
                <a:path w="10485" h="5238" extrusionOk="0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97"/>
            <p:cNvSpPr/>
            <p:nvPr/>
          </p:nvSpPr>
          <p:spPr>
            <a:xfrm>
              <a:off x="4935929" y="4007777"/>
              <a:ext cx="206102" cy="124169"/>
            </a:xfrm>
            <a:custGeom>
              <a:avLst/>
              <a:gdLst/>
              <a:ahLst/>
              <a:cxnLst/>
              <a:rect l="l" t="t" r="r" b="b"/>
              <a:pathLst>
                <a:path w="7871" h="4742" extrusionOk="0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97"/>
            <p:cNvSpPr/>
            <p:nvPr/>
          </p:nvSpPr>
          <p:spPr>
            <a:xfrm>
              <a:off x="4941664" y="4017518"/>
              <a:ext cx="194633" cy="103195"/>
            </a:xfrm>
            <a:custGeom>
              <a:avLst/>
              <a:gdLst/>
              <a:ahLst/>
              <a:cxnLst/>
              <a:rect l="l" t="t" r="r" b="b"/>
              <a:pathLst>
                <a:path w="7433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97"/>
            <p:cNvSpPr/>
            <p:nvPr/>
          </p:nvSpPr>
          <p:spPr>
            <a:xfrm>
              <a:off x="4959967" y="4034512"/>
              <a:ext cx="157922" cy="65279"/>
            </a:xfrm>
            <a:custGeom>
              <a:avLst/>
              <a:gdLst/>
              <a:ahLst/>
              <a:cxnLst/>
              <a:rect l="l" t="t" r="r" b="b"/>
              <a:pathLst>
                <a:path w="6031" h="2493" extrusionOk="0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97"/>
            <p:cNvSpPr/>
            <p:nvPr/>
          </p:nvSpPr>
          <p:spPr>
            <a:xfrm>
              <a:off x="4984869" y="4013276"/>
              <a:ext cx="107961" cy="86515"/>
            </a:xfrm>
            <a:custGeom>
              <a:avLst/>
              <a:gdLst/>
              <a:ahLst/>
              <a:cxnLst/>
              <a:rect l="l" t="t" r="r" b="b"/>
              <a:pathLst>
                <a:path w="4123" h="3304" extrusionOk="0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97"/>
            <p:cNvSpPr/>
            <p:nvPr/>
          </p:nvSpPr>
          <p:spPr>
            <a:xfrm>
              <a:off x="4998878" y="4013276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97"/>
            <p:cNvSpPr/>
            <p:nvPr/>
          </p:nvSpPr>
          <p:spPr>
            <a:xfrm>
              <a:off x="4942161" y="3830164"/>
              <a:ext cx="193612" cy="200132"/>
            </a:xfrm>
            <a:custGeom>
              <a:avLst/>
              <a:gdLst/>
              <a:ahLst/>
              <a:cxnLst/>
              <a:rect l="l" t="t" r="r" b="b"/>
              <a:pathLst>
                <a:path w="7394" h="7643" extrusionOk="0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97"/>
            <p:cNvSpPr/>
            <p:nvPr/>
          </p:nvSpPr>
          <p:spPr>
            <a:xfrm>
              <a:off x="4946168" y="3860984"/>
              <a:ext cx="109689" cy="169338"/>
            </a:xfrm>
            <a:custGeom>
              <a:avLst/>
              <a:gdLst/>
              <a:ahLst/>
              <a:cxnLst/>
              <a:rect l="l" t="t" r="r" b="b"/>
              <a:pathLst>
                <a:path w="4189" h="6467" extrusionOk="0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97"/>
            <p:cNvSpPr/>
            <p:nvPr/>
          </p:nvSpPr>
          <p:spPr>
            <a:xfrm>
              <a:off x="4998878" y="393503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97"/>
            <p:cNvSpPr/>
            <p:nvPr/>
          </p:nvSpPr>
          <p:spPr>
            <a:xfrm>
              <a:off x="5067561" y="3935035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97"/>
            <p:cNvSpPr/>
            <p:nvPr/>
          </p:nvSpPr>
          <p:spPr>
            <a:xfrm>
              <a:off x="5013646" y="3974993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97"/>
            <p:cNvSpPr/>
            <p:nvPr/>
          </p:nvSpPr>
          <p:spPr>
            <a:xfrm>
              <a:off x="4990368" y="3917727"/>
              <a:ext cx="33752" cy="17387"/>
            </a:xfrm>
            <a:custGeom>
              <a:avLst/>
              <a:gdLst/>
              <a:ahLst/>
              <a:cxnLst/>
              <a:rect l="l" t="t" r="r" b="b"/>
              <a:pathLst>
                <a:path w="1289" h="664" extrusionOk="0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97"/>
            <p:cNvSpPr/>
            <p:nvPr/>
          </p:nvSpPr>
          <p:spPr>
            <a:xfrm>
              <a:off x="5053814" y="3917727"/>
              <a:ext cx="33779" cy="17387"/>
            </a:xfrm>
            <a:custGeom>
              <a:avLst/>
              <a:gdLst/>
              <a:ahLst/>
              <a:cxnLst/>
              <a:rect l="l" t="t" r="r" b="b"/>
              <a:pathLst>
                <a:path w="1290" h="664" extrusionOk="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97"/>
            <p:cNvSpPr/>
            <p:nvPr/>
          </p:nvSpPr>
          <p:spPr>
            <a:xfrm>
              <a:off x="5022104" y="3790075"/>
              <a:ext cx="33255" cy="67793"/>
            </a:xfrm>
            <a:custGeom>
              <a:avLst/>
              <a:gdLst/>
              <a:ahLst/>
              <a:cxnLst/>
              <a:rect l="l" t="t" r="r" b="b"/>
              <a:pathLst>
                <a:path w="1270" h="2589" extrusionOk="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97"/>
            <p:cNvSpPr/>
            <p:nvPr/>
          </p:nvSpPr>
          <p:spPr>
            <a:xfrm>
              <a:off x="5022340" y="3790206"/>
              <a:ext cx="16785" cy="67976"/>
            </a:xfrm>
            <a:custGeom>
              <a:avLst/>
              <a:gdLst/>
              <a:ahLst/>
              <a:cxnLst/>
              <a:rect l="l" t="t" r="r" b="b"/>
              <a:pathLst>
                <a:path w="641" h="2596" extrusionOk="0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97"/>
            <p:cNvSpPr/>
            <p:nvPr/>
          </p:nvSpPr>
          <p:spPr>
            <a:xfrm>
              <a:off x="4987383" y="4104688"/>
              <a:ext cx="11521" cy="40246"/>
            </a:xfrm>
            <a:custGeom>
              <a:avLst/>
              <a:gdLst/>
              <a:ahLst/>
              <a:cxnLst/>
              <a:rect l="l" t="t" r="r" b="b"/>
              <a:pathLst>
                <a:path w="440" h="153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97"/>
            <p:cNvSpPr/>
            <p:nvPr/>
          </p:nvSpPr>
          <p:spPr>
            <a:xfrm>
              <a:off x="5079057" y="4104688"/>
              <a:ext cx="11260" cy="40246"/>
            </a:xfrm>
            <a:custGeom>
              <a:avLst/>
              <a:gdLst/>
              <a:ahLst/>
              <a:cxnLst/>
              <a:rect l="l" t="t" r="r" b="b"/>
              <a:pathLst>
                <a:path w="430" h="1537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1" name="Google Shape;14671;p97"/>
          <p:cNvGrpSpPr/>
          <p:nvPr/>
        </p:nvGrpSpPr>
        <p:grpSpPr>
          <a:xfrm>
            <a:off x="8036429" y="1349633"/>
            <a:ext cx="275073" cy="354545"/>
            <a:chOff x="8052704" y="1503208"/>
            <a:chExt cx="275073" cy="354545"/>
          </a:xfrm>
        </p:grpSpPr>
        <p:sp>
          <p:nvSpPr>
            <p:cNvPr id="14672" name="Google Shape;14672;p97"/>
            <p:cNvSpPr/>
            <p:nvPr/>
          </p:nvSpPr>
          <p:spPr>
            <a:xfrm>
              <a:off x="8052704" y="1697344"/>
              <a:ext cx="274812" cy="160409"/>
            </a:xfrm>
            <a:custGeom>
              <a:avLst/>
              <a:gdLst/>
              <a:ahLst/>
              <a:cxnLst/>
              <a:rect l="l" t="t" r="r" b="b"/>
              <a:pathLst>
                <a:path w="10495" h="6126" extrusionOk="0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97"/>
            <p:cNvSpPr/>
            <p:nvPr/>
          </p:nvSpPr>
          <p:spPr>
            <a:xfrm>
              <a:off x="8098685" y="1823267"/>
              <a:ext cx="11260" cy="34486"/>
            </a:xfrm>
            <a:custGeom>
              <a:avLst/>
              <a:gdLst/>
              <a:ahLst/>
              <a:cxnLst/>
              <a:rect l="l" t="t" r="r" b="b"/>
              <a:pathLst>
                <a:path w="43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97"/>
            <p:cNvSpPr/>
            <p:nvPr/>
          </p:nvSpPr>
          <p:spPr>
            <a:xfrm>
              <a:off x="8270301" y="1823267"/>
              <a:ext cx="11521" cy="34486"/>
            </a:xfrm>
            <a:custGeom>
              <a:avLst/>
              <a:gdLst/>
              <a:ahLst/>
              <a:cxnLst/>
              <a:rect l="l" t="t" r="r" b="b"/>
              <a:pathLst>
                <a:path w="44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97"/>
            <p:cNvSpPr/>
            <p:nvPr/>
          </p:nvSpPr>
          <p:spPr>
            <a:xfrm>
              <a:off x="8052704" y="1747069"/>
              <a:ext cx="275073" cy="110684"/>
            </a:xfrm>
            <a:custGeom>
              <a:avLst/>
              <a:gdLst/>
              <a:ahLst/>
              <a:cxnLst/>
              <a:rect l="l" t="t" r="r" b="b"/>
              <a:pathLst>
                <a:path w="10505" h="4227" extrusionOk="0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97"/>
            <p:cNvSpPr/>
            <p:nvPr/>
          </p:nvSpPr>
          <p:spPr>
            <a:xfrm>
              <a:off x="8150138" y="1697344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97"/>
            <p:cNvSpPr/>
            <p:nvPr/>
          </p:nvSpPr>
          <p:spPr>
            <a:xfrm>
              <a:off x="8087687" y="1503208"/>
              <a:ext cx="205107" cy="136974"/>
            </a:xfrm>
            <a:custGeom>
              <a:avLst/>
              <a:gdLst/>
              <a:ahLst/>
              <a:cxnLst/>
              <a:rect l="l" t="t" r="r" b="b"/>
              <a:pathLst>
                <a:path w="7833" h="5231" extrusionOk="0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97"/>
            <p:cNvSpPr/>
            <p:nvPr/>
          </p:nvSpPr>
          <p:spPr>
            <a:xfrm>
              <a:off x="8087687" y="1515751"/>
              <a:ext cx="190889" cy="124431"/>
            </a:xfrm>
            <a:custGeom>
              <a:avLst/>
              <a:gdLst/>
              <a:ahLst/>
              <a:cxnLst/>
              <a:rect l="l" t="t" r="r" b="b"/>
              <a:pathLst>
                <a:path w="7290" h="4752" extrusionOk="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97"/>
            <p:cNvSpPr/>
            <p:nvPr/>
          </p:nvSpPr>
          <p:spPr>
            <a:xfrm>
              <a:off x="8097690" y="1577207"/>
              <a:ext cx="184866" cy="143415"/>
            </a:xfrm>
            <a:custGeom>
              <a:avLst/>
              <a:gdLst/>
              <a:ahLst/>
              <a:cxnLst/>
              <a:rect l="l" t="t" r="r" b="b"/>
              <a:pathLst>
                <a:path w="7060" h="5477" extrusionOk="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97"/>
            <p:cNvSpPr/>
            <p:nvPr/>
          </p:nvSpPr>
          <p:spPr>
            <a:xfrm>
              <a:off x="8150138" y="1623031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97"/>
            <p:cNvSpPr/>
            <p:nvPr/>
          </p:nvSpPr>
          <p:spPr>
            <a:xfrm>
              <a:off x="8218848" y="1623031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97"/>
            <p:cNvSpPr/>
            <p:nvPr/>
          </p:nvSpPr>
          <p:spPr>
            <a:xfrm>
              <a:off x="8164618" y="1662963"/>
              <a:ext cx="50799" cy="17439"/>
            </a:xfrm>
            <a:custGeom>
              <a:avLst/>
              <a:gdLst/>
              <a:ahLst/>
              <a:cxnLst/>
              <a:rect l="l" t="t" r="r" b="b"/>
              <a:pathLst>
                <a:path w="1940" h="666" extrusionOk="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97"/>
            <p:cNvSpPr/>
            <p:nvPr/>
          </p:nvSpPr>
          <p:spPr>
            <a:xfrm>
              <a:off x="8097690" y="1577207"/>
              <a:ext cx="155382" cy="143389"/>
            </a:xfrm>
            <a:custGeom>
              <a:avLst/>
              <a:gdLst/>
              <a:ahLst/>
              <a:cxnLst/>
              <a:rect l="l" t="t" r="r" b="b"/>
              <a:pathLst>
                <a:path w="5934" h="5476" extrusionOk="0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97"/>
            <p:cNvSpPr/>
            <p:nvPr/>
          </p:nvSpPr>
          <p:spPr>
            <a:xfrm>
              <a:off x="8178863" y="1754558"/>
              <a:ext cx="22755" cy="63237"/>
            </a:xfrm>
            <a:custGeom>
              <a:avLst/>
              <a:gdLst/>
              <a:ahLst/>
              <a:cxnLst/>
              <a:rect l="l" t="t" r="r" b="b"/>
              <a:pathLst>
                <a:path w="869" h="2415" extrusionOk="0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97"/>
            <p:cNvSpPr/>
            <p:nvPr/>
          </p:nvSpPr>
          <p:spPr>
            <a:xfrm>
              <a:off x="8127645" y="1728137"/>
              <a:ext cx="62477" cy="57921"/>
            </a:xfrm>
            <a:custGeom>
              <a:avLst/>
              <a:gdLst/>
              <a:ahLst/>
              <a:cxnLst/>
              <a:rect l="l" t="t" r="r" b="b"/>
              <a:pathLst>
                <a:path w="2386" h="2212" extrusionOk="0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97"/>
            <p:cNvSpPr/>
            <p:nvPr/>
          </p:nvSpPr>
          <p:spPr>
            <a:xfrm>
              <a:off x="8190096" y="1728137"/>
              <a:ext cx="62477" cy="57816"/>
            </a:xfrm>
            <a:custGeom>
              <a:avLst/>
              <a:gdLst/>
              <a:ahLst/>
              <a:cxnLst/>
              <a:rect l="l" t="t" r="r" b="b"/>
              <a:pathLst>
                <a:path w="2386" h="2208" extrusionOk="0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97"/>
            <p:cNvSpPr/>
            <p:nvPr/>
          </p:nvSpPr>
          <p:spPr>
            <a:xfrm>
              <a:off x="8058464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97"/>
            <p:cNvSpPr/>
            <p:nvPr/>
          </p:nvSpPr>
          <p:spPr>
            <a:xfrm>
              <a:off x="8270301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89" name="Google Shape;14689;p97"/>
          <p:cNvGrpSpPr/>
          <p:nvPr/>
        </p:nvGrpSpPr>
        <p:grpSpPr>
          <a:xfrm>
            <a:off x="5778470" y="1349424"/>
            <a:ext cx="274550" cy="354754"/>
            <a:chOff x="5794745" y="1502999"/>
            <a:chExt cx="274550" cy="354754"/>
          </a:xfrm>
        </p:grpSpPr>
        <p:sp>
          <p:nvSpPr>
            <p:cNvPr id="14690" name="Google Shape;14690;p97"/>
            <p:cNvSpPr/>
            <p:nvPr/>
          </p:nvSpPr>
          <p:spPr>
            <a:xfrm>
              <a:off x="5794745" y="1703340"/>
              <a:ext cx="274550" cy="154413"/>
            </a:xfrm>
            <a:custGeom>
              <a:avLst/>
              <a:gdLst/>
              <a:ahLst/>
              <a:cxnLst/>
              <a:rect l="l" t="t" r="r" b="b"/>
              <a:pathLst>
                <a:path w="10485" h="5897" extrusionOk="0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97"/>
            <p:cNvSpPr/>
            <p:nvPr/>
          </p:nvSpPr>
          <p:spPr>
            <a:xfrm>
              <a:off x="5891918" y="1703340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97"/>
            <p:cNvSpPr/>
            <p:nvPr/>
          </p:nvSpPr>
          <p:spPr>
            <a:xfrm>
              <a:off x="5835698" y="1554478"/>
              <a:ext cx="192381" cy="160147"/>
            </a:xfrm>
            <a:custGeom>
              <a:avLst/>
              <a:gdLst/>
              <a:ahLst/>
              <a:cxnLst/>
              <a:rect l="l" t="t" r="r" b="b"/>
              <a:pathLst>
                <a:path w="7347" h="611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97"/>
            <p:cNvSpPr/>
            <p:nvPr/>
          </p:nvSpPr>
          <p:spPr>
            <a:xfrm>
              <a:off x="5839705" y="1554478"/>
              <a:ext cx="143677" cy="160357"/>
            </a:xfrm>
            <a:custGeom>
              <a:avLst/>
              <a:gdLst/>
              <a:ahLst/>
              <a:cxnLst/>
              <a:rect l="l" t="t" r="r" b="b"/>
              <a:pathLst>
                <a:path w="5487" h="6124" extrusionOk="0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97"/>
            <p:cNvSpPr/>
            <p:nvPr/>
          </p:nvSpPr>
          <p:spPr>
            <a:xfrm>
              <a:off x="5842716" y="1502999"/>
              <a:ext cx="187118" cy="114455"/>
            </a:xfrm>
            <a:custGeom>
              <a:avLst/>
              <a:gdLst/>
              <a:ahLst/>
              <a:cxnLst/>
              <a:rect l="l" t="t" r="r" b="b"/>
              <a:pathLst>
                <a:path w="7146" h="4371" extrusionOk="0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97"/>
            <p:cNvSpPr/>
            <p:nvPr/>
          </p:nvSpPr>
          <p:spPr>
            <a:xfrm>
              <a:off x="5842716" y="1502999"/>
              <a:ext cx="72218" cy="114455"/>
            </a:xfrm>
            <a:custGeom>
              <a:avLst/>
              <a:gdLst/>
              <a:ahLst/>
              <a:cxnLst/>
              <a:rect l="l" t="t" r="r" b="b"/>
              <a:pathLst>
                <a:path w="2758" h="4371" extrusionOk="0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97"/>
            <p:cNvSpPr/>
            <p:nvPr/>
          </p:nvSpPr>
          <p:spPr>
            <a:xfrm>
              <a:off x="5891918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97"/>
            <p:cNvSpPr/>
            <p:nvPr/>
          </p:nvSpPr>
          <p:spPr>
            <a:xfrm>
              <a:off x="5960601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97"/>
            <p:cNvSpPr/>
            <p:nvPr/>
          </p:nvSpPr>
          <p:spPr>
            <a:xfrm>
              <a:off x="5906424" y="165743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97"/>
            <p:cNvSpPr/>
            <p:nvPr/>
          </p:nvSpPr>
          <p:spPr>
            <a:xfrm>
              <a:off x="5884429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97"/>
            <p:cNvSpPr/>
            <p:nvPr/>
          </p:nvSpPr>
          <p:spPr>
            <a:xfrm>
              <a:off x="5953112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97"/>
            <p:cNvSpPr/>
            <p:nvPr/>
          </p:nvSpPr>
          <p:spPr>
            <a:xfrm>
              <a:off x="5846199" y="1748326"/>
              <a:ext cx="171643" cy="109427"/>
            </a:xfrm>
            <a:custGeom>
              <a:avLst/>
              <a:gdLst/>
              <a:ahLst/>
              <a:cxnLst/>
              <a:rect l="l" t="t" r="r" b="b"/>
              <a:pathLst>
                <a:path w="6555" h="4179" extrusionOk="0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97"/>
            <p:cNvSpPr/>
            <p:nvPr/>
          </p:nvSpPr>
          <p:spPr>
            <a:xfrm>
              <a:off x="5845439" y="1548979"/>
              <a:ext cx="177901" cy="28489"/>
            </a:xfrm>
            <a:custGeom>
              <a:avLst/>
              <a:gdLst/>
              <a:ahLst/>
              <a:cxnLst/>
              <a:rect l="l" t="t" r="r" b="b"/>
              <a:pathLst>
                <a:path w="6794" h="1088" extrusionOk="0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97"/>
            <p:cNvSpPr/>
            <p:nvPr/>
          </p:nvSpPr>
          <p:spPr>
            <a:xfrm>
              <a:off x="5932635" y="1548979"/>
              <a:ext cx="90941" cy="22781"/>
            </a:xfrm>
            <a:custGeom>
              <a:avLst/>
              <a:gdLst/>
              <a:ahLst/>
              <a:cxnLst/>
              <a:rect l="l" t="t" r="r" b="b"/>
              <a:pathLst>
                <a:path w="3473" h="870" extrusionOk="0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97"/>
            <p:cNvSpPr/>
            <p:nvPr/>
          </p:nvSpPr>
          <p:spPr>
            <a:xfrm>
              <a:off x="5932373" y="1537484"/>
              <a:ext cx="17282" cy="11521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97"/>
            <p:cNvSpPr/>
            <p:nvPr/>
          </p:nvSpPr>
          <p:spPr>
            <a:xfrm>
              <a:off x="5972096" y="1502999"/>
              <a:ext cx="57240" cy="57240"/>
            </a:xfrm>
            <a:custGeom>
              <a:avLst/>
              <a:gdLst/>
              <a:ahLst/>
              <a:cxnLst/>
              <a:rect l="l" t="t" r="r" b="b"/>
              <a:pathLst>
                <a:path w="2186" h="2186" extrusionOk="0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97"/>
            <p:cNvSpPr/>
            <p:nvPr/>
          </p:nvSpPr>
          <p:spPr>
            <a:xfrm>
              <a:off x="5943371" y="1525989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08" h="1308" extrusionOk="0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97"/>
            <p:cNvSpPr/>
            <p:nvPr/>
          </p:nvSpPr>
          <p:spPr>
            <a:xfrm>
              <a:off x="5845204" y="1548979"/>
              <a:ext cx="23750" cy="28489"/>
            </a:xfrm>
            <a:custGeom>
              <a:avLst/>
              <a:gdLst/>
              <a:ahLst/>
              <a:cxnLst/>
              <a:rect l="l" t="t" r="r" b="b"/>
              <a:pathLst>
                <a:path w="907" h="1088" extrusionOk="0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97"/>
            <p:cNvSpPr/>
            <p:nvPr/>
          </p:nvSpPr>
          <p:spPr>
            <a:xfrm>
              <a:off x="5863428" y="1748326"/>
              <a:ext cx="137419" cy="80964"/>
            </a:xfrm>
            <a:custGeom>
              <a:avLst/>
              <a:gdLst/>
              <a:ahLst/>
              <a:cxnLst/>
              <a:rect l="l" t="t" r="r" b="b"/>
              <a:pathLst>
                <a:path w="5248" h="3092" extrusionOk="0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97"/>
            <p:cNvSpPr/>
            <p:nvPr/>
          </p:nvSpPr>
          <p:spPr>
            <a:xfrm>
              <a:off x="5828969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97"/>
            <p:cNvSpPr/>
            <p:nvPr/>
          </p:nvSpPr>
          <p:spPr>
            <a:xfrm>
              <a:off x="5846199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97"/>
            <p:cNvSpPr/>
            <p:nvPr/>
          </p:nvSpPr>
          <p:spPr>
            <a:xfrm>
              <a:off x="6017815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97"/>
            <p:cNvSpPr/>
            <p:nvPr/>
          </p:nvSpPr>
          <p:spPr>
            <a:xfrm>
              <a:off x="6006320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13" name="Google Shape;14713;p97"/>
          <p:cNvGrpSpPr/>
          <p:nvPr/>
        </p:nvGrpSpPr>
        <p:grpSpPr>
          <a:xfrm>
            <a:off x="4880665" y="1349424"/>
            <a:ext cx="263316" cy="354754"/>
            <a:chOff x="4896940" y="1502999"/>
            <a:chExt cx="263316" cy="354754"/>
          </a:xfrm>
        </p:grpSpPr>
        <p:sp>
          <p:nvSpPr>
            <p:cNvPr id="14714" name="Google Shape;14714;p97"/>
            <p:cNvSpPr/>
            <p:nvPr/>
          </p:nvSpPr>
          <p:spPr>
            <a:xfrm>
              <a:off x="4904193" y="1594384"/>
              <a:ext cx="113433" cy="103221"/>
            </a:xfrm>
            <a:custGeom>
              <a:avLst/>
              <a:gdLst/>
              <a:ahLst/>
              <a:cxnLst/>
              <a:rect l="l" t="t" r="r" b="b"/>
              <a:pathLst>
                <a:path w="4332" h="3942" extrusionOk="0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97"/>
            <p:cNvSpPr/>
            <p:nvPr/>
          </p:nvSpPr>
          <p:spPr>
            <a:xfrm>
              <a:off x="5039831" y="1594620"/>
              <a:ext cx="113198" cy="102907"/>
            </a:xfrm>
            <a:custGeom>
              <a:avLst/>
              <a:gdLst/>
              <a:ahLst/>
              <a:cxnLst/>
              <a:rect l="l" t="t" r="r" b="b"/>
              <a:pathLst>
                <a:path w="4323" h="3930" extrusionOk="0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97"/>
            <p:cNvSpPr/>
            <p:nvPr/>
          </p:nvSpPr>
          <p:spPr>
            <a:xfrm>
              <a:off x="4937160" y="1502999"/>
              <a:ext cx="183138" cy="123200"/>
            </a:xfrm>
            <a:custGeom>
              <a:avLst/>
              <a:gdLst/>
              <a:ahLst/>
              <a:cxnLst/>
              <a:rect l="l" t="t" r="r" b="b"/>
              <a:pathLst>
                <a:path w="6994" h="4705" extrusionOk="0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97"/>
            <p:cNvSpPr/>
            <p:nvPr/>
          </p:nvSpPr>
          <p:spPr>
            <a:xfrm>
              <a:off x="4896940" y="1680376"/>
              <a:ext cx="263316" cy="177377"/>
            </a:xfrm>
            <a:custGeom>
              <a:avLst/>
              <a:gdLst/>
              <a:ahLst/>
              <a:cxnLst/>
              <a:rect l="l" t="t" r="r" b="b"/>
              <a:pathLst>
                <a:path w="10056" h="6774" extrusionOk="0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97"/>
            <p:cNvSpPr/>
            <p:nvPr/>
          </p:nvSpPr>
          <p:spPr>
            <a:xfrm>
              <a:off x="4897202" y="1730834"/>
              <a:ext cx="263055" cy="126919"/>
            </a:xfrm>
            <a:custGeom>
              <a:avLst/>
              <a:gdLst/>
              <a:ahLst/>
              <a:cxnLst/>
              <a:rect l="l" t="t" r="r" b="b"/>
              <a:pathLst>
                <a:path w="10046" h="4847" extrusionOk="0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97"/>
            <p:cNvSpPr/>
            <p:nvPr/>
          </p:nvSpPr>
          <p:spPr>
            <a:xfrm>
              <a:off x="4953395" y="1730834"/>
              <a:ext cx="150407" cy="81697"/>
            </a:xfrm>
            <a:custGeom>
              <a:avLst/>
              <a:gdLst/>
              <a:ahLst/>
              <a:cxnLst/>
              <a:rect l="l" t="t" r="r" b="b"/>
              <a:pathLst>
                <a:path w="5744" h="3120" extrusionOk="0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97"/>
            <p:cNvSpPr/>
            <p:nvPr/>
          </p:nvSpPr>
          <p:spPr>
            <a:xfrm>
              <a:off x="4994374" y="1691871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97"/>
            <p:cNvSpPr/>
            <p:nvPr/>
          </p:nvSpPr>
          <p:spPr>
            <a:xfrm>
              <a:off x="4936427" y="1559846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97"/>
            <p:cNvSpPr/>
            <p:nvPr/>
          </p:nvSpPr>
          <p:spPr>
            <a:xfrm>
              <a:off x="4936427" y="1560082"/>
              <a:ext cx="169391" cy="149019"/>
            </a:xfrm>
            <a:custGeom>
              <a:avLst/>
              <a:gdLst/>
              <a:ahLst/>
              <a:cxnLst/>
              <a:rect l="l" t="t" r="r" b="b"/>
              <a:pathLst>
                <a:path w="6469" h="5691" extrusionOk="0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97"/>
            <p:cNvSpPr/>
            <p:nvPr/>
          </p:nvSpPr>
          <p:spPr>
            <a:xfrm>
              <a:off x="4988614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97"/>
            <p:cNvSpPr/>
            <p:nvPr/>
          </p:nvSpPr>
          <p:spPr>
            <a:xfrm>
              <a:off x="5057323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97"/>
            <p:cNvSpPr/>
            <p:nvPr/>
          </p:nvSpPr>
          <p:spPr>
            <a:xfrm>
              <a:off x="5003382" y="1652174"/>
              <a:ext cx="50694" cy="17282"/>
            </a:xfrm>
            <a:custGeom>
              <a:avLst/>
              <a:gdLst/>
              <a:ahLst/>
              <a:cxnLst/>
              <a:rect l="l" t="t" r="r" b="b"/>
              <a:pathLst>
                <a:path w="1936" h="660" extrusionOk="0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97"/>
            <p:cNvSpPr/>
            <p:nvPr/>
          </p:nvSpPr>
          <p:spPr>
            <a:xfrm>
              <a:off x="5040093" y="1504255"/>
              <a:ext cx="79943" cy="90469"/>
            </a:xfrm>
            <a:custGeom>
              <a:avLst/>
              <a:gdLst/>
              <a:ahLst/>
              <a:cxnLst/>
              <a:rect l="l" t="t" r="r" b="b"/>
              <a:pathLst>
                <a:path w="3053" h="3455" extrusionOk="0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97"/>
            <p:cNvSpPr/>
            <p:nvPr/>
          </p:nvSpPr>
          <p:spPr>
            <a:xfrm>
              <a:off x="5020114" y="1789043"/>
              <a:ext cx="17256" cy="57214"/>
            </a:xfrm>
            <a:custGeom>
              <a:avLst/>
              <a:gdLst/>
              <a:ahLst/>
              <a:cxnLst/>
              <a:rect l="l" t="t" r="r" b="b"/>
              <a:pathLst>
                <a:path w="659" h="2185" extrusionOk="0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97"/>
            <p:cNvSpPr/>
            <p:nvPr/>
          </p:nvSpPr>
          <p:spPr>
            <a:xfrm>
              <a:off x="4899689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97"/>
            <p:cNvSpPr/>
            <p:nvPr/>
          </p:nvSpPr>
          <p:spPr>
            <a:xfrm>
              <a:off x="5108777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97"/>
            <p:cNvSpPr/>
            <p:nvPr/>
          </p:nvSpPr>
          <p:spPr>
            <a:xfrm>
              <a:off x="5020114" y="1789043"/>
              <a:ext cx="17256" cy="17989"/>
            </a:xfrm>
            <a:custGeom>
              <a:avLst/>
              <a:gdLst/>
              <a:ahLst/>
              <a:cxnLst/>
              <a:rect l="l" t="t" r="r" b="b"/>
              <a:pathLst>
                <a:path w="659" h="687" extrusionOk="0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97"/>
            <p:cNvSpPr/>
            <p:nvPr/>
          </p:nvSpPr>
          <p:spPr>
            <a:xfrm>
              <a:off x="4963895" y="17203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97"/>
            <p:cNvSpPr/>
            <p:nvPr/>
          </p:nvSpPr>
          <p:spPr>
            <a:xfrm>
              <a:off x="5063058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97"/>
            <p:cNvSpPr/>
            <p:nvPr/>
          </p:nvSpPr>
          <p:spPr>
            <a:xfrm>
              <a:off x="4994374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97"/>
            <p:cNvSpPr/>
            <p:nvPr/>
          </p:nvSpPr>
          <p:spPr>
            <a:xfrm>
              <a:off x="4982879" y="1720334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5" name="Google Shape;14735;p97"/>
          <p:cNvGrpSpPr/>
          <p:nvPr/>
        </p:nvGrpSpPr>
        <p:grpSpPr>
          <a:xfrm>
            <a:off x="6239117" y="4114507"/>
            <a:ext cx="274550" cy="354728"/>
            <a:chOff x="6255392" y="4268082"/>
            <a:chExt cx="274550" cy="354728"/>
          </a:xfrm>
        </p:grpSpPr>
        <p:sp>
          <p:nvSpPr>
            <p:cNvPr id="14736" name="Google Shape;14736;p97"/>
            <p:cNvSpPr/>
            <p:nvPr/>
          </p:nvSpPr>
          <p:spPr>
            <a:xfrm>
              <a:off x="6286342" y="4268082"/>
              <a:ext cx="213120" cy="206102"/>
            </a:xfrm>
            <a:custGeom>
              <a:avLst/>
              <a:gdLst/>
              <a:ahLst/>
              <a:cxnLst/>
              <a:rect l="l" t="t" r="r" b="b"/>
              <a:pathLst>
                <a:path w="8139" h="7871" extrusionOk="0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97"/>
            <p:cNvSpPr/>
            <p:nvPr/>
          </p:nvSpPr>
          <p:spPr>
            <a:xfrm>
              <a:off x="6352800" y="4451168"/>
              <a:ext cx="80205" cy="68736"/>
            </a:xfrm>
            <a:custGeom>
              <a:avLst/>
              <a:gdLst/>
              <a:ahLst/>
              <a:cxnLst/>
              <a:rect l="l" t="t" r="r" b="b"/>
              <a:pathLst>
                <a:path w="3063" h="2625" extrusionOk="0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97"/>
            <p:cNvSpPr/>
            <p:nvPr/>
          </p:nvSpPr>
          <p:spPr>
            <a:xfrm>
              <a:off x="6352800" y="4451168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97"/>
            <p:cNvSpPr/>
            <p:nvPr/>
          </p:nvSpPr>
          <p:spPr>
            <a:xfrm>
              <a:off x="6296842" y="4307464"/>
              <a:ext cx="192381" cy="166458"/>
            </a:xfrm>
            <a:custGeom>
              <a:avLst/>
              <a:gdLst/>
              <a:ahLst/>
              <a:cxnLst/>
              <a:rect l="l" t="t" r="r" b="b"/>
              <a:pathLst>
                <a:path w="7347" h="6357" extrusionOk="0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97"/>
            <p:cNvSpPr/>
            <p:nvPr/>
          </p:nvSpPr>
          <p:spPr>
            <a:xfrm>
              <a:off x="6296607" y="4320033"/>
              <a:ext cx="107935" cy="154125"/>
            </a:xfrm>
            <a:custGeom>
              <a:avLst/>
              <a:gdLst/>
              <a:ahLst/>
              <a:cxnLst/>
              <a:rect l="l" t="t" r="r" b="b"/>
              <a:pathLst>
                <a:path w="4122" h="5886" extrusionOk="0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97"/>
            <p:cNvSpPr/>
            <p:nvPr/>
          </p:nvSpPr>
          <p:spPr>
            <a:xfrm>
              <a:off x="6352800" y="437685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97"/>
            <p:cNvSpPr/>
            <p:nvPr/>
          </p:nvSpPr>
          <p:spPr>
            <a:xfrm>
              <a:off x="6421509" y="4376855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97"/>
            <p:cNvSpPr/>
            <p:nvPr/>
          </p:nvSpPr>
          <p:spPr>
            <a:xfrm>
              <a:off x="6345311" y="435975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97"/>
            <p:cNvSpPr/>
            <p:nvPr/>
          </p:nvSpPr>
          <p:spPr>
            <a:xfrm>
              <a:off x="6413758" y="435975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97"/>
            <p:cNvSpPr/>
            <p:nvPr/>
          </p:nvSpPr>
          <p:spPr>
            <a:xfrm>
              <a:off x="6255392" y="4508382"/>
              <a:ext cx="274550" cy="114428"/>
            </a:xfrm>
            <a:custGeom>
              <a:avLst/>
              <a:gdLst/>
              <a:ahLst/>
              <a:cxnLst/>
              <a:rect l="l" t="t" r="r" b="b"/>
              <a:pathLst>
                <a:path w="10485" h="4370" extrusionOk="0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97"/>
            <p:cNvSpPr/>
            <p:nvPr/>
          </p:nvSpPr>
          <p:spPr>
            <a:xfrm>
              <a:off x="6376785" y="4456667"/>
              <a:ext cx="32260" cy="28751"/>
            </a:xfrm>
            <a:custGeom>
              <a:avLst/>
              <a:gdLst/>
              <a:ahLst/>
              <a:cxnLst/>
              <a:rect l="l" t="t" r="r" b="b"/>
              <a:pathLst>
                <a:path w="1232" h="1098" extrusionOk="0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97"/>
            <p:cNvSpPr/>
            <p:nvPr/>
          </p:nvSpPr>
          <p:spPr>
            <a:xfrm>
              <a:off x="6370029" y="4422705"/>
              <a:ext cx="45745" cy="16994"/>
            </a:xfrm>
            <a:custGeom>
              <a:avLst/>
              <a:gdLst/>
              <a:ahLst/>
              <a:cxnLst/>
              <a:rect l="l" t="t" r="r" b="b"/>
              <a:pathLst>
                <a:path w="1747" h="649" extrusionOk="0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97"/>
            <p:cNvSpPr/>
            <p:nvPr/>
          </p:nvSpPr>
          <p:spPr>
            <a:xfrm>
              <a:off x="6352800" y="4416944"/>
              <a:ext cx="79969" cy="28568"/>
            </a:xfrm>
            <a:custGeom>
              <a:avLst/>
              <a:gdLst/>
              <a:ahLst/>
              <a:cxnLst/>
              <a:rect l="l" t="t" r="r" b="b"/>
              <a:pathLst>
                <a:path w="3054" h="1091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97"/>
            <p:cNvSpPr/>
            <p:nvPr/>
          </p:nvSpPr>
          <p:spPr>
            <a:xfrm>
              <a:off x="6262619" y="4532106"/>
              <a:ext cx="50249" cy="90705"/>
            </a:xfrm>
            <a:custGeom>
              <a:avLst/>
              <a:gdLst/>
              <a:ahLst/>
              <a:cxnLst/>
              <a:rect l="l" t="t" r="r" b="b"/>
              <a:pathLst>
                <a:path w="1919" h="3464" extrusionOk="0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97"/>
            <p:cNvSpPr/>
            <p:nvPr/>
          </p:nvSpPr>
          <p:spPr>
            <a:xfrm>
              <a:off x="6472963" y="4532106"/>
              <a:ext cx="49987" cy="90705"/>
            </a:xfrm>
            <a:custGeom>
              <a:avLst/>
              <a:gdLst/>
              <a:ahLst/>
              <a:cxnLst/>
              <a:rect l="l" t="t" r="r" b="b"/>
              <a:pathLst>
                <a:path w="1909" h="3464" extrusionOk="0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97"/>
            <p:cNvSpPr/>
            <p:nvPr/>
          </p:nvSpPr>
          <p:spPr>
            <a:xfrm>
              <a:off x="6387285" y="454834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97"/>
            <p:cNvSpPr/>
            <p:nvPr/>
          </p:nvSpPr>
          <p:spPr>
            <a:xfrm>
              <a:off x="6387285" y="4588560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97"/>
            <p:cNvSpPr/>
            <p:nvPr/>
          </p:nvSpPr>
          <p:spPr>
            <a:xfrm>
              <a:off x="6318838" y="4508382"/>
              <a:ext cx="148155" cy="48495"/>
            </a:xfrm>
            <a:custGeom>
              <a:avLst/>
              <a:gdLst/>
              <a:ahLst/>
              <a:cxnLst/>
              <a:rect l="l" t="t" r="r" b="b"/>
              <a:pathLst>
                <a:path w="5658" h="1852" extrusionOk="0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97"/>
            <p:cNvSpPr/>
            <p:nvPr/>
          </p:nvSpPr>
          <p:spPr>
            <a:xfrm>
              <a:off x="6329809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97"/>
            <p:cNvSpPr/>
            <p:nvPr/>
          </p:nvSpPr>
          <p:spPr>
            <a:xfrm>
              <a:off x="6392784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6" name="Google Shape;14756;p97"/>
          <p:cNvGrpSpPr/>
          <p:nvPr/>
        </p:nvGrpSpPr>
        <p:grpSpPr>
          <a:xfrm>
            <a:off x="7587801" y="3636500"/>
            <a:ext cx="275807" cy="354859"/>
            <a:chOff x="7604076" y="3790075"/>
            <a:chExt cx="275807" cy="354859"/>
          </a:xfrm>
        </p:grpSpPr>
        <p:sp>
          <p:nvSpPr>
            <p:cNvPr id="14757" name="Google Shape;14757;p97"/>
            <p:cNvSpPr/>
            <p:nvPr/>
          </p:nvSpPr>
          <p:spPr>
            <a:xfrm>
              <a:off x="7623558" y="3790075"/>
              <a:ext cx="237341" cy="113800"/>
            </a:xfrm>
            <a:custGeom>
              <a:avLst/>
              <a:gdLst/>
              <a:ahLst/>
              <a:cxnLst/>
              <a:rect l="l" t="t" r="r" b="b"/>
              <a:pathLst>
                <a:path w="9064" h="4346" extrusionOk="0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97"/>
            <p:cNvSpPr/>
            <p:nvPr/>
          </p:nvSpPr>
          <p:spPr>
            <a:xfrm>
              <a:off x="7604076" y="4018513"/>
              <a:ext cx="275545" cy="126186"/>
            </a:xfrm>
            <a:custGeom>
              <a:avLst/>
              <a:gdLst/>
              <a:ahLst/>
              <a:cxnLst/>
              <a:rect l="l" t="t" r="r" b="b"/>
              <a:pathLst>
                <a:path w="10523" h="4819" extrusionOk="0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97"/>
            <p:cNvSpPr/>
            <p:nvPr/>
          </p:nvSpPr>
          <p:spPr>
            <a:xfrm>
              <a:off x="7604312" y="4049987"/>
              <a:ext cx="275571" cy="94711"/>
            </a:xfrm>
            <a:custGeom>
              <a:avLst/>
              <a:gdLst/>
              <a:ahLst/>
              <a:cxnLst/>
              <a:rect l="l" t="t" r="r" b="b"/>
              <a:pathLst>
                <a:path w="10524" h="3617" extrusionOk="0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97"/>
            <p:cNvSpPr/>
            <p:nvPr/>
          </p:nvSpPr>
          <p:spPr>
            <a:xfrm>
              <a:off x="7726962" y="4096204"/>
              <a:ext cx="30270" cy="48495"/>
            </a:xfrm>
            <a:custGeom>
              <a:avLst/>
              <a:gdLst/>
              <a:ahLst/>
              <a:cxnLst/>
              <a:rect l="l" t="t" r="r" b="b"/>
              <a:pathLst>
                <a:path w="1156" h="1852" extrusionOk="0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97"/>
            <p:cNvSpPr/>
            <p:nvPr/>
          </p:nvSpPr>
          <p:spPr>
            <a:xfrm>
              <a:off x="7668779" y="4049987"/>
              <a:ext cx="146400" cy="57319"/>
            </a:xfrm>
            <a:custGeom>
              <a:avLst/>
              <a:gdLst/>
              <a:ahLst/>
              <a:cxnLst/>
              <a:rect l="l" t="t" r="r" b="b"/>
              <a:pathLst>
                <a:path w="5591" h="2189" extrusionOk="0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97"/>
            <p:cNvSpPr/>
            <p:nvPr/>
          </p:nvSpPr>
          <p:spPr>
            <a:xfrm>
              <a:off x="7719238" y="4064494"/>
              <a:ext cx="45981" cy="35245"/>
            </a:xfrm>
            <a:custGeom>
              <a:avLst/>
              <a:gdLst/>
              <a:ahLst/>
              <a:cxnLst/>
              <a:rect l="l" t="t" r="r" b="b"/>
              <a:pathLst>
                <a:path w="1756" h="1346" extrusionOk="0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97"/>
            <p:cNvSpPr/>
            <p:nvPr/>
          </p:nvSpPr>
          <p:spPr>
            <a:xfrm>
              <a:off x="7701982" y="4018513"/>
              <a:ext cx="80231" cy="23148"/>
            </a:xfrm>
            <a:custGeom>
              <a:avLst/>
              <a:gdLst/>
              <a:ahLst/>
              <a:cxnLst/>
              <a:rect l="l" t="t" r="r" b="b"/>
              <a:pathLst>
                <a:path w="3064" h="884" extrusionOk="0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97"/>
            <p:cNvSpPr/>
            <p:nvPr/>
          </p:nvSpPr>
          <p:spPr>
            <a:xfrm>
              <a:off x="7645527" y="3875124"/>
              <a:ext cx="188139" cy="154675"/>
            </a:xfrm>
            <a:custGeom>
              <a:avLst/>
              <a:gdLst/>
              <a:ahLst/>
              <a:cxnLst/>
              <a:rect l="l" t="t" r="r" b="b"/>
              <a:pathLst>
                <a:path w="7185" h="5907" extrusionOk="0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97"/>
            <p:cNvSpPr/>
            <p:nvPr/>
          </p:nvSpPr>
          <p:spPr>
            <a:xfrm>
              <a:off x="7701982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97"/>
            <p:cNvSpPr/>
            <p:nvPr/>
          </p:nvSpPr>
          <p:spPr>
            <a:xfrm>
              <a:off x="7770691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97"/>
            <p:cNvSpPr/>
            <p:nvPr/>
          </p:nvSpPr>
          <p:spPr>
            <a:xfrm>
              <a:off x="7648276" y="3875124"/>
              <a:ext cx="168396" cy="154884"/>
            </a:xfrm>
            <a:custGeom>
              <a:avLst/>
              <a:gdLst/>
              <a:ahLst/>
              <a:cxnLst/>
              <a:rect l="l" t="t" r="r" b="b"/>
              <a:pathLst>
                <a:path w="6431" h="5915" extrusionOk="0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97"/>
            <p:cNvSpPr/>
            <p:nvPr/>
          </p:nvSpPr>
          <p:spPr>
            <a:xfrm>
              <a:off x="7656027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97"/>
            <p:cNvSpPr/>
            <p:nvPr/>
          </p:nvSpPr>
          <p:spPr>
            <a:xfrm>
              <a:off x="7805151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97"/>
            <p:cNvSpPr/>
            <p:nvPr/>
          </p:nvSpPr>
          <p:spPr>
            <a:xfrm>
              <a:off x="7679515" y="4038073"/>
              <a:ext cx="62477" cy="57659"/>
            </a:xfrm>
            <a:custGeom>
              <a:avLst/>
              <a:gdLst/>
              <a:ahLst/>
              <a:cxnLst/>
              <a:rect l="l" t="t" r="r" b="b"/>
              <a:pathLst>
                <a:path w="2386" h="2202" extrusionOk="0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97"/>
            <p:cNvSpPr/>
            <p:nvPr/>
          </p:nvSpPr>
          <p:spPr>
            <a:xfrm>
              <a:off x="7741966" y="4037942"/>
              <a:ext cx="62477" cy="57843"/>
            </a:xfrm>
            <a:custGeom>
              <a:avLst/>
              <a:gdLst/>
              <a:ahLst/>
              <a:cxnLst/>
              <a:rect l="l" t="t" r="r" b="b"/>
              <a:pathLst>
                <a:path w="2386" h="2209" extrusionOk="0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97"/>
            <p:cNvSpPr/>
            <p:nvPr/>
          </p:nvSpPr>
          <p:spPr>
            <a:xfrm>
              <a:off x="7722694" y="3978528"/>
              <a:ext cx="38806" cy="11312"/>
            </a:xfrm>
            <a:custGeom>
              <a:avLst/>
              <a:gdLst/>
              <a:ahLst/>
              <a:cxnLst/>
              <a:rect l="l" t="t" r="r" b="b"/>
              <a:pathLst>
                <a:path w="1482" h="432" extrusionOk="0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97"/>
            <p:cNvSpPr/>
            <p:nvPr/>
          </p:nvSpPr>
          <p:spPr>
            <a:xfrm>
              <a:off x="7656027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97"/>
            <p:cNvSpPr/>
            <p:nvPr/>
          </p:nvSpPr>
          <p:spPr>
            <a:xfrm>
              <a:off x="7656027" y="3857894"/>
              <a:ext cx="172140" cy="34512"/>
            </a:xfrm>
            <a:custGeom>
              <a:avLst/>
              <a:gdLst/>
              <a:ahLst/>
              <a:cxnLst/>
              <a:rect l="l" t="t" r="r" b="b"/>
              <a:pathLst>
                <a:path w="6574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97"/>
            <p:cNvSpPr/>
            <p:nvPr/>
          </p:nvSpPr>
          <p:spPr>
            <a:xfrm>
              <a:off x="7724972" y="3823670"/>
              <a:ext cx="34250" cy="39984"/>
            </a:xfrm>
            <a:custGeom>
              <a:avLst/>
              <a:gdLst/>
              <a:ahLst/>
              <a:cxnLst/>
              <a:rect l="l" t="t" r="r" b="b"/>
              <a:pathLst>
                <a:path w="1308" h="1527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97"/>
            <p:cNvSpPr/>
            <p:nvPr/>
          </p:nvSpPr>
          <p:spPr>
            <a:xfrm>
              <a:off x="7724763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97"/>
            <p:cNvSpPr/>
            <p:nvPr/>
          </p:nvSpPr>
          <p:spPr>
            <a:xfrm>
              <a:off x="7609811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97"/>
            <p:cNvSpPr/>
            <p:nvPr/>
          </p:nvSpPr>
          <p:spPr>
            <a:xfrm>
              <a:off x="7822407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9" name="Google Shape;14779;p97"/>
          <p:cNvGrpSpPr/>
          <p:nvPr/>
        </p:nvGrpSpPr>
        <p:grpSpPr>
          <a:xfrm>
            <a:off x="7138152" y="3636631"/>
            <a:ext cx="274550" cy="354493"/>
            <a:chOff x="7154427" y="3790206"/>
            <a:chExt cx="274550" cy="354493"/>
          </a:xfrm>
        </p:grpSpPr>
        <p:sp>
          <p:nvSpPr>
            <p:cNvPr id="14780" name="Google Shape;14780;p97"/>
            <p:cNvSpPr/>
            <p:nvPr/>
          </p:nvSpPr>
          <p:spPr>
            <a:xfrm>
              <a:off x="7154427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97"/>
            <p:cNvSpPr/>
            <p:nvPr/>
          </p:nvSpPr>
          <p:spPr>
            <a:xfrm>
              <a:off x="7154427" y="4035743"/>
              <a:ext cx="274550" cy="108956"/>
            </a:xfrm>
            <a:custGeom>
              <a:avLst/>
              <a:gdLst/>
              <a:ahLst/>
              <a:cxnLst/>
              <a:rect l="l" t="t" r="r" b="b"/>
              <a:pathLst>
                <a:path w="10485" h="4161" extrusionOk="0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97"/>
            <p:cNvSpPr/>
            <p:nvPr/>
          </p:nvSpPr>
          <p:spPr>
            <a:xfrm>
              <a:off x="7251600" y="3978790"/>
              <a:ext cx="79969" cy="22964"/>
            </a:xfrm>
            <a:custGeom>
              <a:avLst/>
              <a:gdLst/>
              <a:ahLst/>
              <a:cxnLst/>
              <a:rect l="l" t="t" r="r" b="b"/>
              <a:pathLst>
                <a:path w="3054" h="877" extrusionOk="0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97"/>
            <p:cNvSpPr/>
            <p:nvPr/>
          </p:nvSpPr>
          <p:spPr>
            <a:xfrm>
              <a:off x="7195145" y="3835925"/>
              <a:ext cx="192381" cy="154387"/>
            </a:xfrm>
            <a:custGeom>
              <a:avLst/>
              <a:gdLst/>
              <a:ahLst/>
              <a:cxnLst/>
              <a:rect l="l" t="t" r="r" b="b"/>
              <a:pathLst>
                <a:path w="7347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97"/>
            <p:cNvSpPr/>
            <p:nvPr/>
          </p:nvSpPr>
          <p:spPr>
            <a:xfrm>
              <a:off x="7195145" y="3835925"/>
              <a:ext cx="107935" cy="154387"/>
            </a:xfrm>
            <a:custGeom>
              <a:avLst/>
              <a:gdLst/>
              <a:ahLst/>
              <a:cxnLst/>
              <a:rect l="l" t="t" r="r" b="b"/>
              <a:pathLst>
                <a:path w="4122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97"/>
            <p:cNvSpPr/>
            <p:nvPr/>
          </p:nvSpPr>
          <p:spPr>
            <a:xfrm>
              <a:off x="7205619" y="3790206"/>
              <a:ext cx="171905" cy="91438"/>
            </a:xfrm>
            <a:custGeom>
              <a:avLst/>
              <a:gdLst/>
              <a:ahLst/>
              <a:cxnLst/>
              <a:rect l="l" t="t" r="r" b="b"/>
              <a:pathLst>
                <a:path w="6565" h="3492" extrusionOk="0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97"/>
            <p:cNvSpPr/>
            <p:nvPr/>
          </p:nvSpPr>
          <p:spPr>
            <a:xfrm>
              <a:off x="7245839" y="3790206"/>
              <a:ext cx="91464" cy="91438"/>
            </a:xfrm>
            <a:custGeom>
              <a:avLst/>
              <a:gdLst/>
              <a:ahLst/>
              <a:cxnLst/>
              <a:rect l="l" t="t" r="r" b="b"/>
              <a:pathLst>
                <a:path w="3493" h="3492" extrusionOk="0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97"/>
            <p:cNvSpPr/>
            <p:nvPr/>
          </p:nvSpPr>
          <p:spPr>
            <a:xfrm>
              <a:off x="7274328" y="3875883"/>
              <a:ext cx="34486" cy="34486"/>
            </a:xfrm>
            <a:custGeom>
              <a:avLst/>
              <a:gdLst/>
              <a:ahLst/>
              <a:cxnLst/>
              <a:rect l="l" t="t" r="r" b="b"/>
              <a:pathLst>
                <a:path w="1317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97"/>
            <p:cNvSpPr/>
            <p:nvPr/>
          </p:nvSpPr>
          <p:spPr>
            <a:xfrm>
              <a:off x="7266106" y="3933019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97"/>
            <p:cNvSpPr/>
            <p:nvPr/>
          </p:nvSpPr>
          <p:spPr>
            <a:xfrm>
              <a:off x="7205619" y="3875883"/>
              <a:ext cx="74470" cy="49804"/>
            </a:xfrm>
            <a:custGeom>
              <a:avLst/>
              <a:gdLst/>
              <a:ahLst/>
              <a:cxnLst/>
              <a:rect l="l" t="t" r="r" b="b"/>
              <a:pathLst>
                <a:path w="2844" h="1902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97"/>
            <p:cNvSpPr/>
            <p:nvPr/>
          </p:nvSpPr>
          <p:spPr>
            <a:xfrm>
              <a:off x="7303053" y="3875883"/>
              <a:ext cx="74208" cy="49699"/>
            </a:xfrm>
            <a:custGeom>
              <a:avLst/>
              <a:gdLst/>
              <a:ahLst/>
              <a:cxnLst/>
              <a:rect l="l" t="t" r="r" b="b"/>
              <a:pathLst>
                <a:path w="2834" h="1898" extrusionOk="0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97"/>
            <p:cNvSpPr/>
            <p:nvPr/>
          </p:nvSpPr>
          <p:spPr>
            <a:xfrm>
              <a:off x="7254349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97"/>
            <p:cNvSpPr/>
            <p:nvPr/>
          </p:nvSpPr>
          <p:spPr>
            <a:xfrm>
              <a:off x="7317298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97"/>
            <p:cNvSpPr/>
            <p:nvPr/>
          </p:nvSpPr>
          <p:spPr>
            <a:xfrm>
              <a:off x="7257099" y="4058890"/>
              <a:ext cx="63158" cy="85808"/>
            </a:xfrm>
            <a:custGeom>
              <a:avLst/>
              <a:gdLst/>
              <a:ahLst/>
              <a:cxnLst/>
              <a:rect l="l" t="t" r="r" b="b"/>
              <a:pathLst>
                <a:path w="2412" h="3277" extrusionOk="0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97"/>
            <p:cNvSpPr/>
            <p:nvPr/>
          </p:nvSpPr>
          <p:spPr>
            <a:xfrm>
              <a:off x="7267232" y="3835873"/>
              <a:ext cx="49594" cy="23043"/>
            </a:xfrm>
            <a:custGeom>
              <a:avLst/>
              <a:gdLst/>
              <a:ahLst/>
              <a:cxnLst/>
              <a:rect l="l" t="t" r="r" b="b"/>
              <a:pathLst>
                <a:path w="1894" h="880" extrusionOk="0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97"/>
            <p:cNvSpPr/>
            <p:nvPr/>
          </p:nvSpPr>
          <p:spPr>
            <a:xfrm>
              <a:off x="7285824" y="381880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97"/>
            <p:cNvSpPr/>
            <p:nvPr/>
          </p:nvSpPr>
          <p:spPr>
            <a:xfrm>
              <a:off x="7371501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97"/>
            <p:cNvSpPr/>
            <p:nvPr/>
          </p:nvSpPr>
          <p:spPr>
            <a:xfrm>
              <a:off x="7159664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97"/>
            <p:cNvSpPr/>
            <p:nvPr/>
          </p:nvSpPr>
          <p:spPr>
            <a:xfrm>
              <a:off x="7274328" y="4070490"/>
              <a:ext cx="34486" cy="34224"/>
            </a:xfrm>
            <a:custGeom>
              <a:avLst/>
              <a:gdLst/>
              <a:ahLst/>
              <a:cxnLst/>
              <a:rect l="l" t="t" r="r" b="b"/>
              <a:pathLst>
                <a:path w="1317" h="130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97"/>
            <p:cNvSpPr/>
            <p:nvPr/>
          </p:nvSpPr>
          <p:spPr>
            <a:xfrm>
              <a:off x="7270820" y="4071983"/>
              <a:ext cx="36502" cy="32757"/>
            </a:xfrm>
            <a:custGeom>
              <a:avLst/>
              <a:gdLst/>
              <a:ahLst/>
              <a:cxnLst/>
              <a:rect l="l" t="t" r="r" b="b"/>
              <a:pathLst>
                <a:path w="1394" h="1251" extrusionOk="0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0" name="Google Shape;14800;p97"/>
          <p:cNvGrpSpPr/>
          <p:nvPr/>
        </p:nvGrpSpPr>
        <p:grpSpPr>
          <a:xfrm>
            <a:off x="8038183" y="1819575"/>
            <a:ext cx="274576" cy="354728"/>
            <a:chOff x="8054458" y="1973150"/>
            <a:chExt cx="274576" cy="354728"/>
          </a:xfrm>
        </p:grpSpPr>
        <p:sp>
          <p:nvSpPr>
            <p:cNvPr id="14801" name="Google Shape;14801;p97"/>
            <p:cNvSpPr/>
            <p:nvPr/>
          </p:nvSpPr>
          <p:spPr>
            <a:xfrm>
              <a:off x="8054458" y="2150501"/>
              <a:ext cx="274576" cy="177377"/>
            </a:xfrm>
            <a:custGeom>
              <a:avLst/>
              <a:gdLst/>
              <a:ahLst/>
              <a:cxnLst/>
              <a:rect l="l" t="t" r="r" b="b"/>
              <a:pathLst>
                <a:path w="10486" h="6774" extrusionOk="0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97"/>
            <p:cNvSpPr/>
            <p:nvPr/>
          </p:nvSpPr>
          <p:spPr>
            <a:xfrm>
              <a:off x="8088944" y="2150501"/>
              <a:ext cx="205866" cy="124431"/>
            </a:xfrm>
            <a:custGeom>
              <a:avLst/>
              <a:gdLst/>
              <a:ahLst/>
              <a:cxnLst/>
              <a:rect l="l" t="t" r="r" b="b"/>
              <a:pathLst>
                <a:path w="7862" h="4752" extrusionOk="0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97"/>
            <p:cNvSpPr/>
            <p:nvPr/>
          </p:nvSpPr>
          <p:spPr>
            <a:xfrm>
              <a:off x="8157391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97"/>
            <p:cNvSpPr/>
            <p:nvPr/>
          </p:nvSpPr>
          <p:spPr>
            <a:xfrm>
              <a:off x="8214579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97"/>
            <p:cNvSpPr/>
            <p:nvPr/>
          </p:nvSpPr>
          <p:spPr>
            <a:xfrm>
              <a:off x="8094443" y="2160478"/>
              <a:ext cx="194607" cy="103195"/>
            </a:xfrm>
            <a:custGeom>
              <a:avLst/>
              <a:gdLst/>
              <a:ahLst/>
              <a:cxnLst/>
              <a:rect l="l" t="t" r="r" b="b"/>
              <a:pathLst>
                <a:path w="7432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97"/>
            <p:cNvSpPr/>
            <p:nvPr/>
          </p:nvSpPr>
          <p:spPr>
            <a:xfrm>
              <a:off x="8112746" y="2177734"/>
              <a:ext cx="158000" cy="65227"/>
            </a:xfrm>
            <a:custGeom>
              <a:avLst/>
              <a:gdLst/>
              <a:ahLst/>
              <a:cxnLst/>
              <a:rect l="l" t="t" r="r" b="b"/>
              <a:pathLst>
                <a:path w="6034" h="2491" extrusionOk="0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97"/>
            <p:cNvSpPr/>
            <p:nvPr/>
          </p:nvSpPr>
          <p:spPr>
            <a:xfrm>
              <a:off x="8137910" y="2156236"/>
              <a:ext cx="107935" cy="86725"/>
            </a:xfrm>
            <a:custGeom>
              <a:avLst/>
              <a:gdLst/>
              <a:ahLst/>
              <a:cxnLst/>
              <a:rect l="l" t="t" r="r" b="b"/>
              <a:pathLst>
                <a:path w="4122" h="3312" extrusionOk="0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97"/>
            <p:cNvSpPr/>
            <p:nvPr/>
          </p:nvSpPr>
          <p:spPr>
            <a:xfrm>
              <a:off x="8151631" y="2156236"/>
              <a:ext cx="80231" cy="28646"/>
            </a:xfrm>
            <a:custGeom>
              <a:avLst/>
              <a:gdLst/>
              <a:ahLst/>
              <a:cxnLst/>
              <a:rect l="l" t="t" r="r" b="b"/>
              <a:pathLst>
                <a:path w="3064" h="1094" extrusionOk="0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97"/>
            <p:cNvSpPr/>
            <p:nvPr/>
          </p:nvSpPr>
          <p:spPr>
            <a:xfrm>
              <a:off x="8094678" y="1973150"/>
              <a:ext cx="194136" cy="200368"/>
            </a:xfrm>
            <a:custGeom>
              <a:avLst/>
              <a:gdLst/>
              <a:ahLst/>
              <a:cxnLst/>
              <a:rect l="l" t="t" r="r" b="b"/>
              <a:pathLst>
                <a:path w="7414" h="7652" extrusionOk="0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97"/>
            <p:cNvSpPr/>
            <p:nvPr/>
          </p:nvSpPr>
          <p:spPr>
            <a:xfrm>
              <a:off x="8099182" y="2003970"/>
              <a:ext cx="109427" cy="169548"/>
            </a:xfrm>
            <a:custGeom>
              <a:avLst/>
              <a:gdLst/>
              <a:ahLst/>
              <a:cxnLst/>
              <a:rect l="l" t="t" r="r" b="b"/>
              <a:pathLst>
                <a:path w="4179" h="6475" extrusionOk="0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97"/>
            <p:cNvSpPr/>
            <p:nvPr/>
          </p:nvSpPr>
          <p:spPr>
            <a:xfrm>
              <a:off x="8157889" y="2116277"/>
              <a:ext cx="67714" cy="66588"/>
            </a:xfrm>
            <a:custGeom>
              <a:avLst/>
              <a:gdLst/>
              <a:ahLst/>
              <a:cxnLst/>
              <a:rect l="l" t="t" r="r" b="b"/>
              <a:pathLst>
                <a:path w="2586" h="2543" extrusionOk="0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97"/>
            <p:cNvSpPr/>
            <p:nvPr/>
          </p:nvSpPr>
          <p:spPr>
            <a:xfrm>
              <a:off x="8157889" y="2116016"/>
              <a:ext cx="41739" cy="66667"/>
            </a:xfrm>
            <a:custGeom>
              <a:avLst/>
              <a:gdLst/>
              <a:ahLst/>
              <a:cxnLst/>
              <a:rect l="l" t="t" r="r" b="b"/>
              <a:pathLst>
                <a:path w="1594" h="2546" extrusionOk="0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97"/>
            <p:cNvSpPr/>
            <p:nvPr/>
          </p:nvSpPr>
          <p:spPr>
            <a:xfrm>
              <a:off x="8172317" y="2128034"/>
              <a:ext cx="37366" cy="16758"/>
            </a:xfrm>
            <a:custGeom>
              <a:avLst/>
              <a:gdLst/>
              <a:ahLst/>
              <a:cxnLst/>
              <a:rect l="l" t="t" r="r" b="b"/>
              <a:pathLst>
                <a:path w="1427" h="640" extrusionOk="0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97"/>
            <p:cNvSpPr/>
            <p:nvPr/>
          </p:nvSpPr>
          <p:spPr>
            <a:xfrm>
              <a:off x="8144142" y="204756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97"/>
            <p:cNvSpPr/>
            <p:nvPr/>
          </p:nvSpPr>
          <p:spPr>
            <a:xfrm>
              <a:off x="8207091" y="2047568"/>
              <a:ext cx="32260" cy="11521"/>
            </a:xfrm>
            <a:custGeom>
              <a:avLst/>
              <a:gdLst/>
              <a:ahLst/>
              <a:cxnLst/>
              <a:rect l="l" t="t" r="r" b="b"/>
              <a:pathLst>
                <a:path w="123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97"/>
            <p:cNvSpPr/>
            <p:nvPr/>
          </p:nvSpPr>
          <p:spPr>
            <a:xfrm>
              <a:off x="8104183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97"/>
            <p:cNvSpPr/>
            <p:nvPr/>
          </p:nvSpPr>
          <p:spPr>
            <a:xfrm>
              <a:off x="8235580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97"/>
            <p:cNvSpPr/>
            <p:nvPr/>
          </p:nvSpPr>
          <p:spPr>
            <a:xfrm>
              <a:off x="8174621" y="2070558"/>
              <a:ext cx="34486" cy="22833"/>
            </a:xfrm>
            <a:custGeom>
              <a:avLst/>
              <a:gdLst/>
              <a:ahLst/>
              <a:cxnLst/>
              <a:rect l="l" t="t" r="r" b="b"/>
              <a:pathLst>
                <a:path w="1317" h="872" extrusionOk="0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97"/>
            <p:cNvSpPr/>
            <p:nvPr/>
          </p:nvSpPr>
          <p:spPr>
            <a:xfrm>
              <a:off x="8134663" y="2064824"/>
              <a:ext cx="51480" cy="39984"/>
            </a:xfrm>
            <a:custGeom>
              <a:avLst/>
              <a:gdLst/>
              <a:ahLst/>
              <a:cxnLst/>
              <a:rect l="l" t="t" r="r" b="b"/>
              <a:pathLst>
                <a:path w="1966" h="1527" extrusionOk="0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97"/>
            <p:cNvSpPr/>
            <p:nvPr/>
          </p:nvSpPr>
          <p:spPr>
            <a:xfrm>
              <a:off x="8197612" y="2064824"/>
              <a:ext cx="51218" cy="39984"/>
            </a:xfrm>
            <a:custGeom>
              <a:avLst/>
              <a:gdLst/>
              <a:ahLst/>
              <a:cxnLst/>
              <a:rect l="l" t="t" r="r" b="b"/>
              <a:pathLst>
                <a:path w="1956" h="1527" extrusionOk="0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97"/>
            <p:cNvSpPr/>
            <p:nvPr/>
          </p:nvSpPr>
          <p:spPr>
            <a:xfrm>
              <a:off x="8154642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97"/>
            <p:cNvSpPr/>
            <p:nvPr/>
          </p:nvSpPr>
          <p:spPr>
            <a:xfrm>
              <a:off x="8217591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3" name="Google Shape;14823;p97"/>
          <p:cNvGrpSpPr/>
          <p:nvPr/>
        </p:nvGrpSpPr>
        <p:grpSpPr>
          <a:xfrm>
            <a:off x="7137655" y="1819575"/>
            <a:ext cx="274812" cy="354728"/>
            <a:chOff x="7153930" y="1973150"/>
            <a:chExt cx="274812" cy="354728"/>
          </a:xfrm>
        </p:grpSpPr>
        <p:sp>
          <p:nvSpPr>
            <p:cNvPr id="14824" name="Google Shape;14824;p97"/>
            <p:cNvSpPr/>
            <p:nvPr/>
          </p:nvSpPr>
          <p:spPr>
            <a:xfrm>
              <a:off x="7153930" y="2212691"/>
              <a:ext cx="274812" cy="115188"/>
            </a:xfrm>
            <a:custGeom>
              <a:avLst/>
              <a:gdLst/>
              <a:ahLst/>
              <a:cxnLst/>
              <a:rect l="l" t="t" r="r" b="b"/>
              <a:pathLst>
                <a:path w="10495" h="4399" extrusionOk="0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97"/>
            <p:cNvSpPr/>
            <p:nvPr/>
          </p:nvSpPr>
          <p:spPr>
            <a:xfrm>
              <a:off x="7184409" y="2116277"/>
              <a:ext cx="213591" cy="211601"/>
            </a:xfrm>
            <a:custGeom>
              <a:avLst/>
              <a:gdLst/>
              <a:ahLst/>
              <a:cxnLst/>
              <a:rect l="l" t="t" r="r" b="b"/>
              <a:pathLst>
                <a:path w="8157" h="8081" extrusionOk="0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97"/>
            <p:cNvSpPr/>
            <p:nvPr/>
          </p:nvSpPr>
          <p:spPr>
            <a:xfrm>
              <a:off x="7185640" y="2116277"/>
              <a:ext cx="211365" cy="145458"/>
            </a:xfrm>
            <a:custGeom>
              <a:avLst/>
              <a:gdLst/>
              <a:ahLst/>
              <a:cxnLst/>
              <a:rect l="l" t="t" r="r" b="b"/>
              <a:pathLst>
                <a:path w="8072" h="5555" extrusionOk="0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97"/>
            <p:cNvSpPr/>
            <p:nvPr/>
          </p:nvSpPr>
          <p:spPr>
            <a:xfrm>
              <a:off x="7244608" y="2167731"/>
              <a:ext cx="93454" cy="94004"/>
            </a:xfrm>
            <a:custGeom>
              <a:avLst/>
              <a:gdLst/>
              <a:ahLst/>
              <a:cxnLst/>
              <a:rect l="l" t="t" r="r" b="b"/>
              <a:pathLst>
                <a:path w="3569" h="3590" extrusionOk="0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97"/>
            <p:cNvSpPr/>
            <p:nvPr/>
          </p:nvSpPr>
          <p:spPr>
            <a:xfrm>
              <a:off x="7157177" y="2238430"/>
              <a:ext cx="48233" cy="89448"/>
            </a:xfrm>
            <a:custGeom>
              <a:avLst/>
              <a:gdLst/>
              <a:ahLst/>
              <a:cxnLst/>
              <a:rect l="l" t="t" r="r" b="b"/>
              <a:pathLst>
                <a:path w="1842" h="3416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97"/>
            <p:cNvSpPr/>
            <p:nvPr/>
          </p:nvSpPr>
          <p:spPr>
            <a:xfrm>
              <a:off x="7377000" y="2238430"/>
              <a:ext cx="48495" cy="89448"/>
            </a:xfrm>
            <a:custGeom>
              <a:avLst/>
              <a:gdLst/>
              <a:ahLst/>
              <a:cxnLst/>
              <a:rect l="l" t="t" r="r" b="b"/>
              <a:pathLst>
                <a:path w="1852" h="3416" extrusionOk="0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97"/>
            <p:cNvSpPr/>
            <p:nvPr/>
          </p:nvSpPr>
          <p:spPr>
            <a:xfrm>
              <a:off x="7251338" y="2167731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97"/>
            <p:cNvSpPr/>
            <p:nvPr/>
          </p:nvSpPr>
          <p:spPr>
            <a:xfrm>
              <a:off x="7195145" y="2013109"/>
              <a:ext cx="192381" cy="165882"/>
            </a:xfrm>
            <a:custGeom>
              <a:avLst/>
              <a:gdLst/>
              <a:ahLst/>
              <a:cxnLst/>
              <a:rect l="l" t="t" r="r" b="b"/>
              <a:pathLst>
                <a:path w="7347" h="6335" extrusionOk="0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97"/>
            <p:cNvSpPr/>
            <p:nvPr/>
          </p:nvSpPr>
          <p:spPr>
            <a:xfrm>
              <a:off x="7274067" y="2122012"/>
              <a:ext cx="34512" cy="17020"/>
            </a:xfrm>
            <a:custGeom>
              <a:avLst/>
              <a:gdLst/>
              <a:ahLst/>
              <a:cxnLst/>
              <a:rect l="l" t="t" r="r" b="b"/>
              <a:pathLst>
                <a:path w="1318" h="650" extrusionOk="0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97"/>
            <p:cNvSpPr/>
            <p:nvPr/>
          </p:nvSpPr>
          <p:spPr>
            <a:xfrm>
              <a:off x="7197633" y="2013344"/>
              <a:ext cx="145170" cy="165882"/>
            </a:xfrm>
            <a:custGeom>
              <a:avLst/>
              <a:gdLst/>
              <a:ahLst/>
              <a:cxnLst/>
              <a:rect l="l" t="t" r="r" b="b"/>
              <a:pathLst>
                <a:path w="5544" h="6335" extrusionOk="0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97"/>
            <p:cNvSpPr/>
            <p:nvPr/>
          </p:nvSpPr>
          <p:spPr>
            <a:xfrm>
              <a:off x="7251338" y="2081923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97"/>
            <p:cNvSpPr/>
            <p:nvPr/>
          </p:nvSpPr>
          <p:spPr>
            <a:xfrm>
              <a:off x="7319786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97"/>
            <p:cNvSpPr/>
            <p:nvPr/>
          </p:nvSpPr>
          <p:spPr>
            <a:xfrm>
              <a:off x="7242671" y="2064641"/>
              <a:ext cx="33674" cy="17439"/>
            </a:xfrm>
            <a:custGeom>
              <a:avLst/>
              <a:gdLst/>
              <a:ahLst/>
              <a:cxnLst/>
              <a:rect l="l" t="t" r="r" b="b"/>
              <a:pathLst>
                <a:path w="1286" h="666" extrusionOk="0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97"/>
            <p:cNvSpPr/>
            <p:nvPr/>
          </p:nvSpPr>
          <p:spPr>
            <a:xfrm>
              <a:off x="7306143" y="2064745"/>
              <a:ext cx="33255" cy="17099"/>
            </a:xfrm>
            <a:custGeom>
              <a:avLst/>
              <a:gdLst/>
              <a:ahLst/>
              <a:cxnLst/>
              <a:rect l="l" t="t" r="r" b="b"/>
              <a:pathLst>
                <a:path w="1270" h="653" extrusionOk="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97"/>
            <p:cNvSpPr/>
            <p:nvPr/>
          </p:nvSpPr>
          <p:spPr>
            <a:xfrm>
              <a:off x="7205383" y="1973150"/>
              <a:ext cx="171643" cy="111679"/>
            </a:xfrm>
            <a:custGeom>
              <a:avLst/>
              <a:gdLst/>
              <a:ahLst/>
              <a:cxnLst/>
              <a:rect l="l" t="t" r="r" b="b"/>
              <a:pathLst>
                <a:path w="6555" h="4265" extrusionOk="0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97"/>
            <p:cNvSpPr/>
            <p:nvPr/>
          </p:nvSpPr>
          <p:spPr>
            <a:xfrm>
              <a:off x="7297057" y="2120284"/>
              <a:ext cx="23017" cy="21236"/>
            </a:xfrm>
            <a:custGeom>
              <a:avLst/>
              <a:gdLst/>
              <a:ahLst/>
              <a:cxnLst/>
              <a:rect l="l" t="t" r="r" b="b"/>
              <a:pathLst>
                <a:path w="879" h="811" extrusionOk="0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97"/>
            <p:cNvSpPr/>
            <p:nvPr/>
          </p:nvSpPr>
          <p:spPr>
            <a:xfrm>
              <a:off x="7262598" y="2120284"/>
              <a:ext cx="22990" cy="21236"/>
            </a:xfrm>
            <a:custGeom>
              <a:avLst/>
              <a:gdLst/>
              <a:ahLst/>
              <a:cxnLst/>
              <a:rect l="l" t="t" r="r" b="b"/>
              <a:pathLst>
                <a:path w="878" h="811" extrusionOk="0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97"/>
            <p:cNvSpPr/>
            <p:nvPr/>
          </p:nvSpPr>
          <p:spPr>
            <a:xfrm>
              <a:off x="7248877" y="2112350"/>
              <a:ext cx="84918" cy="15449"/>
            </a:xfrm>
            <a:custGeom>
              <a:avLst/>
              <a:gdLst/>
              <a:ahLst/>
              <a:cxnLst/>
              <a:rect l="l" t="t" r="r" b="b"/>
              <a:pathLst>
                <a:path w="3243" h="590" extrusionOk="0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97"/>
            <p:cNvSpPr/>
            <p:nvPr/>
          </p:nvSpPr>
          <p:spPr>
            <a:xfrm>
              <a:off x="7285562" y="2257912"/>
              <a:ext cx="11521" cy="69966"/>
            </a:xfrm>
            <a:custGeom>
              <a:avLst/>
              <a:gdLst/>
              <a:ahLst/>
              <a:cxnLst/>
              <a:rect l="l" t="t" r="r" b="b"/>
              <a:pathLst>
                <a:path w="440" h="2672" extrusionOk="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3" name="Google Shape;14843;p97"/>
          <p:cNvGrpSpPr/>
          <p:nvPr/>
        </p:nvGrpSpPr>
        <p:grpSpPr>
          <a:xfrm>
            <a:off x="6687247" y="1819523"/>
            <a:ext cx="274812" cy="354781"/>
            <a:chOff x="6703522" y="1973098"/>
            <a:chExt cx="274812" cy="354781"/>
          </a:xfrm>
        </p:grpSpPr>
        <p:sp>
          <p:nvSpPr>
            <p:cNvPr id="14844" name="Google Shape;14844;p97"/>
            <p:cNvSpPr/>
            <p:nvPr/>
          </p:nvSpPr>
          <p:spPr>
            <a:xfrm>
              <a:off x="6761233" y="1973150"/>
              <a:ext cx="160147" cy="57214"/>
            </a:xfrm>
            <a:custGeom>
              <a:avLst/>
              <a:gdLst/>
              <a:ahLst/>
              <a:cxnLst/>
              <a:rect l="l" t="t" r="r" b="b"/>
              <a:pathLst>
                <a:path w="6116" h="2185" extrusionOk="0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97"/>
            <p:cNvSpPr/>
            <p:nvPr/>
          </p:nvSpPr>
          <p:spPr>
            <a:xfrm>
              <a:off x="6724758" y="2116277"/>
              <a:ext cx="232601" cy="112177"/>
            </a:xfrm>
            <a:custGeom>
              <a:avLst/>
              <a:gdLst/>
              <a:ahLst/>
              <a:cxnLst/>
              <a:rect l="l" t="t" r="r" b="b"/>
              <a:pathLst>
                <a:path w="8883" h="4284" extrusionOk="0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97"/>
            <p:cNvSpPr/>
            <p:nvPr/>
          </p:nvSpPr>
          <p:spPr>
            <a:xfrm>
              <a:off x="6703522" y="2201955"/>
              <a:ext cx="274812" cy="125924"/>
            </a:xfrm>
            <a:custGeom>
              <a:avLst/>
              <a:gdLst/>
              <a:ahLst/>
              <a:cxnLst/>
              <a:rect l="l" t="t" r="r" b="b"/>
              <a:pathLst>
                <a:path w="10495" h="4809" extrusionOk="0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97"/>
            <p:cNvSpPr/>
            <p:nvPr/>
          </p:nvSpPr>
          <p:spPr>
            <a:xfrm>
              <a:off x="6769717" y="2201955"/>
              <a:ext cx="142918" cy="68736"/>
            </a:xfrm>
            <a:custGeom>
              <a:avLst/>
              <a:gdLst/>
              <a:ahLst/>
              <a:cxnLst/>
              <a:rect l="l" t="t" r="r" b="b"/>
              <a:pathLst>
                <a:path w="5458" h="2625" extrusionOk="0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97"/>
            <p:cNvSpPr/>
            <p:nvPr/>
          </p:nvSpPr>
          <p:spPr>
            <a:xfrm>
              <a:off x="6755237" y="2212455"/>
              <a:ext cx="28751" cy="115423"/>
            </a:xfrm>
            <a:custGeom>
              <a:avLst/>
              <a:gdLst/>
              <a:ahLst/>
              <a:cxnLst/>
              <a:rect l="l" t="t" r="r" b="b"/>
              <a:pathLst>
                <a:path w="1098" h="4408" extrusionOk="0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97"/>
            <p:cNvSpPr/>
            <p:nvPr/>
          </p:nvSpPr>
          <p:spPr>
            <a:xfrm>
              <a:off x="6898364" y="2212455"/>
              <a:ext cx="28515" cy="115423"/>
            </a:xfrm>
            <a:custGeom>
              <a:avLst/>
              <a:gdLst/>
              <a:ahLst/>
              <a:cxnLst/>
              <a:rect l="l" t="t" r="r" b="b"/>
              <a:pathLst>
                <a:path w="1089" h="4408" extrusionOk="0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97"/>
            <p:cNvSpPr/>
            <p:nvPr/>
          </p:nvSpPr>
          <p:spPr>
            <a:xfrm>
              <a:off x="6744737" y="2053329"/>
              <a:ext cx="192643" cy="137157"/>
            </a:xfrm>
            <a:custGeom>
              <a:avLst/>
              <a:gdLst/>
              <a:ahLst/>
              <a:cxnLst/>
              <a:rect l="l" t="t" r="r" b="b"/>
              <a:pathLst>
                <a:path w="7357" h="5238" extrusionOk="0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97"/>
            <p:cNvSpPr/>
            <p:nvPr/>
          </p:nvSpPr>
          <p:spPr>
            <a:xfrm>
              <a:off x="6748743" y="2053329"/>
              <a:ext cx="166641" cy="116419"/>
            </a:xfrm>
            <a:custGeom>
              <a:avLst/>
              <a:gdLst/>
              <a:ahLst/>
              <a:cxnLst/>
              <a:rect l="l" t="t" r="r" b="b"/>
              <a:pathLst>
                <a:path w="6364" h="4446" extrusionOk="0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97"/>
            <p:cNvSpPr/>
            <p:nvPr/>
          </p:nvSpPr>
          <p:spPr>
            <a:xfrm>
              <a:off x="6801192" y="209341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97"/>
            <p:cNvSpPr/>
            <p:nvPr/>
          </p:nvSpPr>
          <p:spPr>
            <a:xfrm>
              <a:off x="6869901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97"/>
            <p:cNvSpPr/>
            <p:nvPr/>
          </p:nvSpPr>
          <p:spPr>
            <a:xfrm>
              <a:off x="6792970" y="2076057"/>
              <a:ext cx="27887" cy="14768"/>
            </a:xfrm>
            <a:custGeom>
              <a:avLst/>
              <a:gdLst/>
              <a:ahLst/>
              <a:cxnLst/>
              <a:rect l="l" t="t" r="r" b="b"/>
              <a:pathLst>
                <a:path w="1065" h="564" extrusionOk="0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97"/>
            <p:cNvSpPr/>
            <p:nvPr/>
          </p:nvSpPr>
          <p:spPr>
            <a:xfrm>
              <a:off x="6861496" y="2076057"/>
              <a:ext cx="27651" cy="14768"/>
            </a:xfrm>
            <a:custGeom>
              <a:avLst/>
              <a:gdLst/>
              <a:ahLst/>
              <a:cxnLst/>
              <a:rect l="l" t="t" r="r" b="b"/>
              <a:pathLst>
                <a:path w="1056" h="564" extrusionOk="0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97"/>
            <p:cNvSpPr/>
            <p:nvPr/>
          </p:nvSpPr>
          <p:spPr>
            <a:xfrm>
              <a:off x="6755237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97"/>
            <p:cNvSpPr/>
            <p:nvPr/>
          </p:nvSpPr>
          <p:spPr>
            <a:xfrm>
              <a:off x="6903863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97"/>
            <p:cNvSpPr/>
            <p:nvPr/>
          </p:nvSpPr>
          <p:spPr>
            <a:xfrm>
              <a:off x="6898364" y="2212455"/>
              <a:ext cx="14271" cy="31239"/>
            </a:xfrm>
            <a:custGeom>
              <a:avLst/>
              <a:gdLst/>
              <a:ahLst/>
              <a:cxnLst/>
              <a:rect l="l" t="t" r="r" b="b"/>
              <a:pathLst>
                <a:path w="545" h="1193" extrusionOk="0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97"/>
            <p:cNvSpPr/>
            <p:nvPr/>
          </p:nvSpPr>
          <p:spPr>
            <a:xfrm>
              <a:off x="6769717" y="2212193"/>
              <a:ext cx="14271" cy="31501"/>
            </a:xfrm>
            <a:custGeom>
              <a:avLst/>
              <a:gdLst/>
              <a:ahLst/>
              <a:cxnLst/>
              <a:rect l="l" t="t" r="r" b="b"/>
              <a:pathLst>
                <a:path w="545" h="1203" extrusionOk="0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97"/>
            <p:cNvSpPr/>
            <p:nvPr/>
          </p:nvSpPr>
          <p:spPr>
            <a:xfrm>
              <a:off x="6777966" y="2127773"/>
              <a:ext cx="126186" cy="131423"/>
            </a:xfrm>
            <a:custGeom>
              <a:avLst/>
              <a:gdLst/>
              <a:ahLst/>
              <a:cxnLst/>
              <a:rect l="l" t="t" r="r" b="b"/>
              <a:pathLst>
                <a:path w="4819" h="5019" extrusionOk="0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97"/>
            <p:cNvSpPr/>
            <p:nvPr/>
          </p:nvSpPr>
          <p:spPr>
            <a:xfrm>
              <a:off x="6815908" y="2144688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97"/>
            <p:cNvSpPr/>
            <p:nvPr/>
          </p:nvSpPr>
          <p:spPr>
            <a:xfrm>
              <a:off x="6778044" y="2127773"/>
              <a:ext cx="100131" cy="131658"/>
            </a:xfrm>
            <a:custGeom>
              <a:avLst/>
              <a:gdLst/>
              <a:ahLst/>
              <a:cxnLst/>
              <a:rect l="l" t="t" r="r" b="b"/>
              <a:pathLst>
                <a:path w="3824" h="5028" extrusionOk="0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97"/>
            <p:cNvSpPr/>
            <p:nvPr/>
          </p:nvSpPr>
          <p:spPr>
            <a:xfrm>
              <a:off x="6749503" y="2030338"/>
              <a:ext cx="183112" cy="34512"/>
            </a:xfrm>
            <a:custGeom>
              <a:avLst/>
              <a:gdLst/>
              <a:ahLst/>
              <a:cxnLst/>
              <a:rect l="l" t="t" r="r" b="b"/>
              <a:pathLst>
                <a:path w="6993" h="1318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97"/>
            <p:cNvSpPr/>
            <p:nvPr/>
          </p:nvSpPr>
          <p:spPr>
            <a:xfrm>
              <a:off x="6810697" y="1973098"/>
              <a:ext cx="106678" cy="45771"/>
            </a:xfrm>
            <a:custGeom>
              <a:avLst/>
              <a:gdLst/>
              <a:ahLst/>
              <a:cxnLst/>
              <a:rect l="l" t="t" r="r" b="b"/>
              <a:pathLst>
                <a:path w="4074" h="1748" extrusionOk="0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97"/>
            <p:cNvSpPr/>
            <p:nvPr/>
          </p:nvSpPr>
          <p:spPr>
            <a:xfrm>
              <a:off x="6738243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97"/>
            <p:cNvSpPr/>
            <p:nvPr/>
          </p:nvSpPr>
          <p:spPr>
            <a:xfrm>
              <a:off x="6755237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97"/>
            <p:cNvSpPr/>
            <p:nvPr/>
          </p:nvSpPr>
          <p:spPr>
            <a:xfrm>
              <a:off x="6926854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97"/>
            <p:cNvSpPr/>
            <p:nvPr/>
          </p:nvSpPr>
          <p:spPr>
            <a:xfrm>
              <a:off x="6915358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9" name="Google Shape;14869;p97"/>
          <p:cNvGrpSpPr/>
          <p:nvPr/>
        </p:nvGrpSpPr>
        <p:grpSpPr>
          <a:xfrm>
            <a:off x="6237100" y="1819575"/>
            <a:ext cx="274812" cy="354728"/>
            <a:chOff x="6253375" y="1973150"/>
            <a:chExt cx="274812" cy="354728"/>
          </a:xfrm>
        </p:grpSpPr>
        <p:sp>
          <p:nvSpPr>
            <p:cNvPr id="14870" name="Google Shape;14870;p97"/>
            <p:cNvSpPr/>
            <p:nvPr/>
          </p:nvSpPr>
          <p:spPr>
            <a:xfrm>
              <a:off x="6253637" y="2173492"/>
              <a:ext cx="274550" cy="154387"/>
            </a:xfrm>
            <a:custGeom>
              <a:avLst/>
              <a:gdLst/>
              <a:ahLst/>
              <a:cxnLst/>
              <a:rect l="l" t="t" r="r" b="b"/>
              <a:pathLst>
                <a:path w="10485" h="5896" extrusionOk="0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97"/>
            <p:cNvSpPr/>
            <p:nvPr/>
          </p:nvSpPr>
          <p:spPr>
            <a:xfrm>
              <a:off x="6253375" y="2210439"/>
              <a:ext cx="274812" cy="117440"/>
            </a:xfrm>
            <a:custGeom>
              <a:avLst/>
              <a:gdLst/>
              <a:ahLst/>
              <a:cxnLst/>
              <a:rect l="l" t="t" r="r" b="b"/>
              <a:pathLst>
                <a:path w="10495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97"/>
            <p:cNvSpPr/>
            <p:nvPr/>
          </p:nvSpPr>
          <p:spPr>
            <a:xfrm>
              <a:off x="6315591" y="2210439"/>
              <a:ext cx="150407" cy="49542"/>
            </a:xfrm>
            <a:custGeom>
              <a:avLst/>
              <a:gdLst/>
              <a:ahLst/>
              <a:cxnLst/>
              <a:rect l="l" t="t" r="r" b="b"/>
              <a:pathLst>
                <a:path w="5744" h="1892" extrusionOk="0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97"/>
            <p:cNvSpPr/>
            <p:nvPr/>
          </p:nvSpPr>
          <p:spPr>
            <a:xfrm>
              <a:off x="6350810" y="2173492"/>
              <a:ext cx="79969" cy="22860"/>
            </a:xfrm>
            <a:custGeom>
              <a:avLst/>
              <a:gdLst/>
              <a:ahLst/>
              <a:cxnLst/>
              <a:rect l="l" t="t" r="r" b="b"/>
              <a:pathLst>
                <a:path w="3054" h="873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97"/>
            <p:cNvSpPr/>
            <p:nvPr/>
          </p:nvSpPr>
          <p:spPr>
            <a:xfrm>
              <a:off x="6294355" y="2059063"/>
              <a:ext cx="192617" cy="125688"/>
            </a:xfrm>
            <a:custGeom>
              <a:avLst/>
              <a:gdLst/>
              <a:ahLst/>
              <a:cxnLst/>
              <a:rect l="l" t="t" r="r" b="b"/>
              <a:pathLst>
                <a:path w="7356" h="4800" extrusionOk="0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97"/>
            <p:cNvSpPr/>
            <p:nvPr/>
          </p:nvSpPr>
          <p:spPr>
            <a:xfrm>
              <a:off x="6297340" y="2059063"/>
              <a:ext cx="144908" cy="125897"/>
            </a:xfrm>
            <a:custGeom>
              <a:avLst/>
              <a:gdLst/>
              <a:ahLst/>
              <a:cxnLst/>
              <a:rect l="l" t="t" r="r" b="b"/>
              <a:pathLst>
                <a:path w="5534" h="4808" extrusionOk="0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97"/>
            <p:cNvSpPr/>
            <p:nvPr/>
          </p:nvSpPr>
          <p:spPr>
            <a:xfrm>
              <a:off x="6316822" y="2116775"/>
              <a:ext cx="147919" cy="67976"/>
            </a:xfrm>
            <a:custGeom>
              <a:avLst/>
              <a:gdLst/>
              <a:ahLst/>
              <a:cxnLst/>
              <a:rect l="l" t="t" r="r" b="b"/>
              <a:pathLst>
                <a:path w="5649" h="2596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97"/>
            <p:cNvSpPr/>
            <p:nvPr/>
          </p:nvSpPr>
          <p:spPr>
            <a:xfrm>
              <a:off x="6305091" y="2059063"/>
              <a:ext cx="22755" cy="28515"/>
            </a:xfrm>
            <a:custGeom>
              <a:avLst/>
              <a:gdLst/>
              <a:ahLst/>
              <a:cxnLst/>
              <a:rect l="l" t="t" r="r" b="b"/>
              <a:pathLst>
                <a:path w="869" h="1089" extrusionOk="0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97"/>
            <p:cNvSpPr/>
            <p:nvPr/>
          </p:nvSpPr>
          <p:spPr>
            <a:xfrm>
              <a:off x="6453717" y="2059063"/>
              <a:ext cx="23017" cy="28515"/>
            </a:xfrm>
            <a:custGeom>
              <a:avLst/>
              <a:gdLst/>
              <a:ahLst/>
              <a:cxnLst/>
              <a:rect l="l" t="t" r="r" b="b"/>
              <a:pathLst>
                <a:path w="879" h="1089" extrusionOk="0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97"/>
            <p:cNvSpPr/>
            <p:nvPr/>
          </p:nvSpPr>
          <p:spPr>
            <a:xfrm>
              <a:off x="6328579" y="2198525"/>
              <a:ext cx="62216" cy="50197"/>
            </a:xfrm>
            <a:custGeom>
              <a:avLst/>
              <a:gdLst/>
              <a:ahLst/>
              <a:cxnLst/>
              <a:rect l="l" t="t" r="r" b="b"/>
              <a:pathLst>
                <a:path w="2376" h="1917" extrusionOk="0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97"/>
            <p:cNvSpPr/>
            <p:nvPr/>
          </p:nvSpPr>
          <p:spPr>
            <a:xfrm>
              <a:off x="6390768" y="2198525"/>
              <a:ext cx="62477" cy="50197"/>
            </a:xfrm>
            <a:custGeom>
              <a:avLst/>
              <a:gdLst/>
              <a:ahLst/>
              <a:cxnLst/>
              <a:rect l="l" t="t" r="r" b="b"/>
              <a:pathLst>
                <a:path w="2386" h="1917" extrusionOk="0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97"/>
            <p:cNvSpPr/>
            <p:nvPr/>
          </p:nvSpPr>
          <p:spPr>
            <a:xfrm>
              <a:off x="6353559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97"/>
            <p:cNvSpPr/>
            <p:nvPr/>
          </p:nvSpPr>
          <p:spPr>
            <a:xfrm>
              <a:off x="6416508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97"/>
            <p:cNvSpPr/>
            <p:nvPr/>
          </p:nvSpPr>
          <p:spPr>
            <a:xfrm>
              <a:off x="6373669" y="2081792"/>
              <a:ext cx="34355" cy="23017"/>
            </a:xfrm>
            <a:custGeom>
              <a:avLst/>
              <a:gdLst/>
              <a:ahLst/>
              <a:cxnLst/>
              <a:rect l="l" t="t" r="r" b="b"/>
              <a:pathLst>
                <a:path w="1312" h="879" extrusionOk="0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97"/>
            <p:cNvSpPr/>
            <p:nvPr/>
          </p:nvSpPr>
          <p:spPr>
            <a:xfrm>
              <a:off x="6305091" y="1973150"/>
              <a:ext cx="171643" cy="85939"/>
            </a:xfrm>
            <a:custGeom>
              <a:avLst/>
              <a:gdLst/>
              <a:ahLst/>
              <a:cxnLst/>
              <a:rect l="l" t="t" r="r" b="b"/>
              <a:pathLst>
                <a:path w="6555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97"/>
            <p:cNvSpPr/>
            <p:nvPr/>
          </p:nvSpPr>
          <p:spPr>
            <a:xfrm>
              <a:off x="6377545" y="215623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97"/>
            <p:cNvSpPr/>
            <p:nvPr/>
          </p:nvSpPr>
          <p:spPr>
            <a:xfrm>
              <a:off x="6303101" y="2081792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97"/>
            <p:cNvSpPr/>
            <p:nvPr/>
          </p:nvSpPr>
          <p:spPr>
            <a:xfrm>
              <a:off x="6434733" y="2081792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97"/>
            <p:cNvSpPr/>
            <p:nvPr/>
          </p:nvSpPr>
          <p:spPr>
            <a:xfrm>
              <a:off x="6333580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97"/>
            <p:cNvSpPr/>
            <p:nvPr/>
          </p:nvSpPr>
          <p:spPr>
            <a:xfrm>
              <a:off x="6396529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97"/>
            <p:cNvSpPr/>
            <p:nvPr/>
          </p:nvSpPr>
          <p:spPr>
            <a:xfrm>
              <a:off x="6316822" y="2116775"/>
              <a:ext cx="85468" cy="68133"/>
            </a:xfrm>
            <a:custGeom>
              <a:avLst/>
              <a:gdLst/>
              <a:ahLst/>
              <a:cxnLst/>
              <a:rect l="l" t="t" r="r" b="b"/>
              <a:pathLst>
                <a:path w="3264" h="2602" extrusionOk="0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97"/>
            <p:cNvSpPr/>
            <p:nvPr/>
          </p:nvSpPr>
          <p:spPr>
            <a:xfrm>
              <a:off x="6367804" y="2133507"/>
              <a:ext cx="45981" cy="17020"/>
            </a:xfrm>
            <a:custGeom>
              <a:avLst/>
              <a:gdLst/>
              <a:ahLst/>
              <a:cxnLst/>
              <a:rect l="l" t="t" r="r" b="b"/>
              <a:pathLst>
                <a:path w="1756" h="650" extrusionOk="0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97"/>
            <p:cNvSpPr/>
            <p:nvPr/>
          </p:nvSpPr>
          <p:spPr>
            <a:xfrm>
              <a:off x="6356544" y="2127746"/>
              <a:ext cx="68474" cy="17020"/>
            </a:xfrm>
            <a:custGeom>
              <a:avLst/>
              <a:gdLst/>
              <a:ahLst/>
              <a:cxnLst/>
              <a:rect l="l" t="t" r="r" b="b"/>
              <a:pathLst>
                <a:path w="2615" h="650" extrusionOk="0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97"/>
            <p:cNvSpPr/>
            <p:nvPr/>
          </p:nvSpPr>
          <p:spPr>
            <a:xfrm>
              <a:off x="6305091" y="1973150"/>
              <a:ext cx="71956" cy="85939"/>
            </a:xfrm>
            <a:custGeom>
              <a:avLst/>
              <a:gdLst/>
              <a:ahLst/>
              <a:cxnLst/>
              <a:rect l="l" t="t" r="r" b="b"/>
              <a:pathLst>
                <a:path w="2748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97"/>
            <p:cNvSpPr/>
            <p:nvPr/>
          </p:nvSpPr>
          <p:spPr>
            <a:xfrm>
              <a:off x="6274611" y="2053329"/>
              <a:ext cx="232601" cy="11521"/>
            </a:xfrm>
            <a:custGeom>
              <a:avLst/>
              <a:gdLst/>
              <a:ahLst/>
              <a:cxnLst/>
              <a:rect l="l" t="t" r="r" b="b"/>
              <a:pathLst>
                <a:path w="8883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97"/>
            <p:cNvSpPr/>
            <p:nvPr/>
          </p:nvSpPr>
          <p:spPr>
            <a:xfrm>
              <a:off x="6377283" y="1973150"/>
              <a:ext cx="25792" cy="22990"/>
            </a:xfrm>
            <a:custGeom>
              <a:avLst/>
              <a:gdLst/>
              <a:ahLst/>
              <a:cxnLst/>
              <a:rect l="l" t="t" r="r" b="b"/>
              <a:pathLst>
                <a:path w="985" h="878" extrusionOk="0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97"/>
            <p:cNvSpPr/>
            <p:nvPr/>
          </p:nvSpPr>
          <p:spPr>
            <a:xfrm>
              <a:off x="6306583" y="2036099"/>
              <a:ext cx="168658" cy="17256"/>
            </a:xfrm>
            <a:custGeom>
              <a:avLst/>
              <a:gdLst/>
              <a:ahLst/>
              <a:cxnLst/>
              <a:rect l="l" t="t" r="r" b="b"/>
              <a:pathLst>
                <a:path w="644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97"/>
            <p:cNvSpPr/>
            <p:nvPr/>
          </p:nvSpPr>
          <p:spPr>
            <a:xfrm>
              <a:off x="6306583" y="2036099"/>
              <a:ext cx="27520" cy="17256"/>
            </a:xfrm>
            <a:custGeom>
              <a:avLst/>
              <a:gdLst/>
              <a:ahLst/>
              <a:cxnLst/>
              <a:rect l="l" t="t" r="r" b="b"/>
              <a:pathLst>
                <a:path w="105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97"/>
            <p:cNvSpPr/>
            <p:nvPr/>
          </p:nvSpPr>
          <p:spPr>
            <a:xfrm>
              <a:off x="6305091" y="2220180"/>
              <a:ext cx="22755" cy="107699"/>
            </a:xfrm>
            <a:custGeom>
              <a:avLst/>
              <a:gdLst/>
              <a:ahLst/>
              <a:cxnLst/>
              <a:rect l="l" t="t" r="r" b="b"/>
              <a:pathLst>
                <a:path w="869" h="4113" extrusionOk="0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97"/>
            <p:cNvSpPr/>
            <p:nvPr/>
          </p:nvSpPr>
          <p:spPr>
            <a:xfrm>
              <a:off x="6453717" y="2220180"/>
              <a:ext cx="23017" cy="107699"/>
            </a:xfrm>
            <a:custGeom>
              <a:avLst/>
              <a:gdLst/>
              <a:ahLst/>
              <a:cxnLst/>
              <a:rect l="l" t="t" r="r" b="b"/>
              <a:pathLst>
                <a:path w="879" h="4113" extrusionOk="0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97"/>
            <p:cNvSpPr/>
            <p:nvPr/>
          </p:nvSpPr>
          <p:spPr>
            <a:xfrm>
              <a:off x="6453717" y="2220180"/>
              <a:ext cx="12281" cy="14035"/>
            </a:xfrm>
            <a:custGeom>
              <a:avLst/>
              <a:gdLst/>
              <a:ahLst/>
              <a:cxnLst/>
              <a:rect l="l" t="t" r="r" b="b"/>
              <a:pathLst>
                <a:path w="469" h="536" extrusionOk="0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97"/>
            <p:cNvSpPr/>
            <p:nvPr/>
          </p:nvSpPr>
          <p:spPr>
            <a:xfrm>
              <a:off x="6315591" y="2220180"/>
              <a:ext cx="12255" cy="14035"/>
            </a:xfrm>
            <a:custGeom>
              <a:avLst/>
              <a:gdLst/>
              <a:ahLst/>
              <a:cxnLst/>
              <a:rect l="l" t="t" r="r" b="b"/>
              <a:pathLst>
                <a:path w="468" h="536" extrusionOk="0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97"/>
            <p:cNvSpPr/>
            <p:nvPr/>
          </p:nvSpPr>
          <p:spPr>
            <a:xfrm>
              <a:off x="6287861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97"/>
            <p:cNvSpPr/>
            <p:nvPr/>
          </p:nvSpPr>
          <p:spPr>
            <a:xfrm>
              <a:off x="6305091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97"/>
            <p:cNvSpPr/>
            <p:nvPr/>
          </p:nvSpPr>
          <p:spPr>
            <a:xfrm>
              <a:off x="6476707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97"/>
            <p:cNvSpPr/>
            <p:nvPr/>
          </p:nvSpPr>
          <p:spPr>
            <a:xfrm>
              <a:off x="6465212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97"/>
            <p:cNvSpPr/>
            <p:nvPr/>
          </p:nvSpPr>
          <p:spPr>
            <a:xfrm>
              <a:off x="6385033" y="2264903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97"/>
            <p:cNvSpPr/>
            <p:nvPr/>
          </p:nvSpPr>
          <p:spPr>
            <a:xfrm>
              <a:off x="6385033" y="2299127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08" name="Google Shape;14908;p97"/>
          <p:cNvGrpSpPr/>
          <p:nvPr/>
        </p:nvGrpSpPr>
        <p:grpSpPr>
          <a:xfrm>
            <a:off x="5786221" y="1819575"/>
            <a:ext cx="275309" cy="354728"/>
            <a:chOff x="5802496" y="1973150"/>
            <a:chExt cx="275309" cy="354728"/>
          </a:xfrm>
        </p:grpSpPr>
        <p:sp>
          <p:nvSpPr>
            <p:cNvPr id="14909" name="Google Shape;14909;p97"/>
            <p:cNvSpPr/>
            <p:nvPr/>
          </p:nvSpPr>
          <p:spPr>
            <a:xfrm>
              <a:off x="5803229" y="2210439"/>
              <a:ext cx="274576" cy="117440"/>
            </a:xfrm>
            <a:custGeom>
              <a:avLst/>
              <a:gdLst/>
              <a:ahLst/>
              <a:cxnLst/>
              <a:rect l="l" t="t" r="r" b="b"/>
              <a:pathLst>
                <a:path w="10486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97"/>
            <p:cNvSpPr/>
            <p:nvPr/>
          </p:nvSpPr>
          <p:spPr>
            <a:xfrm>
              <a:off x="5885162" y="2210439"/>
              <a:ext cx="110946" cy="20267"/>
            </a:xfrm>
            <a:custGeom>
              <a:avLst/>
              <a:gdLst/>
              <a:ahLst/>
              <a:cxnLst/>
              <a:rect l="l" t="t" r="r" b="b"/>
              <a:pathLst>
                <a:path w="4237" h="774" extrusionOk="0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97"/>
            <p:cNvSpPr/>
            <p:nvPr/>
          </p:nvSpPr>
          <p:spPr>
            <a:xfrm>
              <a:off x="5992075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97"/>
            <p:cNvSpPr/>
            <p:nvPr/>
          </p:nvSpPr>
          <p:spPr>
            <a:xfrm>
              <a:off x="6009069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97"/>
            <p:cNvSpPr/>
            <p:nvPr/>
          </p:nvSpPr>
          <p:spPr>
            <a:xfrm>
              <a:off x="5988593" y="1987133"/>
              <a:ext cx="60723" cy="54255"/>
            </a:xfrm>
            <a:custGeom>
              <a:avLst/>
              <a:gdLst/>
              <a:ahLst/>
              <a:cxnLst/>
              <a:rect l="l" t="t" r="r" b="b"/>
              <a:pathLst>
                <a:path w="2319" h="2072" extrusionOk="0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97"/>
            <p:cNvSpPr/>
            <p:nvPr/>
          </p:nvSpPr>
          <p:spPr>
            <a:xfrm>
              <a:off x="6006817" y="1996114"/>
              <a:ext cx="32260" cy="29170"/>
            </a:xfrm>
            <a:custGeom>
              <a:avLst/>
              <a:gdLst/>
              <a:ahLst/>
              <a:cxnLst/>
              <a:rect l="l" t="t" r="r" b="b"/>
              <a:pathLst>
                <a:path w="1232" h="1114" extrusionOk="0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97"/>
            <p:cNvSpPr/>
            <p:nvPr/>
          </p:nvSpPr>
          <p:spPr>
            <a:xfrm>
              <a:off x="5820459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97"/>
            <p:cNvSpPr/>
            <p:nvPr/>
          </p:nvSpPr>
          <p:spPr>
            <a:xfrm>
              <a:off x="5837453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97"/>
            <p:cNvSpPr/>
            <p:nvPr/>
          </p:nvSpPr>
          <p:spPr>
            <a:xfrm>
              <a:off x="5831954" y="1987133"/>
              <a:ext cx="60487" cy="54255"/>
            </a:xfrm>
            <a:custGeom>
              <a:avLst/>
              <a:gdLst/>
              <a:ahLst/>
              <a:cxnLst/>
              <a:rect l="l" t="t" r="r" b="b"/>
              <a:pathLst>
                <a:path w="2310" h="2072" extrusionOk="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97"/>
            <p:cNvSpPr/>
            <p:nvPr/>
          </p:nvSpPr>
          <p:spPr>
            <a:xfrm>
              <a:off x="5842192" y="1996114"/>
              <a:ext cx="32024" cy="29170"/>
            </a:xfrm>
            <a:custGeom>
              <a:avLst/>
              <a:gdLst/>
              <a:ahLst/>
              <a:cxnLst/>
              <a:rect l="l" t="t" r="r" b="b"/>
              <a:pathLst>
                <a:path w="1223" h="1114" extrusionOk="0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97"/>
            <p:cNvSpPr/>
            <p:nvPr/>
          </p:nvSpPr>
          <p:spPr>
            <a:xfrm>
              <a:off x="5823208" y="1984619"/>
              <a:ext cx="234591" cy="234591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97"/>
            <p:cNvSpPr/>
            <p:nvPr/>
          </p:nvSpPr>
          <p:spPr>
            <a:xfrm>
              <a:off x="5866178" y="2036099"/>
              <a:ext cx="148678" cy="148652"/>
            </a:xfrm>
            <a:custGeom>
              <a:avLst/>
              <a:gdLst/>
              <a:ahLst/>
              <a:cxnLst/>
              <a:rect l="l" t="t" r="r" b="b"/>
              <a:pathLst>
                <a:path w="5678" h="5677" extrusionOk="0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97"/>
            <p:cNvSpPr/>
            <p:nvPr/>
          </p:nvSpPr>
          <p:spPr>
            <a:xfrm>
              <a:off x="5865680" y="2036125"/>
              <a:ext cx="86463" cy="148836"/>
            </a:xfrm>
            <a:custGeom>
              <a:avLst/>
              <a:gdLst/>
              <a:ahLst/>
              <a:cxnLst/>
              <a:rect l="l" t="t" r="r" b="b"/>
              <a:pathLst>
                <a:path w="3302" h="5684" extrusionOk="0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97"/>
            <p:cNvSpPr/>
            <p:nvPr/>
          </p:nvSpPr>
          <p:spPr>
            <a:xfrm>
              <a:off x="5900663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97"/>
            <p:cNvSpPr/>
            <p:nvPr/>
          </p:nvSpPr>
          <p:spPr>
            <a:xfrm>
              <a:off x="5969111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97"/>
            <p:cNvSpPr/>
            <p:nvPr/>
          </p:nvSpPr>
          <p:spPr>
            <a:xfrm>
              <a:off x="5892913" y="2076293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97"/>
            <p:cNvSpPr/>
            <p:nvPr/>
          </p:nvSpPr>
          <p:spPr>
            <a:xfrm>
              <a:off x="5961622" y="2076293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97"/>
            <p:cNvSpPr/>
            <p:nvPr/>
          </p:nvSpPr>
          <p:spPr>
            <a:xfrm>
              <a:off x="5887178" y="2013475"/>
              <a:ext cx="13511" cy="11390"/>
            </a:xfrm>
            <a:custGeom>
              <a:avLst/>
              <a:gdLst/>
              <a:ahLst/>
              <a:cxnLst/>
              <a:rect l="l" t="t" r="r" b="b"/>
              <a:pathLst>
                <a:path w="516" h="435" extrusionOk="0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97"/>
            <p:cNvSpPr/>
            <p:nvPr/>
          </p:nvSpPr>
          <p:spPr>
            <a:xfrm>
              <a:off x="5978852" y="2013475"/>
              <a:ext cx="13250" cy="11390"/>
            </a:xfrm>
            <a:custGeom>
              <a:avLst/>
              <a:gdLst/>
              <a:ahLst/>
              <a:cxnLst/>
              <a:rect l="l" t="t" r="r" b="b"/>
              <a:pathLst>
                <a:path w="506" h="435" extrusionOk="0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97"/>
            <p:cNvSpPr/>
            <p:nvPr/>
          </p:nvSpPr>
          <p:spPr>
            <a:xfrm>
              <a:off x="5914908" y="2130522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97"/>
            <p:cNvSpPr/>
            <p:nvPr/>
          </p:nvSpPr>
          <p:spPr>
            <a:xfrm>
              <a:off x="5802496" y="2011616"/>
              <a:ext cx="228333" cy="207673"/>
            </a:xfrm>
            <a:custGeom>
              <a:avLst/>
              <a:gdLst/>
              <a:ahLst/>
              <a:cxnLst/>
              <a:rect l="l" t="t" r="r" b="b"/>
              <a:pathLst>
                <a:path w="8720" h="7931" extrusionOk="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97"/>
            <p:cNvSpPr/>
            <p:nvPr/>
          </p:nvSpPr>
          <p:spPr>
            <a:xfrm>
              <a:off x="5843449" y="2287894"/>
              <a:ext cx="11260" cy="39984"/>
            </a:xfrm>
            <a:custGeom>
              <a:avLst/>
              <a:gdLst/>
              <a:ahLst/>
              <a:cxnLst/>
              <a:rect l="l" t="t" r="r" b="b"/>
              <a:pathLst>
                <a:path w="430" h="1527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97"/>
            <p:cNvSpPr/>
            <p:nvPr/>
          </p:nvSpPr>
          <p:spPr>
            <a:xfrm>
              <a:off x="6026299" y="2287894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97"/>
            <p:cNvSpPr/>
            <p:nvPr/>
          </p:nvSpPr>
          <p:spPr>
            <a:xfrm>
              <a:off x="5872933" y="2270664"/>
              <a:ext cx="135167" cy="57214"/>
            </a:xfrm>
            <a:custGeom>
              <a:avLst/>
              <a:gdLst/>
              <a:ahLst/>
              <a:cxnLst/>
              <a:rect l="l" t="t" r="r" b="b"/>
              <a:pathLst>
                <a:path w="5162" h="2185" extrusionOk="0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97"/>
            <p:cNvSpPr/>
            <p:nvPr/>
          </p:nvSpPr>
          <p:spPr>
            <a:xfrm>
              <a:off x="5911897" y="2018843"/>
              <a:ext cx="57240" cy="34512"/>
            </a:xfrm>
            <a:custGeom>
              <a:avLst/>
              <a:gdLst/>
              <a:ahLst/>
              <a:cxnLst/>
              <a:rect l="l" t="t" r="r" b="b"/>
              <a:pathLst>
                <a:path w="2186" h="1318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97"/>
            <p:cNvSpPr/>
            <p:nvPr/>
          </p:nvSpPr>
          <p:spPr>
            <a:xfrm>
              <a:off x="5929126" y="2007610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5" name="Google Shape;14935;p97"/>
          <p:cNvGrpSpPr/>
          <p:nvPr/>
        </p:nvGrpSpPr>
        <p:grpSpPr>
          <a:xfrm>
            <a:off x="5336808" y="1819575"/>
            <a:ext cx="274576" cy="354728"/>
            <a:chOff x="5353083" y="1973150"/>
            <a:chExt cx="274576" cy="354728"/>
          </a:xfrm>
        </p:grpSpPr>
        <p:sp>
          <p:nvSpPr>
            <p:cNvPr id="14936" name="Google Shape;14936;p97"/>
            <p:cNvSpPr/>
            <p:nvPr/>
          </p:nvSpPr>
          <p:spPr>
            <a:xfrm>
              <a:off x="5353083" y="216773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97"/>
            <p:cNvSpPr/>
            <p:nvPr/>
          </p:nvSpPr>
          <p:spPr>
            <a:xfrm>
              <a:off x="5484479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97"/>
            <p:cNvSpPr/>
            <p:nvPr/>
          </p:nvSpPr>
          <p:spPr>
            <a:xfrm>
              <a:off x="5393067" y="2177734"/>
              <a:ext cx="194607" cy="102933"/>
            </a:xfrm>
            <a:custGeom>
              <a:avLst/>
              <a:gdLst/>
              <a:ahLst/>
              <a:cxnLst/>
              <a:rect l="l" t="t" r="r" b="b"/>
              <a:pathLst>
                <a:path w="7432" h="3931" extrusionOk="0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97"/>
            <p:cNvSpPr/>
            <p:nvPr/>
          </p:nvSpPr>
          <p:spPr>
            <a:xfrm>
              <a:off x="5411213" y="2194963"/>
              <a:ext cx="157817" cy="65044"/>
            </a:xfrm>
            <a:custGeom>
              <a:avLst/>
              <a:gdLst/>
              <a:ahLst/>
              <a:cxnLst/>
              <a:rect l="l" t="t" r="r" b="b"/>
              <a:pathLst>
                <a:path w="6027" h="2484" extrusionOk="0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97"/>
            <p:cNvSpPr/>
            <p:nvPr/>
          </p:nvSpPr>
          <p:spPr>
            <a:xfrm>
              <a:off x="5436272" y="2173492"/>
              <a:ext cx="107935" cy="86515"/>
            </a:xfrm>
            <a:custGeom>
              <a:avLst/>
              <a:gdLst/>
              <a:ahLst/>
              <a:cxnLst/>
              <a:rect l="l" t="t" r="r" b="b"/>
              <a:pathLst>
                <a:path w="4122" h="3304" extrusionOk="0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97"/>
            <p:cNvSpPr/>
            <p:nvPr/>
          </p:nvSpPr>
          <p:spPr>
            <a:xfrm>
              <a:off x="5450255" y="2173492"/>
              <a:ext cx="80231" cy="28620"/>
            </a:xfrm>
            <a:custGeom>
              <a:avLst/>
              <a:gdLst/>
              <a:ahLst/>
              <a:cxnLst/>
              <a:rect l="l" t="t" r="r" b="b"/>
              <a:pathLst>
                <a:path w="3064" h="1093" extrusionOk="0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97"/>
            <p:cNvSpPr/>
            <p:nvPr/>
          </p:nvSpPr>
          <p:spPr>
            <a:xfrm>
              <a:off x="5394062" y="2076057"/>
              <a:ext cx="192381" cy="114428"/>
            </a:xfrm>
            <a:custGeom>
              <a:avLst/>
              <a:gdLst/>
              <a:ahLst/>
              <a:cxnLst/>
              <a:rect l="l" t="t" r="r" b="b"/>
              <a:pathLst>
                <a:path w="7347" h="4370" extrusionOk="0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97"/>
            <p:cNvSpPr/>
            <p:nvPr/>
          </p:nvSpPr>
          <p:spPr>
            <a:xfrm>
              <a:off x="5394062" y="2076319"/>
              <a:ext cx="107699" cy="114402"/>
            </a:xfrm>
            <a:custGeom>
              <a:avLst/>
              <a:gdLst/>
              <a:ahLst/>
              <a:cxnLst/>
              <a:rect l="l" t="t" r="r" b="b"/>
              <a:pathLst>
                <a:path w="4113" h="4369" extrusionOk="0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97"/>
            <p:cNvSpPr/>
            <p:nvPr/>
          </p:nvSpPr>
          <p:spPr>
            <a:xfrm>
              <a:off x="5470994" y="2139006"/>
              <a:ext cx="38256" cy="11521"/>
            </a:xfrm>
            <a:custGeom>
              <a:avLst/>
              <a:gdLst/>
              <a:ahLst/>
              <a:cxnLst/>
              <a:rect l="l" t="t" r="r" b="b"/>
              <a:pathLst>
                <a:path w="1461" h="440" extrusionOk="0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97"/>
            <p:cNvSpPr/>
            <p:nvPr/>
          </p:nvSpPr>
          <p:spPr>
            <a:xfrm>
              <a:off x="5405296" y="1973150"/>
              <a:ext cx="170150" cy="74444"/>
            </a:xfrm>
            <a:custGeom>
              <a:avLst/>
              <a:gdLst/>
              <a:ahLst/>
              <a:cxnLst/>
              <a:rect l="l" t="t" r="r" b="b"/>
              <a:pathLst>
                <a:path w="6498" h="2843" extrusionOk="0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97"/>
            <p:cNvSpPr/>
            <p:nvPr/>
          </p:nvSpPr>
          <p:spPr>
            <a:xfrm>
              <a:off x="5478980" y="2270664"/>
              <a:ext cx="22781" cy="22990"/>
            </a:xfrm>
            <a:custGeom>
              <a:avLst/>
              <a:gdLst/>
              <a:ahLst/>
              <a:cxnLst/>
              <a:rect l="l" t="t" r="r" b="b"/>
              <a:pathLst>
                <a:path w="870" h="878" extrusionOk="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97"/>
            <p:cNvSpPr/>
            <p:nvPr/>
          </p:nvSpPr>
          <p:spPr>
            <a:xfrm>
              <a:off x="5356330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97"/>
            <p:cNvSpPr/>
            <p:nvPr/>
          </p:nvSpPr>
          <p:spPr>
            <a:xfrm>
              <a:off x="5575917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97"/>
            <p:cNvSpPr/>
            <p:nvPr/>
          </p:nvSpPr>
          <p:spPr>
            <a:xfrm>
              <a:off x="5398566" y="2047568"/>
              <a:ext cx="183374" cy="28777"/>
            </a:xfrm>
            <a:custGeom>
              <a:avLst/>
              <a:gdLst/>
              <a:ahLst/>
              <a:cxnLst/>
              <a:rect l="l" t="t" r="r" b="b"/>
              <a:pathLst>
                <a:path w="7003" h="109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97"/>
            <p:cNvSpPr/>
            <p:nvPr/>
          </p:nvSpPr>
          <p:spPr>
            <a:xfrm>
              <a:off x="5427788" y="1973150"/>
              <a:ext cx="62713" cy="74444"/>
            </a:xfrm>
            <a:custGeom>
              <a:avLst/>
              <a:gdLst/>
              <a:ahLst/>
              <a:cxnLst/>
              <a:rect l="l" t="t" r="r" b="b"/>
              <a:pathLst>
                <a:path w="2395" h="2843" extrusionOk="0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97"/>
            <p:cNvSpPr/>
            <p:nvPr/>
          </p:nvSpPr>
          <p:spPr>
            <a:xfrm>
              <a:off x="5490240" y="1973150"/>
              <a:ext cx="62477" cy="74208"/>
            </a:xfrm>
            <a:custGeom>
              <a:avLst/>
              <a:gdLst/>
              <a:ahLst/>
              <a:cxnLst/>
              <a:rect l="l" t="t" r="r" b="b"/>
              <a:pathLst>
                <a:path w="2386" h="2834" extrusionOk="0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97"/>
            <p:cNvSpPr/>
            <p:nvPr/>
          </p:nvSpPr>
          <p:spPr>
            <a:xfrm>
              <a:off x="5398802" y="2047568"/>
              <a:ext cx="39984" cy="28515"/>
            </a:xfrm>
            <a:custGeom>
              <a:avLst/>
              <a:gdLst/>
              <a:ahLst/>
              <a:cxnLst/>
              <a:rect l="l" t="t" r="r" b="b"/>
              <a:pathLst>
                <a:path w="1527" h="1089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97"/>
            <p:cNvSpPr/>
            <p:nvPr/>
          </p:nvSpPr>
          <p:spPr>
            <a:xfrm>
              <a:off x="5404536" y="2076057"/>
              <a:ext cx="171643" cy="49699"/>
            </a:xfrm>
            <a:custGeom>
              <a:avLst/>
              <a:gdLst/>
              <a:ahLst/>
              <a:cxnLst/>
              <a:rect l="l" t="t" r="r" b="b"/>
              <a:pathLst>
                <a:path w="6555" h="1898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97"/>
            <p:cNvSpPr/>
            <p:nvPr/>
          </p:nvSpPr>
          <p:spPr>
            <a:xfrm>
              <a:off x="545025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97"/>
            <p:cNvSpPr/>
            <p:nvPr/>
          </p:nvSpPr>
          <p:spPr>
            <a:xfrm>
              <a:off x="551896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97"/>
            <p:cNvSpPr/>
            <p:nvPr/>
          </p:nvSpPr>
          <p:spPr>
            <a:xfrm>
              <a:off x="5404301" y="2076057"/>
              <a:ext cx="171878" cy="11521"/>
            </a:xfrm>
            <a:custGeom>
              <a:avLst/>
              <a:gdLst/>
              <a:ahLst/>
              <a:cxnLst/>
              <a:rect l="l" t="t" r="r" b="b"/>
              <a:pathLst>
                <a:path w="6564" h="440" extrusionOk="0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7" name="Google Shape;14957;p97"/>
          <p:cNvGrpSpPr/>
          <p:nvPr/>
        </p:nvGrpSpPr>
        <p:grpSpPr>
          <a:xfrm>
            <a:off x="4886426" y="1819575"/>
            <a:ext cx="274812" cy="354728"/>
            <a:chOff x="4902701" y="1973150"/>
            <a:chExt cx="274812" cy="354728"/>
          </a:xfrm>
        </p:grpSpPr>
        <p:sp>
          <p:nvSpPr>
            <p:cNvPr id="14958" name="Google Shape;14958;p97"/>
            <p:cNvSpPr/>
            <p:nvPr/>
          </p:nvSpPr>
          <p:spPr>
            <a:xfrm>
              <a:off x="4902936" y="2161996"/>
              <a:ext cx="274576" cy="165882"/>
            </a:xfrm>
            <a:custGeom>
              <a:avLst/>
              <a:gdLst/>
              <a:ahLst/>
              <a:cxnLst/>
              <a:rect l="l" t="t" r="r" b="b"/>
              <a:pathLst>
                <a:path w="10486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97"/>
            <p:cNvSpPr/>
            <p:nvPr/>
          </p:nvSpPr>
          <p:spPr>
            <a:xfrm>
              <a:off x="4902701" y="2208710"/>
              <a:ext cx="274550" cy="119168"/>
            </a:xfrm>
            <a:custGeom>
              <a:avLst/>
              <a:gdLst/>
              <a:ahLst/>
              <a:cxnLst/>
              <a:rect l="l" t="t" r="r" b="b"/>
              <a:pathLst>
                <a:path w="10485" h="4551" extrusionOk="0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97"/>
            <p:cNvSpPr/>
            <p:nvPr/>
          </p:nvSpPr>
          <p:spPr>
            <a:xfrm>
              <a:off x="5000109" y="2161996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97"/>
            <p:cNvSpPr/>
            <p:nvPr/>
          </p:nvSpPr>
          <p:spPr>
            <a:xfrm>
              <a:off x="4943654" y="2019105"/>
              <a:ext cx="192643" cy="154413"/>
            </a:xfrm>
            <a:custGeom>
              <a:avLst/>
              <a:gdLst/>
              <a:ahLst/>
              <a:cxnLst/>
              <a:rect l="l" t="t" r="r" b="b"/>
              <a:pathLst>
                <a:path w="7357" h="5897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97"/>
            <p:cNvSpPr/>
            <p:nvPr/>
          </p:nvSpPr>
          <p:spPr>
            <a:xfrm>
              <a:off x="4946403" y="2041833"/>
              <a:ext cx="145170" cy="131658"/>
            </a:xfrm>
            <a:custGeom>
              <a:avLst/>
              <a:gdLst/>
              <a:ahLst/>
              <a:cxnLst/>
              <a:rect l="l" t="t" r="r" b="b"/>
              <a:pathLst>
                <a:path w="5544" h="5028" extrusionOk="0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97"/>
            <p:cNvSpPr/>
            <p:nvPr/>
          </p:nvSpPr>
          <p:spPr>
            <a:xfrm>
              <a:off x="5000109" y="2076686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97"/>
            <p:cNvSpPr/>
            <p:nvPr/>
          </p:nvSpPr>
          <p:spPr>
            <a:xfrm>
              <a:off x="5068556" y="2076686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97"/>
            <p:cNvSpPr/>
            <p:nvPr/>
          </p:nvSpPr>
          <p:spPr>
            <a:xfrm>
              <a:off x="4992384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97"/>
            <p:cNvSpPr/>
            <p:nvPr/>
          </p:nvSpPr>
          <p:spPr>
            <a:xfrm>
              <a:off x="5061068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97"/>
            <p:cNvSpPr/>
            <p:nvPr/>
          </p:nvSpPr>
          <p:spPr>
            <a:xfrm>
              <a:off x="5014615" y="211606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97"/>
            <p:cNvSpPr/>
            <p:nvPr/>
          </p:nvSpPr>
          <p:spPr>
            <a:xfrm>
              <a:off x="4954154" y="1973150"/>
              <a:ext cx="171643" cy="68709"/>
            </a:xfrm>
            <a:custGeom>
              <a:avLst/>
              <a:gdLst/>
              <a:ahLst/>
              <a:cxnLst/>
              <a:rect l="l" t="t" r="r" b="b"/>
              <a:pathLst>
                <a:path w="6555" h="2624" extrusionOk="0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97"/>
            <p:cNvSpPr/>
            <p:nvPr/>
          </p:nvSpPr>
          <p:spPr>
            <a:xfrm>
              <a:off x="4973400" y="2185118"/>
              <a:ext cx="55224" cy="50589"/>
            </a:xfrm>
            <a:custGeom>
              <a:avLst/>
              <a:gdLst/>
              <a:ahLst/>
              <a:cxnLst/>
              <a:rect l="l" t="t" r="r" b="b"/>
              <a:pathLst>
                <a:path w="2109" h="1932" extrusionOk="0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97"/>
            <p:cNvSpPr/>
            <p:nvPr/>
          </p:nvSpPr>
          <p:spPr>
            <a:xfrm>
              <a:off x="5051327" y="2184987"/>
              <a:ext cx="55486" cy="50720"/>
            </a:xfrm>
            <a:custGeom>
              <a:avLst/>
              <a:gdLst/>
              <a:ahLst/>
              <a:cxnLst/>
              <a:rect l="l" t="t" r="r" b="b"/>
              <a:pathLst>
                <a:path w="2119" h="1937" extrusionOk="0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97"/>
            <p:cNvSpPr/>
            <p:nvPr/>
          </p:nvSpPr>
          <p:spPr>
            <a:xfrm>
              <a:off x="4963895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97"/>
            <p:cNvSpPr/>
            <p:nvPr/>
          </p:nvSpPr>
          <p:spPr>
            <a:xfrm>
              <a:off x="5101026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97"/>
            <p:cNvSpPr/>
            <p:nvPr/>
          </p:nvSpPr>
          <p:spPr>
            <a:xfrm>
              <a:off x="5101026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97"/>
            <p:cNvSpPr/>
            <p:nvPr/>
          </p:nvSpPr>
          <p:spPr>
            <a:xfrm>
              <a:off x="4963895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97"/>
            <p:cNvSpPr/>
            <p:nvPr/>
          </p:nvSpPr>
          <p:spPr>
            <a:xfrm>
              <a:off x="5101026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97"/>
            <p:cNvSpPr/>
            <p:nvPr/>
          </p:nvSpPr>
          <p:spPr>
            <a:xfrm>
              <a:off x="4963895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97"/>
            <p:cNvSpPr/>
            <p:nvPr/>
          </p:nvSpPr>
          <p:spPr>
            <a:xfrm>
              <a:off x="4954390" y="2041833"/>
              <a:ext cx="22781" cy="37235"/>
            </a:xfrm>
            <a:custGeom>
              <a:avLst/>
              <a:gdLst/>
              <a:ahLst/>
              <a:cxnLst/>
              <a:rect l="l" t="t" r="r" b="b"/>
              <a:pathLst>
                <a:path w="870" h="1422" extrusionOk="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97"/>
            <p:cNvSpPr/>
            <p:nvPr/>
          </p:nvSpPr>
          <p:spPr>
            <a:xfrm>
              <a:off x="5103042" y="2041833"/>
              <a:ext cx="22755" cy="37235"/>
            </a:xfrm>
            <a:custGeom>
              <a:avLst/>
              <a:gdLst/>
              <a:ahLst/>
              <a:cxnLst/>
              <a:rect l="l" t="t" r="r" b="b"/>
              <a:pathLst>
                <a:path w="869" h="1422" extrusionOk="0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97"/>
            <p:cNvSpPr/>
            <p:nvPr/>
          </p:nvSpPr>
          <p:spPr>
            <a:xfrm>
              <a:off x="4954390" y="1973150"/>
              <a:ext cx="70490" cy="68709"/>
            </a:xfrm>
            <a:custGeom>
              <a:avLst/>
              <a:gdLst/>
              <a:ahLst/>
              <a:cxnLst/>
              <a:rect l="l" t="t" r="r" b="b"/>
              <a:pathLst>
                <a:path w="2692" h="2624" extrusionOk="0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97"/>
            <p:cNvSpPr/>
            <p:nvPr/>
          </p:nvSpPr>
          <p:spPr>
            <a:xfrm>
              <a:off x="4958658" y="2013344"/>
              <a:ext cx="162897" cy="11286"/>
            </a:xfrm>
            <a:custGeom>
              <a:avLst/>
              <a:gdLst/>
              <a:ahLst/>
              <a:cxnLst/>
              <a:rect l="l" t="t" r="r" b="b"/>
              <a:pathLst>
                <a:path w="6221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97"/>
            <p:cNvSpPr/>
            <p:nvPr/>
          </p:nvSpPr>
          <p:spPr>
            <a:xfrm>
              <a:off x="4958658" y="2013344"/>
              <a:ext cx="42734" cy="11286"/>
            </a:xfrm>
            <a:custGeom>
              <a:avLst/>
              <a:gdLst/>
              <a:ahLst/>
              <a:cxnLst/>
              <a:rect l="l" t="t" r="r" b="b"/>
              <a:pathLst>
                <a:path w="1632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97"/>
            <p:cNvSpPr/>
            <p:nvPr/>
          </p:nvSpPr>
          <p:spPr>
            <a:xfrm>
              <a:off x="4942659" y="2224945"/>
              <a:ext cx="97199" cy="102933"/>
            </a:xfrm>
            <a:custGeom>
              <a:avLst/>
              <a:gdLst/>
              <a:ahLst/>
              <a:cxnLst/>
              <a:rect l="l" t="t" r="r" b="b"/>
              <a:pathLst>
                <a:path w="3712" h="3931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3" name="Google Shape;14983;p97"/>
          <p:cNvGrpSpPr/>
          <p:nvPr/>
        </p:nvGrpSpPr>
        <p:grpSpPr>
          <a:xfrm>
            <a:off x="4886426" y="2726414"/>
            <a:ext cx="272560" cy="354676"/>
            <a:chOff x="4902701" y="2879989"/>
            <a:chExt cx="272560" cy="354676"/>
          </a:xfrm>
        </p:grpSpPr>
        <p:sp>
          <p:nvSpPr>
            <p:cNvPr id="14984" name="Google Shape;14984;p97"/>
            <p:cNvSpPr/>
            <p:nvPr/>
          </p:nvSpPr>
          <p:spPr>
            <a:xfrm>
              <a:off x="4902701" y="3081273"/>
              <a:ext cx="272560" cy="153392"/>
            </a:xfrm>
            <a:custGeom>
              <a:avLst/>
              <a:gdLst/>
              <a:ahLst/>
              <a:cxnLst/>
              <a:rect l="l" t="t" r="r" b="b"/>
              <a:pathLst>
                <a:path w="10409" h="5858" extrusionOk="0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97"/>
            <p:cNvSpPr/>
            <p:nvPr/>
          </p:nvSpPr>
          <p:spPr>
            <a:xfrm>
              <a:off x="4902701" y="3123483"/>
              <a:ext cx="272560" cy="111182"/>
            </a:xfrm>
            <a:custGeom>
              <a:avLst/>
              <a:gdLst/>
              <a:ahLst/>
              <a:cxnLst/>
              <a:rect l="l" t="t" r="r" b="b"/>
              <a:pathLst>
                <a:path w="10409" h="4246" extrusionOk="0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97"/>
            <p:cNvSpPr/>
            <p:nvPr/>
          </p:nvSpPr>
          <p:spPr>
            <a:xfrm>
              <a:off x="4966644" y="3123483"/>
              <a:ext cx="143913" cy="43781"/>
            </a:xfrm>
            <a:custGeom>
              <a:avLst/>
              <a:gdLst/>
              <a:ahLst/>
              <a:cxnLst/>
              <a:rect l="l" t="t" r="r" b="b"/>
              <a:pathLst>
                <a:path w="5496" h="1672" extrusionOk="0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97"/>
            <p:cNvSpPr/>
            <p:nvPr/>
          </p:nvSpPr>
          <p:spPr>
            <a:xfrm>
              <a:off x="4998878" y="3081273"/>
              <a:ext cx="79445" cy="22676"/>
            </a:xfrm>
            <a:custGeom>
              <a:avLst/>
              <a:gdLst/>
              <a:ahLst/>
              <a:cxnLst/>
              <a:rect l="l" t="t" r="r" b="b"/>
              <a:pathLst>
                <a:path w="3034" h="866" extrusionOk="0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97"/>
            <p:cNvSpPr/>
            <p:nvPr/>
          </p:nvSpPr>
          <p:spPr>
            <a:xfrm>
              <a:off x="4942397" y="2933616"/>
              <a:ext cx="187904" cy="158917"/>
            </a:xfrm>
            <a:custGeom>
              <a:avLst/>
              <a:gdLst/>
              <a:ahLst/>
              <a:cxnLst/>
              <a:rect l="l" t="t" r="r" b="b"/>
              <a:pathLst>
                <a:path w="7176" h="6069" extrusionOk="0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97"/>
            <p:cNvSpPr/>
            <p:nvPr/>
          </p:nvSpPr>
          <p:spPr>
            <a:xfrm>
              <a:off x="4947163" y="2933616"/>
              <a:ext cx="142656" cy="159074"/>
            </a:xfrm>
            <a:custGeom>
              <a:avLst/>
              <a:gdLst/>
              <a:ahLst/>
              <a:cxnLst/>
              <a:rect l="l" t="t" r="r" b="b"/>
              <a:pathLst>
                <a:path w="5448" h="6075" extrusionOk="0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97"/>
            <p:cNvSpPr/>
            <p:nvPr/>
          </p:nvSpPr>
          <p:spPr>
            <a:xfrm>
              <a:off x="4976883" y="3106175"/>
              <a:ext cx="61980" cy="49725"/>
            </a:xfrm>
            <a:custGeom>
              <a:avLst/>
              <a:gdLst/>
              <a:ahLst/>
              <a:cxnLst/>
              <a:rect l="l" t="t" r="r" b="b"/>
              <a:pathLst>
                <a:path w="2367" h="1899" extrusionOk="0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97"/>
            <p:cNvSpPr/>
            <p:nvPr/>
          </p:nvSpPr>
          <p:spPr>
            <a:xfrm>
              <a:off x="5038836" y="3106175"/>
              <a:ext cx="61718" cy="49725"/>
            </a:xfrm>
            <a:custGeom>
              <a:avLst/>
              <a:gdLst/>
              <a:ahLst/>
              <a:cxnLst/>
              <a:rect l="l" t="t" r="r" b="b"/>
              <a:pathLst>
                <a:path w="2357" h="1899" extrusionOk="0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97"/>
            <p:cNvSpPr/>
            <p:nvPr/>
          </p:nvSpPr>
          <p:spPr>
            <a:xfrm>
              <a:off x="4999114" y="2996512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97"/>
            <p:cNvSpPr/>
            <p:nvPr/>
          </p:nvSpPr>
          <p:spPr>
            <a:xfrm>
              <a:off x="5067064" y="299651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97"/>
            <p:cNvSpPr/>
            <p:nvPr/>
          </p:nvSpPr>
          <p:spPr>
            <a:xfrm>
              <a:off x="4991363" y="2979099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97"/>
            <p:cNvSpPr/>
            <p:nvPr/>
          </p:nvSpPr>
          <p:spPr>
            <a:xfrm>
              <a:off x="5059575" y="2979099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97"/>
            <p:cNvSpPr/>
            <p:nvPr/>
          </p:nvSpPr>
          <p:spPr>
            <a:xfrm>
              <a:off x="5013097" y="3033538"/>
              <a:ext cx="51244" cy="22781"/>
            </a:xfrm>
            <a:custGeom>
              <a:avLst/>
              <a:gdLst/>
              <a:ahLst/>
              <a:cxnLst/>
              <a:rect l="l" t="t" r="r" b="b"/>
              <a:pathLst>
                <a:path w="1957" h="870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97"/>
            <p:cNvSpPr/>
            <p:nvPr/>
          </p:nvSpPr>
          <p:spPr>
            <a:xfrm>
              <a:off x="5033102" y="3172188"/>
              <a:ext cx="11260" cy="11260"/>
            </a:xfrm>
            <a:custGeom>
              <a:avLst/>
              <a:gdLst/>
              <a:ahLst/>
              <a:cxnLst/>
              <a:rect l="l" t="t" r="r" b="b"/>
              <a:pathLst>
                <a:path w="430" h="43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97"/>
            <p:cNvSpPr/>
            <p:nvPr/>
          </p:nvSpPr>
          <p:spPr>
            <a:xfrm>
              <a:off x="5033102" y="320615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97"/>
            <p:cNvSpPr/>
            <p:nvPr/>
          </p:nvSpPr>
          <p:spPr>
            <a:xfrm>
              <a:off x="4944413" y="2922383"/>
              <a:ext cx="188637" cy="76460"/>
            </a:xfrm>
            <a:custGeom>
              <a:avLst/>
              <a:gdLst/>
              <a:ahLst/>
              <a:cxnLst/>
              <a:rect l="l" t="t" r="r" b="b"/>
              <a:pathLst>
                <a:path w="7204" h="2920" extrusionOk="0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97"/>
            <p:cNvSpPr/>
            <p:nvPr/>
          </p:nvSpPr>
          <p:spPr>
            <a:xfrm>
              <a:off x="4976385" y="2879989"/>
              <a:ext cx="150668" cy="65148"/>
            </a:xfrm>
            <a:custGeom>
              <a:avLst/>
              <a:gdLst/>
              <a:ahLst/>
              <a:cxnLst/>
              <a:rect l="l" t="t" r="r" b="b"/>
              <a:pathLst>
                <a:path w="5754" h="2488" extrusionOk="0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97"/>
            <p:cNvSpPr/>
            <p:nvPr/>
          </p:nvSpPr>
          <p:spPr>
            <a:xfrm>
              <a:off x="4936427" y="3183421"/>
              <a:ext cx="17256" cy="51244"/>
            </a:xfrm>
            <a:custGeom>
              <a:avLst/>
              <a:gdLst/>
              <a:ahLst/>
              <a:cxnLst/>
              <a:rect l="l" t="t" r="r" b="b"/>
              <a:pathLst>
                <a:path w="659" h="1957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97"/>
            <p:cNvSpPr/>
            <p:nvPr/>
          </p:nvSpPr>
          <p:spPr>
            <a:xfrm>
              <a:off x="5123781" y="3183421"/>
              <a:ext cx="16994" cy="51244"/>
            </a:xfrm>
            <a:custGeom>
              <a:avLst/>
              <a:gdLst/>
              <a:ahLst/>
              <a:cxnLst/>
              <a:rect l="l" t="t" r="r" b="b"/>
              <a:pathLst>
                <a:path w="649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97"/>
            <p:cNvSpPr/>
            <p:nvPr/>
          </p:nvSpPr>
          <p:spPr>
            <a:xfrm>
              <a:off x="4953657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97"/>
            <p:cNvSpPr/>
            <p:nvPr/>
          </p:nvSpPr>
          <p:spPr>
            <a:xfrm>
              <a:off x="5101288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97"/>
            <p:cNvSpPr/>
            <p:nvPr/>
          </p:nvSpPr>
          <p:spPr>
            <a:xfrm>
              <a:off x="4953657" y="3183421"/>
              <a:ext cx="11260" cy="51244"/>
            </a:xfrm>
            <a:custGeom>
              <a:avLst/>
              <a:gdLst/>
              <a:ahLst/>
              <a:cxnLst/>
              <a:rect l="l" t="t" r="r" b="b"/>
              <a:pathLst>
                <a:path w="43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97"/>
            <p:cNvSpPr/>
            <p:nvPr/>
          </p:nvSpPr>
          <p:spPr>
            <a:xfrm>
              <a:off x="5112521" y="3183421"/>
              <a:ext cx="11286" cy="51244"/>
            </a:xfrm>
            <a:custGeom>
              <a:avLst/>
              <a:gdLst/>
              <a:ahLst/>
              <a:cxnLst/>
              <a:rect l="l" t="t" r="r" b="b"/>
              <a:pathLst>
                <a:path w="431" h="1957" extrusionOk="0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97"/>
            <p:cNvSpPr/>
            <p:nvPr/>
          </p:nvSpPr>
          <p:spPr>
            <a:xfrm>
              <a:off x="5010112" y="2880172"/>
              <a:ext cx="110448" cy="44488"/>
            </a:xfrm>
            <a:custGeom>
              <a:avLst/>
              <a:gdLst/>
              <a:ahLst/>
              <a:cxnLst/>
              <a:rect l="l" t="t" r="r" b="b"/>
              <a:pathLst>
                <a:path w="4218" h="1699" extrusionOk="0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8" name="Google Shape;15008;p97"/>
          <p:cNvGrpSpPr/>
          <p:nvPr/>
        </p:nvGrpSpPr>
        <p:grpSpPr>
          <a:xfrm>
            <a:off x="5787713" y="4114507"/>
            <a:ext cx="274550" cy="354728"/>
            <a:chOff x="5803988" y="4268082"/>
            <a:chExt cx="274550" cy="354728"/>
          </a:xfrm>
        </p:grpSpPr>
        <p:sp>
          <p:nvSpPr>
            <p:cNvPr id="15009" name="Google Shape;15009;p97"/>
            <p:cNvSpPr/>
            <p:nvPr/>
          </p:nvSpPr>
          <p:spPr>
            <a:xfrm>
              <a:off x="5803988" y="4519877"/>
              <a:ext cx="274550" cy="102933"/>
            </a:xfrm>
            <a:custGeom>
              <a:avLst/>
              <a:gdLst/>
              <a:ahLst/>
              <a:cxnLst/>
              <a:rect l="l" t="t" r="r" b="b"/>
              <a:pathLst>
                <a:path w="10485" h="3931" extrusionOk="0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97"/>
            <p:cNvSpPr/>
            <p:nvPr/>
          </p:nvSpPr>
          <p:spPr>
            <a:xfrm>
              <a:off x="5870943" y="4519877"/>
              <a:ext cx="140666" cy="45745"/>
            </a:xfrm>
            <a:custGeom>
              <a:avLst/>
              <a:gdLst/>
              <a:ahLst/>
              <a:cxnLst/>
              <a:rect l="l" t="t" r="r" b="b"/>
              <a:pathLst>
                <a:path w="5372" h="1747" extrusionOk="0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97"/>
            <p:cNvSpPr/>
            <p:nvPr/>
          </p:nvSpPr>
          <p:spPr>
            <a:xfrm>
              <a:off x="5849707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97"/>
            <p:cNvSpPr/>
            <p:nvPr/>
          </p:nvSpPr>
          <p:spPr>
            <a:xfrm>
              <a:off x="5870943" y="4523360"/>
              <a:ext cx="18748" cy="25007"/>
            </a:xfrm>
            <a:custGeom>
              <a:avLst/>
              <a:gdLst/>
              <a:ahLst/>
              <a:cxnLst/>
              <a:rect l="l" t="t" r="r" b="b"/>
              <a:pathLst>
                <a:path w="716" h="955" extrusionOk="0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97"/>
            <p:cNvSpPr/>
            <p:nvPr/>
          </p:nvSpPr>
          <p:spPr>
            <a:xfrm>
              <a:off x="5992835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97"/>
            <p:cNvSpPr/>
            <p:nvPr/>
          </p:nvSpPr>
          <p:spPr>
            <a:xfrm>
              <a:off x="5992835" y="4523124"/>
              <a:ext cx="18775" cy="25007"/>
            </a:xfrm>
            <a:custGeom>
              <a:avLst/>
              <a:gdLst/>
              <a:ahLst/>
              <a:cxnLst/>
              <a:rect l="l" t="t" r="r" b="b"/>
              <a:pathLst>
                <a:path w="717" h="955" extrusionOk="0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97"/>
            <p:cNvSpPr/>
            <p:nvPr/>
          </p:nvSpPr>
          <p:spPr>
            <a:xfrm>
              <a:off x="5866924" y="4342500"/>
              <a:ext cx="157395" cy="36274"/>
            </a:xfrm>
            <a:custGeom>
              <a:avLst/>
              <a:gdLst/>
              <a:ahLst/>
              <a:cxnLst/>
              <a:rect l="l" t="t" r="r" b="b"/>
              <a:pathLst>
                <a:path w="5677" h="1308" extrusionOk="0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97"/>
            <p:cNvSpPr/>
            <p:nvPr/>
          </p:nvSpPr>
          <p:spPr>
            <a:xfrm>
              <a:off x="5844942" y="4376724"/>
              <a:ext cx="192643" cy="74470"/>
            </a:xfrm>
            <a:custGeom>
              <a:avLst/>
              <a:gdLst/>
              <a:ahLst/>
              <a:cxnLst/>
              <a:rect l="l" t="t" r="r" b="b"/>
              <a:pathLst>
                <a:path w="7357" h="2844" extrusionOk="0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97"/>
            <p:cNvSpPr/>
            <p:nvPr/>
          </p:nvSpPr>
          <p:spPr>
            <a:xfrm>
              <a:off x="5848948" y="4376724"/>
              <a:ext cx="166903" cy="74470"/>
            </a:xfrm>
            <a:custGeom>
              <a:avLst/>
              <a:gdLst/>
              <a:ahLst/>
              <a:cxnLst/>
              <a:rect l="l" t="t" r="r" b="b"/>
              <a:pathLst>
                <a:path w="6374" h="2844" extrusionOk="0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97"/>
            <p:cNvSpPr/>
            <p:nvPr/>
          </p:nvSpPr>
          <p:spPr>
            <a:xfrm>
              <a:off x="5866937" y="4439699"/>
              <a:ext cx="148652" cy="114428"/>
            </a:xfrm>
            <a:custGeom>
              <a:avLst/>
              <a:gdLst/>
              <a:ahLst/>
              <a:cxnLst/>
              <a:rect l="l" t="t" r="r" b="b"/>
              <a:pathLst>
                <a:path w="5677" h="4370" extrusionOk="0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97"/>
            <p:cNvSpPr/>
            <p:nvPr/>
          </p:nvSpPr>
          <p:spPr>
            <a:xfrm>
              <a:off x="5901161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97"/>
            <p:cNvSpPr/>
            <p:nvPr/>
          </p:nvSpPr>
          <p:spPr>
            <a:xfrm>
              <a:off x="5969844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97"/>
            <p:cNvSpPr/>
            <p:nvPr/>
          </p:nvSpPr>
          <p:spPr>
            <a:xfrm>
              <a:off x="5915877" y="4456745"/>
              <a:ext cx="50773" cy="17465"/>
            </a:xfrm>
            <a:custGeom>
              <a:avLst/>
              <a:gdLst/>
              <a:ahLst/>
              <a:cxnLst/>
              <a:rect l="l" t="t" r="r" b="b"/>
              <a:pathLst>
                <a:path w="1939" h="667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97"/>
            <p:cNvSpPr/>
            <p:nvPr/>
          </p:nvSpPr>
          <p:spPr>
            <a:xfrm>
              <a:off x="5884167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97"/>
            <p:cNvSpPr/>
            <p:nvPr/>
          </p:nvSpPr>
          <p:spPr>
            <a:xfrm>
              <a:off x="5838212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97"/>
            <p:cNvSpPr/>
            <p:nvPr/>
          </p:nvSpPr>
          <p:spPr>
            <a:xfrm>
              <a:off x="5866701" y="4439699"/>
              <a:ext cx="86201" cy="114428"/>
            </a:xfrm>
            <a:custGeom>
              <a:avLst/>
              <a:gdLst/>
              <a:ahLst/>
              <a:cxnLst/>
              <a:rect l="l" t="t" r="r" b="b"/>
              <a:pathLst>
                <a:path w="3292" h="4370" extrusionOk="0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97"/>
            <p:cNvSpPr/>
            <p:nvPr/>
          </p:nvSpPr>
          <p:spPr>
            <a:xfrm>
              <a:off x="5935620" y="4571331"/>
              <a:ext cx="11286" cy="11521"/>
            </a:xfrm>
            <a:custGeom>
              <a:avLst/>
              <a:gdLst/>
              <a:ahLst/>
              <a:cxnLst/>
              <a:rect l="l" t="t" r="r" b="b"/>
              <a:pathLst>
                <a:path w="431" h="44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97"/>
            <p:cNvSpPr/>
            <p:nvPr/>
          </p:nvSpPr>
          <p:spPr>
            <a:xfrm>
              <a:off x="5935620" y="4600056"/>
              <a:ext cx="11286" cy="11260"/>
            </a:xfrm>
            <a:custGeom>
              <a:avLst/>
              <a:gdLst/>
              <a:ahLst/>
              <a:cxnLst/>
              <a:rect l="l" t="t" r="r" b="b"/>
              <a:pathLst>
                <a:path w="431" h="430" extrusionOk="0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97"/>
            <p:cNvSpPr/>
            <p:nvPr/>
          </p:nvSpPr>
          <p:spPr>
            <a:xfrm>
              <a:off x="5832713" y="4571331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97"/>
            <p:cNvSpPr/>
            <p:nvPr/>
          </p:nvSpPr>
          <p:spPr>
            <a:xfrm>
              <a:off x="5849707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97"/>
            <p:cNvSpPr/>
            <p:nvPr/>
          </p:nvSpPr>
          <p:spPr>
            <a:xfrm>
              <a:off x="6032793" y="4571331"/>
              <a:ext cx="17282" cy="51480"/>
            </a:xfrm>
            <a:custGeom>
              <a:avLst/>
              <a:gdLst/>
              <a:ahLst/>
              <a:cxnLst/>
              <a:rect l="l" t="t" r="r" b="b"/>
              <a:pathLst>
                <a:path w="660" h="1966" extrusionOk="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97"/>
            <p:cNvSpPr/>
            <p:nvPr/>
          </p:nvSpPr>
          <p:spPr>
            <a:xfrm>
              <a:off x="6021324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1" name="Google Shape;15031;p97"/>
          <p:cNvGrpSpPr/>
          <p:nvPr/>
        </p:nvGrpSpPr>
        <p:grpSpPr>
          <a:xfrm>
            <a:off x="5336074" y="4114507"/>
            <a:ext cx="274550" cy="354728"/>
            <a:chOff x="5352349" y="4268082"/>
            <a:chExt cx="274550" cy="354728"/>
          </a:xfrm>
        </p:grpSpPr>
        <p:sp>
          <p:nvSpPr>
            <p:cNvPr id="15032" name="Google Shape;15032;p97"/>
            <p:cNvSpPr/>
            <p:nvPr/>
          </p:nvSpPr>
          <p:spPr>
            <a:xfrm>
              <a:off x="5352349" y="4502647"/>
              <a:ext cx="274550" cy="120163"/>
            </a:xfrm>
            <a:custGeom>
              <a:avLst/>
              <a:gdLst/>
              <a:ahLst/>
              <a:cxnLst/>
              <a:rect l="l" t="t" r="r" b="b"/>
              <a:pathLst>
                <a:path w="10485" h="4589" extrusionOk="0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97"/>
            <p:cNvSpPr/>
            <p:nvPr/>
          </p:nvSpPr>
          <p:spPr>
            <a:xfrm>
              <a:off x="5449522" y="4468424"/>
              <a:ext cx="80205" cy="154387"/>
            </a:xfrm>
            <a:custGeom>
              <a:avLst/>
              <a:gdLst/>
              <a:ahLst/>
              <a:cxnLst/>
              <a:rect l="l" t="t" r="r" b="b"/>
              <a:pathLst>
                <a:path w="3063" h="5896" extrusionOk="0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97"/>
            <p:cNvSpPr/>
            <p:nvPr/>
          </p:nvSpPr>
          <p:spPr>
            <a:xfrm>
              <a:off x="5449522" y="4468162"/>
              <a:ext cx="80205" cy="28882"/>
            </a:xfrm>
            <a:custGeom>
              <a:avLst/>
              <a:gdLst/>
              <a:ahLst/>
              <a:cxnLst/>
              <a:rect l="l" t="t" r="r" b="b"/>
              <a:pathLst>
                <a:path w="3063" h="1103" extrusionOk="0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97"/>
            <p:cNvSpPr/>
            <p:nvPr/>
          </p:nvSpPr>
          <p:spPr>
            <a:xfrm>
              <a:off x="5529700" y="4456928"/>
              <a:ext cx="64729" cy="165882"/>
            </a:xfrm>
            <a:custGeom>
              <a:avLst/>
              <a:gdLst/>
              <a:ahLst/>
              <a:cxnLst/>
              <a:rect l="l" t="t" r="r" b="b"/>
              <a:pathLst>
                <a:path w="2472" h="6335" extrusionOk="0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97"/>
            <p:cNvSpPr/>
            <p:nvPr/>
          </p:nvSpPr>
          <p:spPr>
            <a:xfrm>
              <a:off x="5384819" y="4456928"/>
              <a:ext cx="64965" cy="165882"/>
            </a:xfrm>
            <a:custGeom>
              <a:avLst/>
              <a:gdLst/>
              <a:ahLst/>
              <a:cxnLst/>
              <a:rect l="l" t="t" r="r" b="b"/>
              <a:pathLst>
                <a:path w="2481" h="6335" extrusionOk="0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97"/>
            <p:cNvSpPr/>
            <p:nvPr/>
          </p:nvSpPr>
          <p:spPr>
            <a:xfrm>
              <a:off x="5449522" y="4523622"/>
              <a:ext cx="80205" cy="99189"/>
            </a:xfrm>
            <a:custGeom>
              <a:avLst/>
              <a:gdLst/>
              <a:ahLst/>
              <a:cxnLst/>
              <a:rect l="l" t="t" r="r" b="b"/>
              <a:pathLst>
                <a:path w="3063" h="3788" extrusionOk="0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97"/>
            <p:cNvSpPr/>
            <p:nvPr/>
          </p:nvSpPr>
          <p:spPr>
            <a:xfrm>
              <a:off x="5449522" y="4523622"/>
              <a:ext cx="80205" cy="42053"/>
            </a:xfrm>
            <a:custGeom>
              <a:avLst/>
              <a:gdLst/>
              <a:ahLst/>
              <a:cxnLst/>
              <a:rect l="l" t="t" r="r" b="b"/>
              <a:pathLst>
                <a:path w="3063" h="1606" extrusionOk="0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97"/>
            <p:cNvSpPr/>
            <p:nvPr/>
          </p:nvSpPr>
          <p:spPr>
            <a:xfrm>
              <a:off x="5398042" y="4273817"/>
              <a:ext cx="183138" cy="125924"/>
            </a:xfrm>
            <a:custGeom>
              <a:avLst/>
              <a:gdLst/>
              <a:ahLst/>
              <a:cxnLst/>
              <a:rect l="l" t="t" r="r" b="b"/>
              <a:pathLst>
                <a:path w="6994" h="4809" extrusionOk="0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97"/>
            <p:cNvSpPr/>
            <p:nvPr/>
          </p:nvSpPr>
          <p:spPr>
            <a:xfrm>
              <a:off x="5397833" y="4273817"/>
              <a:ext cx="106154" cy="125924"/>
            </a:xfrm>
            <a:custGeom>
              <a:avLst/>
              <a:gdLst/>
              <a:ahLst/>
              <a:cxnLst/>
              <a:rect l="l" t="t" r="r" b="b"/>
              <a:pathLst>
                <a:path w="4054" h="4809" extrusionOk="0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97"/>
            <p:cNvSpPr/>
            <p:nvPr/>
          </p:nvSpPr>
          <p:spPr>
            <a:xfrm>
              <a:off x="5363818" y="4348261"/>
              <a:ext cx="251585" cy="91438"/>
            </a:xfrm>
            <a:custGeom>
              <a:avLst/>
              <a:gdLst/>
              <a:ahLst/>
              <a:cxnLst/>
              <a:rect l="l" t="t" r="r" b="b"/>
              <a:pathLst>
                <a:path w="9608" h="3492" extrusionOk="0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97"/>
            <p:cNvSpPr/>
            <p:nvPr/>
          </p:nvSpPr>
          <p:spPr>
            <a:xfrm>
              <a:off x="5363818" y="4359494"/>
              <a:ext cx="251585" cy="91700"/>
            </a:xfrm>
            <a:custGeom>
              <a:avLst/>
              <a:gdLst/>
              <a:ahLst/>
              <a:cxnLst/>
              <a:rect l="l" t="t" r="r" b="b"/>
              <a:pathLst>
                <a:path w="9608" h="3502" extrusionOk="0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97"/>
            <p:cNvSpPr/>
            <p:nvPr/>
          </p:nvSpPr>
          <p:spPr>
            <a:xfrm>
              <a:off x="5394298" y="4359756"/>
              <a:ext cx="190627" cy="125924"/>
            </a:xfrm>
            <a:custGeom>
              <a:avLst/>
              <a:gdLst/>
              <a:ahLst/>
              <a:cxnLst/>
              <a:rect l="l" t="t" r="r" b="b"/>
              <a:pathLst>
                <a:path w="7280" h="4809" extrusionOk="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97"/>
            <p:cNvSpPr/>
            <p:nvPr/>
          </p:nvSpPr>
          <p:spPr>
            <a:xfrm>
              <a:off x="5397047" y="4359756"/>
              <a:ext cx="144175" cy="125688"/>
            </a:xfrm>
            <a:custGeom>
              <a:avLst/>
              <a:gdLst/>
              <a:ahLst/>
              <a:cxnLst/>
              <a:rect l="l" t="t" r="r" b="b"/>
              <a:pathLst>
                <a:path w="5506" h="4800" extrusionOk="0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97"/>
            <p:cNvSpPr/>
            <p:nvPr/>
          </p:nvSpPr>
          <p:spPr>
            <a:xfrm>
              <a:off x="5466752" y="4268082"/>
              <a:ext cx="45745" cy="65201"/>
            </a:xfrm>
            <a:custGeom>
              <a:avLst/>
              <a:gdLst/>
              <a:ahLst/>
              <a:cxnLst/>
              <a:rect l="l" t="t" r="r" b="b"/>
              <a:pathLst>
                <a:path w="1747" h="2490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97"/>
            <p:cNvSpPr/>
            <p:nvPr/>
          </p:nvSpPr>
          <p:spPr>
            <a:xfrm>
              <a:off x="5466752" y="4268082"/>
              <a:ext cx="22755" cy="65201"/>
            </a:xfrm>
            <a:custGeom>
              <a:avLst/>
              <a:gdLst/>
              <a:ahLst/>
              <a:cxnLst/>
              <a:rect l="l" t="t" r="r" b="b"/>
              <a:pathLst>
                <a:path w="869" h="2490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97"/>
            <p:cNvSpPr/>
            <p:nvPr/>
          </p:nvSpPr>
          <p:spPr>
            <a:xfrm>
              <a:off x="5449522" y="4388350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97"/>
            <p:cNvSpPr/>
            <p:nvPr/>
          </p:nvSpPr>
          <p:spPr>
            <a:xfrm>
              <a:off x="5518205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97"/>
            <p:cNvSpPr/>
            <p:nvPr/>
          </p:nvSpPr>
          <p:spPr>
            <a:xfrm>
              <a:off x="5442007" y="4371251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97"/>
            <p:cNvSpPr/>
            <p:nvPr/>
          </p:nvSpPr>
          <p:spPr>
            <a:xfrm>
              <a:off x="5464264" y="4428230"/>
              <a:ext cx="50720" cy="17256"/>
            </a:xfrm>
            <a:custGeom>
              <a:avLst/>
              <a:gdLst/>
              <a:ahLst/>
              <a:cxnLst/>
              <a:rect l="l" t="t" r="r" b="b"/>
              <a:pathLst>
                <a:path w="1937" h="659" extrusionOk="0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97"/>
            <p:cNvSpPr/>
            <p:nvPr/>
          </p:nvSpPr>
          <p:spPr>
            <a:xfrm>
              <a:off x="5510716" y="4371251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97"/>
            <p:cNvSpPr/>
            <p:nvPr/>
          </p:nvSpPr>
          <p:spPr>
            <a:xfrm>
              <a:off x="5403803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97"/>
            <p:cNvSpPr/>
            <p:nvPr/>
          </p:nvSpPr>
          <p:spPr>
            <a:xfrm>
              <a:off x="5552429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4" name="Google Shape;15054;p97"/>
          <p:cNvGrpSpPr/>
          <p:nvPr/>
        </p:nvGrpSpPr>
        <p:grpSpPr>
          <a:xfrm>
            <a:off x="7590551" y="2265715"/>
            <a:ext cx="274550" cy="354728"/>
            <a:chOff x="7606826" y="2419290"/>
            <a:chExt cx="274550" cy="354728"/>
          </a:xfrm>
        </p:grpSpPr>
        <p:sp>
          <p:nvSpPr>
            <p:cNvPr id="15055" name="Google Shape;15055;p97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97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97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97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97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97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97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97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97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97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97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97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97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97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97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0" name="Google Shape;15070;p97"/>
          <p:cNvGrpSpPr/>
          <p:nvPr/>
        </p:nvGrpSpPr>
        <p:grpSpPr>
          <a:xfrm>
            <a:off x="7139907" y="2265715"/>
            <a:ext cx="274550" cy="354728"/>
            <a:chOff x="7156182" y="2419290"/>
            <a:chExt cx="274550" cy="354728"/>
          </a:xfrm>
        </p:grpSpPr>
        <p:sp>
          <p:nvSpPr>
            <p:cNvPr id="15071" name="Google Shape;15071;p97"/>
            <p:cNvSpPr/>
            <p:nvPr/>
          </p:nvSpPr>
          <p:spPr>
            <a:xfrm>
              <a:off x="7156182" y="2602402"/>
              <a:ext cx="274550" cy="171616"/>
            </a:xfrm>
            <a:custGeom>
              <a:avLst/>
              <a:gdLst/>
              <a:ahLst/>
              <a:cxnLst/>
              <a:rect l="l" t="t" r="r" b="b"/>
              <a:pathLst>
                <a:path w="10485" h="6554" extrusionOk="0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97"/>
            <p:cNvSpPr/>
            <p:nvPr/>
          </p:nvSpPr>
          <p:spPr>
            <a:xfrm>
              <a:off x="7156182" y="2654353"/>
              <a:ext cx="274550" cy="119665"/>
            </a:xfrm>
            <a:custGeom>
              <a:avLst/>
              <a:gdLst/>
              <a:ahLst/>
              <a:cxnLst/>
              <a:rect l="l" t="t" r="r" b="b"/>
              <a:pathLst>
                <a:path w="10485" h="4570" extrusionOk="0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97"/>
            <p:cNvSpPr/>
            <p:nvPr/>
          </p:nvSpPr>
          <p:spPr>
            <a:xfrm>
              <a:off x="7253354" y="2602402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97"/>
            <p:cNvSpPr/>
            <p:nvPr/>
          </p:nvSpPr>
          <p:spPr>
            <a:xfrm>
              <a:off x="7197135" y="2487974"/>
              <a:ext cx="192381" cy="131423"/>
            </a:xfrm>
            <a:custGeom>
              <a:avLst/>
              <a:gdLst/>
              <a:ahLst/>
              <a:cxnLst/>
              <a:rect l="l" t="t" r="r" b="b"/>
              <a:pathLst>
                <a:path w="7347" h="5019" extrusionOk="0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97"/>
            <p:cNvSpPr/>
            <p:nvPr/>
          </p:nvSpPr>
          <p:spPr>
            <a:xfrm>
              <a:off x="7201141" y="2499469"/>
              <a:ext cx="155408" cy="120163"/>
            </a:xfrm>
            <a:custGeom>
              <a:avLst/>
              <a:gdLst/>
              <a:ahLst/>
              <a:cxnLst/>
              <a:rect l="l" t="t" r="r" b="b"/>
              <a:pathLst>
                <a:path w="5935" h="4589" extrusionOk="0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97"/>
            <p:cNvSpPr/>
            <p:nvPr/>
          </p:nvSpPr>
          <p:spPr>
            <a:xfrm>
              <a:off x="7253354" y="2522328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97"/>
            <p:cNvSpPr/>
            <p:nvPr/>
          </p:nvSpPr>
          <p:spPr>
            <a:xfrm>
              <a:off x="7322038" y="252232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97"/>
            <p:cNvSpPr/>
            <p:nvPr/>
          </p:nvSpPr>
          <p:spPr>
            <a:xfrm>
              <a:off x="7197109" y="2657574"/>
              <a:ext cx="191439" cy="81750"/>
            </a:xfrm>
            <a:custGeom>
              <a:avLst/>
              <a:gdLst/>
              <a:ahLst/>
              <a:cxnLst/>
              <a:rect l="l" t="t" r="r" b="b"/>
              <a:pathLst>
                <a:path w="7311" h="3122" extrusionOk="0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97"/>
            <p:cNvSpPr/>
            <p:nvPr/>
          </p:nvSpPr>
          <p:spPr>
            <a:xfrm>
              <a:off x="7159926" y="2476478"/>
              <a:ext cx="64729" cy="11521"/>
            </a:xfrm>
            <a:custGeom>
              <a:avLst/>
              <a:gdLst/>
              <a:ahLst/>
              <a:cxnLst/>
              <a:rect l="l" t="t" r="r" b="b"/>
              <a:pathLst>
                <a:path w="247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97"/>
            <p:cNvSpPr/>
            <p:nvPr/>
          </p:nvSpPr>
          <p:spPr>
            <a:xfrm>
              <a:off x="7285824" y="2562182"/>
              <a:ext cx="26499" cy="11495"/>
            </a:xfrm>
            <a:custGeom>
              <a:avLst/>
              <a:gdLst/>
              <a:ahLst/>
              <a:cxnLst/>
              <a:rect l="l" t="t" r="r" b="b"/>
              <a:pathLst>
                <a:path w="1012" h="439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97"/>
            <p:cNvSpPr/>
            <p:nvPr/>
          </p:nvSpPr>
          <p:spPr>
            <a:xfrm>
              <a:off x="7220623" y="2654589"/>
              <a:ext cx="145405" cy="62242"/>
            </a:xfrm>
            <a:custGeom>
              <a:avLst/>
              <a:gdLst/>
              <a:ahLst/>
              <a:cxnLst/>
              <a:rect l="l" t="t" r="r" b="b"/>
              <a:pathLst>
                <a:path w="5553" h="2377" extrusionOk="0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97"/>
            <p:cNvSpPr/>
            <p:nvPr/>
          </p:nvSpPr>
          <p:spPr>
            <a:xfrm>
              <a:off x="7218869" y="2487974"/>
              <a:ext cx="148914" cy="22755"/>
            </a:xfrm>
            <a:custGeom>
              <a:avLst/>
              <a:gdLst/>
              <a:ahLst/>
              <a:cxnLst/>
              <a:rect l="l" t="t" r="r" b="b"/>
              <a:pathLst>
                <a:path w="5687" h="869" extrusionOk="0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97"/>
            <p:cNvSpPr/>
            <p:nvPr/>
          </p:nvSpPr>
          <p:spPr>
            <a:xfrm>
              <a:off x="7213370" y="2419290"/>
              <a:ext cx="159912" cy="68709"/>
            </a:xfrm>
            <a:custGeom>
              <a:avLst/>
              <a:gdLst/>
              <a:ahLst/>
              <a:cxnLst/>
              <a:rect l="l" t="t" r="r" b="b"/>
              <a:pathLst>
                <a:path w="610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97"/>
            <p:cNvSpPr/>
            <p:nvPr/>
          </p:nvSpPr>
          <p:spPr>
            <a:xfrm>
              <a:off x="7213370" y="2419290"/>
              <a:ext cx="100210" cy="68709"/>
            </a:xfrm>
            <a:custGeom>
              <a:avLst/>
              <a:gdLst/>
              <a:ahLst/>
              <a:cxnLst/>
              <a:rect l="l" t="t" r="r" b="b"/>
              <a:pathLst>
                <a:path w="382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97"/>
            <p:cNvSpPr/>
            <p:nvPr/>
          </p:nvSpPr>
          <p:spPr>
            <a:xfrm>
              <a:off x="7341781" y="2453514"/>
              <a:ext cx="23514" cy="17256"/>
            </a:xfrm>
            <a:custGeom>
              <a:avLst/>
              <a:gdLst/>
              <a:ahLst/>
              <a:cxnLst/>
              <a:rect l="l" t="t" r="r" b="b"/>
              <a:pathLst>
                <a:path w="898" h="659" extrusionOk="0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6" name="Google Shape;15086;p97"/>
          <p:cNvGrpSpPr/>
          <p:nvPr/>
        </p:nvGrpSpPr>
        <p:grpSpPr>
          <a:xfrm>
            <a:off x="6689001" y="2265715"/>
            <a:ext cx="274812" cy="354728"/>
            <a:chOff x="6705276" y="2419290"/>
            <a:chExt cx="274812" cy="354728"/>
          </a:xfrm>
        </p:grpSpPr>
        <p:sp>
          <p:nvSpPr>
            <p:cNvPr id="15087" name="Google Shape;15087;p97"/>
            <p:cNvSpPr/>
            <p:nvPr/>
          </p:nvSpPr>
          <p:spPr>
            <a:xfrm>
              <a:off x="6705538" y="2608136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97"/>
            <p:cNvSpPr/>
            <p:nvPr/>
          </p:nvSpPr>
          <p:spPr>
            <a:xfrm>
              <a:off x="6705276" y="2651604"/>
              <a:ext cx="274812" cy="122415"/>
            </a:xfrm>
            <a:custGeom>
              <a:avLst/>
              <a:gdLst/>
              <a:ahLst/>
              <a:cxnLst/>
              <a:rect l="l" t="t" r="r" b="b"/>
              <a:pathLst>
                <a:path w="10495" h="4675" extrusionOk="0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97"/>
            <p:cNvSpPr/>
            <p:nvPr/>
          </p:nvSpPr>
          <p:spPr>
            <a:xfrm>
              <a:off x="6773959" y="2656343"/>
              <a:ext cx="137681" cy="117675"/>
            </a:xfrm>
            <a:custGeom>
              <a:avLst/>
              <a:gdLst/>
              <a:ahLst/>
              <a:cxnLst/>
              <a:rect l="l" t="t" r="r" b="b"/>
              <a:pathLst>
                <a:path w="5258" h="4494" extrusionOk="0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97"/>
            <p:cNvSpPr/>
            <p:nvPr/>
          </p:nvSpPr>
          <p:spPr>
            <a:xfrm>
              <a:off x="6780479" y="2656343"/>
              <a:ext cx="124405" cy="46321"/>
            </a:xfrm>
            <a:custGeom>
              <a:avLst/>
              <a:gdLst/>
              <a:ahLst/>
              <a:cxnLst/>
              <a:rect l="l" t="t" r="r" b="b"/>
              <a:pathLst>
                <a:path w="4751" h="1769" extrusionOk="0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97"/>
            <p:cNvSpPr/>
            <p:nvPr/>
          </p:nvSpPr>
          <p:spPr>
            <a:xfrm>
              <a:off x="6825439" y="2693814"/>
              <a:ext cx="34486" cy="80205"/>
            </a:xfrm>
            <a:custGeom>
              <a:avLst/>
              <a:gdLst/>
              <a:ahLst/>
              <a:cxnLst/>
              <a:rect l="l" t="t" r="r" b="b"/>
              <a:pathLst>
                <a:path w="1317" h="3063" extrusionOk="0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97"/>
            <p:cNvSpPr/>
            <p:nvPr/>
          </p:nvSpPr>
          <p:spPr>
            <a:xfrm>
              <a:off x="6819678" y="2665351"/>
              <a:ext cx="46007" cy="34250"/>
            </a:xfrm>
            <a:custGeom>
              <a:avLst/>
              <a:gdLst/>
              <a:ahLst/>
              <a:cxnLst/>
              <a:rect l="l" t="t" r="r" b="b"/>
              <a:pathLst>
                <a:path w="1757" h="1308" extrusionOk="0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97"/>
            <p:cNvSpPr/>
            <p:nvPr/>
          </p:nvSpPr>
          <p:spPr>
            <a:xfrm>
              <a:off x="6802710" y="2608136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97"/>
            <p:cNvSpPr/>
            <p:nvPr/>
          </p:nvSpPr>
          <p:spPr>
            <a:xfrm>
              <a:off x="6722768" y="2447753"/>
              <a:ext cx="62713" cy="143180"/>
            </a:xfrm>
            <a:custGeom>
              <a:avLst/>
              <a:gdLst/>
              <a:ahLst/>
              <a:cxnLst/>
              <a:rect l="l" t="t" r="r" b="b"/>
              <a:pathLst>
                <a:path w="2395" h="5468" extrusionOk="0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97"/>
            <p:cNvSpPr/>
            <p:nvPr/>
          </p:nvSpPr>
          <p:spPr>
            <a:xfrm>
              <a:off x="6900119" y="2447753"/>
              <a:ext cx="62477" cy="143180"/>
            </a:xfrm>
            <a:custGeom>
              <a:avLst/>
              <a:gdLst/>
              <a:ahLst/>
              <a:cxnLst/>
              <a:rect l="l" t="t" r="r" b="b"/>
              <a:pathLst>
                <a:path w="2386" h="5468" extrusionOk="0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97"/>
            <p:cNvSpPr/>
            <p:nvPr/>
          </p:nvSpPr>
          <p:spPr>
            <a:xfrm>
              <a:off x="6745732" y="2419290"/>
              <a:ext cx="193874" cy="200368"/>
            </a:xfrm>
            <a:custGeom>
              <a:avLst/>
              <a:gdLst/>
              <a:ahLst/>
              <a:cxnLst/>
              <a:rect l="l" t="t" r="r" b="b"/>
              <a:pathLst>
                <a:path w="7404" h="7652" extrusionOk="0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97"/>
            <p:cNvSpPr/>
            <p:nvPr/>
          </p:nvSpPr>
          <p:spPr>
            <a:xfrm>
              <a:off x="6796950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97"/>
            <p:cNvSpPr/>
            <p:nvPr/>
          </p:nvSpPr>
          <p:spPr>
            <a:xfrm>
              <a:off x="6859898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97"/>
            <p:cNvSpPr/>
            <p:nvPr/>
          </p:nvSpPr>
          <p:spPr>
            <a:xfrm>
              <a:off x="6745732" y="2419316"/>
              <a:ext cx="111443" cy="200237"/>
            </a:xfrm>
            <a:custGeom>
              <a:avLst/>
              <a:gdLst/>
              <a:ahLst/>
              <a:cxnLst/>
              <a:rect l="l" t="t" r="r" b="b"/>
              <a:pathLst>
                <a:path w="4256" h="7647" extrusionOk="0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97"/>
            <p:cNvSpPr/>
            <p:nvPr/>
          </p:nvSpPr>
          <p:spPr>
            <a:xfrm>
              <a:off x="6805434" y="2516594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97"/>
            <p:cNvSpPr/>
            <p:nvPr/>
          </p:nvSpPr>
          <p:spPr>
            <a:xfrm>
              <a:off x="6817400" y="2562103"/>
              <a:ext cx="50563" cy="17361"/>
            </a:xfrm>
            <a:custGeom>
              <a:avLst/>
              <a:gdLst/>
              <a:ahLst/>
              <a:cxnLst/>
              <a:rect l="l" t="t" r="r" b="b"/>
              <a:pathLst>
                <a:path w="1931" h="663" extrusionOk="0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97"/>
            <p:cNvSpPr/>
            <p:nvPr/>
          </p:nvSpPr>
          <p:spPr>
            <a:xfrm>
              <a:off x="6794960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97"/>
            <p:cNvSpPr/>
            <p:nvPr/>
          </p:nvSpPr>
          <p:spPr>
            <a:xfrm>
              <a:off x="6868409" y="2516594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97"/>
            <p:cNvSpPr/>
            <p:nvPr/>
          </p:nvSpPr>
          <p:spPr>
            <a:xfrm>
              <a:off x="6857908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97"/>
            <p:cNvSpPr/>
            <p:nvPr/>
          </p:nvSpPr>
          <p:spPr>
            <a:xfrm>
              <a:off x="6754975" y="2516463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97"/>
            <p:cNvSpPr/>
            <p:nvPr/>
          </p:nvSpPr>
          <p:spPr>
            <a:xfrm>
              <a:off x="6886633" y="2516463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97"/>
            <p:cNvSpPr/>
            <p:nvPr/>
          </p:nvSpPr>
          <p:spPr>
            <a:xfrm>
              <a:off x="6825675" y="2516463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97"/>
            <p:cNvSpPr/>
            <p:nvPr/>
          </p:nvSpPr>
          <p:spPr>
            <a:xfrm>
              <a:off x="6825439" y="2596641"/>
              <a:ext cx="34486" cy="34250"/>
            </a:xfrm>
            <a:custGeom>
              <a:avLst/>
              <a:gdLst/>
              <a:ahLst/>
              <a:cxnLst/>
              <a:rect l="l" t="t" r="r" b="b"/>
              <a:pathLst>
                <a:path w="1317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97"/>
            <p:cNvSpPr/>
            <p:nvPr/>
          </p:nvSpPr>
          <p:spPr>
            <a:xfrm>
              <a:off x="6783726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97"/>
            <p:cNvSpPr/>
            <p:nvPr/>
          </p:nvSpPr>
          <p:spPr>
            <a:xfrm>
              <a:off x="6842669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97"/>
            <p:cNvSpPr/>
            <p:nvPr/>
          </p:nvSpPr>
          <p:spPr>
            <a:xfrm>
              <a:off x="6734499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97"/>
            <p:cNvSpPr/>
            <p:nvPr/>
          </p:nvSpPr>
          <p:spPr>
            <a:xfrm>
              <a:off x="6882627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97"/>
            <p:cNvSpPr/>
            <p:nvPr/>
          </p:nvSpPr>
          <p:spPr>
            <a:xfrm>
              <a:off x="6785455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97"/>
            <p:cNvSpPr/>
            <p:nvPr/>
          </p:nvSpPr>
          <p:spPr>
            <a:xfrm>
              <a:off x="6848403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5" name="Google Shape;15115;p97"/>
          <p:cNvGrpSpPr/>
          <p:nvPr/>
        </p:nvGrpSpPr>
        <p:grpSpPr>
          <a:xfrm>
            <a:off x="4886661" y="2265715"/>
            <a:ext cx="274576" cy="354728"/>
            <a:chOff x="4902936" y="2419290"/>
            <a:chExt cx="274576" cy="354728"/>
          </a:xfrm>
        </p:grpSpPr>
        <p:sp>
          <p:nvSpPr>
            <p:cNvPr id="15116" name="Google Shape;15116;p97"/>
            <p:cNvSpPr/>
            <p:nvPr/>
          </p:nvSpPr>
          <p:spPr>
            <a:xfrm>
              <a:off x="4943418" y="2419290"/>
              <a:ext cx="193376" cy="131658"/>
            </a:xfrm>
            <a:custGeom>
              <a:avLst/>
              <a:gdLst/>
              <a:ahLst/>
              <a:cxnLst/>
              <a:rect l="l" t="t" r="r" b="b"/>
              <a:pathLst>
                <a:path w="7385" h="5028" extrusionOk="0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97"/>
            <p:cNvSpPr/>
            <p:nvPr/>
          </p:nvSpPr>
          <p:spPr>
            <a:xfrm>
              <a:off x="4902936" y="261387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97"/>
            <p:cNvSpPr/>
            <p:nvPr/>
          </p:nvSpPr>
          <p:spPr>
            <a:xfrm>
              <a:off x="4902936" y="2657338"/>
              <a:ext cx="274576" cy="116680"/>
            </a:xfrm>
            <a:custGeom>
              <a:avLst/>
              <a:gdLst/>
              <a:ahLst/>
              <a:cxnLst/>
              <a:rect l="l" t="t" r="r" b="b"/>
              <a:pathLst>
                <a:path w="10486" h="4456" extrusionOk="0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97"/>
            <p:cNvSpPr/>
            <p:nvPr/>
          </p:nvSpPr>
          <p:spPr>
            <a:xfrm>
              <a:off x="4971384" y="2662104"/>
              <a:ext cx="137681" cy="111915"/>
            </a:xfrm>
            <a:custGeom>
              <a:avLst/>
              <a:gdLst/>
              <a:ahLst/>
              <a:cxnLst/>
              <a:rect l="l" t="t" r="r" b="b"/>
              <a:pathLst>
                <a:path w="5258" h="4274" extrusionOk="0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97"/>
            <p:cNvSpPr/>
            <p:nvPr/>
          </p:nvSpPr>
          <p:spPr>
            <a:xfrm>
              <a:off x="4977878" y="2662104"/>
              <a:ext cx="124431" cy="46217"/>
            </a:xfrm>
            <a:custGeom>
              <a:avLst/>
              <a:gdLst/>
              <a:ahLst/>
              <a:cxnLst/>
              <a:rect l="l" t="t" r="r" b="b"/>
              <a:pathLst>
                <a:path w="4752" h="1765" extrusionOk="0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97"/>
            <p:cNvSpPr/>
            <p:nvPr/>
          </p:nvSpPr>
          <p:spPr>
            <a:xfrm>
              <a:off x="5022837" y="2699574"/>
              <a:ext cx="34512" cy="74444"/>
            </a:xfrm>
            <a:custGeom>
              <a:avLst/>
              <a:gdLst/>
              <a:ahLst/>
              <a:cxnLst/>
              <a:rect l="l" t="t" r="r" b="b"/>
              <a:pathLst>
                <a:path w="1318" h="2843" extrusionOk="0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97"/>
            <p:cNvSpPr/>
            <p:nvPr/>
          </p:nvSpPr>
          <p:spPr>
            <a:xfrm>
              <a:off x="5017103" y="2670823"/>
              <a:ext cx="45745" cy="34512"/>
            </a:xfrm>
            <a:custGeom>
              <a:avLst/>
              <a:gdLst/>
              <a:ahLst/>
              <a:cxnLst/>
              <a:rect l="l" t="t" r="r" b="b"/>
              <a:pathLst>
                <a:path w="1747" h="1318" extrusionOk="0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97"/>
            <p:cNvSpPr/>
            <p:nvPr/>
          </p:nvSpPr>
          <p:spPr>
            <a:xfrm>
              <a:off x="5000109" y="2613635"/>
              <a:ext cx="79969" cy="22938"/>
            </a:xfrm>
            <a:custGeom>
              <a:avLst/>
              <a:gdLst/>
              <a:ahLst/>
              <a:cxnLst/>
              <a:rect l="l" t="t" r="r" b="b"/>
              <a:pathLst>
                <a:path w="3054" h="876" extrusionOk="0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97"/>
            <p:cNvSpPr/>
            <p:nvPr/>
          </p:nvSpPr>
          <p:spPr>
            <a:xfrm>
              <a:off x="4981125" y="2646602"/>
              <a:ext cx="58995" cy="50301"/>
            </a:xfrm>
            <a:custGeom>
              <a:avLst/>
              <a:gdLst/>
              <a:ahLst/>
              <a:cxnLst/>
              <a:rect l="l" t="t" r="r" b="b"/>
              <a:pathLst>
                <a:path w="2253" h="1921" extrusionOk="0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97"/>
            <p:cNvSpPr/>
            <p:nvPr/>
          </p:nvSpPr>
          <p:spPr>
            <a:xfrm>
              <a:off x="5040093" y="2646602"/>
              <a:ext cx="58969" cy="50301"/>
            </a:xfrm>
            <a:custGeom>
              <a:avLst/>
              <a:gdLst/>
              <a:ahLst/>
              <a:cxnLst/>
              <a:rect l="l" t="t" r="r" b="b"/>
              <a:pathLst>
                <a:path w="2252" h="1921" extrusionOk="0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97"/>
            <p:cNvSpPr/>
            <p:nvPr/>
          </p:nvSpPr>
          <p:spPr>
            <a:xfrm>
              <a:off x="4931923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97"/>
            <p:cNvSpPr/>
            <p:nvPr/>
          </p:nvSpPr>
          <p:spPr>
            <a:xfrm>
              <a:off x="5080052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97"/>
            <p:cNvSpPr/>
            <p:nvPr/>
          </p:nvSpPr>
          <p:spPr>
            <a:xfrm>
              <a:off x="4946403" y="2476478"/>
              <a:ext cx="187144" cy="148678"/>
            </a:xfrm>
            <a:custGeom>
              <a:avLst/>
              <a:gdLst/>
              <a:ahLst/>
              <a:cxnLst/>
              <a:rect l="l" t="t" r="r" b="b"/>
              <a:pathLst>
                <a:path w="7147" h="5678" extrusionOk="0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97"/>
            <p:cNvSpPr/>
            <p:nvPr/>
          </p:nvSpPr>
          <p:spPr>
            <a:xfrm>
              <a:off x="4946665" y="2476478"/>
              <a:ext cx="127678" cy="148652"/>
            </a:xfrm>
            <a:custGeom>
              <a:avLst/>
              <a:gdLst/>
              <a:ahLst/>
              <a:cxnLst/>
              <a:rect l="l" t="t" r="r" b="b"/>
              <a:pathLst>
                <a:path w="4876" h="5677" extrusionOk="0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97"/>
            <p:cNvSpPr/>
            <p:nvPr/>
          </p:nvSpPr>
          <p:spPr>
            <a:xfrm>
              <a:off x="5005608" y="2419290"/>
              <a:ext cx="119430" cy="45981"/>
            </a:xfrm>
            <a:custGeom>
              <a:avLst/>
              <a:gdLst/>
              <a:ahLst/>
              <a:cxnLst/>
              <a:rect l="l" t="t" r="r" b="b"/>
              <a:pathLst>
                <a:path w="4561" h="1756" extrusionOk="0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97"/>
            <p:cNvSpPr/>
            <p:nvPr/>
          </p:nvSpPr>
          <p:spPr>
            <a:xfrm>
              <a:off x="5000109" y="2527879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97"/>
            <p:cNvSpPr/>
            <p:nvPr/>
          </p:nvSpPr>
          <p:spPr>
            <a:xfrm>
              <a:off x="5068818" y="2527879"/>
              <a:ext cx="11260" cy="17334"/>
            </a:xfrm>
            <a:custGeom>
              <a:avLst/>
              <a:gdLst/>
              <a:ahLst/>
              <a:cxnLst/>
              <a:rect l="l" t="t" r="r" b="b"/>
              <a:pathLst>
                <a:path w="430" h="662" extrusionOk="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97"/>
            <p:cNvSpPr/>
            <p:nvPr/>
          </p:nvSpPr>
          <p:spPr>
            <a:xfrm>
              <a:off x="5014825" y="2567864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97"/>
            <p:cNvSpPr/>
            <p:nvPr/>
          </p:nvSpPr>
          <p:spPr>
            <a:xfrm>
              <a:off x="4992384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97"/>
            <p:cNvSpPr/>
            <p:nvPr/>
          </p:nvSpPr>
          <p:spPr>
            <a:xfrm>
              <a:off x="5061068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6" name="Google Shape;15136;p97"/>
          <p:cNvGrpSpPr/>
          <p:nvPr/>
        </p:nvGrpSpPr>
        <p:grpSpPr>
          <a:xfrm>
            <a:off x="7591781" y="3192219"/>
            <a:ext cx="270334" cy="354754"/>
            <a:chOff x="7608056" y="3345794"/>
            <a:chExt cx="270334" cy="354754"/>
          </a:xfrm>
        </p:grpSpPr>
        <p:sp>
          <p:nvSpPr>
            <p:cNvPr id="15137" name="Google Shape;15137;p97"/>
            <p:cNvSpPr/>
            <p:nvPr/>
          </p:nvSpPr>
          <p:spPr>
            <a:xfrm>
              <a:off x="7636284" y="3351293"/>
              <a:ext cx="213879" cy="276068"/>
            </a:xfrm>
            <a:custGeom>
              <a:avLst/>
              <a:gdLst/>
              <a:ahLst/>
              <a:cxnLst/>
              <a:rect l="l" t="t" r="r" b="b"/>
              <a:pathLst>
                <a:path w="8168" h="10543" extrusionOk="0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97"/>
            <p:cNvSpPr/>
            <p:nvPr/>
          </p:nvSpPr>
          <p:spPr>
            <a:xfrm>
              <a:off x="7608056" y="3548387"/>
              <a:ext cx="270334" cy="151925"/>
            </a:xfrm>
            <a:custGeom>
              <a:avLst/>
              <a:gdLst/>
              <a:ahLst/>
              <a:cxnLst/>
              <a:rect l="l" t="t" r="r" b="b"/>
              <a:pathLst>
                <a:path w="10324" h="5802" extrusionOk="0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97"/>
            <p:cNvSpPr/>
            <p:nvPr/>
          </p:nvSpPr>
          <p:spPr>
            <a:xfrm>
              <a:off x="7608056" y="3590100"/>
              <a:ext cx="270334" cy="110213"/>
            </a:xfrm>
            <a:custGeom>
              <a:avLst/>
              <a:gdLst/>
              <a:ahLst/>
              <a:cxnLst/>
              <a:rect l="l" t="t" r="r" b="b"/>
              <a:pathLst>
                <a:path w="10324" h="4209" extrusionOk="0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97"/>
            <p:cNvSpPr/>
            <p:nvPr/>
          </p:nvSpPr>
          <p:spPr>
            <a:xfrm>
              <a:off x="7703736" y="3548387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97"/>
            <p:cNvSpPr/>
            <p:nvPr/>
          </p:nvSpPr>
          <p:spPr>
            <a:xfrm>
              <a:off x="7649795" y="3402013"/>
              <a:ext cx="187118" cy="157634"/>
            </a:xfrm>
            <a:custGeom>
              <a:avLst/>
              <a:gdLst/>
              <a:ahLst/>
              <a:cxnLst/>
              <a:rect l="l" t="t" r="r" b="b"/>
              <a:pathLst>
                <a:path w="7146" h="6020" extrusionOk="0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97"/>
            <p:cNvSpPr/>
            <p:nvPr/>
          </p:nvSpPr>
          <p:spPr>
            <a:xfrm>
              <a:off x="7652283" y="3402013"/>
              <a:ext cx="164154" cy="157581"/>
            </a:xfrm>
            <a:custGeom>
              <a:avLst/>
              <a:gdLst/>
              <a:ahLst/>
              <a:cxnLst/>
              <a:rect l="l" t="t" r="r" b="b"/>
              <a:pathLst>
                <a:path w="6269" h="6018" extrusionOk="0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97"/>
            <p:cNvSpPr/>
            <p:nvPr/>
          </p:nvSpPr>
          <p:spPr>
            <a:xfrm>
              <a:off x="7703736" y="346438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97"/>
            <p:cNvSpPr/>
            <p:nvPr/>
          </p:nvSpPr>
          <p:spPr>
            <a:xfrm>
              <a:off x="7771425" y="3464386"/>
              <a:ext cx="11286" cy="17073"/>
            </a:xfrm>
            <a:custGeom>
              <a:avLst/>
              <a:gdLst/>
              <a:ahLst/>
              <a:cxnLst/>
              <a:rect l="l" t="t" r="r" b="b"/>
              <a:pathLst>
                <a:path w="431" h="652" extrusionOk="0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97"/>
            <p:cNvSpPr/>
            <p:nvPr/>
          </p:nvSpPr>
          <p:spPr>
            <a:xfrm>
              <a:off x="7696247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97"/>
            <p:cNvSpPr/>
            <p:nvPr/>
          </p:nvSpPr>
          <p:spPr>
            <a:xfrm>
              <a:off x="7763936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97"/>
            <p:cNvSpPr/>
            <p:nvPr/>
          </p:nvSpPr>
          <p:spPr>
            <a:xfrm>
              <a:off x="7718243" y="3503218"/>
              <a:ext cx="49961" cy="16994"/>
            </a:xfrm>
            <a:custGeom>
              <a:avLst/>
              <a:gdLst/>
              <a:ahLst/>
              <a:cxnLst/>
              <a:rect l="l" t="t" r="r" b="b"/>
              <a:pathLst>
                <a:path w="1908" h="649" extrusionOk="0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97"/>
            <p:cNvSpPr/>
            <p:nvPr/>
          </p:nvSpPr>
          <p:spPr>
            <a:xfrm>
              <a:off x="7658777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97"/>
            <p:cNvSpPr/>
            <p:nvPr/>
          </p:nvSpPr>
          <p:spPr>
            <a:xfrm>
              <a:off x="7805151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97"/>
            <p:cNvSpPr/>
            <p:nvPr/>
          </p:nvSpPr>
          <p:spPr>
            <a:xfrm>
              <a:off x="7652021" y="3351345"/>
              <a:ext cx="183635" cy="101388"/>
            </a:xfrm>
            <a:custGeom>
              <a:avLst/>
              <a:gdLst/>
              <a:ahLst/>
              <a:cxnLst/>
              <a:rect l="l" t="t" r="r" b="b"/>
              <a:pathLst>
                <a:path w="7013" h="3872" extrusionOk="0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97"/>
            <p:cNvSpPr/>
            <p:nvPr/>
          </p:nvSpPr>
          <p:spPr>
            <a:xfrm>
              <a:off x="7652021" y="3351293"/>
              <a:ext cx="183635" cy="84970"/>
            </a:xfrm>
            <a:custGeom>
              <a:avLst/>
              <a:gdLst/>
              <a:ahLst/>
              <a:cxnLst/>
              <a:rect l="l" t="t" r="r" b="b"/>
              <a:pathLst>
                <a:path w="7013" h="3245" extrusionOk="0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97"/>
            <p:cNvSpPr/>
            <p:nvPr/>
          </p:nvSpPr>
          <p:spPr>
            <a:xfrm>
              <a:off x="7630549" y="3345794"/>
              <a:ext cx="225086" cy="354493"/>
            </a:xfrm>
            <a:custGeom>
              <a:avLst/>
              <a:gdLst/>
              <a:ahLst/>
              <a:cxnLst/>
              <a:rect l="l" t="t" r="r" b="b"/>
              <a:pathLst>
                <a:path w="8596" h="13538" extrusionOk="0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97"/>
            <p:cNvSpPr/>
            <p:nvPr/>
          </p:nvSpPr>
          <p:spPr>
            <a:xfrm>
              <a:off x="7731964" y="3627335"/>
              <a:ext cx="22519" cy="33752"/>
            </a:xfrm>
            <a:custGeom>
              <a:avLst/>
              <a:gdLst/>
              <a:ahLst/>
              <a:cxnLst/>
              <a:rect l="l" t="t" r="r" b="b"/>
              <a:pathLst>
                <a:path w="860" h="1289" extrusionOk="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97"/>
            <p:cNvSpPr/>
            <p:nvPr/>
          </p:nvSpPr>
          <p:spPr>
            <a:xfrm>
              <a:off x="7611565" y="3617333"/>
              <a:ext cx="52972" cy="83216"/>
            </a:xfrm>
            <a:custGeom>
              <a:avLst/>
              <a:gdLst/>
              <a:ahLst/>
              <a:cxnLst/>
              <a:rect l="l" t="t" r="r" b="b"/>
              <a:pathLst>
                <a:path w="2023" h="3178" extrusionOk="0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97"/>
            <p:cNvSpPr/>
            <p:nvPr/>
          </p:nvSpPr>
          <p:spPr>
            <a:xfrm>
              <a:off x="7821909" y="3617333"/>
              <a:ext cx="52972" cy="82954"/>
            </a:xfrm>
            <a:custGeom>
              <a:avLst/>
              <a:gdLst/>
              <a:ahLst/>
              <a:cxnLst/>
              <a:rect l="l" t="t" r="r" b="b"/>
              <a:pathLst>
                <a:path w="2023" h="3168" extrusionOk="0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6" name="Google Shape;15156;p97"/>
          <p:cNvGrpSpPr/>
          <p:nvPr/>
        </p:nvGrpSpPr>
        <p:grpSpPr>
          <a:xfrm>
            <a:off x="6696490" y="4114507"/>
            <a:ext cx="263316" cy="354728"/>
            <a:chOff x="6712765" y="4268082"/>
            <a:chExt cx="263316" cy="354728"/>
          </a:xfrm>
        </p:grpSpPr>
        <p:sp>
          <p:nvSpPr>
            <p:cNvPr id="15157" name="Google Shape;15157;p97"/>
            <p:cNvSpPr/>
            <p:nvPr/>
          </p:nvSpPr>
          <p:spPr>
            <a:xfrm>
              <a:off x="6907372" y="4411209"/>
              <a:ext cx="36004" cy="131658"/>
            </a:xfrm>
            <a:custGeom>
              <a:avLst/>
              <a:gdLst/>
              <a:ahLst/>
              <a:cxnLst/>
              <a:rect l="l" t="t" r="r" b="b"/>
              <a:pathLst>
                <a:path w="1375" h="5028" extrusionOk="0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97"/>
            <p:cNvSpPr/>
            <p:nvPr/>
          </p:nvSpPr>
          <p:spPr>
            <a:xfrm>
              <a:off x="6745496" y="4411209"/>
              <a:ext cx="36240" cy="131658"/>
            </a:xfrm>
            <a:custGeom>
              <a:avLst/>
              <a:gdLst/>
              <a:ahLst/>
              <a:cxnLst/>
              <a:rect l="l" t="t" r="r" b="b"/>
              <a:pathLst>
                <a:path w="1384" h="5028" extrusionOk="0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97"/>
            <p:cNvSpPr/>
            <p:nvPr/>
          </p:nvSpPr>
          <p:spPr>
            <a:xfrm>
              <a:off x="6752985" y="4268082"/>
              <a:ext cx="183138" cy="134669"/>
            </a:xfrm>
            <a:custGeom>
              <a:avLst/>
              <a:gdLst/>
              <a:ahLst/>
              <a:cxnLst/>
              <a:rect l="l" t="t" r="r" b="b"/>
              <a:pathLst>
                <a:path w="6994" h="5143" extrusionOk="0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97"/>
            <p:cNvSpPr/>
            <p:nvPr/>
          </p:nvSpPr>
          <p:spPr>
            <a:xfrm>
              <a:off x="6712765" y="4456928"/>
              <a:ext cx="263316" cy="165882"/>
            </a:xfrm>
            <a:custGeom>
              <a:avLst/>
              <a:gdLst/>
              <a:ahLst/>
              <a:cxnLst/>
              <a:rect l="l" t="t" r="r" b="b"/>
              <a:pathLst>
                <a:path w="10056" h="6335" extrusionOk="0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97"/>
            <p:cNvSpPr/>
            <p:nvPr/>
          </p:nvSpPr>
          <p:spPr>
            <a:xfrm>
              <a:off x="6713027" y="4529854"/>
              <a:ext cx="263055" cy="92957"/>
            </a:xfrm>
            <a:custGeom>
              <a:avLst/>
              <a:gdLst/>
              <a:ahLst/>
              <a:cxnLst/>
              <a:rect l="l" t="t" r="r" b="b"/>
              <a:pathLst>
                <a:path w="10046" h="3550" extrusionOk="0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97"/>
            <p:cNvSpPr/>
            <p:nvPr/>
          </p:nvSpPr>
          <p:spPr>
            <a:xfrm>
              <a:off x="6810199" y="446842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97"/>
            <p:cNvSpPr/>
            <p:nvPr/>
          </p:nvSpPr>
          <p:spPr>
            <a:xfrm>
              <a:off x="6752226" y="4336399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97"/>
            <p:cNvSpPr/>
            <p:nvPr/>
          </p:nvSpPr>
          <p:spPr>
            <a:xfrm>
              <a:off x="6752226" y="4336451"/>
              <a:ext cx="169417" cy="149202"/>
            </a:xfrm>
            <a:custGeom>
              <a:avLst/>
              <a:gdLst/>
              <a:ahLst/>
              <a:cxnLst/>
              <a:rect l="l" t="t" r="r" b="b"/>
              <a:pathLst>
                <a:path w="6470" h="5698" extrusionOk="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97"/>
            <p:cNvSpPr/>
            <p:nvPr/>
          </p:nvSpPr>
          <p:spPr>
            <a:xfrm>
              <a:off x="6804439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97"/>
            <p:cNvSpPr/>
            <p:nvPr/>
          </p:nvSpPr>
          <p:spPr>
            <a:xfrm>
              <a:off x="6873148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97"/>
            <p:cNvSpPr/>
            <p:nvPr/>
          </p:nvSpPr>
          <p:spPr>
            <a:xfrm>
              <a:off x="6878883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97"/>
            <p:cNvSpPr/>
            <p:nvPr/>
          </p:nvSpPr>
          <p:spPr>
            <a:xfrm>
              <a:off x="6810199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97"/>
            <p:cNvSpPr/>
            <p:nvPr/>
          </p:nvSpPr>
          <p:spPr>
            <a:xfrm>
              <a:off x="6841909" y="4269810"/>
              <a:ext cx="94214" cy="101467"/>
            </a:xfrm>
            <a:custGeom>
              <a:avLst/>
              <a:gdLst/>
              <a:ahLst/>
              <a:cxnLst/>
              <a:rect l="l" t="t" r="r" b="b"/>
              <a:pathLst>
                <a:path w="3598" h="3875" extrusionOk="0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97"/>
            <p:cNvSpPr/>
            <p:nvPr/>
          </p:nvSpPr>
          <p:spPr>
            <a:xfrm>
              <a:off x="6818683" y="4426187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97"/>
            <p:cNvSpPr/>
            <p:nvPr/>
          </p:nvSpPr>
          <p:spPr>
            <a:xfrm>
              <a:off x="6754242" y="4529854"/>
              <a:ext cx="180624" cy="87222"/>
            </a:xfrm>
            <a:custGeom>
              <a:avLst/>
              <a:gdLst/>
              <a:ahLst/>
              <a:cxnLst/>
              <a:rect l="l" t="t" r="r" b="b"/>
              <a:pathLst>
                <a:path w="6898" h="3331" extrusionOk="0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97"/>
            <p:cNvSpPr/>
            <p:nvPr/>
          </p:nvSpPr>
          <p:spPr>
            <a:xfrm>
              <a:off x="6764978" y="4525874"/>
              <a:ext cx="158891" cy="79707"/>
            </a:xfrm>
            <a:custGeom>
              <a:avLst/>
              <a:gdLst/>
              <a:ahLst/>
              <a:cxnLst/>
              <a:rect l="l" t="t" r="r" b="b"/>
              <a:pathLst>
                <a:path w="6068" h="3044" extrusionOk="0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73" name="Google Shape;15173;p97"/>
          <p:cNvGrpSpPr/>
          <p:nvPr/>
        </p:nvGrpSpPr>
        <p:grpSpPr>
          <a:xfrm>
            <a:off x="5343066" y="2265584"/>
            <a:ext cx="262819" cy="354859"/>
            <a:chOff x="5359341" y="2419159"/>
            <a:chExt cx="262819" cy="354859"/>
          </a:xfrm>
        </p:grpSpPr>
        <p:sp>
          <p:nvSpPr>
            <p:cNvPr id="15174" name="Google Shape;15174;p97"/>
            <p:cNvSpPr/>
            <p:nvPr/>
          </p:nvSpPr>
          <p:spPr>
            <a:xfrm>
              <a:off x="5359341" y="2636364"/>
              <a:ext cx="262819" cy="137655"/>
            </a:xfrm>
            <a:custGeom>
              <a:avLst/>
              <a:gdLst/>
              <a:ahLst/>
              <a:cxnLst/>
              <a:rect l="l" t="t" r="r" b="b"/>
              <a:pathLst>
                <a:path w="10037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97"/>
            <p:cNvSpPr/>
            <p:nvPr/>
          </p:nvSpPr>
          <p:spPr>
            <a:xfrm>
              <a:off x="5400556" y="2636364"/>
              <a:ext cx="180388" cy="102698"/>
            </a:xfrm>
            <a:custGeom>
              <a:avLst/>
              <a:gdLst/>
              <a:ahLst/>
              <a:cxnLst/>
              <a:rect l="l" t="t" r="r" b="b"/>
              <a:pathLst>
                <a:path w="6889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97"/>
            <p:cNvSpPr/>
            <p:nvPr/>
          </p:nvSpPr>
          <p:spPr>
            <a:xfrm>
              <a:off x="5359341" y="2636364"/>
              <a:ext cx="131423" cy="137655"/>
            </a:xfrm>
            <a:custGeom>
              <a:avLst/>
              <a:gdLst/>
              <a:ahLst/>
              <a:cxnLst/>
              <a:rect l="l" t="t" r="r" b="b"/>
              <a:pathLst>
                <a:path w="5019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97"/>
            <p:cNvSpPr/>
            <p:nvPr/>
          </p:nvSpPr>
          <p:spPr>
            <a:xfrm>
              <a:off x="5400556" y="2636364"/>
              <a:ext cx="90207" cy="102698"/>
            </a:xfrm>
            <a:custGeom>
              <a:avLst/>
              <a:gdLst/>
              <a:ahLst/>
              <a:cxnLst/>
              <a:rect l="l" t="t" r="r" b="b"/>
              <a:pathLst>
                <a:path w="3445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97"/>
            <p:cNvSpPr/>
            <p:nvPr/>
          </p:nvSpPr>
          <p:spPr>
            <a:xfrm>
              <a:off x="5411056" y="2636364"/>
              <a:ext cx="159388" cy="91464"/>
            </a:xfrm>
            <a:custGeom>
              <a:avLst/>
              <a:gdLst/>
              <a:ahLst/>
              <a:cxnLst/>
              <a:rect l="l" t="t" r="r" b="b"/>
              <a:pathLst>
                <a:path w="6087" h="3493" extrusionOk="0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97"/>
            <p:cNvSpPr/>
            <p:nvPr/>
          </p:nvSpPr>
          <p:spPr>
            <a:xfrm>
              <a:off x="5456513" y="2619134"/>
              <a:ext cx="68709" cy="62975"/>
            </a:xfrm>
            <a:custGeom>
              <a:avLst/>
              <a:gdLst/>
              <a:ahLst/>
              <a:cxnLst/>
              <a:rect l="l" t="t" r="r" b="b"/>
              <a:pathLst>
                <a:path w="2624" h="2405" extrusionOk="0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97"/>
            <p:cNvSpPr/>
            <p:nvPr/>
          </p:nvSpPr>
          <p:spPr>
            <a:xfrm>
              <a:off x="5456513" y="261913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97"/>
            <p:cNvSpPr/>
            <p:nvPr/>
          </p:nvSpPr>
          <p:spPr>
            <a:xfrm>
              <a:off x="5360833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97"/>
            <p:cNvSpPr/>
            <p:nvPr/>
          </p:nvSpPr>
          <p:spPr>
            <a:xfrm>
              <a:off x="5527946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97"/>
            <p:cNvSpPr/>
            <p:nvPr/>
          </p:nvSpPr>
          <p:spPr>
            <a:xfrm>
              <a:off x="5394560" y="2442019"/>
              <a:ext cx="192381" cy="194109"/>
            </a:xfrm>
            <a:custGeom>
              <a:avLst/>
              <a:gdLst/>
              <a:ahLst/>
              <a:cxnLst/>
              <a:rect l="l" t="t" r="r" b="b"/>
              <a:pathLst>
                <a:path w="7347" h="7413" extrusionOk="0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97"/>
            <p:cNvSpPr/>
            <p:nvPr/>
          </p:nvSpPr>
          <p:spPr>
            <a:xfrm>
              <a:off x="5394560" y="2462757"/>
              <a:ext cx="107699" cy="173397"/>
            </a:xfrm>
            <a:custGeom>
              <a:avLst/>
              <a:gdLst/>
              <a:ahLst/>
              <a:cxnLst/>
              <a:rect l="l" t="t" r="r" b="b"/>
              <a:pathLst>
                <a:path w="4113" h="6622" extrusionOk="0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97"/>
            <p:cNvSpPr/>
            <p:nvPr/>
          </p:nvSpPr>
          <p:spPr>
            <a:xfrm>
              <a:off x="5450753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97"/>
            <p:cNvSpPr/>
            <p:nvPr/>
          </p:nvSpPr>
          <p:spPr>
            <a:xfrm>
              <a:off x="5519200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97"/>
            <p:cNvSpPr/>
            <p:nvPr/>
          </p:nvSpPr>
          <p:spPr>
            <a:xfrm>
              <a:off x="5462248" y="2573415"/>
              <a:ext cx="56979" cy="28489"/>
            </a:xfrm>
            <a:custGeom>
              <a:avLst/>
              <a:gdLst/>
              <a:ahLst/>
              <a:cxnLst/>
              <a:rect l="l" t="t" r="r" b="b"/>
              <a:pathLst>
                <a:path w="2176" h="1088" extrusionOk="0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97"/>
            <p:cNvSpPr/>
            <p:nvPr/>
          </p:nvSpPr>
          <p:spPr>
            <a:xfrm>
              <a:off x="5442766" y="2504680"/>
              <a:ext cx="28201" cy="17544"/>
            </a:xfrm>
            <a:custGeom>
              <a:avLst/>
              <a:gdLst/>
              <a:ahLst/>
              <a:cxnLst/>
              <a:rect l="l" t="t" r="r" b="b"/>
              <a:pathLst>
                <a:path w="1077" h="670" extrusionOk="0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97"/>
            <p:cNvSpPr/>
            <p:nvPr/>
          </p:nvSpPr>
          <p:spPr>
            <a:xfrm>
              <a:off x="5511057" y="2504889"/>
              <a:ext cx="27651" cy="17334"/>
            </a:xfrm>
            <a:custGeom>
              <a:avLst/>
              <a:gdLst/>
              <a:ahLst/>
              <a:cxnLst/>
              <a:rect l="l" t="t" r="r" b="b"/>
              <a:pathLst>
                <a:path w="1056" h="662" extrusionOk="0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97"/>
            <p:cNvSpPr/>
            <p:nvPr/>
          </p:nvSpPr>
          <p:spPr>
            <a:xfrm>
              <a:off x="5470758" y="2536442"/>
              <a:ext cx="39984" cy="39984"/>
            </a:xfrm>
            <a:custGeom>
              <a:avLst/>
              <a:gdLst/>
              <a:ahLst/>
              <a:cxnLst/>
              <a:rect l="l" t="t" r="r" b="b"/>
              <a:pathLst>
                <a:path w="1527" h="1527" extrusionOk="0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97"/>
            <p:cNvSpPr/>
            <p:nvPr/>
          </p:nvSpPr>
          <p:spPr>
            <a:xfrm>
              <a:off x="5466987" y="2538694"/>
              <a:ext cx="41503" cy="37549"/>
            </a:xfrm>
            <a:custGeom>
              <a:avLst/>
              <a:gdLst/>
              <a:ahLst/>
              <a:cxnLst/>
              <a:rect l="l" t="t" r="r" b="b"/>
              <a:pathLst>
                <a:path w="1585" h="1434" extrusionOk="0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97"/>
            <p:cNvSpPr/>
            <p:nvPr/>
          </p:nvSpPr>
          <p:spPr>
            <a:xfrm>
              <a:off x="5405060" y="2430655"/>
              <a:ext cx="171616" cy="100079"/>
            </a:xfrm>
            <a:custGeom>
              <a:avLst/>
              <a:gdLst/>
              <a:ahLst/>
              <a:cxnLst/>
              <a:rect l="l" t="t" r="r" b="b"/>
              <a:pathLst>
                <a:path w="6554" h="3822" extrusionOk="0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97"/>
            <p:cNvSpPr/>
            <p:nvPr/>
          </p:nvSpPr>
          <p:spPr>
            <a:xfrm>
              <a:off x="5456749" y="2419159"/>
              <a:ext cx="119692" cy="91307"/>
            </a:xfrm>
            <a:custGeom>
              <a:avLst/>
              <a:gdLst/>
              <a:ahLst/>
              <a:cxnLst/>
              <a:rect l="l" t="t" r="r" b="b"/>
              <a:pathLst>
                <a:path w="4571" h="3487" extrusionOk="0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97"/>
            <p:cNvSpPr/>
            <p:nvPr/>
          </p:nvSpPr>
          <p:spPr>
            <a:xfrm>
              <a:off x="5410794" y="2646864"/>
              <a:ext cx="159650" cy="81697"/>
            </a:xfrm>
            <a:custGeom>
              <a:avLst/>
              <a:gdLst/>
              <a:ahLst/>
              <a:cxnLst/>
              <a:rect l="l" t="t" r="r" b="b"/>
              <a:pathLst>
                <a:path w="6097" h="3120" extrusionOk="0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95" name="Google Shape;15195;p97"/>
          <p:cNvGrpSpPr/>
          <p:nvPr/>
        </p:nvGrpSpPr>
        <p:grpSpPr>
          <a:xfrm>
            <a:off x="6693007" y="3636631"/>
            <a:ext cx="263316" cy="354493"/>
            <a:chOff x="6709282" y="3790206"/>
            <a:chExt cx="263316" cy="354493"/>
          </a:xfrm>
        </p:grpSpPr>
        <p:sp>
          <p:nvSpPr>
            <p:cNvPr id="15196" name="Google Shape;15196;p97"/>
            <p:cNvSpPr/>
            <p:nvPr/>
          </p:nvSpPr>
          <p:spPr>
            <a:xfrm>
              <a:off x="6743742" y="3790206"/>
              <a:ext cx="194371" cy="256822"/>
            </a:xfrm>
            <a:custGeom>
              <a:avLst/>
              <a:gdLst/>
              <a:ahLst/>
              <a:cxnLst/>
              <a:rect l="l" t="t" r="r" b="b"/>
              <a:pathLst>
                <a:path w="7423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97"/>
            <p:cNvSpPr/>
            <p:nvPr/>
          </p:nvSpPr>
          <p:spPr>
            <a:xfrm>
              <a:off x="6743742" y="3790206"/>
              <a:ext cx="97199" cy="256822"/>
            </a:xfrm>
            <a:custGeom>
              <a:avLst/>
              <a:gdLst/>
              <a:ahLst/>
              <a:cxnLst/>
              <a:rect l="l" t="t" r="r" b="b"/>
              <a:pathLst>
                <a:path w="3712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97"/>
            <p:cNvSpPr/>
            <p:nvPr/>
          </p:nvSpPr>
          <p:spPr>
            <a:xfrm>
              <a:off x="6709282" y="3990286"/>
              <a:ext cx="263316" cy="154413"/>
            </a:xfrm>
            <a:custGeom>
              <a:avLst/>
              <a:gdLst/>
              <a:ahLst/>
              <a:cxnLst/>
              <a:rect l="l" t="t" r="r" b="b"/>
              <a:pathLst>
                <a:path w="10056" h="5897" extrusionOk="0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97"/>
            <p:cNvSpPr/>
            <p:nvPr/>
          </p:nvSpPr>
          <p:spPr>
            <a:xfrm>
              <a:off x="6709518" y="4050747"/>
              <a:ext cx="263081" cy="93952"/>
            </a:xfrm>
            <a:custGeom>
              <a:avLst/>
              <a:gdLst/>
              <a:ahLst/>
              <a:cxnLst/>
              <a:rect l="l" t="t" r="r" b="b"/>
              <a:pathLst>
                <a:path w="10047" h="3588" extrusionOk="0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97"/>
            <p:cNvSpPr/>
            <p:nvPr/>
          </p:nvSpPr>
          <p:spPr>
            <a:xfrm>
              <a:off x="6760238" y="4050747"/>
              <a:ext cx="161902" cy="65463"/>
            </a:xfrm>
            <a:custGeom>
              <a:avLst/>
              <a:gdLst/>
              <a:ahLst/>
              <a:cxnLst/>
              <a:rect l="l" t="t" r="r" b="b"/>
              <a:pathLst>
                <a:path w="6183" h="2500" extrusionOk="0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97"/>
            <p:cNvSpPr/>
            <p:nvPr/>
          </p:nvSpPr>
          <p:spPr>
            <a:xfrm>
              <a:off x="6712267" y="4077220"/>
              <a:ext cx="48730" cy="67479"/>
            </a:xfrm>
            <a:custGeom>
              <a:avLst/>
              <a:gdLst/>
              <a:ahLst/>
              <a:cxnLst/>
              <a:rect l="l" t="t" r="r" b="b"/>
              <a:pathLst>
                <a:path w="1861" h="2577" extrusionOk="0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97"/>
            <p:cNvSpPr/>
            <p:nvPr/>
          </p:nvSpPr>
          <p:spPr>
            <a:xfrm>
              <a:off x="6806691" y="3990286"/>
              <a:ext cx="68736" cy="28515"/>
            </a:xfrm>
            <a:custGeom>
              <a:avLst/>
              <a:gdLst/>
              <a:ahLst/>
              <a:cxnLst/>
              <a:rect l="l" t="t" r="r" b="b"/>
              <a:pathLst>
                <a:path w="2625" h="1089" extrusionOk="0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97"/>
            <p:cNvSpPr/>
            <p:nvPr/>
          </p:nvSpPr>
          <p:spPr>
            <a:xfrm>
              <a:off x="6748743" y="3858889"/>
              <a:ext cx="184369" cy="148652"/>
            </a:xfrm>
            <a:custGeom>
              <a:avLst/>
              <a:gdLst/>
              <a:ahLst/>
              <a:cxnLst/>
              <a:rect l="l" t="t" r="r" b="b"/>
              <a:pathLst>
                <a:path w="7041" h="5677" extrusionOk="0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97"/>
            <p:cNvSpPr/>
            <p:nvPr/>
          </p:nvSpPr>
          <p:spPr>
            <a:xfrm>
              <a:off x="6748743" y="3858889"/>
              <a:ext cx="183635" cy="148652"/>
            </a:xfrm>
            <a:custGeom>
              <a:avLst/>
              <a:gdLst/>
              <a:ahLst/>
              <a:cxnLst/>
              <a:rect l="l" t="t" r="r" b="b"/>
              <a:pathLst>
                <a:path w="7013" h="5677" extrusionOk="0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97"/>
            <p:cNvSpPr/>
            <p:nvPr/>
          </p:nvSpPr>
          <p:spPr>
            <a:xfrm>
              <a:off x="6801192" y="391023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97"/>
            <p:cNvSpPr/>
            <p:nvPr/>
          </p:nvSpPr>
          <p:spPr>
            <a:xfrm>
              <a:off x="6869639" y="391023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97"/>
            <p:cNvSpPr/>
            <p:nvPr/>
          </p:nvSpPr>
          <p:spPr>
            <a:xfrm>
              <a:off x="6815724" y="3950249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97"/>
            <p:cNvSpPr/>
            <p:nvPr/>
          </p:nvSpPr>
          <p:spPr>
            <a:xfrm>
              <a:off x="6921093" y="4077220"/>
              <a:ext cx="48756" cy="67479"/>
            </a:xfrm>
            <a:custGeom>
              <a:avLst/>
              <a:gdLst/>
              <a:ahLst/>
              <a:cxnLst/>
              <a:rect l="l" t="t" r="r" b="b"/>
              <a:pathLst>
                <a:path w="1862" h="2577" extrusionOk="0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97"/>
            <p:cNvSpPr/>
            <p:nvPr/>
          </p:nvSpPr>
          <p:spPr>
            <a:xfrm>
              <a:off x="6787209" y="3887326"/>
              <a:ext cx="33569" cy="17308"/>
            </a:xfrm>
            <a:custGeom>
              <a:avLst/>
              <a:gdLst/>
              <a:ahLst/>
              <a:cxnLst/>
              <a:rect l="l" t="t" r="r" b="b"/>
              <a:pathLst>
                <a:path w="1282" h="661" extrusionOk="0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97"/>
            <p:cNvSpPr/>
            <p:nvPr/>
          </p:nvSpPr>
          <p:spPr>
            <a:xfrm>
              <a:off x="6785455" y="3790206"/>
              <a:ext cx="152920" cy="120163"/>
            </a:xfrm>
            <a:custGeom>
              <a:avLst/>
              <a:gdLst/>
              <a:ahLst/>
              <a:cxnLst/>
              <a:rect l="l" t="t" r="r" b="b"/>
              <a:pathLst>
                <a:path w="5840" h="4589" extrusionOk="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97"/>
            <p:cNvSpPr/>
            <p:nvPr/>
          </p:nvSpPr>
          <p:spPr>
            <a:xfrm>
              <a:off x="6875400" y="4007280"/>
              <a:ext cx="62975" cy="137419"/>
            </a:xfrm>
            <a:custGeom>
              <a:avLst/>
              <a:gdLst/>
              <a:ahLst/>
              <a:cxnLst/>
              <a:rect l="l" t="t" r="r" b="b"/>
              <a:pathLst>
                <a:path w="2405" h="5248" extrusionOk="0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2" name="Google Shape;15212;p97"/>
          <p:cNvGrpSpPr/>
          <p:nvPr/>
        </p:nvGrpSpPr>
        <p:grpSpPr>
          <a:xfrm>
            <a:off x="6244354" y="2265715"/>
            <a:ext cx="263055" cy="354493"/>
            <a:chOff x="6260629" y="2419290"/>
            <a:chExt cx="263055" cy="354493"/>
          </a:xfrm>
        </p:grpSpPr>
        <p:sp>
          <p:nvSpPr>
            <p:cNvPr id="15213" name="Google Shape;15213;p97"/>
            <p:cNvSpPr/>
            <p:nvPr/>
          </p:nvSpPr>
          <p:spPr>
            <a:xfrm>
              <a:off x="6317581" y="2419290"/>
              <a:ext cx="148914" cy="57214"/>
            </a:xfrm>
            <a:custGeom>
              <a:avLst/>
              <a:gdLst/>
              <a:ahLst/>
              <a:cxnLst/>
              <a:rect l="l" t="t" r="r" b="b"/>
              <a:pathLst>
                <a:path w="5687" h="2185" extrusionOk="0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97"/>
            <p:cNvSpPr/>
            <p:nvPr/>
          </p:nvSpPr>
          <p:spPr>
            <a:xfrm>
              <a:off x="6271862" y="2453514"/>
              <a:ext cx="240352" cy="148914"/>
            </a:xfrm>
            <a:custGeom>
              <a:avLst/>
              <a:gdLst/>
              <a:ahLst/>
              <a:cxnLst/>
              <a:rect l="l" t="t" r="r" b="b"/>
              <a:pathLst>
                <a:path w="9179" h="5687" extrusionOk="0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97"/>
            <p:cNvSpPr/>
            <p:nvPr/>
          </p:nvSpPr>
          <p:spPr>
            <a:xfrm>
              <a:off x="6284614" y="2476478"/>
              <a:ext cx="214848" cy="232470"/>
            </a:xfrm>
            <a:custGeom>
              <a:avLst/>
              <a:gdLst/>
              <a:ahLst/>
              <a:cxnLst/>
              <a:rect l="l" t="t" r="r" b="b"/>
              <a:pathLst>
                <a:path w="8205" h="8878" extrusionOk="0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97"/>
            <p:cNvSpPr/>
            <p:nvPr/>
          </p:nvSpPr>
          <p:spPr>
            <a:xfrm>
              <a:off x="6260629" y="2630865"/>
              <a:ext cx="263055" cy="142918"/>
            </a:xfrm>
            <a:custGeom>
              <a:avLst/>
              <a:gdLst/>
              <a:ahLst/>
              <a:cxnLst/>
              <a:rect l="l" t="t" r="r" b="b"/>
              <a:pathLst>
                <a:path w="10046" h="5458" extrusionOk="0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97"/>
            <p:cNvSpPr/>
            <p:nvPr/>
          </p:nvSpPr>
          <p:spPr>
            <a:xfrm>
              <a:off x="6357801" y="2630865"/>
              <a:ext cx="68709" cy="28515"/>
            </a:xfrm>
            <a:custGeom>
              <a:avLst/>
              <a:gdLst/>
              <a:ahLst/>
              <a:cxnLst/>
              <a:rect l="l" t="t" r="r" b="b"/>
              <a:pathLst>
                <a:path w="2624" h="1089" extrusionOk="0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97"/>
            <p:cNvSpPr/>
            <p:nvPr/>
          </p:nvSpPr>
          <p:spPr>
            <a:xfrm>
              <a:off x="6317581" y="2504156"/>
              <a:ext cx="148914" cy="143834"/>
            </a:xfrm>
            <a:custGeom>
              <a:avLst/>
              <a:gdLst/>
              <a:ahLst/>
              <a:cxnLst/>
              <a:rect l="l" t="t" r="r" b="b"/>
              <a:pathLst>
                <a:path w="5687" h="5493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97"/>
            <p:cNvSpPr/>
            <p:nvPr/>
          </p:nvSpPr>
          <p:spPr>
            <a:xfrm>
              <a:off x="6317581" y="2504156"/>
              <a:ext cx="125924" cy="143913"/>
            </a:xfrm>
            <a:custGeom>
              <a:avLst/>
              <a:gdLst/>
              <a:ahLst/>
              <a:cxnLst/>
              <a:rect l="l" t="t" r="r" b="b"/>
              <a:pathLst>
                <a:path w="4809" h="5496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97"/>
            <p:cNvSpPr/>
            <p:nvPr/>
          </p:nvSpPr>
          <p:spPr>
            <a:xfrm>
              <a:off x="6352040" y="2556552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97"/>
            <p:cNvSpPr/>
            <p:nvPr/>
          </p:nvSpPr>
          <p:spPr>
            <a:xfrm>
              <a:off x="6420750" y="255655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97"/>
            <p:cNvSpPr/>
            <p:nvPr/>
          </p:nvSpPr>
          <p:spPr>
            <a:xfrm>
              <a:off x="6366756" y="2596432"/>
              <a:ext cx="50563" cy="17282"/>
            </a:xfrm>
            <a:custGeom>
              <a:avLst/>
              <a:gdLst/>
              <a:ahLst/>
              <a:cxnLst/>
              <a:rect l="l" t="t" r="r" b="b"/>
              <a:pathLst>
                <a:path w="1931" h="660" extrusionOk="0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97"/>
            <p:cNvSpPr/>
            <p:nvPr/>
          </p:nvSpPr>
          <p:spPr>
            <a:xfrm>
              <a:off x="6344133" y="2537542"/>
              <a:ext cx="27468" cy="13930"/>
            </a:xfrm>
            <a:custGeom>
              <a:avLst/>
              <a:gdLst/>
              <a:ahLst/>
              <a:cxnLst/>
              <a:rect l="l" t="t" r="r" b="b"/>
              <a:pathLst>
                <a:path w="1049" h="532" extrusionOk="0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97"/>
            <p:cNvSpPr/>
            <p:nvPr/>
          </p:nvSpPr>
          <p:spPr>
            <a:xfrm>
              <a:off x="6412554" y="2537751"/>
              <a:ext cx="27468" cy="13957"/>
            </a:xfrm>
            <a:custGeom>
              <a:avLst/>
              <a:gdLst/>
              <a:ahLst/>
              <a:cxnLst/>
              <a:rect l="l" t="t" r="r" b="b"/>
              <a:pathLst>
                <a:path w="1049" h="533" extrusionOk="0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97"/>
            <p:cNvSpPr/>
            <p:nvPr/>
          </p:nvSpPr>
          <p:spPr>
            <a:xfrm>
              <a:off x="6260629" y="2697061"/>
              <a:ext cx="263055" cy="76722"/>
            </a:xfrm>
            <a:custGeom>
              <a:avLst/>
              <a:gdLst/>
              <a:ahLst/>
              <a:cxnLst/>
              <a:rect l="l" t="t" r="r" b="b"/>
              <a:pathLst>
                <a:path w="10046" h="2930" extrusionOk="0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97"/>
            <p:cNvSpPr/>
            <p:nvPr/>
          </p:nvSpPr>
          <p:spPr>
            <a:xfrm>
              <a:off x="6305588" y="2697061"/>
              <a:ext cx="172900" cy="65489"/>
            </a:xfrm>
            <a:custGeom>
              <a:avLst/>
              <a:gdLst/>
              <a:ahLst/>
              <a:cxnLst/>
              <a:rect l="l" t="t" r="r" b="b"/>
              <a:pathLst>
                <a:path w="6603" h="2501" extrusionOk="0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97"/>
            <p:cNvSpPr/>
            <p:nvPr/>
          </p:nvSpPr>
          <p:spPr>
            <a:xfrm>
              <a:off x="6294852" y="2476478"/>
              <a:ext cx="194371" cy="65227"/>
            </a:xfrm>
            <a:custGeom>
              <a:avLst/>
              <a:gdLst/>
              <a:ahLst/>
              <a:cxnLst/>
              <a:rect l="l" t="t" r="r" b="b"/>
              <a:pathLst>
                <a:path w="7423" h="2491" extrusionOk="0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28" name="Google Shape;15228;p97"/>
          <p:cNvGrpSpPr/>
          <p:nvPr/>
        </p:nvGrpSpPr>
        <p:grpSpPr>
          <a:xfrm>
            <a:off x="6244589" y="2726336"/>
            <a:ext cx="263343" cy="354754"/>
            <a:chOff x="6260864" y="2879911"/>
            <a:chExt cx="263343" cy="354754"/>
          </a:xfrm>
        </p:grpSpPr>
        <p:sp>
          <p:nvSpPr>
            <p:cNvPr id="15229" name="Google Shape;15229;p97"/>
            <p:cNvSpPr/>
            <p:nvPr/>
          </p:nvSpPr>
          <p:spPr>
            <a:xfrm>
              <a:off x="6290610" y="2960115"/>
              <a:ext cx="203850" cy="208354"/>
            </a:xfrm>
            <a:custGeom>
              <a:avLst/>
              <a:gdLst/>
              <a:ahLst/>
              <a:cxnLst/>
              <a:rect l="l" t="t" r="r" b="b"/>
              <a:pathLst>
                <a:path w="7785" h="7957" extrusionOk="0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97"/>
            <p:cNvSpPr/>
            <p:nvPr/>
          </p:nvSpPr>
          <p:spPr>
            <a:xfrm>
              <a:off x="6260864" y="3086013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97"/>
            <p:cNvSpPr/>
            <p:nvPr/>
          </p:nvSpPr>
          <p:spPr>
            <a:xfrm>
              <a:off x="6260864" y="3137204"/>
              <a:ext cx="263343" cy="97461"/>
            </a:xfrm>
            <a:custGeom>
              <a:avLst/>
              <a:gdLst/>
              <a:ahLst/>
              <a:cxnLst/>
              <a:rect l="l" t="t" r="r" b="b"/>
              <a:pathLst>
                <a:path w="10057" h="3722" extrusionOk="0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97"/>
            <p:cNvSpPr/>
            <p:nvPr/>
          </p:nvSpPr>
          <p:spPr>
            <a:xfrm>
              <a:off x="6320566" y="3137204"/>
              <a:ext cx="143677" cy="63237"/>
            </a:xfrm>
            <a:custGeom>
              <a:avLst/>
              <a:gdLst/>
              <a:ahLst/>
              <a:cxnLst/>
              <a:rect l="l" t="t" r="r" b="b"/>
              <a:pathLst>
                <a:path w="5487" h="2415" extrusionOk="0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97"/>
            <p:cNvSpPr/>
            <p:nvPr/>
          </p:nvSpPr>
          <p:spPr>
            <a:xfrm>
              <a:off x="6358299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97"/>
            <p:cNvSpPr/>
            <p:nvPr/>
          </p:nvSpPr>
          <p:spPr>
            <a:xfrm>
              <a:off x="6379273" y="2879911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97"/>
            <p:cNvSpPr/>
            <p:nvPr/>
          </p:nvSpPr>
          <p:spPr>
            <a:xfrm>
              <a:off x="6296109" y="2960115"/>
              <a:ext cx="170621" cy="137209"/>
            </a:xfrm>
            <a:custGeom>
              <a:avLst/>
              <a:gdLst/>
              <a:ahLst/>
              <a:cxnLst/>
              <a:rect l="l" t="t" r="r" b="b"/>
              <a:pathLst>
                <a:path w="6516" h="5240" extrusionOk="0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97"/>
            <p:cNvSpPr/>
            <p:nvPr/>
          </p:nvSpPr>
          <p:spPr>
            <a:xfrm>
              <a:off x="6300089" y="2960115"/>
              <a:ext cx="166903" cy="137393"/>
            </a:xfrm>
            <a:custGeom>
              <a:avLst/>
              <a:gdLst/>
              <a:ahLst/>
              <a:cxnLst/>
              <a:rect l="l" t="t" r="r" b="b"/>
              <a:pathLst>
                <a:path w="6374" h="5247" extrusionOk="0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97"/>
            <p:cNvSpPr/>
            <p:nvPr/>
          </p:nvSpPr>
          <p:spPr>
            <a:xfrm>
              <a:off x="6352564" y="300070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97"/>
            <p:cNvSpPr/>
            <p:nvPr/>
          </p:nvSpPr>
          <p:spPr>
            <a:xfrm>
              <a:off x="6421012" y="3000702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97"/>
            <p:cNvSpPr/>
            <p:nvPr/>
          </p:nvSpPr>
          <p:spPr>
            <a:xfrm>
              <a:off x="6344813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97"/>
            <p:cNvSpPr/>
            <p:nvPr/>
          </p:nvSpPr>
          <p:spPr>
            <a:xfrm>
              <a:off x="6413497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97"/>
            <p:cNvSpPr/>
            <p:nvPr/>
          </p:nvSpPr>
          <p:spPr>
            <a:xfrm>
              <a:off x="6366783" y="3037309"/>
              <a:ext cx="51506" cy="22990"/>
            </a:xfrm>
            <a:custGeom>
              <a:avLst/>
              <a:gdLst/>
              <a:ahLst/>
              <a:cxnLst/>
              <a:rect l="l" t="t" r="r" b="b"/>
              <a:pathLst>
                <a:path w="1967" h="878" extrusionOk="0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97"/>
            <p:cNvSpPr/>
            <p:nvPr/>
          </p:nvSpPr>
          <p:spPr>
            <a:xfrm>
              <a:off x="6306583" y="2965850"/>
              <a:ext cx="23017" cy="37261"/>
            </a:xfrm>
            <a:custGeom>
              <a:avLst/>
              <a:gdLst/>
              <a:ahLst/>
              <a:cxnLst/>
              <a:rect l="l" t="t" r="r" b="b"/>
              <a:pathLst>
                <a:path w="879" h="1423" extrusionOk="0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97"/>
            <p:cNvSpPr/>
            <p:nvPr/>
          </p:nvSpPr>
          <p:spPr>
            <a:xfrm>
              <a:off x="6352564" y="2954355"/>
              <a:ext cx="125662" cy="74732"/>
            </a:xfrm>
            <a:custGeom>
              <a:avLst/>
              <a:gdLst/>
              <a:ahLst/>
              <a:cxnLst/>
              <a:rect l="l" t="t" r="r" b="b"/>
              <a:pathLst>
                <a:path w="4799" h="2854" extrusionOk="0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97"/>
            <p:cNvSpPr/>
            <p:nvPr/>
          </p:nvSpPr>
          <p:spPr>
            <a:xfrm>
              <a:off x="6306583" y="2885671"/>
              <a:ext cx="171643" cy="85965"/>
            </a:xfrm>
            <a:custGeom>
              <a:avLst/>
              <a:gdLst/>
              <a:ahLst/>
              <a:cxnLst/>
              <a:rect l="l" t="t" r="r" b="b"/>
              <a:pathLst>
                <a:path w="6555" h="3283" extrusionOk="0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97"/>
            <p:cNvSpPr/>
            <p:nvPr/>
          </p:nvSpPr>
          <p:spPr>
            <a:xfrm>
              <a:off x="6306583" y="2885619"/>
              <a:ext cx="171643" cy="86018"/>
            </a:xfrm>
            <a:custGeom>
              <a:avLst/>
              <a:gdLst/>
              <a:ahLst/>
              <a:cxnLst/>
              <a:rect l="l" t="t" r="r" b="b"/>
              <a:pathLst>
                <a:path w="6555" h="3285" extrusionOk="0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97"/>
            <p:cNvSpPr/>
            <p:nvPr/>
          </p:nvSpPr>
          <p:spPr>
            <a:xfrm>
              <a:off x="6293857" y="2954355"/>
              <a:ext cx="197121" cy="26499"/>
            </a:xfrm>
            <a:custGeom>
              <a:avLst/>
              <a:gdLst/>
              <a:ahLst/>
              <a:cxnLst/>
              <a:rect l="l" t="t" r="r" b="b"/>
              <a:pathLst>
                <a:path w="7528" h="1012" extrusionOk="0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47" name="Google Shape;15247;p97"/>
          <p:cNvGrpSpPr/>
          <p:nvPr/>
        </p:nvGrpSpPr>
        <p:grpSpPr>
          <a:xfrm>
            <a:off x="8046693" y="2265715"/>
            <a:ext cx="263316" cy="354728"/>
            <a:chOff x="8062968" y="2419290"/>
            <a:chExt cx="263316" cy="354728"/>
          </a:xfrm>
        </p:grpSpPr>
        <p:sp>
          <p:nvSpPr>
            <p:cNvPr id="15248" name="Google Shape;15248;p97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97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97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97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97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97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97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97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97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97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97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97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97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97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97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97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97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5" name="Google Shape;15265;p97"/>
          <p:cNvGrpSpPr/>
          <p:nvPr/>
        </p:nvGrpSpPr>
        <p:grpSpPr>
          <a:xfrm>
            <a:off x="5793448" y="2265715"/>
            <a:ext cx="263316" cy="354728"/>
            <a:chOff x="5809723" y="2419290"/>
            <a:chExt cx="263316" cy="354728"/>
          </a:xfrm>
        </p:grpSpPr>
        <p:sp>
          <p:nvSpPr>
            <p:cNvPr id="15266" name="Google Shape;15266;p97"/>
            <p:cNvSpPr/>
            <p:nvPr/>
          </p:nvSpPr>
          <p:spPr>
            <a:xfrm>
              <a:off x="5815484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97"/>
            <p:cNvSpPr/>
            <p:nvPr/>
          </p:nvSpPr>
          <p:spPr>
            <a:xfrm>
              <a:off x="5987100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97"/>
            <p:cNvSpPr/>
            <p:nvPr/>
          </p:nvSpPr>
          <p:spPr>
            <a:xfrm>
              <a:off x="5823732" y="2424789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97"/>
            <p:cNvSpPr/>
            <p:nvPr/>
          </p:nvSpPr>
          <p:spPr>
            <a:xfrm>
              <a:off x="5809723" y="2630865"/>
              <a:ext cx="263081" cy="143153"/>
            </a:xfrm>
            <a:custGeom>
              <a:avLst/>
              <a:gdLst/>
              <a:ahLst/>
              <a:cxnLst/>
              <a:rect l="l" t="t" r="r" b="b"/>
              <a:pathLst>
                <a:path w="10047" h="546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97"/>
            <p:cNvSpPr/>
            <p:nvPr/>
          </p:nvSpPr>
          <p:spPr>
            <a:xfrm>
              <a:off x="5809985" y="2694809"/>
              <a:ext cx="263055" cy="79210"/>
            </a:xfrm>
            <a:custGeom>
              <a:avLst/>
              <a:gdLst/>
              <a:ahLst/>
              <a:cxnLst/>
              <a:rect l="l" t="t" r="r" b="b"/>
              <a:pathLst>
                <a:path w="10046" h="3025" extrusionOk="0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97"/>
            <p:cNvSpPr/>
            <p:nvPr/>
          </p:nvSpPr>
          <p:spPr>
            <a:xfrm>
              <a:off x="5907157" y="2630865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97"/>
            <p:cNvSpPr/>
            <p:nvPr/>
          </p:nvSpPr>
          <p:spPr>
            <a:xfrm>
              <a:off x="5844942" y="2465009"/>
              <a:ext cx="192643" cy="177377"/>
            </a:xfrm>
            <a:custGeom>
              <a:avLst/>
              <a:gdLst/>
              <a:ahLst/>
              <a:cxnLst/>
              <a:rect l="l" t="t" r="r" b="b"/>
              <a:pathLst>
                <a:path w="7357" h="6774" extrusionOk="0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97"/>
            <p:cNvSpPr/>
            <p:nvPr/>
          </p:nvSpPr>
          <p:spPr>
            <a:xfrm>
              <a:off x="5845439" y="2464931"/>
              <a:ext cx="170150" cy="177430"/>
            </a:xfrm>
            <a:custGeom>
              <a:avLst/>
              <a:gdLst/>
              <a:ahLst/>
              <a:cxnLst/>
              <a:rect l="l" t="t" r="r" b="b"/>
              <a:pathLst>
                <a:path w="6498" h="6776" extrusionOk="0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97"/>
            <p:cNvSpPr/>
            <p:nvPr/>
          </p:nvSpPr>
          <p:spPr>
            <a:xfrm>
              <a:off x="5916086" y="2590723"/>
              <a:ext cx="50616" cy="17465"/>
            </a:xfrm>
            <a:custGeom>
              <a:avLst/>
              <a:gdLst/>
              <a:ahLst/>
              <a:cxnLst/>
              <a:rect l="l" t="t" r="r" b="b"/>
              <a:pathLst>
                <a:path w="1933" h="667" extrusionOk="0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97"/>
            <p:cNvSpPr/>
            <p:nvPr/>
          </p:nvSpPr>
          <p:spPr>
            <a:xfrm>
              <a:off x="5901397" y="2545135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97"/>
            <p:cNvSpPr/>
            <p:nvPr/>
          </p:nvSpPr>
          <p:spPr>
            <a:xfrm>
              <a:off x="5970106" y="2545135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97"/>
            <p:cNvSpPr/>
            <p:nvPr/>
          </p:nvSpPr>
          <p:spPr>
            <a:xfrm>
              <a:off x="5893672" y="2527958"/>
              <a:ext cx="21000" cy="11495"/>
            </a:xfrm>
            <a:custGeom>
              <a:avLst/>
              <a:gdLst/>
              <a:ahLst/>
              <a:cxnLst/>
              <a:rect l="l" t="t" r="r" b="b"/>
              <a:pathLst>
                <a:path w="802" h="439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97"/>
            <p:cNvSpPr/>
            <p:nvPr/>
          </p:nvSpPr>
          <p:spPr>
            <a:xfrm>
              <a:off x="5968116" y="2527932"/>
              <a:ext cx="19246" cy="11521"/>
            </a:xfrm>
            <a:custGeom>
              <a:avLst/>
              <a:gdLst/>
              <a:ahLst/>
              <a:cxnLst/>
              <a:rect l="l" t="t" r="r" b="b"/>
              <a:pathLst>
                <a:path w="735" h="440" extrusionOk="0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97"/>
            <p:cNvSpPr/>
            <p:nvPr/>
          </p:nvSpPr>
          <p:spPr>
            <a:xfrm>
              <a:off x="5875919" y="2425025"/>
              <a:ext cx="162661" cy="97199"/>
            </a:xfrm>
            <a:custGeom>
              <a:avLst/>
              <a:gdLst/>
              <a:ahLst/>
              <a:cxnLst/>
              <a:rect l="l" t="t" r="r" b="b"/>
              <a:pathLst>
                <a:path w="6212" h="3712" extrusionOk="0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97"/>
            <p:cNvSpPr/>
            <p:nvPr/>
          </p:nvSpPr>
          <p:spPr>
            <a:xfrm>
              <a:off x="5843947" y="2694809"/>
              <a:ext cx="194869" cy="50485"/>
            </a:xfrm>
            <a:custGeom>
              <a:avLst/>
              <a:gdLst/>
              <a:ahLst/>
              <a:cxnLst/>
              <a:rect l="l" t="t" r="r" b="b"/>
              <a:pathLst>
                <a:path w="7442" h="1928" extrusionOk="0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97"/>
            <p:cNvSpPr/>
            <p:nvPr/>
          </p:nvSpPr>
          <p:spPr>
            <a:xfrm>
              <a:off x="5809723" y="2688577"/>
              <a:ext cx="85965" cy="85442"/>
            </a:xfrm>
            <a:custGeom>
              <a:avLst/>
              <a:gdLst/>
              <a:ahLst/>
              <a:cxnLst/>
              <a:rect l="l" t="t" r="r" b="b"/>
              <a:pathLst>
                <a:path w="3283" h="3263" extrusionOk="0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97"/>
            <p:cNvSpPr/>
            <p:nvPr/>
          </p:nvSpPr>
          <p:spPr>
            <a:xfrm>
              <a:off x="5987100" y="2688577"/>
              <a:ext cx="85939" cy="85442"/>
            </a:xfrm>
            <a:custGeom>
              <a:avLst/>
              <a:gdLst/>
              <a:ahLst/>
              <a:cxnLst/>
              <a:rect l="l" t="t" r="r" b="b"/>
              <a:pathLst>
                <a:path w="3282" h="3263" extrusionOk="0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3" name="Google Shape;15283;p97"/>
          <p:cNvGrpSpPr/>
          <p:nvPr/>
        </p:nvGrpSpPr>
        <p:grpSpPr>
          <a:xfrm>
            <a:off x="7590551" y="1349424"/>
            <a:ext cx="263552" cy="354754"/>
            <a:chOff x="7606826" y="1502999"/>
            <a:chExt cx="263552" cy="354754"/>
          </a:xfrm>
        </p:grpSpPr>
        <p:sp>
          <p:nvSpPr>
            <p:cNvPr id="15284" name="Google Shape;15284;p97"/>
            <p:cNvSpPr/>
            <p:nvPr/>
          </p:nvSpPr>
          <p:spPr>
            <a:xfrm>
              <a:off x="7606826" y="1703340"/>
              <a:ext cx="263552" cy="154413"/>
            </a:xfrm>
            <a:custGeom>
              <a:avLst/>
              <a:gdLst/>
              <a:ahLst/>
              <a:cxnLst/>
              <a:rect l="l" t="t" r="r" b="b"/>
              <a:pathLst>
                <a:path w="10065" h="5897" extrusionOk="0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97"/>
            <p:cNvSpPr/>
            <p:nvPr/>
          </p:nvSpPr>
          <p:spPr>
            <a:xfrm>
              <a:off x="7626543" y="1502999"/>
              <a:ext cx="223856" cy="240090"/>
            </a:xfrm>
            <a:custGeom>
              <a:avLst/>
              <a:gdLst/>
              <a:ahLst/>
              <a:cxnLst/>
              <a:rect l="l" t="t" r="r" b="b"/>
              <a:pathLst>
                <a:path w="8549" h="9169" extrusionOk="0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97"/>
            <p:cNvSpPr/>
            <p:nvPr/>
          </p:nvSpPr>
          <p:spPr>
            <a:xfrm>
              <a:off x="7641049" y="1708839"/>
              <a:ext cx="194869" cy="102959"/>
            </a:xfrm>
            <a:custGeom>
              <a:avLst/>
              <a:gdLst/>
              <a:ahLst/>
              <a:cxnLst/>
              <a:rect l="l" t="t" r="r" b="b"/>
              <a:pathLst>
                <a:path w="7442" h="3932" extrusionOk="0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97"/>
            <p:cNvSpPr/>
            <p:nvPr/>
          </p:nvSpPr>
          <p:spPr>
            <a:xfrm>
              <a:off x="7659431" y="1726069"/>
              <a:ext cx="158341" cy="65227"/>
            </a:xfrm>
            <a:custGeom>
              <a:avLst/>
              <a:gdLst/>
              <a:ahLst/>
              <a:cxnLst/>
              <a:rect l="l" t="t" r="r" b="b"/>
              <a:pathLst>
                <a:path w="6047" h="2491" extrusionOk="0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97"/>
            <p:cNvSpPr/>
            <p:nvPr/>
          </p:nvSpPr>
          <p:spPr>
            <a:xfrm>
              <a:off x="7692739" y="1502999"/>
              <a:ext cx="142420" cy="85468"/>
            </a:xfrm>
            <a:custGeom>
              <a:avLst/>
              <a:gdLst/>
              <a:ahLst/>
              <a:cxnLst/>
              <a:rect l="l" t="t" r="r" b="b"/>
              <a:pathLst>
                <a:path w="5439" h="3264" extrusionOk="0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97"/>
            <p:cNvSpPr/>
            <p:nvPr/>
          </p:nvSpPr>
          <p:spPr>
            <a:xfrm>
              <a:off x="7687266" y="1703340"/>
              <a:ext cx="102436" cy="87955"/>
            </a:xfrm>
            <a:custGeom>
              <a:avLst/>
              <a:gdLst/>
              <a:ahLst/>
              <a:cxnLst/>
              <a:rect l="l" t="t" r="r" b="b"/>
              <a:pathLst>
                <a:path w="3912" h="3359" extrusionOk="0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97"/>
            <p:cNvSpPr/>
            <p:nvPr/>
          </p:nvSpPr>
          <p:spPr>
            <a:xfrm>
              <a:off x="7704234" y="1703340"/>
              <a:ext cx="68736" cy="28254"/>
            </a:xfrm>
            <a:custGeom>
              <a:avLst/>
              <a:gdLst/>
              <a:ahLst/>
              <a:cxnLst/>
              <a:rect l="l" t="t" r="r" b="b"/>
              <a:pathLst>
                <a:path w="2625" h="1079" extrusionOk="0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97"/>
            <p:cNvSpPr/>
            <p:nvPr/>
          </p:nvSpPr>
          <p:spPr>
            <a:xfrm>
              <a:off x="7664014" y="1576133"/>
              <a:ext cx="149176" cy="144070"/>
            </a:xfrm>
            <a:custGeom>
              <a:avLst/>
              <a:gdLst/>
              <a:ahLst/>
              <a:cxnLst/>
              <a:rect l="l" t="t" r="r" b="b"/>
              <a:pathLst>
                <a:path w="5697" h="5502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97"/>
            <p:cNvSpPr/>
            <p:nvPr/>
          </p:nvSpPr>
          <p:spPr>
            <a:xfrm>
              <a:off x="7664014" y="1576133"/>
              <a:ext cx="126186" cy="144148"/>
            </a:xfrm>
            <a:custGeom>
              <a:avLst/>
              <a:gdLst/>
              <a:ahLst/>
              <a:cxnLst/>
              <a:rect l="l" t="t" r="r" b="b"/>
              <a:pathLst>
                <a:path w="4819" h="5505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97"/>
            <p:cNvSpPr/>
            <p:nvPr/>
          </p:nvSpPr>
          <p:spPr>
            <a:xfrm>
              <a:off x="7690749" y="1611431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97"/>
            <p:cNvSpPr/>
            <p:nvPr/>
          </p:nvSpPr>
          <p:spPr>
            <a:xfrm>
              <a:off x="7759458" y="1611431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97"/>
            <p:cNvSpPr/>
            <p:nvPr/>
          </p:nvSpPr>
          <p:spPr>
            <a:xfrm>
              <a:off x="7698499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97"/>
            <p:cNvSpPr/>
            <p:nvPr/>
          </p:nvSpPr>
          <p:spPr>
            <a:xfrm>
              <a:off x="7767183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97"/>
            <p:cNvSpPr/>
            <p:nvPr/>
          </p:nvSpPr>
          <p:spPr>
            <a:xfrm>
              <a:off x="7610073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97"/>
            <p:cNvSpPr/>
            <p:nvPr/>
          </p:nvSpPr>
          <p:spPr>
            <a:xfrm>
              <a:off x="7818662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97"/>
            <p:cNvSpPr/>
            <p:nvPr/>
          </p:nvSpPr>
          <p:spPr>
            <a:xfrm>
              <a:off x="7712744" y="1666393"/>
              <a:ext cx="51480" cy="22990"/>
            </a:xfrm>
            <a:custGeom>
              <a:avLst/>
              <a:gdLst/>
              <a:ahLst/>
              <a:cxnLst/>
              <a:rect l="l" t="t" r="r" b="b"/>
              <a:pathLst>
                <a:path w="1966" h="878" extrusionOk="0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97"/>
            <p:cNvSpPr/>
            <p:nvPr/>
          </p:nvSpPr>
          <p:spPr>
            <a:xfrm>
              <a:off x="7704234" y="1794778"/>
              <a:ext cx="11260" cy="62975"/>
            </a:xfrm>
            <a:custGeom>
              <a:avLst/>
              <a:gdLst/>
              <a:ahLst/>
              <a:cxnLst/>
              <a:rect l="l" t="t" r="r" b="b"/>
              <a:pathLst>
                <a:path w="430" h="2405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97"/>
            <p:cNvSpPr/>
            <p:nvPr/>
          </p:nvSpPr>
          <p:spPr>
            <a:xfrm>
              <a:off x="7761448" y="1794778"/>
              <a:ext cx="11521" cy="62975"/>
            </a:xfrm>
            <a:custGeom>
              <a:avLst/>
              <a:gdLst/>
              <a:ahLst/>
              <a:cxnLst/>
              <a:rect l="l" t="t" r="r" b="b"/>
              <a:pathLst>
                <a:path w="440" h="240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2" name="Google Shape;15302;p97"/>
          <p:cNvGrpSpPr/>
          <p:nvPr/>
        </p:nvGrpSpPr>
        <p:grpSpPr>
          <a:xfrm>
            <a:off x="8044180" y="3636500"/>
            <a:ext cx="264076" cy="354623"/>
            <a:chOff x="8060455" y="3790075"/>
            <a:chExt cx="264076" cy="354623"/>
          </a:xfrm>
        </p:grpSpPr>
        <p:sp>
          <p:nvSpPr>
            <p:cNvPr id="15303" name="Google Shape;15303;p97"/>
            <p:cNvSpPr/>
            <p:nvPr/>
          </p:nvSpPr>
          <p:spPr>
            <a:xfrm>
              <a:off x="8074202" y="3790075"/>
              <a:ext cx="237079" cy="113800"/>
            </a:xfrm>
            <a:custGeom>
              <a:avLst/>
              <a:gdLst/>
              <a:ahLst/>
              <a:cxnLst/>
              <a:rect l="l" t="t" r="r" b="b"/>
              <a:pathLst>
                <a:path w="9054" h="4346" extrusionOk="0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97"/>
            <p:cNvSpPr/>
            <p:nvPr/>
          </p:nvSpPr>
          <p:spPr>
            <a:xfrm>
              <a:off x="8083681" y="3955564"/>
              <a:ext cx="80231" cy="126186"/>
            </a:xfrm>
            <a:custGeom>
              <a:avLst/>
              <a:gdLst/>
              <a:ahLst/>
              <a:cxnLst/>
              <a:rect l="l" t="t" r="r" b="b"/>
              <a:pathLst>
                <a:path w="3064" h="4819" extrusionOk="0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97"/>
            <p:cNvSpPr/>
            <p:nvPr/>
          </p:nvSpPr>
          <p:spPr>
            <a:xfrm>
              <a:off x="8060716" y="4018513"/>
              <a:ext cx="263814" cy="126186"/>
            </a:xfrm>
            <a:custGeom>
              <a:avLst/>
              <a:gdLst/>
              <a:ahLst/>
              <a:cxnLst/>
              <a:rect l="l" t="t" r="r" b="b"/>
              <a:pathLst>
                <a:path w="10075" h="4819" extrusionOk="0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97"/>
            <p:cNvSpPr/>
            <p:nvPr/>
          </p:nvSpPr>
          <p:spPr>
            <a:xfrm>
              <a:off x="8060455" y="4057241"/>
              <a:ext cx="264076" cy="87458"/>
            </a:xfrm>
            <a:custGeom>
              <a:avLst/>
              <a:gdLst/>
              <a:ahLst/>
              <a:cxnLst/>
              <a:rect l="l" t="t" r="r" b="b"/>
              <a:pathLst>
                <a:path w="10085" h="3340" extrusionOk="0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97"/>
            <p:cNvSpPr/>
            <p:nvPr/>
          </p:nvSpPr>
          <p:spPr>
            <a:xfrm>
              <a:off x="8125420" y="4057241"/>
              <a:ext cx="134408" cy="61142"/>
            </a:xfrm>
            <a:custGeom>
              <a:avLst/>
              <a:gdLst/>
              <a:ahLst/>
              <a:cxnLst/>
              <a:rect l="l" t="t" r="r" b="b"/>
              <a:pathLst>
                <a:path w="5133" h="2335" extrusionOk="0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97"/>
            <p:cNvSpPr/>
            <p:nvPr/>
          </p:nvSpPr>
          <p:spPr>
            <a:xfrm>
              <a:off x="8158386" y="4018513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97"/>
            <p:cNvSpPr/>
            <p:nvPr/>
          </p:nvSpPr>
          <p:spPr>
            <a:xfrm>
              <a:off x="8096171" y="3875386"/>
              <a:ext cx="188139" cy="154413"/>
            </a:xfrm>
            <a:custGeom>
              <a:avLst/>
              <a:gdLst/>
              <a:ahLst/>
              <a:cxnLst/>
              <a:rect l="l" t="t" r="r" b="b"/>
              <a:pathLst>
                <a:path w="7185" h="5897" extrusionOk="0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97"/>
            <p:cNvSpPr/>
            <p:nvPr/>
          </p:nvSpPr>
          <p:spPr>
            <a:xfrm>
              <a:off x="8152390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97"/>
            <p:cNvSpPr/>
            <p:nvPr/>
          </p:nvSpPr>
          <p:spPr>
            <a:xfrm>
              <a:off x="8221335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97"/>
            <p:cNvSpPr/>
            <p:nvPr/>
          </p:nvSpPr>
          <p:spPr>
            <a:xfrm>
              <a:off x="8166792" y="3978136"/>
              <a:ext cx="50930" cy="17492"/>
            </a:xfrm>
            <a:custGeom>
              <a:avLst/>
              <a:gdLst/>
              <a:ahLst/>
              <a:cxnLst/>
              <a:rect l="l" t="t" r="r" b="b"/>
              <a:pathLst>
                <a:path w="1945" h="668" extrusionOk="0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97"/>
            <p:cNvSpPr/>
            <p:nvPr/>
          </p:nvSpPr>
          <p:spPr>
            <a:xfrm>
              <a:off x="8099942" y="3880885"/>
              <a:ext cx="167375" cy="149124"/>
            </a:xfrm>
            <a:custGeom>
              <a:avLst/>
              <a:gdLst/>
              <a:ahLst/>
              <a:cxnLst/>
              <a:rect l="l" t="t" r="r" b="b"/>
              <a:pathLst>
                <a:path w="6392" h="5695" extrusionOk="0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97"/>
            <p:cNvSpPr/>
            <p:nvPr/>
          </p:nvSpPr>
          <p:spPr>
            <a:xfrm>
              <a:off x="8255795" y="3892380"/>
              <a:ext cx="22781" cy="42970"/>
            </a:xfrm>
            <a:custGeom>
              <a:avLst/>
              <a:gdLst/>
              <a:ahLst/>
              <a:cxnLst/>
              <a:rect l="l" t="t" r="r" b="b"/>
              <a:pathLst>
                <a:path w="870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97"/>
            <p:cNvSpPr/>
            <p:nvPr/>
          </p:nvSpPr>
          <p:spPr>
            <a:xfrm>
              <a:off x="8106435" y="3892380"/>
              <a:ext cx="22990" cy="42970"/>
            </a:xfrm>
            <a:custGeom>
              <a:avLst/>
              <a:gdLst/>
              <a:ahLst/>
              <a:cxnLst/>
              <a:rect l="l" t="t" r="r" b="b"/>
              <a:pathLst>
                <a:path w="878" h="1641" extrusionOk="0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97"/>
            <p:cNvSpPr/>
            <p:nvPr/>
          </p:nvSpPr>
          <p:spPr>
            <a:xfrm>
              <a:off x="8106671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97"/>
            <p:cNvSpPr/>
            <p:nvPr/>
          </p:nvSpPr>
          <p:spPr>
            <a:xfrm>
              <a:off x="8178627" y="4110448"/>
              <a:ext cx="27992" cy="34250"/>
            </a:xfrm>
            <a:custGeom>
              <a:avLst/>
              <a:gdLst/>
              <a:ahLst/>
              <a:cxnLst/>
              <a:rect l="l" t="t" r="r" b="b"/>
              <a:pathLst>
                <a:path w="1069" h="1308" extrusionOk="0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97"/>
            <p:cNvSpPr/>
            <p:nvPr/>
          </p:nvSpPr>
          <p:spPr>
            <a:xfrm>
              <a:off x="8171112" y="4081724"/>
              <a:ext cx="42760" cy="31736"/>
            </a:xfrm>
            <a:custGeom>
              <a:avLst/>
              <a:gdLst/>
              <a:ahLst/>
              <a:cxnLst/>
              <a:rect l="l" t="t" r="r" b="b"/>
              <a:pathLst>
                <a:path w="1633" h="1212" extrusionOk="0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97"/>
            <p:cNvSpPr/>
            <p:nvPr/>
          </p:nvSpPr>
          <p:spPr>
            <a:xfrm>
              <a:off x="8135894" y="4044017"/>
              <a:ext cx="56743" cy="62844"/>
            </a:xfrm>
            <a:custGeom>
              <a:avLst/>
              <a:gdLst/>
              <a:ahLst/>
              <a:cxnLst/>
              <a:rect l="l" t="t" r="r" b="b"/>
              <a:pathLst>
                <a:path w="2167" h="2400" extrusionOk="0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97"/>
            <p:cNvSpPr/>
            <p:nvPr/>
          </p:nvSpPr>
          <p:spPr>
            <a:xfrm>
              <a:off x="8192610" y="4044017"/>
              <a:ext cx="56717" cy="62844"/>
            </a:xfrm>
            <a:custGeom>
              <a:avLst/>
              <a:gdLst/>
              <a:ahLst/>
              <a:cxnLst/>
              <a:rect l="l" t="t" r="r" b="b"/>
              <a:pathLst>
                <a:path w="2166" h="2400" extrusionOk="0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97"/>
            <p:cNvSpPr/>
            <p:nvPr/>
          </p:nvSpPr>
          <p:spPr>
            <a:xfrm>
              <a:off x="8063963" y="4087956"/>
              <a:ext cx="48468" cy="56743"/>
            </a:xfrm>
            <a:custGeom>
              <a:avLst/>
              <a:gdLst/>
              <a:ahLst/>
              <a:cxnLst/>
              <a:rect l="l" t="t" r="r" b="b"/>
              <a:pathLst>
                <a:path w="1851" h="2167" extrusionOk="0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97"/>
            <p:cNvSpPr/>
            <p:nvPr/>
          </p:nvSpPr>
          <p:spPr>
            <a:xfrm>
              <a:off x="8272789" y="4087956"/>
              <a:ext cx="48495" cy="56743"/>
            </a:xfrm>
            <a:custGeom>
              <a:avLst/>
              <a:gdLst/>
              <a:ahLst/>
              <a:cxnLst/>
              <a:rect l="l" t="t" r="r" b="b"/>
              <a:pathLst>
                <a:path w="1852" h="2167" extrusionOk="0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97"/>
            <p:cNvSpPr/>
            <p:nvPr/>
          </p:nvSpPr>
          <p:spPr>
            <a:xfrm>
              <a:off x="8106671" y="3857894"/>
              <a:ext cx="171905" cy="34512"/>
            </a:xfrm>
            <a:custGeom>
              <a:avLst/>
              <a:gdLst/>
              <a:ahLst/>
              <a:cxnLst/>
              <a:rect l="l" t="t" r="r" b="b"/>
              <a:pathLst>
                <a:path w="6565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97"/>
            <p:cNvSpPr/>
            <p:nvPr/>
          </p:nvSpPr>
          <p:spPr>
            <a:xfrm>
              <a:off x="8175380" y="3823670"/>
              <a:ext cx="34486" cy="39984"/>
            </a:xfrm>
            <a:custGeom>
              <a:avLst/>
              <a:gdLst/>
              <a:ahLst/>
              <a:cxnLst/>
              <a:rect l="l" t="t" r="r" b="b"/>
              <a:pathLst>
                <a:path w="1317" h="152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97"/>
            <p:cNvSpPr/>
            <p:nvPr/>
          </p:nvSpPr>
          <p:spPr>
            <a:xfrm>
              <a:off x="8175407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6" name="Google Shape;15326;p97"/>
          <p:cNvGrpSpPr/>
          <p:nvPr/>
        </p:nvGrpSpPr>
        <p:grpSpPr>
          <a:xfrm>
            <a:off x="7598275" y="2726336"/>
            <a:ext cx="263316" cy="354754"/>
            <a:chOff x="7614550" y="2879911"/>
            <a:chExt cx="263316" cy="354754"/>
          </a:xfrm>
        </p:grpSpPr>
        <p:sp>
          <p:nvSpPr>
            <p:cNvPr id="15327" name="Google Shape;15327;p97"/>
            <p:cNvSpPr/>
            <p:nvPr/>
          </p:nvSpPr>
          <p:spPr>
            <a:xfrm>
              <a:off x="7614550" y="3086013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97"/>
            <p:cNvSpPr/>
            <p:nvPr/>
          </p:nvSpPr>
          <p:spPr>
            <a:xfrm>
              <a:off x="7614550" y="3137728"/>
              <a:ext cx="263081" cy="96937"/>
            </a:xfrm>
            <a:custGeom>
              <a:avLst/>
              <a:gdLst/>
              <a:ahLst/>
              <a:cxnLst/>
              <a:rect l="l" t="t" r="r" b="b"/>
              <a:pathLst>
                <a:path w="10047" h="3702" extrusionOk="0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97"/>
            <p:cNvSpPr/>
            <p:nvPr/>
          </p:nvSpPr>
          <p:spPr>
            <a:xfrm>
              <a:off x="7683495" y="3137728"/>
              <a:ext cx="125426" cy="62477"/>
            </a:xfrm>
            <a:custGeom>
              <a:avLst/>
              <a:gdLst/>
              <a:ahLst/>
              <a:cxnLst/>
              <a:rect l="l" t="t" r="r" b="b"/>
              <a:pathLst>
                <a:path w="4790" h="2386" extrusionOk="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97"/>
            <p:cNvSpPr/>
            <p:nvPr/>
          </p:nvSpPr>
          <p:spPr>
            <a:xfrm>
              <a:off x="7711985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97"/>
            <p:cNvSpPr/>
            <p:nvPr/>
          </p:nvSpPr>
          <p:spPr>
            <a:xfrm>
              <a:off x="7780668" y="3023064"/>
              <a:ext cx="45745" cy="211601"/>
            </a:xfrm>
            <a:custGeom>
              <a:avLst/>
              <a:gdLst/>
              <a:ahLst/>
              <a:cxnLst/>
              <a:rect l="l" t="t" r="r" b="b"/>
              <a:pathLst>
                <a:path w="1747" h="8081" extrusionOk="0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97"/>
            <p:cNvSpPr/>
            <p:nvPr/>
          </p:nvSpPr>
          <p:spPr>
            <a:xfrm>
              <a:off x="7780668" y="3102981"/>
              <a:ext cx="29275" cy="23017"/>
            </a:xfrm>
            <a:custGeom>
              <a:avLst/>
              <a:gdLst/>
              <a:ahLst/>
              <a:cxnLst/>
              <a:rect l="l" t="t" r="r" b="b"/>
              <a:pathLst>
                <a:path w="1118" h="879" extrusionOk="0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97"/>
            <p:cNvSpPr/>
            <p:nvPr/>
          </p:nvSpPr>
          <p:spPr>
            <a:xfrm>
              <a:off x="7666030" y="3023064"/>
              <a:ext cx="45719" cy="211601"/>
            </a:xfrm>
            <a:custGeom>
              <a:avLst/>
              <a:gdLst/>
              <a:ahLst/>
              <a:cxnLst/>
              <a:rect l="l" t="t" r="r" b="b"/>
              <a:pathLst>
                <a:path w="1746" h="8081" extrusionOk="0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97"/>
            <p:cNvSpPr/>
            <p:nvPr/>
          </p:nvSpPr>
          <p:spPr>
            <a:xfrm>
              <a:off x="7628559" y="2879911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97"/>
            <p:cNvSpPr/>
            <p:nvPr/>
          </p:nvSpPr>
          <p:spPr>
            <a:xfrm>
              <a:off x="7650031" y="2920131"/>
              <a:ext cx="192381" cy="177142"/>
            </a:xfrm>
            <a:custGeom>
              <a:avLst/>
              <a:gdLst/>
              <a:ahLst/>
              <a:cxnLst/>
              <a:rect l="l" t="t" r="r" b="b"/>
              <a:pathLst>
                <a:path w="7347" h="6765" extrusionOk="0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97"/>
            <p:cNvSpPr/>
            <p:nvPr/>
          </p:nvSpPr>
          <p:spPr>
            <a:xfrm>
              <a:off x="7650188" y="2920052"/>
              <a:ext cx="170229" cy="177456"/>
            </a:xfrm>
            <a:custGeom>
              <a:avLst/>
              <a:gdLst/>
              <a:ahLst/>
              <a:cxnLst/>
              <a:rect l="l" t="t" r="r" b="b"/>
              <a:pathLst>
                <a:path w="6501" h="6777" extrusionOk="0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97"/>
            <p:cNvSpPr/>
            <p:nvPr/>
          </p:nvSpPr>
          <p:spPr>
            <a:xfrm>
              <a:off x="7720468" y="3037309"/>
              <a:ext cx="51506" cy="22755"/>
            </a:xfrm>
            <a:custGeom>
              <a:avLst/>
              <a:gdLst/>
              <a:ahLst/>
              <a:cxnLst/>
              <a:rect l="l" t="t" r="r" b="b"/>
              <a:pathLst>
                <a:path w="1967" h="869" extrusionOk="0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97"/>
            <p:cNvSpPr/>
            <p:nvPr/>
          </p:nvSpPr>
          <p:spPr>
            <a:xfrm>
              <a:off x="7706250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97"/>
            <p:cNvSpPr/>
            <p:nvPr/>
          </p:nvSpPr>
          <p:spPr>
            <a:xfrm>
              <a:off x="7774933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97"/>
            <p:cNvSpPr/>
            <p:nvPr/>
          </p:nvSpPr>
          <p:spPr>
            <a:xfrm>
              <a:off x="7698237" y="2981535"/>
              <a:ext cx="27206" cy="12831"/>
            </a:xfrm>
            <a:custGeom>
              <a:avLst/>
              <a:gdLst/>
              <a:ahLst/>
              <a:cxnLst/>
              <a:rect l="l" t="t" r="r" b="b"/>
              <a:pathLst>
                <a:path w="1039" h="490" extrusionOk="0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97"/>
            <p:cNvSpPr/>
            <p:nvPr/>
          </p:nvSpPr>
          <p:spPr>
            <a:xfrm>
              <a:off x="7766921" y="2981561"/>
              <a:ext cx="27285" cy="12804"/>
            </a:xfrm>
            <a:custGeom>
              <a:avLst/>
              <a:gdLst/>
              <a:ahLst/>
              <a:cxnLst/>
              <a:rect l="l" t="t" r="r" b="b"/>
              <a:pathLst>
                <a:path w="1042" h="489" extrusionOk="0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97"/>
            <p:cNvSpPr/>
            <p:nvPr/>
          </p:nvSpPr>
          <p:spPr>
            <a:xfrm>
              <a:off x="7681008" y="2879911"/>
              <a:ext cx="162399" cy="97199"/>
            </a:xfrm>
            <a:custGeom>
              <a:avLst/>
              <a:gdLst/>
              <a:ahLst/>
              <a:cxnLst/>
              <a:rect l="l" t="t" r="r" b="b"/>
              <a:pathLst>
                <a:path w="6202" h="3712" extrusionOk="0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97"/>
            <p:cNvSpPr/>
            <p:nvPr/>
          </p:nvSpPr>
          <p:spPr>
            <a:xfrm>
              <a:off x="7682762" y="3102981"/>
              <a:ext cx="29249" cy="23017"/>
            </a:xfrm>
            <a:custGeom>
              <a:avLst/>
              <a:gdLst/>
              <a:ahLst/>
              <a:cxnLst/>
              <a:rect l="l" t="t" r="r" b="b"/>
              <a:pathLst>
                <a:path w="1117" h="879" extrusionOk="0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97"/>
            <p:cNvSpPr/>
            <p:nvPr/>
          </p:nvSpPr>
          <p:spPr>
            <a:xfrm>
              <a:off x="7682762" y="3102981"/>
              <a:ext cx="29249" cy="11783"/>
            </a:xfrm>
            <a:custGeom>
              <a:avLst/>
              <a:gdLst/>
              <a:ahLst/>
              <a:cxnLst/>
              <a:rect l="l" t="t" r="r" b="b"/>
              <a:pathLst>
                <a:path w="1117" h="450" extrusionOk="0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97"/>
            <p:cNvSpPr/>
            <p:nvPr/>
          </p:nvSpPr>
          <p:spPr>
            <a:xfrm>
              <a:off x="7780432" y="3103242"/>
              <a:ext cx="29249" cy="11521"/>
            </a:xfrm>
            <a:custGeom>
              <a:avLst/>
              <a:gdLst/>
              <a:ahLst/>
              <a:cxnLst/>
              <a:rect l="l" t="t" r="r" b="b"/>
              <a:pathLst>
                <a:path w="1117" h="440" extrusionOk="0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6" name="Google Shape;15346;p97"/>
          <p:cNvGrpSpPr/>
          <p:nvPr/>
        </p:nvGrpSpPr>
        <p:grpSpPr>
          <a:xfrm>
            <a:off x="4884409" y="4114612"/>
            <a:ext cx="274576" cy="354623"/>
            <a:chOff x="4900684" y="4268187"/>
            <a:chExt cx="274576" cy="354623"/>
          </a:xfrm>
        </p:grpSpPr>
        <p:sp>
          <p:nvSpPr>
            <p:cNvPr id="15347" name="Google Shape;15347;p97"/>
            <p:cNvSpPr/>
            <p:nvPr/>
          </p:nvSpPr>
          <p:spPr>
            <a:xfrm>
              <a:off x="4963633" y="4268187"/>
              <a:ext cx="148678" cy="57109"/>
            </a:xfrm>
            <a:custGeom>
              <a:avLst/>
              <a:gdLst/>
              <a:ahLst/>
              <a:cxnLst/>
              <a:rect l="l" t="t" r="r" b="b"/>
              <a:pathLst>
                <a:path w="5678" h="2181" extrusionOk="0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97"/>
            <p:cNvSpPr/>
            <p:nvPr/>
          </p:nvSpPr>
          <p:spPr>
            <a:xfrm>
              <a:off x="4935170" y="4302542"/>
              <a:ext cx="205866" cy="102959"/>
            </a:xfrm>
            <a:custGeom>
              <a:avLst/>
              <a:gdLst/>
              <a:ahLst/>
              <a:cxnLst/>
              <a:rect l="l" t="t" r="r" b="b"/>
              <a:pathLst>
                <a:path w="7862" h="3932" extrusionOk="0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97"/>
            <p:cNvSpPr/>
            <p:nvPr/>
          </p:nvSpPr>
          <p:spPr>
            <a:xfrm>
              <a:off x="4946403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97"/>
            <p:cNvSpPr/>
            <p:nvPr/>
          </p:nvSpPr>
          <p:spPr>
            <a:xfrm>
              <a:off x="5112285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97"/>
            <p:cNvSpPr/>
            <p:nvPr/>
          </p:nvSpPr>
          <p:spPr>
            <a:xfrm>
              <a:off x="4900684" y="4468424"/>
              <a:ext cx="274576" cy="154387"/>
            </a:xfrm>
            <a:custGeom>
              <a:avLst/>
              <a:gdLst/>
              <a:ahLst/>
              <a:cxnLst/>
              <a:rect l="l" t="t" r="r" b="b"/>
              <a:pathLst>
                <a:path w="10486" h="5896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97"/>
            <p:cNvSpPr/>
            <p:nvPr/>
          </p:nvSpPr>
          <p:spPr>
            <a:xfrm>
              <a:off x="4997857" y="4468424"/>
              <a:ext cx="80231" cy="22860"/>
            </a:xfrm>
            <a:custGeom>
              <a:avLst/>
              <a:gdLst/>
              <a:ahLst/>
              <a:cxnLst/>
              <a:rect l="l" t="t" r="r" b="b"/>
              <a:pathLst>
                <a:path w="3064" h="873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97"/>
            <p:cNvSpPr/>
            <p:nvPr/>
          </p:nvSpPr>
          <p:spPr>
            <a:xfrm>
              <a:off x="4941664" y="4325270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97"/>
            <p:cNvSpPr/>
            <p:nvPr/>
          </p:nvSpPr>
          <p:spPr>
            <a:xfrm>
              <a:off x="4945670" y="4325270"/>
              <a:ext cx="155382" cy="154622"/>
            </a:xfrm>
            <a:custGeom>
              <a:avLst/>
              <a:gdLst/>
              <a:ahLst/>
              <a:cxnLst/>
              <a:rect l="l" t="t" r="r" b="b"/>
              <a:pathLst>
                <a:path w="5934" h="5905" extrusionOk="0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97"/>
            <p:cNvSpPr/>
            <p:nvPr/>
          </p:nvSpPr>
          <p:spPr>
            <a:xfrm>
              <a:off x="4997857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97"/>
            <p:cNvSpPr/>
            <p:nvPr/>
          </p:nvSpPr>
          <p:spPr>
            <a:xfrm>
              <a:off x="5066566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97"/>
            <p:cNvSpPr/>
            <p:nvPr/>
          </p:nvSpPr>
          <p:spPr>
            <a:xfrm>
              <a:off x="5012625" y="4422495"/>
              <a:ext cx="50694" cy="17230"/>
            </a:xfrm>
            <a:custGeom>
              <a:avLst/>
              <a:gdLst/>
              <a:ahLst/>
              <a:cxnLst/>
              <a:rect l="l" t="t" r="r" b="b"/>
              <a:pathLst>
                <a:path w="1936" h="658" extrusionOk="0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97"/>
            <p:cNvSpPr/>
            <p:nvPr/>
          </p:nvSpPr>
          <p:spPr>
            <a:xfrm>
              <a:off x="4990368" y="4365490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97"/>
            <p:cNvSpPr/>
            <p:nvPr/>
          </p:nvSpPr>
          <p:spPr>
            <a:xfrm>
              <a:off x="5059077" y="4365490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97"/>
            <p:cNvSpPr/>
            <p:nvPr/>
          </p:nvSpPr>
          <p:spPr>
            <a:xfrm>
              <a:off x="5009352" y="4451168"/>
              <a:ext cx="57240" cy="44384"/>
            </a:xfrm>
            <a:custGeom>
              <a:avLst/>
              <a:gdLst/>
              <a:ahLst/>
              <a:cxnLst/>
              <a:rect l="l" t="t" r="r" b="b"/>
              <a:pathLst>
                <a:path w="2186" h="1695" extrusionOk="0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97"/>
            <p:cNvSpPr/>
            <p:nvPr/>
          </p:nvSpPr>
          <p:spPr>
            <a:xfrm>
              <a:off x="4900684" y="4523622"/>
              <a:ext cx="274576" cy="99189"/>
            </a:xfrm>
            <a:custGeom>
              <a:avLst/>
              <a:gdLst/>
              <a:ahLst/>
              <a:cxnLst/>
              <a:rect l="l" t="t" r="r" b="b"/>
              <a:pathLst>
                <a:path w="10486" h="3788" extrusionOk="0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2" name="Google Shape;15362;p97"/>
          <p:cNvGrpSpPr/>
          <p:nvPr/>
        </p:nvGrpSpPr>
        <p:grpSpPr>
          <a:xfrm>
            <a:off x="7145379" y="3192219"/>
            <a:ext cx="263343" cy="354754"/>
            <a:chOff x="7161654" y="3345794"/>
            <a:chExt cx="263343" cy="354754"/>
          </a:xfrm>
        </p:grpSpPr>
        <p:sp>
          <p:nvSpPr>
            <p:cNvPr id="15363" name="Google Shape;15363;p97"/>
            <p:cNvSpPr/>
            <p:nvPr/>
          </p:nvSpPr>
          <p:spPr>
            <a:xfrm>
              <a:off x="7321802" y="3488686"/>
              <a:ext cx="68971" cy="125924"/>
            </a:xfrm>
            <a:custGeom>
              <a:avLst/>
              <a:gdLst/>
              <a:ahLst/>
              <a:cxnLst/>
              <a:rect l="l" t="t" r="r" b="b"/>
              <a:pathLst>
                <a:path w="2634" h="4809" extrusionOk="0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97"/>
            <p:cNvSpPr/>
            <p:nvPr/>
          </p:nvSpPr>
          <p:spPr>
            <a:xfrm>
              <a:off x="7161654" y="3540139"/>
              <a:ext cx="263343" cy="160409"/>
            </a:xfrm>
            <a:custGeom>
              <a:avLst/>
              <a:gdLst/>
              <a:ahLst/>
              <a:cxnLst/>
              <a:rect l="l" t="t" r="r" b="b"/>
              <a:pathLst>
                <a:path w="10057" h="6126" extrusionOk="0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97"/>
            <p:cNvSpPr/>
            <p:nvPr/>
          </p:nvSpPr>
          <p:spPr>
            <a:xfrm>
              <a:off x="7224629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97"/>
            <p:cNvSpPr/>
            <p:nvPr/>
          </p:nvSpPr>
          <p:spPr>
            <a:xfrm>
              <a:off x="7315806" y="3603088"/>
              <a:ext cx="54727" cy="97199"/>
            </a:xfrm>
            <a:custGeom>
              <a:avLst/>
              <a:gdLst/>
              <a:ahLst/>
              <a:cxnLst/>
              <a:rect l="l" t="t" r="r" b="b"/>
              <a:pathLst>
                <a:path w="2090" h="3712" extrusionOk="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97"/>
            <p:cNvSpPr/>
            <p:nvPr/>
          </p:nvSpPr>
          <p:spPr>
            <a:xfrm>
              <a:off x="7161654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97"/>
            <p:cNvSpPr/>
            <p:nvPr/>
          </p:nvSpPr>
          <p:spPr>
            <a:xfrm>
              <a:off x="7258853" y="3540139"/>
              <a:ext cx="68709" cy="28646"/>
            </a:xfrm>
            <a:custGeom>
              <a:avLst/>
              <a:gdLst/>
              <a:ahLst/>
              <a:cxnLst/>
              <a:rect l="l" t="t" r="r" b="b"/>
              <a:pathLst>
                <a:path w="2624" h="1094" extrusionOk="0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97"/>
            <p:cNvSpPr/>
            <p:nvPr/>
          </p:nvSpPr>
          <p:spPr>
            <a:xfrm>
              <a:off x="7195878" y="3500181"/>
              <a:ext cx="46007" cy="45745"/>
            </a:xfrm>
            <a:custGeom>
              <a:avLst/>
              <a:gdLst/>
              <a:ahLst/>
              <a:cxnLst/>
              <a:rect l="l" t="t" r="r" b="b"/>
              <a:pathLst>
                <a:path w="1757" h="1747" extrusionOk="0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97"/>
            <p:cNvSpPr/>
            <p:nvPr/>
          </p:nvSpPr>
          <p:spPr>
            <a:xfrm>
              <a:off x="7207373" y="3511676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97"/>
            <p:cNvSpPr/>
            <p:nvPr/>
          </p:nvSpPr>
          <p:spPr>
            <a:xfrm>
              <a:off x="7344766" y="3500181"/>
              <a:ext cx="45745" cy="45745"/>
            </a:xfrm>
            <a:custGeom>
              <a:avLst/>
              <a:gdLst/>
              <a:ahLst/>
              <a:cxnLst/>
              <a:rect l="l" t="t" r="r" b="b"/>
              <a:pathLst>
                <a:path w="1747" h="1747" extrusionOk="0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97"/>
            <p:cNvSpPr/>
            <p:nvPr/>
          </p:nvSpPr>
          <p:spPr>
            <a:xfrm>
              <a:off x="7356261" y="3511676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97"/>
            <p:cNvSpPr/>
            <p:nvPr/>
          </p:nvSpPr>
          <p:spPr>
            <a:xfrm>
              <a:off x="7201639" y="3345794"/>
              <a:ext cx="183138" cy="134434"/>
            </a:xfrm>
            <a:custGeom>
              <a:avLst/>
              <a:gdLst/>
              <a:ahLst/>
              <a:cxnLst/>
              <a:rect l="l" t="t" r="r" b="b"/>
              <a:pathLst>
                <a:path w="6994" h="5134" extrusionOk="0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97"/>
            <p:cNvSpPr/>
            <p:nvPr/>
          </p:nvSpPr>
          <p:spPr>
            <a:xfrm>
              <a:off x="7200880" y="3414111"/>
              <a:ext cx="184866" cy="143311"/>
            </a:xfrm>
            <a:custGeom>
              <a:avLst/>
              <a:gdLst/>
              <a:ahLst/>
              <a:cxnLst/>
              <a:rect l="l" t="t" r="r" b="b"/>
              <a:pathLst>
                <a:path w="7060" h="5473" extrusionOk="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97"/>
            <p:cNvSpPr/>
            <p:nvPr/>
          </p:nvSpPr>
          <p:spPr>
            <a:xfrm>
              <a:off x="7253223" y="3465905"/>
              <a:ext cx="11390" cy="17308"/>
            </a:xfrm>
            <a:custGeom>
              <a:avLst/>
              <a:gdLst/>
              <a:ahLst/>
              <a:cxnLst/>
              <a:rect l="l" t="t" r="r" b="b"/>
              <a:pathLst>
                <a:path w="435" h="661" extrusionOk="0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97"/>
            <p:cNvSpPr/>
            <p:nvPr/>
          </p:nvSpPr>
          <p:spPr>
            <a:xfrm>
              <a:off x="7321802" y="346590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97"/>
            <p:cNvSpPr/>
            <p:nvPr/>
          </p:nvSpPr>
          <p:spPr>
            <a:xfrm>
              <a:off x="7267573" y="3502930"/>
              <a:ext cx="51506" cy="23017"/>
            </a:xfrm>
            <a:custGeom>
              <a:avLst/>
              <a:gdLst/>
              <a:ahLst/>
              <a:cxnLst/>
              <a:rect l="l" t="t" r="r" b="b"/>
              <a:pathLst>
                <a:path w="1967" h="879" extrusionOk="0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97"/>
            <p:cNvSpPr/>
            <p:nvPr/>
          </p:nvSpPr>
          <p:spPr>
            <a:xfrm>
              <a:off x="7201141" y="3414111"/>
              <a:ext cx="169626" cy="143311"/>
            </a:xfrm>
            <a:custGeom>
              <a:avLst/>
              <a:gdLst/>
              <a:ahLst/>
              <a:cxnLst/>
              <a:rect l="l" t="t" r="r" b="b"/>
              <a:pathLst>
                <a:path w="6478" h="5473" extrusionOk="0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97"/>
            <p:cNvSpPr/>
            <p:nvPr/>
          </p:nvSpPr>
          <p:spPr>
            <a:xfrm>
              <a:off x="7290563" y="3347313"/>
              <a:ext cx="94214" cy="101441"/>
            </a:xfrm>
            <a:custGeom>
              <a:avLst/>
              <a:gdLst/>
              <a:ahLst/>
              <a:cxnLst/>
              <a:rect l="l" t="t" r="r" b="b"/>
              <a:pathLst>
                <a:path w="3598" h="3874" extrusionOk="0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97"/>
            <p:cNvSpPr/>
            <p:nvPr/>
          </p:nvSpPr>
          <p:spPr>
            <a:xfrm>
              <a:off x="7215884" y="3603088"/>
              <a:ext cx="54962" cy="97199"/>
            </a:xfrm>
            <a:custGeom>
              <a:avLst/>
              <a:gdLst/>
              <a:ahLst/>
              <a:cxnLst/>
              <a:rect l="l" t="t" r="r" b="b"/>
              <a:pathLst>
                <a:path w="2099" h="3712" extrusionOk="0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97"/>
            <p:cNvSpPr/>
            <p:nvPr/>
          </p:nvSpPr>
          <p:spPr>
            <a:xfrm>
              <a:off x="7198392" y="3609346"/>
              <a:ext cx="34486" cy="90941"/>
            </a:xfrm>
            <a:custGeom>
              <a:avLst/>
              <a:gdLst/>
              <a:ahLst/>
              <a:cxnLst/>
              <a:rect l="l" t="t" r="r" b="b"/>
              <a:pathLst>
                <a:path w="1317" h="3473" extrusionOk="0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2" name="Google Shape;15382;p97"/>
          <p:cNvGrpSpPr/>
          <p:nvPr/>
        </p:nvGrpSpPr>
        <p:grpSpPr>
          <a:xfrm>
            <a:off x="6695495" y="3192219"/>
            <a:ext cx="263081" cy="354754"/>
            <a:chOff x="6711770" y="3345794"/>
            <a:chExt cx="263081" cy="354754"/>
          </a:xfrm>
        </p:grpSpPr>
        <p:sp>
          <p:nvSpPr>
            <p:cNvPr id="15383" name="Google Shape;15383;p97"/>
            <p:cNvSpPr/>
            <p:nvPr/>
          </p:nvSpPr>
          <p:spPr>
            <a:xfrm>
              <a:off x="6768984" y="3465957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97"/>
            <p:cNvSpPr/>
            <p:nvPr/>
          </p:nvSpPr>
          <p:spPr>
            <a:xfrm>
              <a:off x="6711770" y="3545900"/>
              <a:ext cx="263081" cy="154649"/>
            </a:xfrm>
            <a:custGeom>
              <a:avLst/>
              <a:gdLst/>
              <a:ahLst/>
              <a:cxnLst/>
              <a:rect l="l" t="t" r="r" b="b"/>
              <a:pathLst>
                <a:path w="10047" h="5906" extrusionOk="0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97"/>
            <p:cNvSpPr/>
            <p:nvPr/>
          </p:nvSpPr>
          <p:spPr>
            <a:xfrm>
              <a:off x="6760474" y="3545900"/>
              <a:ext cx="165646" cy="143153"/>
            </a:xfrm>
            <a:custGeom>
              <a:avLst/>
              <a:gdLst/>
              <a:ahLst/>
              <a:cxnLst/>
              <a:rect l="l" t="t" r="r" b="b"/>
              <a:pathLst>
                <a:path w="6326" h="5467" extrusionOk="0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97"/>
            <p:cNvSpPr/>
            <p:nvPr/>
          </p:nvSpPr>
          <p:spPr>
            <a:xfrm>
              <a:off x="6771969" y="3545900"/>
              <a:ext cx="142918" cy="131658"/>
            </a:xfrm>
            <a:custGeom>
              <a:avLst/>
              <a:gdLst/>
              <a:ahLst/>
              <a:cxnLst/>
              <a:rect l="l" t="t" r="r" b="b"/>
              <a:pathLst>
                <a:path w="5458" h="5028" extrusionOk="0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97"/>
            <p:cNvSpPr/>
            <p:nvPr/>
          </p:nvSpPr>
          <p:spPr>
            <a:xfrm>
              <a:off x="6808942" y="3545900"/>
              <a:ext cx="68736" cy="28804"/>
            </a:xfrm>
            <a:custGeom>
              <a:avLst/>
              <a:gdLst/>
              <a:ahLst/>
              <a:cxnLst/>
              <a:rect l="l" t="t" r="r" b="b"/>
              <a:pathLst>
                <a:path w="2625" h="1100" extrusionOk="0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97"/>
            <p:cNvSpPr/>
            <p:nvPr/>
          </p:nvSpPr>
          <p:spPr>
            <a:xfrm>
              <a:off x="6768984" y="3414504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97"/>
            <p:cNvSpPr/>
            <p:nvPr/>
          </p:nvSpPr>
          <p:spPr>
            <a:xfrm>
              <a:off x="6803208" y="346632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97"/>
            <p:cNvSpPr/>
            <p:nvPr/>
          </p:nvSpPr>
          <p:spPr>
            <a:xfrm>
              <a:off x="6871891" y="346632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97"/>
            <p:cNvSpPr/>
            <p:nvPr/>
          </p:nvSpPr>
          <p:spPr>
            <a:xfrm>
              <a:off x="6817976" y="3506361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97"/>
            <p:cNvSpPr/>
            <p:nvPr/>
          </p:nvSpPr>
          <p:spPr>
            <a:xfrm>
              <a:off x="6768748" y="3414504"/>
              <a:ext cx="148888" cy="148652"/>
            </a:xfrm>
            <a:custGeom>
              <a:avLst/>
              <a:gdLst/>
              <a:ahLst/>
              <a:cxnLst/>
              <a:rect l="l" t="t" r="r" b="b"/>
              <a:pathLst>
                <a:path w="5686" h="5677" extrusionOk="0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97"/>
            <p:cNvSpPr/>
            <p:nvPr/>
          </p:nvSpPr>
          <p:spPr>
            <a:xfrm>
              <a:off x="6745994" y="3345794"/>
              <a:ext cx="194633" cy="268318"/>
            </a:xfrm>
            <a:custGeom>
              <a:avLst/>
              <a:gdLst/>
              <a:ahLst/>
              <a:cxnLst/>
              <a:rect l="l" t="t" r="r" b="b"/>
              <a:pathLst>
                <a:path w="7433" h="10247" extrusionOk="0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97"/>
            <p:cNvSpPr/>
            <p:nvPr/>
          </p:nvSpPr>
          <p:spPr>
            <a:xfrm>
              <a:off x="6771969" y="3592352"/>
              <a:ext cx="142918" cy="83713"/>
            </a:xfrm>
            <a:custGeom>
              <a:avLst/>
              <a:gdLst/>
              <a:ahLst/>
              <a:cxnLst/>
              <a:rect l="l" t="t" r="r" b="b"/>
              <a:pathLst>
                <a:path w="5458" h="3197" extrusionOk="0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97"/>
            <p:cNvSpPr/>
            <p:nvPr/>
          </p:nvSpPr>
          <p:spPr>
            <a:xfrm>
              <a:off x="6776211" y="3592352"/>
              <a:ext cx="134172" cy="64467"/>
            </a:xfrm>
            <a:custGeom>
              <a:avLst/>
              <a:gdLst/>
              <a:ahLst/>
              <a:cxnLst/>
              <a:rect l="l" t="t" r="r" b="b"/>
              <a:pathLst>
                <a:path w="5124" h="2462" extrusionOk="0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97"/>
            <p:cNvSpPr/>
            <p:nvPr/>
          </p:nvSpPr>
          <p:spPr>
            <a:xfrm>
              <a:off x="6786450" y="3582664"/>
              <a:ext cx="57005" cy="62818"/>
            </a:xfrm>
            <a:custGeom>
              <a:avLst/>
              <a:gdLst/>
              <a:ahLst/>
              <a:cxnLst/>
              <a:rect l="l" t="t" r="r" b="b"/>
              <a:pathLst>
                <a:path w="2177" h="2399" extrusionOk="0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97"/>
            <p:cNvSpPr/>
            <p:nvPr/>
          </p:nvSpPr>
          <p:spPr>
            <a:xfrm>
              <a:off x="6843428" y="3582664"/>
              <a:ext cx="56717" cy="62818"/>
            </a:xfrm>
            <a:custGeom>
              <a:avLst/>
              <a:gdLst/>
              <a:ahLst/>
              <a:cxnLst/>
              <a:rect l="l" t="t" r="r" b="b"/>
              <a:pathLst>
                <a:path w="2166" h="2399" extrusionOk="0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97"/>
            <p:cNvSpPr/>
            <p:nvPr/>
          </p:nvSpPr>
          <p:spPr>
            <a:xfrm>
              <a:off x="6714519" y="3627335"/>
              <a:ext cx="48730" cy="72951"/>
            </a:xfrm>
            <a:custGeom>
              <a:avLst/>
              <a:gdLst/>
              <a:ahLst/>
              <a:cxnLst/>
              <a:rect l="l" t="t" r="r" b="b"/>
              <a:pathLst>
                <a:path w="1861" h="2786" extrusionOk="0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97"/>
            <p:cNvSpPr/>
            <p:nvPr/>
          </p:nvSpPr>
          <p:spPr>
            <a:xfrm>
              <a:off x="6923345" y="3627335"/>
              <a:ext cx="48992" cy="72951"/>
            </a:xfrm>
            <a:custGeom>
              <a:avLst/>
              <a:gdLst/>
              <a:ahLst/>
              <a:cxnLst/>
              <a:rect l="l" t="t" r="r" b="b"/>
              <a:pathLst>
                <a:path w="1871" h="2786" extrusionOk="0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00" name="Google Shape;15400;p97"/>
          <p:cNvGrpSpPr/>
          <p:nvPr/>
        </p:nvGrpSpPr>
        <p:grpSpPr>
          <a:xfrm>
            <a:off x="7147134" y="2726676"/>
            <a:ext cx="263316" cy="354414"/>
            <a:chOff x="7163409" y="2880251"/>
            <a:chExt cx="263316" cy="354414"/>
          </a:xfrm>
        </p:grpSpPr>
        <p:sp>
          <p:nvSpPr>
            <p:cNvPr id="15401" name="Google Shape;15401;p97"/>
            <p:cNvSpPr/>
            <p:nvPr/>
          </p:nvSpPr>
          <p:spPr>
            <a:xfrm>
              <a:off x="7163409" y="3125474"/>
              <a:ext cx="263316" cy="109191"/>
            </a:xfrm>
            <a:custGeom>
              <a:avLst/>
              <a:gdLst/>
              <a:ahLst/>
              <a:cxnLst/>
              <a:rect l="l" t="t" r="r" b="b"/>
              <a:pathLst>
                <a:path w="10056" h="4170" extrusionOk="0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97"/>
            <p:cNvSpPr/>
            <p:nvPr/>
          </p:nvSpPr>
          <p:spPr>
            <a:xfrm>
              <a:off x="7197633" y="2920131"/>
              <a:ext cx="194633" cy="291544"/>
            </a:xfrm>
            <a:custGeom>
              <a:avLst/>
              <a:gdLst/>
              <a:ahLst/>
              <a:cxnLst/>
              <a:rect l="l" t="t" r="r" b="b"/>
              <a:pathLst>
                <a:path w="7433" h="11134" extrusionOk="0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97"/>
            <p:cNvSpPr/>
            <p:nvPr/>
          </p:nvSpPr>
          <p:spPr>
            <a:xfrm>
              <a:off x="7240105" y="3114240"/>
              <a:ext cx="147657" cy="96204"/>
            </a:xfrm>
            <a:custGeom>
              <a:avLst/>
              <a:gdLst/>
              <a:ahLst/>
              <a:cxnLst/>
              <a:rect l="l" t="t" r="r" b="b"/>
              <a:pathLst>
                <a:path w="5639" h="3674" extrusionOk="0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97"/>
            <p:cNvSpPr/>
            <p:nvPr/>
          </p:nvSpPr>
          <p:spPr>
            <a:xfrm>
              <a:off x="7220623" y="3000074"/>
              <a:ext cx="148652" cy="125924"/>
            </a:xfrm>
            <a:custGeom>
              <a:avLst/>
              <a:gdLst/>
              <a:ahLst/>
              <a:cxnLst/>
              <a:rect l="l" t="t" r="r" b="b"/>
              <a:pathLst>
                <a:path w="5677" h="4809" extrusionOk="0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97"/>
            <p:cNvSpPr/>
            <p:nvPr/>
          </p:nvSpPr>
          <p:spPr>
            <a:xfrm>
              <a:off x="7220623" y="2954355"/>
              <a:ext cx="148914" cy="142918"/>
            </a:xfrm>
            <a:custGeom>
              <a:avLst/>
              <a:gdLst/>
              <a:ahLst/>
              <a:cxnLst/>
              <a:rect l="l" t="t" r="r" b="b"/>
              <a:pathLst>
                <a:path w="5687" h="5458" extrusionOk="0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97"/>
            <p:cNvSpPr/>
            <p:nvPr/>
          </p:nvSpPr>
          <p:spPr>
            <a:xfrm>
              <a:off x="7220387" y="2954355"/>
              <a:ext cx="148888" cy="143180"/>
            </a:xfrm>
            <a:custGeom>
              <a:avLst/>
              <a:gdLst/>
              <a:ahLst/>
              <a:cxnLst/>
              <a:rect l="l" t="t" r="r" b="b"/>
              <a:pathLst>
                <a:path w="5686" h="5468" extrusionOk="0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97"/>
            <p:cNvSpPr/>
            <p:nvPr/>
          </p:nvSpPr>
          <p:spPr>
            <a:xfrm>
              <a:off x="7269851" y="3045714"/>
              <a:ext cx="50747" cy="17361"/>
            </a:xfrm>
            <a:custGeom>
              <a:avLst/>
              <a:gdLst/>
              <a:ahLst/>
              <a:cxnLst/>
              <a:rect l="l" t="t" r="r" b="b"/>
              <a:pathLst>
                <a:path w="1938" h="663" extrusionOk="0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97"/>
            <p:cNvSpPr/>
            <p:nvPr/>
          </p:nvSpPr>
          <p:spPr>
            <a:xfrm>
              <a:off x="7255344" y="3005939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97"/>
            <p:cNvSpPr/>
            <p:nvPr/>
          </p:nvSpPr>
          <p:spPr>
            <a:xfrm>
              <a:off x="7323792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97"/>
            <p:cNvSpPr/>
            <p:nvPr/>
          </p:nvSpPr>
          <p:spPr>
            <a:xfrm>
              <a:off x="7247594" y="298857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97"/>
            <p:cNvSpPr/>
            <p:nvPr/>
          </p:nvSpPr>
          <p:spPr>
            <a:xfrm>
              <a:off x="7316303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97"/>
            <p:cNvSpPr/>
            <p:nvPr/>
          </p:nvSpPr>
          <p:spPr>
            <a:xfrm>
              <a:off x="7189646" y="2880251"/>
              <a:ext cx="208852" cy="285469"/>
            </a:xfrm>
            <a:custGeom>
              <a:avLst/>
              <a:gdLst/>
              <a:ahLst/>
              <a:cxnLst/>
              <a:rect l="l" t="t" r="r" b="b"/>
              <a:pathLst>
                <a:path w="7976" h="10902" extrusionOk="0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3" name="Google Shape;15413;p97"/>
          <p:cNvGrpSpPr/>
          <p:nvPr/>
        </p:nvGrpSpPr>
        <p:grpSpPr>
          <a:xfrm>
            <a:off x="6695757" y="2726597"/>
            <a:ext cx="263316" cy="354493"/>
            <a:chOff x="6712032" y="2880172"/>
            <a:chExt cx="263316" cy="354493"/>
          </a:xfrm>
        </p:grpSpPr>
        <p:sp>
          <p:nvSpPr>
            <p:cNvPr id="15414" name="Google Shape;15414;p97"/>
            <p:cNvSpPr/>
            <p:nvPr/>
          </p:nvSpPr>
          <p:spPr>
            <a:xfrm>
              <a:off x="6729995" y="2880172"/>
              <a:ext cx="227600" cy="209113"/>
            </a:xfrm>
            <a:custGeom>
              <a:avLst/>
              <a:gdLst/>
              <a:ahLst/>
              <a:cxnLst/>
              <a:rect l="l" t="t" r="r" b="b"/>
              <a:pathLst>
                <a:path w="8692" h="7986" extrusionOk="0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97"/>
            <p:cNvSpPr/>
            <p:nvPr/>
          </p:nvSpPr>
          <p:spPr>
            <a:xfrm>
              <a:off x="6843926" y="2880172"/>
              <a:ext cx="113669" cy="209009"/>
            </a:xfrm>
            <a:custGeom>
              <a:avLst/>
              <a:gdLst/>
              <a:ahLst/>
              <a:cxnLst/>
              <a:rect l="l" t="t" r="r" b="b"/>
              <a:pathLst>
                <a:path w="4341" h="7982" extrusionOk="0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97"/>
            <p:cNvSpPr/>
            <p:nvPr/>
          </p:nvSpPr>
          <p:spPr>
            <a:xfrm>
              <a:off x="6712032" y="3118980"/>
              <a:ext cx="263316" cy="115685"/>
            </a:xfrm>
            <a:custGeom>
              <a:avLst/>
              <a:gdLst/>
              <a:ahLst/>
              <a:cxnLst/>
              <a:rect l="l" t="t" r="r" b="b"/>
              <a:pathLst>
                <a:path w="10056" h="4418" extrusionOk="0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97"/>
            <p:cNvSpPr/>
            <p:nvPr/>
          </p:nvSpPr>
          <p:spPr>
            <a:xfrm>
              <a:off x="6768487" y="3118980"/>
              <a:ext cx="150407" cy="81802"/>
            </a:xfrm>
            <a:custGeom>
              <a:avLst/>
              <a:gdLst/>
              <a:ahLst/>
              <a:cxnLst/>
              <a:rect l="l" t="t" r="r" b="b"/>
              <a:pathLst>
                <a:path w="5744" h="3124" extrusionOk="0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97"/>
            <p:cNvSpPr/>
            <p:nvPr/>
          </p:nvSpPr>
          <p:spPr>
            <a:xfrm>
              <a:off x="6714755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97"/>
            <p:cNvSpPr/>
            <p:nvPr/>
          </p:nvSpPr>
          <p:spPr>
            <a:xfrm>
              <a:off x="6923842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97"/>
            <p:cNvSpPr/>
            <p:nvPr/>
          </p:nvSpPr>
          <p:spPr>
            <a:xfrm>
              <a:off x="6778961" y="3108741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97"/>
            <p:cNvSpPr/>
            <p:nvPr/>
          </p:nvSpPr>
          <p:spPr>
            <a:xfrm>
              <a:off x="6878149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97"/>
            <p:cNvSpPr/>
            <p:nvPr/>
          </p:nvSpPr>
          <p:spPr>
            <a:xfrm>
              <a:off x="6809440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97"/>
            <p:cNvSpPr/>
            <p:nvPr/>
          </p:nvSpPr>
          <p:spPr>
            <a:xfrm>
              <a:off x="6797945" y="3108741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97"/>
            <p:cNvSpPr/>
            <p:nvPr/>
          </p:nvSpPr>
          <p:spPr>
            <a:xfrm>
              <a:off x="6809440" y="3080252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97"/>
            <p:cNvSpPr/>
            <p:nvPr/>
          </p:nvSpPr>
          <p:spPr>
            <a:xfrm>
              <a:off x="6809440" y="3080252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97"/>
            <p:cNvSpPr/>
            <p:nvPr/>
          </p:nvSpPr>
          <p:spPr>
            <a:xfrm>
              <a:off x="6747251" y="2920131"/>
              <a:ext cx="192617" cy="177142"/>
            </a:xfrm>
            <a:custGeom>
              <a:avLst/>
              <a:gdLst/>
              <a:ahLst/>
              <a:cxnLst/>
              <a:rect l="l" t="t" r="r" b="b"/>
              <a:pathLst>
                <a:path w="7356" h="6765" extrusionOk="0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97"/>
            <p:cNvSpPr/>
            <p:nvPr/>
          </p:nvSpPr>
          <p:spPr>
            <a:xfrm>
              <a:off x="6751231" y="2920131"/>
              <a:ext cx="130689" cy="177377"/>
            </a:xfrm>
            <a:custGeom>
              <a:avLst/>
              <a:gdLst/>
              <a:ahLst/>
              <a:cxnLst/>
              <a:rect l="l" t="t" r="r" b="b"/>
              <a:pathLst>
                <a:path w="4991" h="6774" extrusionOk="0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97"/>
            <p:cNvSpPr/>
            <p:nvPr/>
          </p:nvSpPr>
          <p:spPr>
            <a:xfrm>
              <a:off x="6818474" y="3045714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97"/>
            <p:cNvSpPr/>
            <p:nvPr/>
          </p:nvSpPr>
          <p:spPr>
            <a:xfrm>
              <a:off x="6803705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97"/>
            <p:cNvSpPr/>
            <p:nvPr/>
          </p:nvSpPr>
          <p:spPr>
            <a:xfrm>
              <a:off x="6872389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97"/>
            <p:cNvSpPr/>
            <p:nvPr/>
          </p:nvSpPr>
          <p:spPr>
            <a:xfrm>
              <a:off x="6796217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97"/>
            <p:cNvSpPr/>
            <p:nvPr/>
          </p:nvSpPr>
          <p:spPr>
            <a:xfrm>
              <a:off x="6864900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97"/>
            <p:cNvSpPr/>
            <p:nvPr/>
          </p:nvSpPr>
          <p:spPr>
            <a:xfrm>
              <a:off x="6746491" y="2880172"/>
              <a:ext cx="137419" cy="120189"/>
            </a:xfrm>
            <a:custGeom>
              <a:avLst/>
              <a:gdLst/>
              <a:ahLst/>
              <a:cxnLst/>
              <a:rect l="l" t="t" r="r" b="b"/>
              <a:pathLst>
                <a:path w="5248" h="4590" extrusionOk="0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97"/>
            <p:cNvSpPr/>
            <p:nvPr/>
          </p:nvSpPr>
          <p:spPr>
            <a:xfrm>
              <a:off x="6762595" y="2940267"/>
              <a:ext cx="37628" cy="35612"/>
            </a:xfrm>
            <a:custGeom>
              <a:avLst/>
              <a:gdLst/>
              <a:ahLst/>
              <a:cxnLst/>
              <a:rect l="l" t="t" r="r" b="b"/>
              <a:pathLst>
                <a:path w="1437" h="1360" extrusionOk="0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35" name="Google Shape;15435;p97"/>
          <p:cNvGrpSpPr/>
          <p:nvPr/>
        </p:nvGrpSpPr>
        <p:grpSpPr>
          <a:xfrm>
            <a:off x="6245349" y="3192219"/>
            <a:ext cx="263316" cy="354754"/>
            <a:chOff x="6261624" y="3345794"/>
            <a:chExt cx="263316" cy="354754"/>
          </a:xfrm>
        </p:grpSpPr>
        <p:sp>
          <p:nvSpPr>
            <p:cNvPr id="15436" name="Google Shape;15436;p97"/>
            <p:cNvSpPr/>
            <p:nvPr/>
          </p:nvSpPr>
          <p:spPr>
            <a:xfrm>
              <a:off x="6267620" y="3345794"/>
              <a:ext cx="251585" cy="236922"/>
            </a:xfrm>
            <a:custGeom>
              <a:avLst/>
              <a:gdLst/>
              <a:ahLst/>
              <a:cxnLst/>
              <a:rect l="l" t="t" r="r" b="b"/>
              <a:pathLst>
                <a:path w="9608" h="9048" extrusionOk="0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97"/>
            <p:cNvSpPr/>
            <p:nvPr/>
          </p:nvSpPr>
          <p:spPr>
            <a:xfrm>
              <a:off x="6341802" y="3345794"/>
              <a:ext cx="177403" cy="205133"/>
            </a:xfrm>
            <a:custGeom>
              <a:avLst/>
              <a:gdLst/>
              <a:ahLst/>
              <a:cxnLst/>
              <a:rect l="l" t="t" r="r" b="b"/>
              <a:pathLst>
                <a:path w="6775" h="7834" extrusionOk="0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97"/>
            <p:cNvSpPr/>
            <p:nvPr/>
          </p:nvSpPr>
          <p:spPr>
            <a:xfrm>
              <a:off x="6261624" y="3574625"/>
              <a:ext cx="263316" cy="125662"/>
            </a:xfrm>
            <a:custGeom>
              <a:avLst/>
              <a:gdLst/>
              <a:ahLst/>
              <a:cxnLst/>
              <a:rect l="l" t="t" r="r" b="b"/>
              <a:pathLst>
                <a:path w="10056" h="4799" extrusionOk="0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97"/>
            <p:cNvSpPr/>
            <p:nvPr/>
          </p:nvSpPr>
          <p:spPr>
            <a:xfrm>
              <a:off x="6343818" y="3574625"/>
              <a:ext cx="99189" cy="62975"/>
            </a:xfrm>
            <a:custGeom>
              <a:avLst/>
              <a:gdLst/>
              <a:ahLst/>
              <a:cxnLst/>
              <a:rect l="l" t="t" r="r" b="b"/>
              <a:pathLst>
                <a:path w="3788" h="2405" extrusionOk="0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97"/>
            <p:cNvSpPr/>
            <p:nvPr/>
          </p:nvSpPr>
          <p:spPr>
            <a:xfrm>
              <a:off x="6307840" y="3614347"/>
              <a:ext cx="171145" cy="85939"/>
            </a:xfrm>
            <a:custGeom>
              <a:avLst/>
              <a:gdLst/>
              <a:ahLst/>
              <a:cxnLst/>
              <a:rect l="l" t="t" r="r" b="b"/>
              <a:pathLst>
                <a:path w="6536" h="3282" extrusionOk="0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97"/>
            <p:cNvSpPr/>
            <p:nvPr/>
          </p:nvSpPr>
          <p:spPr>
            <a:xfrm>
              <a:off x="6319073" y="3614347"/>
              <a:ext cx="148652" cy="80702"/>
            </a:xfrm>
            <a:custGeom>
              <a:avLst/>
              <a:gdLst/>
              <a:ahLst/>
              <a:cxnLst/>
              <a:rect l="l" t="t" r="r" b="b"/>
              <a:pathLst>
                <a:path w="5677" h="3082" extrusionOk="0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97"/>
            <p:cNvSpPr/>
            <p:nvPr/>
          </p:nvSpPr>
          <p:spPr>
            <a:xfrm>
              <a:off x="6359058" y="3574625"/>
              <a:ext cx="68709" cy="22755"/>
            </a:xfrm>
            <a:custGeom>
              <a:avLst/>
              <a:gdLst/>
              <a:ahLst/>
              <a:cxnLst/>
              <a:rect l="l" t="t" r="r" b="b"/>
              <a:pathLst>
                <a:path w="2624" h="869" extrusionOk="0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97"/>
            <p:cNvSpPr/>
            <p:nvPr/>
          </p:nvSpPr>
          <p:spPr>
            <a:xfrm>
              <a:off x="6297104" y="3431471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97"/>
            <p:cNvSpPr/>
            <p:nvPr/>
          </p:nvSpPr>
          <p:spPr>
            <a:xfrm>
              <a:off x="6301084" y="3431471"/>
              <a:ext cx="141661" cy="154465"/>
            </a:xfrm>
            <a:custGeom>
              <a:avLst/>
              <a:gdLst/>
              <a:ahLst/>
              <a:cxnLst/>
              <a:rect l="l" t="t" r="r" b="b"/>
              <a:pathLst>
                <a:path w="5410" h="5899" extrusionOk="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97"/>
            <p:cNvSpPr/>
            <p:nvPr/>
          </p:nvSpPr>
          <p:spPr>
            <a:xfrm>
              <a:off x="635329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97"/>
            <p:cNvSpPr/>
            <p:nvPr/>
          </p:nvSpPr>
          <p:spPr>
            <a:xfrm>
              <a:off x="642200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97"/>
            <p:cNvSpPr/>
            <p:nvPr/>
          </p:nvSpPr>
          <p:spPr>
            <a:xfrm>
              <a:off x="6368066" y="3540087"/>
              <a:ext cx="50694" cy="17334"/>
            </a:xfrm>
            <a:custGeom>
              <a:avLst/>
              <a:gdLst/>
              <a:ahLst/>
              <a:cxnLst/>
              <a:rect l="l" t="t" r="r" b="b"/>
              <a:pathLst>
                <a:path w="1936" h="662" extrusionOk="0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97"/>
            <p:cNvSpPr/>
            <p:nvPr/>
          </p:nvSpPr>
          <p:spPr>
            <a:xfrm>
              <a:off x="6305850" y="3482951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97"/>
            <p:cNvSpPr/>
            <p:nvPr/>
          </p:nvSpPr>
          <p:spPr>
            <a:xfrm>
              <a:off x="6442981" y="3482951"/>
              <a:ext cx="37994" cy="11521"/>
            </a:xfrm>
            <a:custGeom>
              <a:avLst/>
              <a:gdLst/>
              <a:ahLst/>
              <a:cxnLst/>
              <a:rect l="l" t="t" r="r" b="b"/>
              <a:pathLst>
                <a:path w="1451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97"/>
            <p:cNvSpPr/>
            <p:nvPr/>
          </p:nvSpPr>
          <p:spPr>
            <a:xfrm>
              <a:off x="6374298" y="3488686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97"/>
            <p:cNvSpPr/>
            <p:nvPr/>
          </p:nvSpPr>
          <p:spPr>
            <a:xfrm>
              <a:off x="6414492" y="3465957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97"/>
            <p:cNvSpPr/>
            <p:nvPr/>
          </p:nvSpPr>
          <p:spPr>
            <a:xfrm>
              <a:off x="6345808" y="3465957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97"/>
            <p:cNvSpPr/>
            <p:nvPr/>
          </p:nvSpPr>
          <p:spPr>
            <a:xfrm>
              <a:off x="6313575" y="3431471"/>
              <a:ext cx="119953" cy="40246"/>
            </a:xfrm>
            <a:custGeom>
              <a:avLst/>
              <a:gdLst/>
              <a:ahLst/>
              <a:cxnLst/>
              <a:rect l="l" t="t" r="r" b="b"/>
              <a:pathLst>
                <a:path w="4581" h="1537" extrusionOk="0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97"/>
            <p:cNvSpPr/>
            <p:nvPr/>
          </p:nvSpPr>
          <p:spPr>
            <a:xfrm>
              <a:off x="6295847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97"/>
            <p:cNvSpPr/>
            <p:nvPr/>
          </p:nvSpPr>
          <p:spPr>
            <a:xfrm>
              <a:off x="6467464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97"/>
            <p:cNvSpPr/>
            <p:nvPr/>
          </p:nvSpPr>
          <p:spPr>
            <a:xfrm>
              <a:off x="6319073" y="3408743"/>
              <a:ext cx="148652" cy="51506"/>
            </a:xfrm>
            <a:custGeom>
              <a:avLst/>
              <a:gdLst/>
              <a:ahLst/>
              <a:cxnLst/>
              <a:rect l="l" t="t" r="r" b="b"/>
              <a:pathLst>
                <a:path w="5677" h="1967" extrusionOk="0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97"/>
            <p:cNvSpPr/>
            <p:nvPr/>
          </p:nvSpPr>
          <p:spPr>
            <a:xfrm>
              <a:off x="6399016" y="3482951"/>
              <a:ext cx="57240" cy="45981"/>
            </a:xfrm>
            <a:custGeom>
              <a:avLst/>
              <a:gdLst/>
              <a:ahLst/>
              <a:cxnLst/>
              <a:rect l="l" t="t" r="r" b="b"/>
              <a:pathLst>
                <a:path w="2186" h="1756" extrusionOk="0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97"/>
            <p:cNvSpPr/>
            <p:nvPr/>
          </p:nvSpPr>
          <p:spPr>
            <a:xfrm>
              <a:off x="6330569" y="3482951"/>
              <a:ext cx="56979" cy="45981"/>
            </a:xfrm>
            <a:custGeom>
              <a:avLst/>
              <a:gdLst/>
              <a:ahLst/>
              <a:cxnLst/>
              <a:rect l="l" t="t" r="r" b="b"/>
              <a:pathLst>
                <a:path w="2176" h="1756" extrusionOk="0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97"/>
            <p:cNvSpPr/>
            <p:nvPr/>
          </p:nvSpPr>
          <p:spPr>
            <a:xfrm>
              <a:off x="6326327" y="3614347"/>
              <a:ext cx="134172" cy="80467"/>
            </a:xfrm>
            <a:custGeom>
              <a:avLst/>
              <a:gdLst/>
              <a:ahLst/>
              <a:cxnLst/>
              <a:rect l="l" t="t" r="r" b="b"/>
              <a:pathLst>
                <a:path w="5124" h="3073" extrusionOk="0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97"/>
            <p:cNvSpPr/>
            <p:nvPr/>
          </p:nvSpPr>
          <p:spPr>
            <a:xfrm>
              <a:off x="6336565" y="3599893"/>
              <a:ext cx="56979" cy="62635"/>
            </a:xfrm>
            <a:custGeom>
              <a:avLst/>
              <a:gdLst/>
              <a:ahLst/>
              <a:cxnLst/>
              <a:rect l="l" t="t" r="r" b="b"/>
              <a:pathLst>
                <a:path w="2176" h="2392" extrusionOk="0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97"/>
            <p:cNvSpPr/>
            <p:nvPr/>
          </p:nvSpPr>
          <p:spPr>
            <a:xfrm>
              <a:off x="6393282" y="3599658"/>
              <a:ext cx="56717" cy="62870"/>
            </a:xfrm>
            <a:custGeom>
              <a:avLst/>
              <a:gdLst/>
              <a:ahLst/>
              <a:cxnLst/>
              <a:rect l="l" t="t" r="r" b="b"/>
              <a:pathLst>
                <a:path w="2166" h="2401" extrusionOk="0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97"/>
            <p:cNvSpPr/>
            <p:nvPr/>
          </p:nvSpPr>
          <p:spPr>
            <a:xfrm>
              <a:off x="6265132" y="3644067"/>
              <a:ext cx="48468" cy="56481"/>
            </a:xfrm>
            <a:custGeom>
              <a:avLst/>
              <a:gdLst/>
              <a:ahLst/>
              <a:cxnLst/>
              <a:rect l="l" t="t" r="r" b="b"/>
              <a:pathLst>
                <a:path w="1851" h="2157" extrusionOk="0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97"/>
            <p:cNvSpPr/>
            <p:nvPr/>
          </p:nvSpPr>
          <p:spPr>
            <a:xfrm>
              <a:off x="6473198" y="3644067"/>
              <a:ext cx="48495" cy="56481"/>
            </a:xfrm>
            <a:custGeom>
              <a:avLst/>
              <a:gdLst/>
              <a:ahLst/>
              <a:cxnLst/>
              <a:rect l="l" t="t" r="r" b="b"/>
              <a:pathLst>
                <a:path w="1852" h="2157" extrusionOk="0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4" name="Google Shape;15464;p97"/>
          <p:cNvSpPr/>
          <p:nvPr/>
        </p:nvSpPr>
        <p:spPr>
          <a:xfrm>
            <a:off x="5864147" y="3209475"/>
            <a:ext cx="125924" cy="11260"/>
          </a:xfrm>
          <a:custGeom>
            <a:avLst/>
            <a:gdLst/>
            <a:ahLst/>
            <a:cxnLst/>
            <a:rect l="l" t="t" r="r" b="b"/>
            <a:pathLst>
              <a:path w="4809" h="430" extrusionOk="0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65" name="Google Shape;15465;p97"/>
          <p:cNvGrpSpPr/>
          <p:nvPr/>
        </p:nvGrpSpPr>
        <p:grpSpPr>
          <a:xfrm>
            <a:off x="5795464" y="3192219"/>
            <a:ext cx="263316" cy="354754"/>
            <a:chOff x="5811739" y="3345794"/>
            <a:chExt cx="263316" cy="354754"/>
          </a:xfrm>
        </p:grpSpPr>
        <p:sp>
          <p:nvSpPr>
            <p:cNvPr id="15466" name="Google Shape;15466;p97"/>
            <p:cNvSpPr/>
            <p:nvPr/>
          </p:nvSpPr>
          <p:spPr>
            <a:xfrm>
              <a:off x="5857694" y="3408743"/>
              <a:ext cx="171643" cy="57240"/>
            </a:xfrm>
            <a:custGeom>
              <a:avLst/>
              <a:gdLst/>
              <a:ahLst/>
              <a:cxnLst/>
              <a:rect l="l" t="t" r="r" b="b"/>
              <a:pathLst>
                <a:path w="6555" h="2186" extrusionOk="0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97"/>
            <p:cNvSpPr/>
            <p:nvPr/>
          </p:nvSpPr>
          <p:spPr>
            <a:xfrm>
              <a:off x="5854944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97"/>
            <p:cNvSpPr/>
            <p:nvPr/>
          </p:nvSpPr>
          <p:spPr>
            <a:xfrm>
              <a:off x="5971101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97"/>
            <p:cNvSpPr/>
            <p:nvPr/>
          </p:nvSpPr>
          <p:spPr>
            <a:xfrm>
              <a:off x="5811739" y="3563130"/>
              <a:ext cx="263316" cy="137157"/>
            </a:xfrm>
            <a:custGeom>
              <a:avLst/>
              <a:gdLst/>
              <a:ahLst/>
              <a:cxnLst/>
              <a:rect l="l" t="t" r="r" b="b"/>
              <a:pathLst>
                <a:path w="10056" h="5238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97"/>
            <p:cNvSpPr/>
            <p:nvPr/>
          </p:nvSpPr>
          <p:spPr>
            <a:xfrm>
              <a:off x="5811975" y="3602355"/>
              <a:ext cx="263081" cy="97932"/>
            </a:xfrm>
            <a:custGeom>
              <a:avLst/>
              <a:gdLst/>
              <a:ahLst/>
              <a:cxnLst/>
              <a:rect l="l" t="t" r="r" b="b"/>
              <a:pathLst>
                <a:path w="10047" h="3740" extrusionOk="0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97"/>
            <p:cNvSpPr/>
            <p:nvPr/>
          </p:nvSpPr>
          <p:spPr>
            <a:xfrm>
              <a:off x="5909147" y="3574625"/>
              <a:ext cx="68736" cy="22807"/>
            </a:xfrm>
            <a:custGeom>
              <a:avLst/>
              <a:gdLst/>
              <a:ahLst/>
              <a:cxnLst/>
              <a:rect l="l" t="t" r="r" b="b"/>
              <a:pathLst>
                <a:path w="2625" h="871" extrusionOk="0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97"/>
            <p:cNvSpPr/>
            <p:nvPr/>
          </p:nvSpPr>
          <p:spPr>
            <a:xfrm>
              <a:off x="5850938" y="3465957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97"/>
            <p:cNvSpPr/>
            <p:nvPr/>
          </p:nvSpPr>
          <p:spPr>
            <a:xfrm>
              <a:off x="5918129" y="3534483"/>
              <a:ext cx="50773" cy="17439"/>
            </a:xfrm>
            <a:custGeom>
              <a:avLst/>
              <a:gdLst/>
              <a:ahLst/>
              <a:cxnLst/>
              <a:rect l="l" t="t" r="r" b="b"/>
              <a:pathLst>
                <a:path w="1939" h="666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97"/>
            <p:cNvSpPr/>
            <p:nvPr/>
          </p:nvSpPr>
          <p:spPr>
            <a:xfrm>
              <a:off x="5903413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97"/>
            <p:cNvSpPr/>
            <p:nvPr/>
          </p:nvSpPr>
          <p:spPr>
            <a:xfrm>
              <a:off x="5972096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97"/>
            <p:cNvSpPr/>
            <p:nvPr/>
          </p:nvSpPr>
          <p:spPr>
            <a:xfrm>
              <a:off x="5847115" y="3465957"/>
              <a:ext cx="147998" cy="120163"/>
            </a:xfrm>
            <a:custGeom>
              <a:avLst/>
              <a:gdLst/>
              <a:ahLst/>
              <a:cxnLst/>
              <a:rect l="l" t="t" r="r" b="b"/>
              <a:pathLst>
                <a:path w="5652" h="4589" extrusionOk="0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97"/>
            <p:cNvSpPr/>
            <p:nvPr/>
          </p:nvSpPr>
          <p:spPr>
            <a:xfrm>
              <a:off x="5857694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97"/>
            <p:cNvSpPr/>
            <p:nvPr/>
          </p:nvSpPr>
          <p:spPr>
            <a:xfrm>
              <a:off x="6006320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97"/>
            <p:cNvSpPr/>
            <p:nvPr/>
          </p:nvSpPr>
          <p:spPr>
            <a:xfrm>
              <a:off x="5857694" y="3414504"/>
              <a:ext cx="23017" cy="51480"/>
            </a:xfrm>
            <a:custGeom>
              <a:avLst/>
              <a:gdLst/>
              <a:ahLst/>
              <a:cxnLst/>
              <a:rect l="l" t="t" r="r" b="b"/>
              <a:pathLst>
                <a:path w="87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97"/>
            <p:cNvSpPr/>
            <p:nvPr/>
          </p:nvSpPr>
          <p:spPr>
            <a:xfrm>
              <a:off x="5840464" y="3362788"/>
              <a:ext cx="205866" cy="57240"/>
            </a:xfrm>
            <a:custGeom>
              <a:avLst/>
              <a:gdLst/>
              <a:ahLst/>
              <a:cxnLst/>
              <a:rect l="l" t="t" r="r" b="b"/>
              <a:pathLst>
                <a:path w="7862" h="2186" extrusionOk="0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97"/>
            <p:cNvSpPr/>
            <p:nvPr/>
          </p:nvSpPr>
          <p:spPr>
            <a:xfrm>
              <a:off x="5857694" y="3437232"/>
              <a:ext cx="171643" cy="11521"/>
            </a:xfrm>
            <a:custGeom>
              <a:avLst/>
              <a:gdLst/>
              <a:ahLst/>
              <a:cxnLst/>
              <a:rect l="l" t="t" r="r" b="b"/>
              <a:pathLst>
                <a:path w="6555" h="440" extrusionOk="0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97"/>
            <p:cNvSpPr/>
            <p:nvPr/>
          </p:nvSpPr>
          <p:spPr>
            <a:xfrm>
              <a:off x="5857694" y="3437232"/>
              <a:ext cx="23017" cy="11521"/>
            </a:xfrm>
            <a:custGeom>
              <a:avLst/>
              <a:gdLst/>
              <a:ahLst/>
              <a:cxnLst/>
              <a:rect l="l" t="t" r="r" b="b"/>
              <a:pathLst>
                <a:path w="879" h="440" extrusionOk="0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97"/>
            <p:cNvSpPr/>
            <p:nvPr/>
          </p:nvSpPr>
          <p:spPr>
            <a:xfrm>
              <a:off x="5891918" y="3345794"/>
              <a:ext cx="103195" cy="74234"/>
            </a:xfrm>
            <a:custGeom>
              <a:avLst/>
              <a:gdLst/>
              <a:ahLst/>
              <a:cxnLst/>
              <a:rect l="l" t="t" r="r" b="b"/>
              <a:pathLst>
                <a:path w="3941" h="2835" extrusionOk="0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97"/>
            <p:cNvSpPr/>
            <p:nvPr/>
          </p:nvSpPr>
          <p:spPr>
            <a:xfrm>
              <a:off x="5882674" y="3602355"/>
              <a:ext cx="121682" cy="98194"/>
            </a:xfrm>
            <a:custGeom>
              <a:avLst/>
              <a:gdLst/>
              <a:ahLst/>
              <a:cxnLst/>
              <a:rect l="l" t="t" r="r" b="b"/>
              <a:pathLst>
                <a:path w="4647" h="3750" extrusionOk="0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97"/>
            <p:cNvSpPr/>
            <p:nvPr/>
          </p:nvSpPr>
          <p:spPr>
            <a:xfrm>
              <a:off x="5814489" y="3644827"/>
              <a:ext cx="48966" cy="55460"/>
            </a:xfrm>
            <a:custGeom>
              <a:avLst/>
              <a:gdLst/>
              <a:ahLst/>
              <a:cxnLst/>
              <a:rect l="l" t="t" r="r" b="b"/>
              <a:pathLst>
                <a:path w="1870" h="2118" extrusionOk="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97"/>
            <p:cNvSpPr/>
            <p:nvPr/>
          </p:nvSpPr>
          <p:spPr>
            <a:xfrm>
              <a:off x="6023550" y="3644827"/>
              <a:ext cx="48992" cy="55460"/>
            </a:xfrm>
            <a:custGeom>
              <a:avLst/>
              <a:gdLst/>
              <a:ahLst/>
              <a:cxnLst/>
              <a:rect l="l" t="t" r="r" b="b"/>
              <a:pathLst>
                <a:path w="1871" h="2118" extrusionOk="0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87" name="Google Shape;15487;p97"/>
          <p:cNvGrpSpPr/>
          <p:nvPr/>
        </p:nvGrpSpPr>
        <p:grpSpPr>
          <a:xfrm>
            <a:off x="5347543" y="3192219"/>
            <a:ext cx="259074" cy="354493"/>
            <a:chOff x="5363818" y="3345794"/>
            <a:chExt cx="259074" cy="354493"/>
          </a:xfrm>
        </p:grpSpPr>
        <p:sp>
          <p:nvSpPr>
            <p:cNvPr id="15488" name="Google Shape;15488;p97"/>
            <p:cNvSpPr/>
            <p:nvPr/>
          </p:nvSpPr>
          <p:spPr>
            <a:xfrm>
              <a:off x="5397807" y="3514661"/>
              <a:ext cx="191360" cy="123934"/>
            </a:xfrm>
            <a:custGeom>
              <a:avLst/>
              <a:gdLst/>
              <a:ahLst/>
              <a:cxnLst/>
              <a:rect l="l" t="t" r="r" b="b"/>
              <a:pathLst>
                <a:path w="7308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97"/>
            <p:cNvSpPr/>
            <p:nvPr/>
          </p:nvSpPr>
          <p:spPr>
            <a:xfrm>
              <a:off x="5397807" y="3514661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97"/>
            <p:cNvSpPr/>
            <p:nvPr/>
          </p:nvSpPr>
          <p:spPr>
            <a:xfrm>
              <a:off x="5363818" y="3565382"/>
              <a:ext cx="259074" cy="134905"/>
            </a:xfrm>
            <a:custGeom>
              <a:avLst/>
              <a:gdLst/>
              <a:ahLst/>
              <a:cxnLst/>
              <a:rect l="l" t="t" r="r" b="b"/>
              <a:pathLst>
                <a:path w="9894" h="5152" extrusionOk="0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97"/>
            <p:cNvSpPr/>
            <p:nvPr/>
          </p:nvSpPr>
          <p:spPr>
            <a:xfrm>
              <a:off x="5364080" y="3621836"/>
              <a:ext cx="258813" cy="78450"/>
            </a:xfrm>
            <a:custGeom>
              <a:avLst/>
              <a:gdLst/>
              <a:ahLst/>
              <a:cxnLst/>
              <a:rect l="l" t="t" r="r" b="b"/>
              <a:pathLst>
                <a:path w="9884" h="2996" extrusionOk="0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97"/>
            <p:cNvSpPr/>
            <p:nvPr/>
          </p:nvSpPr>
          <p:spPr>
            <a:xfrm>
              <a:off x="5459760" y="3570880"/>
              <a:ext cx="67479" cy="28175"/>
            </a:xfrm>
            <a:custGeom>
              <a:avLst/>
              <a:gdLst/>
              <a:ahLst/>
              <a:cxnLst/>
              <a:rect l="l" t="t" r="r" b="b"/>
              <a:pathLst>
                <a:path w="2577" h="1076" extrusionOk="0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97"/>
            <p:cNvSpPr/>
            <p:nvPr/>
          </p:nvSpPr>
          <p:spPr>
            <a:xfrm>
              <a:off x="5420273" y="3435740"/>
              <a:ext cx="146427" cy="152135"/>
            </a:xfrm>
            <a:custGeom>
              <a:avLst/>
              <a:gdLst/>
              <a:ahLst/>
              <a:cxnLst/>
              <a:rect l="l" t="t" r="r" b="b"/>
              <a:pathLst>
                <a:path w="5592" h="5810" extrusionOk="0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97"/>
            <p:cNvSpPr/>
            <p:nvPr/>
          </p:nvSpPr>
          <p:spPr>
            <a:xfrm>
              <a:off x="5420090" y="3435740"/>
              <a:ext cx="146610" cy="152109"/>
            </a:xfrm>
            <a:custGeom>
              <a:avLst/>
              <a:gdLst/>
              <a:ahLst/>
              <a:cxnLst/>
              <a:rect l="l" t="t" r="r" b="b"/>
              <a:pathLst>
                <a:path w="5599" h="5809" extrusionOk="0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97"/>
            <p:cNvSpPr/>
            <p:nvPr/>
          </p:nvSpPr>
          <p:spPr>
            <a:xfrm>
              <a:off x="5527213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97"/>
            <p:cNvSpPr/>
            <p:nvPr/>
          </p:nvSpPr>
          <p:spPr>
            <a:xfrm>
              <a:off x="5459760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97"/>
            <p:cNvSpPr/>
            <p:nvPr/>
          </p:nvSpPr>
          <p:spPr>
            <a:xfrm>
              <a:off x="5468506" y="3537180"/>
              <a:ext cx="50013" cy="16994"/>
            </a:xfrm>
            <a:custGeom>
              <a:avLst/>
              <a:gdLst/>
              <a:ahLst/>
              <a:cxnLst/>
              <a:rect l="l" t="t" r="r" b="b"/>
              <a:pathLst>
                <a:path w="1910" h="649" extrusionOk="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97"/>
            <p:cNvSpPr/>
            <p:nvPr/>
          </p:nvSpPr>
          <p:spPr>
            <a:xfrm>
              <a:off x="5454000" y="3497798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97"/>
            <p:cNvSpPr/>
            <p:nvPr/>
          </p:nvSpPr>
          <p:spPr>
            <a:xfrm>
              <a:off x="5521714" y="3497798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97"/>
            <p:cNvSpPr/>
            <p:nvPr/>
          </p:nvSpPr>
          <p:spPr>
            <a:xfrm>
              <a:off x="5513963" y="3480935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97"/>
            <p:cNvSpPr/>
            <p:nvPr/>
          </p:nvSpPr>
          <p:spPr>
            <a:xfrm>
              <a:off x="5446511" y="3480935"/>
              <a:ext cx="26264" cy="11286"/>
            </a:xfrm>
            <a:custGeom>
              <a:avLst/>
              <a:gdLst/>
              <a:ahLst/>
              <a:cxnLst/>
              <a:rect l="l" t="t" r="r" b="b"/>
              <a:pathLst>
                <a:path w="1003" h="431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97"/>
            <p:cNvSpPr/>
            <p:nvPr/>
          </p:nvSpPr>
          <p:spPr>
            <a:xfrm>
              <a:off x="5386573" y="3345794"/>
              <a:ext cx="213853" cy="202620"/>
            </a:xfrm>
            <a:custGeom>
              <a:avLst/>
              <a:gdLst/>
              <a:ahLst/>
              <a:cxnLst/>
              <a:rect l="l" t="t" r="r" b="b"/>
              <a:pathLst>
                <a:path w="8167" h="7738" extrusionOk="0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97"/>
            <p:cNvSpPr/>
            <p:nvPr/>
          </p:nvSpPr>
          <p:spPr>
            <a:xfrm>
              <a:off x="5409040" y="3373917"/>
              <a:ext cx="169155" cy="112543"/>
            </a:xfrm>
            <a:custGeom>
              <a:avLst/>
              <a:gdLst/>
              <a:ahLst/>
              <a:cxnLst/>
              <a:rect l="l" t="t" r="r" b="b"/>
              <a:pathLst>
                <a:path w="6460" h="4298" extrusionOk="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97"/>
            <p:cNvSpPr/>
            <p:nvPr/>
          </p:nvSpPr>
          <p:spPr>
            <a:xfrm>
              <a:off x="5454759" y="3373917"/>
              <a:ext cx="123410" cy="112543"/>
            </a:xfrm>
            <a:custGeom>
              <a:avLst/>
              <a:gdLst/>
              <a:ahLst/>
              <a:cxnLst/>
              <a:rect l="l" t="t" r="r" b="b"/>
              <a:pathLst>
                <a:path w="4713" h="4298" extrusionOk="0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97"/>
            <p:cNvSpPr/>
            <p:nvPr/>
          </p:nvSpPr>
          <p:spPr>
            <a:xfrm>
              <a:off x="5369579" y="3647314"/>
              <a:ext cx="45483" cy="52972"/>
            </a:xfrm>
            <a:custGeom>
              <a:avLst/>
              <a:gdLst/>
              <a:ahLst/>
              <a:cxnLst/>
              <a:rect l="l" t="t" r="r" b="b"/>
              <a:pathLst>
                <a:path w="1737" h="2023" extrusionOk="0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97"/>
            <p:cNvSpPr/>
            <p:nvPr/>
          </p:nvSpPr>
          <p:spPr>
            <a:xfrm>
              <a:off x="5572173" y="3647314"/>
              <a:ext cx="45745" cy="52972"/>
            </a:xfrm>
            <a:custGeom>
              <a:avLst/>
              <a:gdLst/>
              <a:ahLst/>
              <a:cxnLst/>
              <a:rect l="l" t="t" r="r" b="b"/>
              <a:pathLst>
                <a:path w="1747" h="2023" extrusionOk="0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97"/>
            <p:cNvSpPr/>
            <p:nvPr/>
          </p:nvSpPr>
          <p:spPr>
            <a:xfrm>
              <a:off x="5432528" y="3621836"/>
              <a:ext cx="122179" cy="55984"/>
            </a:xfrm>
            <a:custGeom>
              <a:avLst/>
              <a:gdLst/>
              <a:ahLst/>
              <a:cxnLst/>
              <a:rect l="l" t="t" r="r" b="b"/>
              <a:pathLst>
                <a:path w="4666" h="2138" extrusionOk="0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97"/>
            <p:cNvSpPr/>
            <p:nvPr/>
          </p:nvSpPr>
          <p:spPr>
            <a:xfrm>
              <a:off x="5392046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97"/>
            <p:cNvSpPr/>
            <p:nvPr/>
          </p:nvSpPr>
          <p:spPr>
            <a:xfrm>
              <a:off x="5409040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97"/>
            <p:cNvSpPr/>
            <p:nvPr/>
          </p:nvSpPr>
          <p:spPr>
            <a:xfrm>
              <a:off x="5566674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97"/>
            <p:cNvSpPr/>
            <p:nvPr/>
          </p:nvSpPr>
          <p:spPr>
            <a:xfrm>
              <a:off x="5566674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97"/>
            <p:cNvSpPr/>
            <p:nvPr/>
          </p:nvSpPr>
          <p:spPr>
            <a:xfrm>
              <a:off x="5442766" y="3537154"/>
              <a:ext cx="17020" cy="11260"/>
            </a:xfrm>
            <a:custGeom>
              <a:avLst/>
              <a:gdLst/>
              <a:ahLst/>
              <a:cxnLst/>
              <a:rect l="l" t="t" r="r" b="b"/>
              <a:pathLst>
                <a:path w="650" h="430" extrusionOk="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3" name="Google Shape;15513;p97"/>
          <p:cNvGrpSpPr/>
          <p:nvPr/>
        </p:nvGrpSpPr>
        <p:grpSpPr>
          <a:xfrm>
            <a:off x="4896664" y="3192088"/>
            <a:ext cx="261326" cy="354885"/>
            <a:chOff x="4912939" y="3345663"/>
            <a:chExt cx="261326" cy="354885"/>
          </a:xfrm>
        </p:grpSpPr>
        <p:sp>
          <p:nvSpPr>
            <p:cNvPr id="15514" name="Google Shape;15514;p97"/>
            <p:cNvSpPr/>
            <p:nvPr/>
          </p:nvSpPr>
          <p:spPr>
            <a:xfrm>
              <a:off x="4916683" y="3471692"/>
              <a:ext cx="253837" cy="40011"/>
            </a:xfrm>
            <a:custGeom>
              <a:avLst/>
              <a:gdLst/>
              <a:ahLst/>
              <a:cxnLst/>
              <a:rect l="l" t="t" r="r" b="b"/>
              <a:pathLst>
                <a:path w="9694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97"/>
            <p:cNvSpPr/>
            <p:nvPr/>
          </p:nvSpPr>
          <p:spPr>
            <a:xfrm>
              <a:off x="4912939" y="3586120"/>
              <a:ext cx="261326" cy="114428"/>
            </a:xfrm>
            <a:custGeom>
              <a:avLst/>
              <a:gdLst/>
              <a:ahLst/>
              <a:cxnLst/>
              <a:rect l="l" t="t" r="r" b="b"/>
              <a:pathLst>
                <a:path w="9980" h="4370" extrusionOk="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97"/>
            <p:cNvSpPr/>
            <p:nvPr/>
          </p:nvSpPr>
          <p:spPr>
            <a:xfrm>
              <a:off x="4912939" y="3630582"/>
              <a:ext cx="261326" cy="69966"/>
            </a:xfrm>
            <a:custGeom>
              <a:avLst/>
              <a:gdLst/>
              <a:ahLst/>
              <a:cxnLst/>
              <a:rect l="l" t="t" r="r" b="b"/>
              <a:pathLst>
                <a:path w="9980" h="2672" extrusionOk="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97"/>
            <p:cNvSpPr/>
            <p:nvPr/>
          </p:nvSpPr>
          <p:spPr>
            <a:xfrm>
              <a:off x="5037841" y="3654568"/>
              <a:ext cx="11521" cy="45719"/>
            </a:xfrm>
            <a:custGeom>
              <a:avLst/>
              <a:gdLst/>
              <a:ahLst/>
              <a:cxnLst/>
              <a:rect l="l" t="t" r="r" b="b"/>
              <a:pathLst>
                <a:path w="440" h="1746" extrusionOk="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97"/>
            <p:cNvSpPr/>
            <p:nvPr/>
          </p:nvSpPr>
          <p:spPr>
            <a:xfrm>
              <a:off x="5009352" y="3586120"/>
              <a:ext cx="68736" cy="34171"/>
            </a:xfrm>
            <a:custGeom>
              <a:avLst/>
              <a:gdLst/>
              <a:ahLst/>
              <a:cxnLst/>
              <a:rect l="l" t="t" r="r" b="b"/>
              <a:pathLst>
                <a:path w="2625" h="1305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97"/>
            <p:cNvSpPr/>
            <p:nvPr/>
          </p:nvSpPr>
          <p:spPr>
            <a:xfrm>
              <a:off x="4952164" y="3534405"/>
              <a:ext cx="57214" cy="165882"/>
            </a:xfrm>
            <a:custGeom>
              <a:avLst/>
              <a:gdLst/>
              <a:ahLst/>
              <a:cxnLst/>
              <a:rect l="l" t="t" r="r" b="b"/>
              <a:pathLst>
                <a:path w="2185" h="6335" extrusionOk="0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97"/>
            <p:cNvSpPr/>
            <p:nvPr/>
          </p:nvSpPr>
          <p:spPr>
            <a:xfrm>
              <a:off x="4952164" y="3626078"/>
              <a:ext cx="28489" cy="22755"/>
            </a:xfrm>
            <a:custGeom>
              <a:avLst/>
              <a:gdLst/>
              <a:ahLst/>
              <a:cxnLst/>
              <a:rect l="l" t="t" r="r" b="b"/>
              <a:pathLst>
                <a:path w="1088" h="869" extrusionOk="0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97"/>
            <p:cNvSpPr/>
            <p:nvPr/>
          </p:nvSpPr>
          <p:spPr>
            <a:xfrm>
              <a:off x="5077800" y="3534405"/>
              <a:ext cx="57240" cy="165882"/>
            </a:xfrm>
            <a:custGeom>
              <a:avLst/>
              <a:gdLst/>
              <a:ahLst/>
              <a:cxnLst/>
              <a:rect l="l" t="t" r="r" b="b"/>
              <a:pathLst>
                <a:path w="2186" h="6335" extrusionOk="0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97"/>
            <p:cNvSpPr/>
            <p:nvPr/>
          </p:nvSpPr>
          <p:spPr>
            <a:xfrm>
              <a:off x="5032081" y="3637574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97"/>
            <p:cNvSpPr/>
            <p:nvPr/>
          </p:nvSpPr>
          <p:spPr>
            <a:xfrm>
              <a:off x="5106525" y="3626078"/>
              <a:ext cx="28751" cy="22755"/>
            </a:xfrm>
            <a:custGeom>
              <a:avLst/>
              <a:gdLst/>
              <a:ahLst/>
              <a:cxnLst/>
              <a:rect l="l" t="t" r="r" b="b"/>
              <a:pathLst>
                <a:path w="1098" h="869" extrusionOk="0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97"/>
            <p:cNvSpPr/>
            <p:nvPr/>
          </p:nvSpPr>
          <p:spPr>
            <a:xfrm>
              <a:off x="5025351" y="3345663"/>
              <a:ext cx="65960" cy="57109"/>
            </a:xfrm>
            <a:custGeom>
              <a:avLst/>
              <a:gdLst/>
              <a:ahLst/>
              <a:cxnLst/>
              <a:rect l="l" t="t" r="r" b="b"/>
              <a:pathLst>
                <a:path w="2519" h="2181" extrusionOk="0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97"/>
            <p:cNvSpPr/>
            <p:nvPr/>
          </p:nvSpPr>
          <p:spPr>
            <a:xfrm>
              <a:off x="4986388" y="3345794"/>
              <a:ext cx="114428" cy="102959"/>
            </a:xfrm>
            <a:custGeom>
              <a:avLst/>
              <a:gdLst/>
              <a:ahLst/>
              <a:cxnLst/>
              <a:rect l="l" t="t" r="r" b="b"/>
              <a:pathLst>
                <a:path w="4370" h="3932" extrusionOk="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97"/>
            <p:cNvSpPr/>
            <p:nvPr/>
          </p:nvSpPr>
          <p:spPr>
            <a:xfrm>
              <a:off x="4947163" y="3511676"/>
              <a:ext cx="192617" cy="97199"/>
            </a:xfrm>
            <a:custGeom>
              <a:avLst/>
              <a:gdLst/>
              <a:ahLst/>
              <a:cxnLst/>
              <a:rect l="l" t="t" r="r" b="b"/>
              <a:pathLst>
                <a:path w="7356" h="3712" extrusionOk="0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97"/>
            <p:cNvSpPr/>
            <p:nvPr/>
          </p:nvSpPr>
          <p:spPr>
            <a:xfrm>
              <a:off x="4951143" y="3511650"/>
              <a:ext cx="149673" cy="97434"/>
            </a:xfrm>
            <a:custGeom>
              <a:avLst/>
              <a:gdLst/>
              <a:ahLst/>
              <a:cxnLst/>
              <a:rect l="l" t="t" r="r" b="b"/>
              <a:pathLst>
                <a:path w="5716" h="3721" extrusionOk="0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97"/>
            <p:cNvSpPr/>
            <p:nvPr/>
          </p:nvSpPr>
          <p:spPr>
            <a:xfrm>
              <a:off x="5018124" y="3557317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97"/>
            <p:cNvSpPr/>
            <p:nvPr/>
          </p:nvSpPr>
          <p:spPr>
            <a:xfrm>
              <a:off x="5003487" y="3517358"/>
              <a:ext cx="11390" cy="17073"/>
            </a:xfrm>
            <a:custGeom>
              <a:avLst/>
              <a:gdLst/>
              <a:ahLst/>
              <a:cxnLst/>
              <a:rect l="l" t="t" r="r" b="b"/>
              <a:pathLst>
                <a:path w="435" h="652" extrusionOk="0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97"/>
            <p:cNvSpPr/>
            <p:nvPr/>
          </p:nvSpPr>
          <p:spPr>
            <a:xfrm>
              <a:off x="5072065" y="3517358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97"/>
            <p:cNvSpPr/>
            <p:nvPr/>
          </p:nvSpPr>
          <p:spPr>
            <a:xfrm>
              <a:off x="4980627" y="3448727"/>
              <a:ext cx="125924" cy="22990"/>
            </a:xfrm>
            <a:custGeom>
              <a:avLst/>
              <a:gdLst/>
              <a:ahLst/>
              <a:cxnLst/>
              <a:rect l="l" t="t" r="r" b="b"/>
              <a:pathLst>
                <a:path w="4809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97"/>
            <p:cNvSpPr/>
            <p:nvPr/>
          </p:nvSpPr>
          <p:spPr>
            <a:xfrm>
              <a:off x="4986388" y="3346789"/>
              <a:ext cx="55722" cy="101964"/>
            </a:xfrm>
            <a:custGeom>
              <a:avLst/>
              <a:gdLst/>
              <a:ahLst/>
              <a:cxnLst/>
              <a:rect l="l" t="t" r="r" b="b"/>
              <a:pathLst>
                <a:path w="2128" h="3894" extrusionOk="0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97"/>
            <p:cNvSpPr/>
            <p:nvPr/>
          </p:nvSpPr>
          <p:spPr>
            <a:xfrm>
              <a:off x="4980627" y="3448727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97"/>
            <p:cNvSpPr/>
            <p:nvPr/>
          </p:nvSpPr>
          <p:spPr>
            <a:xfrm>
              <a:off x="4916683" y="3471692"/>
              <a:ext cx="92695" cy="40011"/>
            </a:xfrm>
            <a:custGeom>
              <a:avLst/>
              <a:gdLst/>
              <a:ahLst/>
              <a:cxnLst/>
              <a:rect l="l" t="t" r="r" b="b"/>
              <a:pathLst>
                <a:path w="3540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5" name="Google Shape;15535;p97"/>
          <p:cNvGrpSpPr/>
          <p:nvPr/>
        </p:nvGrpSpPr>
        <p:grpSpPr>
          <a:xfrm>
            <a:off x="5793448" y="2726336"/>
            <a:ext cx="263081" cy="355016"/>
            <a:chOff x="5809723" y="2879911"/>
            <a:chExt cx="263081" cy="355016"/>
          </a:xfrm>
        </p:grpSpPr>
        <p:sp>
          <p:nvSpPr>
            <p:cNvPr id="15536" name="Google Shape;15536;p97"/>
            <p:cNvSpPr/>
            <p:nvPr/>
          </p:nvSpPr>
          <p:spPr>
            <a:xfrm>
              <a:off x="5809723" y="3136969"/>
              <a:ext cx="263081" cy="97696"/>
            </a:xfrm>
            <a:custGeom>
              <a:avLst/>
              <a:gdLst/>
              <a:ahLst/>
              <a:cxnLst/>
              <a:rect l="l" t="t" r="r" b="b"/>
              <a:pathLst>
                <a:path w="10047" h="3731" extrusionOk="0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97"/>
            <p:cNvSpPr/>
            <p:nvPr/>
          </p:nvSpPr>
          <p:spPr>
            <a:xfrm>
              <a:off x="5865942" y="3136969"/>
              <a:ext cx="150642" cy="75937"/>
            </a:xfrm>
            <a:custGeom>
              <a:avLst/>
              <a:gdLst/>
              <a:ahLst/>
              <a:cxnLst/>
              <a:rect l="l" t="t" r="r" b="b"/>
              <a:pathLst>
                <a:path w="5753" h="2900" extrusionOk="0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97"/>
            <p:cNvSpPr/>
            <p:nvPr/>
          </p:nvSpPr>
          <p:spPr>
            <a:xfrm>
              <a:off x="5876416" y="31207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97"/>
            <p:cNvSpPr/>
            <p:nvPr/>
          </p:nvSpPr>
          <p:spPr>
            <a:xfrm>
              <a:off x="5895400" y="3120734"/>
              <a:ext cx="91726" cy="62477"/>
            </a:xfrm>
            <a:custGeom>
              <a:avLst/>
              <a:gdLst/>
              <a:ahLst/>
              <a:cxnLst/>
              <a:rect l="l" t="t" r="r" b="b"/>
              <a:pathLst>
                <a:path w="3503" h="2386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97"/>
            <p:cNvSpPr/>
            <p:nvPr/>
          </p:nvSpPr>
          <p:spPr>
            <a:xfrm>
              <a:off x="5906895" y="3091747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97"/>
            <p:cNvSpPr/>
            <p:nvPr/>
          </p:nvSpPr>
          <p:spPr>
            <a:xfrm>
              <a:off x="5906895" y="3091747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97"/>
            <p:cNvSpPr/>
            <p:nvPr/>
          </p:nvSpPr>
          <p:spPr>
            <a:xfrm>
              <a:off x="5906895" y="2879911"/>
              <a:ext cx="68736" cy="46007"/>
            </a:xfrm>
            <a:custGeom>
              <a:avLst/>
              <a:gdLst/>
              <a:ahLst/>
              <a:cxnLst/>
              <a:rect l="l" t="t" r="r" b="b"/>
              <a:pathLst>
                <a:path w="2625" h="1757" extrusionOk="0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97"/>
            <p:cNvSpPr/>
            <p:nvPr/>
          </p:nvSpPr>
          <p:spPr>
            <a:xfrm>
              <a:off x="5838212" y="2914134"/>
              <a:ext cx="206102" cy="137419"/>
            </a:xfrm>
            <a:custGeom>
              <a:avLst/>
              <a:gdLst/>
              <a:ahLst/>
              <a:cxnLst/>
              <a:rect l="l" t="t" r="r" b="b"/>
              <a:pathLst>
                <a:path w="7871" h="5248" extrusionOk="0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97"/>
            <p:cNvSpPr/>
            <p:nvPr/>
          </p:nvSpPr>
          <p:spPr>
            <a:xfrm>
              <a:off x="5861203" y="2948620"/>
              <a:ext cx="160147" cy="91438"/>
            </a:xfrm>
            <a:custGeom>
              <a:avLst/>
              <a:gdLst/>
              <a:ahLst/>
              <a:cxnLst/>
              <a:rect l="l" t="t" r="r" b="b"/>
              <a:pathLst>
                <a:path w="6116" h="3492" extrusionOk="0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97"/>
            <p:cNvSpPr/>
            <p:nvPr/>
          </p:nvSpPr>
          <p:spPr>
            <a:xfrm>
              <a:off x="5848712" y="2960115"/>
              <a:ext cx="184630" cy="148652"/>
            </a:xfrm>
            <a:custGeom>
              <a:avLst/>
              <a:gdLst/>
              <a:ahLst/>
              <a:cxnLst/>
              <a:rect l="l" t="t" r="r" b="b"/>
              <a:pathLst>
                <a:path w="7051" h="5677" extrusionOk="0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97"/>
            <p:cNvSpPr/>
            <p:nvPr/>
          </p:nvSpPr>
          <p:spPr>
            <a:xfrm>
              <a:off x="5848948" y="2960115"/>
              <a:ext cx="132418" cy="148626"/>
            </a:xfrm>
            <a:custGeom>
              <a:avLst/>
              <a:gdLst/>
              <a:ahLst/>
              <a:cxnLst/>
              <a:rect l="l" t="t" r="r" b="b"/>
              <a:pathLst>
                <a:path w="5057" h="5676" extrusionOk="0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97"/>
            <p:cNvSpPr/>
            <p:nvPr/>
          </p:nvSpPr>
          <p:spPr>
            <a:xfrm>
              <a:off x="5889666" y="3005808"/>
              <a:ext cx="34512" cy="22781"/>
            </a:xfrm>
            <a:custGeom>
              <a:avLst/>
              <a:gdLst/>
              <a:ahLst/>
              <a:cxnLst/>
              <a:rect l="l" t="t" r="r" b="b"/>
              <a:pathLst>
                <a:path w="1318" h="870" extrusionOk="0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97"/>
            <p:cNvSpPr/>
            <p:nvPr/>
          </p:nvSpPr>
          <p:spPr>
            <a:xfrm>
              <a:off x="5958375" y="3005808"/>
              <a:ext cx="34486" cy="22781"/>
            </a:xfrm>
            <a:custGeom>
              <a:avLst/>
              <a:gdLst/>
              <a:ahLst/>
              <a:cxnLst/>
              <a:rect l="l" t="t" r="r" b="b"/>
              <a:pathLst>
                <a:path w="1317" h="870" extrusionOk="0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97"/>
            <p:cNvSpPr/>
            <p:nvPr/>
          </p:nvSpPr>
          <p:spPr>
            <a:xfrm>
              <a:off x="5915929" y="3057707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97"/>
            <p:cNvSpPr/>
            <p:nvPr/>
          </p:nvSpPr>
          <p:spPr>
            <a:xfrm>
              <a:off x="5901161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97"/>
            <p:cNvSpPr/>
            <p:nvPr/>
          </p:nvSpPr>
          <p:spPr>
            <a:xfrm>
              <a:off x="5969844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97"/>
            <p:cNvSpPr/>
            <p:nvPr/>
          </p:nvSpPr>
          <p:spPr>
            <a:xfrm>
              <a:off x="5922135" y="3011569"/>
              <a:ext cx="38256" cy="11260"/>
            </a:xfrm>
            <a:custGeom>
              <a:avLst/>
              <a:gdLst/>
              <a:ahLst/>
              <a:cxnLst/>
              <a:rect l="l" t="t" r="r" b="b"/>
              <a:pathLst>
                <a:path w="1461" h="430" extrusionOk="0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97"/>
            <p:cNvSpPr/>
            <p:nvPr/>
          </p:nvSpPr>
          <p:spPr>
            <a:xfrm>
              <a:off x="5933630" y="321164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97"/>
            <p:cNvSpPr/>
            <p:nvPr/>
          </p:nvSpPr>
          <p:spPr>
            <a:xfrm>
              <a:off x="5868691" y="2994156"/>
              <a:ext cx="66955" cy="57398"/>
            </a:xfrm>
            <a:custGeom>
              <a:avLst/>
              <a:gdLst/>
              <a:ahLst/>
              <a:cxnLst/>
              <a:rect l="l" t="t" r="r" b="b"/>
              <a:pathLst>
                <a:path w="2557" h="2192" extrusionOk="0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97"/>
            <p:cNvSpPr/>
            <p:nvPr/>
          </p:nvSpPr>
          <p:spPr>
            <a:xfrm>
              <a:off x="5937375" y="2994156"/>
              <a:ext cx="66719" cy="57398"/>
            </a:xfrm>
            <a:custGeom>
              <a:avLst/>
              <a:gdLst/>
              <a:ahLst/>
              <a:cxnLst/>
              <a:rect l="l" t="t" r="r" b="b"/>
              <a:pathLst>
                <a:path w="2548" h="2192" extrusionOk="0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97"/>
            <p:cNvSpPr/>
            <p:nvPr/>
          </p:nvSpPr>
          <p:spPr>
            <a:xfrm>
              <a:off x="5811477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97"/>
            <p:cNvSpPr/>
            <p:nvPr/>
          </p:nvSpPr>
          <p:spPr>
            <a:xfrm>
              <a:off x="6021324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58" name="Google Shape;15558;p97"/>
          <p:cNvGrpSpPr/>
          <p:nvPr/>
        </p:nvGrpSpPr>
        <p:grpSpPr>
          <a:xfrm>
            <a:off x="7599794" y="4114481"/>
            <a:ext cx="263316" cy="354754"/>
            <a:chOff x="7616069" y="4268056"/>
            <a:chExt cx="263316" cy="354754"/>
          </a:xfrm>
        </p:grpSpPr>
        <p:sp>
          <p:nvSpPr>
            <p:cNvPr id="15559" name="Google Shape;15559;p97"/>
            <p:cNvSpPr/>
            <p:nvPr/>
          </p:nvSpPr>
          <p:spPr>
            <a:xfrm>
              <a:off x="7616069" y="4513881"/>
              <a:ext cx="263316" cy="108930"/>
            </a:xfrm>
            <a:custGeom>
              <a:avLst/>
              <a:gdLst/>
              <a:ahLst/>
              <a:cxnLst/>
              <a:rect l="l" t="t" r="r" b="b"/>
              <a:pathLst>
                <a:path w="10056" h="4160" extrusionOk="0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97"/>
            <p:cNvSpPr/>
            <p:nvPr/>
          </p:nvSpPr>
          <p:spPr>
            <a:xfrm>
              <a:off x="7719238" y="4514116"/>
              <a:ext cx="57214" cy="108694"/>
            </a:xfrm>
            <a:custGeom>
              <a:avLst/>
              <a:gdLst/>
              <a:ahLst/>
              <a:cxnLst/>
              <a:rect l="l" t="t" r="r" b="b"/>
              <a:pathLst>
                <a:path w="2185" h="4151" extrusionOk="0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97"/>
            <p:cNvSpPr/>
            <p:nvPr/>
          </p:nvSpPr>
          <p:spPr>
            <a:xfrm>
              <a:off x="7719238" y="4514116"/>
              <a:ext cx="57214" cy="34433"/>
            </a:xfrm>
            <a:custGeom>
              <a:avLst/>
              <a:gdLst/>
              <a:ahLst/>
              <a:cxnLst/>
              <a:rect l="l" t="t" r="r" b="b"/>
              <a:pathLst>
                <a:path w="2185" h="1315" extrusionOk="0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97"/>
            <p:cNvSpPr/>
            <p:nvPr/>
          </p:nvSpPr>
          <p:spPr>
            <a:xfrm>
              <a:off x="7642542" y="4268082"/>
              <a:ext cx="210344" cy="208852"/>
            </a:xfrm>
            <a:custGeom>
              <a:avLst/>
              <a:gdLst/>
              <a:ahLst/>
              <a:cxnLst/>
              <a:rect l="l" t="t" r="r" b="b"/>
              <a:pathLst>
                <a:path w="8033" h="7976" extrusionOk="0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97"/>
            <p:cNvSpPr/>
            <p:nvPr/>
          </p:nvSpPr>
          <p:spPr>
            <a:xfrm>
              <a:off x="7713477" y="4462663"/>
              <a:ext cx="68736" cy="74470"/>
            </a:xfrm>
            <a:custGeom>
              <a:avLst/>
              <a:gdLst/>
              <a:ahLst/>
              <a:cxnLst/>
              <a:rect l="l" t="t" r="r" b="b"/>
              <a:pathLst>
                <a:path w="2625" h="2844" extrusionOk="0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97"/>
            <p:cNvSpPr/>
            <p:nvPr/>
          </p:nvSpPr>
          <p:spPr>
            <a:xfrm>
              <a:off x="7713477" y="4462663"/>
              <a:ext cx="68736" cy="28620"/>
            </a:xfrm>
            <a:custGeom>
              <a:avLst/>
              <a:gdLst/>
              <a:ahLst/>
              <a:cxnLst/>
              <a:rect l="l" t="t" r="r" b="b"/>
              <a:pathLst>
                <a:path w="2625" h="1093" extrusionOk="0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97"/>
            <p:cNvSpPr/>
            <p:nvPr/>
          </p:nvSpPr>
          <p:spPr>
            <a:xfrm>
              <a:off x="7673257" y="4319771"/>
              <a:ext cx="148914" cy="160147"/>
            </a:xfrm>
            <a:custGeom>
              <a:avLst/>
              <a:gdLst/>
              <a:ahLst/>
              <a:cxnLst/>
              <a:rect l="l" t="t" r="r" b="b"/>
              <a:pathLst>
                <a:path w="5687" h="6116" extrusionOk="0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97"/>
            <p:cNvSpPr/>
            <p:nvPr/>
          </p:nvSpPr>
          <p:spPr>
            <a:xfrm>
              <a:off x="7673047" y="4319771"/>
              <a:ext cx="149124" cy="160174"/>
            </a:xfrm>
            <a:custGeom>
              <a:avLst/>
              <a:gdLst/>
              <a:ahLst/>
              <a:cxnLst/>
              <a:rect l="l" t="t" r="r" b="b"/>
              <a:pathLst>
                <a:path w="5695" h="6117" extrusionOk="0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97"/>
            <p:cNvSpPr/>
            <p:nvPr/>
          </p:nvSpPr>
          <p:spPr>
            <a:xfrm>
              <a:off x="7699992" y="4371251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97"/>
            <p:cNvSpPr/>
            <p:nvPr/>
          </p:nvSpPr>
          <p:spPr>
            <a:xfrm>
              <a:off x="7768701" y="4371251"/>
              <a:ext cx="26735" cy="11260"/>
            </a:xfrm>
            <a:custGeom>
              <a:avLst/>
              <a:gdLst/>
              <a:ahLst/>
              <a:cxnLst/>
              <a:rect l="l" t="t" r="r" b="b"/>
              <a:pathLst>
                <a:path w="102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97"/>
            <p:cNvSpPr/>
            <p:nvPr/>
          </p:nvSpPr>
          <p:spPr>
            <a:xfrm>
              <a:off x="7814394" y="4571278"/>
              <a:ext cx="43991" cy="40115"/>
            </a:xfrm>
            <a:custGeom>
              <a:avLst/>
              <a:gdLst/>
              <a:ahLst/>
              <a:cxnLst/>
              <a:rect l="l" t="t" r="r" b="b"/>
              <a:pathLst>
                <a:path w="1680" h="1532" extrusionOk="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97"/>
            <p:cNvSpPr/>
            <p:nvPr/>
          </p:nvSpPr>
          <p:spPr>
            <a:xfrm>
              <a:off x="7644794" y="4588560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97"/>
            <p:cNvSpPr/>
            <p:nvPr/>
          </p:nvSpPr>
          <p:spPr>
            <a:xfrm>
              <a:off x="7667653" y="4571278"/>
              <a:ext cx="11390" cy="28568"/>
            </a:xfrm>
            <a:custGeom>
              <a:avLst/>
              <a:gdLst/>
              <a:ahLst/>
              <a:cxnLst/>
              <a:rect l="l" t="t" r="r" b="b"/>
              <a:pathLst>
                <a:path w="435" h="1091" extrusionOk="0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97"/>
            <p:cNvSpPr/>
            <p:nvPr/>
          </p:nvSpPr>
          <p:spPr>
            <a:xfrm>
              <a:off x="7707743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97"/>
            <p:cNvSpPr/>
            <p:nvPr/>
          </p:nvSpPr>
          <p:spPr>
            <a:xfrm>
              <a:off x="7776426" y="4388350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97"/>
            <p:cNvSpPr/>
            <p:nvPr/>
          </p:nvSpPr>
          <p:spPr>
            <a:xfrm>
              <a:off x="7721987" y="4425454"/>
              <a:ext cx="51480" cy="22886"/>
            </a:xfrm>
            <a:custGeom>
              <a:avLst/>
              <a:gdLst/>
              <a:ahLst/>
              <a:cxnLst/>
              <a:rect l="l" t="t" r="r" b="b"/>
              <a:pathLst>
                <a:path w="1966" h="874" extrusionOk="0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97"/>
            <p:cNvSpPr/>
            <p:nvPr/>
          </p:nvSpPr>
          <p:spPr>
            <a:xfrm>
              <a:off x="7650528" y="4268056"/>
              <a:ext cx="194371" cy="108956"/>
            </a:xfrm>
            <a:custGeom>
              <a:avLst/>
              <a:gdLst/>
              <a:ahLst/>
              <a:cxnLst/>
              <a:rect l="l" t="t" r="r" b="b"/>
              <a:pathLst>
                <a:path w="7423" h="4161" extrusionOk="0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97"/>
            <p:cNvSpPr/>
            <p:nvPr/>
          </p:nvSpPr>
          <p:spPr>
            <a:xfrm>
              <a:off x="7747701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97"/>
            <p:cNvSpPr/>
            <p:nvPr/>
          </p:nvSpPr>
          <p:spPr>
            <a:xfrm>
              <a:off x="7682003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97"/>
            <p:cNvSpPr/>
            <p:nvPr/>
          </p:nvSpPr>
          <p:spPr>
            <a:xfrm>
              <a:off x="7715231" y="4268082"/>
              <a:ext cx="129668" cy="92931"/>
            </a:xfrm>
            <a:custGeom>
              <a:avLst/>
              <a:gdLst/>
              <a:ahLst/>
              <a:cxnLst/>
              <a:rect l="l" t="t" r="r" b="b"/>
              <a:pathLst>
                <a:path w="4952" h="3549" extrusionOk="0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97"/>
            <p:cNvSpPr/>
            <p:nvPr/>
          </p:nvSpPr>
          <p:spPr>
            <a:xfrm>
              <a:off x="7644794" y="4605554"/>
              <a:ext cx="57214" cy="17256"/>
            </a:xfrm>
            <a:custGeom>
              <a:avLst/>
              <a:gdLst/>
              <a:ahLst/>
              <a:cxnLst/>
              <a:rect l="l" t="t" r="r" b="b"/>
              <a:pathLst>
                <a:path w="2185" h="659" extrusionOk="0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0" name="Google Shape;15580;p97"/>
          <p:cNvGrpSpPr/>
          <p:nvPr/>
        </p:nvGrpSpPr>
        <p:grpSpPr>
          <a:xfrm>
            <a:off x="7148129" y="4114743"/>
            <a:ext cx="263316" cy="354493"/>
            <a:chOff x="7164404" y="4268318"/>
            <a:chExt cx="263316" cy="354493"/>
          </a:xfrm>
        </p:grpSpPr>
        <p:sp>
          <p:nvSpPr>
            <p:cNvPr id="15581" name="Google Shape;15581;p97"/>
            <p:cNvSpPr/>
            <p:nvPr/>
          </p:nvSpPr>
          <p:spPr>
            <a:xfrm>
              <a:off x="7170898" y="4268318"/>
              <a:ext cx="250590" cy="280049"/>
            </a:xfrm>
            <a:custGeom>
              <a:avLst/>
              <a:gdLst/>
              <a:ahLst/>
              <a:cxnLst/>
              <a:rect l="l" t="t" r="r" b="b"/>
              <a:pathLst>
                <a:path w="9570" h="10695" extrusionOk="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97"/>
            <p:cNvSpPr/>
            <p:nvPr/>
          </p:nvSpPr>
          <p:spPr>
            <a:xfrm>
              <a:off x="7164404" y="4474158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97"/>
            <p:cNvSpPr/>
            <p:nvPr/>
          </p:nvSpPr>
          <p:spPr>
            <a:xfrm>
              <a:off x="7164666" y="4547607"/>
              <a:ext cx="263055" cy="75203"/>
            </a:xfrm>
            <a:custGeom>
              <a:avLst/>
              <a:gdLst/>
              <a:ahLst/>
              <a:cxnLst/>
              <a:rect l="l" t="t" r="r" b="b"/>
              <a:pathLst>
                <a:path w="10046" h="2872" extrusionOk="0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97"/>
            <p:cNvSpPr/>
            <p:nvPr/>
          </p:nvSpPr>
          <p:spPr>
            <a:xfrm>
              <a:off x="7175166" y="4547607"/>
              <a:ext cx="242080" cy="46740"/>
            </a:xfrm>
            <a:custGeom>
              <a:avLst/>
              <a:gdLst/>
              <a:ahLst/>
              <a:cxnLst/>
              <a:rect l="l" t="t" r="r" b="b"/>
              <a:pathLst>
                <a:path w="9245" h="1785" extrusionOk="0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97"/>
            <p:cNvSpPr/>
            <p:nvPr/>
          </p:nvSpPr>
          <p:spPr>
            <a:xfrm>
              <a:off x="7261838" y="4474158"/>
              <a:ext cx="68709" cy="22833"/>
            </a:xfrm>
            <a:custGeom>
              <a:avLst/>
              <a:gdLst/>
              <a:ahLst/>
              <a:cxnLst/>
              <a:rect l="l" t="t" r="r" b="b"/>
              <a:pathLst>
                <a:path w="2624" h="872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97"/>
            <p:cNvSpPr/>
            <p:nvPr/>
          </p:nvSpPr>
          <p:spPr>
            <a:xfrm>
              <a:off x="7221618" y="4291046"/>
              <a:ext cx="148914" cy="194371"/>
            </a:xfrm>
            <a:custGeom>
              <a:avLst/>
              <a:gdLst/>
              <a:ahLst/>
              <a:cxnLst/>
              <a:rect l="l" t="t" r="r" b="b"/>
              <a:pathLst>
                <a:path w="5687" h="7423" extrusionOk="0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97"/>
            <p:cNvSpPr/>
            <p:nvPr/>
          </p:nvSpPr>
          <p:spPr>
            <a:xfrm>
              <a:off x="7221382" y="4291046"/>
              <a:ext cx="148888" cy="194397"/>
            </a:xfrm>
            <a:custGeom>
              <a:avLst/>
              <a:gdLst/>
              <a:ahLst/>
              <a:cxnLst/>
              <a:rect l="l" t="t" r="r" b="b"/>
              <a:pathLst>
                <a:path w="5686" h="7424" extrusionOk="0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97"/>
            <p:cNvSpPr/>
            <p:nvPr/>
          </p:nvSpPr>
          <p:spPr>
            <a:xfrm>
              <a:off x="7270767" y="4433755"/>
              <a:ext cx="50799" cy="17465"/>
            </a:xfrm>
            <a:custGeom>
              <a:avLst/>
              <a:gdLst/>
              <a:ahLst/>
              <a:cxnLst/>
              <a:rect l="l" t="t" r="r" b="b"/>
              <a:pathLst>
                <a:path w="1940" h="667" extrusionOk="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97"/>
            <p:cNvSpPr/>
            <p:nvPr/>
          </p:nvSpPr>
          <p:spPr>
            <a:xfrm>
              <a:off x="7256104" y="439408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97"/>
            <p:cNvSpPr/>
            <p:nvPr/>
          </p:nvSpPr>
          <p:spPr>
            <a:xfrm>
              <a:off x="7324787" y="4394084"/>
              <a:ext cx="11260" cy="17151"/>
            </a:xfrm>
            <a:custGeom>
              <a:avLst/>
              <a:gdLst/>
              <a:ahLst/>
              <a:cxnLst/>
              <a:rect l="l" t="t" r="r" b="b"/>
              <a:pathLst>
                <a:path w="430" h="655" extrusionOk="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97"/>
            <p:cNvSpPr/>
            <p:nvPr/>
          </p:nvSpPr>
          <p:spPr>
            <a:xfrm>
              <a:off x="7248353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97"/>
            <p:cNvSpPr/>
            <p:nvPr/>
          </p:nvSpPr>
          <p:spPr>
            <a:xfrm>
              <a:off x="7317036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97"/>
            <p:cNvSpPr/>
            <p:nvPr/>
          </p:nvSpPr>
          <p:spPr>
            <a:xfrm>
              <a:off x="7266840" y="4580836"/>
              <a:ext cx="23750" cy="41975"/>
            </a:xfrm>
            <a:custGeom>
              <a:avLst/>
              <a:gdLst/>
              <a:ahLst/>
              <a:cxnLst/>
              <a:rect l="l" t="t" r="r" b="b"/>
              <a:pathLst>
                <a:path w="907" h="1603" extrusionOk="0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97"/>
            <p:cNvSpPr/>
            <p:nvPr/>
          </p:nvSpPr>
          <p:spPr>
            <a:xfrm>
              <a:off x="7301797" y="4580836"/>
              <a:ext cx="24012" cy="41975"/>
            </a:xfrm>
            <a:custGeom>
              <a:avLst/>
              <a:gdLst/>
              <a:ahLst/>
              <a:cxnLst/>
              <a:rect l="l" t="t" r="r" b="b"/>
              <a:pathLst>
                <a:path w="917" h="1603" extrusionOk="0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97"/>
            <p:cNvSpPr/>
            <p:nvPr/>
          </p:nvSpPr>
          <p:spPr>
            <a:xfrm>
              <a:off x="7222377" y="4291046"/>
              <a:ext cx="147657" cy="66719"/>
            </a:xfrm>
            <a:custGeom>
              <a:avLst/>
              <a:gdLst/>
              <a:ahLst/>
              <a:cxnLst/>
              <a:rect l="l" t="t" r="r" b="b"/>
              <a:pathLst>
                <a:path w="5639" h="2548" extrusionOk="0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97"/>
            <p:cNvSpPr/>
            <p:nvPr/>
          </p:nvSpPr>
          <p:spPr>
            <a:xfrm>
              <a:off x="7222377" y="4291099"/>
              <a:ext cx="85206" cy="66667"/>
            </a:xfrm>
            <a:custGeom>
              <a:avLst/>
              <a:gdLst/>
              <a:ahLst/>
              <a:cxnLst/>
              <a:rect l="l" t="t" r="r" b="b"/>
              <a:pathLst>
                <a:path w="3254" h="2546" extrusionOk="0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7" name="Google Shape;15597;p97"/>
          <p:cNvGrpSpPr/>
          <p:nvPr/>
        </p:nvGrpSpPr>
        <p:grpSpPr>
          <a:xfrm>
            <a:off x="5342071" y="2726336"/>
            <a:ext cx="263316" cy="354754"/>
            <a:chOff x="5358346" y="2879911"/>
            <a:chExt cx="263316" cy="354754"/>
          </a:xfrm>
        </p:grpSpPr>
        <p:sp>
          <p:nvSpPr>
            <p:cNvPr id="15598" name="Google Shape;15598;p97"/>
            <p:cNvSpPr/>
            <p:nvPr/>
          </p:nvSpPr>
          <p:spPr>
            <a:xfrm>
              <a:off x="5392805" y="3120237"/>
              <a:ext cx="194371" cy="51480"/>
            </a:xfrm>
            <a:custGeom>
              <a:avLst/>
              <a:gdLst/>
              <a:ahLst/>
              <a:cxnLst/>
              <a:rect l="l" t="t" r="r" b="b"/>
              <a:pathLst>
                <a:path w="7423" h="1966" extrusionOk="0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97"/>
            <p:cNvSpPr/>
            <p:nvPr/>
          </p:nvSpPr>
          <p:spPr>
            <a:xfrm>
              <a:off x="5450020" y="2879911"/>
              <a:ext cx="79969" cy="46007"/>
            </a:xfrm>
            <a:custGeom>
              <a:avLst/>
              <a:gdLst/>
              <a:ahLst/>
              <a:cxnLst/>
              <a:rect l="l" t="t" r="r" b="b"/>
              <a:pathLst>
                <a:path w="3054" h="1757" extrusionOk="0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97"/>
            <p:cNvSpPr/>
            <p:nvPr/>
          </p:nvSpPr>
          <p:spPr>
            <a:xfrm>
              <a:off x="5358346" y="3091512"/>
              <a:ext cx="263316" cy="143153"/>
            </a:xfrm>
            <a:custGeom>
              <a:avLst/>
              <a:gdLst/>
              <a:ahLst/>
              <a:cxnLst/>
              <a:rect l="l" t="t" r="r" b="b"/>
              <a:pathLst>
                <a:path w="10056" h="5467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97"/>
            <p:cNvSpPr/>
            <p:nvPr/>
          </p:nvSpPr>
          <p:spPr>
            <a:xfrm>
              <a:off x="5358346" y="3144955"/>
              <a:ext cx="263316" cy="89710"/>
            </a:xfrm>
            <a:custGeom>
              <a:avLst/>
              <a:gdLst/>
              <a:ahLst/>
              <a:cxnLst/>
              <a:rect l="l" t="t" r="r" b="b"/>
              <a:pathLst>
                <a:path w="10056" h="3426" extrusionOk="0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97"/>
            <p:cNvSpPr/>
            <p:nvPr/>
          </p:nvSpPr>
          <p:spPr>
            <a:xfrm>
              <a:off x="5423546" y="3144955"/>
              <a:ext cx="132915" cy="54988"/>
            </a:xfrm>
            <a:custGeom>
              <a:avLst/>
              <a:gdLst/>
              <a:ahLst/>
              <a:cxnLst/>
              <a:rect l="l" t="t" r="r" b="b"/>
              <a:pathLst>
                <a:path w="5076" h="2100" extrusionOk="0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97"/>
            <p:cNvSpPr/>
            <p:nvPr/>
          </p:nvSpPr>
          <p:spPr>
            <a:xfrm>
              <a:off x="5455754" y="3091512"/>
              <a:ext cx="68736" cy="34564"/>
            </a:xfrm>
            <a:custGeom>
              <a:avLst/>
              <a:gdLst/>
              <a:ahLst/>
              <a:cxnLst/>
              <a:rect l="l" t="t" r="r" b="b"/>
              <a:pathLst>
                <a:path w="2625" h="1320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97"/>
            <p:cNvSpPr/>
            <p:nvPr/>
          </p:nvSpPr>
          <p:spPr>
            <a:xfrm>
              <a:off x="5397545" y="2994339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97"/>
            <p:cNvSpPr/>
            <p:nvPr/>
          </p:nvSpPr>
          <p:spPr>
            <a:xfrm>
              <a:off x="5397807" y="2982844"/>
              <a:ext cx="143651" cy="131632"/>
            </a:xfrm>
            <a:custGeom>
              <a:avLst/>
              <a:gdLst/>
              <a:ahLst/>
              <a:cxnLst/>
              <a:rect l="l" t="t" r="r" b="b"/>
              <a:pathLst>
                <a:path w="5486" h="5027" extrusionOk="0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97"/>
            <p:cNvSpPr/>
            <p:nvPr/>
          </p:nvSpPr>
          <p:spPr>
            <a:xfrm>
              <a:off x="5410035" y="3139613"/>
              <a:ext cx="28515" cy="95052"/>
            </a:xfrm>
            <a:custGeom>
              <a:avLst/>
              <a:gdLst/>
              <a:ahLst/>
              <a:cxnLst/>
              <a:rect l="l" t="t" r="r" b="b"/>
              <a:pathLst>
                <a:path w="1089" h="3630" extrusionOk="0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97"/>
            <p:cNvSpPr/>
            <p:nvPr/>
          </p:nvSpPr>
          <p:spPr>
            <a:xfrm>
              <a:off x="5464709" y="3062970"/>
              <a:ext cx="50563" cy="17334"/>
            </a:xfrm>
            <a:custGeom>
              <a:avLst/>
              <a:gdLst/>
              <a:ahLst/>
              <a:cxnLst/>
              <a:rect l="l" t="t" r="r" b="b"/>
              <a:pathLst>
                <a:path w="1931" h="662" extrusionOk="0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97"/>
            <p:cNvSpPr/>
            <p:nvPr/>
          </p:nvSpPr>
          <p:spPr>
            <a:xfrm>
              <a:off x="5450020" y="302293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97"/>
            <p:cNvSpPr/>
            <p:nvPr/>
          </p:nvSpPr>
          <p:spPr>
            <a:xfrm>
              <a:off x="5518572" y="3022933"/>
              <a:ext cx="11417" cy="17125"/>
            </a:xfrm>
            <a:custGeom>
              <a:avLst/>
              <a:gdLst/>
              <a:ahLst/>
              <a:cxnLst/>
              <a:rect l="l" t="t" r="r" b="b"/>
              <a:pathLst>
                <a:path w="436" h="654" extrusionOk="0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97"/>
            <p:cNvSpPr/>
            <p:nvPr/>
          </p:nvSpPr>
          <p:spPr>
            <a:xfrm>
              <a:off x="5398566" y="2920131"/>
              <a:ext cx="183112" cy="111443"/>
            </a:xfrm>
            <a:custGeom>
              <a:avLst/>
              <a:gdLst/>
              <a:ahLst/>
              <a:cxnLst/>
              <a:rect l="l" t="t" r="r" b="b"/>
              <a:pathLst>
                <a:path w="6993" h="4256" extrusionOk="0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97"/>
            <p:cNvSpPr/>
            <p:nvPr/>
          </p:nvSpPr>
          <p:spPr>
            <a:xfrm>
              <a:off x="5455754" y="2921126"/>
              <a:ext cx="125924" cy="73239"/>
            </a:xfrm>
            <a:custGeom>
              <a:avLst/>
              <a:gdLst/>
              <a:ahLst/>
              <a:cxnLst/>
              <a:rect l="l" t="t" r="r" b="b"/>
              <a:pathLst>
                <a:path w="4809" h="2797" extrusionOk="0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97"/>
            <p:cNvSpPr/>
            <p:nvPr/>
          </p:nvSpPr>
          <p:spPr>
            <a:xfrm>
              <a:off x="5410035" y="3144222"/>
              <a:ext cx="11286" cy="90443"/>
            </a:xfrm>
            <a:custGeom>
              <a:avLst/>
              <a:gdLst/>
              <a:ahLst/>
              <a:cxnLst/>
              <a:rect l="l" t="t" r="r" b="b"/>
              <a:pathLst>
                <a:path w="431" h="3454" extrusionOk="0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97"/>
            <p:cNvSpPr/>
            <p:nvPr/>
          </p:nvSpPr>
          <p:spPr>
            <a:xfrm>
              <a:off x="5541431" y="3139613"/>
              <a:ext cx="28751" cy="95052"/>
            </a:xfrm>
            <a:custGeom>
              <a:avLst/>
              <a:gdLst/>
              <a:ahLst/>
              <a:cxnLst/>
              <a:rect l="l" t="t" r="r" b="b"/>
              <a:pathLst>
                <a:path w="1098" h="3630" extrusionOk="0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97"/>
            <p:cNvSpPr/>
            <p:nvPr/>
          </p:nvSpPr>
          <p:spPr>
            <a:xfrm>
              <a:off x="5558687" y="3144222"/>
              <a:ext cx="11260" cy="90443"/>
            </a:xfrm>
            <a:custGeom>
              <a:avLst/>
              <a:gdLst/>
              <a:ahLst/>
              <a:cxnLst/>
              <a:rect l="l" t="t" r="r" b="b"/>
              <a:pathLst>
                <a:path w="430" h="3454" extrusionOk="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97"/>
            <p:cNvSpPr/>
            <p:nvPr/>
          </p:nvSpPr>
          <p:spPr>
            <a:xfrm>
              <a:off x="5410035" y="3177425"/>
              <a:ext cx="28515" cy="17282"/>
            </a:xfrm>
            <a:custGeom>
              <a:avLst/>
              <a:gdLst/>
              <a:ahLst/>
              <a:cxnLst/>
              <a:rect l="l" t="t" r="r" b="b"/>
              <a:pathLst>
                <a:path w="1089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97"/>
            <p:cNvSpPr/>
            <p:nvPr/>
          </p:nvSpPr>
          <p:spPr>
            <a:xfrm>
              <a:off x="5410035" y="3177425"/>
              <a:ext cx="11286" cy="17282"/>
            </a:xfrm>
            <a:custGeom>
              <a:avLst/>
              <a:gdLst/>
              <a:ahLst/>
              <a:cxnLst/>
              <a:rect l="l" t="t" r="r" b="b"/>
              <a:pathLst>
                <a:path w="431" h="660" extrusionOk="0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97"/>
            <p:cNvSpPr/>
            <p:nvPr/>
          </p:nvSpPr>
          <p:spPr>
            <a:xfrm>
              <a:off x="5541431" y="3177425"/>
              <a:ext cx="28751" cy="17282"/>
            </a:xfrm>
            <a:custGeom>
              <a:avLst/>
              <a:gdLst/>
              <a:ahLst/>
              <a:cxnLst/>
              <a:rect l="l" t="t" r="r" b="b"/>
              <a:pathLst>
                <a:path w="1098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97"/>
            <p:cNvSpPr/>
            <p:nvPr/>
          </p:nvSpPr>
          <p:spPr>
            <a:xfrm>
              <a:off x="5558687" y="3177425"/>
              <a:ext cx="11495" cy="17282"/>
            </a:xfrm>
            <a:custGeom>
              <a:avLst/>
              <a:gdLst/>
              <a:ahLst/>
              <a:cxnLst/>
              <a:rect l="l" t="t" r="r" b="b"/>
              <a:pathLst>
                <a:path w="439" h="660" extrusionOk="0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9" name="Google Shape;15619;p97"/>
          <p:cNvGrpSpPr/>
          <p:nvPr/>
        </p:nvGrpSpPr>
        <p:grpSpPr>
          <a:xfrm>
            <a:off x="8045175" y="3192167"/>
            <a:ext cx="263316" cy="354807"/>
            <a:chOff x="8061450" y="3345742"/>
            <a:chExt cx="263316" cy="354807"/>
          </a:xfrm>
        </p:grpSpPr>
        <p:sp>
          <p:nvSpPr>
            <p:cNvPr id="15620" name="Google Shape;15620;p97"/>
            <p:cNvSpPr/>
            <p:nvPr/>
          </p:nvSpPr>
          <p:spPr>
            <a:xfrm>
              <a:off x="8075956" y="3345794"/>
              <a:ext cx="234591" cy="303039"/>
            </a:xfrm>
            <a:custGeom>
              <a:avLst/>
              <a:gdLst/>
              <a:ahLst/>
              <a:cxnLst/>
              <a:rect l="l" t="t" r="r" b="b"/>
              <a:pathLst>
                <a:path w="8959" h="11573" extrusionOk="0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97"/>
            <p:cNvSpPr/>
            <p:nvPr/>
          </p:nvSpPr>
          <p:spPr>
            <a:xfrm>
              <a:off x="8158884" y="3345742"/>
              <a:ext cx="151166" cy="301599"/>
            </a:xfrm>
            <a:custGeom>
              <a:avLst/>
              <a:gdLst/>
              <a:ahLst/>
              <a:cxnLst/>
              <a:rect l="l" t="t" r="r" b="b"/>
              <a:pathLst>
                <a:path w="5773" h="11518" extrusionOk="0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97"/>
            <p:cNvSpPr/>
            <p:nvPr/>
          </p:nvSpPr>
          <p:spPr>
            <a:xfrm>
              <a:off x="8061450" y="3545900"/>
              <a:ext cx="263316" cy="154649"/>
            </a:xfrm>
            <a:custGeom>
              <a:avLst/>
              <a:gdLst/>
              <a:ahLst/>
              <a:cxnLst/>
              <a:rect l="l" t="t" r="r" b="b"/>
              <a:pathLst>
                <a:path w="10056" h="5906" extrusionOk="0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97"/>
            <p:cNvSpPr/>
            <p:nvPr/>
          </p:nvSpPr>
          <p:spPr>
            <a:xfrm>
              <a:off x="8061711" y="3604842"/>
              <a:ext cx="263055" cy="95706"/>
            </a:xfrm>
            <a:custGeom>
              <a:avLst/>
              <a:gdLst/>
              <a:ahLst/>
              <a:cxnLst/>
              <a:rect l="l" t="t" r="r" b="b"/>
              <a:pathLst>
                <a:path w="10046" h="3655" extrusionOk="0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97"/>
            <p:cNvSpPr/>
            <p:nvPr/>
          </p:nvSpPr>
          <p:spPr>
            <a:xfrm>
              <a:off x="8110913" y="3604842"/>
              <a:ext cx="164651" cy="55486"/>
            </a:xfrm>
            <a:custGeom>
              <a:avLst/>
              <a:gdLst/>
              <a:ahLst/>
              <a:cxnLst/>
              <a:rect l="l" t="t" r="r" b="b"/>
              <a:pathLst>
                <a:path w="6288" h="2119" extrusionOk="0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97"/>
            <p:cNvSpPr/>
            <p:nvPr/>
          </p:nvSpPr>
          <p:spPr>
            <a:xfrm>
              <a:off x="8158884" y="3545900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97"/>
            <p:cNvSpPr/>
            <p:nvPr/>
          </p:nvSpPr>
          <p:spPr>
            <a:xfrm>
              <a:off x="8100937" y="3408743"/>
              <a:ext cx="184630" cy="148678"/>
            </a:xfrm>
            <a:custGeom>
              <a:avLst/>
              <a:gdLst/>
              <a:ahLst/>
              <a:cxnLst/>
              <a:rect l="l" t="t" r="r" b="b"/>
              <a:pathLst>
                <a:path w="7051" h="5678" extrusionOk="0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97"/>
            <p:cNvSpPr/>
            <p:nvPr/>
          </p:nvSpPr>
          <p:spPr>
            <a:xfrm>
              <a:off x="8153149" y="3460642"/>
              <a:ext cx="11495" cy="17073"/>
            </a:xfrm>
            <a:custGeom>
              <a:avLst/>
              <a:gdLst/>
              <a:ahLst/>
              <a:cxnLst/>
              <a:rect l="l" t="t" r="r" b="b"/>
              <a:pathLst>
                <a:path w="439" h="652" extrusionOk="0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97"/>
            <p:cNvSpPr/>
            <p:nvPr/>
          </p:nvSpPr>
          <p:spPr>
            <a:xfrm>
              <a:off x="8221833" y="346064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97"/>
            <p:cNvSpPr/>
            <p:nvPr/>
          </p:nvSpPr>
          <p:spPr>
            <a:xfrm>
              <a:off x="8167368" y="3500181"/>
              <a:ext cx="51480" cy="23017"/>
            </a:xfrm>
            <a:custGeom>
              <a:avLst/>
              <a:gdLst/>
              <a:ahLst/>
              <a:cxnLst/>
              <a:rect l="l" t="t" r="r" b="b"/>
              <a:pathLst>
                <a:path w="1966" h="879" extrusionOk="0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97"/>
            <p:cNvSpPr/>
            <p:nvPr/>
          </p:nvSpPr>
          <p:spPr>
            <a:xfrm>
              <a:off x="8119659" y="3358494"/>
              <a:ext cx="63970" cy="28385"/>
            </a:xfrm>
            <a:custGeom>
              <a:avLst/>
              <a:gdLst/>
              <a:ahLst/>
              <a:cxnLst/>
              <a:rect l="l" t="t" r="r" b="b"/>
              <a:pathLst>
                <a:path w="2443" h="1084" extrusionOk="0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97"/>
            <p:cNvSpPr/>
            <p:nvPr/>
          </p:nvSpPr>
          <p:spPr>
            <a:xfrm>
              <a:off x="8202587" y="3358494"/>
              <a:ext cx="63996" cy="28385"/>
            </a:xfrm>
            <a:custGeom>
              <a:avLst/>
              <a:gdLst/>
              <a:ahLst/>
              <a:cxnLst/>
              <a:rect l="l" t="t" r="r" b="b"/>
              <a:pathLst>
                <a:path w="2444" h="1084" extrusionOk="0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97"/>
            <p:cNvSpPr/>
            <p:nvPr/>
          </p:nvSpPr>
          <p:spPr>
            <a:xfrm>
              <a:off x="8100937" y="3408743"/>
              <a:ext cx="120922" cy="148652"/>
            </a:xfrm>
            <a:custGeom>
              <a:avLst/>
              <a:gdLst/>
              <a:ahLst/>
              <a:cxnLst/>
              <a:rect l="l" t="t" r="r" b="b"/>
              <a:pathLst>
                <a:path w="4618" h="5677" extrusionOk="0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97"/>
            <p:cNvSpPr/>
            <p:nvPr/>
          </p:nvSpPr>
          <p:spPr>
            <a:xfrm>
              <a:off x="8145137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97"/>
            <p:cNvSpPr/>
            <p:nvPr/>
          </p:nvSpPr>
          <p:spPr>
            <a:xfrm>
              <a:off x="8213401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97"/>
            <p:cNvSpPr/>
            <p:nvPr/>
          </p:nvSpPr>
          <p:spPr>
            <a:xfrm>
              <a:off x="8181613" y="3368523"/>
              <a:ext cx="23017" cy="23017"/>
            </a:xfrm>
            <a:custGeom>
              <a:avLst/>
              <a:gdLst/>
              <a:ahLst/>
              <a:cxnLst/>
              <a:rect l="l" t="t" r="r" b="b"/>
              <a:pathLst>
                <a:path w="879" h="879" extrusionOk="0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6" name="Google Shape;15636;p97"/>
          <p:cNvGrpSpPr/>
          <p:nvPr/>
        </p:nvGrpSpPr>
        <p:grpSpPr>
          <a:xfrm>
            <a:off x="8049678" y="2726336"/>
            <a:ext cx="263081" cy="354754"/>
            <a:chOff x="8065953" y="2879911"/>
            <a:chExt cx="263081" cy="354754"/>
          </a:xfrm>
        </p:grpSpPr>
        <p:sp>
          <p:nvSpPr>
            <p:cNvPr id="15637" name="Google Shape;15637;p97"/>
            <p:cNvSpPr/>
            <p:nvPr/>
          </p:nvSpPr>
          <p:spPr>
            <a:xfrm>
              <a:off x="8065953" y="3074518"/>
              <a:ext cx="263081" cy="160147"/>
            </a:xfrm>
            <a:custGeom>
              <a:avLst/>
              <a:gdLst/>
              <a:ahLst/>
              <a:cxnLst/>
              <a:rect l="l" t="t" r="r" b="b"/>
              <a:pathLst>
                <a:path w="10047" h="6116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97"/>
            <p:cNvSpPr/>
            <p:nvPr/>
          </p:nvSpPr>
          <p:spPr>
            <a:xfrm>
              <a:off x="8065953" y="3129715"/>
              <a:ext cx="263081" cy="104949"/>
            </a:xfrm>
            <a:custGeom>
              <a:avLst/>
              <a:gdLst/>
              <a:ahLst/>
              <a:cxnLst/>
              <a:rect l="l" t="t" r="r" b="b"/>
              <a:pathLst>
                <a:path w="10047" h="4008" extrusionOk="0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97"/>
            <p:cNvSpPr/>
            <p:nvPr/>
          </p:nvSpPr>
          <p:spPr>
            <a:xfrm>
              <a:off x="8163126" y="3074518"/>
              <a:ext cx="68736" cy="22755"/>
            </a:xfrm>
            <a:custGeom>
              <a:avLst/>
              <a:gdLst/>
              <a:ahLst/>
              <a:cxnLst/>
              <a:rect l="l" t="t" r="r" b="b"/>
              <a:pathLst>
                <a:path w="2625" h="869" extrusionOk="0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97"/>
            <p:cNvSpPr/>
            <p:nvPr/>
          </p:nvSpPr>
          <p:spPr>
            <a:xfrm>
              <a:off x="8101172" y="2931390"/>
              <a:ext cx="192617" cy="154649"/>
            </a:xfrm>
            <a:custGeom>
              <a:avLst/>
              <a:gdLst/>
              <a:ahLst/>
              <a:cxnLst/>
              <a:rect l="l" t="t" r="r" b="b"/>
              <a:pathLst>
                <a:path w="7356" h="590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97"/>
            <p:cNvSpPr/>
            <p:nvPr/>
          </p:nvSpPr>
          <p:spPr>
            <a:xfrm>
              <a:off x="8208845" y="2988578"/>
              <a:ext cx="51742" cy="11521"/>
            </a:xfrm>
            <a:custGeom>
              <a:avLst/>
              <a:gdLst/>
              <a:ahLst/>
              <a:cxnLst/>
              <a:rect l="l" t="t" r="r" b="b"/>
              <a:pathLst>
                <a:path w="1976" h="440" extrusionOk="0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97"/>
            <p:cNvSpPr/>
            <p:nvPr/>
          </p:nvSpPr>
          <p:spPr>
            <a:xfrm>
              <a:off x="8176166" y="2988526"/>
              <a:ext cx="42682" cy="23828"/>
            </a:xfrm>
            <a:custGeom>
              <a:avLst/>
              <a:gdLst/>
              <a:ahLst/>
              <a:cxnLst/>
              <a:rect l="l" t="t" r="r" b="b"/>
              <a:pathLst>
                <a:path w="1630" h="910" extrusionOk="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97"/>
            <p:cNvSpPr/>
            <p:nvPr/>
          </p:nvSpPr>
          <p:spPr>
            <a:xfrm>
              <a:off x="8105179" y="2931390"/>
              <a:ext cx="142158" cy="154596"/>
            </a:xfrm>
            <a:custGeom>
              <a:avLst/>
              <a:gdLst/>
              <a:ahLst/>
              <a:cxnLst/>
              <a:rect l="l" t="t" r="r" b="b"/>
              <a:pathLst>
                <a:path w="5429" h="5904" extrusionOk="0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97"/>
            <p:cNvSpPr/>
            <p:nvPr/>
          </p:nvSpPr>
          <p:spPr>
            <a:xfrm>
              <a:off x="8172134" y="3034350"/>
              <a:ext cx="50720" cy="17230"/>
            </a:xfrm>
            <a:custGeom>
              <a:avLst/>
              <a:gdLst/>
              <a:ahLst/>
              <a:cxnLst/>
              <a:rect l="l" t="t" r="r" b="b"/>
              <a:pathLst>
                <a:path w="1937" h="658" extrusionOk="0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97"/>
            <p:cNvSpPr/>
            <p:nvPr/>
          </p:nvSpPr>
          <p:spPr>
            <a:xfrm>
              <a:off x="8157391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97"/>
            <p:cNvSpPr/>
            <p:nvPr/>
          </p:nvSpPr>
          <p:spPr>
            <a:xfrm>
              <a:off x="8226075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97"/>
            <p:cNvSpPr/>
            <p:nvPr/>
          </p:nvSpPr>
          <p:spPr>
            <a:xfrm>
              <a:off x="8128405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97"/>
            <p:cNvSpPr/>
            <p:nvPr/>
          </p:nvSpPr>
          <p:spPr>
            <a:xfrm>
              <a:off x="8220340" y="2891406"/>
              <a:ext cx="62975" cy="105945"/>
            </a:xfrm>
            <a:custGeom>
              <a:avLst/>
              <a:gdLst/>
              <a:ahLst/>
              <a:cxnLst/>
              <a:rect l="l" t="t" r="r" b="b"/>
              <a:pathLst>
                <a:path w="2405" h="4046" extrusionOk="0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97"/>
            <p:cNvSpPr/>
            <p:nvPr/>
          </p:nvSpPr>
          <p:spPr>
            <a:xfrm>
              <a:off x="8101513" y="2879911"/>
              <a:ext cx="141085" cy="145143"/>
            </a:xfrm>
            <a:custGeom>
              <a:avLst/>
              <a:gdLst/>
              <a:ahLst/>
              <a:cxnLst/>
              <a:rect l="l" t="t" r="r" b="b"/>
              <a:pathLst>
                <a:path w="5388" h="5543" extrusionOk="0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97"/>
            <p:cNvSpPr/>
            <p:nvPr/>
          </p:nvSpPr>
          <p:spPr>
            <a:xfrm>
              <a:off x="8277528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97"/>
            <p:cNvSpPr/>
            <p:nvPr/>
          </p:nvSpPr>
          <p:spPr>
            <a:xfrm>
              <a:off x="8070693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97"/>
            <p:cNvSpPr/>
            <p:nvPr/>
          </p:nvSpPr>
          <p:spPr>
            <a:xfrm>
              <a:off x="8202849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53" name="Google Shape;15653;p97"/>
          <p:cNvGrpSpPr/>
          <p:nvPr/>
        </p:nvGrpSpPr>
        <p:grpSpPr>
          <a:xfrm>
            <a:off x="8047924" y="4114743"/>
            <a:ext cx="270308" cy="354493"/>
            <a:chOff x="8064199" y="4268318"/>
            <a:chExt cx="270308" cy="354493"/>
          </a:xfrm>
        </p:grpSpPr>
        <p:sp>
          <p:nvSpPr>
            <p:cNvPr id="15654" name="Google Shape;15654;p97"/>
            <p:cNvSpPr/>
            <p:nvPr/>
          </p:nvSpPr>
          <p:spPr>
            <a:xfrm>
              <a:off x="8064199" y="4470911"/>
              <a:ext cx="270308" cy="151899"/>
            </a:xfrm>
            <a:custGeom>
              <a:avLst/>
              <a:gdLst/>
              <a:ahLst/>
              <a:cxnLst/>
              <a:rect l="l" t="t" r="r" b="b"/>
              <a:pathLst>
                <a:path w="10323" h="5801" extrusionOk="0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97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97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97"/>
            <p:cNvSpPr/>
            <p:nvPr/>
          </p:nvSpPr>
          <p:spPr>
            <a:xfrm>
              <a:off x="8238827" y="4498877"/>
              <a:ext cx="95680" cy="123934"/>
            </a:xfrm>
            <a:custGeom>
              <a:avLst/>
              <a:gdLst/>
              <a:ahLst/>
              <a:cxnLst/>
              <a:rect l="l" t="t" r="r" b="b"/>
              <a:pathLst>
                <a:path w="3654" h="4733" extrusionOk="0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97"/>
            <p:cNvSpPr/>
            <p:nvPr/>
          </p:nvSpPr>
          <p:spPr>
            <a:xfrm>
              <a:off x="8238827" y="4497384"/>
              <a:ext cx="44226" cy="125426"/>
            </a:xfrm>
            <a:custGeom>
              <a:avLst/>
              <a:gdLst/>
              <a:ahLst/>
              <a:cxnLst/>
              <a:rect l="l" t="t" r="r" b="b"/>
              <a:pathLst>
                <a:path w="1689" h="4790" extrusionOk="0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97"/>
            <p:cNvSpPr/>
            <p:nvPr/>
          </p:nvSpPr>
          <p:spPr>
            <a:xfrm>
              <a:off x="8064199" y="4498877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97"/>
            <p:cNvSpPr/>
            <p:nvPr/>
          </p:nvSpPr>
          <p:spPr>
            <a:xfrm>
              <a:off x="8115417" y="4497384"/>
              <a:ext cx="44488" cy="125426"/>
            </a:xfrm>
            <a:custGeom>
              <a:avLst/>
              <a:gdLst/>
              <a:ahLst/>
              <a:cxnLst/>
              <a:rect l="l" t="t" r="r" b="b"/>
              <a:pathLst>
                <a:path w="1699" h="4790" extrusionOk="0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97"/>
            <p:cNvSpPr/>
            <p:nvPr/>
          </p:nvSpPr>
          <p:spPr>
            <a:xfrm>
              <a:off x="8160141" y="4541113"/>
              <a:ext cx="78712" cy="81697"/>
            </a:xfrm>
            <a:custGeom>
              <a:avLst/>
              <a:gdLst/>
              <a:ahLst/>
              <a:cxnLst/>
              <a:rect l="l" t="t" r="r" b="b"/>
              <a:pathLst>
                <a:path w="3006" h="3120" extrusionOk="0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97"/>
            <p:cNvSpPr/>
            <p:nvPr/>
          </p:nvSpPr>
          <p:spPr>
            <a:xfrm>
              <a:off x="8159879" y="4525114"/>
              <a:ext cx="78974" cy="41372"/>
            </a:xfrm>
            <a:custGeom>
              <a:avLst/>
              <a:gdLst/>
              <a:ahLst/>
              <a:cxnLst/>
              <a:rect l="l" t="t" r="r" b="b"/>
              <a:pathLst>
                <a:path w="3016" h="1580" extrusionOk="0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97"/>
            <p:cNvSpPr/>
            <p:nvPr/>
          </p:nvSpPr>
          <p:spPr>
            <a:xfrm>
              <a:off x="8075459" y="4268318"/>
              <a:ext cx="247815" cy="196885"/>
            </a:xfrm>
            <a:custGeom>
              <a:avLst/>
              <a:gdLst/>
              <a:ahLst/>
              <a:cxnLst/>
              <a:rect l="l" t="t" r="r" b="b"/>
              <a:pathLst>
                <a:path w="9464" h="7519" extrusionOk="0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97"/>
            <p:cNvSpPr/>
            <p:nvPr/>
          </p:nvSpPr>
          <p:spPr>
            <a:xfrm>
              <a:off x="8108164" y="4335770"/>
              <a:ext cx="181881" cy="146400"/>
            </a:xfrm>
            <a:custGeom>
              <a:avLst/>
              <a:gdLst/>
              <a:ahLst/>
              <a:cxnLst/>
              <a:rect l="l" t="t" r="r" b="b"/>
              <a:pathLst>
                <a:path w="6946" h="5591" extrusionOk="0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97"/>
            <p:cNvSpPr/>
            <p:nvPr/>
          </p:nvSpPr>
          <p:spPr>
            <a:xfrm>
              <a:off x="8108425" y="4335770"/>
              <a:ext cx="141661" cy="146400"/>
            </a:xfrm>
            <a:custGeom>
              <a:avLst/>
              <a:gdLst/>
              <a:ahLst/>
              <a:cxnLst/>
              <a:rect l="l" t="t" r="r" b="b"/>
              <a:pathLst>
                <a:path w="5410" h="5591" extrusionOk="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97"/>
            <p:cNvSpPr/>
            <p:nvPr/>
          </p:nvSpPr>
          <p:spPr>
            <a:xfrm>
              <a:off x="8174569" y="4431241"/>
              <a:ext cx="49830" cy="17230"/>
            </a:xfrm>
            <a:custGeom>
              <a:avLst/>
              <a:gdLst/>
              <a:ahLst/>
              <a:cxnLst/>
              <a:rect l="l" t="t" r="r" b="b"/>
              <a:pathLst>
                <a:path w="1903" h="658" extrusionOk="0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97"/>
            <p:cNvSpPr/>
            <p:nvPr/>
          </p:nvSpPr>
          <p:spPr>
            <a:xfrm>
              <a:off x="8134375" y="4380730"/>
              <a:ext cx="130218" cy="43572"/>
            </a:xfrm>
            <a:custGeom>
              <a:avLst/>
              <a:gdLst/>
              <a:ahLst/>
              <a:cxnLst/>
              <a:rect l="l" t="t" r="r" b="b"/>
              <a:pathLst>
                <a:path w="4973" h="1664" extrusionOk="0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97"/>
            <p:cNvSpPr/>
            <p:nvPr/>
          </p:nvSpPr>
          <p:spPr>
            <a:xfrm>
              <a:off x="8148646" y="4391963"/>
              <a:ext cx="33752" cy="21000"/>
            </a:xfrm>
            <a:custGeom>
              <a:avLst/>
              <a:gdLst/>
              <a:ahLst/>
              <a:cxnLst/>
              <a:rect l="l" t="t" r="r" b="b"/>
              <a:pathLst>
                <a:path w="1289" h="802" extrusionOk="0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97"/>
            <p:cNvSpPr/>
            <p:nvPr/>
          </p:nvSpPr>
          <p:spPr>
            <a:xfrm>
              <a:off x="8216334" y="4391963"/>
              <a:ext cx="33752" cy="21079"/>
            </a:xfrm>
            <a:custGeom>
              <a:avLst/>
              <a:gdLst/>
              <a:ahLst/>
              <a:cxnLst/>
              <a:rect l="l" t="t" r="r" b="b"/>
              <a:pathLst>
                <a:path w="1289" h="805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97"/>
            <p:cNvSpPr/>
            <p:nvPr/>
          </p:nvSpPr>
          <p:spPr>
            <a:xfrm>
              <a:off x="8159879" y="4391963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97"/>
            <p:cNvSpPr/>
            <p:nvPr/>
          </p:nvSpPr>
          <p:spPr>
            <a:xfrm>
              <a:off x="8227567" y="4391963"/>
              <a:ext cx="11286" cy="11286"/>
            </a:xfrm>
            <a:custGeom>
              <a:avLst/>
              <a:gdLst/>
              <a:ahLst/>
              <a:cxnLst/>
              <a:rect l="l" t="t" r="r" b="b"/>
              <a:pathLst>
                <a:path w="431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72" name="Google Shape;15672;p97"/>
          <p:cNvSpPr txBox="1"/>
          <p:nvPr/>
        </p:nvSpPr>
        <p:spPr>
          <a:xfrm>
            <a:off x="849675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Help &amp; Support Icons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5673" name="Google Shape;15673;p97"/>
          <p:cNvSpPr txBox="1"/>
          <p:nvPr/>
        </p:nvSpPr>
        <p:spPr>
          <a:xfrm>
            <a:off x="4858400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Avatar Icons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78" name="Google Shape;15678;p98"/>
          <p:cNvGrpSpPr/>
          <p:nvPr/>
        </p:nvGrpSpPr>
        <p:grpSpPr>
          <a:xfrm>
            <a:off x="3507933" y="3164345"/>
            <a:ext cx="381482" cy="366926"/>
            <a:chOff x="3511608" y="3348218"/>
            <a:chExt cx="381482" cy="366926"/>
          </a:xfrm>
        </p:grpSpPr>
        <p:sp>
          <p:nvSpPr>
            <p:cNvPr id="15679" name="Google Shape;15679;p98"/>
            <p:cNvSpPr/>
            <p:nvPr/>
          </p:nvSpPr>
          <p:spPr>
            <a:xfrm>
              <a:off x="3628211" y="3373096"/>
              <a:ext cx="133197" cy="153581"/>
            </a:xfrm>
            <a:custGeom>
              <a:avLst/>
              <a:gdLst/>
              <a:ahLst/>
              <a:cxnLst/>
              <a:rect l="l" t="t" r="r" b="b"/>
              <a:pathLst>
                <a:path w="5097" h="5877" extrusionOk="0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98"/>
            <p:cNvSpPr/>
            <p:nvPr/>
          </p:nvSpPr>
          <p:spPr>
            <a:xfrm>
              <a:off x="3511608" y="3415561"/>
              <a:ext cx="381482" cy="73406"/>
            </a:xfrm>
            <a:custGeom>
              <a:avLst/>
              <a:gdLst/>
              <a:ahLst/>
              <a:cxnLst/>
              <a:rect l="l" t="t" r="r" b="b"/>
              <a:pathLst>
                <a:path w="14598" h="2809" extrusionOk="0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98"/>
            <p:cNvSpPr/>
            <p:nvPr/>
          </p:nvSpPr>
          <p:spPr>
            <a:xfrm>
              <a:off x="3525171" y="3415822"/>
              <a:ext cx="35958" cy="73145"/>
            </a:xfrm>
            <a:custGeom>
              <a:avLst/>
              <a:gdLst/>
              <a:ahLst/>
              <a:cxnLst/>
              <a:rect l="l" t="t" r="r" b="b"/>
              <a:pathLst>
                <a:path w="1376" h="2799" extrusionOk="0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98"/>
            <p:cNvSpPr/>
            <p:nvPr/>
          </p:nvSpPr>
          <p:spPr>
            <a:xfrm>
              <a:off x="3530188" y="3415822"/>
              <a:ext cx="30941" cy="37709"/>
            </a:xfrm>
            <a:custGeom>
              <a:avLst/>
              <a:gdLst/>
              <a:ahLst/>
              <a:cxnLst/>
              <a:rect l="l" t="t" r="r" b="b"/>
              <a:pathLst>
                <a:path w="1184" h="1443" extrusionOk="0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98"/>
            <p:cNvSpPr/>
            <p:nvPr/>
          </p:nvSpPr>
          <p:spPr>
            <a:xfrm>
              <a:off x="3823447" y="3415561"/>
              <a:ext cx="69643" cy="73406"/>
            </a:xfrm>
            <a:custGeom>
              <a:avLst/>
              <a:gdLst/>
              <a:ahLst/>
              <a:cxnLst/>
              <a:rect l="l" t="t" r="r" b="b"/>
              <a:pathLst>
                <a:path w="2665" h="2809" extrusionOk="0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98"/>
            <p:cNvSpPr/>
            <p:nvPr/>
          </p:nvSpPr>
          <p:spPr>
            <a:xfrm>
              <a:off x="3561103" y="3415822"/>
              <a:ext cx="32953" cy="73145"/>
            </a:xfrm>
            <a:custGeom>
              <a:avLst/>
              <a:gdLst/>
              <a:ahLst/>
              <a:cxnLst/>
              <a:rect l="l" t="t" r="r" b="b"/>
              <a:pathLst>
                <a:path w="1261" h="2799" extrusionOk="0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98"/>
            <p:cNvSpPr/>
            <p:nvPr/>
          </p:nvSpPr>
          <p:spPr>
            <a:xfrm>
              <a:off x="3594030" y="3453270"/>
              <a:ext cx="229705" cy="35697"/>
            </a:xfrm>
            <a:custGeom>
              <a:avLst/>
              <a:gdLst/>
              <a:ahLst/>
              <a:cxnLst/>
              <a:rect l="l" t="t" r="r" b="b"/>
              <a:pathLst>
                <a:path w="8790" h="1366" extrusionOk="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98"/>
            <p:cNvSpPr/>
            <p:nvPr/>
          </p:nvSpPr>
          <p:spPr>
            <a:xfrm>
              <a:off x="3628211" y="3348218"/>
              <a:ext cx="133197" cy="86472"/>
            </a:xfrm>
            <a:custGeom>
              <a:avLst/>
              <a:gdLst/>
              <a:ahLst/>
              <a:cxnLst/>
              <a:rect l="l" t="t" r="r" b="b"/>
              <a:pathLst>
                <a:path w="5097" h="3309" extrusionOk="0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98"/>
            <p:cNvSpPr/>
            <p:nvPr/>
          </p:nvSpPr>
          <p:spPr>
            <a:xfrm>
              <a:off x="3683246" y="3368836"/>
              <a:ext cx="111586" cy="157840"/>
            </a:xfrm>
            <a:custGeom>
              <a:avLst/>
              <a:gdLst/>
              <a:ahLst/>
              <a:cxnLst/>
              <a:rect l="l" t="t" r="r" b="b"/>
              <a:pathLst>
                <a:path w="4270" h="6040" extrusionOk="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98"/>
            <p:cNvSpPr/>
            <p:nvPr/>
          </p:nvSpPr>
          <p:spPr>
            <a:xfrm>
              <a:off x="3651574" y="3523122"/>
              <a:ext cx="114356" cy="192022"/>
            </a:xfrm>
            <a:custGeom>
              <a:avLst/>
              <a:gdLst/>
              <a:ahLst/>
              <a:cxnLst/>
              <a:rect l="l" t="t" r="r" b="b"/>
              <a:pathLst>
                <a:path w="4376" h="7348" extrusionOk="0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98"/>
            <p:cNvSpPr/>
            <p:nvPr/>
          </p:nvSpPr>
          <p:spPr>
            <a:xfrm>
              <a:off x="3674701" y="3587461"/>
              <a:ext cx="91229" cy="127422"/>
            </a:xfrm>
            <a:custGeom>
              <a:avLst/>
              <a:gdLst/>
              <a:ahLst/>
              <a:cxnLst/>
              <a:rect l="l" t="t" r="r" b="b"/>
              <a:pathLst>
                <a:path w="3491" h="4876" extrusionOk="0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98"/>
            <p:cNvSpPr/>
            <p:nvPr/>
          </p:nvSpPr>
          <p:spPr>
            <a:xfrm>
              <a:off x="3626695" y="3503784"/>
              <a:ext cx="169391" cy="59321"/>
            </a:xfrm>
            <a:custGeom>
              <a:avLst/>
              <a:gdLst/>
              <a:ahLst/>
              <a:cxnLst/>
              <a:rect l="l" t="t" r="r" b="b"/>
              <a:pathLst>
                <a:path w="6482" h="2270" extrusionOk="0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98"/>
            <p:cNvSpPr/>
            <p:nvPr/>
          </p:nvSpPr>
          <p:spPr>
            <a:xfrm>
              <a:off x="3862907" y="3436180"/>
              <a:ext cx="30183" cy="32195"/>
            </a:xfrm>
            <a:custGeom>
              <a:avLst/>
              <a:gdLst/>
              <a:ahLst/>
              <a:cxnLst/>
              <a:rect l="l" t="t" r="r" b="b"/>
              <a:pathLst>
                <a:path w="1155" h="1232" extrusionOk="0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98"/>
            <p:cNvSpPr/>
            <p:nvPr/>
          </p:nvSpPr>
          <p:spPr>
            <a:xfrm>
              <a:off x="3561103" y="3453270"/>
              <a:ext cx="32953" cy="35697"/>
            </a:xfrm>
            <a:custGeom>
              <a:avLst/>
              <a:gdLst/>
              <a:ahLst/>
              <a:cxnLst/>
              <a:rect l="l" t="t" r="r" b="b"/>
              <a:pathLst>
                <a:path w="1261" h="1366" extrusionOk="0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3" name="Google Shape;15693;p98"/>
          <p:cNvGrpSpPr/>
          <p:nvPr/>
        </p:nvGrpSpPr>
        <p:grpSpPr>
          <a:xfrm>
            <a:off x="1846141" y="3623467"/>
            <a:ext cx="163616" cy="366665"/>
            <a:chOff x="1849816" y="3807339"/>
            <a:chExt cx="163616" cy="366665"/>
          </a:xfrm>
        </p:grpSpPr>
        <p:sp>
          <p:nvSpPr>
            <p:cNvPr id="15694" name="Google Shape;15694;p98"/>
            <p:cNvSpPr/>
            <p:nvPr/>
          </p:nvSpPr>
          <p:spPr>
            <a:xfrm>
              <a:off x="1849816" y="4128743"/>
              <a:ext cx="163616" cy="45261"/>
            </a:xfrm>
            <a:custGeom>
              <a:avLst/>
              <a:gdLst/>
              <a:ahLst/>
              <a:cxnLst/>
              <a:rect l="l" t="t" r="r" b="b"/>
              <a:pathLst>
                <a:path w="6261" h="1732" extrusionOk="0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98"/>
            <p:cNvSpPr/>
            <p:nvPr/>
          </p:nvSpPr>
          <p:spPr>
            <a:xfrm>
              <a:off x="1879712" y="4132010"/>
              <a:ext cx="133720" cy="41995"/>
            </a:xfrm>
            <a:custGeom>
              <a:avLst/>
              <a:gdLst/>
              <a:ahLst/>
              <a:cxnLst/>
              <a:rect l="l" t="t" r="r" b="b"/>
              <a:pathLst>
                <a:path w="5117" h="1607" extrusionOk="0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98"/>
            <p:cNvSpPr/>
            <p:nvPr/>
          </p:nvSpPr>
          <p:spPr>
            <a:xfrm>
              <a:off x="1863901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98"/>
            <p:cNvSpPr/>
            <p:nvPr/>
          </p:nvSpPr>
          <p:spPr>
            <a:xfrm>
              <a:off x="1889015" y="4145076"/>
              <a:ext cx="11080" cy="28667"/>
            </a:xfrm>
            <a:custGeom>
              <a:avLst/>
              <a:gdLst/>
              <a:ahLst/>
              <a:cxnLst/>
              <a:rect l="l" t="t" r="r" b="b"/>
              <a:pathLst>
                <a:path w="424" h="1097" extrusionOk="0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98"/>
            <p:cNvSpPr/>
            <p:nvPr/>
          </p:nvSpPr>
          <p:spPr>
            <a:xfrm>
              <a:off x="1913893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98"/>
            <p:cNvSpPr/>
            <p:nvPr/>
          </p:nvSpPr>
          <p:spPr>
            <a:xfrm>
              <a:off x="1939032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98"/>
            <p:cNvSpPr/>
            <p:nvPr/>
          </p:nvSpPr>
          <p:spPr>
            <a:xfrm>
              <a:off x="1964146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98"/>
            <p:cNvSpPr/>
            <p:nvPr/>
          </p:nvSpPr>
          <p:spPr>
            <a:xfrm>
              <a:off x="1989285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98"/>
            <p:cNvSpPr/>
            <p:nvPr/>
          </p:nvSpPr>
          <p:spPr>
            <a:xfrm>
              <a:off x="1901585" y="3850798"/>
              <a:ext cx="60079" cy="68389"/>
            </a:xfrm>
            <a:custGeom>
              <a:avLst/>
              <a:gdLst/>
              <a:ahLst/>
              <a:cxnLst/>
              <a:rect l="l" t="t" r="r" b="b"/>
              <a:pathLst>
                <a:path w="2299" h="2617" extrusionOk="0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98"/>
            <p:cNvSpPr/>
            <p:nvPr/>
          </p:nvSpPr>
          <p:spPr>
            <a:xfrm>
              <a:off x="1929468" y="3850798"/>
              <a:ext cx="32195" cy="68389"/>
            </a:xfrm>
            <a:custGeom>
              <a:avLst/>
              <a:gdLst/>
              <a:ahLst/>
              <a:cxnLst/>
              <a:rect l="l" t="t" r="r" b="b"/>
              <a:pathLst>
                <a:path w="1232" h="2617" extrusionOk="0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98"/>
            <p:cNvSpPr/>
            <p:nvPr/>
          </p:nvSpPr>
          <p:spPr>
            <a:xfrm>
              <a:off x="1850077" y="3886233"/>
              <a:ext cx="163354" cy="245802"/>
            </a:xfrm>
            <a:custGeom>
              <a:avLst/>
              <a:gdLst/>
              <a:ahLst/>
              <a:cxnLst/>
              <a:rect l="l" t="t" r="r" b="b"/>
              <a:pathLst>
                <a:path w="6251" h="9406" extrusionOk="0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98"/>
            <p:cNvSpPr/>
            <p:nvPr/>
          </p:nvSpPr>
          <p:spPr>
            <a:xfrm>
              <a:off x="1887003" y="3807339"/>
              <a:ext cx="88981" cy="54042"/>
            </a:xfrm>
            <a:custGeom>
              <a:avLst/>
              <a:gdLst/>
              <a:ahLst/>
              <a:cxnLst/>
              <a:rect l="l" t="t" r="r" b="b"/>
              <a:pathLst>
                <a:path w="3405" h="2068" extrusionOk="0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98"/>
            <p:cNvSpPr/>
            <p:nvPr/>
          </p:nvSpPr>
          <p:spPr>
            <a:xfrm>
              <a:off x="1879712" y="3886233"/>
              <a:ext cx="133720" cy="245802"/>
            </a:xfrm>
            <a:custGeom>
              <a:avLst/>
              <a:gdLst/>
              <a:ahLst/>
              <a:cxnLst/>
              <a:rect l="l" t="t" r="r" b="b"/>
              <a:pathLst>
                <a:path w="5117" h="9406" extrusionOk="0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98"/>
            <p:cNvSpPr/>
            <p:nvPr/>
          </p:nvSpPr>
          <p:spPr>
            <a:xfrm>
              <a:off x="1917160" y="3807339"/>
              <a:ext cx="58824" cy="54042"/>
            </a:xfrm>
            <a:custGeom>
              <a:avLst/>
              <a:gdLst/>
              <a:ahLst/>
              <a:cxnLst/>
              <a:rect l="l" t="t" r="r" b="b"/>
              <a:pathLst>
                <a:path w="2251" h="2068" extrusionOk="0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8" name="Google Shape;15708;p98"/>
          <p:cNvGrpSpPr/>
          <p:nvPr/>
        </p:nvGrpSpPr>
        <p:grpSpPr>
          <a:xfrm>
            <a:off x="2271082" y="3623441"/>
            <a:ext cx="202292" cy="366430"/>
            <a:chOff x="2274757" y="3807313"/>
            <a:chExt cx="202292" cy="366430"/>
          </a:xfrm>
        </p:grpSpPr>
        <p:sp>
          <p:nvSpPr>
            <p:cNvPr id="15709" name="Google Shape;15709;p98"/>
            <p:cNvSpPr/>
            <p:nvPr/>
          </p:nvSpPr>
          <p:spPr>
            <a:xfrm>
              <a:off x="2322579" y="3811181"/>
              <a:ext cx="39904" cy="57988"/>
            </a:xfrm>
            <a:custGeom>
              <a:avLst/>
              <a:gdLst/>
              <a:ahLst/>
              <a:cxnLst/>
              <a:rect l="l" t="t" r="r" b="b"/>
              <a:pathLst>
                <a:path w="1527" h="2219" extrusionOk="0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98"/>
            <p:cNvSpPr/>
            <p:nvPr/>
          </p:nvSpPr>
          <p:spPr>
            <a:xfrm>
              <a:off x="2347379" y="3816120"/>
              <a:ext cx="16098" cy="52814"/>
            </a:xfrm>
            <a:custGeom>
              <a:avLst/>
              <a:gdLst/>
              <a:ahLst/>
              <a:cxnLst/>
              <a:rect l="l" t="t" r="r" b="b"/>
              <a:pathLst>
                <a:path w="616" h="2021" extrusionOk="0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98"/>
            <p:cNvSpPr/>
            <p:nvPr/>
          </p:nvSpPr>
          <p:spPr>
            <a:xfrm>
              <a:off x="2274757" y="3854587"/>
              <a:ext cx="135706" cy="319156"/>
            </a:xfrm>
            <a:custGeom>
              <a:avLst/>
              <a:gdLst/>
              <a:ahLst/>
              <a:cxnLst/>
              <a:rect l="l" t="t" r="r" b="b"/>
              <a:pathLst>
                <a:path w="5193" h="12213" extrusionOk="0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98"/>
            <p:cNvSpPr/>
            <p:nvPr/>
          </p:nvSpPr>
          <p:spPr>
            <a:xfrm>
              <a:off x="2297858" y="3854326"/>
              <a:ext cx="113859" cy="319418"/>
            </a:xfrm>
            <a:custGeom>
              <a:avLst/>
              <a:gdLst/>
              <a:ahLst/>
              <a:cxnLst/>
              <a:rect l="l" t="t" r="r" b="b"/>
              <a:pathLst>
                <a:path w="4357" h="12223" extrusionOk="0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98"/>
            <p:cNvSpPr/>
            <p:nvPr/>
          </p:nvSpPr>
          <p:spPr>
            <a:xfrm>
              <a:off x="2348372" y="3828193"/>
              <a:ext cx="12335" cy="12335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98"/>
            <p:cNvSpPr/>
            <p:nvPr/>
          </p:nvSpPr>
          <p:spPr>
            <a:xfrm>
              <a:off x="2377771" y="3838463"/>
              <a:ext cx="95985" cy="40270"/>
            </a:xfrm>
            <a:custGeom>
              <a:avLst/>
              <a:gdLst/>
              <a:ahLst/>
              <a:cxnLst/>
              <a:rect l="l" t="t" r="r" b="b"/>
              <a:pathLst>
                <a:path w="3673" h="1541" extrusionOk="0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98"/>
            <p:cNvSpPr/>
            <p:nvPr/>
          </p:nvSpPr>
          <p:spPr>
            <a:xfrm>
              <a:off x="2377274" y="3807313"/>
              <a:ext cx="99774" cy="27700"/>
            </a:xfrm>
            <a:custGeom>
              <a:avLst/>
              <a:gdLst/>
              <a:ahLst/>
              <a:cxnLst/>
              <a:rect l="l" t="t" r="r" b="b"/>
              <a:pathLst>
                <a:path w="3818" h="1060" extrusionOk="0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98"/>
            <p:cNvSpPr/>
            <p:nvPr/>
          </p:nvSpPr>
          <p:spPr>
            <a:xfrm>
              <a:off x="2274992" y="3936486"/>
              <a:ext cx="135236" cy="237257"/>
            </a:xfrm>
            <a:custGeom>
              <a:avLst/>
              <a:gdLst/>
              <a:ahLst/>
              <a:cxnLst/>
              <a:rect l="l" t="t" r="r" b="b"/>
              <a:pathLst>
                <a:path w="5175" h="9079" extrusionOk="0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98"/>
            <p:cNvSpPr/>
            <p:nvPr/>
          </p:nvSpPr>
          <p:spPr>
            <a:xfrm>
              <a:off x="2299373" y="3936486"/>
              <a:ext cx="110854" cy="211882"/>
            </a:xfrm>
            <a:custGeom>
              <a:avLst/>
              <a:gdLst/>
              <a:ahLst/>
              <a:cxnLst/>
              <a:rect l="l" t="t" r="r" b="b"/>
              <a:pathLst>
                <a:path w="4242" h="8108" extrusionOk="0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98"/>
            <p:cNvSpPr/>
            <p:nvPr/>
          </p:nvSpPr>
          <p:spPr>
            <a:xfrm>
              <a:off x="2351142" y="3991417"/>
              <a:ext cx="59086" cy="122274"/>
            </a:xfrm>
            <a:custGeom>
              <a:avLst/>
              <a:gdLst/>
              <a:ahLst/>
              <a:cxnLst/>
              <a:rect l="l" t="t" r="r" b="b"/>
              <a:pathLst>
                <a:path w="2261" h="4679" extrusionOk="0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19" name="Google Shape;15719;p98"/>
          <p:cNvGrpSpPr/>
          <p:nvPr/>
        </p:nvGrpSpPr>
        <p:grpSpPr>
          <a:xfrm>
            <a:off x="3969041" y="3164345"/>
            <a:ext cx="366404" cy="366665"/>
            <a:chOff x="3972716" y="3348218"/>
            <a:chExt cx="366404" cy="366665"/>
          </a:xfrm>
        </p:grpSpPr>
        <p:sp>
          <p:nvSpPr>
            <p:cNvPr id="15720" name="Google Shape;15720;p98"/>
            <p:cNvSpPr/>
            <p:nvPr/>
          </p:nvSpPr>
          <p:spPr>
            <a:xfrm>
              <a:off x="4069223" y="3397974"/>
              <a:ext cx="172919" cy="223929"/>
            </a:xfrm>
            <a:custGeom>
              <a:avLst/>
              <a:gdLst/>
              <a:ahLst/>
              <a:cxnLst/>
              <a:rect l="l" t="t" r="r" b="b"/>
              <a:pathLst>
                <a:path w="6617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98"/>
            <p:cNvSpPr/>
            <p:nvPr/>
          </p:nvSpPr>
          <p:spPr>
            <a:xfrm>
              <a:off x="4069223" y="3397974"/>
              <a:ext cx="99539" cy="223929"/>
            </a:xfrm>
            <a:custGeom>
              <a:avLst/>
              <a:gdLst/>
              <a:ahLst/>
              <a:cxnLst/>
              <a:rect l="l" t="t" r="r" b="b"/>
              <a:pathLst>
                <a:path w="3809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98"/>
            <p:cNvSpPr/>
            <p:nvPr/>
          </p:nvSpPr>
          <p:spPr>
            <a:xfrm>
              <a:off x="3987036" y="3361806"/>
              <a:ext cx="337763" cy="174173"/>
            </a:xfrm>
            <a:custGeom>
              <a:avLst/>
              <a:gdLst/>
              <a:ahLst/>
              <a:cxnLst/>
              <a:rect l="l" t="t" r="r" b="b"/>
              <a:pathLst>
                <a:path w="12925" h="6665" extrusionOk="0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98"/>
            <p:cNvSpPr/>
            <p:nvPr/>
          </p:nvSpPr>
          <p:spPr>
            <a:xfrm>
              <a:off x="4136828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98"/>
            <p:cNvSpPr/>
            <p:nvPr/>
          </p:nvSpPr>
          <p:spPr>
            <a:xfrm>
              <a:off x="4300417" y="3531668"/>
              <a:ext cx="38702" cy="38467"/>
            </a:xfrm>
            <a:custGeom>
              <a:avLst/>
              <a:gdLst/>
              <a:ahLst/>
              <a:cxnLst/>
              <a:rect l="l" t="t" r="r" b="b"/>
              <a:pathLst>
                <a:path w="1481" h="1472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98"/>
            <p:cNvSpPr/>
            <p:nvPr/>
          </p:nvSpPr>
          <p:spPr>
            <a:xfrm>
              <a:off x="3972716" y="3531668"/>
              <a:ext cx="38493" cy="38467"/>
            </a:xfrm>
            <a:custGeom>
              <a:avLst/>
              <a:gdLst/>
              <a:ahLst/>
              <a:cxnLst/>
              <a:rect l="l" t="t" r="r" b="b"/>
              <a:pathLst>
                <a:path w="1473" h="1472" extrusionOk="0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98"/>
            <p:cNvSpPr/>
            <p:nvPr/>
          </p:nvSpPr>
          <p:spPr>
            <a:xfrm>
              <a:off x="4096610" y="3639229"/>
              <a:ext cx="118380" cy="75654"/>
            </a:xfrm>
            <a:custGeom>
              <a:avLst/>
              <a:gdLst/>
              <a:ahLst/>
              <a:cxnLst/>
              <a:rect l="l" t="t" r="r" b="b"/>
              <a:pathLst>
                <a:path w="4530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98"/>
            <p:cNvSpPr/>
            <p:nvPr/>
          </p:nvSpPr>
          <p:spPr>
            <a:xfrm>
              <a:off x="4075756" y="3612574"/>
              <a:ext cx="160088" cy="46281"/>
            </a:xfrm>
            <a:custGeom>
              <a:avLst/>
              <a:gdLst/>
              <a:ahLst/>
              <a:cxnLst/>
              <a:rect l="l" t="t" r="r" b="b"/>
              <a:pathLst>
                <a:path w="6126" h="1771" extrusionOk="0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98"/>
            <p:cNvSpPr/>
            <p:nvPr/>
          </p:nvSpPr>
          <p:spPr>
            <a:xfrm>
              <a:off x="4127028" y="3639229"/>
              <a:ext cx="87962" cy="75654"/>
            </a:xfrm>
            <a:custGeom>
              <a:avLst/>
              <a:gdLst/>
              <a:ahLst/>
              <a:cxnLst/>
              <a:rect l="l" t="t" r="r" b="b"/>
              <a:pathLst>
                <a:path w="3366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98"/>
            <p:cNvSpPr/>
            <p:nvPr/>
          </p:nvSpPr>
          <p:spPr>
            <a:xfrm>
              <a:off x="4106148" y="3612574"/>
              <a:ext cx="129696" cy="46281"/>
            </a:xfrm>
            <a:custGeom>
              <a:avLst/>
              <a:gdLst/>
              <a:ahLst/>
              <a:cxnLst/>
              <a:rect l="l" t="t" r="r" b="b"/>
              <a:pathLst>
                <a:path w="4963" h="1771" extrusionOk="0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98"/>
            <p:cNvSpPr/>
            <p:nvPr/>
          </p:nvSpPr>
          <p:spPr>
            <a:xfrm>
              <a:off x="3996104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98"/>
            <p:cNvSpPr/>
            <p:nvPr/>
          </p:nvSpPr>
          <p:spPr>
            <a:xfrm>
              <a:off x="4277551" y="3348218"/>
              <a:ext cx="37971" cy="38232"/>
            </a:xfrm>
            <a:custGeom>
              <a:avLst/>
              <a:gdLst/>
              <a:ahLst/>
              <a:cxnLst/>
              <a:rect l="l" t="t" r="r" b="b"/>
              <a:pathLst>
                <a:path w="1453" h="1463" extrusionOk="0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2" name="Google Shape;15732;p98"/>
          <p:cNvGrpSpPr/>
          <p:nvPr/>
        </p:nvGrpSpPr>
        <p:grpSpPr>
          <a:xfrm>
            <a:off x="862853" y="3164476"/>
            <a:ext cx="317405" cy="366534"/>
            <a:chOff x="866528" y="3348348"/>
            <a:chExt cx="317405" cy="366534"/>
          </a:xfrm>
        </p:grpSpPr>
        <p:sp>
          <p:nvSpPr>
            <p:cNvPr id="15733" name="Google Shape;15733;p98"/>
            <p:cNvSpPr/>
            <p:nvPr/>
          </p:nvSpPr>
          <p:spPr>
            <a:xfrm>
              <a:off x="869795" y="3526650"/>
              <a:ext cx="314139" cy="188232"/>
            </a:xfrm>
            <a:custGeom>
              <a:avLst/>
              <a:gdLst/>
              <a:ahLst/>
              <a:cxnLst/>
              <a:rect l="l" t="t" r="r" b="b"/>
              <a:pathLst>
                <a:path w="12021" h="7203" extrusionOk="0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98"/>
            <p:cNvSpPr/>
            <p:nvPr/>
          </p:nvSpPr>
          <p:spPr>
            <a:xfrm>
              <a:off x="891145" y="3526650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98"/>
            <p:cNvSpPr/>
            <p:nvPr/>
          </p:nvSpPr>
          <p:spPr>
            <a:xfrm>
              <a:off x="869795" y="3466911"/>
              <a:ext cx="314139" cy="188180"/>
            </a:xfrm>
            <a:custGeom>
              <a:avLst/>
              <a:gdLst/>
              <a:ahLst/>
              <a:cxnLst/>
              <a:rect l="l" t="t" r="r" b="b"/>
              <a:pathLst>
                <a:path w="12021" h="7201" extrusionOk="0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98"/>
            <p:cNvSpPr/>
            <p:nvPr/>
          </p:nvSpPr>
          <p:spPr>
            <a:xfrm>
              <a:off x="891145" y="3466833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98"/>
            <p:cNvSpPr/>
            <p:nvPr/>
          </p:nvSpPr>
          <p:spPr>
            <a:xfrm>
              <a:off x="869795" y="3407094"/>
              <a:ext cx="313877" cy="188180"/>
            </a:xfrm>
            <a:custGeom>
              <a:avLst/>
              <a:gdLst/>
              <a:ahLst/>
              <a:cxnLst/>
              <a:rect l="l" t="t" r="r" b="b"/>
              <a:pathLst>
                <a:path w="12011" h="7201" extrusionOk="0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98"/>
            <p:cNvSpPr/>
            <p:nvPr/>
          </p:nvSpPr>
          <p:spPr>
            <a:xfrm>
              <a:off x="888872" y="3407094"/>
              <a:ext cx="262893" cy="156690"/>
            </a:xfrm>
            <a:custGeom>
              <a:avLst/>
              <a:gdLst/>
              <a:ahLst/>
              <a:cxnLst/>
              <a:rect l="l" t="t" r="r" b="b"/>
              <a:pathLst>
                <a:path w="10060" h="5996" extrusionOk="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98"/>
            <p:cNvSpPr/>
            <p:nvPr/>
          </p:nvSpPr>
          <p:spPr>
            <a:xfrm>
              <a:off x="866528" y="3348348"/>
              <a:ext cx="282963" cy="189304"/>
            </a:xfrm>
            <a:custGeom>
              <a:avLst/>
              <a:gdLst/>
              <a:ahLst/>
              <a:cxnLst/>
              <a:rect l="l" t="t" r="r" b="b"/>
              <a:pathLst>
                <a:path w="10828" h="7244" extrusionOk="0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98"/>
            <p:cNvSpPr/>
            <p:nvPr/>
          </p:nvSpPr>
          <p:spPr>
            <a:xfrm>
              <a:off x="1102975" y="3417835"/>
              <a:ext cx="46516" cy="50775"/>
            </a:xfrm>
            <a:custGeom>
              <a:avLst/>
              <a:gdLst/>
              <a:ahLst/>
              <a:cxnLst/>
              <a:rect l="l" t="t" r="r" b="b"/>
              <a:pathLst>
                <a:path w="1780" h="1943" extrusionOk="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41" name="Google Shape;15741;p98"/>
          <p:cNvGrpSpPr/>
          <p:nvPr/>
        </p:nvGrpSpPr>
        <p:grpSpPr>
          <a:xfrm>
            <a:off x="1313143" y="3164423"/>
            <a:ext cx="310872" cy="366848"/>
            <a:chOff x="1316818" y="3348296"/>
            <a:chExt cx="310872" cy="366848"/>
          </a:xfrm>
        </p:grpSpPr>
        <p:sp>
          <p:nvSpPr>
            <p:cNvPr id="15742" name="Google Shape;15742;p98"/>
            <p:cNvSpPr/>
            <p:nvPr/>
          </p:nvSpPr>
          <p:spPr>
            <a:xfrm>
              <a:off x="132463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98"/>
            <p:cNvSpPr/>
            <p:nvPr/>
          </p:nvSpPr>
          <p:spPr>
            <a:xfrm>
              <a:off x="1341199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98"/>
            <p:cNvSpPr/>
            <p:nvPr/>
          </p:nvSpPr>
          <p:spPr>
            <a:xfrm>
              <a:off x="132463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98"/>
            <p:cNvSpPr/>
            <p:nvPr/>
          </p:nvSpPr>
          <p:spPr>
            <a:xfrm>
              <a:off x="1354030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98"/>
            <p:cNvSpPr/>
            <p:nvPr/>
          </p:nvSpPr>
          <p:spPr>
            <a:xfrm>
              <a:off x="1382671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98"/>
            <p:cNvSpPr/>
            <p:nvPr/>
          </p:nvSpPr>
          <p:spPr>
            <a:xfrm>
              <a:off x="1399240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98"/>
            <p:cNvSpPr/>
            <p:nvPr/>
          </p:nvSpPr>
          <p:spPr>
            <a:xfrm>
              <a:off x="1382671" y="3400744"/>
              <a:ext cx="59086" cy="135471"/>
            </a:xfrm>
            <a:custGeom>
              <a:avLst/>
              <a:gdLst/>
              <a:ahLst/>
              <a:cxnLst/>
              <a:rect l="l" t="t" r="r" b="b"/>
              <a:pathLst>
                <a:path w="226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98"/>
            <p:cNvSpPr/>
            <p:nvPr/>
          </p:nvSpPr>
          <p:spPr>
            <a:xfrm>
              <a:off x="1412332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98"/>
            <p:cNvSpPr/>
            <p:nvPr/>
          </p:nvSpPr>
          <p:spPr>
            <a:xfrm>
              <a:off x="1441208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98"/>
            <p:cNvSpPr/>
            <p:nvPr/>
          </p:nvSpPr>
          <p:spPr>
            <a:xfrm>
              <a:off x="1457802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98"/>
            <p:cNvSpPr/>
            <p:nvPr/>
          </p:nvSpPr>
          <p:spPr>
            <a:xfrm>
              <a:off x="1441470" y="3400744"/>
              <a:ext cx="58589" cy="135471"/>
            </a:xfrm>
            <a:custGeom>
              <a:avLst/>
              <a:gdLst/>
              <a:ahLst/>
              <a:cxnLst/>
              <a:rect l="l" t="t" r="r" b="b"/>
              <a:pathLst>
                <a:path w="2242" h="5184" extrusionOk="0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98"/>
            <p:cNvSpPr/>
            <p:nvPr/>
          </p:nvSpPr>
          <p:spPr>
            <a:xfrm>
              <a:off x="1470607" y="3400744"/>
              <a:ext cx="29451" cy="135471"/>
            </a:xfrm>
            <a:custGeom>
              <a:avLst/>
              <a:gdLst/>
              <a:ahLst/>
              <a:cxnLst/>
              <a:rect l="l" t="t" r="r" b="b"/>
              <a:pathLst>
                <a:path w="1127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98"/>
            <p:cNvSpPr/>
            <p:nvPr/>
          </p:nvSpPr>
          <p:spPr>
            <a:xfrm>
              <a:off x="149977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98"/>
            <p:cNvSpPr/>
            <p:nvPr/>
          </p:nvSpPr>
          <p:spPr>
            <a:xfrm>
              <a:off x="1516104" y="3348348"/>
              <a:ext cx="25897" cy="25479"/>
            </a:xfrm>
            <a:custGeom>
              <a:avLst/>
              <a:gdLst/>
              <a:ahLst/>
              <a:cxnLst/>
              <a:rect l="l" t="t" r="r" b="b"/>
              <a:pathLst>
                <a:path w="991" h="975" extrusionOk="0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98"/>
            <p:cNvSpPr/>
            <p:nvPr/>
          </p:nvSpPr>
          <p:spPr>
            <a:xfrm>
              <a:off x="149977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98"/>
            <p:cNvSpPr/>
            <p:nvPr/>
          </p:nvSpPr>
          <p:spPr>
            <a:xfrm>
              <a:off x="1529432" y="3400744"/>
              <a:ext cx="29164" cy="135471"/>
            </a:xfrm>
            <a:custGeom>
              <a:avLst/>
              <a:gdLst/>
              <a:ahLst/>
              <a:cxnLst/>
              <a:rect l="l" t="t" r="r" b="b"/>
              <a:pathLst>
                <a:path w="111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98"/>
            <p:cNvSpPr/>
            <p:nvPr/>
          </p:nvSpPr>
          <p:spPr>
            <a:xfrm>
              <a:off x="1558569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98"/>
            <p:cNvSpPr/>
            <p:nvPr/>
          </p:nvSpPr>
          <p:spPr>
            <a:xfrm>
              <a:off x="1575163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98"/>
            <p:cNvSpPr/>
            <p:nvPr/>
          </p:nvSpPr>
          <p:spPr>
            <a:xfrm>
              <a:off x="1558569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98"/>
            <p:cNvSpPr/>
            <p:nvPr/>
          </p:nvSpPr>
          <p:spPr>
            <a:xfrm>
              <a:off x="1587968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98"/>
            <p:cNvSpPr/>
            <p:nvPr/>
          </p:nvSpPr>
          <p:spPr>
            <a:xfrm>
              <a:off x="1316818" y="3475117"/>
              <a:ext cx="310872" cy="240027"/>
            </a:xfrm>
            <a:custGeom>
              <a:avLst/>
              <a:gdLst/>
              <a:ahLst/>
              <a:cxnLst/>
              <a:rect l="l" t="t" r="r" b="b"/>
              <a:pathLst>
                <a:path w="11896" h="9185" extrusionOk="0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98"/>
            <p:cNvSpPr/>
            <p:nvPr/>
          </p:nvSpPr>
          <p:spPr>
            <a:xfrm>
              <a:off x="1347994" y="3474882"/>
              <a:ext cx="279696" cy="210367"/>
            </a:xfrm>
            <a:custGeom>
              <a:avLst/>
              <a:gdLst/>
              <a:ahLst/>
              <a:cxnLst/>
              <a:rect l="l" t="t" r="r" b="b"/>
              <a:pathLst>
                <a:path w="10703" h="8050" extrusionOk="0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98"/>
            <p:cNvSpPr/>
            <p:nvPr/>
          </p:nvSpPr>
          <p:spPr>
            <a:xfrm>
              <a:off x="1316818" y="3581921"/>
              <a:ext cx="310872" cy="41002"/>
            </a:xfrm>
            <a:custGeom>
              <a:avLst/>
              <a:gdLst/>
              <a:ahLst/>
              <a:cxnLst/>
              <a:rect l="l" t="t" r="r" b="b"/>
              <a:pathLst>
                <a:path w="11896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98"/>
            <p:cNvSpPr/>
            <p:nvPr/>
          </p:nvSpPr>
          <p:spPr>
            <a:xfrm>
              <a:off x="1316818" y="3581921"/>
              <a:ext cx="31202" cy="41002"/>
            </a:xfrm>
            <a:custGeom>
              <a:avLst/>
              <a:gdLst/>
              <a:ahLst/>
              <a:cxnLst/>
              <a:rect l="l" t="t" r="r" b="b"/>
              <a:pathLst>
                <a:path w="1194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6" name="Google Shape;15766;p98"/>
          <p:cNvGrpSpPr/>
          <p:nvPr/>
        </p:nvGrpSpPr>
        <p:grpSpPr>
          <a:xfrm>
            <a:off x="3101573" y="3164371"/>
            <a:ext cx="305620" cy="366430"/>
            <a:chOff x="3105248" y="3348244"/>
            <a:chExt cx="305620" cy="366430"/>
          </a:xfrm>
        </p:grpSpPr>
        <p:sp>
          <p:nvSpPr>
            <p:cNvPr id="15767" name="Google Shape;15767;p98"/>
            <p:cNvSpPr/>
            <p:nvPr/>
          </p:nvSpPr>
          <p:spPr>
            <a:xfrm>
              <a:off x="3198750" y="3348244"/>
              <a:ext cx="99774" cy="238485"/>
            </a:xfrm>
            <a:custGeom>
              <a:avLst/>
              <a:gdLst/>
              <a:ahLst/>
              <a:cxnLst/>
              <a:rect l="l" t="t" r="r" b="b"/>
              <a:pathLst>
                <a:path w="3818" h="9126" extrusionOk="0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98"/>
            <p:cNvSpPr/>
            <p:nvPr/>
          </p:nvSpPr>
          <p:spPr>
            <a:xfrm>
              <a:off x="3223366" y="3348244"/>
              <a:ext cx="69147" cy="208328"/>
            </a:xfrm>
            <a:custGeom>
              <a:avLst/>
              <a:gdLst/>
              <a:ahLst/>
              <a:cxnLst/>
              <a:rect l="l" t="t" r="r" b="b"/>
              <a:pathLst>
                <a:path w="2646" h="7972" extrusionOk="0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98"/>
            <p:cNvSpPr/>
            <p:nvPr/>
          </p:nvSpPr>
          <p:spPr>
            <a:xfrm>
              <a:off x="3224124" y="3348244"/>
              <a:ext cx="99277" cy="238485"/>
            </a:xfrm>
            <a:custGeom>
              <a:avLst/>
              <a:gdLst/>
              <a:ahLst/>
              <a:cxnLst/>
              <a:rect l="l" t="t" r="r" b="b"/>
              <a:pathLst>
                <a:path w="3799" h="9126" extrusionOk="0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98"/>
            <p:cNvSpPr/>
            <p:nvPr/>
          </p:nvSpPr>
          <p:spPr>
            <a:xfrm>
              <a:off x="3242469" y="3355770"/>
              <a:ext cx="80697" cy="230959"/>
            </a:xfrm>
            <a:custGeom>
              <a:avLst/>
              <a:gdLst/>
              <a:ahLst/>
              <a:cxnLst/>
              <a:rect l="l" t="t" r="r" b="b"/>
              <a:pathLst>
                <a:path w="3088" h="8838" extrusionOk="0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98"/>
            <p:cNvSpPr/>
            <p:nvPr/>
          </p:nvSpPr>
          <p:spPr>
            <a:xfrm>
              <a:off x="3235675" y="3503000"/>
              <a:ext cx="175192" cy="211255"/>
            </a:xfrm>
            <a:custGeom>
              <a:avLst/>
              <a:gdLst/>
              <a:ahLst/>
              <a:cxnLst/>
              <a:rect l="l" t="t" r="r" b="b"/>
              <a:pathLst>
                <a:path w="6704" h="8084" extrusionOk="0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98"/>
            <p:cNvSpPr/>
            <p:nvPr/>
          </p:nvSpPr>
          <p:spPr>
            <a:xfrm>
              <a:off x="3105248" y="3502739"/>
              <a:ext cx="181725" cy="211935"/>
            </a:xfrm>
            <a:custGeom>
              <a:avLst/>
              <a:gdLst/>
              <a:ahLst/>
              <a:cxnLst/>
              <a:rect l="l" t="t" r="r" b="b"/>
              <a:pathLst>
                <a:path w="6954" h="8110" extrusionOk="0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98"/>
            <p:cNvSpPr/>
            <p:nvPr/>
          </p:nvSpPr>
          <p:spPr>
            <a:xfrm>
              <a:off x="3253288" y="3522365"/>
              <a:ext cx="15836" cy="16124"/>
            </a:xfrm>
            <a:custGeom>
              <a:avLst/>
              <a:gdLst/>
              <a:ahLst/>
              <a:cxnLst/>
              <a:rect l="l" t="t" r="r" b="b"/>
              <a:pathLst>
                <a:path w="606" h="617" extrusionOk="0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74" name="Google Shape;15774;p98"/>
          <p:cNvGrpSpPr/>
          <p:nvPr/>
        </p:nvGrpSpPr>
        <p:grpSpPr>
          <a:xfrm>
            <a:off x="2658313" y="3164345"/>
            <a:ext cx="304078" cy="366665"/>
            <a:chOff x="2661988" y="3348218"/>
            <a:chExt cx="304078" cy="366665"/>
          </a:xfrm>
        </p:grpSpPr>
        <p:sp>
          <p:nvSpPr>
            <p:cNvPr id="15775" name="Google Shape;15775;p98"/>
            <p:cNvSpPr/>
            <p:nvPr/>
          </p:nvSpPr>
          <p:spPr>
            <a:xfrm>
              <a:off x="2801954" y="3540971"/>
              <a:ext cx="24146" cy="173912"/>
            </a:xfrm>
            <a:custGeom>
              <a:avLst/>
              <a:gdLst/>
              <a:ahLst/>
              <a:cxnLst/>
              <a:rect l="l" t="t" r="r" b="b"/>
              <a:pathLst>
                <a:path w="924" h="6655" extrusionOk="0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98"/>
            <p:cNvSpPr/>
            <p:nvPr/>
          </p:nvSpPr>
          <p:spPr>
            <a:xfrm>
              <a:off x="2801954" y="3540971"/>
              <a:ext cx="24146" cy="39721"/>
            </a:xfrm>
            <a:custGeom>
              <a:avLst/>
              <a:gdLst/>
              <a:ahLst/>
              <a:cxnLst/>
              <a:rect l="l" t="t" r="r" b="b"/>
              <a:pathLst>
                <a:path w="924" h="1520" extrusionOk="0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98"/>
            <p:cNvSpPr/>
            <p:nvPr/>
          </p:nvSpPr>
          <p:spPr>
            <a:xfrm>
              <a:off x="2809245" y="3348218"/>
              <a:ext cx="11080" cy="39669"/>
            </a:xfrm>
            <a:custGeom>
              <a:avLst/>
              <a:gdLst/>
              <a:ahLst/>
              <a:cxnLst/>
              <a:rect l="l" t="t" r="r" b="b"/>
              <a:pathLst>
                <a:path w="424" h="1518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98"/>
            <p:cNvSpPr/>
            <p:nvPr/>
          </p:nvSpPr>
          <p:spPr>
            <a:xfrm>
              <a:off x="2852207" y="3359585"/>
              <a:ext cx="24173" cy="37579"/>
            </a:xfrm>
            <a:custGeom>
              <a:avLst/>
              <a:gdLst/>
              <a:ahLst/>
              <a:cxnLst/>
              <a:rect l="l" t="t" r="r" b="b"/>
              <a:pathLst>
                <a:path w="925" h="1438" extrusionOk="0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98"/>
            <p:cNvSpPr/>
            <p:nvPr/>
          </p:nvSpPr>
          <p:spPr>
            <a:xfrm>
              <a:off x="2889158" y="3390970"/>
              <a:ext cx="35540" cy="31411"/>
            </a:xfrm>
            <a:custGeom>
              <a:avLst/>
              <a:gdLst/>
              <a:ahLst/>
              <a:cxnLst/>
              <a:rect l="l" t="t" r="r" b="b"/>
              <a:pathLst>
                <a:path w="1360" h="1202" extrusionOk="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98"/>
            <p:cNvSpPr/>
            <p:nvPr/>
          </p:nvSpPr>
          <p:spPr>
            <a:xfrm>
              <a:off x="2915290" y="3438479"/>
              <a:ext cx="40688" cy="22056"/>
            </a:xfrm>
            <a:custGeom>
              <a:avLst/>
              <a:gdLst/>
              <a:ahLst/>
              <a:cxnLst/>
              <a:rect l="l" t="t" r="r" b="b"/>
              <a:pathLst>
                <a:path w="1557" h="844" extrusionOk="0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98"/>
            <p:cNvSpPr/>
            <p:nvPr/>
          </p:nvSpPr>
          <p:spPr>
            <a:xfrm>
              <a:off x="2922817" y="3493723"/>
              <a:ext cx="43249" cy="11080"/>
            </a:xfrm>
            <a:custGeom>
              <a:avLst/>
              <a:gdLst/>
              <a:ahLst/>
              <a:cxnLst/>
              <a:rect l="l" t="t" r="r" b="b"/>
              <a:pathLst>
                <a:path w="1655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98"/>
            <p:cNvSpPr/>
            <p:nvPr/>
          </p:nvSpPr>
          <p:spPr>
            <a:xfrm>
              <a:off x="2912912" y="3538149"/>
              <a:ext cx="42570" cy="22160"/>
            </a:xfrm>
            <a:custGeom>
              <a:avLst/>
              <a:gdLst/>
              <a:ahLst/>
              <a:cxnLst/>
              <a:rect l="l" t="t" r="r" b="b"/>
              <a:pathLst>
                <a:path w="1629" h="848" extrusionOk="0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98"/>
            <p:cNvSpPr/>
            <p:nvPr/>
          </p:nvSpPr>
          <p:spPr>
            <a:xfrm>
              <a:off x="2887825" y="3575649"/>
              <a:ext cx="35880" cy="31411"/>
            </a:xfrm>
            <a:custGeom>
              <a:avLst/>
              <a:gdLst/>
              <a:ahLst/>
              <a:cxnLst/>
              <a:rect l="l" t="t" r="r" b="b"/>
              <a:pathLst>
                <a:path w="1373" h="1202" extrusionOk="0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98"/>
            <p:cNvSpPr/>
            <p:nvPr/>
          </p:nvSpPr>
          <p:spPr>
            <a:xfrm>
              <a:off x="2850926" y="3600605"/>
              <a:ext cx="24721" cy="37552"/>
            </a:xfrm>
            <a:custGeom>
              <a:avLst/>
              <a:gdLst/>
              <a:ahLst/>
              <a:cxnLst/>
              <a:rect l="l" t="t" r="r" b="b"/>
              <a:pathLst>
                <a:path w="946" h="1437" extrusionOk="0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98"/>
            <p:cNvSpPr/>
            <p:nvPr/>
          </p:nvSpPr>
          <p:spPr>
            <a:xfrm>
              <a:off x="2751021" y="3600083"/>
              <a:ext cx="24068" cy="37317"/>
            </a:xfrm>
            <a:custGeom>
              <a:avLst/>
              <a:gdLst/>
              <a:ahLst/>
              <a:cxnLst/>
              <a:rect l="l" t="t" r="r" b="b"/>
              <a:pathLst>
                <a:path w="921" h="1428" extrusionOk="0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98"/>
            <p:cNvSpPr/>
            <p:nvPr/>
          </p:nvSpPr>
          <p:spPr>
            <a:xfrm>
              <a:off x="2703147" y="3574525"/>
              <a:ext cx="36063" cy="31411"/>
            </a:xfrm>
            <a:custGeom>
              <a:avLst/>
              <a:gdLst/>
              <a:ahLst/>
              <a:cxnLst/>
              <a:rect l="l" t="t" r="r" b="b"/>
              <a:pathLst>
                <a:path w="1380" h="1202" extrusionOk="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98"/>
            <p:cNvSpPr/>
            <p:nvPr/>
          </p:nvSpPr>
          <p:spPr>
            <a:xfrm>
              <a:off x="2671814" y="3536607"/>
              <a:ext cx="40714" cy="22186"/>
            </a:xfrm>
            <a:custGeom>
              <a:avLst/>
              <a:gdLst/>
              <a:ahLst/>
              <a:cxnLst/>
              <a:rect l="l" t="t" r="r" b="b"/>
              <a:pathLst>
                <a:path w="1558" h="849" extrusionOk="0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98"/>
            <p:cNvSpPr/>
            <p:nvPr/>
          </p:nvSpPr>
          <p:spPr>
            <a:xfrm>
              <a:off x="2661988" y="3492208"/>
              <a:ext cx="41498" cy="11080"/>
            </a:xfrm>
            <a:custGeom>
              <a:avLst/>
              <a:gdLst/>
              <a:ahLst/>
              <a:cxnLst/>
              <a:rect l="l" t="t" r="r" b="b"/>
              <a:pathLst>
                <a:path w="1588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98"/>
            <p:cNvSpPr/>
            <p:nvPr/>
          </p:nvSpPr>
          <p:spPr>
            <a:xfrm>
              <a:off x="2672363" y="3436728"/>
              <a:ext cx="42570" cy="22134"/>
            </a:xfrm>
            <a:custGeom>
              <a:avLst/>
              <a:gdLst/>
              <a:ahLst/>
              <a:cxnLst/>
              <a:rect l="l" t="t" r="r" b="b"/>
              <a:pathLst>
                <a:path w="1629" h="847" extrusionOk="0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98"/>
            <p:cNvSpPr/>
            <p:nvPr/>
          </p:nvSpPr>
          <p:spPr>
            <a:xfrm>
              <a:off x="2704349" y="3390082"/>
              <a:ext cx="35932" cy="31411"/>
            </a:xfrm>
            <a:custGeom>
              <a:avLst/>
              <a:gdLst/>
              <a:ahLst/>
              <a:cxnLst/>
              <a:rect l="l" t="t" r="r" b="b"/>
              <a:pathLst>
                <a:path w="1375" h="1202" extrusionOk="0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98"/>
            <p:cNvSpPr/>
            <p:nvPr/>
          </p:nvSpPr>
          <p:spPr>
            <a:xfrm>
              <a:off x="2752433" y="3358958"/>
              <a:ext cx="24669" cy="37526"/>
            </a:xfrm>
            <a:custGeom>
              <a:avLst/>
              <a:gdLst/>
              <a:ahLst/>
              <a:cxnLst/>
              <a:rect l="l" t="t" r="r" b="b"/>
              <a:pathLst>
                <a:path w="944" h="1436" extrusionOk="0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98"/>
            <p:cNvSpPr/>
            <p:nvPr/>
          </p:nvSpPr>
          <p:spPr>
            <a:xfrm>
              <a:off x="2727816" y="3415796"/>
              <a:ext cx="172422" cy="159591"/>
            </a:xfrm>
            <a:custGeom>
              <a:avLst/>
              <a:gdLst/>
              <a:ahLst/>
              <a:cxnLst/>
              <a:rect l="l" t="t" r="r" b="b"/>
              <a:pathLst>
                <a:path w="6598" h="6107" extrusionOk="0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98"/>
            <p:cNvSpPr/>
            <p:nvPr/>
          </p:nvSpPr>
          <p:spPr>
            <a:xfrm>
              <a:off x="2727816" y="3467330"/>
              <a:ext cx="59582" cy="108058"/>
            </a:xfrm>
            <a:custGeom>
              <a:avLst/>
              <a:gdLst/>
              <a:ahLst/>
              <a:cxnLst/>
              <a:rect l="l" t="t" r="r" b="b"/>
              <a:pathLst>
                <a:path w="2280" h="4135" extrusionOk="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94" name="Google Shape;15794;p98"/>
          <p:cNvGrpSpPr/>
          <p:nvPr/>
        </p:nvGrpSpPr>
        <p:grpSpPr>
          <a:xfrm>
            <a:off x="2209252" y="3165024"/>
            <a:ext cx="307606" cy="366482"/>
            <a:chOff x="2212927" y="3348897"/>
            <a:chExt cx="307606" cy="366482"/>
          </a:xfrm>
        </p:grpSpPr>
        <p:sp>
          <p:nvSpPr>
            <p:cNvPr id="15795" name="Google Shape;15795;p98"/>
            <p:cNvSpPr/>
            <p:nvPr/>
          </p:nvSpPr>
          <p:spPr>
            <a:xfrm>
              <a:off x="2234539" y="3408218"/>
              <a:ext cx="222936" cy="219905"/>
            </a:xfrm>
            <a:custGeom>
              <a:avLst/>
              <a:gdLst/>
              <a:ahLst/>
              <a:cxnLst/>
              <a:rect l="l" t="t" r="r" b="b"/>
              <a:pathLst>
                <a:path w="8531" h="8415" extrusionOk="0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98"/>
            <p:cNvSpPr/>
            <p:nvPr/>
          </p:nvSpPr>
          <p:spPr>
            <a:xfrm>
              <a:off x="2330288" y="3408218"/>
              <a:ext cx="127187" cy="126246"/>
            </a:xfrm>
            <a:custGeom>
              <a:avLst/>
              <a:gdLst/>
              <a:ahLst/>
              <a:cxnLst/>
              <a:rect l="l" t="t" r="r" b="b"/>
              <a:pathLst>
                <a:path w="4867" h="4831" extrusionOk="0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98"/>
            <p:cNvSpPr/>
            <p:nvPr/>
          </p:nvSpPr>
          <p:spPr>
            <a:xfrm>
              <a:off x="2212927" y="3640797"/>
              <a:ext cx="53049" cy="74582"/>
            </a:xfrm>
            <a:custGeom>
              <a:avLst/>
              <a:gdLst/>
              <a:ahLst/>
              <a:cxnLst/>
              <a:rect l="l" t="t" r="r" b="b"/>
              <a:pathLst>
                <a:path w="2030" h="2854" extrusionOk="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98"/>
            <p:cNvSpPr/>
            <p:nvPr/>
          </p:nvSpPr>
          <p:spPr>
            <a:xfrm>
              <a:off x="2233284" y="3652295"/>
              <a:ext cx="32457" cy="54800"/>
            </a:xfrm>
            <a:custGeom>
              <a:avLst/>
              <a:gdLst/>
              <a:ahLst/>
              <a:cxnLst/>
              <a:rect l="l" t="t" r="r" b="b"/>
              <a:pathLst>
                <a:path w="1242" h="2097" extrusionOk="0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98"/>
            <p:cNvSpPr/>
            <p:nvPr/>
          </p:nvSpPr>
          <p:spPr>
            <a:xfrm>
              <a:off x="2229756" y="3408218"/>
              <a:ext cx="201586" cy="219722"/>
            </a:xfrm>
            <a:custGeom>
              <a:avLst/>
              <a:gdLst/>
              <a:ahLst/>
              <a:cxnLst/>
              <a:rect l="l" t="t" r="r" b="b"/>
              <a:pathLst>
                <a:path w="7714" h="8408" extrusionOk="0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98"/>
            <p:cNvSpPr/>
            <p:nvPr/>
          </p:nvSpPr>
          <p:spPr>
            <a:xfrm>
              <a:off x="2330288" y="3408035"/>
              <a:ext cx="101054" cy="90236"/>
            </a:xfrm>
            <a:custGeom>
              <a:avLst/>
              <a:gdLst/>
              <a:ahLst/>
              <a:cxnLst/>
              <a:rect l="l" t="t" r="r" b="b"/>
              <a:pathLst>
                <a:path w="3867" h="3453" extrusionOk="0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98"/>
            <p:cNvSpPr/>
            <p:nvPr/>
          </p:nvSpPr>
          <p:spPr>
            <a:xfrm>
              <a:off x="2389086" y="3348897"/>
              <a:ext cx="131446" cy="126142"/>
            </a:xfrm>
            <a:custGeom>
              <a:avLst/>
              <a:gdLst/>
              <a:ahLst/>
              <a:cxnLst/>
              <a:rect l="l" t="t" r="r" b="b"/>
              <a:pathLst>
                <a:path w="5030" h="4827" extrusionOk="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98"/>
            <p:cNvSpPr/>
            <p:nvPr/>
          </p:nvSpPr>
          <p:spPr>
            <a:xfrm>
              <a:off x="2450158" y="3352738"/>
              <a:ext cx="70140" cy="85479"/>
            </a:xfrm>
            <a:custGeom>
              <a:avLst/>
              <a:gdLst/>
              <a:ahLst/>
              <a:cxnLst/>
              <a:rect l="l" t="t" r="r" b="b"/>
              <a:pathLst>
                <a:path w="2684" h="3271" extrusionOk="0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98"/>
            <p:cNvSpPr/>
            <p:nvPr/>
          </p:nvSpPr>
          <p:spPr>
            <a:xfrm>
              <a:off x="2356159" y="3369908"/>
              <a:ext cx="139992" cy="137405"/>
            </a:xfrm>
            <a:custGeom>
              <a:avLst/>
              <a:gdLst/>
              <a:ahLst/>
              <a:cxnLst/>
              <a:rect l="l" t="t" r="r" b="b"/>
              <a:pathLst>
                <a:path w="5357" h="5258" extrusionOk="0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98"/>
            <p:cNvSpPr/>
            <p:nvPr/>
          </p:nvSpPr>
          <p:spPr>
            <a:xfrm>
              <a:off x="2372492" y="3386476"/>
              <a:ext cx="123659" cy="120837"/>
            </a:xfrm>
            <a:custGeom>
              <a:avLst/>
              <a:gdLst/>
              <a:ahLst/>
              <a:cxnLst/>
              <a:rect l="l" t="t" r="r" b="b"/>
              <a:pathLst>
                <a:path w="4732" h="4624" extrusionOk="0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05" name="Google Shape;15805;p98"/>
          <p:cNvGrpSpPr/>
          <p:nvPr/>
        </p:nvGrpSpPr>
        <p:grpSpPr>
          <a:xfrm>
            <a:off x="1760714" y="3164345"/>
            <a:ext cx="310114" cy="366665"/>
            <a:chOff x="1764389" y="3348218"/>
            <a:chExt cx="310114" cy="366665"/>
          </a:xfrm>
        </p:grpSpPr>
        <p:sp>
          <p:nvSpPr>
            <p:cNvPr id="15806" name="Google Shape;15806;p98"/>
            <p:cNvSpPr/>
            <p:nvPr/>
          </p:nvSpPr>
          <p:spPr>
            <a:xfrm>
              <a:off x="1782734" y="3556441"/>
              <a:ext cx="37918" cy="23598"/>
            </a:xfrm>
            <a:custGeom>
              <a:avLst/>
              <a:gdLst/>
              <a:ahLst/>
              <a:cxnLst/>
              <a:rect l="l" t="t" r="r" b="b"/>
              <a:pathLst>
                <a:path w="1451" h="903" extrusionOk="0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98"/>
            <p:cNvSpPr/>
            <p:nvPr/>
          </p:nvSpPr>
          <p:spPr>
            <a:xfrm>
              <a:off x="2016933" y="3558218"/>
              <a:ext cx="37971" cy="23833"/>
            </a:xfrm>
            <a:custGeom>
              <a:avLst/>
              <a:gdLst/>
              <a:ahLst/>
              <a:cxnLst/>
              <a:rect l="l" t="t" r="r" b="b"/>
              <a:pathLst>
                <a:path w="1453" h="912" extrusionOk="0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98"/>
            <p:cNvSpPr/>
            <p:nvPr/>
          </p:nvSpPr>
          <p:spPr>
            <a:xfrm>
              <a:off x="1915147" y="3348218"/>
              <a:ext cx="11080" cy="36089"/>
            </a:xfrm>
            <a:custGeom>
              <a:avLst/>
              <a:gdLst/>
              <a:ahLst/>
              <a:cxnLst/>
              <a:rect l="l" t="t" r="r" b="b"/>
              <a:pathLst>
                <a:path w="424" h="1381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98"/>
            <p:cNvSpPr/>
            <p:nvPr/>
          </p:nvSpPr>
          <p:spPr>
            <a:xfrm>
              <a:off x="1839363" y="3367399"/>
              <a:ext cx="27126" cy="32796"/>
            </a:xfrm>
            <a:custGeom>
              <a:avLst/>
              <a:gdLst/>
              <a:ahLst/>
              <a:cxnLst/>
              <a:rect l="l" t="t" r="r" b="b"/>
              <a:pathLst>
                <a:path w="1038" h="1255" extrusionOk="0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98"/>
            <p:cNvSpPr/>
            <p:nvPr/>
          </p:nvSpPr>
          <p:spPr>
            <a:xfrm>
              <a:off x="1783988" y="3420997"/>
              <a:ext cx="37971" cy="23754"/>
            </a:xfrm>
            <a:custGeom>
              <a:avLst/>
              <a:gdLst/>
              <a:ahLst/>
              <a:cxnLst/>
              <a:rect l="l" t="t" r="r" b="b"/>
              <a:pathLst>
                <a:path w="1453" h="909" extrusionOk="0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98"/>
            <p:cNvSpPr/>
            <p:nvPr/>
          </p:nvSpPr>
          <p:spPr>
            <a:xfrm>
              <a:off x="1764389" y="3494716"/>
              <a:ext cx="37971" cy="11106"/>
            </a:xfrm>
            <a:custGeom>
              <a:avLst/>
              <a:gdLst/>
              <a:ahLst/>
              <a:cxnLst/>
              <a:rect l="l" t="t" r="r" b="b"/>
              <a:pathLst>
                <a:path w="1453" h="425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98"/>
            <p:cNvSpPr/>
            <p:nvPr/>
          </p:nvSpPr>
          <p:spPr>
            <a:xfrm>
              <a:off x="2034756" y="3496990"/>
              <a:ext cx="39748" cy="11342"/>
            </a:xfrm>
            <a:custGeom>
              <a:avLst/>
              <a:gdLst/>
              <a:ahLst/>
              <a:cxnLst/>
              <a:rect l="l" t="t" r="r" b="b"/>
              <a:pathLst>
                <a:path w="1521" h="434" extrusionOk="0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98"/>
            <p:cNvSpPr/>
            <p:nvPr/>
          </p:nvSpPr>
          <p:spPr>
            <a:xfrm>
              <a:off x="2018684" y="3423009"/>
              <a:ext cx="37448" cy="23754"/>
            </a:xfrm>
            <a:custGeom>
              <a:avLst/>
              <a:gdLst/>
              <a:ahLst/>
              <a:cxnLst/>
              <a:rect l="l" t="t" r="r" b="b"/>
              <a:pathLst>
                <a:path w="1433" h="909" extrusionOk="0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98"/>
            <p:cNvSpPr/>
            <p:nvPr/>
          </p:nvSpPr>
          <p:spPr>
            <a:xfrm>
              <a:off x="1974573" y="3368627"/>
              <a:ext cx="26054" cy="32822"/>
            </a:xfrm>
            <a:custGeom>
              <a:avLst/>
              <a:gdLst/>
              <a:ahLst/>
              <a:cxnLst/>
              <a:rect l="l" t="t" r="r" b="b"/>
              <a:pathLst>
                <a:path w="997" h="1256" extrusionOk="0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98"/>
            <p:cNvSpPr/>
            <p:nvPr/>
          </p:nvSpPr>
          <p:spPr>
            <a:xfrm>
              <a:off x="1820914" y="3408009"/>
              <a:ext cx="218651" cy="273450"/>
            </a:xfrm>
            <a:custGeom>
              <a:avLst/>
              <a:gdLst/>
              <a:ahLst/>
              <a:cxnLst/>
              <a:rect l="l" t="t" r="r" b="b"/>
              <a:pathLst>
                <a:path w="8367" h="10464" extrusionOk="0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98"/>
            <p:cNvSpPr/>
            <p:nvPr/>
          </p:nvSpPr>
          <p:spPr>
            <a:xfrm>
              <a:off x="1829720" y="3409028"/>
              <a:ext cx="209844" cy="272431"/>
            </a:xfrm>
            <a:custGeom>
              <a:avLst/>
              <a:gdLst/>
              <a:ahLst/>
              <a:cxnLst/>
              <a:rect l="l" t="t" r="r" b="b"/>
              <a:pathLst>
                <a:path w="8030" h="10425" extrusionOk="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98"/>
            <p:cNvSpPr/>
            <p:nvPr/>
          </p:nvSpPr>
          <p:spPr>
            <a:xfrm>
              <a:off x="1865652" y="3465579"/>
              <a:ext cx="110096" cy="161290"/>
            </a:xfrm>
            <a:custGeom>
              <a:avLst/>
              <a:gdLst/>
              <a:ahLst/>
              <a:cxnLst/>
              <a:rect l="l" t="t" r="r" b="b"/>
              <a:pathLst>
                <a:path w="4213" h="6172" extrusionOk="0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98"/>
            <p:cNvSpPr/>
            <p:nvPr/>
          </p:nvSpPr>
          <p:spPr>
            <a:xfrm>
              <a:off x="1899311" y="3570866"/>
              <a:ext cx="11080" cy="55950"/>
            </a:xfrm>
            <a:custGeom>
              <a:avLst/>
              <a:gdLst/>
              <a:ahLst/>
              <a:cxnLst/>
              <a:rect l="l" t="t" r="r" b="b"/>
              <a:pathLst>
                <a:path w="424" h="2141" extrusionOk="0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98"/>
            <p:cNvSpPr/>
            <p:nvPr/>
          </p:nvSpPr>
          <p:spPr>
            <a:xfrm>
              <a:off x="1899311" y="3584429"/>
              <a:ext cx="5305" cy="42518"/>
            </a:xfrm>
            <a:custGeom>
              <a:avLst/>
              <a:gdLst/>
              <a:ahLst/>
              <a:cxnLst/>
              <a:rect l="l" t="t" r="r" b="b"/>
              <a:pathLst>
                <a:path w="203" h="1627" extrusionOk="0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98"/>
            <p:cNvSpPr/>
            <p:nvPr/>
          </p:nvSpPr>
          <p:spPr>
            <a:xfrm>
              <a:off x="1891524" y="3678663"/>
              <a:ext cx="58328" cy="36220"/>
            </a:xfrm>
            <a:custGeom>
              <a:avLst/>
              <a:gdLst/>
              <a:ahLst/>
              <a:cxnLst/>
              <a:rect l="l" t="t" r="r" b="b"/>
              <a:pathLst>
                <a:path w="2232" h="1386" extrusionOk="0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98"/>
            <p:cNvSpPr/>
            <p:nvPr/>
          </p:nvSpPr>
          <p:spPr>
            <a:xfrm>
              <a:off x="1876210" y="3611842"/>
              <a:ext cx="88720" cy="34939"/>
            </a:xfrm>
            <a:custGeom>
              <a:avLst/>
              <a:gdLst/>
              <a:ahLst/>
              <a:cxnLst/>
              <a:rect l="l" t="t" r="r" b="b"/>
              <a:pathLst>
                <a:path w="3395" h="1337" extrusionOk="0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98"/>
            <p:cNvSpPr/>
            <p:nvPr/>
          </p:nvSpPr>
          <p:spPr>
            <a:xfrm>
              <a:off x="1876445" y="3646755"/>
              <a:ext cx="88485" cy="34965"/>
            </a:xfrm>
            <a:custGeom>
              <a:avLst/>
              <a:gdLst/>
              <a:ahLst/>
              <a:cxnLst/>
              <a:rect l="l" t="t" r="r" b="b"/>
              <a:pathLst>
                <a:path w="3386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98"/>
            <p:cNvSpPr/>
            <p:nvPr/>
          </p:nvSpPr>
          <p:spPr>
            <a:xfrm>
              <a:off x="1920687" y="3678663"/>
              <a:ext cx="29164" cy="32195"/>
            </a:xfrm>
            <a:custGeom>
              <a:avLst/>
              <a:gdLst/>
              <a:ahLst/>
              <a:cxnLst/>
              <a:rect l="l" t="t" r="r" b="b"/>
              <a:pathLst>
                <a:path w="1116" h="1232" extrusionOk="0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98"/>
            <p:cNvSpPr/>
            <p:nvPr/>
          </p:nvSpPr>
          <p:spPr>
            <a:xfrm>
              <a:off x="1904590" y="3611842"/>
              <a:ext cx="60340" cy="34939"/>
            </a:xfrm>
            <a:custGeom>
              <a:avLst/>
              <a:gdLst/>
              <a:ahLst/>
              <a:cxnLst/>
              <a:rect l="l" t="t" r="r" b="b"/>
              <a:pathLst>
                <a:path w="2309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98"/>
            <p:cNvSpPr/>
            <p:nvPr/>
          </p:nvSpPr>
          <p:spPr>
            <a:xfrm>
              <a:off x="1904590" y="3646755"/>
              <a:ext cx="60340" cy="34965"/>
            </a:xfrm>
            <a:custGeom>
              <a:avLst/>
              <a:gdLst/>
              <a:ahLst/>
              <a:cxnLst/>
              <a:rect l="l" t="t" r="r" b="b"/>
              <a:pathLst>
                <a:path w="2309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26" name="Google Shape;15826;p98"/>
          <p:cNvGrpSpPr/>
          <p:nvPr/>
        </p:nvGrpSpPr>
        <p:grpSpPr>
          <a:xfrm>
            <a:off x="2773897" y="3623415"/>
            <a:ext cx="81716" cy="366717"/>
            <a:chOff x="2777572" y="3807287"/>
            <a:chExt cx="81716" cy="366717"/>
          </a:xfrm>
        </p:grpSpPr>
        <p:sp>
          <p:nvSpPr>
            <p:cNvPr id="15827" name="Google Shape;15827;p98"/>
            <p:cNvSpPr/>
            <p:nvPr/>
          </p:nvSpPr>
          <p:spPr>
            <a:xfrm>
              <a:off x="2777572" y="3941765"/>
              <a:ext cx="81455" cy="181464"/>
            </a:xfrm>
            <a:custGeom>
              <a:avLst/>
              <a:gdLst/>
              <a:ahLst/>
              <a:cxnLst/>
              <a:rect l="l" t="t" r="r" b="b"/>
              <a:pathLst>
                <a:path w="3117" h="6944" extrusionOk="0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98"/>
            <p:cNvSpPr/>
            <p:nvPr/>
          </p:nvSpPr>
          <p:spPr>
            <a:xfrm>
              <a:off x="2796440" y="3941765"/>
              <a:ext cx="62587" cy="181464"/>
            </a:xfrm>
            <a:custGeom>
              <a:avLst/>
              <a:gdLst/>
              <a:ahLst/>
              <a:cxnLst/>
              <a:rect l="l" t="t" r="r" b="b"/>
              <a:pathLst>
                <a:path w="2395" h="6944" extrusionOk="0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98"/>
            <p:cNvSpPr/>
            <p:nvPr/>
          </p:nvSpPr>
          <p:spPr>
            <a:xfrm>
              <a:off x="2796440" y="3807287"/>
              <a:ext cx="42988" cy="286282"/>
            </a:xfrm>
            <a:custGeom>
              <a:avLst/>
              <a:gdLst/>
              <a:ahLst/>
              <a:cxnLst/>
              <a:rect l="l" t="t" r="r" b="b"/>
              <a:pathLst>
                <a:path w="1645" h="10955" extrusionOk="0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98"/>
            <p:cNvSpPr/>
            <p:nvPr/>
          </p:nvSpPr>
          <p:spPr>
            <a:xfrm>
              <a:off x="2817293" y="3816878"/>
              <a:ext cx="22631" cy="259104"/>
            </a:xfrm>
            <a:custGeom>
              <a:avLst/>
              <a:gdLst/>
              <a:ahLst/>
              <a:cxnLst/>
              <a:rect l="l" t="t" r="r" b="b"/>
              <a:pathLst>
                <a:path w="866" h="9915" extrusionOk="0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98"/>
            <p:cNvSpPr/>
            <p:nvPr/>
          </p:nvSpPr>
          <p:spPr>
            <a:xfrm>
              <a:off x="2796936" y="3843533"/>
              <a:ext cx="42988" cy="40479"/>
            </a:xfrm>
            <a:custGeom>
              <a:avLst/>
              <a:gdLst/>
              <a:ahLst/>
              <a:cxnLst/>
              <a:rect l="l" t="t" r="r" b="b"/>
              <a:pathLst>
                <a:path w="1645" h="154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98"/>
            <p:cNvSpPr/>
            <p:nvPr/>
          </p:nvSpPr>
          <p:spPr>
            <a:xfrm>
              <a:off x="2796936" y="3888507"/>
              <a:ext cx="42988" cy="40218"/>
            </a:xfrm>
            <a:custGeom>
              <a:avLst/>
              <a:gdLst/>
              <a:ahLst/>
              <a:cxnLst/>
              <a:rect l="l" t="t" r="r" b="b"/>
              <a:pathLst>
                <a:path w="1645" h="153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98"/>
            <p:cNvSpPr/>
            <p:nvPr/>
          </p:nvSpPr>
          <p:spPr>
            <a:xfrm>
              <a:off x="2796936" y="3933220"/>
              <a:ext cx="42988" cy="40505"/>
            </a:xfrm>
            <a:custGeom>
              <a:avLst/>
              <a:gdLst/>
              <a:ahLst/>
              <a:cxnLst/>
              <a:rect l="l" t="t" r="r" b="b"/>
              <a:pathLst>
                <a:path w="1645" h="1550" extrusionOk="0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98"/>
            <p:cNvSpPr/>
            <p:nvPr/>
          </p:nvSpPr>
          <p:spPr>
            <a:xfrm>
              <a:off x="2796936" y="3978455"/>
              <a:ext cx="42988" cy="40244"/>
            </a:xfrm>
            <a:custGeom>
              <a:avLst/>
              <a:gdLst/>
              <a:ahLst/>
              <a:cxnLst/>
              <a:rect l="l" t="t" r="r" b="b"/>
              <a:pathLst>
                <a:path w="1645" h="1540" extrusionOk="0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98"/>
            <p:cNvSpPr/>
            <p:nvPr/>
          </p:nvSpPr>
          <p:spPr>
            <a:xfrm>
              <a:off x="2777572" y="4031739"/>
              <a:ext cx="81716" cy="34207"/>
            </a:xfrm>
            <a:custGeom>
              <a:avLst/>
              <a:gdLst/>
              <a:ahLst/>
              <a:cxnLst/>
              <a:rect l="l" t="t" r="r" b="b"/>
              <a:pathLst>
                <a:path w="3127" h="1309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98"/>
            <p:cNvSpPr/>
            <p:nvPr/>
          </p:nvSpPr>
          <p:spPr>
            <a:xfrm>
              <a:off x="2777572" y="4114161"/>
              <a:ext cx="81455" cy="59843"/>
            </a:xfrm>
            <a:custGeom>
              <a:avLst/>
              <a:gdLst/>
              <a:ahLst/>
              <a:cxnLst/>
              <a:rect l="l" t="t" r="r" b="b"/>
              <a:pathLst>
                <a:path w="3117" h="2290" extrusionOk="0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98"/>
            <p:cNvSpPr/>
            <p:nvPr/>
          </p:nvSpPr>
          <p:spPr>
            <a:xfrm>
              <a:off x="2796440" y="4114161"/>
              <a:ext cx="62587" cy="58589"/>
            </a:xfrm>
            <a:custGeom>
              <a:avLst/>
              <a:gdLst/>
              <a:ahLst/>
              <a:cxnLst/>
              <a:rect l="l" t="t" r="r" b="b"/>
              <a:pathLst>
                <a:path w="2395" h="2242" extrusionOk="0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8" name="Google Shape;15838;p98"/>
          <p:cNvGrpSpPr/>
          <p:nvPr/>
        </p:nvGrpSpPr>
        <p:grpSpPr>
          <a:xfrm>
            <a:off x="3930339" y="4145908"/>
            <a:ext cx="366665" cy="256334"/>
            <a:chOff x="3934014" y="4329780"/>
            <a:chExt cx="366665" cy="256334"/>
          </a:xfrm>
        </p:grpSpPr>
        <p:sp>
          <p:nvSpPr>
            <p:cNvPr id="15839" name="Google Shape;15839;p98"/>
            <p:cNvSpPr/>
            <p:nvPr/>
          </p:nvSpPr>
          <p:spPr>
            <a:xfrm>
              <a:off x="4086810" y="4338561"/>
              <a:ext cx="108842" cy="40479"/>
            </a:xfrm>
            <a:custGeom>
              <a:avLst/>
              <a:gdLst/>
              <a:ahLst/>
              <a:cxnLst/>
              <a:rect l="l" t="t" r="r" b="b"/>
              <a:pathLst>
                <a:path w="4165" h="1549" extrusionOk="0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98"/>
            <p:cNvSpPr/>
            <p:nvPr/>
          </p:nvSpPr>
          <p:spPr>
            <a:xfrm>
              <a:off x="4220243" y="4352882"/>
              <a:ext cx="56812" cy="30941"/>
            </a:xfrm>
            <a:custGeom>
              <a:avLst/>
              <a:gdLst/>
              <a:ahLst/>
              <a:cxnLst/>
              <a:rect l="l" t="t" r="r" b="b"/>
              <a:pathLst>
                <a:path w="2174" h="1184" extrusionOk="0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98"/>
            <p:cNvSpPr/>
            <p:nvPr/>
          </p:nvSpPr>
          <p:spPr>
            <a:xfrm>
              <a:off x="3934014" y="4378518"/>
              <a:ext cx="366665" cy="207597"/>
            </a:xfrm>
            <a:custGeom>
              <a:avLst/>
              <a:gdLst/>
              <a:ahLst/>
              <a:cxnLst/>
              <a:rect l="l" t="t" r="r" b="b"/>
              <a:pathLst>
                <a:path w="14031" h="7944" extrusionOk="0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98"/>
            <p:cNvSpPr/>
            <p:nvPr/>
          </p:nvSpPr>
          <p:spPr>
            <a:xfrm>
              <a:off x="4248126" y="4413195"/>
              <a:ext cx="52552" cy="145009"/>
            </a:xfrm>
            <a:custGeom>
              <a:avLst/>
              <a:gdLst/>
              <a:ahLst/>
              <a:cxnLst/>
              <a:rect l="l" t="t" r="r" b="b"/>
              <a:pathLst>
                <a:path w="2011" h="5549" extrusionOk="0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98"/>
            <p:cNvSpPr/>
            <p:nvPr/>
          </p:nvSpPr>
          <p:spPr>
            <a:xfrm>
              <a:off x="4024249" y="4393596"/>
              <a:ext cx="209086" cy="178485"/>
            </a:xfrm>
            <a:custGeom>
              <a:avLst/>
              <a:gdLst/>
              <a:ahLst/>
              <a:cxnLst/>
              <a:rect l="l" t="t" r="r" b="b"/>
              <a:pathLst>
                <a:path w="8001" h="6830" extrusionOk="0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98"/>
            <p:cNvSpPr/>
            <p:nvPr/>
          </p:nvSpPr>
          <p:spPr>
            <a:xfrm>
              <a:off x="4044842" y="4408674"/>
              <a:ext cx="173154" cy="148197"/>
            </a:xfrm>
            <a:custGeom>
              <a:avLst/>
              <a:gdLst/>
              <a:ahLst/>
              <a:cxnLst/>
              <a:rect l="l" t="t" r="r" b="b"/>
              <a:pathLst>
                <a:path w="6626" h="5671" extrusionOk="0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98"/>
            <p:cNvSpPr/>
            <p:nvPr/>
          </p:nvSpPr>
          <p:spPr>
            <a:xfrm>
              <a:off x="4084302" y="4427228"/>
              <a:ext cx="120628" cy="107666"/>
            </a:xfrm>
            <a:custGeom>
              <a:avLst/>
              <a:gdLst/>
              <a:ahLst/>
              <a:cxnLst/>
              <a:rect l="l" t="t" r="r" b="b"/>
              <a:pathLst>
                <a:path w="4616" h="4120" extrusionOk="0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98"/>
            <p:cNvSpPr/>
            <p:nvPr/>
          </p:nvSpPr>
          <p:spPr>
            <a:xfrm>
              <a:off x="4085739" y="4428065"/>
              <a:ext cx="117936" cy="107823"/>
            </a:xfrm>
            <a:custGeom>
              <a:avLst/>
              <a:gdLst/>
              <a:ahLst/>
              <a:cxnLst/>
              <a:rect l="l" t="t" r="r" b="b"/>
              <a:pathLst>
                <a:path w="4513" h="4126" extrusionOk="0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98"/>
            <p:cNvSpPr/>
            <p:nvPr/>
          </p:nvSpPr>
          <p:spPr>
            <a:xfrm>
              <a:off x="4135809" y="4456157"/>
              <a:ext cx="34207" cy="34207"/>
            </a:xfrm>
            <a:custGeom>
              <a:avLst/>
              <a:gdLst/>
              <a:ahLst/>
              <a:cxnLst/>
              <a:rect l="l" t="t" r="r" b="b"/>
              <a:pathLst>
                <a:path w="1309" h="1309" extrusionOk="0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98"/>
            <p:cNvSpPr/>
            <p:nvPr/>
          </p:nvSpPr>
          <p:spPr>
            <a:xfrm>
              <a:off x="3966941" y="4329780"/>
              <a:ext cx="34965" cy="30680"/>
            </a:xfrm>
            <a:custGeom>
              <a:avLst/>
              <a:gdLst/>
              <a:ahLst/>
              <a:cxnLst/>
              <a:rect l="l" t="t" r="r" b="b"/>
              <a:pathLst>
                <a:path w="1338" h="1174" extrusionOk="0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98"/>
            <p:cNvSpPr/>
            <p:nvPr/>
          </p:nvSpPr>
          <p:spPr>
            <a:xfrm>
              <a:off x="3934014" y="4351627"/>
              <a:ext cx="100793" cy="234487"/>
            </a:xfrm>
            <a:custGeom>
              <a:avLst/>
              <a:gdLst/>
              <a:ahLst/>
              <a:cxnLst/>
              <a:rect l="l" t="t" r="r" b="b"/>
              <a:pathLst>
                <a:path w="3857" h="8973" extrusionOk="0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98"/>
            <p:cNvSpPr/>
            <p:nvPr/>
          </p:nvSpPr>
          <p:spPr>
            <a:xfrm>
              <a:off x="3934275" y="4351627"/>
              <a:ext cx="78920" cy="208354"/>
            </a:xfrm>
            <a:custGeom>
              <a:avLst/>
              <a:gdLst/>
              <a:ahLst/>
              <a:cxnLst/>
              <a:rect l="l" t="t" r="r" b="b"/>
              <a:pathLst>
                <a:path w="3020" h="7973" extrusionOk="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98"/>
            <p:cNvSpPr/>
            <p:nvPr/>
          </p:nvSpPr>
          <p:spPr>
            <a:xfrm>
              <a:off x="4219982" y="4396863"/>
              <a:ext cx="22396" cy="22396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2" name="Google Shape;15852;p98"/>
          <p:cNvGrpSpPr/>
          <p:nvPr/>
        </p:nvGrpSpPr>
        <p:grpSpPr>
          <a:xfrm>
            <a:off x="943995" y="3623467"/>
            <a:ext cx="194295" cy="366404"/>
            <a:chOff x="947670" y="3807339"/>
            <a:chExt cx="194295" cy="366404"/>
          </a:xfrm>
        </p:grpSpPr>
        <p:sp>
          <p:nvSpPr>
            <p:cNvPr id="15853" name="Google Shape;15853;p98"/>
            <p:cNvSpPr/>
            <p:nvPr/>
          </p:nvSpPr>
          <p:spPr>
            <a:xfrm>
              <a:off x="1031372" y="4028734"/>
              <a:ext cx="26916" cy="145009"/>
            </a:xfrm>
            <a:custGeom>
              <a:avLst/>
              <a:gdLst/>
              <a:ahLst/>
              <a:cxnLst/>
              <a:rect l="l" t="t" r="r" b="b"/>
              <a:pathLst>
                <a:path w="1030" h="5549" extrusionOk="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98"/>
            <p:cNvSpPr/>
            <p:nvPr/>
          </p:nvSpPr>
          <p:spPr>
            <a:xfrm>
              <a:off x="103513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98"/>
            <p:cNvSpPr/>
            <p:nvPr/>
          </p:nvSpPr>
          <p:spPr>
            <a:xfrm>
              <a:off x="97155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98"/>
            <p:cNvSpPr/>
            <p:nvPr/>
          </p:nvSpPr>
          <p:spPr>
            <a:xfrm>
              <a:off x="1029857" y="3807339"/>
              <a:ext cx="29922" cy="41734"/>
            </a:xfrm>
            <a:custGeom>
              <a:avLst/>
              <a:gdLst/>
              <a:ahLst/>
              <a:cxnLst/>
              <a:rect l="l" t="t" r="r" b="b"/>
              <a:pathLst>
                <a:path w="1145" h="1597" extrusionOk="0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98"/>
            <p:cNvSpPr/>
            <p:nvPr/>
          </p:nvSpPr>
          <p:spPr>
            <a:xfrm>
              <a:off x="967034" y="3847531"/>
              <a:ext cx="155567" cy="188755"/>
            </a:xfrm>
            <a:custGeom>
              <a:avLst/>
              <a:gdLst/>
              <a:ahLst/>
              <a:cxnLst/>
              <a:rect l="l" t="t" r="r" b="b"/>
              <a:pathLst>
                <a:path w="5953" h="7223" extrusionOk="0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98"/>
            <p:cNvSpPr/>
            <p:nvPr/>
          </p:nvSpPr>
          <p:spPr>
            <a:xfrm>
              <a:off x="990161" y="3847531"/>
              <a:ext cx="132440" cy="188755"/>
            </a:xfrm>
            <a:custGeom>
              <a:avLst/>
              <a:gdLst/>
              <a:ahLst/>
              <a:cxnLst/>
              <a:rect l="l" t="t" r="r" b="b"/>
              <a:pathLst>
                <a:path w="5068" h="7223" extrusionOk="0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98"/>
            <p:cNvSpPr/>
            <p:nvPr/>
          </p:nvSpPr>
          <p:spPr>
            <a:xfrm>
              <a:off x="947670" y="3830963"/>
              <a:ext cx="194295" cy="31176"/>
            </a:xfrm>
            <a:custGeom>
              <a:avLst/>
              <a:gdLst/>
              <a:ahLst/>
              <a:cxnLst/>
              <a:rect l="l" t="t" r="r" b="b"/>
              <a:pathLst>
                <a:path w="7435" h="1193" extrusionOk="0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98"/>
            <p:cNvSpPr/>
            <p:nvPr/>
          </p:nvSpPr>
          <p:spPr>
            <a:xfrm>
              <a:off x="947670" y="4021678"/>
              <a:ext cx="194295" cy="31437"/>
            </a:xfrm>
            <a:custGeom>
              <a:avLst/>
              <a:gdLst/>
              <a:ahLst/>
              <a:cxnLst/>
              <a:rect l="l" t="t" r="r" b="b"/>
              <a:pathLst>
                <a:path w="7435" h="1203" extrusionOk="0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98"/>
            <p:cNvSpPr/>
            <p:nvPr/>
          </p:nvSpPr>
          <p:spPr>
            <a:xfrm>
              <a:off x="975083" y="3830963"/>
              <a:ext cx="166882" cy="31176"/>
            </a:xfrm>
            <a:custGeom>
              <a:avLst/>
              <a:gdLst/>
              <a:ahLst/>
              <a:cxnLst/>
              <a:rect l="l" t="t" r="r" b="b"/>
              <a:pathLst>
                <a:path w="6386" h="1193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98"/>
            <p:cNvSpPr/>
            <p:nvPr/>
          </p:nvSpPr>
          <p:spPr>
            <a:xfrm>
              <a:off x="975083" y="4021678"/>
              <a:ext cx="166882" cy="31437"/>
            </a:xfrm>
            <a:custGeom>
              <a:avLst/>
              <a:gdLst/>
              <a:ahLst/>
              <a:cxnLst/>
              <a:rect l="l" t="t" r="r" b="b"/>
              <a:pathLst>
                <a:path w="6386" h="1203" extrusionOk="0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3" name="Google Shape;15863;p98"/>
          <p:cNvGrpSpPr/>
          <p:nvPr/>
        </p:nvGrpSpPr>
        <p:grpSpPr>
          <a:xfrm>
            <a:off x="3416704" y="4102685"/>
            <a:ext cx="368939" cy="342283"/>
            <a:chOff x="3420379" y="4286557"/>
            <a:chExt cx="368939" cy="342283"/>
          </a:xfrm>
        </p:grpSpPr>
        <p:sp>
          <p:nvSpPr>
            <p:cNvPr id="15864" name="Google Shape;15864;p98"/>
            <p:cNvSpPr/>
            <p:nvPr/>
          </p:nvSpPr>
          <p:spPr>
            <a:xfrm>
              <a:off x="3420379" y="4364589"/>
              <a:ext cx="368939" cy="186011"/>
            </a:xfrm>
            <a:custGeom>
              <a:avLst/>
              <a:gdLst/>
              <a:ahLst/>
              <a:cxnLst/>
              <a:rect l="l" t="t" r="r" b="b"/>
              <a:pathLst>
                <a:path w="14118" h="7118" extrusionOk="0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98"/>
            <p:cNvSpPr/>
            <p:nvPr/>
          </p:nvSpPr>
          <p:spPr>
            <a:xfrm>
              <a:off x="3465379" y="4366706"/>
              <a:ext cx="323938" cy="183215"/>
            </a:xfrm>
            <a:custGeom>
              <a:avLst/>
              <a:gdLst/>
              <a:ahLst/>
              <a:cxnLst/>
              <a:rect l="l" t="t" r="r" b="b"/>
              <a:pathLst>
                <a:path w="12396" h="7011" extrusionOk="0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98"/>
            <p:cNvSpPr/>
            <p:nvPr/>
          </p:nvSpPr>
          <p:spPr>
            <a:xfrm>
              <a:off x="3497522" y="4366497"/>
              <a:ext cx="207597" cy="182144"/>
            </a:xfrm>
            <a:custGeom>
              <a:avLst/>
              <a:gdLst/>
              <a:ahLst/>
              <a:cxnLst/>
              <a:rect l="l" t="t" r="r" b="b"/>
              <a:pathLst>
                <a:path w="7944" h="6970" extrusionOk="0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98"/>
            <p:cNvSpPr/>
            <p:nvPr/>
          </p:nvSpPr>
          <p:spPr>
            <a:xfrm>
              <a:off x="3533455" y="4366497"/>
              <a:ext cx="171664" cy="164504"/>
            </a:xfrm>
            <a:custGeom>
              <a:avLst/>
              <a:gdLst/>
              <a:ahLst/>
              <a:cxnLst/>
              <a:rect l="l" t="t" r="r" b="b"/>
              <a:pathLst>
                <a:path w="6569" h="6295" extrusionOk="0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98"/>
            <p:cNvSpPr/>
            <p:nvPr/>
          </p:nvSpPr>
          <p:spPr>
            <a:xfrm>
              <a:off x="3571922" y="4428483"/>
              <a:ext cx="64338" cy="58328"/>
            </a:xfrm>
            <a:custGeom>
              <a:avLst/>
              <a:gdLst/>
              <a:ahLst/>
              <a:cxnLst/>
              <a:rect l="l" t="t" r="r" b="b"/>
              <a:pathLst>
                <a:path w="2462" h="2232" extrusionOk="0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98"/>
            <p:cNvSpPr/>
            <p:nvPr/>
          </p:nvSpPr>
          <p:spPr>
            <a:xfrm>
              <a:off x="3627688" y="4396105"/>
              <a:ext cx="32718" cy="32692"/>
            </a:xfrm>
            <a:custGeom>
              <a:avLst/>
              <a:gdLst/>
              <a:ahLst/>
              <a:cxnLst/>
              <a:rect l="l" t="t" r="r" b="b"/>
              <a:pathLst>
                <a:path w="1252" h="1251" extrusionOk="0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98"/>
            <p:cNvSpPr/>
            <p:nvPr/>
          </p:nvSpPr>
          <p:spPr>
            <a:xfrm>
              <a:off x="3598812" y="4286557"/>
              <a:ext cx="11838" cy="48763"/>
            </a:xfrm>
            <a:custGeom>
              <a:avLst/>
              <a:gdLst/>
              <a:ahLst/>
              <a:cxnLst/>
              <a:rect l="l" t="t" r="r" b="b"/>
              <a:pathLst>
                <a:path w="453" h="1866" extrusionOk="0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98"/>
            <p:cNvSpPr/>
            <p:nvPr/>
          </p:nvSpPr>
          <p:spPr>
            <a:xfrm>
              <a:off x="3511817" y="4300982"/>
              <a:ext cx="27073" cy="46673"/>
            </a:xfrm>
            <a:custGeom>
              <a:avLst/>
              <a:gdLst/>
              <a:ahLst/>
              <a:cxnLst/>
              <a:rect l="l" t="t" r="r" b="b"/>
              <a:pathLst>
                <a:path w="1036" h="1786" extrusionOk="0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98"/>
            <p:cNvSpPr/>
            <p:nvPr/>
          </p:nvSpPr>
          <p:spPr>
            <a:xfrm>
              <a:off x="3431590" y="4338665"/>
              <a:ext cx="39721" cy="39852"/>
            </a:xfrm>
            <a:custGeom>
              <a:avLst/>
              <a:gdLst/>
              <a:ahLst/>
              <a:cxnLst/>
              <a:rect l="l" t="t" r="r" b="b"/>
              <a:pathLst>
                <a:path w="1520" h="1525" extrusionOk="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98"/>
            <p:cNvSpPr/>
            <p:nvPr/>
          </p:nvSpPr>
          <p:spPr>
            <a:xfrm>
              <a:off x="3738281" y="4341514"/>
              <a:ext cx="38153" cy="39800"/>
            </a:xfrm>
            <a:custGeom>
              <a:avLst/>
              <a:gdLst/>
              <a:ahLst/>
              <a:cxnLst/>
              <a:rect l="l" t="t" r="r" b="b"/>
              <a:pathLst>
                <a:path w="1460" h="1523" extrusionOk="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98"/>
            <p:cNvSpPr/>
            <p:nvPr/>
          </p:nvSpPr>
          <p:spPr>
            <a:xfrm>
              <a:off x="3670389" y="4301819"/>
              <a:ext cx="26185" cy="46333"/>
            </a:xfrm>
            <a:custGeom>
              <a:avLst/>
              <a:gdLst/>
              <a:ahLst/>
              <a:cxnLst/>
              <a:rect l="l" t="t" r="r" b="b"/>
              <a:pathLst>
                <a:path w="1002" h="1773" extrusionOk="0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98"/>
            <p:cNvSpPr/>
            <p:nvPr/>
          </p:nvSpPr>
          <p:spPr>
            <a:xfrm>
              <a:off x="3597296" y="4581071"/>
              <a:ext cx="11342" cy="47770"/>
            </a:xfrm>
            <a:custGeom>
              <a:avLst/>
              <a:gdLst/>
              <a:ahLst/>
              <a:cxnLst/>
              <a:rect l="l" t="t" r="r" b="b"/>
              <a:pathLst>
                <a:path w="434" h="1828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98"/>
            <p:cNvSpPr/>
            <p:nvPr/>
          </p:nvSpPr>
          <p:spPr>
            <a:xfrm>
              <a:off x="3669161" y="4568553"/>
              <a:ext cx="26315" cy="46150"/>
            </a:xfrm>
            <a:custGeom>
              <a:avLst/>
              <a:gdLst/>
              <a:ahLst/>
              <a:cxnLst/>
              <a:rect l="l" t="t" r="r" b="b"/>
              <a:pathLst>
                <a:path w="1007" h="1766" extrusionOk="0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98"/>
            <p:cNvSpPr/>
            <p:nvPr/>
          </p:nvSpPr>
          <p:spPr>
            <a:xfrm>
              <a:off x="3736922" y="4537586"/>
              <a:ext cx="39512" cy="39695"/>
            </a:xfrm>
            <a:custGeom>
              <a:avLst/>
              <a:gdLst/>
              <a:ahLst/>
              <a:cxnLst/>
              <a:rect l="l" t="t" r="r" b="b"/>
              <a:pathLst>
                <a:path w="1512" h="1519" extrusionOk="0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98"/>
            <p:cNvSpPr/>
            <p:nvPr/>
          </p:nvSpPr>
          <p:spPr>
            <a:xfrm>
              <a:off x="3431068" y="4534476"/>
              <a:ext cx="38336" cy="39774"/>
            </a:xfrm>
            <a:custGeom>
              <a:avLst/>
              <a:gdLst/>
              <a:ahLst/>
              <a:cxnLst/>
              <a:rect l="l" t="t" r="r" b="b"/>
              <a:pathLst>
                <a:path w="1467" h="1522" extrusionOk="0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98"/>
            <p:cNvSpPr/>
            <p:nvPr/>
          </p:nvSpPr>
          <p:spPr>
            <a:xfrm>
              <a:off x="3510223" y="4567926"/>
              <a:ext cx="26289" cy="46359"/>
            </a:xfrm>
            <a:custGeom>
              <a:avLst/>
              <a:gdLst/>
              <a:ahLst/>
              <a:cxnLst/>
              <a:rect l="l" t="t" r="r" b="b"/>
              <a:pathLst>
                <a:path w="1006" h="1774" extrusionOk="0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0" name="Google Shape;15880;p98"/>
          <p:cNvGrpSpPr/>
          <p:nvPr/>
        </p:nvGrpSpPr>
        <p:grpSpPr>
          <a:xfrm>
            <a:off x="3961515" y="3658380"/>
            <a:ext cx="369801" cy="296813"/>
            <a:chOff x="3965190" y="3842252"/>
            <a:chExt cx="369801" cy="296813"/>
          </a:xfrm>
        </p:grpSpPr>
        <p:sp>
          <p:nvSpPr>
            <p:cNvPr id="15881" name="Google Shape;15881;p98"/>
            <p:cNvSpPr/>
            <p:nvPr/>
          </p:nvSpPr>
          <p:spPr>
            <a:xfrm>
              <a:off x="3965190" y="3869404"/>
              <a:ext cx="366665" cy="269661"/>
            </a:xfrm>
            <a:custGeom>
              <a:avLst/>
              <a:gdLst/>
              <a:ahLst/>
              <a:cxnLst/>
              <a:rect l="l" t="t" r="r" b="b"/>
              <a:pathLst>
                <a:path w="14031" h="10319" extrusionOk="0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98"/>
            <p:cNvSpPr/>
            <p:nvPr/>
          </p:nvSpPr>
          <p:spPr>
            <a:xfrm>
              <a:off x="3986043" y="3869404"/>
              <a:ext cx="348947" cy="245567"/>
            </a:xfrm>
            <a:custGeom>
              <a:avLst/>
              <a:gdLst/>
              <a:ahLst/>
              <a:cxnLst/>
              <a:rect l="l" t="t" r="r" b="b"/>
              <a:pathLst>
                <a:path w="13353" h="9397" extrusionOk="0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98"/>
            <p:cNvSpPr/>
            <p:nvPr/>
          </p:nvSpPr>
          <p:spPr>
            <a:xfrm>
              <a:off x="4038047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98"/>
            <p:cNvSpPr/>
            <p:nvPr/>
          </p:nvSpPr>
          <p:spPr>
            <a:xfrm>
              <a:off x="4104659" y="3842252"/>
              <a:ext cx="21115" cy="53127"/>
            </a:xfrm>
            <a:custGeom>
              <a:avLst/>
              <a:gdLst/>
              <a:ahLst/>
              <a:cxnLst/>
              <a:rect l="l" t="t" r="r" b="b"/>
              <a:pathLst>
                <a:path w="808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98"/>
            <p:cNvSpPr/>
            <p:nvPr/>
          </p:nvSpPr>
          <p:spPr>
            <a:xfrm>
              <a:off x="4171244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98"/>
            <p:cNvSpPr/>
            <p:nvPr/>
          </p:nvSpPr>
          <p:spPr>
            <a:xfrm>
              <a:off x="4238091" y="3842252"/>
              <a:ext cx="20880" cy="53127"/>
            </a:xfrm>
            <a:custGeom>
              <a:avLst/>
              <a:gdLst/>
              <a:ahLst/>
              <a:cxnLst/>
              <a:rect l="l" t="t" r="r" b="b"/>
              <a:pathLst>
                <a:path w="799" h="2033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98"/>
            <p:cNvSpPr/>
            <p:nvPr/>
          </p:nvSpPr>
          <p:spPr>
            <a:xfrm>
              <a:off x="4038047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98"/>
            <p:cNvSpPr/>
            <p:nvPr/>
          </p:nvSpPr>
          <p:spPr>
            <a:xfrm>
              <a:off x="4104659" y="3842252"/>
              <a:ext cx="21115" cy="29504"/>
            </a:xfrm>
            <a:custGeom>
              <a:avLst/>
              <a:gdLst/>
              <a:ahLst/>
              <a:cxnLst/>
              <a:rect l="l" t="t" r="r" b="b"/>
              <a:pathLst>
                <a:path w="808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98"/>
            <p:cNvSpPr/>
            <p:nvPr/>
          </p:nvSpPr>
          <p:spPr>
            <a:xfrm>
              <a:off x="4171244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98"/>
            <p:cNvSpPr/>
            <p:nvPr/>
          </p:nvSpPr>
          <p:spPr>
            <a:xfrm>
              <a:off x="4238091" y="3842252"/>
              <a:ext cx="20880" cy="29504"/>
            </a:xfrm>
            <a:custGeom>
              <a:avLst/>
              <a:gdLst/>
              <a:ahLst/>
              <a:cxnLst/>
              <a:rect l="l" t="t" r="r" b="b"/>
              <a:pathLst>
                <a:path w="799" h="1129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98"/>
            <p:cNvSpPr/>
            <p:nvPr/>
          </p:nvSpPr>
          <p:spPr>
            <a:xfrm>
              <a:off x="3985547" y="3919657"/>
              <a:ext cx="167483" cy="163145"/>
            </a:xfrm>
            <a:custGeom>
              <a:avLst/>
              <a:gdLst/>
              <a:ahLst/>
              <a:cxnLst/>
              <a:rect l="l" t="t" r="r" b="b"/>
              <a:pathLst>
                <a:path w="6409" h="6243" extrusionOk="0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98"/>
            <p:cNvSpPr/>
            <p:nvPr/>
          </p:nvSpPr>
          <p:spPr>
            <a:xfrm>
              <a:off x="4167116" y="3935990"/>
              <a:ext cx="147126" cy="143755"/>
            </a:xfrm>
            <a:custGeom>
              <a:avLst/>
              <a:gdLst/>
              <a:ahLst/>
              <a:cxnLst/>
              <a:rect l="l" t="t" r="r" b="b"/>
              <a:pathLst>
                <a:path w="5630" h="5501" extrusionOk="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98"/>
            <p:cNvSpPr/>
            <p:nvPr/>
          </p:nvSpPr>
          <p:spPr>
            <a:xfrm>
              <a:off x="4167298" y="4057114"/>
              <a:ext cx="22814" cy="22474"/>
            </a:xfrm>
            <a:custGeom>
              <a:avLst/>
              <a:gdLst/>
              <a:ahLst/>
              <a:cxnLst/>
              <a:rect l="l" t="t" r="r" b="b"/>
              <a:pathLst>
                <a:path w="873" h="860" extrusionOk="0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98"/>
            <p:cNvSpPr/>
            <p:nvPr/>
          </p:nvSpPr>
          <p:spPr>
            <a:xfrm>
              <a:off x="4183814" y="3960868"/>
              <a:ext cx="102544" cy="102570"/>
            </a:xfrm>
            <a:custGeom>
              <a:avLst/>
              <a:gdLst/>
              <a:ahLst/>
              <a:cxnLst/>
              <a:rect l="l" t="t" r="r" b="b"/>
              <a:pathLst>
                <a:path w="3924" h="3925" extrusionOk="0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98"/>
            <p:cNvSpPr/>
            <p:nvPr/>
          </p:nvSpPr>
          <p:spPr>
            <a:xfrm>
              <a:off x="4265975" y="3936120"/>
              <a:ext cx="48267" cy="45392"/>
            </a:xfrm>
            <a:custGeom>
              <a:avLst/>
              <a:gdLst/>
              <a:ahLst/>
              <a:cxnLst/>
              <a:rect l="l" t="t" r="r" b="b"/>
              <a:pathLst>
                <a:path w="1847" h="1737" extrusionOk="0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98"/>
            <p:cNvSpPr/>
            <p:nvPr/>
          </p:nvSpPr>
          <p:spPr>
            <a:xfrm>
              <a:off x="4201401" y="3978455"/>
              <a:ext cx="84957" cy="84983"/>
            </a:xfrm>
            <a:custGeom>
              <a:avLst/>
              <a:gdLst/>
              <a:ahLst/>
              <a:cxnLst/>
              <a:rect l="l" t="t" r="r" b="b"/>
              <a:pathLst>
                <a:path w="3251" h="3252" extrusionOk="0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98"/>
            <p:cNvSpPr/>
            <p:nvPr/>
          </p:nvSpPr>
          <p:spPr>
            <a:xfrm>
              <a:off x="4265975" y="3936120"/>
              <a:ext cx="48032" cy="45392"/>
            </a:xfrm>
            <a:custGeom>
              <a:avLst/>
              <a:gdLst/>
              <a:ahLst/>
              <a:cxnLst/>
              <a:rect l="l" t="t" r="r" b="b"/>
              <a:pathLst>
                <a:path w="1838" h="1737" extrusionOk="0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98"/>
            <p:cNvSpPr/>
            <p:nvPr/>
          </p:nvSpPr>
          <p:spPr>
            <a:xfrm>
              <a:off x="4283562" y="3953734"/>
              <a:ext cx="29425" cy="27779"/>
            </a:xfrm>
            <a:custGeom>
              <a:avLst/>
              <a:gdLst/>
              <a:ahLst/>
              <a:cxnLst/>
              <a:rect l="l" t="t" r="r" b="b"/>
              <a:pathLst>
                <a:path w="1126" h="1063" extrusionOk="0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98"/>
            <p:cNvSpPr/>
            <p:nvPr/>
          </p:nvSpPr>
          <p:spPr>
            <a:xfrm>
              <a:off x="4248649" y="3943777"/>
              <a:ext cx="55061" cy="55061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98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98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2" name="Google Shape;15902;p98"/>
          <p:cNvGrpSpPr/>
          <p:nvPr/>
        </p:nvGrpSpPr>
        <p:grpSpPr>
          <a:xfrm>
            <a:off x="3502915" y="3649939"/>
            <a:ext cx="396796" cy="313407"/>
            <a:chOff x="3506590" y="3833812"/>
            <a:chExt cx="396796" cy="313407"/>
          </a:xfrm>
        </p:grpSpPr>
        <p:sp>
          <p:nvSpPr>
            <p:cNvPr id="15903" name="Google Shape;15903;p98"/>
            <p:cNvSpPr/>
            <p:nvPr/>
          </p:nvSpPr>
          <p:spPr>
            <a:xfrm>
              <a:off x="3511608" y="3839404"/>
              <a:ext cx="370428" cy="302667"/>
            </a:xfrm>
            <a:custGeom>
              <a:avLst/>
              <a:gdLst/>
              <a:ahLst/>
              <a:cxnLst/>
              <a:rect l="l" t="t" r="r" b="b"/>
              <a:pathLst>
                <a:path w="14175" h="11582" extrusionOk="0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98"/>
            <p:cNvSpPr/>
            <p:nvPr/>
          </p:nvSpPr>
          <p:spPr>
            <a:xfrm>
              <a:off x="3511347" y="3920676"/>
              <a:ext cx="346804" cy="221159"/>
            </a:xfrm>
            <a:custGeom>
              <a:avLst/>
              <a:gdLst/>
              <a:ahLst/>
              <a:cxnLst/>
              <a:rect l="l" t="t" r="r" b="b"/>
              <a:pathLst>
                <a:path w="13271" h="8463" extrusionOk="0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98"/>
            <p:cNvSpPr/>
            <p:nvPr/>
          </p:nvSpPr>
          <p:spPr>
            <a:xfrm>
              <a:off x="3506590" y="3833812"/>
              <a:ext cx="396796" cy="313407"/>
            </a:xfrm>
            <a:custGeom>
              <a:avLst/>
              <a:gdLst/>
              <a:ahLst/>
              <a:cxnLst/>
              <a:rect l="l" t="t" r="r" b="b"/>
              <a:pathLst>
                <a:path w="15184" h="11993" extrusionOk="0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6" name="Google Shape;15906;p98"/>
          <p:cNvGrpSpPr/>
          <p:nvPr/>
        </p:nvGrpSpPr>
        <p:grpSpPr>
          <a:xfrm>
            <a:off x="2765613" y="1781491"/>
            <a:ext cx="104556" cy="366665"/>
            <a:chOff x="2769288" y="1965364"/>
            <a:chExt cx="104556" cy="366665"/>
          </a:xfrm>
        </p:grpSpPr>
        <p:sp>
          <p:nvSpPr>
            <p:cNvPr id="15907" name="Google Shape;15907;p98"/>
            <p:cNvSpPr/>
            <p:nvPr/>
          </p:nvSpPr>
          <p:spPr>
            <a:xfrm>
              <a:off x="2787372" y="1965364"/>
              <a:ext cx="68127" cy="69382"/>
            </a:xfrm>
            <a:custGeom>
              <a:avLst/>
              <a:gdLst/>
              <a:ahLst/>
              <a:cxnLst/>
              <a:rect l="l" t="t" r="r" b="b"/>
              <a:pathLst>
                <a:path w="2607" h="2655" extrusionOk="0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98"/>
            <p:cNvSpPr/>
            <p:nvPr/>
          </p:nvSpPr>
          <p:spPr>
            <a:xfrm>
              <a:off x="2778853" y="2014624"/>
              <a:ext cx="85192" cy="55323"/>
            </a:xfrm>
            <a:custGeom>
              <a:avLst/>
              <a:gdLst/>
              <a:ahLst/>
              <a:cxnLst/>
              <a:rect l="l" t="t" r="r" b="b"/>
              <a:pathLst>
                <a:path w="3260" h="2117" extrusionOk="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98"/>
            <p:cNvSpPr/>
            <p:nvPr/>
          </p:nvSpPr>
          <p:spPr>
            <a:xfrm>
              <a:off x="2806239" y="2014624"/>
              <a:ext cx="30418" cy="32195"/>
            </a:xfrm>
            <a:custGeom>
              <a:avLst/>
              <a:gdLst/>
              <a:ahLst/>
              <a:cxnLst/>
              <a:rect l="l" t="t" r="r" b="b"/>
              <a:pathLst>
                <a:path w="116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98"/>
            <p:cNvSpPr/>
            <p:nvPr/>
          </p:nvSpPr>
          <p:spPr>
            <a:xfrm>
              <a:off x="2769288" y="2046793"/>
              <a:ext cx="104556" cy="285236"/>
            </a:xfrm>
            <a:custGeom>
              <a:avLst/>
              <a:gdLst/>
              <a:ahLst/>
              <a:cxnLst/>
              <a:rect l="l" t="t" r="r" b="b"/>
              <a:pathLst>
                <a:path w="4001" h="10915" extrusionOk="0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98"/>
            <p:cNvSpPr/>
            <p:nvPr/>
          </p:nvSpPr>
          <p:spPr>
            <a:xfrm>
              <a:off x="2793670" y="2046793"/>
              <a:ext cx="80175" cy="214626"/>
            </a:xfrm>
            <a:custGeom>
              <a:avLst/>
              <a:gdLst/>
              <a:ahLst/>
              <a:cxnLst/>
              <a:rect l="l" t="t" r="r" b="b"/>
              <a:pathLst>
                <a:path w="3068" h="8213" extrusionOk="0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98"/>
            <p:cNvSpPr/>
            <p:nvPr/>
          </p:nvSpPr>
          <p:spPr>
            <a:xfrm>
              <a:off x="2769288" y="2287787"/>
              <a:ext cx="104556" cy="44007"/>
            </a:xfrm>
            <a:custGeom>
              <a:avLst/>
              <a:gdLst/>
              <a:ahLst/>
              <a:cxnLst/>
              <a:rect l="l" t="t" r="r" b="b"/>
              <a:pathLst>
                <a:path w="4001" h="1684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98"/>
            <p:cNvSpPr/>
            <p:nvPr/>
          </p:nvSpPr>
          <p:spPr>
            <a:xfrm>
              <a:off x="278337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98"/>
            <p:cNvSpPr/>
            <p:nvPr/>
          </p:nvSpPr>
          <p:spPr>
            <a:xfrm>
              <a:off x="2805220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98"/>
            <p:cNvSpPr/>
            <p:nvPr/>
          </p:nvSpPr>
          <p:spPr>
            <a:xfrm>
              <a:off x="282709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98"/>
            <p:cNvSpPr/>
            <p:nvPr/>
          </p:nvSpPr>
          <p:spPr>
            <a:xfrm>
              <a:off x="2848940" y="2303414"/>
              <a:ext cx="11342" cy="28380"/>
            </a:xfrm>
            <a:custGeom>
              <a:avLst/>
              <a:gdLst/>
              <a:ahLst/>
              <a:cxnLst/>
              <a:rect l="l" t="t" r="r" b="b"/>
              <a:pathLst>
                <a:path w="434" h="108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98"/>
            <p:cNvSpPr/>
            <p:nvPr/>
          </p:nvSpPr>
          <p:spPr>
            <a:xfrm>
              <a:off x="2818287" y="2046793"/>
              <a:ext cx="24146" cy="91046"/>
            </a:xfrm>
            <a:custGeom>
              <a:avLst/>
              <a:gdLst/>
              <a:ahLst/>
              <a:cxnLst/>
              <a:rect l="l" t="t" r="r" b="b"/>
              <a:pathLst>
                <a:path w="924" h="3484" extrusionOk="0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98"/>
            <p:cNvSpPr/>
            <p:nvPr/>
          </p:nvSpPr>
          <p:spPr>
            <a:xfrm>
              <a:off x="2818287" y="2046793"/>
              <a:ext cx="24146" cy="67187"/>
            </a:xfrm>
            <a:custGeom>
              <a:avLst/>
              <a:gdLst/>
              <a:ahLst/>
              <a:cxnLst/>
              <a:rect l="l" t="t" r="r" b="b"/>
              <a:pathLst>
                <a:path w="924" h="2571" extrusionOk="0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9" name="Google Shape;15919;p98"/>
          <p:cNvGrpSpPr/>
          <p:nvPr/>
        </p:nvGrpSpPr>
        <p:grpSpPr>
          <a:xfrm>
            <a:off x="3963004" y="1826988"/>
            <a:ext cx="367162" cy="275698"/>
            <a:chOff x="3966679" y="2010861"/>
            <a:chExt cx="367162" cy="275698"/>
          </a:xfrm>
        </p:grpSpPr>
        <p:sp>
          <p:nvSpPr>
            <p:cNvPr id="15920" name="Google Shape;15920;p98"/>
            <p:cNvSpPr/>
            <p:nvPr/>
          </p:nvSpPr>
          <p:spPr>
            <a:xfrm>
              <a:off x="3966679" y="2038509"/>
              <a:ext cx="367162" cy="248050"/>
            </a:xfrm>
            <a:custGeom>
              <a:avLst/>
              <a:gdLst/>
              <a:ahLst/>
              <a:cxnLst/>
              <a:rect l="l" t="t" r="r" b="b"/>
              <a:pathLst>
                <a:path w="14050" h="9492" extrusionOk="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98"/>
            <p:cNvSpPr/>
            <p:nvPr/>
          </p:nvSpPr>
          <p:spPr>
            <a:xfrm>
              <a:off x="4067969" y="2068117"/>
              <a:ext cx="236473" cy="185018"/>
            </a:xfrm>
            <a:custGeom>
              <a:avLst/>
              <a:gdLst/>
              <a:ahLst/>
              <a:cxnLst/>
              <a:rect l="l" t="t" r="r" b="b"/>
              <a:pathLst>
                <a:path w="9049" h="7080" extrusionOk="0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98"/>
            <p:cNvSpPr/>
            <p:nvPr/>
          </p:nvSpPr>
          <p:spPr>
            <a:xfrm>
              <a:off x="3966941" y="2010861"/>
              <a:ext cx="79443" cy="243764"/>
            </a:xfrm>
            <a:custGeom>
              <a:avLst/>
              <a:gdLst/>
              <a:ahLst/>
              <a:cxnLst/>
              <a:rect l="l" t="t" r="r" b="b"/>
              <a:pathLst>
                <a:path w="3040" h="9328" extrusionOk="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98"/>
            <p:cNvSpPr/>
            <p:nvPr/>
          </p:nvSpPr>
          <p:spPr>
            <a:xfrm>
              <a:off x="3966941" y="2011357"/>
              <a:ext cx="22657" cy="243032"/>
            </a:xfrm>
            <a:custGeom>
              <a:avLst/>
              <a:gdLst/>
              <a:ahLst/>
              <a:cxnLst/>
              <a:rect l="l" t="t" r="r" b="b"/>
              <a:pathLst>
                <a:path w="867" h="9300" extrusionOk="0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4" name="Google Shape;15924;p98"/>
          <p:cNvGrpSpPr/>
          <p:nvPr/>
        </p:nvGrpSpPr>
        <p:grpSpPr>
          <a:xfrm>
            <a:off x="1748902" y="1841622"/>
            <a:ext cx="366404" cy="246220"/>
            <a:chOff x="1752577" y="2025495"/>
            <a:chExt cx="366404" cy="246220"/>
          </a:xfrm>
        </p:grpSpPr>
        <p:sp>
          <p:nvSpPr>
            <p:cNvPr id="15925" name="Google Shape;15925;p98"/>
            <p:cNvSpPr/>
            <p:nvPr/>
          </p:nvSpPr>
          <p:spPr>
            <a:xfrm>
              <a:off x="1852090" y="2025495"/>
              <a:ext cx="80932" cy="72831"/>
            </a:xfrm>
            <a:custGeom>
              <a:avLst/>
              <a:gdLst/>
              <a:ahLst/>
              <a:cxnLst/>
              <a:rect l="l" t="t" r="r" b="b"/>
              <a:pathLst>
                <a:path w="3097" h="2787" extrusionOk="0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98"/>
            <p:cNvSpPr/>
            <p:nvPr/>
          </p:nvSpPr>
          <p:spPr>
            <a:xfrm>
              <a:off x="1888257" y="2215400"/>
              <a:ext cx="205584" cy="56316"/>
            </a:xfrm>
            <a:custGeom>
              <a:avLst/>
              <a:gdLst/>
              <a:ahLst/>
              <a:cxnLst/>
              <a:rect l="l" t="t" r="r" b="b"/>
              <a:pathLst>
                <a:path w="7867" h="2155" extrusionOk="0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98"/>
            <p:cNvSpPr/>
            <p:nvPr/>
          </p:nvSpPr>
          <p:spPr>
            <a:xfrm>
              <a:off x="1930984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98"/>
            <p:cNvSpPr/>
            <p:nvPr/>
          </p:nvSpPr>
          <p:spPr>
            <a:xfrm>
              <a:off x="1948336" y="2215400"/>
              <a:ext cx="11315" cy="39120"/>
            </a:xfrm>
            <a:custGeom>
              <a:avLst/>
              <a:gdLst/>
              <a:ahLst/>
              <a:cxnLst/>
              <a:rect l="l" t="t" r="r" b="b"/>
              <a:pathLst>
                <a:path w="433" h="1497" extrusionOk="0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98"/>
            <p:cNvSpPr/>
            <p:nvPr/>
          </p:nvSpPr>
          <p:spPr>
            <a:xfrm>
              <a:off x="1965661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98"/>
            <p:cNvSpPr/>
            <p:nvPr/>
          </p:nvSpPr>
          <p:spPr>
            <a:xfrm>
              <a:off x="1983013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98"/>
            <p:cNvSpPr/>
            <p:nvPr/>
          </p:nvSpPr>
          <p:spPr>
            <a:xfrm>
              <a:off x="200060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98"/>
            <p:cNvSpPr/>
            <p:nvPr/>
          </p:nvSpPr>
          <p:spPr>
            <a:xfrm>
              <a:off x="2017926" y="2215400"/>
              <a:ext cx="11342" cy="39120"/>
            </a:xfrm>
            <a:custGeom>
              <a:avLst/>
              <a:gdLst/>
              <a:ahLst/>
              <a:cxnLst/>
              <a:rect l="l" t="t" r="r" b="b"/>
              <a:pathLst>
                <a:path w="434" h="1497" extrusionOk="0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98"/>
            <p:cNvSpPr/>
            <p:nvPr/>
          </p:nvSpPr>
          <p:spPr>
            <a:xfrm>
              <a:off x="2035278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98"/>
            <p:cNvSpPr/>
            <p:nvPr/>
          </p:nvSpPr>
          <p:spPr>
            <a:xfrm>
              <a:off x="2052604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98"/>
            <p:cNvSpPr/>
            <p:nvPr/>
          </p:nvSpPr>
          <p:spPr>
            <a:xfrm>
              <a:off x="207019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98"/>
            <p:cNvSpPr/>
            <p:nvPr/>
          </p:nvSpPr>
          <p:spPr>
            <a:xfrm>
              <a:off x="2092822" y="2191776"/>
              <a:ext cx="26159" cy="79939"/>
            </a:xfrm>
            <a:custGeom>
              <a:avLst/>
              <a:gdLst/>
              <a:ahLst/>
              <a:cxnLst/>
              <a:rect l="l" t="t" r="r" b="b"/>
              <a:pathLst>
                <a:path w="1001" h="3059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98"/>
            <p:cNvSpPr/>
            <p:nvPr/>
          </p:nvSpPr>
          <p:spPr>
            <a:xfrm>
              <a:off x="1752577" y="2044519"/>
              <a:ext cx="166359" cy="227196"/>
            </a:xfrm>
            <a:custGeom>
              <a:avLst/>
              <a:gdLst/>
              <a:ahLst/>
              <a:cxnLst/>
              <a:rect l="l" t="t" r="r" b="b"/>
              <a:pathLst>
                <a:path w="6366" h="8694" extrusionOk="0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98"/>
            <p:cNvSpPr/>
            <p:nvPr/>
          </p:nvSpPr>
          <p:spPr>
            <a:xfrm>
              <a:off x="1774189" y="2044467"/>
              <a:ext cx="144748" cy="204147"/>
            </a:xfrm>
            <a:custGeom>
              <a:avLst/>
              <a:gdLst/>
              <a:ahLst/>
              <a:cxnLst/>
              <a:rect l="l" t="t" r="r" b="b"/>
              <a:pathLst>
                <a:path w="5539" h="7812" extrusionOk="0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98"/>
            <p:cNvSpPr/>
            <p:nvPr/>
          </p:nvSpPr>
          <p:spPr>
            <a:xfrm>
              <a:off x="1780774" y="2090774"/>
              <a:ext cx="95880" cy="81978"/>
            </a:xfrm>
            <a:custGeom>
              <a:avLst/>
              <a:gdLst/>
              <a:ahLst/>
              <a:cxnLst/>
              <a:rect l="l" t="t" r="r" b="b"/>
              <a:pathLst>
                <a:path w="3669" h="3137" extrusionOk="0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98"/>
            <p:cNvSpPr/>
            <p:nvPr/>
          </p:nvSpPr>
          <p:spPr>
            <a:xfrm>
              <a:off x="1805443" y="2090565"/>
              <a:ext cx="71028" cy="61882"/>
            </a:xfrm>
            <a:custGeom>
              <a:avLst/>
              <a:gdLst/>
              <a:ahLst/>
              <a:cxnLst/>
              <a:rect l="l" t="t" r="r" b="b"/>
              <a:pathLst>
                <a:path w="2718" h="2368" extrusionOk="0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41" name="Google Shape;15941;p98"/>
          <p:cNvGrpSpPr/>
          <p:nvPr/>
        </p:nvGrpSpPr>
        <p:grpSpPr>
          <a:xfrm>
            <a:off x="1305878" y="1885708"/>
            <a:ext cx="366404" cy="158363"/>
            <a:chOff x="1309553" y="2069580"/>
            <a:chExt cx="366404" cy="158363"/>
          </a:xfrm>
        </p:grpSpPr>
        <p:sp>
          <p:nvSpPr>
            <p:cNvPr id="15942" name="Google Shape;15942;p98"/>
            <p:cNvSpPr/>
            <p:nvPr/>
          </p:nvSpPr>
          <p:spPr>
            <a:xfrm>
              <a:off x="1477402" y="2100051"/>
              <a:ext cx="198555" cy="92770"/>
            </a:xfrm>
            <a:custGeom>
              <a:avLst/>
              <a:gdLst/>
              <a:ahLst/>
              <a:cxnLst/>
              <a:rect l="l" t="t" r="r" b="b"/>
              <a:pathLst>
                <a:path w="7598" h="3550" extrusionOk="0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98"/>
            <p:cNvSpPr/>
            <p:nvPr/>
          </p:nvSpPr>
          <p:spPr>
            <a:xfrm>
              <a:off x="1477402" y="2150826"/>
              <a:ext cx="198555" cy="42230"/>
            </a:xfrm>
            <a:custGeom>
              <a:avLst/>
              <a:gdLst/>
              <a:ahLst/>
              <a:cxnLst/>
              <a:rect l="l" t="t" r="r" b="b"/>
              <a:pathLst>
                <a:path w="7598" h="1616" extrusionOk="0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98"/>
            <p:cNvSpPr/>
            <p:nvPr/>
          </p:nvSpPr>
          <p:spPr>
            <a:xfrm>
              <a:off x="1477402" y="2171680"/>
              <a:ext cx="198555" cy="21376"/>
            </a:xfrm>
            <a:custGeom>
              <a:avLst/>
              <a:gdLst/>
              <a:ahLst/>
              <a:cxnLst/>
              <a:rect l="l" t="t" r="r" b="b"/>
              <a:pathLst>
                <a:path w="7598" h="818" extrusionOk="0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5" name="Google Shape;15945;p98"/>
            <p:cNvSpPr/>
            <p:nvPr/>
          </p:nvSpPr>
          <p:spPr>
            <a:xfrm>
              <a:off x="1309553" y="2100077"/>
              <a:ext cx="105549" cy="92744"/>
            </a:xfrm>
            <a:custGeom>
              <a:avLst/>
              <a:gdLst/>
              <a:ahLst/>
              <a:cxnLst/>
              <a:rect l="l" t="t" r="r" b="b"/>
              <a:pathLst>
                <a:path w="4039" h="3549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98"/>
            <p:cNvSpPr/>
            <p:nvPr/>
          </p:nvSpPr>
          <p:spPr>
            <a:xfrm>
              <a:off x="1328891" y="2100077"/>
              <a:ext cx="86211" cy="71629"/>
            </a:xfrm>
            <a:custGeom>
              <a:avLst/>
              <a:gdLst/>
              <a:ahLst/>
              <a:cxnLst/>
              <a:rect l="l" t="t" r="r" b="b"/>
              <a:pathLst>
                <a:path w="3299" h="2741" extrusionOk="0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98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98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98"/>
            <p:cNvSpPr/>
            <p:nvPr/>
          </p:nvSpPr>
          <p:spPr>
            <a:xfrm>
              <a:off x="133981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98"/>
            <p:cNvSpPr/>
            <p:nvPr/>
          </p:nvSpPr>
          <p:spPr>
            <a:xfrm>
              <a:off x="1357532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98"/>
            <p:cNvSpPr/>
            <p:nvPr/>
          </p:nvSpPr>
          <p:spPr>
            <a:xfrm>
              <a:off x="1374884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98"/>
            <p:cNvSpPr/>
            <p:nvPr/>
          </p:nvSpPr>
          <p:spPr>
            <a:xfrm>
              <a:off x="1391844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98"/>
            <p:cNvSpPr/>
            <p:nvPr/>
          </p:nvSpPr>
          <p:spPr>
            <a:xfrm>
              <a:off x="1322619" y="2100077"/>
              <a:ext cx="11315" cy="38467"/>
            </a:xfrm>
            <a:custGeom>
              <a:avLst/>
              <a:gdLst/>
              <a:ahLst/>
              <a:cxnLst/>
              <a:rect l="l" t="t" r="r" b="b"/>
              <a:pathLst>
                <a:path w="433" h="1472" extrusionOk="0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98"/>
            <p:cNvSpPr/>
            <p:nvPr/>
          </p:nvSpPr>
          <p:spPr>
            <a:xfrm>
              <a:off x="151333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98"/>
            <p:cNvSpPr/>
            <p:nvPr/>
          </p:nvSpPr>
          <p:spPr>
            <a:xfrm>
              <a:off x="1496008" y="2100077"/>
              <a:ext cx="11315" cy="22944"/>
            </a:xfrm>
            <a:custGeom>
              <a:avLst/>
              <a:gdLst/>
              <a:ahLst/>
              <a:cxnLst/>
              <a:rect l="l" t="t" r="r" b="b"/>
              <a:pathLst>
                <a:path w="433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98"/>
            <p:cNvSpPr/>
            <p:nvPr/>
          </p:nvSpPr>
          <p:spPr>
            <a:xfrm>
              <a:off x="1530921" y="2100077"/>
              <a:ext cx="11342" cy="38467"/>
            </a:xfrm>
            <a:custGeom>
              <a:avLst/>
              <a:gdLst/>
              <a:ahLst/>
              <a:cxnLst/>
              <a:rect l="l" t="t" r="r" b="b"/>
              <a:pathLst>
                <a:path w="434" h="1472" extrusionOk="0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98"/>
            <p:cNvSpPr/>
            <p:nvPr/>
          </p:nvSpPr>
          <p:spPr>
            <a:xfrm>
              <a:off x="1548012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98"/>
            <p:cNvSpPr/>
            <p:nvPr/>
          </p:nvSpPr>
          <p:spPr>
            <a:xfrm>
              <a:off x="156536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98"/>
            <p:cNvSpPr/>
            <p:nvPr/>
          </p:nvSpPr>
          <p:spPr>
            <a:xfrm>
              <a:off x="1582690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0" name="Google Shape;15960;p98"/>
            <p:cNvSpPr/>
            <p:nvPr/>
          </p:nvSpPr>
          <p:spPr>
            <a:xfrm>
              <a:off x="1600042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1" name="Google Shape;15961;p98"/>
            <p:cNvSpPr/>
            <p:nvPr/>
          </p:nvSpPr>
          <p:spPr>
            <a:xfrm>
              <a:off x="1617367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98"/>
            <p:cNvSpPr/>
            <p:nvPr/>
          </p:nvSpPr>
          <p:spPr>
            <a:xfrm>
              <a:off x="1634955" y="2100077"/>
              <a:ext cx="11342" cy="22944"/>
            </a:xfrm>
            <a:custGeom>
              <a:avLst/>
              <a:gdLst/>
              <a:ahLst/>
              <a:cxnLst/>
              <a:rect l="l" t="t" r="r" b="b"/>
              <a:pathLst>
                <a:path w="43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98"/>
            <p:cNvSpPr/>
            <p:nvPr/>
          </p:nvSpPr>
          <p:spPr>
            <a:xfrm>
              <a:off x="1652045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98"/>
            <p:cNvSpPr/>
            <p:nvPr/>
          </p:nvSpPr>
          <p:spPr>
            <a:xfrm>
              <a:off x="1386435" y="2069580"/>
              <a:ext cx="45000" cy="158363"/>
            </a:xfrm>
            <a:custGeom>
              <a:avLst/>
              <a:gdLst/>
              <a:ahLst/>
              <a:cxnLst/>
              <a:rect l="l" t="t" r="r" b="b"/>
              <a:pathLst>
                <a:path w="1722" h="6060" extrusionOk="0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98"/>
            <p:cNvSpPr/>
            <p:nvPr/>
          </p:nvSpPr>
          <p:spPr>
            <a:xfrm>
              <a:off x="1405537" y="2084737"/>
              <a:ext cx="25897" cy="135967"/>
            </a:xfrm>
            <a:custGeom>
              <a:avLst/>
              <a:gdLst/>
              <a:ahLst/>
              <a:cxnLst/>
              <a:rect l="l" t="t" r="r" b="b"/>
              <a:pathLst>
                <a:path w="991" h="5203" extrusionOk="0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98"/>
            <p:cNvSpPr/>
            <p:nvPr/>
          </p:nvSpPr>
          <p:spPr>
            <a:xfrm>
              <a:off x="1462062" y="2069737"/>
              <a:ext cx="45026" cy="158128"/>
            </a:xfrm>
            <a:custGeom>
              <a:avLst/>
              <a:gdLst/>
              <a:ahLst/>
              <a:cxnLst/>
              <a:rect l="l" t="t" r="r" b="b"/>
              <a:pathLst>
                <a:path w="1723" h="6051" extrusionOk="0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98"/>
            <p:cNvSpPr/>
            <p:nvPr/>
          </p:nvSpPr>
          <p:spPr>
            <a:xfrm>
              <a:off x="1462062" y="2084999"/>
              <a:ext cx="25923" cy="135967"/>
            </a:xfrm>
            <a:custGeom>
              <a:avLst/>
              <a:gdLst/>
              <a:ahLst/>
              <a:cxnLst/>
              <a:rect l="l" t="t" r="r" b="b"/>
              <a:pathLst>
                <a:path w="992" h="5203" extrusionOk="0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8" name="Google Shape;15968;p98"/>
          <p:cNvGrpSpPr/>
          <p:nvPr/>
        </p:nvGrpSpPr>
        <p:grpSpPr>
          <a:xfrm>
            <a:off x="862853" y="1904889"/>
            <a:ext cx="366639" cy="119635"/>
            <a:chOff x="866528" y="2088762"/>
            <a:chExt cx="366639" cy="119635"/>
          </a:xfrm>
        </p:grpSpPr>
        <p:sp>
          <p:nvSpPr>
            <p:cNvPr id="15969" name="Google Shape;15969;p98"/>
            <p:cNvSpPr/>
            <p:nvPr/>
          </p:nvSpPr>
          <p:spPr>
            <a:xfrm>
              <a:off x="866528" y="2088762"/>
              <a:ext cx="366639" cy="119635"/>
            </a:xfrm>
            <a:custGeom>
              <a:avLst/>
              <a:gdLst/>
              <a:ahLst/>
              <a:cxnLst/>
              <a:rect l="l" t="t" r="r" b="b"/>
              <a:pathLst>
                <a:path w="14030" h="4578" extrusionOk="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98"/>
            <p:cNvSpPr/>
            <p:nvPr/>
          </p:nvSpPr>
          <p:spPr>
            <a:xfrm>
              <a:off x="866528" y="2139511"/>
              <a:ext cx="366639" cy="68885"/>
            </a:xfrm>
            <a:custGeom>
              <a:avLst/>
              <a:gdLst/>
              <a:ahLst/>
              <a:cxnLst/>
              <a:rect l="l" t="t" r="r" b="b"/>
              <a:pathLst>
                <a:path w="14030" h="2636" extrusionOk="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98"/>
            <p:cNvSpPr/>
            <p:nvPr/>
          </p:nvSpPr>
          <p:spPr>
            <a:xfrm>
              <a:off x="866528" y="2164389"/>
              <a:ext cx="366639" cy="44007"/>
            </a:xfrm>
            <a:custGeom>
              <a:avLst/>
              <a:gdLst/>
              <a:ahLst/>
              <a:cxnLst/>
              <a:rect l="l" t="t" r="r" b="b"/>
              <a:pathLst>
                <a:path w="14030" h="1684" extrusionOk="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2" name="Google Shape;15972;p98"/>
            <p:cNvSpPr/>
            <p:nvPr/>
          </p:nvSpPr>
          <p:spPr>
            <a:xfrm>
              <a:off x="897940" y="2088762"/>
              <a:ext cx="11943" cy="36455"/>
            </a:xfrm>
            <a:custGeom>
              <a:avLst/>
              <a:gdLst/>
              <a:ahLst/>
              <a:cxnLst/>
              <a:rect l="l" t="t" r="r" b="b"/>
              <a:pathLst>
                <a:path w="457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3" name="Google Shape;15973;p98"/>
            <p:cNvSpPr/>
            <p:nvPr/>
          </p:nvSpPr>
          <p:spPr>
            <a:xfrm>
              <a:off x="927443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98"/>
            <p:cNvSpPr/>
            <p:nvPr/>
          </p:nvSpPr>
          <p:spPr>
            <a:xfrm>
              <a:off x="956346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98"/>
            <p:cNvSpPr/>
            <p:nvPr/>
          </p:nvSpPr>
          <p:spPr>
            <a:xfrm>
              <a:off x="985876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98"/>
            <p:cNvSpPr/>
            <p:nvPr/>
          </p:nvSpPr>
          <p:spPr>
            <a:xfrm>
              <a:off x="1014647" y="2088762"/>
              <a:ext cx="11969" cy="36455"/>
            </a:xfrm>
            <a:custGeom>
              <a:avLst/>
              <a:gdLst/>
              <a:ahLst/>
              <a:cxnLst/>
              <a:rect l="l" t="t" r="r" b="b"/>
              <a:pathLst>
                <a:path w="458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98"/>
            <p:cNvSpPr/>
            <p:nvPr/>
          </p:nvSpPr>
          <p:spPr>
            <a:xfrm>
              <a:off x="1044439" y="2088762"/>
              <a:ext cx="11315" cy="26159"/>
            </a:xfrm>
            <a:custGeom>
              <a:avLst/>
              <a:gdLst/>
              <a:ahLst/>
              <a:cxnLst/>
              <a:rect l="l" t="t" r="r" b="b"/>
              <a:pathLst>
                <a:path w="433" h="1001" extrusionOk="0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98"/>
            <p:cNvSpPr/>
            <p:nvPr/>
          </p:nvSpPr>
          <p:spPr>
            <a:xfrm>
              <a:off x="1073080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98"/>
            <p:cNvSpPr/>
            <p:nvPr/>
          </p:nvSpPr>
          <p:spPr>
            <a:xfrm>
              <a:off x="1102479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98"/>
            <p:cNvSpPr/>
            <p:nvPr/>
          </p:nvSpPr>
          <p:spPr>
            <a:xfrm>
              <a:off x="1131381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98"/>
            <p:cNvSpPr/>
            <p:nvPr/>
          </p:nvSpPr>
          <p:spPr>
            <a:xfrm>
              <a:off x="1160911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98"/>
            <p:cNvSpPr/>
            <p:nvPr/>
          </p:nvSpPr>
          <p:spPr>
            <a:xfrm>
              <a:off x="1189814" y="2088762"/>
              <a:ext cx="11812" cy="36455"/>
            </a:xfrm>
            <a:custGeom>
              <a:avLst/>
              <a:gdLst/>
              <a:ahLst/>
              <a:cxnLst/>
              <a:rect l="l" t="t" r="r" b="b"/>
              <a:pathLst>
                <a:path w="452" h="1395" extrusionOk="0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83" name="Google Shape;15983;p98"/>
          <p:cNvGrpSpPr/>
          <p:nvPr/>
        </p:nvGrpSpPr>
        <p:grpSpPr>
          <a:xfrm>
            <a:off x="2325594" y="1781439"/>
            <a:ext cx="98807" cy="366273"/>
            <a:chOff x="2329269" y="1965312"/>
            <a:chExt cx="98807" cy="366273"/>
          </a:xfrm>
        </p:grpSpPr>
        <p:sp>
          <p:nvSpPr>
            <p:cNvPr id="15984" name="Google Shape;15984;p98"/>
            <p:cNvSpPr/>
            <p:nvPr/>
          </p:nvSpPr>
          <p:spPr>
            <a:xfrm>
              <a:off x="2329269" y="1965312"/>
              <a:ext cx="98807" cy="312179"/>
            </a:xfrm>
            <a:custGeom>
              <a:avLst/>
              <a:gdLst/>
              <a:ahLst/>
              <a:cxnLst/>
              <a:rect l="l" t="t" r="r" b="b"/>
              <a:pathLst>
                <a:path w="3781" h="11946" extrusionOk="0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98"/>
            <p:cNvSpPr/>
            <p:nvPr/>
          </p:nvSpPr>
          <p:spPr>
            <a:xfrm>
              <a:off x="2353415" y="1970904"/>
              <a:ext cx="74661" cy="289757"/>
            </a:xfrm>
            <a:custGeom>
              <a:avLst/>
              <a:gdLst/>
              <a:ahLst/>
              <a:cxnLst/>
              <a:rect l="l" t="t" r="r" b="b"/>
              <a:pathLst>
                <a:path w="2857" h="11088" extrusionOk="0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98"/>
            <p:cNvSpPr/>
            <p:nvPr/>
          </p:nvSpPr>
          <p:spPr>
            <a:xfrm>
              <a:off x="2337266" y="2001558"/>
              <a:ext cx="81246" cy="330027"/>
            </a:xfrm>
            <a:custGeom>
              <a:avLst/>
              <a:gdLst/>
              <a:ahLst/>
              <a:cxnLst/>
              <a:rect l="l" t="t" r="r" b="b"/>
              <a:pathLst>
                <a:path w="3109" h="12629" extrusionOk="0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87" name="Google Shape;15987;p98"/>
          <p:cNvGrpSpPr/>
          <p:nvPr/>
        </p:nvGrpSpPr>
        <p:grpSpPr>
          <a:xfrm>
            <a:off x="3204378" y="1781099"/>
            <a:ext cx="112344" cy="366926"/>
            <a:chOff x="3208053" y="1964972"/>
            <a:chExt cx="112344" cy="366926"/>
          </a:xfrm>
        </p:grpSpPr>
        <p:sp>
          <p:nvSpPr>
            <p:cNvPr id="15988" name="Google Shape;15988;p98"/>
            <p:cNvSpPr/>
            <p:nvPr/>
          </p:nvSpPr>
          <p:spPr>
            <a:xfrm>
              <a:off x="3226398" y="2093283"/>
              <a:ext cx="63607" cy="238616"/>
            </a:xfrm>
            <a:custGeom>
              <a:avLst/>
              <a:gdLst/>
              <a:ahLst/>
              <a:cxnLst/>
              <a:rect l="l" t="t" r="r" b="b"/>
              <a:pathLst>
                <a:path w="2434" h="9131" extrusionOk="0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98"/>
            <p:cNvSpPr/>
            <p:nvPr/>
          </p:nvSpPr>
          <p:spPr>
            <a:xfrm>
              <a:off x="3226398" y="2093544"/>
              <a:ext cx="45497" cy="238355"/>
            </a:xfrm>
            <a:custGeom>
              <a:avLst/>
              <a:gdLst/>
              <a:ahLst/>
              <a:cxnLst/>
              <a:rect l="l" t="t" r="r" b="b"/>
              <a:pathLst>
                <a:path w="1741" h="9121" extrusionOk="0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98"/>
            <p:cNvSpPr/>
            <p:nvPr/>
          </p:nvSpPr>
          <p:spPr>
            <a:xfrm>
              <a:off x="3208053" y="1964972"/>
              <a:ext cx="112344" cy="147936"/>
            </a:xfrm>
            <a:custGeom>
              <a:avLst/>
              <a:gdLst/>
              <a:ahLst/>
              <a:cxnLst/>
              <a:rect l="l" t="t" r="r" b="b"/>
              <a:pathLst>
                <a:path w="4299" h="5661" extrusionOk="0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98"/>
            <p:cNvSpPr/>
            <p:nvPr/>
          </p:nvSpPr>
          <p:spPr>
            <a:xfrm>
              <a:off x="3229900" y="1964972"/>
              <a:ext cx="90497" cy="130088"/>
            </a:xfrm>
            <a:custGeom>
              <a:avLst/>
              <a:gdLst/>
              <a:ahLst/>
              <a:cxnLst/>
              <a:rect l="l" t="t" r="r" b="b"/>
              <a:pathLst>
                <a:path w="3463" h="4978" extrusionOk="0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98"/>
            <p:cNvSpPr/>
            <p:nvPr/>
          </p:nvSpPr>
          <p:spPr>
            <a:xfrm>
              <a:off x="3227887" y="2142542"/>
              <a:ext cx="60340" cy="31176"/>
            </a:xfrm>
            <a:custGeom>
              <a:avLst/>
              <a:gdLst/>
              <a:ahLst/>
              <a:cxnLst/>
              <a:rect l="l" t="t" r="r" b="b"/>
              <a:pathLst>
                <a:path w="2309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98"/>
            <p:cNvSpPr/>
            <p:nvPr/>
          </p:nvSpPr>
          <p:spPr>
            <a:xfrm>
              <a:off x="3227887" y="2142542"/>
              <a:ext cx="29948" cy="31176"/>
            </a:xfrm>
            <a:custGeom>
              <a:avLst/>
              <a:gdLst/>
              <a:ahLst/>
              <a:cxnLst/>
              <a:rect l="l" t="t" r="r" b="b"/>
              <a:pathLst>
                <a:path w="1146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4" name="Google Shape;15994;p98"/>
          <p:cNvGrpSpPr/>
          <p:nvPr/>
        </p:nvGrpSpPr>
        <p:grpSpPr>
          <a:xfrm>
            <a:off x="3221704" y="3623467"/>
            <a:ext cx="72413" cy="366404"/>
            <a:chOff x="3225379" y="3807339"/>
            <a:chExt cx="72413" cy="366404"/>
          </a:xfrm>
        </p:grpSpPr>
        <p:sp>
          <p:nvSpPr>
            <p:cNvPr id="15995" name="Google Shape;15995;p98"/>
            <p:cNvSpPr/>
            <p:nvPr/>
          </p:nvSpPr>
          <p:spPr>
            <a:xfrm>
              <a:off x="3225379" y="3807339"/>
              <a:ext cx="72413" cy="366404"/>
            </a:xfrm>
            <a:custGeom>
              <a:avLst/>
              <a:gdLst/>
              <a:ahLst/>
              <a:cxnLst/>
              <a:rect l="l" t="t" r="r" b="b"/>
              <a:pathLst>
                <a:path w="2771" h="14021" extrusionOk="0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98"/>
            <p:cNvSpPr/>
            <p:nvPr/>
          </p:nvSpPr>
          <p:spPr>
            <a:xfrm>
              <a:off x="3225640" y="4104623"/>
              <a:ext cx="72152" cy="33188"/>
            </a:xfrm>
            <a:custGeom>
              <a:avLst/>
              <a:gdLst/>
              <a:ahLst/>
              <a:cxnLst/>
              <a:rect l="l" t="t" r="r" b="b"/>
              <a:pathLst>
                <a:path w="2761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98"/>
            <p:cNvSpPr/>
            <p:nvPr/>
          </p:nvSpPr>
          <p:spPr>
            <a:xfrm>
              <a:off x="3245997" y="3807339"/>
              <a:ext cx="31437" cy="32509"/>
            </a:xfrm>
            <a:custGeom>
              <a:avLst/>
              <a:gdLst/>
              <a:ahLst/>
              <a:cxnLst/>
              <a:rect l="l" t="t" r="r" b="b"/>
              <a:pathLst>
                <a:path w="1203" h="1244" extrusionOk="0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98"/>
            <p:cNvSpPr/>
            <p:nvPr/>
          </p:nvSpPr>
          <p:spPr>
            <a:xfrm>
              <a:off x="3225379" y="4137785"/>
              <a:ext cx="72413" cy="35958"/>
            </a:xfrm>
            <a:custGeom>
              <a:avLst/>
              <a:gdLst/>
              <a:ahLst/>
              <a:cxnLst/>
              <a:rect l="l" t="t" r="r" b="b"/>
              <a:pathLst>
                <a:path w="2771" h="1376" extrusionOk="0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98"/>
            <p:cNvSpPr/>
            <p:nvPr/>
          </p:nvSpPr>
          <p:spPr>
            <a:xfrm>
              <a:off x="3255039" y="4104623"/>
              <a:ext cx="42753" cy="33188"/>
            </a:xfrm>
            <a:custGeom>
              <a:avLst/>
              <a:gdLst/>
              <a:ahLst/>
              <a:cxnLst/>
              <a:rect l="l" t="t" r="r" b="b"/>
              <a:pathLst>
                <a:path w="1636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98"/>
            <p:cNvSpPr/>
            <p:nvPr/>
          </p:nvSpPr>
          <p:spPr>
            <a:xfrm>
              <a:off x="3255039" y="4137785"/>
              <a:ext cx="42753" cy="32953"/>
            </a:xfrm>
            <a:custGeom>
              <a:avLst/>
              <a:gdLst/>
              <a:ahLst/>
              <a:cxnLst/>
              <a:rect l="l" t="t" r="r" b="b"/>
              <a:pathLst>
                <a:path w="1636" h="1261" extrusionOk="0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98"/>
            <p:cNvSpPr/>
            <p:nvPr/>
          </p:nvSpPr>
          <p:spPr>
            <a:xfrm>
              <a:off x="3225379" y="3872932"/>
              <a:ext cx="72413" cy="231717"/>
            </a:xfrm>
            <a:custGeom>
              <a:avLst/>
              <a:gdLst/>
              <a:ahLst/>
              <a:cxnLst/>
              <a:rect l="l" t="t" r="r" b="b"/>
              <a:pathLst>
                <a:path w="2771" h="8867" extrusionOk="0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2" name="Google Shape;16002;p98"/>
            <p:cNvSpPr/>
            <p:nvPr/>
          </p:nvSpPr>
          <p:spPr>
            <a:xfrm>
              <a:off x="3255039" y="3872932"/>
              <a:ext cx="42753" cy="231717"/>
            </a:xfrm>
            <a:custGeom>
              <a:avLst/>
              <a:gdLst/>
              <a:ahLst/>
              <a:cxnLst/>
              <a:rect l="l" t="t" r="r" b="b"/>
              <a:pathLst>
                <a:path w="1636" h="8867" extrusionOk="0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03" name="Google Shape;16003;p98"/>
          <p:cNvGrpSpPr/>
          <p:nvPr/>
        </p:nvGrpSpPr>
        <p:grpSpPr>
          <a:xfrm>
            <a:off x="3520241" y="1827223"/>
            <a:ext cx="366665" cy="275201"/>
            <a:chOff x="3523916" y="2011096"/>
            <a:chExt cx="366665" cy="275201"/>
          </a:xfrm>
        </p:grpSpPr>
        <p:sp>
          <p:nvSpPr>
            <p:cNvPr id="16004" name="Google Shape;16004;p98"/>
            <p:cNvSpPr/>
            <p:nvPr/>
          </p:nvSpPr>
          <p:spPr>
            <a:xfrm>
              <a:off x="3524178" y="2038744"/>
              <a:ext cx="366404" cy="247553"/>
            </a:xfrm>
            <a:custGeom>
              <a:avLst/>
              <a:gdLst/>
              <a:ahLst/>
              <a:cxnLst/>
              <a:rect l="l" t="t" r="r" b="b"/>
              <a:pathLst>
                <a:path w="14021" h="9473" extrusionOk="0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98"/>
            <p:cNvSpPr/>
            <p:nvPr/>
          </p:nvSpPr>
          <p:spPr>
            <a:xfrm>
              <a:off x="3624945" y="2161123"/>
              <a:ext cx="244783" cy="74425"/>
            </a:xfrm>
            <a:custGeom>
              <a:avLst/>
              <a:gdLst/>
              <a:ahLst/>
              <a:cxnLst/>
              <a:rect l="l" t="t" r="r" b="b"/>
              <a:pathLst>
                <a:path w="9367" h="284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98"/>
            <p:cNvSpPr/>
            <p:nvPr/>
          </p:nvSpPr>
          <p:spPr>
            <a:xfrm>
              <a:off x="3624945" y="2161123"/>
              <a:ext cx="244783" cy="47796"/>
            </a:xfrm>
            <a:custGeom>
              <a:avLst/>
              <a:gdLst/>
              <a:ahLst/>
              <a:cxnLst/>
              <a:rect l="l" t="t" r="r" b="b"/>
              <a:pathLst>
                <a:path w="9367" h="1829" extrusionOk="0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98"/>
            <p:cNvSpPr/>
            <p:nvPr/>
          </p:nvSpPr>
          <p:spPr>
            <a:xfrm>
              <a:off x="3652697" y="2161123"/>
              <a:ext cx="11969" cy="24146"/>
            </a:xfrm>
            <a:custGeom>
              <a:avLst/>
              <a:gdLst/>
              <a:ahLst/>
              <a:cxnLst/>
              <a:rect l="l" t="t" r="r" b="b"/>
              <a:pathLst>
                <a:path w="458" h="924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98"/>
            <p:cNvSpPr/>
            <p:nvPr/>
          </p:nvSpPr>
          <p:spPr>
            <a:xfrm>
              <a:off x="3670546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98"/>
            <p:cNvSpPr/>
            <p:nvPr/>
          </p:nvSpPr>
          <p:spPr>
            <a:xfrm>
              <a:off x="3688264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98"/>
            <p:cNvSpPr/>
            <p:nvPr/>
          </p:nvSpPr>
          <p:spPr>
            <a:xfrm>
              <a:off x="3705981" y="2161123"/>
              <a:ext cx="11838" cy="40244"/>
            </a:xfrm>
            <a:custGeom>
              <a:avLst/>
              <a:gdLst/>
              <a:ahLst/>
              <a:cxnLst/>
              <a:rect l="l" t="t" r="r" b="b"/>
              <a:pathLst>
                <a:path w="453" h="1540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98"/>
            <p:cNvSpPr/>
            <p:nvPr/>
          </p:nvSpPr>
          <p:spPr>
            <a:xfrm>
              <a:off x="3634875" y="2161123"/>
              <a:ext cx="11943" cy="40244"/>
            </a:xfrm>
            <a:custGeom>
              <a:avLst/>
              <a:gdLst/>
              <a:ahLst/>
              <a:cxnLst/>
              <a:rect l="l" t="t" r="r" b="b"/>
              <a:pathLst>
                <a:path w="457" h="1540" extrusionOk="0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2" name="Google Shape;16012;p98"/>
            <p:cNvSpPr/>
            <p:nvPr/>
          </p:nvSpPr>
          <p:spPr>
            <a:xfrm>
              <a:off x="372393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98"/>
            <p:cNvSpPr/>
            <p:nvPr/>
          </p:nvSpPr>
          <p:spPr>
            <a:xfrm>
              <a:off x="3741783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98"/>
            <p:cNvSpPr/>
            <p:nvPr/>
          </p:nvSpPr>
          <p:spPr>
            <a:xfrm>
              <a:off x="3759631" y="2161123"/>
              <a:ext cx="11080" cy="23415"/>
            </a:xfrm>
            <a:custGeom>
              <a:avLst/>
              <a:gdLst/>
              <a:ahLst/>
              <a:cxnLst/>
              <a:rect l="l" t="t" r="r" b="b"/>
              <a:pathLst>
                <a:path w="42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98"/>
            <p:cNvSpPr/>
            <p:nvPr/>
          </p:nvSpPr>
          <p:spPr>
            <a:xfrm>
              <a:off x="3777219" y="2161123"/>
              <a:ext cx="11342" cy="39303"/>
            </a:xfrm>
            <a:custGeom>
              <a:avLst/>
              <a:gdLst/>
              <a:ahLst/>
              <a:cxnLst/>
              <a:rect l="l" t="t" r="r" b="b"/>
              <a:pathLst>
                <a:path w="434" h="1504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98"/>
            <p:cNvSpPr/>
            <p:nvPr/>
          </p:nvSpPr>
          <p:spPr>
            <a:xfrm>
              <a:off x="3795067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98"/>
            <p:cNvSpPr/>
            <p:nvPr/>
          </p:nvSpPr>
          <p:spPr>
            <a:xfrm>
              <a:off x="381265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98"/>
            <p:cNvSpPr/>
            <p:nvPr/>
          </p:nvSpPr>
          <p:spPr>
            <a:xfrm>
              <a:off x="3830503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98"/>
            <p:cNvSpPr/>
            <p:nvPr/>
          </p:nvSpPr>
          <p:spPr>
            <a:xfrm>
              <a:off x="3848325" y="2161123"/>
              <a:ext cx="11080" cy="39303"/>
            </a:xfrm>
            <a:custGeom>
              <a:avLst/>
              <a:gdLst/>
              <a:ahLst/>
              <a:cxnLst/>
              <a:rect l="l" t="t" r="r" b="b"/>
              <a:pathLst>
                <a:path w="424" h="1504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98"/>
            <p:cNvSpPr/>
            <p:nvPr/>
          </p:nvSpPr>
          <p:spPr>
            <a:xfrm>
              <a:off x="3626173" y="2063857"/>
              <a:ext cx="212483" cy="74190"/>
            </a:xfrm>
            <a:custGeom>
              <a:avLst/>
              <a:gdLst/>
              <a:ahLst/>
              <a:cxnLst/>
              <a:rect l="l" t="t" r="r" b="b"/>
              <a:pathLst>
                <a:path w="8131" h="2839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98"/>
            <p:cNvSpPr/>
            <p:nvPr/>
          </p:nvSpPr>
          <p:spPr>
            <a:xfrm>
              <a:off x="3523916" y="2011096"/>
              <a:ext cx="79181" cy="243790"/>
            </a:xfrm>
            <a:custGeom>
              <a:avLst/>
              <a:gdLst/>
              <a:ahLst/>
              <a:cxnLst/>
              <a:rect l="l" t="t" r="r" b="b"/>
              <a:pathLst>
                <a:path w="3030" h="932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98"/>
            <p:cNvSpPr/>
            <p:nvPr/>
          </p:nvSpPr>
          <p:spPr>
            <a:xfrm>
              <a:off x="3523916" y="2011096"/>
              <a:ext cx="27910" cy="243529"/>
            </a:xfrm>
            <a:custGeom>
              <a:avLst/>
              <a:gdLst/>
              <a:ahLst/>
              <a:cxnLst/>
              <a:rect l="l" t="t" r="r" b="b"/>
              <a:pathLst>
                <a:path w="1068" h="931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98"/>
            <p:cNvSpPr/>
            <p:nvPr/>
          </p:nvSpPr>
          <p:spPr>
            <a:xfrm>
              <a:off x="3523916" y="2056331"/>
              <a:ext cx="26" cy="1542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24" name="Google Shape;16024;p98"/>
          <p:cNvGrpSpPr/>
          <p:nvPr/>
        </p:nvGrpSpPr>
        <p:grpSpPr>
          <a:xfrm>
            <a:off x="1739102" y="1316124"/>
            <a:ext cx="393791" cy="366744"/>
            <a:chOff x="1742777" y="1499997"/>
            <a:chExt cx="393791" cy="366744"/>
          </a:xfrm>
        </p:grpSpPr>
        <p:sp>
          <p:nvSpPr>
            <p:cNvPr id="16025" name="Google Shape;16025;p98"/>
            <p:cNvSpPr/>
            <p:nvPr/>
          </p:nvSpPr>
          <p:spPr>
            <a:xfrm>
              <a:off x="1760861" y="1591957"/>
              <a:ext cx="152823" cy="270654"/>
            </a:xfrm>
            <a:custGeom>
              <a:avLst/>
              <a:gdLst/>
              <a:ahLst/>
              <a:cxnLst/>
              <a:rect l="l" t="t" r="r" b="b"/>
              <a:pathLst>
                <a:path w="5848" h="10357" extrusionOk="0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98"/>
            <p:cNvSpPr/>
            <p:nvPr/>
          </p:nvSpPr>
          <p:spPr>
            <a:xfrm>
              <a:off x="1760861" y="1592218"/>
              <a:ext cx="152562" cy="115349"/>
            </a:xfrm>
            <a:custGeom>
              <a:avLst/>
              <a:gdLst/>
              <a:ahLst/>
              <a:cxnLst/>
              <a:rect l="l" t="t" r="r" b="b"/>
              <a:pathLst>
                <a:path w="5838" h="4414" extrusionOk="0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98"/>
            <p:cNvSpPr/>
            <p:nvPr/>
          </p:nvSpPr>
          <p:spPr>
            <a:xfrm>
              <a:off x="1851070" y="1499997"/>
              <a:ext cx="155070" cy="183947"/>
            </a:xfrm>
            <a:custGeom>
              <a:avLst/>
              <a:gdLst/>
              <a:ahLst/>
              <a:cxnLst/>
              <a:rect l="l" t="t" r="r" b="b"/>
              <a:pathLst>
                <a:path w="5934" h="7039" extrusionOk="0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8" name="Google Shape;16028;p98"/>
            <p:cNvSpPr/>
            <p:nvPr/>
          </p:nvSpPr>
          <p:spPr>
            <a:xfrm>
              <a:off x="1742777" y="1500049"/>
              <a:ext cx="211098" cy="183894"/>
            </a:xfrm>
            <a:custGeom>
              <a:avLst/>
              <a:gdLst/>
              <a:ahLst/>
              <a:cxnLst/>
              <a:rect l="l" t="t" r="r" b="b"/>
              <a:pathLst>
                <a:path w="8078" h="7037" extrusionOk="0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9" name="Google Shape;16029;p98"/>
            <p:cNvSpPr/>
            <p:nvPr/>
          </p:nvSpPr>
          <p:spPr>
            <a:xfrm>
              <a:off x="1760861" y="1755546"/>
              <a:ext cx="25662" cy="11080"/>
            </a:xfrm>
            <a:custGeom>
              <a:avLst/>
              <a:gdLst/>
              <a:ahLst/>
              <a:cxnLst/>
              <a:rect l="l" t="t" r="r" b="b"/>
              <a:pathLst>
                <a:path w="982" h="424" extrusionOk="0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98"/>
            <p:cNvSpPr/>
            <p:nvPr/>
          </p:nvSpPr>
          <p:spPr>
            <a:xfrm>
              <a:off x="1791018" y="1755546"/>
              <a:ext cx="90732" cy="11080"/>
            </a:xfrm>
            <a:custGeom>
              <a:avLst/>
              <a:gdLst/>
              <a:ahLst/>
              <a:cxnLst/>
              <a:rect l="l" t="t" r="r" b="b"/>
              <a:pathLst>
                <a:path w="3472" h="424" extrusionOk="0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98"/>
            <p:cNvSpPr/>
            <p:nvPr/>
          </p:nvSpPr>
          <p:spPr>
            <a:xfrm>
              <a:off x="1884233" y="1755546"/>
              <a:ext cx="29190" cy="11080"/>
            </a:xfrm>
            <a:custGeom>
              <a:avLst/>
              <a:gdLst/>
              <a:ahLst/>
              <a:cxnLst/>
              <a:rect l="l" t="t" r="r" b="b"/>
              <a:pathLst>
                <a:path w="1117" h="424" extrusionOk="0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98"/>
            <p:cNvSpPr/>
            <p:nvPr/>
          </p:nvSpPr>
          <p:spPr>
            <a:xfrm>
              <a:off x="1851828" y="1733177"/>
              <a:ext cx="177440" cy="71211"/>
            </a:xfrm>
            <a:custGeom>
              <a:avLst/>
              <a:gdLst/>
              <a:ahLst/>
              <a:cxnLst/>
              <a:rect l="l" t="t" r="r" b="b"/>
              <a:pathLst>
                <a:path w="6790" h="2725" extrusionOk="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98"/>
            <p:cNvSpPr/>
            <p:nvPr/>
          </p:nvSpPr>
          <p:spPr>
            <a:xfrm>
              <a:off x="1851828" y="1737698"/>
              <a:ext cx="155332" cy="50619"/>
            </a:xfrm>
            <a:custGeom>
              <a:avLst/>
              <a:gdLst/>
              <a:ahLst/>
              <a:cxnLst/>
              <a:rect l="l" t="t" r="r" b="b"/>
              <a:pathLst>
                <a:path w="5944" h="1937" extrusionOk="0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98"/>
            <p:cNvSpPr/>
            <p:nvPr/>
          </p:nvSpPr>
          <p:spPr>
            <a:xfrm>
              <a:off x="1851828" y="1716975"/>
              <a:ext cx="177440" cy="71263"/>
            </a:xfrm>
            <a:custGeom>
              <a:avLst/>
              <a:gdLst/>
              <a:ahLst/>
              <a:cxnLst/>
              <a:rect l="l" t="t" r="r" b="b"/>
              <a:pathLst>
                <a:path w="6790" h="2727" extrusionOk="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98"/>
            <p:cNvSpPr/>
            <p:nvPr/>
          </p:nvSpPr>
          <p:spPr>
            <a:xfrm>
              <a:off x="1858361" y="1716975"/>
              <a:ext cx="170907" cy="57701"/>
            </a:xfrm>
            <a:custGeom>
              <a:avLst/>
              <a:gdLst/>
              <a:ahLst/>
              <a:cxnLst/>
              <a:rect l="l" t="t" r="r" b="b"/>
              <a:pathLst>
                <a:path w="6540" h="2208" extrusionOk="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98"/>
            <p:cNvSpPr/>
            <p:nvPr/>
          </p:nvSpPr>
          <p:spPr>
            <a:xfrm>
              <a:off x="1959965" y="1655041"/>
              <a:ext cx="169051" cy="122875"/>
            </a:xfrm>
            <a:custGeom>
              <a:avLst/>
              <a:gdLst/>
              <a:ahLst/>
              <a:cxnLst/>
              <a:rect l="l" t="t" r="r" b="b"/>
              <a:pathLst>
                <a:path w="6469" h="4702" extrusionOk="0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98"/>
            <p:cNvSpPr/>
            <p:nvPr/>
          </p:nvSpPr>
          <p:spPr>
            <a:xfrm>
              <a:off x="1965400" y="1743630"/>
              <a:ext cx="171168" cy="123110"/>
            </a:xfrm>
            <a:custGeom>
              <a:avLst/>
              <a:gdLst/>
              <a:ahLst/>
              <a:cxnLst/>
              <a:rect l="l" t="t" r="r" b="b"/>
              <a:pathLst>
                <a:path w="6550" h="4711" extrusionOk="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98"/>
            <p:cNvSpPr/>
            <p:nvPr/>
          </p:nvSpPr>
          <p:spPr>
            <a:xfrm>
              <a:off x="1981001" y="1755285"/>
              <a:ext cx="11838" cy="1183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39" name="Google Shape;16039;p98"/>
          <p:cNvGrpSpPr/>
          <p:nvPr/>
        </p:nvGrpSpPr>
        <p:grpSpPr>
          <a:xfrm>
            <a:off x="4010774" y="1316124"/>
            <a:ext cx="319914" cy="366639"/>
            <a:chOff x="4014449" y="1499997"/>
            <a:chExt cx="319914" cy="366639"/>
          </a:xfrm>
        </p:grpSpPr>
        <p:sp>
          <p:nvSpPr>
            <p:cNvPr id="16040" name="Google Shape;16040;p98"/>
            <p:cNvSpPr/>
            <p:nvPr/>
          </p:nvSpPr>
          <p:spPr>
            <a:xfrm>
              <a:off x="4014449" y="1499997"/>
              <a:ext cx="319914" cy="366639"/>
            </a:xfrm>
            <a:custGeom>
              <a:avLst/>
              <a:gdLst/>
              <a:ahLst/>
              <a:cxnLst/>
              <a:rect l="l" t="t" r="r" b="b"/>
              <a:pathLst>
                <a:path w="12242" h="14030" extrusionOk="0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98"/>
            <p:cNvSpPr/>
            <p:nvPr/>
          </p:nvSpPr>
          <p:spPr>
            <a:xfrm>
              <a:off x="4014449" y="1591199"/>
              <a:ext cx="319914" cy="275437"/>
            </a:xfrm>
            <a:custGeom>
              <a:avLst/>
              <a:gdLst/>
              <a:ahLst/>
              <a:cxnLst/>
              <a:rect l="l" t="t" r="r" b="b"/>
              <a:pathLst>
                <a:path w="12242" h="10540" extrusionOk="0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98"/>
            <p:cNvSpPr/>
            <p:nvPr/>
          </p:nvSpPr>
          <p:spPr>
            <a:xfrm>
              <a:off x="4014685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98"/>
            <p:cNvSpPr/>
            <p:nvPr/>
          </p:nvSpPr>
          <p:spPr>
            <a:xfrm>
              <a:off x="4174511" y="1591460"/>
              <a:ext cx="159853" cy="275175"/>
            </a:xfrm>
            <a:custGeom>
              <a:avLst/>
              <a:gdLst/>
              <a:ahLst/>
              <a:cxnLst/>
              <a:rect l="l" t="t" r="r" b="b"/>
              <a:pathLst>
                <a:path w="6117" h="10530" extrusionOk="0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98"/>
            <p:cNvSpPr/>
            <p:nvPr/>
          </p:nvSpPr>
          <p:spPr>
            <a:xfrm>
              <a:off x="4174511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5" name="Google Shape;16045;p98"/>
          <p:cNvGrpSpPr/>
          <p:nvPr/>
        </p:nvGrpSpPr>
        <p:grpSpPr>
          <a:xfrm>
            <a:off x="862592" y="1407588"/>
            <a:ext cx="367397" cy="183711"/>
            <a:chOff x="866267" y="1591460"/>
            <a:chExt cx="367397" cy="183711"/>
          </a:xfrm>
        </p:grpSpPr>
        <p:sp>
          <p:nvSpPr>
            <p:cNvPr id="16046" name="Google Shape;16046;p98"/>
            <p:cNvSpPr/>
            <p:nvPr/>
          </p:nvSpPr>
          <p:spPr>
            <a:xfrm>
              <a:off x="866267" y="1591460"/>
              <a:ext cx="367397" cy="183502"/>
            </a:xfrm>
            <a:custGeom>
              <a:avLst/>
              <a:gdLst/>
              <a:ahLst/>
              <a:cxnLst/>
              <a:rect l="l" t="t" r="r" b="b"/>
              <a:pathLst>
                <a:path w="14059" h="7022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98"/>
            <p:cNvSpPr/>
            <p:nvPr/>
          </p:nvSpPr>
          <p:spPr>
            <a:xfrm>
              <a:off x="866267" y="1591460"/>
              <a:ext cx="199286" cy="183711"/>
            </a:xfrm>
            <a:custGeom>
              <a:avLst/>
              <a:gdLst/>
              <a:ahLst/>
              <a:cxnLst/>
              <a:rect l="l" t="t" r="r" b="b"/>
              <a:pathLst>
                <a:path w="7626" h="7030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98"/>
            <p:cNvSpPr/>
            <p:nvPr/>
          </p:nvSpPr>
          <p:spPr>
            <a:xfrm>
              <a:off x="1071564" y="1593969"/>
              <a:ext cx="19626" cy="47509"/>
            </a:xfrm>
            <a:custGeom>
              <a:avLst/>
              <a:gdLst/>
              <a:ahLst/>
              <a:cxnLst/>
              <a:rect l="l" t="t" r="r" b="b"/>
              <a:pathLst>
                <a:path w="751" h="1818" extrusionOk="0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98"/>
            <p:cNvSpPr/>
            <p:nvPr/>
          </p:nvSpPr>
          <p:spPr>
            <a:xfrm>
              <a:off x="1122575" y="1619605"/>
              <a:ext cx="33946" cy="42988"/>
            </a:xfrm>
            <a:custGeom>
              <a:avLst/>
              <a:gdLst/>
              <a:ahLst/>
              <a:cxnLst/>
              <a:rect l="l" t="t" r="r" b="b"/>
              <a:pathLst>
                <a:path w="1299" h="1645" extrusionOk="0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98"/>
            <p:cNvSpPr/>
            <p:nvPr/>
          </p:nvSpPr>
          <p:spPr>
            <a:xfrm>
              <a:off x="1159866" y="1668839"/>
              <a:ext cx="45915" cy="33293"/>
            </a:xfrm>
            <a:custGeom>
              <a:avLst/>
              <a:gdLst/>
              <a:ahLst/>
              <a:cxnLst/>
              <a:rect l="l" t="t" r="r" b="b"/>
              <a:pathLst>
                <a:path w="1757" h="1274" extrusionOk="0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98"/>
            <p:cNvSpPr/>
            <p:nvPr/>
          </p:nvSpPr>
          <p:spPr>
            <a:xfrm>
              <a:off x="1181634" y="1734196"/>
              <a:ext cx="49286" cy="19103"/>
            </a:xfrm>
            <a:custGeom>
              <a:avLst/>
              <a:gdLst/>
              <a:ahLst/>
              <a:cxnLst/>
              <a:rect l="l" t="t" r="r" b="b"/>
              <a:pathLst>
                <a:path w="1886" h="731" extrusionOk="0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98"/>
            <p:cNvSpPr/>
            <p:nvPr/>
          </p:nvSpPr>
          <p:spPr>
            <a:xfrm>
              <a:off x="868776" y="1734196"/>
              <a:ext cx="48267" cy="19364"/>
            </a:xfrm>
            <a:custGeom>
              <a:avLst/>
              <a:gdLst/>
              <a:ahLst/>
              <a:cxnLst/>
              <a:rect l="l" t="t" r="r" b="b"/>
              <a:pathLst>
                <a:path w="1847" h="741" extrusionOk="0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98"/>
            <p:cNvSpPr/>
            <p:nvPr/>
          </p:nvSpPr>
          <p:spPr>
            <a:xfrm>
              <a:off x="894151" y="1668603"/>
              <a:ext cx="44007" cy="33659"/>
            </a:xfrm>
            <a:custGeom>
              <a:avLst/>
              <a:gdLst/>
              <a:ahLst/>
              <a:cxnLst/>
              <a:rect l="l" t="t" r="r" b="b"/>
              <a:pathLst>
                <a:path w="1684" h="1288" extrusionOk="0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98"/>
            <p:cNvSpPr/>
            <p:nvPr/>
          </p:nvSpPr>
          <p:spPr>
            <a:xfrm>
              <a:off x="942914" y="1619605"/>
              <a:ext cx="35462" cy="43328"/>
            </a:xfrm>
            <a:custGeom>
              <a:avLst/>
              <a:gdLst/>
              <a:ahLst/>
              <a:cxnLst/>
              <a:rect l="l" t="t" r="r" b="b"/>
              <a:pathLst>
                <a:path w="1357" h="1658" extrusionOk="0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98"/>
            <p:cNvSpPr/>
            <p:nvPr/>
          </p:nvSpPr>
          <p:spPr>
            <a:xfrm>
              <a:off x="1008506" y="1593708"/>
              <a:ext cx="19626" cy="47770"/>
            </a:xfrm>
            <a:custGeom>
              <a:avLst/>
              <a:gdLst/>
              <a:ahLst/>
              <a:cxnLst/>
              <a:rect l="l" t="t" r="r" b="b"/>
              <a:pathLst>
                <a:path w="751" h="1828" extrusionOk="0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98"/>
            <p:cNvSpPr/>
            <p:nvPr/>
          </p:nvSpPr>
          <p:spPr>
            <a:xfrm>
              <a:off x="1043916" y="1591695"/>
              <a:ext cx="11838" cy="138999"/>
            </a:xfrm>
            <a:custGeom>
              <a:avLst/>
              <a:gdLst/>
              <a:ahLst/>
              <a:cxnLst/>
              <a:rect l="l" t="t" r="r" b="b"/>
              <a:pathLst>
                <a:path w="453" h="5319" extrusionOk="0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98"/>
            <p:cNvSpPr/>
            <p:nvPr/>
          </p:nvSpPr>
          <p:spPr>
            <a:xfrm>
              <a:off x="1063777" y="1603507"/>
              <a:ext cx="61594" cy="128180"/>
            </a:xfrm>
            <a:custGeom>
              <a:avLst/>
              <a:gdLst/>
              <a:ahLst/>
              <a:cxnLst/>
              <a:rect l="l" t="t" r="r" b="b"/>
              <a:pathLst>
                <a:path w="2357" h="4905" extrusionOk="0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98"/>
            <p:cNvSpPr/>
            <p:nvPr/>
          </p:nvSpPr>
          <p:spPr>
            <a:xfrm>
              <a:off x="1081129" y="1641452"/>
              <a:ext cx="102805" cy="100662"/>
            </a:xfrm>
            <a:custGeom>
              <a:avLst/>
              <a:gdLst/>
              <a:ahLst/>
              <a:cxnLst/>
              <a:rect l="l" t="t" r="r" b="b"/>
              <a:pathLst>
                <a:path w="3934" h="3852" extrusionOk="0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98"/>
            <p:cNvSpPr/>
            <p:nvPr/>
          </p:nvSpPr>
          <p:spPr>
            <a:xfrm>
              <a:off x="1091163" y="1700015"/>
              <a:ext cx="130453" cy="60758"/>
            </a:xfrm>
            <a:custGeom>
              <a:avLst/>
              <a:gdLst/>
              <a:ahLst/>
              <a:cxnLst/>
              <a:rect l="l" t="t" r="r" b="b"/>
              <a:pathLst>
                <a:path w="4992" h="2325" extrusionOk="0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98"/>
            <p:cNvSpPr/>
            <p:nvPr/>
          </p:nvSpPr>
          <p:spPr>
            <a:xfrm>
              <a:off x="878079" y="1700015"/>
              <a:ext cx="128441" cy="60784"/>
            </a:xfrm>
            <a:custGeom>
              <a:avLst/>
              <a:gdLst/>
              <a:ahLst/>
              <a:cxnLst/>
              <a:rect l="l" t="t" r="r" b="b"/>
              <a:pathLst>
                <a:path w="4915" h="2326" extrusionOk="0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98"/>
            <p:cNvSpPr/>
            <p:nvPr/>
          </p:nvSpPr>
          <p:spPr>
            <a:xfrm>
              <a:off x="974325" y="1603507"/>
              <a:ext cx="62849" cy="130715"/>
            </a:xfrm>
            <a:custGeom>
              <a:avLst/>
              <a:gdLst/>
              <a:ahLst/>
              <a:cxnLst/>
              <a:rect l="l" t="t" r="r" b="b"/>
              <a:pathLst>
                <a:path w="2405" h="5002" extrusionOk="0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98"/>
            <p:cNvSpPr/>
            <p:nvPr/>
          </p:nvSpPr>
          <p:spPr>
            <a:xfrm>
              <a:off x="916023" y="1641713"/>
              <a:ext cx="101290" cy="100793"/>
            </a:xfrm>
            <a:custGeom>
              <a:avLst/>
              <a:gdLst/>
              <a:ahLst/>
              <a:cxnLst/>
              <a:rect l="l" t="t" r="r" b="b"/>
              <a:pathLst>
                <a:path w="3876" h="3857" extrusionOk="0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98"/>
            <p:cNvSpPr/>
            <p:nvPr/>
          </p:nvSpPr>
          <p:spPr>
            <a:xfrm>
              <a:off x="992409" y="1721861"/>
              <a:ext cx="115375" cy="53049"/>
            </a:xfrm>
            <a:custGeom>
              <a:avLst/>
              <a:gdLst/>
              <a:ahLst/>
              <a:cxnLst/>
              <a:rect l="l" t="t" r="r" b="b"/>
              <a:pathLst>
                <a:path w="4415" h="2030" extrusionOk="0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64" name="Google Shape;16064;p98"/>
          <p:cNvGrpSpPr/>
          <p:nvPr/>
        </p:nvGrpSpPr>
        <p:grpSpPr>
          <a:xfrm>
            <a:off x="3114168" y="1316019"/>
            <a:ext cx="327440" cy="366744"/>
            <a:chOff x="3117843" y="1499892"/>
            <a:chExt cx="327440" cy="366744"/>
          </a:xfrm>
        </p:grpSpPr>
        <p:sp>
          <p:nvSpPr>
            <p:cNvPr id="16065" name="Google Shape;16065;p98"/>
            <p:cNvSpPr/>
            <p:nvPr/>
          </p:nvSpPr>
          <p:spPr>
            <a:xfrm>
              <a:off x="3117843" y="1499997"/>
              <a:ext cx="327440" cy="366404"/>
            </a:xfrm>
            <a:custGeom>
              <a:avLst/>
              <a:gdLst/>
              <a:ahLst/>
              <a:cxnLst/>
              <a:rect l="l" t="t" r="r" b="b"/>
              <a:pathLst>
                <a:path w="12530" h="14021" extrusionOk="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98"/>
            <p:cNvSpPr/>
            <p:nvPr/>
          </p:nvSpPr>
          <p:spPr>
            <a:xfrm>
              <a:off x="3300013" y="1682427"/>
              <a:ext cx="145271" cy="184208"/>
            </a:xfrm>
            <a:custGeom>
              <a:avLst/>
              <a:gdLst/>
              <a:ahLst/>
              <a:cxnLst/>
              <a:rect l="l" t="t" r="r" b="b"/>
              <a:pathLst>
                <a:path w="5559" h="7049" extrusionOk="0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98"/>
            <p:cNvSpPr/>
            <p:nvPr/>
          </p:nvSpPr>
          <p:spPr>
            <a:xfrm>
              <a:off x="3262826" y="1537183"/>
              <a:ext cx="182457" cy="182718"/>
            </a:xfrm>
            <a:custGeom>
              <a:avLst/>
              <a:gdLst/>
              <a:ahLst/>
              <a:cxnLst/>
              <a:rect l="l" t="t" r="r" b="b"/>
              <a:pathLst>
                <a:path w="6982" h="6992" extrusionOk="0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98"/>
            <p:cNvSpPr/>
            <p:nvPr/>
          </p:nvSpPr>
          <p:spPr>
            <a:xfrm>
              <a:off x="3155030" y="1682427"/>
              <a:ext cx="182457" cy="145271"/>
            </a:xfrm>
            <a:custGeom>
              <a:avLst/>
              <a:gdLst/>
              <a:ahLst/>
              <a:cxnLst/>
              <a:rect l="l" t="t" r="r" b="b"/>
              <a:pathLst>
                <a:path w="6982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98"/>
            <p:cNvSpPr/>
            <p:nvPr/>
          </p:nvSpPr>
          <p:spPr>
            <a:xfrm>
              <a:off x="3117843" y="1499997"/>
              <a:ext cx="182196" cy="219905"/>
            </a:xfrm>
            <a:custGeom>
              <a:avLst/>
              <a:gdLst/>
              <a:ahLst/>
              <a:cxnLst/>
              <a:rect l="l" t="t" r="r" b="b"/>
              <a:pathLst>
                <a:path w="6972" h="8415" extrusionOk="0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98"/>
            <p:cNvSpPr/>
            <p:nvPr/>
          </p:nvSpPr>
          <p:spPr>
            <a:xfrm>
              <a:off x="3155030" y="1682427"/>
              <a:ext cx="35200" cy="145271"/>
            </a:xfrm>
            <a:custGeom>
              <a:avLst/>
              <a:gdLst/>
              <a:ahLst/>
              <a:cxnLst/>
              <a:rect l="l" t="t" r="r" b="b"/>
              <a:pathLst>
                <a:path w="1347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98"/>
            <p:cNvSpPr/>
            <p:nvPr/>
          </p:nvSpPr>
          <p:spPr>
            <a:xfrm>
              <a:off x="3117843" y="1499892"/>
              <a:ext cx="122640" cy="182562"/>
            </a:xfrm>
            <a:custGeom>
              <a:avLst/>
              <a:gdLst/>
              <a:ahLst/>
              <a:cxnLst/>
              <a:rect l="l" t="t" r="r" b="b"/>
              <a:pathLst>
                <a:path w="4693" h="6986" extrusionOk="0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72" name="Google Shape;16072;p98"/>
          <p:cNvGrpSpPr/>
          <p:nvPr/>
        </p:nvGrpSpPr>
        <p:grpSpPr>
          <a:xfrm>
            <a:off x="2663330" y="1316124"/>
            <a:ext cx="336770" cy="366639"/>
            <a:chOff x="2667005" y="1499997"/>
            <a:chExt cx="336770" cy="366639"/>
          </a:xfrm>
        </p:grpSpPr>
        <p:sp>
          <p:nvSpPr>
            <p:cNvPr id="16073" name="Google Shape;16073;p98"/>
            <p:cNvSpPr/>
            <p:nvPr/>
          </p:nvSpPr>
          <p:spPr>
            <a:xfrm>
              <a:off x="2684593" y="1596974"/>
              <a:ext cx="229731" cy="252335"/>
            </a:xfrm>
            <a:custGeom>
              <a:avLst/>
              <a:gdLst/>
              <a:ahLst/>
              <a:cxnLst/>
              <a:rect l="l" t="t" r="r" b="b"/>
              <a:pathLst>
                <a:path w="8791" h="9656" extrusionOk="0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98"/>
            <p:cNvSpPr/>
            <p:nvPr/>
          </p:nvSpPr>
          <p:spPr>
            <a:xfrm>
              <a:off x="2717781" y="1638185"/>
              <a:ext cx="163119" cy="168137"/>
            </a:xfrm>
            <a:custGeom>
              <a:avLst/>
              <a:gdLst/>
              <a:ahLst/>
              <a:cxnLst/>
              <a:rect l="l" t="t" r="r" b="b"/>
              <a:pathLst>
                <a:path w="6242" h="6434" extrusionOk="0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98"/>
            <p:cNvSpPr/>
            <p:nvPr/>
          </p:nvSpPr>
          <p:spPr>
            <a:xfrm>
              <a:off x="2740386" y="1638185"/>
              <a:ext cx="140514" cy="168137"/>
            </a:xfrm>
            <a:custGeom>
              <a:avLst/>
              <a:gdLst/>
              <a:ahLst/>
              <a:cxnLst/>
              <a:rect l="l" t="t" r="r" b="b"/>
              <a:pathLst>
                <a:path w="5377" h="6434" extrusionOk="0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98"/>
            <p:cNvSpPr/>
            <p:nvPr/>
          </p:nvSpPr>
          <p:spPr>
            <a:xfrm>
              <a:off x="2725830" y="1719170"/>
              <a:ext cx="108581" cy="87152"/>
            </a:xfrm>
            <a:custGeom>
              <a:avLst/>
              <a:gdLst/>
              <a:ahLst/>
              <a:cxnLst/>
              <a:rect l="l" t="t" r="r" b="b"/>
              <a:pathLst>
                <a:path w="4155" h="3335" extrusionOk="0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98"/>
            <p:cNvSpPr/>
            <p:nvPr/>
          </p:nvSpPr>
          <p:spPr>
            <a:xfrm>
              <a:off x="2725830" y="1776400"/>
              <a:ext cx="28903" cy="29922"/>
            </a:xfrm>
            <a:custGeom>
              <a:avLst/>
              <a:gdLst/>
              <a:ahLst/>
              <a:cxnLst/>
              <a:rect l="l" t="t" r="r" b="b"/>
              <a:pathLst>
                <a:path w="1106" h="1145" extrusionOk="0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98"/>
            <p:cNvSpPr/>
            <p:nvPr/>
          </p:nvSpPr>
          <p:spPr>
            <a:xfrm>
              <a:off x="2799445" y="1662828"/>
              <a:ext cx="60340" cy="55244"/>
            </a:xfrm>
            <a:custGeom>
              <a:avLst/>
              <a:gdLst/>
              <a:ahLst/>
              <a:cxnLst/>
              <a:rect l="l" t="t" r="r" b="b"/>
              <a:pathLst>
                <a:path w="2309" h="2114" extrusionOk="0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98"/>
            <p:cNvSpPr/>
            <p:nvPr/>
          </p:nvSpPr>
          <p:spPr>
            <a:xfrm>
              <a:off x="2752955" y="1719170"/>
              <a:ext cx="53545" cy="46019"/>
            </a:xfrm>
            <a:custGeom>
              <a:avLst/>
              <a:gdLst/>
              <a:ahLst/>
              <a:cxnLst/>
              <a:rect l="l" t="t" r="r" b="b"/>
              <a:pathLst>
                <a:path w="2049" h="1761" extrusionOk="0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98"/>
            <p:cNvSpPr/>
            <p:nvPr/>
          </p:nvSpPr>
          <p:spPr>
            <a:xfrm>
              <a:off x="2679079" y="1512044"/>
              <a:ext cx="312623" cy="342545"/>
            </a:xfrm>
            <a:custGeom>
              <a:avLst/>
              <a:gdLst/>
              <a:ahLst/>
              <a:cxnLst/>
              <a:rect l="l" t="t" r="r" b="b"/>
              <a:pathLst>
                <a:path w="11963" h="13108" extrusionOk="0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98"/>
            <p:cNvSpPr/>
            <p:nvPr/>
          </p:nvSpPr>
          <p:spPr>
            <a:xfrm>
              <a:off x="2667005" y="1499997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98"/>
            <p:cNvSpPr/>
            <p:nvPr/>
          </p:nvSpPr>
          <p:spPr>
            <a:xfrm>
              <a:off x="2818051" y="1499997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98"/>
            <p:cNvSpPr/>
            <p:nvPr/>
          </p:nvSpPr>
          <p:spPr>
            <a:xfrm>
              <a:off x="2968575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98"/>
            <p:cNvSpPr/>
            <p:nvPr/>
          </p:nvSpPr>
          <p:spPr>
            <a:xfrm>
              <a:off x="2667005" y="183143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98"/>
            <p:cNvSpPr/>
            <p:nvPr/>
          </p:nvSpPr>
          <p:spPr>
            <a:xfrm>
              <a:off x="2818051" y="1831435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98"/>
            <p:cNvSpPr/>
            <p:nvPr/>
          </p:nvSpPr>
          <p:spPr>
            <a:xfrm>
              <a:off x="2968575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98"/>
            <p:cNvSpPr/>
            <p:nvPr/>
          </p:nvSpPr>
          <p:spPr>
            <a:xfrm>
              <a:off x="2667005" y="166609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98"/>
            <p:cNvSpPr/>
            <p:nvPr/>
          </p:nvSpPr>
          <p:spPr>
            <a:xfrm>
              <a:off x="2968575" y="166609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98"/>
            <p:cNvSpPr/>
            <p:nvPr/>
          </p:nvSpPr>
          <p:spPr>
            <a:xfrm>
              <a:off x="2893182" y="1554901"/>
              <a:ext cx="68807" cy="64782"/>
            </a:xfrm>
            <a:custGeom>
              <a:avLst/>
              <a:gdLst/>
              <a:ahLst/>
              <a:cxnLst/>
              <a:rect l="l" t="t" r="r" b="b"/>
              <a:pathLst>
                <a:path w="2633" h="2479" extrusionOk="0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98"/>
            <p:cNvSpPr/>
            <p:nvPr/>
          </p:nvSpPr>
          <p:spPr>
            <a:xfrm>
              <a:off x="2889184" y="1587462"/>
              <a:ext cx="38702" cy="37735"/>
            </a:xfrm>
            <a:custGeom>
              <a:avLst/>
              <a:gdLst/>
              <a:ahLst/>
              <a:cxnLst/>
              <a:rect l="l" t="t" r="r" b="b"/>
              <a:pathLst>
                <a:path w="1481" h="1444" extrusionOk="0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98"/>
            <p:cNvSpPr/>
            <p:nvPr/>
          </p:nvSpPr>
          <p:spPr>
            <a:xfrm>
              <a:off x="2923574" y="1552262"/>
              <a:ext cx="38728" cy="37814"/>
            </a:xfrm>
            <a:custGeom>
              <a:avLst/>
              <a:gdLst/>
              <a:ahLst/>
              <a:cxnLst/>
              <a:rect l="l" t="t" r="r" b="b"/>
              <a:pathLst>
                <a:path w="1482" h="1447" extrusionOk="0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2" name="Google Shape;16092;p98"/>
          <p:cNvGrpSpPr/>
          <p:nvPr/>
        </p:nvGrpSpPr>
        <p:grpSpPr>
          <a:xfrm>
            <a:off x="3561191" y="1316124"/>
            <a:ext cx="326473" cy="366639"/>
            <a:chOff x="3564866" y="1499997"/>
            <a:chExt cx="326473" cy="366639"/>
          </a:xfrm>
        </p:grpSpPr>
        <p:sp>
          <p:nvSpPr>
            <p:cNvPr id="16093" name="Google Shape;16093;p98"/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98"/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98"/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98"/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98"/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98"/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98"/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98"/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98"/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2" name="Google Shape;16102;p98"/>
          <p:cNvGrpSpPr/>
          <p:nvPr/>
        </p:nvGrpSpPr>
        <p:grpSpPr>
          <a:xfrm>
            <a:off x="1310399" y="1316124"/>
            <a:ext cx="364392" cy="366639"/>
            <a:chOff x="1314074" y="1499997"/>
            <a:chExt cx="364392" cy="366639"/>
          </a:xfrm>
        </p:grpSpPr>
        <p:sp>
          <p:nvSpPr>
            <p:cNvPr id="16103" name="Google Shape;16103;p98"/>
            <p:cNvSpPr/>
            <p:nvPr/>
          </p:nvSpPr>
          <p:spPr>
            <a:xfrm>
              <a:off x="1467602" y="1715093"/>
              <a:ext cx="57073" cy="132440"/>
            </a:xfrm>
            <a:custGeom>
              <a:avLst/>
              <a:gdLst/>
              <a:ahLst/>
              <a:cxnLst/>
              <a:rect l="l" t="t" r="r" b="b"/>
              <a:pathLst>
                <a:path w="2184" h="5068" extrusionOk="0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98"/>
            <p:cNvSpPr/>
            <p:nvPr/>
          </p:nvSpPr>
          <p:spPr>
            <a:xfrm>
              <a:off x="1494492" y="1756539"/>
              <a:ext cx="30183" cy="90993"/>
            </a:xfrm>
            <a:custGeom>
              <a:avLst/>
              <a:gdLst/>
              <a:ahLst/>
              <a:cxnLst/>
              <a:rect l="l" t="t" r="r" b="b"/>
              <a:pathLst>
                <a:path w="1155" h="3482" extrusionOk="0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98"/>
            <p:cNvSpPr/>
            <p:nvPr/>
          </p:nvSpPr>
          <p:spPr>
            <a:xfrm>
              <a:off x="1408307" y="1830677"/>
              <a:ext cx="175924" cy="35958"/>
            </a:xfrm>
            <a:custGeom>
              <a:avLst/>
              <a:gdLst/>
              <a:ahLst/>
              <a:cxnLst/>
              <a:rect l="l" t="t" r="r" b="b"/>
              <a:pathLst>
                <a:path w="6732" h="1376" extrusionOk="0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98"/>
            <p:cNvSpPr/>
            <p:nvPr/>
          </p:nvSpPr>
          <p:spPr>
            <a:xfrm>
              <a:off x="1431670" y="1849780"/>
              <a:ext cx="152562" cy="16855"/>
            </a:xfrm>
            <a:custGeom>
              <a:avLst/>
              <a:gdLst/>
              <a:ahLst/>
              <a:cxnLst/>
              <a:rect l="l" t="t" r="r" b="b"/>
              <a:pathLst>
                <a:path w="5838" h="645" extrusionOk="0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98"/>
            <p:cNvSpPr/>
            <p:nvPr/>
          </p:nvSpPr>
          <p:spPr>
            <a:xfrm>
              <a:off x="1314074" y="1499997"/>
              <a:ext cx="364392" cy="231952"/>
            </a:xfrm>
            <a:custGeom>
              <a:avLst/>
              <a:gdLst/>
              <a:ahLst/>
              <a:cxnLst/>
              <a:rect l="l" t="t" r="r" b="b"/>
              <a:pathLst>
                <a:path w="13944" h="8876" extrusionOk="0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98"/>
            <p:cNvSpPr/>
            <p:nvPr/>
          </p:nvSpPr>
          <p:spPr>
            <a:xfrm>
              <a:off x="1335920" y="1520092"/>
              <a:ext cx="320672" cy="188990"/>
            </a:xfrm>
            <a:custGeom>
              <a:avLst/>
              <a:gdLst/>
              <a:ahLst/>
              <a:cxnLst/>
              <a:rect l="l" t="t" r="r" b="b"/>
              <a:pathLst>
                <a:path w="12271" h="7232" extrusionOk="0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98"/>
            <p:cNvSpPr/>
            <p:nvPr/>
          </p:nvSpPr>
          <p:spPr>
            <a:xfrm>
              <a:off x="1359544" y="1520092"/>
              <a:ext cx="297048" cy="168398"/>
            </a:xfrm>
            <a:custGeom>
              <a:avLst/>
              <a:gdLst/>
              <a:ahLst/>
              <a:cxnLst/>
              <a:rect l="l" t="t" r="r" b="b"/>
              <a:pathLst>
                <a:path w="11367" h="6444" extrusionOk="0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98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98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98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98"/>
            <p:cNvSpPr/>
            <p:nvPr/>
          </p:nvSpPr>
          <p:spPr>
            <a:xfrm>
              <a:off x="1578587" y="1619866"/>
              <a:ext cx="60418" cy="58302"/>
            </a:xfrm>
            <a:custGeom>
              <a:avLst/>
              <a:gdLst/>
              <a:ahLst/>
              <a:cxnLst/>
              <a:rect l="l" t="t" r="r" b="b"/>
              <a:pathLst>
                <a:path w="2312" h="2231" extrusionOk="0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98"/>
            <p:cNvSpPr/>
            <p:nvPr/>
          </p:nvSpPr>
          <p:spPr>
            <a:xfrm>
              <a:off x="1359597" y="1542200"/>
              <a:ext cx="122248" cy="143781"/>
            </a:xfrm>
            <a:custGeom>
              <a:avLst/>
              <a:gdLst/>
              <a:ahLst/>
              <a:cxnLst/>
              <a:rect l="l" t="t" r="r" b="b"/>
              <a:pathLst>
                <a:path w="4678" h="5502" extrusionOk="0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5" name="Google Shape;16115;p98"/>
          <p:cNvGrpSpPr/>
          <p:nvPr/>
        </p:nvGrpSpPr>
        <p:grpSpPr>
          <a:xfrm>
            <a:off x="2216804" y="1316124"/>
            <a:ext cx="337005" cy="366639"/>
            <a:chOff x="2220479" y="1499997"/>
            <a:chExt cx="337005" cy="366639"/>
          </a:xfrm>
        </p:grpSpPr>
        <p:sp>
          <p:nvSpPr>
            <p:cNvPr id="16116" name="Google Shape;16116;p98"/>
            <p:cNvSpPr/>
            <p:nvPr/>
          </p:nvSpPr>
          <p:spPr>
            <a:xfrm>
              <a:off x="2249121" y="1517584"/>
              <a:ext cx="279722" cy="331073"/>
            </a:xfrm>
            <a:custGeom>
              <a:avLst/>
              <a:gdLst/>
              <a:ahLst/>
              <a:cxnLst/>
              <a:rect l="l" t="t" r="r" b="b"/>
              <a:pathLst>
                <a:path w="10704" h="12669" extrusionOk="0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98"/>
            <p:cNvSpPr/>
            <p:nvPr/>
          </p:nvSpPr>
          <p:spPr>
            <a:xfrm>
              <a:off x="2281786" y="1520772"/>
              <a:ext cx="247057" cy="327884"/>
            </a:xfrm>
            <a:custGeom>
              <a:avLst/>
              <a:gdLst/>
              <a:ahLst/>
              <a:cxnLst/>
              <a:rect l="l" t="t" r="r" b="b"/>
              <a:pathLst>
                <a:path w="9454" h="12547" extrusionOk="0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98"/>
            <p:cNvSpPr/>
            <p:nvPr/>
          </p:nvSpPr>
          <p:spPr>
            <a:xfrm>
              <a:off x="2232527" y="1512044"/>
              <a:ext cx="312884" cy="342545"/>
            </a:xfrm>
            <a:custGeom>
              <a:avLst/>
              <a:gdLst/>
              <a:ahLst/>
              <a:cxnLst/>
              <a:rect l="l" t="t" r="r" b="b"/>
              <a:pathLst>
                <a:path w="11973" h="13108" extrusionOk="0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98"/>
            <p:cNvSpPr/>
            <p:nvPr/>
          </p:nvSpPr>
          <p:spPr>
            <a:xfrm>
              <a:off x="2220479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98"/>
            <p:cNvSpPr/>
            <p:nvPr/>
          </p:nvSpPr>
          <p:spPr>
            <a:xfrm>
              <a:off x="2371760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98"/>
            <p:cNvSpPr/>
            <p:nvPr/>
          </p:nvSpPr>
          <p:spPr>
            <a:xfrm>
              <a:off x="2522022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98"/>
            <p:cNvSpPr/>
            <p:nvPr/>
          </p:nvSpPr>
          <p:spPr>
            <a:xfrm>
              <a:off x="2220479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98"/>
            <p:cNvSpPr/>
            <p:nvPr/>
          </p:nvSpPr>
          <p:spPr>
            <a:xfrm>
              <a:off x="2371760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98"/>
            <p:cNvSpPr/>
            <p:nvPr/>
          </p:nvSpPr>
          <p:spPr>
            <a:xfrm>
              <a:off x="2522022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98"/>
            <p:cNvSpPr/>
            <p:nvPr/>
          </p:nvSpPr>
          <p:spPr>
            <a:xfrm>
              <a:off x="2220479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98"/>
            <p:cNvSpPr/>
            <p:nvPr/>
          </p:nvSpPr>
          <p:spPr>
            <a:xfrm>
              <a:off x="2522022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7" name="Google Shape;16127;p98"/>
          <p:cNvGrpSpPr/>
          <p:nvPr/>
        </p:nvGrpSpPr>
        <p:grpSpPr>
          <a:xfrm>
            <a:off x="4101480" y="2242103"/>
            <a:ext cx="87230" cy="366430"/>
            <a:chOff x="4105155" y="2425976"/>
            <a:chExt cx="87230" cy="366430"/>
          </a:xfrm>
        </p:grpSpPr>
        <p:sp>
          <p:nvSpPr>
            <p:cNvPr id="16128" name="Google Shape;16128;p98"/>
            <p:cNvSpPr/>
            <p:nvPr/>
          </p:nvSpPr>
          <p:spPr>
            <a:xfrm>
              <a:off x="4105155" y="2425976"/>
              <a:ext cx="87230" cy="366430"/>
            </a:xfrm>
            <a:custGeom>
              <a:avLst/>
              <a:gdLst/>
              <a:ahLst/>
              <a:cxnLst/>
              <a:rect l="l" t="t" r="r" b="b"/>
              <a:pathLst>
                <a:path w="3338" h="14022" extrusionOk="0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98"/>
            <p:cNvSpPr/>
            <p:nvPr/>
          </p:nvSpPr>
          <p:spPr>
            <a:xfrm>
              <a:off x="4133561" y="2433789"/>
              <a:ext cx="58824" cy="358616"/>
            </a:xfrm>
            <a:custGeom>
              <a:avLst/>
              <a:gdLst/>
              <a:ahLst/>
              <a:cxnLst/>
              <a:rect l="l" t="t" r="r" b="b"/>
              <a:pathLst>
                <a:path w="2251" h="13723" extrusionOk="0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98"/>
            <p:cNvSpPr/>
            <p:nvPr/>
          </p:nvSpPr>
          <p:spPr>
            <a:xfrm>
              <a:off x="4105155" y="2509417"/>
              <a:ext cx="87230" cy="282989"/>
            </a:xfrm>
            <a:custGeom>
              <a:avLst/>
              <a:gdLst/>
              <a:ahLst/>
              <a:cxnLst/>
              <a:rect l="l" t="t" r="r" b="b"/>
              <a:pathLst>
                <a:path w="3338" h="10829" extrusionOk="0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98"/>
            <p:cNvSpPr/>
            <p:nvPr/>
          </p:nvSpPr>
          <p:spPr>
            <a:xfrm>
              <a:off x="4133561" y="2509417"/>
              <a:ext cx="58824" cy="282989"/>
            </a:xfrm>
            <a:custGeom>
              <a:avLst/>
              <a:gdLst/>
              <a:ahLst/>
              <a:cxnLst/>
              <a:rect l="l" t="t" r="r" b="b"/>
              <a:pathLst>
                <a:path w="2251" h="10829" extrusionOk="0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98"/>
            <p:cNvSpPr/>
            <p:nvPr/>
          </p:nvSpPr>
          <p:spPr>
            <a:xfrm>
              <a:off x="4105155" y="2552901"/>
              <a:ext cx="87230" cy="195262"/>
            </a:xfrm>
            <a:custGeom>
              <a:avLst/>
              <a:gdLst/>
              <a:ahLst/>
              <a:cxnLst/>
              <a:rect l="l" t="t" r="r" b="b"/>
              <a:pathLst>
                <a:path w="3338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98"/>
            <p:cNvSpPr/>
            <p:nvPr/>
          </p:nvSpPr>
          <p:spPr>
            <a:xfrm>
              <a:off x="4133561" y="2552901"/>
              <a:ext cx="58824" cy="195262"/>
            </a:xfrm>
            <a:custGeom>
              <a:avLst/>
              <a:gdLst/>
              <a:ahLst/>
              <a:cxnLst/>
              <a:rect l="l" t="t" r="r" b="b"/>
              <a:pathLst>
                <a:path w="2251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34" name="Google Shape;16134;p98"/>
          <p:cNvGrpSpPr/>
          <p:nvPr/>
        </p:nvGrpSpPr>
        <p:grpSpPr>
          <a:xfrm>
            <a:off x="1804434" y="2242129"/>
            <a:ext cx="267884" cy="366639"/>
            <a:chOff x="1808109" y="2426002"/>
            <a:chExt cx="267884" cy="366639"/>
          </a:xfrm>
        </p:grpSpPr>
        <p:sp>
          <p:nvSpPr>
            <p:cNvPr id="16135" name="Google Shape;16135;p98"/>
            <p:cNvSpPr/>
            <p:nvPr/>
          </p:nvSpPr>
          <p:spPr>
            <a:xfrm>
              <a:off x="1821671" y="2426002"/>
              <a:ext cx="244025" cy="159591"/>
            </a:xfrm>
            <a:custGeom>
              <a:avLst/>
              <a:gdLst/>
              <a:ahLst/>
              <a:cxnLst/>
              <a:rect l="l" t="t" r="r" b="b"/>
              <a:pathLst>
                <a:path w="9338" h="6107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98"/>
            <p:cNvSpPr/>
            <p:nvPr/>
          </p:nvSpPr>
          <p:spPr>
            <a:xfrm>
              <a:off x="1808109" y="2585567"/>
              <a:ext cx="267649" cy="46516"/>
            </a:xfrm>
            <a:custGeom>
              <a:avLst/>
              <a:gdLst/>
              <a:ahLst/>
              <a:cxnLst/>
              <a:rect l="l" t="t" r="r" b="b"/>
              <a:pathLst>
                <a:path w="10242" h="1780" extrusionOk="0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98"/>
            <p:cNvSpPr/>
            <p:nvPr/>
          </p:nvSpPr>
          <p:spPr>
            <a:xfrm>
              <a:off x="1808109" y="2632056"/>
              <a:ext cx="267884" cy="59817"/>
            </a:xfrm>
            <a:custGeom>
              <a:avLst/>
              <a:gdLst/>
              <a:ahLst/>
              <a:cxnLst/>
              <a:rect l="l" t="t" r="r" b="b"/>
              <a:pathLst>
                <a:path w="10251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98"/>
            <p:cNvSpPr/>
            <p:nvPr/>
          </p:nvSpPr>
          <p:spPr>
            <a:xfrm>
              <a:off x="1842525" y="2426002"/>
              <a:ext cx="223172" cy="159591"/>
            </a:xfrm>
            <a:custGeom>
              <a:avLst/>
              <a:gdLst/>
              <a:ahLst/>
              <a:cxnLst/>
              <a:rect l="l" t="t" r="r" b="b"/>
              <a:pathLst>
                <a:path w="8540" h="6107" extrusionOk="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98"/>
            <p:cNvSpPr/>
            <p:nvPr/>
          </p:nvSpPr>
          <p:spPr>
            <a:xfrm>
              <a:off x="1829224" y="2585567"/>
              <a:ext cx="246534" cy="46516"/>
            </a:xfrm>
            <a:custGeom>
              <a:avLst/>
              <a:gdLst/>
              <a:ahLst/>
              <a:cxnLst/>
              <a:rect l="l" t="t" r="r" b="b"/>
              <a:pathLst>
                <a:path w="9434" h="1780" extrusionOk="0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98"/>
            <p:cNvSpPr/>
            <p:nvPr/>
          </p:nvSpPr>
          <p:spPr>
            <a:xfrm>
              <a:off x="1829224" y="2632056"/>
              <a:ext cx="246769" cy="59817"/>
            </a:xfrm>
            <a:custGeom>
              <a:avLst/>
              <a:gdLst/>
              <a:ahLst/>
              <a:cxnLst/>
              <a:rect l="l" t="t" r="r" b="b"/>
              <a:pathLst>
                <a:path w="9443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98"/>
            <p:cNvSpPr/>
            <p:nvPr/>
          </p:nvSpPr>
          <p:spPr>
            <a:xfrm>
              <a:off x="2015156" y="2444843"/>
              <a:ext cx="27936" cy="24382"/>
            </a:xfrm>
            <a:custGeom>
              <a:avLst/>
              <a:gdLst/>
              <a:ahLst/>
              <a:cxnLst/>
              <a:rect l="l" t="t" r="r" b="b"/>
              <a:pathLst>
                <a:path w="1069" h="933" extrusionOk="0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98"/>
            <p:cNvSpPr/>
            <p:nvPr/>
          </p:nvSpPr>
          <p:spPr>
            <a:xfrm>
              <a:off x="2027987" y="2444843"/>
              <a:ext cx="15105" cy="14843"/>
            </a:xfrm>
            <a:custGeom>
              <a:avLst/>
              <a:gdLst/>
              <a:ahLst/>
              <a:cxnLst/>
              <a:rect l="l" t="t" r="r" b="b"/>
              <a:pathLst>
                <a:path w="578" h="568" extrusionOk="0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98"/>
            <p:cNvSpPr/>
            <p:nvPr/>
          </p:nvSpPr>
          <p:spPr>
            <a:xfrm>
              <a:off x="1842029" y="2542788"/>
              <a:ext cx="26420" cy="23441"/>
            </a:xfrm>
            <a:custGeom>
              <a:avLst/>
              <a:gdLst/>
              <a:ahLst/>
              <a:cxnLst/>
              <a:rect l="l" t="t" r="r" b="b"/>
              <a:pathLst>
                <a:path w="1011" h="897" extrusionOk="0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98"/>
            <p:cNvSpPr/>
            <p:nvPr/>
          </p:nvSpPr>
          <p:spPr>
            <a:xfrm>
              <a:off x="2012648" y="2542788"/>
              <a:ext cx="27178" cy="23441"/>
            </a:xfrm>
            <a:custGeom>
              <a:avLst/>
              <a:gdLst/>
              <a:ahLst/>
              <a:cxnLst/>
              <a:rect l="l" t="t" r="r" b="b"/>
              <a:pathLst>
                <a:path w="1040" h="897" extrusionOk="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98"/>
            <p:cNvSpPr/>
            <p:nvPr/>
          </p:nvSpPr>
          <p:spPr>
            <a:xfrm>
              <a:off x="1855095" y="2542788"/>
              <a:ext cx="13354" cy="13693"/>
            </a:xfrm>
            <a:custGeom>
              <a:avLst/>
              <a:gdLst/>
              <a:ahLst/>
              <a:cxnLst/>
              <a:rect l="l" t="t" r="r" b="b"/>
              <a:pathLst>
                <a:path w="511" h="524" extrusionOk="0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98"/>
            <p:cNvSpPr/>
            <p:nvPr/>
          </p:nvSpPr>
          <p:spPr>
            <a:xfrm>
              <a:off x="2025479" y="2542788"/>
              <a:ext cx="14347" cy="13720"/>
            </a:xfrm>
            <a:custGeom>
              <a:avLst/>
              <a:gdLst/>
              <a:ahLst/>
              <a:cxnLst/>
              <a:rect l="l" t="t" r="r" b="b"/>
              <a:pathLst>
                <a:path w="549" h="525" extrusionOk="0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98"/>
            <p:cNvSpPr/>
            <p:nvPr/>
          </p:nvSpPr>
          <p:spPr>
            <a:xfrm>
              <a:off x="1864633" y="2661691"/>
              <a:ext cx="154835" cy="130950"/>
            </a:xfrm>
            <a:custGeom>
              <a:avLst/>
              <a:gdLst/>
              <a:ahLst/>
              <a:cxnLst/>
              <a:rect l="l" t="t" r="r" b="b"/>
              <a:pathLst>
                <a:path w="5925" h="5011" extrusionOk="0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98"/>
            <p:cNvSpPr/>
            <p:nvPr/>
          </p:nvSpPr>
          <p:spPr>
            <a:xfrm>
              <a:off x="1889276" y="2684818"/>
              <a:ext cx="105549" cy="84460"/>
            </a:xfrm>
            <a:custGeom>
              <a:avLst/>
              <a:gdLst/>
              <a:ahLst/>
              <a:cxnLst/>
              <a:rect l="l" t="t" r="r" b="b"/>
              <a:pathLst>
                <a:path w="4039" h="3232" extrusionOk="0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98"/>
            <p:cNvSpPr/>
            <p:nvPr/>
          </p:nvSpPr>
          <p:spPr>
            <a:xfrm>
              <a:off x="1828466" y="2655915"/>
              <a:ext cx="227196" cy="11342"/>
            </a:xfrm>
            <a:custGeom>
              <a:avLst/>
              <a:gdLst/>
              <a:ahLst/>
              <a:cxnLst/>
              <a:rect l="l" t="t" r="r" b="b"/>
              <a:pathLst>
                <a:path w="8694" h="434" extrusionOk="0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98"/>
            <p:cNvSpPr/>
            <p:nvPr/>
          </p:nvSpPr>
          <p:spPr>
            <a:xfrm>
              <a:off x="1821671" y="2482030"/>
              <a:ext cx="243790" cy="44007"/>
            </a:xfrm>
            <a:custGeom>
              <a:avLst/>
              <a:gdLst/>
              <a:ahLst/>
              <a:cxnLst/>
              <a:rect l="l" t="t" r="r" b="b"/>
              <a:pathLst>
                <a:path w="9329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98"/>
            <p:cNvSpPr/>
            <p:nvPr/>
          </p:nvSpPr>
          <p:spPr>
            <a:xfrm>
              <a:off x="1842525" y="2482030"/>
              <a:ext cx="223172" cy="44007"/>
            </a:xfrm>
            <a:custGeom>
              <a:avLst/>
              <a:gdLst/>
              <a:ahLst/>
              <a:cxnLst/>
              <a:rect l="l" t="t" r="r" b="b"/>
              <a:pathLst>
                <a:path w="8540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98"/>
            <p:cNvSpPr/>
            <p:nvPr/>
          </p:nvSpPr>
          <p:spPr>
            <a:xfrm>
              <a:off x="1884494" y="2447848"/>
              <a:ext cx="114878" cy="114878"/>
            </a:xfrm>
            <a:custGeom>
              <a:avLst/>
              <a:gdLst/>
              <a:ahLst/>
              <a:cxnLst/>
              <a:rect l="l" t="t" r="r" b="b"/>
              <a:pathLst>
                <a:path w="4396" h="4396" extrusionOk="0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98"/>
            <p:cNvSpPr/>
            <p:nvPr/>
          </p:nvSpPr>
          <p:spPr>
            <a:xfrm>
              <a:off x="1902342" y="2471054"/>
              <a:ext cx="78162" cy="69565"/>
            </a:xfrm>
            <a:custGeom>
              <a:avLst/>
              <a:gdLst/>
              <a:ahLst/>
              <a:cxnLst/>
              <a:rect l="l" t="t" r="r" b="b"/>
              <a:pathLst>
                <a:path w="2991" h="2662" extrusionOk="0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98"/>
            <p:cNvSpPr/>
            <p:nvPr/>
          </p:nvSpPr>
          <p:spPr>
            <a:xfrm>
              <a:off x="1912743" y="2470427"/>
              <a:ext cx="75680" cy="58641"/>
            </a:xfrm>
            <a:custGeom>
              <a:avLst/>
              <a:gdLst/>
              <a:ahLst/>
              <a:cxnLst/>
              <a:rect l="l" t="t" r="r" b="b"/>
              <a:pathLst>
                <a:path w="2896" h="2244" extrusionOk="0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98"/>
            <p:cNvSpPr/>
            <p:nvPr/>
          </p:nvSpPr>
          <p:spPr>
            <a:xfrm>
              <a:off x="1937020" y="2488563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56" name="Google Shape;16156;p98"/>
          <p:cNvGrpSpPr/>
          <p:nvPr/>
        </p:nvGrpSpPr>
        <p:grpSpPr>
          <a:xfrm>
            <a:off x="3599893" y="2242129"/>
            <a:ext cx="207597" cy="366639"/>
            <a:chOff x="3603568" y="2426002"/>
            <a:chExt cx="207597" cy="366639"/>
          </a:xfrm>
        </p:grpSpPr>
        <p:sp>
          <p:nvSpPr>
            <p:cNvPr id="16157" name="Google Shape;16157;p98"/>
            <p:cNvSpPr/>
            <p:nvPr/>
          </p:nvSpPr>
          <p:spPr>
            <a:xfrm>
              <a:off x="3629465" y="2426002"/>
              <a:ext cx="155828" cy="203050"/>
            </a:xfrm>
            <a:custGeom>
              <a:avLst/>
              <a:gdLst/>
              <a:ahLst/>
              <a:cxnLst/>
              <a:rect l="l" t="t" r="r" b="b"/>
              <a:pathLst>
                <a:path w="5963" h="7770" extrusionOk="0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98"/>
            <p:cNvSpPr/>
            <p:nvPr/>
          </p:nvSpPr>
          <p:spPr>
            <a:xfrm>
              <a:off x="3657114" y="2451376"/>
              <a:ext cx="128180" cy="177675"/>
            </a:xfrm>
            <a:custGeom>
              <a:avLst/>
              <a:gdLst/>
              <a:ahLst/>
              <a:cxnLst/>
              <a:rect l="l" t="t" r="r" b="b"/>
              <a:pathLst>
                <a:path w="4905" h="6799" extrusionOk="0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98"/>
            <p:cNvSpPr/>
            <p:nvPr/>
          </p:nvSpPr>
          <p:spPr>
            <a:xfrm>
              <a:off x="3603568" y="2556403"/>
              <a:ext cx="207597" cy="236238"/>
            </a:xfrm>
            <a:custGeom>
              <a:avLst/>
              <a:gdLst/>
              <a:ahLst/>
              <a:cxnLst/>
              <a:rect l="l" t="t" r="r" b="b"/>
              <a:pathLst>
                <a:path w="7944" h="9040" extrusionOk="0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98"/>
            <p:cNvSpPr/>
            <p:nvPr/>
          </p:nvSpPr>
          <p:spPr>
            <a:xfrm>
              <a:off x="3634979" y="2556403"/>
              <a:ext cx="176185" cy="206839"/>
            </a:xfrm>
            <a:custGeom>
              <a:avLst/>
              <a:gdLst/>
              <a:ahLst/>
              <a:cxnLst/>
              <a:rect l="l" t="t" r="r" b="b"/>
              <a:pathLst>
                <a:path w="6742" h="7915" extrusionOk="0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98"/>
            <p:cNvSpPr/>
            <p:nvPr/>
          </p:nvSpPr>
          <p:spPr>
            <a:xfrm>
              <a:off x="3603568" y="2623511"/>
              <a:ext cx="207597" cy="101786"/>
            </a:xfrm>
            <a:custGeom>
              <a:avLst/>
              <a:gdLst/>
              <a:ahLst/>
              <a:cxnLst/>
              <a:rect l="l" t="t" r="r" b="b"/>
              <a:pathLst>
                <a:path w="7944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98"/>
            <p:cNvSpPr/>
            <p:nvPr/>
          </p:nvSpPr>
          <p:spPr>
            <a:xfrm>
              <a:off x="3603568" y="2623511"/>
              <a:ext cx="31437" cy="101786"/>
            </a:xfrm>
            <a:custGeom>
              <a:avLst/>
              <a:gdLst/>
              <a:ahLst/>
              <a:cxnLst/>
              <a:rect l="l" t="t" r="r" b="b"/>
              <a:pathLst>
                <a:path w="1203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3" name="Google Shape;16163;p98"/>
          <p:cNvGrpSpPr/>
          <p:nvPr/>
        </p:nvGrpSpPr>
        <p:grpSpPr>
          <a:xfrm>
            <a:off x="2242440" y="2242129"/>
            <a:ext cx="274417" cy="366404"/>
            <a:chOff x="2246115" y="2426002"/>
            <a:chExt cx="274417" cy="366404"/>
          </a:xfrm>
        </p:grpSpPr>
        <p:sp>
          <p:nvSpPr>
            <p:cNvPr id="16164" name="Google Shape;16164;p98"/>
            <p:cNvSpPr/>
            <p:nvPr/>
          </p:nvSpPr>
          <p:spPr>
            <a:xfrm>
              <a:off x="2246115" y="2440819"/>
              <a:ext cx="274417" cy="148798"/>
            </a:xfrm>
            <a:custGeom>
              <a:avLst/>
              <a:gdLst/>
              <a:ahLst/>
              <a:cxnLst/>
              <a:rect l="l" t="t" r="r" b="b"/>
              <a:pathLst>
                <a:path w="10501" h="5694" extrusionOk="0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98"/>
            <p:cNvSpPr/>
            <p:nvPr/>
          </p:nvSpPr>
          <p:spPr>
            <a:xfrm>
              <a:off x="2285053" y="2520471"/>
              <a:ext cx="196543" cy="271935"/>
            </a:xfrm>
            <a:custGeom>
              <a:avLst/>
              <a:gdLst/>
              <a:ahLst/>
              <a:cxnLst/>
              <a:rect l="l" t="t" r="r" b="b"/>
              <a:pathLst>
                <a:path w="7521" h="10406" extrusionOk="0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98"/>
            <p:cNvSpPr/>
            <p:nvPr/>
          </p:nvSpPr>
          <p:spPr>
            <a:xfrm>
              <a:off x="2315471" y="2520732"/>
              <a:ext cx="166124" cy="245018"/>
            </a:xfrm>
            <a:custGeom>
              <a:avLst/>
              <a:gdLst/>
              <a:ahLst/>
              <a:cxnLst/>
              <a:rect l="l" t="t" r="r" b="b"/>
              <a:pathLst>
                <a:path w="6357" h="9376" extrusionOk="0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98"/>
            <p:cNvSpPr/>
            <p:nvPr/>
          </p:nvSpPr>
          <p:spPr>
            <a:xfrm>
              <a:off x="2285053" y="2520471"/>
              <a:ext cx="196543" cy="166882"/>
            </a:xfrm>
            <a:custGeom>
              <a:avLst/>
              <a:gdLst/>
              <a:ahLst/>
              <a:cxnLst/>
              <a:rect l="l" t="t" r="r" b="b"/>
              <a:pathLst>
                <a:path w="7521" h="6386" extrusionOk="0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98"/>
            <p:cNvSpPr/>
            <p:nvPr/>
          </p:nvSpPr>
          <p:spPr>
            <a:xfrm>
              <a:off x="2335306" y="2426002"/>
              <a:ext cx="96272" cy="40218"/>
            </a:xfrm>
            <a:custGeom>
              <a:avLst/>
              <a:gdLst/>
              <a:ahLst/>
              <a:cxnLst/>
              <a:rect l="l" t="t" r="r" b="b"/>
              <a:pathLst>
                <a:path w="3684" h="1539" extrusionOk="0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98"/>
            <p:cNvSpPr/>
            <p:nvPr/>
          </p:nvSpPr>
          <p:spPr>
            <a:xfrm>
              <a:off x="2360680" y="2426002"/>
              <a:ext cx="70897" cy="19626"/>
            </a:xfrm>
            <a:custGeom>
              <a:avLst/>
              <a:gdLst/>
              <a:ahLst/>
              <a:cxnLst/>
              <a:rect l="l" t="t" r="r" b="b"/>
              <a:pathLst>
                <a:path w="2713" h="751" extrusionOk="0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98"/>
            <p:cNvSpPr/>
            <p:nvPr/>
          </p:nvSpPr>
          <p:spPr>
            <a:xfrm>
              <a:off x="2323990" y="2591603"/>
              <a:ext cx="71394" cy="95749"/>
            </a:xfrm>
            <a:custGeom>
              <a:avLst/>
              <a:gdLst/>
              <a:ahLst/>
              <a:cxnLst/>
              <a:rect l="l" t="t" r="r" b="b"/>
              <a:pathLst>
                <a:path w="2732" h="3664" extrusionOk="0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98"/>
            <p:cNvSpPr/>
            <p:nvPr/>
          </p:nvSpPr>
          <p:spPr>
            <a:xfrm>
              <a:off x="2430794" y="2591838"/>
              <a:ext cx="35723" cy="43563"/>
            </a:xfrm>
            <a:custGeom>
              <a:avLst/>
              <a:gdLst/>
              <a:ahLst/>
              <a:cxnLst/>
              <a:rect l="l" t="t" r="r" b="b"/>
              <a:pathLst>
                <a:path w="1367" h="1667" extrusionOk="0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2" name="Google Shape;16172;p98"/>
          <p:cNvGrpSpPr/>
          <p:nvPr/>
        </p:nvGrpSpPr>
        <p:grpSpPr>
          <a:xfrm>
            <a:off x="2692991" y="2242129"/>
            <a:ext cx="256099" cy="366639"/>
            <a:chOff x="2696666" y="2426002"/>
            <a:chExt cx="256099" cy="366639"/>
          </a:xfrm>
        </p:grpSpPr>
        <p:sp>
          <p:nvSpPr>
            <p:cNvPr id="16173" name="Google Shape;16173;p98"/>
            <p:cNvSpPr/>
            <p:nvPr/>
          </p:nvSpPr>
          <p:spPr>
            <a:xfrm>
              <a:off x="2724811" y="2426002"/>
              <a:ext cx="227954" cy="86446"/>
            </a:xfrm>
            <a:custGeom>
              <a:avLst/>
              <a:gdLst/>
              <a:ahLst/>
              <a:cxnLst/>
              <a:rect l="l" t="t" r="r" b="b"/>
              <a:pathLst>
                <a:path w="8723" h="3308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98"/>
            <p:cNvSpPr/>
            <p:nvPr/>
          </p:nvSpPr>
          <p:spPr>
            <a:xfrm>
              <a:off x="2696666" y="2465436"/>
              <a:ext cx="147283" cy="184156"/>
            </a:xfrm>
            <a:custGeom>
              <a:avLst/>
              <a:gdLst/>
              <a:ahLst/>
              <a:cxnLst/>
              <a:rect l="l" t="t" r="r" b="b"/>
              <a:pathLst>
                <a:path w="5636" h="7047" extrusionOk="0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98"/>
            <p:cNvSpPr/>
            <p:nvPr/>
          </p:nvSpPr>
          <p:spPr>
            <a:xfrm>
              <a:off x="2813008" y="2631534"/>
              <a:ext cx="51795" cy="161107"/>
            </a:xfrm>
            <a:custGeom>
              <a:avLst/>
              <a:gdLst/>
              <a:ahLst/>
              <a:cxnLst/>
              <a:rect l="l" t="t" r="r" b="b"/>
              <a:pathLst>
                <a:path w="1982" h="6165" extrusionOk="0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98"/>
            <p:cNvSpPr/>
            <p:nvPr/>
          </p:nvSpPr>
          <p:spPr>
            <a:xfrm>
              <a:off x="2836893" y="2631795"/>
              <a:ext cx="27910" cy="138999"/>
            </a:xfrm>
            <a:custGeom>
              <a:avLst/>
              <a:gdLst/>
              <a:ahLst/>
              <a:cxnLst/>
              <a:rect l="l" t="t" r="r" b="b"/>
              <a:pathLst>
                <a:path w="1068" h="5319" extrusionOk="0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98"/>
            <p:cNvSpPr/>
            <p:nvPr/>
          </p:nvSpPr>
          <p:spPr>
            <a:xfrm>
              <a:off x="2725568" y="2436533"/>
              <a:ext cx="227196" cy="69826"/>
            </a:xfrm>
            <a:custGeom>
              <a:avLst/>
              <a:gdLst/>
              <a:ahLst/>
              <a:cxnLst/>
              <a:rect l="l" t="t" r="r" b="b"/>
              <a:pathLst>
                <a:path w="8694" h="2672" extrusionOk="0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98"/>
            <p:cNvSpPr/>
            <p:nvPr/>
          </p:nvSpPr>
          <p:spPr>
            <a:xfrm>
              <a:off x="2725307" y="2426002"/>
              <a:ext cx="227457" cy="52788"/>
            </a:xfrm>
            <a:custGeom>
              <a:avLst/>
              <a:gdLst/>
              <a:ahLst/>
              <a:cxnLst/>
              <a:rect l="l" t="t" r="r" b="b"/>
              <a:pathLst>
                <a:path w="8704" h="2020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9" name="Google Shape;16179;p98"/>
          <p:cNvGrpSpPr/>
          <p:nvPr/>
        </p:nvGrpSpPr>
        <p:grpSpPr>
          <a:xfrm>
            <a:off x="3145397" y="2242129"/>
            <a:ext cx="225863" cy="366430"/>
            <a:chOff x="3149072" y="2426002"/>
            <a:chExt cx="225863" cy="366430"/>
          </a:xfrm>
        </p:grpSpPr>
        <p:sp>
          <p:nvSpPr>
            <p:cNvPr id="16180" name="Google Shape;16180;p98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98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98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98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98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98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98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98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98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98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98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1" name="Google Shape;16191;p98"/>
          <p:cNvGrpSpPr/>
          <p:nvPr/>
        </p:nvGrpSpPr>
        <p:grpSpPr>
          <a:xfrm>
            <a:off x="1357881" y="2242051"/>
            <a:ext cx="283224" cy="366482"/>
            <a:chOff x="1361556" y="2425923"/>
            <a:chExt cx="283224" cy="366482"/>
          </a:xfrm>
        </p:grpSpPr>
        <p:sp>
          <p:nvSpPr>
            <p:cNvPr id="16192" name="Google Shape;16192;p98"/>
            <p:cNvSpPr/>
            <p:nvPr/>
          </p:nvSpPr>
          <p:spPr>
            <a:xfrm>
              <a:off x="1361556" y="2425923"/>
              <a:ext cx="283224" cy="366482"/>
            </a:xfrm>
            <a:custGeom>
              <a:avLst/>
              <a:gdLst/>
              <a:ahLst/>
              <a:cxnLst/>
              <a:rect l="l" t="t" r="r" b="b"/>
              <a:pathLst>
                <a:path w="10838" h="14024" extrusionOk="0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98"/>
            <p:cNvSpPr/>
            <p:nvPr/>
          </p:nvSpPr>
          <p:spPr>
            <a:xfrm>
              <a:off x="1493499" y="2660698"/>
              <a:ext cx="36951" cy="22866"/>
            </a:xfrm>
            <a:custGeom>
              <a:avLst/>
              <a:gdLst/>
              <a:ahLst/>
              <a:cxnLst/>
              <a:rect l="l" t="t" r="r" b="b"/>
              <a:pathLst>
                <a:path w="1414" h="875" extrusionOk="0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98"/>
            <p:cNvSpPr/>
            <p:nvPr/>
          </p:nvSpPr>
          <p:spPr>
            <a:xfrm>
              <a:off x="1512341" y="2660959"/>
              <a:ext cx="18110" cy="20122"/>
            </a:xfrm>
            <a:custGeom>
              <a:avLst/>
              <a:gdLst/>
              <a:ahLst/>
              <a:cxnLst/>
              <a:rect l="l" t="t" r="r" b="b"/>
              <a:pathLst>
                <a:path w="693" h="770" extrusionOk="0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98"/>
            <p:cNvSpPr/>
            <p:nvPr/>
          </p:nvSpPr>
          <p:spPr>
            <a:xfrm>
              <a:off x="1433290" y="2489556"/>
              <a:ext cx="153711" cy="173180"/>
            </a:xfrm>
            <a:custGeom>
              <a:avLst/>
              <a:gdLst/>
              <a:ahLst/>
              <a:cxnLst/>
              <a:rect l="l" t="t" r="r" b="b"/>
              <a:pathLst>
                <a:path w="5882" h="6627" extrusionOk="0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98"/>
            <p:cNvSpPr/>
            <p:nvPr/>
          </p:nvSpPr>
          <p:spPr>
            <a:xfrm>
              <a:off x="1457306" y="2490314"/>
              <a:ext cx="129434" cy="172422"/>
            </a:xfrm>
            <a:custGeom>
              <a:avLst/>
              <a:gdLst/>
              <a:ahLst/>
              <a:cxnLst/>
              <a:rect l="l" t="t" r="r" b="b"/>
              <a:pathLst>
                <a:path w="4953" h="6598" extrusionOk="0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98"/>
            <p:cNvSpPr/>
            <p:nvPr/>
          </p:nvSpPr>
          <p:spPr>
            <a:xfrm>
              <a:off x="1469876" y="2523502"/>
              <a:ext cx="79417" cy="95253"/>
            </a:xfrm>
            <a:custGeom>
              <a:avLst/>
              <a:gdLst/>
              <a:ahLst/>
              <a:cxnLst/>
              <a:rect l="l" t="t" r="r" b="b"/>
              <a:pathLst>
                <a:path w="3039" h="3645" extrusionOk="0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98"/>
            <p:cNvSpPr/>
            <p:nvPr/>
          </p:nvSpPr>
          <p:spPr>
            <a:xfrm>
              <a:off x="1421086" y="2581412"/>
              <a:ext cx="30131" cy="19338"/>
            </a:xfrm>
            <a:custGeom>
              <a:avLst/>
              <a:gdLst/>
              <a:ahLst/>
              <a:cxnLst/>
              <a:rect l="l" t="t" r="r" b="b"/>
              <a:pathLst>
                <a:path w="1153" h="740" extrusionOk="0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98"/>
            <p:cNvSpPr/>
            <p:nvPr/>
          </p:nvSpPr>
          <p:spPr>
            <a:xfrm>
              <a:off x="1569336" y="2582222"/>
              <a:ext cx="30157" cy="19312"/>
            </a:xfrm>
            <a:custGeom>
              <a:avLst/>
              <a:gdLst/>
              <a:ahLst/>
              <a:cxnLst/>
              <a:rect l="l" t="t" r="r" b="b"/>
              <a:pathLst>
                <a:path w="1154" h="739" extrusionOk="0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98"/>
            <p:cNvSpPr/>
            <p:nvPr/>
          </p:nvSpPr>
          <p:spPr>
            <a:xfrm>
              <a:off x="1506304" y="2449599"/>
              <a:ext cx="11342" cy="26498"/>
            </a:xfrm>
            <a:custGeom>
              <a:avLst/>
              <a:gdLst/>
              <a:ahLst/>
              <a:cxnLst/>
              <a:rect l="l" t="t" r="r" b="b"/>
              <a:pathLst>
                <a:path w="434" h="1014" extrusionOk="0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98"/>
            <p:cNvSpPr/>
            <p:nvPr/>
          </p:nvSpPr>
          <p:spPr>
            <a:xfrm>
              <a:off x="1457228" y="2461176"/>
              <a:ext cx="23624" cy="25897"/>
            </a:xfrm>
            <a:custGeom>
              <a:avLst/>
              <a:gdLst/>
              <a:ahLst/>
              <a:cxnLst/>
              <a:rect l="l" t="t" r="r" b="b"/>
              <a:pathLst>
                <a:path w="904" h="991" extrusionOk="0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98"/>
            <p:cNvSpPr/>
            <p:nvPr/>
          </p:nvSpPr>
          <p:spPr>
            <a:xfrm>
              <a:off x="1422680" y="2495723"/>
              <a:ext cx="29295" cy="18868"/>
            </a:xfrm>
            <a:custGeom>
              <a:avLst/>
              <a:gdLst/>
              <a:ahLst/>
              <a:cxnLst/>
              <a:rect l="l" t="t" r="r" b="b"/>
              <a:pathLst>
                <a:path w="1121" h="722" extrusionOk="0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98"/>
            <p:cNvSpPr/>
            <p:nvPr/>
          </p:nvSpPr>
          <p:spPr>
            <a:xfrm>
              <a:off x="1410816" y="2542344"/>
              <a:ext cx="28171" cy="11315"/>
            </a:xfrm>
            <a:custGeom>
              <a:avLst/>
              <a:gdLst/>
              <a:ahLst/>
              <a:cxnLst/>
              <a:rect l="l" t="t" r="r" b="b"/>
              <a:pathLst>
                <a:path w="1078" h="433" extrusionOk="0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98"/>
            <p:cNvSpPr/>
            <p:nvPr/>
          </p:nvSpPr>
          <p:spPr>
            <a:xfrm>
              <a:off x="1581932" y="2543833"/>
              <a:ext cx="29687" cy="11342"/>
            </a:xfrm>
            <a:custGeom>
              <a:avLst/>
              <a:gdLst/>
              <a:ahLst/>
              <a:cxnLst/>
              <a:rect l="l" t="t" r="r" b="b"/>
              <a:pathLst>
                <a:path w="1136" h="434" extrusionOk="0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98"/>
            <p:cNvSpPr/>
            <p:nvPr/>
          </p:nvSpPr>
          <p:spPr>
            <a:xfrm>
              <a:off x="1571139" y="2496742"/>
              <a:ext cx="30183" cy="19234"/>
            </a:xfrm>
            <a:custGeom>
              <a:avLst/>
              <a:gdLst/>
              <a:ahLst/>
              <a:cxnLst/>
              <a:rect l="l" t="t" r="r" b="b"/>
              <a:pathLst>
                <a:path w="1155" h="736" extrusionOk="0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98"/>
            <p:cNvSpPr/>
            <p:nvPr/>
          </p:nvSpPr>
          <p:spPr>
            <a:xfrm>
              <a:off x="1542655" y="2462483"/>
              <a:ext cx="22213" cy="25349"/>
            </a:xfrm>
            <a:custGeom>
              <a:avLst/>
              <a:gdLst/>
              <a:ahLst/>
              <a:cxnLst/>
              <a:rect l="l" t="t" r="r" b="b"/>
              <a:pathLst>
                <a:path w="850" h="970" extrusionOk="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98"/>
            <p:cNvSpPr/>
            <p:nvPr/>
          </p:nvSpPr>
          <p:spPr>
            <a:xfrm>
              <a:off x="1496243" y="2594112"/>
              <a:ext cx="8075" cy="24382"/>
            </a:xfrm>
            <a:custGeom>
              <a:avLst/>
              <a:gdLst/>
              <a:ahLst/>
              <a:cxnLst/>
              <a:rect l="l" t="t" r="r" b="b"/>
              <a:pathLst>
                <a:path w="309" h="933" extrusionOk="0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98"/>
            <p:cNvSpPr/>
            <p:nvPr/>
          </p:nvSpPr>
          <p:spPr>
            <a:xfrm>
              <a:off x="1483935" y="2618468"/>
              <a:ext cx="56054" cy="22160"/>
            </a:xfrm>
            <a:custGeom>
              <a:avLst/>
              <a:gdLst/>
              <a:ahLst/>
              <a:cxnLst/>
              <a:rect l="l" t="t" r="r" b="b"/>
              <a:pathLst>
                <a:path w="2145" h="848" extrusionOk="0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98"/>
            <p:cNvSpPr/>
            <p:nvPr/>
          </p:nvSpPr>
          <p:spPr>
            <a:xfrm>
              <a:off x="1483935" y="2640602"/>
              <a:ext cx="56054" cy="22134"/>
            </a:xfrm>
            <a:custGeom>
              <a:avLst/>
              <a:gdLst/>
              <a:ahLst/>
              <a:cxnLst/>
              <a:rect l="l" t="t" r="r" b="b"/>
              <a:pathLst>
                <a:path w="2145" h="847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98"/>
            <p:cNvSpPr/>
            <p:nvPr/>
          </p:nvSpPr>
          <p:spPr>
            <a:xfrm>
              <a:off x="1504292" y="2618468"/>
              <a:ext cx="35697" cy="22160"/>
            </a:xfrm>
            <a:custGeom>
              <a:avLst/>
              <a:gdLst/>
              <a:ahLst/>
              <a:cxnLst/>
              <a:rect l="l" t="t" r="r" b="b"/>
              <a:pathLst>
                <a:path w="136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98"/>
            <p:cNvSpPr/>
            <p:nvPr/>
          </p:nvSpPr>
          <p:spPr>
            <a:xfrm>
              <a:off x="1504031" y="2640602"/>
              <a:ext cx="35958" cy="22134"/>
            </a:xfrm>
            <a:custGeom>
              <a:avLst/>
              <a:gdLst/>
              <a:ahLst/>
              <a:cxnLst/>
              <a:rect l="l" t="t" r="r" b="b"/>
              <a:pathLst>
                <a:path w="1376" h="847" extrusionOk="0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2" name="Google Shape;16212;p98"/>
          <p:cNvGrpSpPr/>
          <p:nvPr/>
        </p:nvGrpSpPr>
        <p:grpSpPr>
          <a:xfrm>
            <a:off x="3970060" y="2707183"/>
            <a:ext cx="361883" cy="366979"/>
            <a:chOff x="3973735" y="2891056"/>
            <a:chExt cx="361883" cy="366979"/>
          </a:xfrm>
        </p:grpSpPr>
        <p:sp>
          <p:nvSpPr>
            <p:cNvPr id="16213" name="Google Shape;16213;p98"/>
            <p:cNvSpPr/>
            <p:nvPr/>
          </p:nvSpPr>
          <p:spPr>
            <a:xfrm>
              <a:off x="4148875" y="2891056"/>
              <a:ext cx="149661" cy="98598"/>
            </a:xfrm>
            <a:custGeom>
              <a:avLst/>
              <a:gdLst/>
              <a:ahLst/>
              <a:cxnLst/>
              <a:rect l="l" t="t" r="r" b="b"/>
              <a:pathLst>
                <a:path w="5727" h="3773" extrusionOk="0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98"/>
            <p:cNvSpPr/>
            <p:nvPr/>
          </p:nvSpPr>
          <p:spPr>
            <a:xfrm>
              <a:off x="4231558" y="3066039"/>
              <a:ext cx="25139" cy="25139"/>
            </a:xfrm>
            <a:custGeom>
              <a:avLst/>
              <a:gdLst/>
              <a:ahLst/>
              <a:cxnLst/>
              <a:rect l="l" t="t" r="r" b="b"/>
              <a:pathLst>
                <a:path w="962" h="962" fill="none" extrusionOk="0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w="452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98"/>
            <p:cNvSpPr/>
            <p:nvPr/>
          </p:nvSpPr>
          <p:spPr>
            <a:xfrm>
              <a:off x="3973735" y="2975307"/>
              <a:ext cx="359871" cy="282728"/>
            </a:xfrm>
            <a:custGeom>
              <a:avLst/>
              <a:gdLst/>
              <a:ahLst/>
              <a:cxnLst/>
              <a:rect l="l" t="t" r="r" b="b"/>
              <a:pathLst>
                <a:path w="13771" h="10819" extrusionOk="0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98"/>
            <p:cNvSpPr/>
            <p:nvPr/>
          </p:nvSpPr>
          <p:spPr>
            <a:xfrm>
              <a:off x="3997855" y="2975307"/>
              <a:ext cx="337763" cy="282728"/>
            </a:xfrm>
            <a:custGeom>
              <a:avLst/>
              <a:gdLst/>
              <a:ahLst/>
              <a:cxnLst/>
              <a:rect l="l" t="t" r="r" b="b"/>
              <a:pathLst>
                <a:path w="12925" h="10819" extrusionOk="0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98"/>
            <p:cNvSpPr/>
            <p:nvPr/>
          </p:nvSpPr>
          <p:spPr>
            <a:xfrm>
              <a:off x="3973970" y="3219306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98"/>
            <p:cNvSpPr/>
            <p:nvPr/>
          </p:nvSpPr>
          <p:spPr>
            <a:xfrm>
              <a:off x="3973970" y="3040403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98"/>
            <p:cNvSpPr/>
            <p:nvPr/>
          </p:nvSpPr>
          <p:spPr>
            <a:xfrm>
              <a:off x="3998090" y="2999688"/>
              <a:ext cx="46281" cy="27674"/>
            </a:xfrm>
            <a:custGeom>
              <a:avLst/>
              <a:gdLst/>
              <a:ahLst/>
              <a:cxnLst/>
              <a:rect l="l" t="t" r="r" b="b"/>
              <a:pathLst>
                <a:path w="1771" h="1059" extrusionOk="0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98"/>
            <p:cNvSpPr/>
            <p:nvPr/>
          </p:nvSpPr>
          <p:spPr>
            <a:xfrm>
              <a:off x="4262970" y="2999688"/>
              <a:ext cx="46255" cy="27674"/>
            </a:xfrm>
            <a:custGeom>
              <a:avLst/>
              <a:gdLst/>
              <a:ahLst/>
              <a:cxnLst/>
              <a:rect l="l" t="t" r="r" b="b"/>
              <a:pathLst>
                <a:path w="1770" h="1059" extrusionOk="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98"/>
            <p:cNvSpPr/>
            <p:nvPr/>
          </p:nvSpPr>
          <p:spPr>
            <a:xfrm>
              <a:off x="4019963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98"/>
            <p:cNvSpPr/>
            <p:nvPr/>
          </p:nvSpPr>
          <p:spPr>
            <a:xfrm>
              <a:off x="4284816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98"/>
            <p:cNvSpPr/>
            <p:nvPr/>
          </p:nvSpPr>
          <p:spPr>
            <a:xfrm>
              <a:off x="4125434" y="3060838"/>
              <a:ext cx="138319" cy="134635"/>
            </a:xfrm>
            <a:custGeom>
              <a:avLst/>
              <a:gdLst/>
              <a:ahLst/>
              <a:cxnLst/>
              <a:rect l="l" t="t" r="r" b="b"/>
              <a:pathLst>
                <a:path w="5293" h="5152" extrusionOk="0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98"/>
            <p:cNvSpPr/>
            <p:nvPr/>
          </p:nvSpPr>
          <p:spPr>
            <a:xfrm>
              <a:off x="4129772" y="3060865"/>
              <a:ext cx="128180" cy="116760"/>
            </a:xfrm>
            <a:custGeom>
              <a:avLst/>
              <a:gdLst/>
              <a:ahLst/>
              <a:cxnLst/>
              <a:rect l="l" t="t" r="r" b="b"/>
              <a:pathLst>
                <a:path w="4905" h="4468" extrusionOk="0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98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98"/>
            <p:cNvSpPr/>
            <p:nvPr/>
          </p:nvSpPr>
          <p:spPr>
            <a:xfrm>
              <a:off x="3973970" y="3219306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98"/>
            <p:cNvSpPr/>
            <p:nvPr/>
          </p:nvSpPr>
          <p:spPr>
            <a:xfrm>
              <a:off x="3973970" y="3040403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98"/>
            <p:cNvSpPr/>
            <p:nvPr/>
          </p:nvSpPr>
          <p:spPr>
            <a:xfrm>
              <a:off x="4135312" y="3077851"/>
              <a:ext cx="109835" cy="108319"/>
            </a:xfrm>
            <a:custGeom>
              <a:avLst/>
              <a:gdLst/>
              <a:ahLst/>
              <a:cxnLst/>
              <a:rect l="l" t="t" r="r" b="b"/>
              <a:pathLst>
                <a:path w="4203" h="4145" extrusionOk="0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98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30" name="Google Shape;16230;p98"/>
          <p:cNvGrpSpPr/>
          <p:nvPr/>
        </p:nvGrpSpPr>
        <p:grpSpPr>
          <a:xfrm>
            <a:off x="3524266" y="2732871"/>
            <a:ext cx="366665" cy="315654"/>
            <a:chOff x="3527941" y="2916744"/>
            <a:chExt cx="366665" cy="315654"/>
          </a:xfrm>
        </p:grpSpPr>
        <p:sp>
          <p:nvSpPr>
            <p:cNvPr id="16231" name="Google Shape;16231;p98"/>
            <p:cNvSpPr/>
            <p:nvPr/>
          </p:nvSpPr>
          <p:spPr>
            <a:xfrm>
              <a:off x="3527941" y="2916770"/>
              <a:ext cx="366665" cy="157840"/>
            </a:xfrm>
            <a:custGeom>
              <a:avLst/>
              <a:gdLst/>
              <a:ahLst/>
              <a:cxnLst/>
              <a:rect l="l" t="t" r="r" b="b"/>
              <a:pathLst>
                <a:path w="14031" h="6040" extrusionOk="0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98"/>
            <p:cNvSpPr/>
            <p:nvPr/>
          </p:nvSpPr>
          <p:spPr>
            <a:xfrm>
              <a:off x="3546521" y="2916744"/>
              <a:ext cx="348085" cy="139260"/>
            </a:xfrm>
            <a:custGeom>
              <a:avLst/>
              <a:gdLst/>
              <a:ahLst/>
              <a:cxnLst/>
              <a:rect l="l" t="t" r="r" b="b"/>
              <a:pathLst>
                <a:path w="13320" h="5329" extrusionOk="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98"/>
            <p:cNvSpPr/>
            <p:nvPr/>
          </p:nvSpPr>
          <p:spPr>
            <a:xfrm>
              <a:off x="3527941" y="3074584"/>
              <a:ext cx="366665" cy="157814"/>
            </a:xfrm>
            <a:custGeom>
              <a:avLst/>
              <a:gdLst/>
              <a:ahLst/>
              <a:cxnLst/>
              <a:rect l="l" t="t" r="r" b="b"/>
              <a:pathLst>
                <a:path w="14031" h="6039" extrusionOk="0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98"/>
            <p:cNvSpPr/>
            <p:nvPr/>
          </p:nvSpPr>
          <p:spPr>
            <a:xfrm>
              <a:off x="3547279" y="3093426"/>
              <a:ext cx="347327" cy="138973"/>
            </a:xfrm>
            <a:custGeom>
              <a:avLst/>
              <a:gdLst/>
              <a:ahLst/>
              <a:cxnLst/>
              <a:rect l="l" t="t" r="r" b="b"/>
              <a:pathLst>
                <a:path w="13291" h="5318" extrusionOk="0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98"/>
            <p:cNvSpPr/>
            <p:nvPr/>
          </p:nvSpPr>
          <p:spPr>
            <a:xfrm>
              <a:off x="3553812" y="3097424"/>
              <a:ext cx="45026" cy="44268"/>
            </a:xfrm>
            <a:custGeom>
              <a:avLst/>
              <a:gdLst/>
              <a:ahLst/>
              <a:cxnLst/>
              <a:rect l="l" t="t" r="r" b="b"/>
              <a:pathLst>
                <a:path w="1723" h="1694" extrusionOk="0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98"/>
            <p:cNvSpPr/>
            <p:nvPr/>
          </p:nvSpPr>
          <p:spPr>
            <a:xfrm>
              <a:off x="355433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98"/>
            <p:cNvSpPr/>
            <p:nvPr/>
          </p:nvSpPr>
          <p:spPr>
            <a:xfrm>
              <a:off x="362092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98"/>
            <p:cNvSpPr/>
            <p:nvPr/>
          </p:nvSpPr>
          <p:spPr>
            <a:xfrm>
              <a:off x="362167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98"/>
            <p:cNvSpPr/>
            <p:nvPr/>
          </p:nvSpPr>
          <p:spPr>
            <a:xfrm>
              <a:off x="3689021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98"/>
            <p:cNvSpPr/>
            <p:nvPr/>
          </p:nvSpPr>
          <p:spPr>
            <a:xfrm>
              <a:off x="3755607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98"/>
            <p:cNvSpPr/>
            <p:nvPr/>
          </p:nvSpPr>
          <p:spPr>
            <a:xfrm>
              <a:off x="375636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98"/>
            <p:cNvSpPr/>
            <p:nvPr/>
          </p:nvSpPr>
          <p:spPr>
            <a:xfrm>
              <a:off x="382295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98"/>
            <p:cNvSpPr/>
            <p:nvPr/>
          </p:nvSpPr>
          <p:spPr>
            <a:xfrm>
              <a:off x="382370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98"/>
            <p:cNvSpPr/>
            <p:nvPr/>
          </p:nvSpPr>
          <p:spPr>
            <a:xfrm>
              <a:off x="3562514" y="3105185"/>
              <a:ext cx="40897" cy="36507"/>
            </a:xfrm>
            <a:custGeom>
              <a:avLst/>
              <a:gdLst/>
              <a:ahLst/>
              <a:cxnLst/>
              <a:rect l="l" t="t" r="r" b="b"/>
              <a:pathLst>
                <a:path w="1565" h="1397" extrusionOk="0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98"/>
            <p:cNvSpPr/>
            <p:nvPr/>
          </p:nvSpPr>
          <p:spPr>
            <a:xfrm>
              <a:off x="3562436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98"/>
            <p:cNvSpPr/>
            <p:nvPr/>
          </p:nvSpPr>
          <p:spPr>
            <a:xfrm>
              <a:off x="3629622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98"/>
            <p:cNvSpPr/>
            <p:nvPr/>
          </p:nvSpPr>
          <p:spPr>
            <a:xfrm>
              <a:off x="3629779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98"/>
            <p:cNvSpPr/>
            <p:nvPr/>
          </p:nvSpPr>
          <p:spPr>
            <a:xfrm>
              <a:off x="3696887" y="3173313"/>
              <a:ext cx="41263" cy="36742"/>
            </a:xfrm>
            <a:custGeom>
              <a:avLst/>
              <a:gdLst/>
              <a:ahLst/>
              <a:cxnLst/>
              <a:rect l="l" t="t" r="r" b="b"/>
              <a:pathLst>
                <a:path w="1579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98"/>
            <p:cNvSpPr/>
            <p:nvPr/>
          </p:nvSpPr>
          <p:spPr>
            <a:xfrm>
              <a:off x="3764309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98"/>
            <p:cNvSpPr/>
            <p:nvPr/>
          </p:nvSpPr>
          <p:spPr>
            <a:xfrm>
              <a:off x="3764231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98"/>
            <p:cNvSpPr/>
            <p:nvPr/>
          </p:nvSpPr>
          <p:spPr>
            <a:xfrm>
              <a:off x="3831653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98"/>
            <p:cNvSpPr/>
            <p:nvPr/>
          </p:nvSpPr>
          <p:spPr>
            <a:xfrm>
              <a:off x="3831574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98"/>
            <p:cNvSpPr/>
            <p:nvPr/>
          </p:nvSpPr>
          <p:spPr>
            <a:xfrm>
              <a:off x="3550310" y="2939375"/>
              <a:ext cx="101786" cy="65854"/>
            </a:xfrm>
            <a:custGeom>
              <a:avLst/>
              <a:gdLst/>
              <a:ahLst/>
              <a:cxnLst/>
              <a:rect l="l" t="t" r="r" b="b"/>
              <a:pathLst>
                <a:path w="3895" h="2520" extrusionOk="0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98"/>
            <p:cNvSpPr/>
            <p:nvPr/>
          </p:nvSpPr>
          <p:spPr>
            <a:xfrm>
              <a:off x="3568655" y="2939375"/>
              <a:ext cx="83441" cy="65854"/>
            </a:xfrm>
            <a:custGeom>
              <a:avLst/>
              <a:gdLst/>
              <a:ahLst/>
              <a:cxnLst/>
              <a:rect l="l" t="t" r="r" b="b"/>
              <a:pathLst>
                <a:path w="3193" h="2520" extrusionOk="0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98"/>
            <p:cNvSpPr/>
            <p:nvPr/>
          </p:nvSpPr>
          <p:spPr>
            <a:xfrm>
              <a:off x="3633725" y="2986100"/>
              <a:ext cx="90993" cy="65880"/>
            </a:xfrm>
            <a:custGeom>
              <a:avLst/>
              <a:gdLst/>
              <a:ahLst/>
              <a:cxnLst/>
              <a:rect l="l" t="t" r="r" b="b"/>
              <a:pathLst>
                <a:path w="3482" h="2521" extrusionOk="0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98"/>
            <p:cNvSpPr/>
            <p:nvPr/>
          </p:nvSpPr>
          <p:spPr>
            <a:xfrm>
              <a:off x="3657610" y="2986100"/>
              <a:ext cx="67108" cy="63868"/>
            </a:xfrm>
            <a:custGeom>
              <a:avLst/>
              <a:gdLst/>
              <a:ahLst/>
              <a:cxnLst/>
              <a:rect l="l" t="t" r="r" b="b"/>
              <a:pathLst>
                <a:path w="2568" h="2444" extrusionOk="0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98"/>
            <p:cNvSpPr/>
            <p:nvPr/>
          </p:nvSpPr>
          <p:spPr>
            <a:xfrm>
              <a:off x="3723438" y="2950298"/>
              <a:ext cx="126142" cy="143154"/>
            </a:xfrm>
            <a:custGeom>
              <a:avLst/>
              <a:gdLst/>
              <a:ahLst/>
              <a:cxnLst/>
              <a:rect l="l" t="t" r="r" b="b"/>
              <a:pathLst>
                <a:path w="4827" h="5478" extrusionOk="0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98"/>
            <p:cNvSpPr/>
            <p:nvPr/>
          </p:nvSpPr>
          <p:spPr>
            <a:xfrm>
              <a:off x="3743037" y="302456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98"/>
            <p:cNvSpPr/>
            <p:nvPr/>
          </p:nvSpPr>
          <p:spPr>
            <a:xfrm>
              <a:off x="3641016" y="3064392"/>
              <a:ext cx="117884" cy="81586"/>
            </a:xfrm>
            <a:custGeom>
              <a:avLst/>
              <a:gdLst/>
              <a:ahLst/>
              <a:cxnLst/>
              <a:rect l="l" t="t" r="r" b="b"/>
              <a:pathLst>
                <a:path w="4511" h="3122" extrusionOk="0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98"/>
            <p:cNvSpPr/>
            <p:nvPr/>
          </p:nvSpPr>
          <p:spPr>
            <a:xfrm>
              <a:off x="3662628" y="3064210"/>
              <a:ext cx="92509" cy="58694"/>
            </a:xfrm>
            <a:custGeom>
              <a:avLst/>
              <a:gdLst/>
              <a:ahLst/>
              <a:cxnLst/>
              <a:rect l="l" t="t" r="r" b="b"/>
              <a:pathLst>
                <a:path w="3540" h="2246" extrusionOk="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1" name="Google Shape;16261;p98"/>
          <p:cNvGrpSpPr/>
          <p:nvPr/>
        </p:nvGrpSpPr>
        <p:grpSpPr>
          <a:xfrm>
            <a:off x="2637198" y="2707758"/>
            <a:ext cx="366404" cy="366404"/>
            <a:chOff x="2640873" y="2891631"/>
            <a:chExt cx="366404" cy="366404"/>
          </a:xfrm>
        </p:grpSpPr>
        <p:sp>
          <p:nvSpPr>
            <p:cNvPr id="16262" name="Google Shape;16262;p98"/>
            <p:cNvSpPr/>
            <p:nvPr/>
          </p:nvSpPr>
          <p:spPr>
            <a:xfrm>
              <a:off x="2696405" y="2945646"/>
              <a:ext cx="310872" cy="312388"/>
            </a:xfrm>
            <a:custGeom>
              <a:avLst/>
              <a:gdLst/>
              <a:ahLst/>
              <a:cxnLst/>
              <a:rect l="l" t="t" r="r" b="b"/>
              <a:pathLst>
                <a:path w="11896" h="11954" extrusionOk="0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98"/>
            <p:cNvSpPr/>
            <p:nvPr/>
          </p:nvSpPr>
          <p:spPr>
            <a:xfrm>
              <a:off x="2696405" y="3118539"/>
              <a:ext cx="60340" cy="57073"/>
            </a:xfrm>
            <a:custGeom>
              <a:avLst/>
              <a:gdLst/>
              <a:ahLst/>
              <a:cxnLst/>
              <a:rect l="l" t="t" r="r" b="b"/>
              <a:pathLst>
                <a:path w="2309" h="2184" extrusionOk="0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98"/>
            <p:cNvSpPr/>
            <p:nvPr/>
          </p:nvSpPr>
          <p:spPr>
            <a:xfrm>
              <a:off x="2864776" y="2945646"/>
              <a:ext cx="26420" cy="60340"/>
            </a:xfrm>
            <a:custGeom>
              <a:avLst/>
              <a:gdLst/>
              <a:ahLst/>
              <a:cxnLst/>
              <a:rect l="l" t="t" r="r" b="b"/>
              <a:pathLst>
                <a:path w="1011" h="2309" extrusionOk="0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98"/>
            <p:cNvSpPr/>
            <p:nvPr/>
          </p:nvSpPr>
          <p:spPr>
            <a:xfrm>
              <a:off x="2640873" y="2891631"/>
              <a:ext cx="310872" cy="312127"/>
            </a:xfrm>
            <a:custGeom>
              <a:avLst/>
              <a:gdLst/>
              <a:ahLst/>
              <a:cxnLst/>
              <a:rect l="l" t="t" r="r" b="b"/>
              <a:pathLst>
                <a:path w="11896" h="11944" extrusionOk="0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98"/>
            <p:cNvSpPr/>
            <p:nvPr/>
          </p:nvSpPr>
          <p:spPr>
            <a:xfrm>
              <a:off x="2821318" y="2972798"/>
              <a:ext cx="11080" cy="33188"/>
            </a:xfrm>
            <a:custGeom>
              <a:avLst/>
              <a:gdLst/>
              <a:ahLst/>
              <a:cxnLst/>
              <a:rect l="l" t="t" r="r" b="b"/>
              <a:pathLst>
                <a:path w="424" h="1270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98"/>
            <p:cNvSpPr/>
            <p:nvPr/>
          </p:nvSpPr>
          <p:spPr>
            <a:xfrm>
              <a:off x="2855734" y="2982598"/>
              <a:ext cx="11342" cy="23389"/>
            </a:xfrm>
            <a:custGeom>
              <a:avLst/>
              <a:gdLst/>
              <a:ahLst/>
              <a:cxnLst/>
              <a:rect l="l" t="t" r="r" b="b"/>
              <a:pathLst>
                <a:path w="434" h="895" extrusionOk="0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98"/>
            <p:cNvSpPr/>
            <p:nvPr/>
          </p:nvSpPr>
          <p:spPr>
            <a:xfrm>
              <a:off x="2786379" y="2982598"/>
              <a:ext cx="11080" cy="23389"/>
            </a:xfrm>
            <a:custGeom>
              <a:avLst/>
              <a:gdLst/>
              <a:ahLst/>
              <a:cxnLst/>
              <a:rect l="l" t="t" r="r" b="b"/>
              <a:pathLst>
                <a:path w="424" h="895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98"/>
            <p:cNvSpPr/>
            <p:nvPr/>
          </p:nvSpPr>
          <p:spPr>
            <a:xfrm>
              <a:off x="2972468" y="2972040"/>
              <a:ext cx="11943" cy="33946"/>
            </a:xfrm>
            <a:custGeom>
              <a:avLst/>
              <a:gdLst/>
              <a:ahLst/>
              <a:cxnLst/>
              <a:rect l="l" t="t" r="r" b="b"/>
              <a:pathLst>
                <a:path w="457" h="1299" extrusionOk="0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98"/>
            <p:cNvSpPr/>
            <p:nvPr/>
          </p:nvSpPr>
          <p:spPr>
            <a:xfrm>
              <a:off x="2811753" y="3143182"/>
              <a:ext cx="11342" cy="33241"/>
            </a:xfrm>
            <a:custGeom>
              <a:avLst/>
              <a:gdLst/>
              <a:ahLst/>
              <a:cxnLst/>
              <a:rect l="l" t="t" r="r" b="b"/>
              <a:pathLst>
                <a:path w="434" h="1272" extrusionOk="0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98"/>
            <p:cNvSpPr/>
            <p:nvPr/>
          </p:nvSpPr>
          <p:spPr>
            <a:xfrm>
              <a:off x="2777337" y="3143182"/>
              <a:ext cx="11080" cy="24957"/>
            </a:xfrm>
            <a:custGeom>
              <a:avLst/>
              <a:gdLst/>
              <a:ahLst/>
              <a:cxnLst/>
              <a:rect l="l" t="t" r="r" b="b"/>
              <a:pathLst>
                <a:path w="42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98"/>
            <p:cNvSpPr/>
            <p:nvPr/>
          </p:nvSpPr>
          <p:spPr>
            <a:xfrm>
              <a:off x="2846693" y="3143182"/>
              <a:ext cx="11342" cy="24957"/>
            </a:xfrm>
            <a:custGeom>
              <a:avLst/>
              <a:gdLst/>
              <a:ahLst/>
              <a:cxnLst/>
              <a:rect l="l" t="t" r="r" b="b"/>
              <a:pathLst>
                <a:path w="43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98"/>
            <p:cNvSpPr/>
            <p:nvPr/>
          </p:nvSpPr>
          <p:spPr>
            <a:xfrm>
              <a:off x="2742659" y="3143182"/>
              <a:ext cx="11080" cy="33241"/>
            </a:xfrm>
            <a:custGeom>
              <a:avLst/>
              <a:gdLst/>
              <a:ahLst/>
              <a:cxnLst/>
              <a:rect l="l" t="t" r="r" b="b"/>
              <a:pathLst>
                <a:path w="424" h="1272" extrusionOk="0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98"/>
            <p:cNvSpPr/>
            <p:nvPr/>
          </p:nvSpPr>
          <p:spPr>
            <a:xfrm>
              <a:off x="2707589" y="3143182"/>
              <a:ext cx="11838" cy="25897"/>
            </a:xfrm>
            <a:custGeom>
              <a:avLst/>
              <a:gdLst/>
              <a:ahLst/>
              <a:cxnLst/>
              <a:rect l="l" t="t" r="r" b="b"/>
              <a:pathLst>
                <a:path w="453" h="991" extrusionOk="0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98"/>
            <p:cNvSpPr/>
            <p:nvPr/>
          </p:nvSpPr>
          <p:spPr>
            <a:xfrm>
              <a:off x="2673042" y="3143182"/>
              <a:ext cx="11838" cy="34181"/>
            </a:xfrm>
            <a:custGeom>
              <a:avLst/>
              <a:gdLst/>
              <a:ahLst/>
              <a:cxnLst/>
              <a:rect l="l" t="t" r="r" b="b"/>
              <a:pathLst>
                <a:path w="453" h="1308" extrusionOk="0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6" name="Google Shape;16276;p98"/>
          <p:cNvGrpSpPr/>
          <p:nvPr/>
        </p:nvGrpSpPr>
        <p:grpSpPr>
          <a:xfrm>
            <a:off x="2193416" y="2754248"/>
            <a:ext cx="366665" cy="273189"/>
            <a:chOff x="2197091" y="2938120"/>
            <a:chExt cx="366665" cy="273189"/>
          </a:xfrm>
        </p:grpSpPr>
        <p:sp>
          <p:nvSpPr>
            <p:cNvPr id="16277" name="Google Shape;16277;p98"/>
            <p:cNvSpPr/>
            <p:nvPr/>
          </p:nvSpPr>
          <p:spPr>
            <a:xfrm>
              <a:off x="2197091" y="2938120"/>
              <a:ext cx="366665" cy="273189"/>
            </a:xfrm>
            <a:custGeom>
              <a:avLst/>
              <a:gdLst/>
              <a:ahLst/>
              <a:cxnLst/>
              <a:rect l="l" t="t" r="r" b="b"/>
              <a:pathLst>
                <a:path w="14031" h="10454" extrusionOk="0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98"/>
            <p:cNvSpPr/>
            <p:nvPr/>
          </p:nvSpPr>
          <p:spPr>
            <a:xfrm>
              <a:off x="2218206" y="2938120"/>
              <a:ext cx="345550" cy="273189"/>
            </a:xfrm>
            <a:custGeom>
              <a:avLst/>
              <a:gdLst/>
              <a:ahLst/>
              <a:cxnLst/>
              <a:rect l="l" t="t" r="r" b="b"/>
              <a:pathLst>
                <a:path w="13223" h="10454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98"/>
            <p:cNvSpPr/>
            <p:nvPr/>
          </p:nvSpPr>
          <p:spPr>
            <a:xfrm>
              <a:off x="2197352" y="2938120"/>
              <a:ext cx="366404" cy="47274"/>
            </a:xfrm>
            <a:custGeom>
              <a:avLst/>
              <a:gdLst/>
              <a:ahLst/>
              <a:cxnLst/>
              <a:rect l="l" t="t" r="r" b="b"/>
              <a:pathLst>
                <a:path w="14021" h="1809" extrusionOk="0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98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98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98"/>
            <p:cNvSpPr/>
            <p:nvPr/>
          </p:nvSpPr>
          <p:spPr>
            <a:xfrm>
              <a:off x="2215697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98"/>
            <p:cNvSpPr/>
            <p:nvPr/>
          </p:nvSpPr>
          <p:spPr>
            <a:xfrm>
              <a:off x="2271725" y="3003451"/>
              <a:ext cx="44007" cy="11342"/>
            </a:xfrm>
            <a:custGeom>
              <a:avLst/>
              <a:gdLst/>
              <a:ahLst/>
              <a:cxnLst/>
              <a:rect l="l" t="t" r="r" b="b"/>
              <a:pathLst>
                <a:path w="1684" h="434" extrusionOk="0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98"/>
            <p:cNvSpPr/>
            <p:nvPr/>
          </p:nvSpPr>
          <p:spPr>
            <a:xfrm>
              <a:off x="2326917" y="3003451"/>
              <a:ext cx="45967" cy="11342"/>
            </a:xfrm>
            <a:custGeom>
              <a:avLst/>
              <a:gdLst/>
              <a:ahLst/>
              <a:cxnLst/>
              <a:rect l="l" t="t" r="r" b="b"/>
              <a:pathLst>
                <a:path w="175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98"/>
            <p:cNvSpPr/>
            <p:nvPr/>
          </p:nvSpPr>
          <p:spPr>
            <a:xfrm>
              <a:off x="2384069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98"/>
            <p:cNvSpPr/>
            <p:nvPr/>
          </p:nvSpPr>
          <p:spPr>
            <a:xfrm>
              <a:off x="2439261" y="3003451"/>
              <a:ext cx="45680" cy="11342"/>
            </a:xfrm>
            <a:custGeom>
              <a:avLst/>
              <a:gdLst/>
              <a:ahLst/>
              <a:cxnLst/>
              <a:rect l="l" t="t" r="r" b="b"/>
              <a:pathLst>
                <a:path w="1748" h="434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98"/>
            <p:cNvSpPr/>
            <p:nvPr/>
          </p:nvSpPr>
          <p:spPr>
            <a:xfrm>
              <a:off x="2495289" y="3003451"/>
              <a:ext cx="45706" cy="11342"/>
            </a:xfrm>
            <a:custGeom>
              <a:avLst/>
              <a:gdLst/>
              <a:ahLst/>
              <a:cxnLst/>
              <a:rect l="l" t="t" r="r" b="b"/>
              <a:pathLst>
                <a:path w="174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98"/>
            <p:cNvSpPr/>
            <p:nvPr/>
          </p:nvSpPr>
          <p:spPr>
            <a:xfrm>
              <a:off x="2219878" y="2957458"/>
              <a:ext cx="279043" cy="11368"/>
            </a:xfrm>
            <a:custGeom>
              <a:avLst/>
              <a:gdLst/>
              <a:ahLst/>
              <a:cxnLst/>
              <a:rect l="l" t="t" r="r" b="b"/>
              <a:pathLst>
                <a:path w="10678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98"/>
            <p:cNvSpPr/>
            <p:nvPr/>
          </p:nvSpPr>
          <p:spPr>
            <a:xfrm>
              <a:off x="2517711" y="2949932"/>
              <a:ext cx="34835" cy="26995"/>
            </a:xfrm>
            <a:custGeom>
              <a:avLst/>
              <a:gdLst/>
              <a:ahLst/>
              <a:cxnLst/>
              <a:rect l="l" t="t" r="r" b="b"/>
              <a:pathLst>
                <a:path w="1333" h="1033" extrusionOk="0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98"/>
            <p:cNvSpPr/>
            <p:nvPr/>
          </p:nvSpPr>
          <p:spPr>
            <a:xfrm>
              <a:off x="2222230" y="3037894"/>
              <a:ext cx="195027" cy="143494"/>
            </a:xfrm>
            <a:custGeom>
              <a:avLst/>
              <a:gdLst/>
              <a:ahLst/>
              <a:cxnLst/>
              <a:rect l="l" t="t" r="r" b="b"/>
              <a:pathLst>
                <a:path w="7463" h="5491" extrusionOk="0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98"/>
            <p:cNvSpPr/>
            <p:nvPr/>
          </p:nvSpPr>
          <p:spPr>
            <a:xfrm>
              <a:off x="2447623" y="3032328"/>
              <a:ext cx="93554" cy="11132"/>
            </a:xfrm>
            <a:custGeom>
              <a:avLst/>
              <a:gdLst/>
              <a:ahLst/>
              <a:cxnLst/>
              <a:rect l="l" t="t" r="r" b="b"/>
              <a:pathLst>
                <a:path w="3580" h="426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98"/>
            <p:cNvSpPr/>
            <p:nvPr/>
          </p:nvSpPr>
          <p:spPr>
            <a:xfrm>
              <a:off x="2436229" y="3056187"/>
              <a:ext cx="105000" cy="11394"/>
            </a:xfrm>
            <a:custGeom>
              <a:avLst/>
              <a:gdLst/>
              <a:ahLst/>
              <a:cxnLst/>
              <a:rect l="l" t="t" r="r" b="b"/>
              <a:pathLst>
                <a:path w="4018" h="436" extrusionOk="0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98"/>
            <p:cNvSpPr/>
            <p:nvPr/>
          </p:nvSpPr>
          <p:spPr>
            <a:xfrm>
              <a:off x="2437327" y="3080098"/>
              <a:ext cx="102805" cy="11080"/>
            </a:xfrm>
            <a:custGeom>
              <a:avLst/>
              <a:gdLst/>
              <a:ahLst/>
              <a:cxnLst/>
              <a:rect l="l" t="t" r="r" b="b"/>
              <a:pathLst>
                <a:path w="3934" h="424" extrusionOk="0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98"/>
            <p:cNvSpPr/>
            <p:nvPr/>
          </p:nvSpPr>
          <p:spPr>
            <a:xfrm>
              <a:off x="2436229" y="3103957"/>
              <a:ext cx="105000" cy="11368"/>
            </a:xfrm>
            <a:custGeom>
              <a:avLst/>
              <a:gdLst/>
              <a:ahLst/>
              <a:cxnLst/>
              <a:rect l="l" t="t" r="r" b="b"/>
              <a:pathLst>
                <a:path w="4018" h="435" extrusionOk="0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98"/>
            <p:cNvSpPr/>
            <p:nvPr/>
          </p:nvSpPr>
          <p:spPr>
            <a:xfrm>
              <a:off x="2436308" y="3128051"/>
              <a:ext cx="104870" cy="11159"/>
            </a:xfrm>
            <a:custGeom>
              <a:avLst/>
              <a:gdLst/>
              <a:ahLst/>
              <a:cxnLst/>
              <a:rect l="l" t="t" r="r" b="b"/>
              <a:pathLst>
                <a:path w="4013" h="427" extrusionOk="0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98"/>
            <p:cNvSpPr/>
            <p:nvPr/>
          </p:nvSpPr>
          <p:spPr>
            <a:xfrm>
              <a:off x="2437327" y="3151962"/>
              <a:ext cx="102805" cy="11342"/>
            </a:xfrm>
            <a:custGeom>
              <a:avLst/>
              <a:gdLst/>
              <a:ahLst/>
              <a:cxnLst/>
              <a:rect l="l" t="t" r="r" b="b"/>
              <a:pathLst>
                <a:path w="3934" h="434" extrusionOk="0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98"/>
            <p:cNvSpPr/>
            <p:nvPr/>
          </p:nvSpPr>
          <p:spPr>
            <a:xfrm>
              <a:off x="2436229" y="3175821"/>
              <a:ext cx="77012" cy="11368"/>
            </a:xfrm>
            <a:custGeom>
              <a:avLst/>
              <a:gdLst/>
              <a:ahLst/>
              <a:cxnLst/>
              <a:rect l="l" t="t" r="r" b="b"/>
              <a:pathLst>
                <a:path w="2947" h="435" extrusionOk="0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98"/>
            <p:cNvSpPr/>
            <p:nvPr/>
          </p:nvSpPr>
          <p:spPr>
            <a:xfrm>
              <a:off x="2226255" y="3090525"/>
              <a:ext cx="111847" cy="90863"/>
            </a:xfrm>
            <a:custGeom>
              <a:avLst/>
              <a:gdLst/>
              <a:ahLst/>
              <a:cxnLst/>
              <a:rect l="l" t="t" r="r" b="b"/>
              <a:pathLst>
                <a:path w="4280" h="3477" extrusionOk="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98"/>
            <p:cNvSpPr/>
            <p:nvPr/>
          </p:nvSpPr>
          <p:spPr>
            <a:xfrm>
              <a:off x="2324513" y="3056474"/>
              <a:ext cx="68363" cy="62561"/>
            </a:xfrm>
            <a:custGeom>
              <a:avLst/>
              <a:gdLst/>
              <a:ahLst/>
              <a:cxnLst/>
              <a:rect l="l" t="t" r="r" b="b"/>
              <a:pathLst>
                <a:path w="2616" h="2394" extrusionOk="0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98"/>
            <p:cNvSpPr/>
            <p:nvPr/>
          </p:nvSpPr>
          <p:spPr>
            <a:xfrm>
              <a:off x="2253380" y="3090342"/>
              <a:ext cx="55819" cy="47953"/>
            </a:xfrm>
            <a:custGeom>
              <a:avLst/>
              <a:gdLst/>
              <a:ahLst/>
              <a:cxnLst/>
              <a:rect l="l" t="t" r="r" b="b"/>
              <a:pathLst>
                <a:path w="2136" h="1835" extrusionOk="0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1" name="Google Shape;16301;p98"/>
          <p:cNvGrpSpPr/>
          <p:nvPr/>
        </p:nvGrpSpPr>
        <p:grpSpPr>
          <a:xfrm>
            <a:off x="1749895" y="2708254"/>
            <a:ext cx="366665" cy="365202"/>
            <a:chOff x="1753570" y="2892127"/>
            <a:chExt cx="366665" cy="365202"/>
          </a:xfrm>
        </p:grpSpPr>
        <p:sp>
          <p:nvSpPr>
            <p:cNvPr id="16302" name="Google Shape;16302;p98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98"/>
            <p:cNvSpPr/>
            <p:nvPr/>
          </p:nvSpPr>
          <p:spPr>
            <a:xfrm>
              <a:off x="1775939" y="3076335"/>
              <a:ext cx="342780" cy="104295"/>
            </a:xfrm>
            <a:custGeom>
              <a:avLst/>
              <a:gdLst/>
              <a:ahLst/>
              <a:cxnLst/>
              <a:rect l="l" t="t" r="r" b="b"/>
              <a:pathLst>
                <a:path w="13117" h="3991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98"/>
            <p:cNvSpPr/>
            <p:nvPr/>
          </p:nvSpPr>
          <p:spPr>
            <a:xfrm>
              <a:off x="2046934" y="3180578"/>
              <a:ext cx="70218" cy="76751"/>
            </a:xfrm>
            <a:custGeom>
              <a:avLst/>
              <a:gdLst/>
              <a:ahLst/>
              <a:cxnLst/>
              <a:rect l="l" t="t" r="r" b="b"/>
              <a:pathLst>
                <a:path w="2687" h="2937" extrusionOk="0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98"/>
            <p:cNvSpPr/>
            <p:nvPr/>
          </p:nvSpPr>
          <p:spPr>
            <a:xfrm>
              <a:off x="2064416" y="3186405"/>
              <a:ext cx="52709" cy="60836"/>
            </a:xfrm>
            <a:custGeom>
              <a:avLst/>
              <a:gdLst/>
              <a:ahLst/>
              <a:cxnLst/>
              <a:rect l="l" t="t" r="r" b="b"/>
              <a:pathLst>
                <a:path w="2017" h="2328" extrusionOk="0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98"/>
            <p:cNvSpPr/>
            <p:nvPr/>
          </p:nvSpPr>
          <p:spPr>
            <a:xfrm>
              <a:off x="1913658" y="2892650"/>
              <a:ext cx="206577" cy="160088"/>
            </a:xfrm>
            <a:custGeom>
              <a:avLst/>
              <a:gdLst/>
              <a:ahLst/>
              <a:cxnLst/>
              <a:rect l="l" t="t" r="r" b="b"/>
              <a:pathLst>
                <a:path w="7905" h="6126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98"/>
            <p:cNvSpPr/>
            <p:nvPr/>
          </p:nvSpPr>
          <p:spPr>
            <a:xfrm>
              <a:off x="1941045" y="2892650"/>
              <a:ext cx="179191" cy="160088"/>
            </a:xfrm>
            <a:custGeom>
              <a:avLst/>
              <a:gdLst/>
              <a:ahLst/>
              <a:cxnLst/>
              <a:rect l="l" t="t" r="r" b="b"/>
              <a:pathLst>
                <a:path w="6857" h="6126" extrusionOk="0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98"/>
            <p:cNvSpPr/>
            <p:nvPr/>
          </p:nvSpPr>
          <p:spPr>
            <a:xfrm>
              <a:off x="1755086" y="2892127"/>
              <a:ext cx="132701" cy="160114"/>
            </a:xfrm>
            <a:custGeom>
              <a:avLst/>
              <a:gdLst/>
              <a:ahLst/>
              <a:cxnLst/>
              <a:rect l="l" t="t" r="r" b="b"/>
              <a:pathLst>
                <a:path w="5078" h="612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98"/>
            <p:cNvSpPr/>
            <p:nvPr/>
          </p:nvSpPr>
          <p:spPr>
            <a:xfrm>
              <a:off x="1777455" y="2892127"/>
              <a:ext cx="110331" cy="160114"/>
            </a:xfrm>
            <a:custGeom>
              <a:avLst/>
              <a:gdLst/>
              <a:ahLst/>
              <a:cxnLst/>
              <a:rect l="l" t="t" r="r" b="b"/>
              <a:pathLst>
                <a:path w="4222" h="6127" extrusionOk="0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98"/>
            <p:cNvSpPr/>
            <p:nvPr/>
          </p:nvSpPr>
          <p:spPr>
            <a:xfrm>
              <a:off x="1755086" y="2892127"/>
              <a:ext cx="132701" cy="159853"/>
            </a:xfrm>
            <a:custGeom>
              <a:avLst/>
              <a:gdLst/>
              <a:ahLst/>
              <a:cxnLst/>
              <a:rect l="l" t="t" r="r" b="b"/>
              <a:pathLst>
                <a:path w="5078" h="611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98"/>
            <p:cNvSpPr/>
            <p:nvPr/>
          </p:nvSpPr>
          <p:spPr>
            <a:xfrm>
              <a:off x="1939268" y="2914496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98"/>
            <p:cNvSpPr/>
            <p:nvPr/>
          </p:nvSpPr>
          <p:spPr>
            <a:xfrm>
              <a:off x="2021690" y="2914496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98"/>
            <p:cNvSpPr/>
            <p:nvPr/>
          </p:nvSpPr>
          <p:spPr>
            <a:xfrm>
              <a:off x="1939268" y="2949436"/>
              <a:ext cx="72910" cy="11315"/>
            </a:xfrm>
            <a:custGeom>
              <a:avLst/>
              <a:gdLst/>
              <a:ahLst/>
              <a:cxnLst/>
              <a:rect l="l" t="t" r="r" b="b"/>
              <a:pathLst>
                <a:path w="279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98"/>
            <p:cNvSpPr/>
            <p:nvPr/>
          </p:nvSpPr>
          <p:spPr>
            <a:xfrm>
              <a:off x="2021690" y="2949436"/>
              <a:ext cx="72648" cy="11315"/>
            </a:xfrm>
            <a:custGeom>
              <a:avLst/>
              <a:gdLst/>
              <a:ahLst/>
              <a:cxnLst/>
              <a:rect l="l" t="t" r="r" b="b"/>
              <a:pathLst>
                <a:path w="278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98"/>
            <p:cNvSpPr/>
            <p:nvPr/>
          </p:nvSpPr>
          <p:spPr>
            <a:xfrm>
              <a:off x="1939268" y="2984610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98"/>
            <p:cNvSpPr/>
            <p:nvPr/>
          </p:nvSpPr>
          <p:spPr>
            <a:xfrm>
              <a:off x="2021690" y="2984610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98"/>
            <p:cNvSpPr/>
            <p:nvPr/>
          </p:nvSpPr>
          <p:spPr>
            <a:xfrm>
              <a:off x="1939268" y="3019549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98"/>
            <p:cNvSpPr/>
            <p:nvPr/>
          </p:nvSpPr>
          <p:spPr>
            <a:xfrm>
              <a:off x="2021690" y="3019549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98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20" name="Google Shape;16320;p98"/>
          <p:cNvGrpSpPr/>
          <p:nvPr/>
        </p:nvGrpSpPr>
        <p:grpSpPr>
          <a:xfrm>
            <a:off x="1300076" y="3623467"/>
            <a:ext cx="367684" cy="366561"/>
            <a:chOff x="1303751" y="3807339"/>
            <a:chExt cx="367684" cy="366561"/>
          </a:xfrm>
        </p:grpSpPr>
        <p:sp>
          <p:nvSpPr>
            <p:cNvPr id="16321" name="Google Shape;16321;p98"/>
            <p:cNvSpPr/>
            <p:nvPr/>
          </p:nvSpPr>
          <p:spPr>
            <a:xfrm>
              <a:off x="1305006" y="4056356"/>
              <a:ext cx="366430" cy="117387"/>
            </a:xfrm>
            <a:custGeom>
              <a:avLst/>
              <a:gdLst/>
              <a:ahLst/>
              <a:cxnLst/>
              <a:rect l="l" t="t" r="r" b="b"/>
              <a:pathLst>
                <a:path w="14022" h="4492" extrusionOk="0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98"/>
            <p:cNvSpPr/>
            <p:nvPr/>
          </p:nvSpPr>
          <p:spPr>
            <a:xfrm>
              <a:off x="1305267" y="4079980"/>
              <a:ext cx="366169" cy="93763"/>
            </a:xfrm>
            <a:custGeom>
              <a:avLst/>
              <a:gdLst/>
              <a:ahLst/>
              <a:cxnLst/>
              <a:rect l="l" t="t" r="r" b="b"/>
              <a:pathLst>
                <a:path w="14012" h="3588" extrusionOk="0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98"/>
            <p:cNvSpPr/>
            <p:nvPr/>
          </p:nvSpPr>
          <p:spPr>
            <a:xfrm>
              <a:off x="1605556" y="4079980"/>
              <a:ext cx="39225" cy="70401"/>
            </a:xfrm>
            <a:custGeom>
              <a:avLst/>
              <a:gdLst/>
              <a:ahLst/>
              <a:cxnLst/>
              <a:rect l="l" t="t" r="r" b="b"/>
              <a:pathLst>
                <a:path w="1501" h="2694" extrusionOk="0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98"/>
            <p:cNvSpPr/>
            <p:nvPr/>
          </p:nvSpPr>
          <p:spPr>
            <a:xfrm>
              <a:off x="1516104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98"/>
            <p:cNvSpPr/>
            <p:nvPr/>
          </p:nvSpPr>
          <p:spPr>
            <a:xfrm>
              <a:off x="1427149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98"/>
            <p:cNvSpPr/>
            <p:nvPr/>
          </p:nvSpPr>
          <p:spPr>
            <a:xfrm>
              <a:off x="1575294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98"/>
            <p:cNvSpPr/>
            <p:nvPr/>
          </p:nvSpPr>
          <p:spPr>
            <a:xfrm>
              <a:off x="1575294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98"/>
            <p:cNvSpPr/>
            <p:nvPr/>
          </p:nvSpPr>
          <p:spPr>
            <a:xfrm>
              <a:off x="1485686" y="4079745"/>
              <a:ext cx="11838" cy="49260"/>
            </a:xfrm>
            <a:custGeom>
              <a:avLst/>
              <a:gdLst/>
              <a:ahLst/>
              <a:cxnLst/>
              <a:rect l="l" t="t" r="r" b="b"/>
              <a:pathLst>
                <a:path w="453" h="1885" extrusionOk="0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98"/>
            <p:cNvSpPr/>
            <p:nvPr/>
          </p:nvSpPr>
          <p:spPr>
            <a:xfrm>
              <a:off x="1485686" y="4139536"/>
              <a:ext cx="11838" cy="19129"/>
            </a:xfrm>
            <a:custGeom>
              <a:avLst/>
              <a:gdLst/>
              <a:ahLst/>
              <a:cxnLst/>
              <a:rect l="l" t="t" r="r" b="b"/>
              <a:pathLst>
                <a:path w="453" h="732" extrusionOk="0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98"/>
            <p:cNvSpPr/>
            <p:nvPr/>
          </p:nvSpPr>
          <p:spPr>
            <a:xfrm>
              <a:off x="1396626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98"/>
            <p:cNvSpPr/>
            <p:nvPr/>
          </p:nvSpPr>
          <p:spPr>
            <a:xfrm>
              <a:off x="1396626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98"/>
            <p:cNvSpPr/>
            <p:nvPr/>
          </p:nvSpPr>
          <p:spPr>
            <a:xfrm>
              <a:off x="1304274" y="3915110"/>
              <a:ext cx="353573" cy="258712"/>
            </a:xfrm>
            <a:custGeom>
              <a:avLst/>
              <a:gdLst/>
              <a:ahLst/>
              <a:cxnLst/>
              <a:rect l="l" t="t" r="r" b="b"/>
              <a:pathLst>
                <a:path w="13530" h="9900" extrusionOk="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98"/>
            <p:cNvSpPr/>
            <p:nvPr/>
          </p:nvSpPr>
          <p:spPr>
            <a:xfrm>
              <a:off x="1307018" y="3927706"/>
              <a:ext cx="350829" cy="245776"/>
            </a:xfrm>
            <a:custGeom>
              <a:avLst/>
              <a:gdLst/>
              <a:ahLst/>
              <a:cxnLst/>
              <a:rect l="l" t="t" r="r" b="b"/>
              <a:pathLst>
                <a:path w="13425" h="9405" extrusionOk="0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98"/>
            <p:cNvSpPr/>
            <p:nvPr/>
          </p:nvSpPr>
          <p:spPr>
            <a:xfrm>
              <a:off x="1560582" y="3944431"/>
              <a:ext cx="65122" cy="74060"/>
            </a:xfrm>
            <a:custGeom>
              <a:avLst/>
              <a:gdLst/>
              <a:ahLst/>
              <a:cxnLst/>
              <a:rect l="l" t="t" r="r" b="b"/>
              <a:pathLst>
                <a:path w="2492" h="2834" extrusionOk="0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98"/>
            <p:cNvSpPr/>
            <p:nvPr/>
          </p:nvSpPr>
          <p:spPr>
            <a:xfrm>
              <a:off x="1533953" y="3971922"/>
              <a:ext cx="47326" cy="69565"/>
            </a:xfrm>
            <a:custGeom>
              <a:avLst/>
              <a:gdLst/>
              <a:ahLst/>
              <a:cxnLst/>
              <a:rect l="l" t="t" r="r" b="b"/>
              <a:pathLst>
                <a:path w="1811" h="2662" extrusionOk="0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98"/>
            <p:cNvSpPr/>
            <p:nvPr/>
          </p:nvSpPr>
          <p:spPr>
            <a:xfrm>
              <a:off x="1482942" y="3989169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98"/>
            <p:cNvSpPr/>
            <p:nvPr/>
          </p:nvSpPr>
          <p:spPr>
            <a:xfrm>
              <a:off x="1456548" y="4016922"/>
              <a:ext cx="45497" cy="69382"/>
            </a:xfrm>
            <a:custGeom>
              <a:avLst/>
              <a:gdLst/>
              <a:ahLst/>
              <a:cxnLst/>
              <a:rect l="l" t="t" r="r" b="b"/>
              <a:pathLst>
                <a:path w="1741" h="2655" extrusionOk="0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98"/>
            <p:cNvSpPr/>
            <p:nvPr/>
          </p:nvSpPr>
          <p:spPr>
            <a:xfrm>
              <a:off x="1405799" y="4033778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98"/>
            <p:cNvSpPr/>
            <p:nvPr/>
          </p:nvSpPr>
          <p:spPr>
            <a:xfrm>
              <a:off x="1379405" y="4061452"/>
              <a:ext cx="45261" cy="69330"/>
            </a:xfrm>
            <a:custGeom>
              <a:avLst/>
              <a:gdLst/>
              <a:ahLst/>
              <a:cxnLst/>
              <a:rect l="l" t="t" r="r" b="b"/>
              <a:pathLst>
                <a:path w="1732" h="2653" extrusionOk="0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98"/>
            <p:cNvSpPr/>
            <p:nvPr/>
          </p:nvSpPr>
          <p:spPr>
            <a:xfrm>
              <a:off x="1305267" y="3823907"/>
              <a:ext cx="261612" cy="349993"/>
            </a:xfrm>
            <a:custGeom>
              <a:avLst/>
              <a:gdLst/>
              <a:ahLst/>
              <a:cxnLst/>
              <a:rect l="l" t="t" r="r" b="b"/>
              <a:pathLst>
                <a:path w="10011" h="13393" extrusionOk="0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98"/>
            <p:cNvSpPr/>
            <p:nvPr/>
          </p:nvSpPr>
          <p:spPr>
            <a:xfrm>
              <a:off x="1320345" y="3828690"/>
              <a:ext cx="246299" cy="344792"/>
            </a:xfrm>
            <a:custGeom>
              <a:avLst/>
              <a:gdLst/>
              <a:ahLst/>
              <a:cxnLst/>
              <a:rect l="l" t="t" r="r" b="b"/>
              <a:pathLst>
                <a:path w="9425" h="13194" extrusionOk="0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98"/>
            <p:cNvSpPr/>
            <p:nvPr/>
          </p:nvSpPr>
          <p:spPr>
            <a:xfrm>
              <a:off x="1460076" y="3854979"/>
              <a:ext cx="76647" cy="62561"/>
            </a:xfrm>
            <a:custGeom>
              <a:avLst/>
              <a:gdLst/>
              <a:ahLst/>
              <a:cxnLst/>
              <a:rect l="l" t="t" r="r" b="b"/>
              <a:pathLst>
                <a:path w="2933" h="2394" extrusionOk="0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98"/>
            <p:cNvSpPr/>
            <p:nvPr/>
          </p:nvSpPr>
          <p:spPr>
            <a:xfrm>
              <a:off x="1414579" y="3932514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98"/>
            <p:cNvSpPr/>
            <p:nvPr/>
          </p:nvSpPr>
          <p:spPr>
            <a:xfrm>
              <a:off x="1370102" y="4009527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98"/>
            <p:cNvSpPr/>
            <p:nvPr/>
          </p:nvSpPr>
          <p:spPr>
            <a:xfrm>
              <a:off x="1442254" y="3903481"/>
              <a:ext cx="48972" cy="30131"/>
            </a:xfrm>
            <a:custGeom>
              <a:avLst/>
              <a:gdLst/>
              <a:ahLst/>
              <a:cxnLst/>
              <a:rect l="l" t="t" r="r" b="b"/>
              <a:pathLst>
                <a:path w="1874" h="1153" extrusionOk="0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98"/>
            <p:cNvSpPr/>
            <p:nvPr/>
          </p:nvSpPr>
          <p:spPr>
            <a:xfrm>
              <a:off x="1494022" y="3933612"/>
              <a:ext cx="23101" cy="15078"/>
            </a:xfrm>
            <a:custGeom>
              <a:avLst/>
              <a:gdLst/>
              <a:ahLst/>
              <a:cxnLst/>
              <a:rect l="l" t="t" r="r" b="b"/>
              <a:pathLst>
                <a:path w="884" h="577" extrusionOk="0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98"/>
            <p:cNvSpPr/>
            <p:nvPr/>
          </p:nvSpPr>
          <p:spPr>
            <a:xfrm>
              <a:off x="1397462" y="3981147"/>
              <a:ext cx="48816" cy="30131"/>
            </a:xfrm>
            <a:custGeom>
              <a:avLst/>
              <a:gdLst/>
              <a:ahLst/>
              <a:cxnLst/>
              <a:rect l="l" t="t" r="r" b="b"/>
              <a:pathLst>
                <a:path w="1868" h="1153" extrusionOk="0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98"/>
            <p:cNvSpPr/>
            <p:nvPr/>
          </p:nvSpPr>
          <p:spPr>
            <a:xfrm>
              <a:off x="1449022" y="4011042"/>
              <a:ext cx="23101" cy="15288"/>
            </a:xfrm>
            <a:custGeom>
              <a:avLst/>
              <a:gdLst/>
              <a:ahLst/>
              <a:cxnLst/>
              <a:rect l="l" t="t" r="r" b="b"/>
              <a:pathLst>
                <a:path w="884" h="585" extrusionOk="0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98"/>
            <p:cNvSpPr/>
            <p:nvPr/>
          </p:nvSpPr>
          <p:spPr>
            <a:xfrm>
              <a:off x="1404806" y="4088185"/>
              <a:ext cx="22918" cy="15209"/>
            </a:xfrm>
            <a:custGeom>
              <a:avLst/>
              <a:gdLst/>
              <a:ahLst/>
              <a:cxnLst/>
              <a:rect l="l" t="t" r="r" b="b"/>
              <a:pathLst>
                <a:path w="877" h="582" extrusionOk="0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98"/>
            <p:cNvSpPr/>
            <p:nvPr/>
          </p:nvSpPr>
          <p:spPr>
            <a:xfrm>
              <a:off x="1352985" y="4058290"/>
              <a:ext cx="48816" cy="30105"/>
            </a:xfrm>
            <a:custGeom>
              <a:avLst/>
              <a:gdLst/>
              <a:ahLst/>
              <a:cxnLst/>
              <a:rect l="l" t="t" r="r" b="b"/>
              <a:pathLst>
                <a:path w="1868" h="1152" extrusionOk="0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98"/>
            <p:cNvSpPr/>
            <p:nvPr/>
          </p:nvSpPr>
          <p:spPr>
            <a:xfrm>
              <a:off x="1303751" y="3807339"/>
              <a:ext cx="118903" cy="366404"/>
            </a:xfrm>
            <a:custGeom>
              <a:avLst/>
              <a:gdLst/>
              <a:ahLst/>
              <a:cxnLst/>
              <a:rect l="l" t="t" r="r" b="b"/>
              <a:pathLst>
                <a:path w="4550" h="14021" extrusionOk="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98"/>
            <p:cNvSpPr/>
            <p:nvPr/>
          </p:nvSpPr>
          <p:spPr>
            <a:xfrm>
              <a:off x="1326879" y="3807339"/>
              <a:ext cx="95776" cy="366142"/>
            </a:xfrm>
            <a:custGeom>
              <a:avLst/>
              <a:gdLst/>
              <a:ahLst/>
              <a:cxnLst/>
              <a:rect l="l" t="t" r="r" b="b"/>
              <a:pathLst>
                <a:path w="3665" h="14011" extrusionOk="0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98"/>
            <p:cNvSpPr/>
            <p:nvPr/>
          </p:nvSpPr>
          <p:spPr>
            <a:xfrm>
              <a:off x="1328891" y="3834230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98"/>
            <p:cNvSpPr/>
            <p:nvPr/>
          </p:nvSpPr>
          <p:spPr>
            <a:xfrm>
              <a:off x="1328891" y="3923943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98"/>
            <p:cNvSpPr/>
            <p:nvPr/>
          </p:nvSpPr>
          <p:spPr>
            <a:xfrm>
              <a:off x="1328891" y="4012898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98"/>
            <p:cNvSpPr/>
            <p:nvPr/>
          </p:nvSpPr>
          <p:spPr>
            <a:xfrm>
              <a:off x="1387192" y="3891983"/>
              <a:ext cx="22474" cy="11394"/>
            </a:xfrm>
            <a:custGeom>
              <a:avLst/>
              <a:gdLst/>
              <a:ahLst/>
              <a:cxnLst/>
              <a:rect l="l" t="t" r="r" b="b"/>
              <a:pathLst>
                <a:path w="860" h="436" extrusionOk="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98"/>
            <p:cNvSpPr/>
            <p:nvPr/>
          </p:nvSpPr>
          <p:spPr>
            <a:xfrm>
              <a:off x="1327375" y="3891983"/>
              <a:ext cx="52396" cy="11394"/>
            </a:xfrm>
            <a:custGeom>
              <a:avLst/>
              <a:gdLst/>
              <a:ahLst/>
              <a:cxnLst/>
              <a:rect l="l" t="t" r="r" b="b"/>
              <a:pathLst>
                <a:path w="2005" h="436" extrusionOk="0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98"/>
            <p:cNvSpPr/>
            <p:nvPr/>
          </p:nvSpPr>
          <p:spPr>
            <a:xfrm>
              <a:off x="1326539" y="3981695"/>
              <a:ext cx="53232" cy="11394"/>
            </a:xfrm>
            <a:custGeom>
              <a:avLst/>
              <a:gdLst/>
              <a:ahLst/>
              <a:cxnLst/>
              <a:rect l="l" t="t" r="r" b="b"/>
              <a:pathLst>
                <a:path w="2037" h="436" extrusionOk="0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98"/>
            <p:cNvSpPr/>
            <p:nvPr/>
          </p:nvSpPr>
          <p:spPr>
            <a:xfrm>
              <a:off x="1386330" y="3981695"/>
              <a:ext cx="23336" cy="11394"/>
            </a:xfrm>
            <a:custGeom>
              <a:avLst/>
              <a:gdLst/>
              <a:ahLst/>
              <a:cxnLst/>
              <a:rect l="l" t="t" r="r" b="b"/>
              <a:pathLst>
                <a:path w="893" h="436" extrusionOk="0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98"/>
            <p:cNvSpPr/>
            <p:nvPr/>
          </p:nvSpPr>
          <p:spPr>
            <a:xfrm>
              <a:off x="1327375" y="4070677"/>
              <a:ext cx="52396" cy="11368"/>
            </a:xfrm>
            <a:custGeom>
              <a:avLst/>
              <a:gdLst/>
              <a:ahLst/>
              <a:cxnLst/>
              <a:rect l="l" t="t" r="r" b="b"/>
              <a:pathLst>
                <a:path w="2005" h="435" extrusionOk="0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98"/>
            <p:cNvSpPr/>
            <p:nvPr/>
          </p:nvSpPr>
          <p:spPr>
            <a:xfrm>
              <a:off x="1387192" y="4070677"/>
              <a:ext cx="22474" cy="11368"/>
            </a:xfrm>
            <a:custGeom>
              <a:avLst/>
              <a:gdLst/>
              <a:ahLst/>
              <a:cxnLst/>
              <a:rect l="l" t="t" r="r" b="b"/>
              <a:pathLst>
                <a:path w="860" h="435" extrusionOk="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62" name="Google Shape;16362;p98"/>
          <p:cNvSpPr/>
          <p:nvPr/>
        </p:nvSpPr>
        <p:spPr>
          <a:xfrm>
            <a:off x="1317690" y="2722078"/>
            <a:ext cx="30157" cy="28667"/>
          </a:xfrm>
          <a:custGeom>
            <a:avLst/>
            <a:gdLst/>
            <a:ahLst/>
            <a:cxnLst/>
            <a:rect l="l" t="t" r="r" b="b"/>
            <a:pathLst>
              <a:path w="1154" h="1097" extrusionOk="0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63" name="Google Shape;16363;p98"/>
          <p:cNvGrpSpPr/>
          <p:nvPr/>
        </p:nvGrpSpPr>
        <p:grpSpPr>
          <a:xfrm>
            <a:off x="1306374" y="2707549"/>
            <a:ext cx="384749" cy="366613"/>
            <a:chOff x="1310049" y="2891421"/>
            <a:chExt cx="384749" cy="366613"/>
          </a:xfrm>
        </p:grpSpPr>
        <p:sp>
          <p:nvSpPr>
            <p:cNvPr id="16364" name="Google Shape;16364;p98"/>
            <p:cNvSpPr/>
            <p:nvPr/>
          </p:nvSpPr>
          <p:spPr>
            <a:xfrm>
              <a:off x="1310049" y="2891421"/>
              <a:ext cx="384749" cy="366613"/>
            </a:xfrm>
            <a:custGeom>
              <a:avLst/>
              <a:gdLst/>
              <a:ahLst/>
              <a:cxnLst/>
              <a:rect l="l" t="t" r="r" b="b"/>
              <a:pathLst>
                <a:path w="14723" h="14029" extrusionOk="0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98"/>
            <p:cNvSpPr/>
            <p:nvPr/>
          </p:nvSpPr>
          <p:spPr>
            <a:xfrm>
              <a:off x="1342218" y="2904697"/>
              <a:ext cx="324932" cy="324696"/>
            </a:xfrm>
            <a:custGeom>
              <a:avLst/>
              <a:gdLst/>
              <a:ahLst/>
              <a:cxnLst/>
              <a:rect l="l" t="t" r="r" b="b"/>
              <a:pathLst>
                <a:path w="12434" h="12425" extrusionOk="0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98"/>
            <p:cNvSpPr/>
            <p:nvPr/>
          </p:nvSpPr>
          <p:spPr>
            <a:xfrm>
              <a:off x="1355546" y="2931848"/>
              <a:ext cx="22134" cy="19573"/>
            </a:xfrm>
            <a:custGeom>
              <a:avLst/>
              <a:gdLst/>
              <a:ahLst/>
              <a:cxnLst/>
              <a:rect l="l" t="t" r="r" b="b"/>
              <a:pathLst>
                <a:path w="847" h="749" extrusionOk="0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98"/>
            <p:cNvSpPr/>
            <p:nvPr/>
          </p:nvSpPr>
          <p:spPr>
            <a:xfrm>
              <a:off x="1372610" y="2957720"/>
              <a:ext cx="30680" cy="28667"/>
            </a:xfrm>
            <a:custGeom>
              <a:avLst/>
              <a:gdLst/>
              <a:ahLst/>
              <a:cxnLst/>
              <a:rect l="l" t="t" r="r" b="b"/>
              <a:pathLst>
                <a:path w="1174" h="1097" extrusionOk="0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98"/>
            <p:cNvSpPr/>
            <p:nvPr/>
          </p:nvSpPr>
          <p:spPr>
            <a:xfrm>
              <a:off x="1407001" y="2983356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98"/>
            <p:cNvSpPr/>
            <p:nvPr/>
          </p:nvSpPr>
          <p:spPr>
            <a:xfrm>
              <a:off x="1424379" y="3009227"/>
              <a:ext cx="30444" cy="28693"/>
            </a:xfrm>
            <a:custGeom>
              <a:avLst/>
              <a:gdLst/>
              <a:ahLst/>
              <a:cxnLst/>
              <a:rect l="l" t="t" r="r" b="b"/>
              <a:pathLst>
                <a:path w="1165" h="1098" extrusionOk="0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98"/>
            <p:cNvSpPr/>
            <p:nvPr/>
          </p:nvSpPr>
          <p:spPr>
            <a:xfrm>
              <a:off x="1458769" y="3035124"/>
              <a:ext cx="21925" cy="19338"/>
            </a:xfrm>
            <a:custGeom>
              <a:avLst/>
              <a:gdLst/>
              <a:ahLst/>
              <a:cxnLst/>
              <a:rect l="l" t="t" r="r" b="b"/>
              <a:pathLst>
                <a:path w="839" h="740" extrusionOk="0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98"/>
            <p:cNvSpPr/>
            <p:nvPr/>
          </p:nvSpPr>
          <p:spPr>
            <a:xfrm>
              <a:off x="1475886" y="3060995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98"/>
            <p:cNvSpPr/>
            <p:nvPr/>
          </p:nvSpPr>
          <p:spPr>
            <a:xfrm>
              <a:off x="1510276" y="3086631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98"/>
            <p:cNvSpPr/>
            <p:nvPr/>
          </p:nvSpPr>
          <p:spPr>
            <a:xfrm>
              <a:off x="1527655" y="3112267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98"/>
            <p:cNvSpPr/>
            <p:nvPr/>
          </p:nvSpPr>
          <p:spPr>
            <a:xfrm>
              <a:off x="1578639" y="3164036"/>
              <a:ext cx="31228" cy="28876"/>
            </a:xfrm>
            <a:custGeom>
              <a:avLst/>
              <a:gdLst/>
              <a:ahLst/>
              <a:cxnLst/>
              <a:rect l="l" t="t" r="r" b="b"/>
              <a:pathLst>
                <a:path w="1195" h="1105" extrusionOk="0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98"/>
            <p:cNvSpPr/>
            <p:nvPr/>
          </p:nvSpPr>
          <p:spPr>
            <a:xfrm>
              <a:off x="1614101" y="3189907"/>
              <a:ext cx="21403" cy="19390"/>
            </a:xfrm>
            <a:custGeom>
              <a:avLst/>
              <a:gdLst/>
              <a:ahLst/>
              <a:cxnLst/>
              <a:rect l="l" t="t" r="r" b="b"/>
              <a:pathLst>
                <a:path w="819" h="742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98"/>
            <p:cNvSpPr/>
            <p:nvPr/>
          </p:nvSpPr>
          <p:spPr>
            <a:xfrm>
              <a:off x="1630930" y="3215804"/>
              <a:ext cx="30444" cy="28406"/>
            </a:xfrm>
            <a:custGeom>
              <a:avLst/>
              <a:gdLst/>
              <a:ahLst/>
              <a:cxnLst/>
              <a:rect l="l" t="t" r="r" b="b"/>
              <a:pathLst>
                <a:path w="1165" h="1087" extrusionOk="0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98"/>
            <p:cNvSpPr/>
            <p:nvPr/>
          </p:nvSpPr>
          <p:spPr>
            <a:xfrm>
              <a:off x="1562332" y="3138138"/>
              <a:ext cx="21403" cy="19286"/>
            </a:xfrm>
            <a:custGeom>
              <a:avLst/>
              <a:gdLst/>
              <a:ahLst/>
              <a:cxnLst/>
              <a:rect l="l" t="t" r="r" b="b"/>
              <a:pathLst>
                <a:path w="819" h="738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78" name="Google Shape;16378;p98"/>
          <p:cNvGrpSpPr/>
          <p:nvPr/>
        </p:nvGrpSpPr>
        <p:grpSpPr>
          <a:xfrm>
            <a:off x="845998" y="2707470"/>
            <a:ext cx="383468" cy="366665"/>
            <a:chOff x="849673" y="2891343"/>
            <a:chExt cx="383468" cy="366665"/>
          </a:xfrm>
        </p:grpSpPr>
        <p:sp>
          <p:nvSpPr>
            <p:cNvPr id="16379" name="Google Shape;16379;p98"/>
            <p:cNvSpPr/>
            <p:nvPr/>
          </p:nvSpPr>
          <p:spPr>
            <a:xfrm>
              <a:off x="849673" y="2976561"/>
              <a:ext cx="322188" cy="281447"/>
            </a:xfrm>
            <a:custGeom>
              <a:avLst/>
              <a:gdLst/>
              <a:ahLst/>
              <a:cxnLst/>
              <a:rect l="l" t="t" r="r" b="b"/>
              <a:pathLst>
                <a:path w="12329" h="10770" extrusionOk="0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98"/>
            <p:cNvSpPr/>
            <p:nvPr/>
          </p:nvSpPr>
          <p:spPr>
            <a:xfrm>
              <a:off x="867260" y="2976561"/>
              <a:ext cx="304600" cy="258947"/>
            </a:xfrm>
            <a:custGeom>
              <a:avLst/>
              <a:gdLst/>
              <a:ahLst/>
              <a:cxnLst/>
              <a:rect l="l" t="t" r="r" b="b"/>
              <a:pathLst>
                <a:path w="11656" h="9909" extrusionOk="0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98"/>
            <p:cNvSpPr/>
            <p:nvPr/>
          </p:nvSpPr>
          <p:spPr>
            <a:xfrm>
              <a:off x="947173" y="3018948"/>
              <a:ext cx="81952" cy="50122"/>
            </a:xfrm>
            <a:custGeom>
              <a:avLst/>
              <a:gdLst/>
              <a:ahLst/>
              <a:cxnLst/>
              <a:rect l="l" t="t" r="r" b="b"/>
              <a:pathLst>
                <a:path w="3136" h="1918" extrusionOk="0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98"/>
            <p:cNvSpPr/>
            <p:nvPr/>
          </p:nvSpPr>
          <p:spPr>
            <a:xfrm>
              <a:off x="967792" y="3018791"/>
              <a:ext cx="61333" cy="49521"/>
            </a:xfrm>
            <a:custGeom>
              <a:avLst/>
              <a:gdLst/>
              <a:ahLst/>
              <a:cxnLst/>
              <a:rect l="l" t="t" r="r" b="b"/>
              <a:pathLst>
                <a:path w="2347" h="1895" extrusionOk="0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98"/>
            <p:cNvSpPr/>
            <p:nvPr/>
          </p:nvSpPr>
          <p:spPr>
            <a:xfrm>
              <a:off x="992174" y="3104663"/>
              <a:ext cx="65357" cy="72831"/>
            </a:xfrm>
            <a:custGeom>
              <a:avLst/>
              <a:gdLst/>
              <a:ahLst/>
              <a:cxnLst/>
              <a:rect l="l" t="t" r="r" b="b"/>
              <a:pathLst>
                <a:path w="2501" h="2787" extrusionOk="0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98"/>
            <p:cNvSpPr/>
            <p:nvPr/>
          </p:nvSpPr>
          <p:spPr>
            <a:xfrm>
              <a:off x="1009499" y="3104427"/>
              <a:ext cx="48032" cy="64913"/>
            </a:xfrm>
            <a:custGeom>
              <a:avLst/>
              <a:gdLst/>
              <a:ahLst/>
              <a:cxnLst/>
              <a:rect l="l" t="t" r="r" b="b"/>
              <a:pathLst>
                <a:path w="1838" h="2484" extrusionOk="0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98"/>
            <p:cNvSpPr/>
            <p:nvPr/>
          </p:nvSpPr>
          <p:spPr>
            <a:xfrm>
              <a:off x="897417" y="3078400"/>
              <a:ext cx="69147" cy="70584"/>
            </a:xfrm>
            <a:custGeom>
              <a:avLst/>
              <a:gdLst/>
              <a:ahLst/>
              <a:cxnLst/>
              <a:rect l="l" t="t" r="r" b="b"/>
              <a:pathLst>
                <a:path w="2646" h="2701" extrusionOk="0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98"/>
            <p:cNvSpPr/>
            <p:nvPr/>
          </p:nvSpPr>
          <p:spPr>
            <a:xfrm>
              <a:off x="904708" y="3094915"/>
              <a:ext cx="61856" cy="54068"/>
            </a:xfrm>
            <a:custGeom>
              <a:avLst/>
              <a:gdLst/>
              <a:ahLst/>
              <a:cxnLst/>
              <a:rect l="l" t="t" r="r" b="b"/>
              <a:pathLst>
                <a:path w="2367" h="2069" extrusionOk="0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98"/>
            <p:cNvSpPr/>
            <p:nvPr/>
          </p:nvSpPr>
          <p:spPr>
            <a:xfrm>
              <a:off x="1107261" y="2891343"/>
              <a:ext cx="125880" cy="143049"/>
            </a:xfrm>
            <a:custGeom>
              <a:avLst/>
              <a:gdLst/>
              <a:ahLst/>
              <a:cxnLst/>
              <a:rect l="l" t="t" r="r" b="b"/>
              <a:pathLst>
                <a:path w="4817" h="5474" extrusionOk="0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98"/>
            <p:cNvSpPr/>
            <p:nvPr/>
          </p:nvSpPr>
          <p:spPr>
            <a:xfrm>
              <a:off x="1126599" y="296550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98"/>
            <p:cNvSpPr/>
            <p:nvPr/>
          </p:nvSpPr>
          <p:spPr>
            <a:xfrm>
              <a:off x="1024578" y="3005411"/>
              <a:ext cx="119635" cy="81507"/>
            </a:xfrm>
            <a:custGeom>
              <a:avLst/>
              <a:gdLst/>
              <a:ahLst/>
              <a:cxnLst/>
              <a:rect l="l" t="t" r="r" b="b"/>
              <a:pathLst>
                <a:path w="4578" h="3119" extrusionOk="0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98"/>
            <p:cNvSpPr/>
            <p:nvPr/>
          </p:nvSpPr>
          <p:spPr>
            <a:xfrm>
              <a:off x="1039395" y="3005150"/>
              <a:ext cx="95018" cy="60863"/>
            </a:xfrm>
            <a:custGeom>
              <a:avLst/>
              <a:gdLst/>
              <a:ahLst/>
              <a:cxnLst/>
              <a:rect l="l" t="t" r="r" b="b"/>
              <a:pathLst>
                <a:path w="3636" h="2329" extrusionOk="0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91" name="Google Shape;16391;p98"/>
          <p:cNvGrpSpPr/>
          <p:nvPr/>
        </p:nvGrpSpPr>
        <p:grpSpPr>
          <a:xfrm>
            <a:off x="916582" y="2242129"/>
            <a:ext cx="278024" cy="366508"/>
            <a:chOff x="920257" y="2426002"/>
            <a:chExt cx="278024" cy="366508"/>
          </a:xfrm>
        </p:grpSpPr>
        <p:sp>
          <p:nvSpPr>
            <p:cNvPr id="16392" name="Google Shape;16392;p98"/>
            <p:cNvSpPr/>
            <p:nvPr/>
          </p:nvSpPr>
          <p:spPr>
            <a:xfrm>
              <a:off x="1039918" y="2426002"/>
              <a:ext cx="38964" cy="92483"/>
            </a:xfrm>
            <a:custGeom>
              <a:avLst/>
              <a:gdLst/>
              <a:ahLst/>
              <a:cxnLst/>
              <a:rect l="l" t="t" r="r" b="b"/>
              <a:pathLst>
                <a:path w="1491" h="3539" extrusionOk="0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98"/>
            <p:cNvSpPr/>
            <p:nvPr/>
          </p:nvSpPr>
          <p:spPr>
            <a:xfrm>
              <a:off x="1061529" y="2429268"/>
              <a:ext cx="17352" cy="85950"/>
            </a:xfrm>
            <a:custGeom>
              <a:avLst/>
              <a:gdLst/>
              <a:ahLst/>
              <a:cxnLst/>
              <a:rect l="l" t="t" r="r" b="b"/>
              <a:pathLst>
                <a:path w="664" h="3289" extrusionOk="0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98"/>
            <p:cNvSpPr/>
            <p:nvPr/>
          </p:nvSpPr>
          <p:spPr>
            <a:xfrm>
              <a:off x="920257" y="2748398"/>
              <a:ext cx="27204" cy="44112"/>
            </a:xfrm>
            <a:custGeom>
              <a:avLst/>
              <a:gdLst/>
              <a:ahLst/>
              <a:cxnLst/>
              <a:rect l="l" t="t" r="r" b="b"/>
              <a:pathLst>
                <a:path w="1041" h="1688" extrusionOk="0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98"/>
            <p:cNvSpPr/>
            <p:nvPr/>
          </p:nvSpPr>
          <p:spPr>
            <a:xfrm>
              <a:off x="930083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98"/>
            <p:cNvSpPr/>
            <p:nvPr/>
          </p:nvSpPr>
          <p:spPr>
            <a:xfrm>
              <a:off x="945161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98"/>
            <p:cNvSpPr/>
            <p:nvPr/>
          </p:nvSpPr>
          <p:spPr>
            <a:xfrm>
              <a:off x="956215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98"/>
            <p:cNvSpPr/>
            <p:nvPr/>
          </p:nvSpPr>
          <p:spPr>
            <a:xfrm>
              <a:off x="1170841" y="2748398"/>
              <a:ext cx="27439" cy="44112"/>
            </a:xfrm>
            <a:custGeom>
              <a:avLst/>
              <a:gdLst/>
              <a:ahLst/>
              <a:cxnLst/>
              <a:rect l="l" t="t" r="r" b="b"/>
              <a:pathLst>
                <a:path w="1050" h="1688" extrusionOk="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98"/>
            <p:cNvSpPr/>
            <p:nvPr/>
          </p:nvSpPr>
          <p:spPr>
            <a:xfrm>
              <a:off x="1052226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98"/>
            <p:cNvSpPr/>
            <p:nvPr/>
          </p:nvSpPr>
          <p:spPr>
            <a:xfrm>
              <a:off x="1134648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98"/>
            <p:cNvSpPr/>
            <p:nvPr/>
          </p:nvSpPr>
          <p:spPr>
            <a:xfrm>
              <a:off x="1145702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98"/>
            <p:cNvSpPr/>
            <p:nvPr/>
          </p:nvSpPr>
          <p:spPr>
            <a:xfrm>
              <a:off x="1015536" y="2472883"/>
              <a:ext cx="87727" cy="76960"/>
            </a:xfrm>
            <a:custGeom>
              <a:avLst/>
              <a:gdLst/>
              <a:ahLst/>
              <a:cxnLst/>
              <a:rect l="l" t="t" r="r" b="b"/>
              <a:pathLst>
                <a:path w="3357" h="2945" extrusionOk="0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98"/>
            <p:cNvSpPr/>
            <p:nvPr/>
          </p:nvSpPr>
          <p:spPr>
            <a:xfrm>
              <a:off x="1027844" y="2472727"/>
              <a:ext cx="83702" cy="72648"/>
            </a:xfrm>
            <a:custGeom>
              <a:avLst/>
              <a:gdLst/>
              <a:ahLst/>
              <a:cxnLst/>
              <a:rect l="l" t="t" r="r" b="b"/>
              <a:pathLst>
                <a:path w="3203" h="2780" extrusionOk="0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98"/>
            <p:cNvSpPr/>
            <p:nvPr/>
          </p:nvSpPr>
          <p:spPr>
            <a:xfrm>
              <a:off x="1047182" y="2499120"/>
              <a:ext cx="24408" cy="24146"/>
            </a:xfrm>
            <a:custGeom>
              <a:avLst/>
              <a:gdLst/>
              <a:ahLst/>
              <a:cxnLst/>
              <a:rect l="l" t="t" r="r" b="b"/>
              <a:pathLst>
                <a:path w="934" h="924" extrusionOk="0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5" name="Google Shape;16405;p98"/>
          <p:cNvGrpSpPr/>
          <p:nvPr/>
        </p:nvGrpSpPr>
        <p:grpSpPr>
          <a:xfrm>
            <a:off x="862853" y="4090611"/>
            <a:ext cx="349810" cy="366665"/>
            <a:chOff x="866528" y="4274484"/>
            <a:chExt cx="349810" cy="366665"/>
          </a:xfrm>
        </p:grpSpPr>
        <p:sp>
          <p:nvSpPr>
            <p:cNvPr id="16406" name="Google Shape;16406;p98"/>
            <p:cNvSpPr/>
            <p:nvPr/>
          </p:nvSpPr>
          <p:spPr>
            <a:xfrm>
              <a:off x="1041407" y="4370991"/>
              <a:ext cx="174931" cy="270158"/>
            </a:xfrm>
            <a:custGeom>
              <a:avLst/>
              <a:gdLst/>
              <a:ahLst/>
              <a:cxnLst/>
              <a:rect l="l" t="t" r="r" b="b"/>
              <a:pathLst>
                <a:path w="6694" h="10338" extrusionOk="0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98"/>
            <p:cNvSpPr/>
            <p:nvPr/>
          </p:nvSpPr>
          <p:spPr>
            <a:xfrm>
              <a:off x="1041407" y="4516471"/>
              <a:ext cx="173938" cy="124678"/>
            </a:xfrm>
            <a:custGeom>
              <a:avLst/>
              <a:gdLst/>
              <a:ahLst/>
              <a:cxnLst/>
              <a:rect l="l" t="t" r="r" b="b"/>
              <a:pathLst>
                <a:path w="6656" h="4771" extrusionOk="0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98"/>
            <p:cNvSpPr/>
            <p:nvPr/>
          </p:nvSpPr>
          <p:spPr>
            <a:xfrm>
              <a:off x="866528" y="4370991"/>
              <a:ext cx="174905" cy="270158"/>
            </a:xfrm>
            <a:custGeom>
              <a:avLst/>
              <a:gdLst/>
              <a:ahLst/>
              <a:cxnLst/>
              <a:rect l="l" t="t" r="r" b="b"/>
              <a:pathLst>
                <a:path w="6693" h="10338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98"/>
            <p:cNvSpPr/>
            <p:nvPr/>
          </p:nvSpPr>
          <p:spPr>
            <a:xfrm>
              <a:off x="866528" y="4370991"/>
              <a:ext cx="64600" cy="173650"/>
            </a:xfrm>
            <a:custGeom>
              <a:avLst/>
              <a:gdLst/>
              <a:ahLst/>
              <a:cxnLst/>
              <a:rect l="l" t="t" r="r" b="b"/>
              <a:pathLst>
                <a:path w="2472" h="6645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98"/>
            <p:cNvSpPr/>
            <p:nvPr/>
          </p:nvSpPr>
          <p:spPr>
            <a:xfrm>
              <a:off x="867522" y="4274536"/>
              <a:ext cx="347824" cy="192701"/>
            </a:xfrm>
            <a:custGeom>
              <a:avLst/>
              <a:gdLst/>
              <a:ahLst/>
              <a:cxnLst/>
              <a:rect l="l" t="t" r="r" b="b"/>
              <a:pathLst>
                <a:path w="13310" h="7374" extrusionOk="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98"/>
            <p:cNvSpPr/>
            <p:nvPr/>
          </p:nvSpPr>
          <p:spPr>
            <a:xfrm>
              <a:off x="1041407" y="4274484"/>
              <a:ext cx="173938" cy="131708"/>
            </a:xfrm>
            <a:custGeom>
              <a:avLst/>
              <a:gdLst/>
              <a:ahLst/>
              <a:cxnLst/>
              <a:rect l="l" t="t" r="r" b="b"/>
              <a:pathLst>
                <a:path w="6656" h="5040" extrusionOk="0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98"/>
            <p:cNvSpPr/>
            <p:nvPr/>
          </p:nvSpPr>
          <p:spPr>
            <a:xfrm>
              <a:off x="1041407" y="4405669"/>
              <a:ext cx="112866" cy="173650"/>
            </a:xfrm>
            <a:custGeom>
              <a:avLst/>
              <a:gdLst/>
              <a:ahLst/>
              <a:cxnLst/>
              <a:rect l="l" t="t" r="r" b="b"/>
              <a:pathLst>
                <a:path w="4319" h="6645" extrusionOk="0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98"/>
            <p:cNvSpPr/>
            <p:nvPr/>
          </p:nvSpPr>
          <p:spPr>
            <a:xfrm>
              <a:off x="928593" y="4405669"/>
              <a:ext cx="112840" cy="173415"/>
            </a:xfrm>
            <a:custGeom>
              <a:avLst/>
              <a:gdLst/>
              <a:ahLst/>
              <a:cxnLst/>
              <a:rect l="l" t="t" r="r" b="b"/>
              <a:pathLst>
                <a:path w="4318" h="6636" extrusionOk="0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98"/>
            <p:cNvSpPr/>
            <p:nvPr/>
          </p:nvSpPr>
          <p:spPr>
            <a:xfrm>
              <a:off x="929848" y="4343657"/>
              <a:ext cx="223407" cy="123842"/>
            </a:xfrm>
            <a:custGeom>
              <a:avLst/>
              <a:gdLst/>
              <a:ahLst/>
              <a:cxnLst/>
              <a:rect l="l" t="t" r="r" b="b"/>
              <a:pathLst>
                <a:path w="8549" h="4739" extrusionOk="0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98"/>
            <p:cNvSpPr/>
            <p:nvPr/>
          </p:nvSpPr>
          <p:spPr>
            <a:xfrm>
              <a:off x="1112017" y="4497290"/>
              <a:ext cx="29896" cy="18972"/>
            </a:xfrm>
            <a:custGeom>
              <a:avLst/>
              <a:gdLst/>
              <a:ahLst/>
              <a:cxnLst/>
              <a:rect l="l" t="t" r="r" b="b"/>
              <a:pathLst>
                <a:path w="1144" h="726" extrusionOk="0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98"/>
            <p:cNvSpPr/>
            <p:nvPr/>
          </p:nvSpPr>
          <p:spPr>
            <a:xfrm>
              <a:off x="1112017" y="4481218"/>
              <a:ext cx="29896" cy="18946"/>
            </a:xfrm>
            <a:custGeom>
              <a:avLst/>
              <a:gdLst/>
              <a:ahLst/>
              <a:cxnLst/>
              <a:rect l="l" t="t" r="r" b="b"/>
              <a:pathLst>
                <a:path w="1144" h="725" extrusionOk="0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7" name="Google Shape;16417;p98"/>
          <p:cNvGrpSpPr/>
          <p:nvPr/>
        </p:nvGrpSpPr>
        <p:grpSpPr>
          <a:xfrm>
            <a:off x="1385033" y="4090611"/>
            <a:ext cx="330210" cy="366665"/>
            <a:chOff x="1388708" y="4274484"/>
            <a:chExt cx="330210" cy="366665"/>
          </a:xfrm>
        </p:grpSpPr>
        <p:sp>
          <p:nvSpPr>
            <p:cNvPr id="16418" name="Google Shape;16418;p98"/>
            <p:cNvSpPr/>
            <p:nvPr/>
          </p:nvSpPr>
          <p:spPr>
            <a:xfrm>
              <a:off x="1490965" y="4274484"/>
              <a:ext cx="227954" cy="366665"/>
            </a:xfrm>
            <a:custGeom>
              <a:avLst/>
              <a:gdLst/>
              <a:ahLst/>
              <a:cxnLst/>
              <a:rect l="l" t="t" r="r" b="b"/>
              <a:pathLst>
                <a:path w="8723" h="14031" extrusionOk="0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98"/>
            <p:cNvSpPr/>
            <p:nvPr/>
          </p:nvSpPr>
          <p:spPr>
            <a:xfrm>
              <a:off x="1651810" y="4274484"/>
              <a:ext cx="67108" cy="366665"/>
            </a:xfrm>
            <a:custGeom>
              <a:avLst/>
              <a:gdLst/>
              <a:ahLst/>
              <a:cxnLst/>
              <a:rect l="l" t="t" r="r" b="b"/>
              <a:pathLst>
                <a:path w="2568" h="14031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98"/>
            <p:cNvSpPr/>
            <p:nvPr/>
          </p:nvSpPr>
          <p:spPr>
            <a:xfrm>
              <a:off x="1395973" y="4576288"/>
              <a:ext cx="273947" cy="64861"/>
            </a:xfrm>
            <a:custGeom>
              <a:avLst/>
              <a:gdLst/>
              <a:ahLst/>
              <a:cxnLst/>
              <a:rect l="l" t="t" r="r" b="b"/>
              <a:pathLst>
                <a:path w="10483" h="2482" extrusionOk="0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98"/>
            <p:cNvSpPr/>
            <p:nvPr/>
          </p:nvSpPr>
          <p:spPr>
            <a:xfrm>
              <a:off x="1523395" y="4385547"/>
              <a:ext cx="31437" cy="26916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98"/>
            <p:cNvSpPr/>
            <p:nvPr/>
          </p:nvSpPr>
          <p:spPr>
            <a:xfrm>
              <a:off x="1569623" y="43945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98"/>
            <p:cNvSpPr/>
            <p:nvPr/>
          </p:nvSpPr>
          <p:spPr>
            <a:xfrm>
              <a:off x="1569623" y="4407917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98"/>
            <p:cNvSpPr/>
            <p:nvPr/>
          </p:nvSpPr>
          <p:spPr>
            <a:xfrm>
              <a:off x="1569623" y="4379014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98"/>
            <p:cNvSpPr/>
            <p:nvPr/>
          </p:nvSpPr>
          <p:spPr>
            <a:xfrm>
              <a:off x="1523395" y="4444110"/>
              <a:ext cx="31437" cy="26786"/>
            </a:xfrm>
            <a:custGeom>
              <a:avLst/>
              <a:gdLst/>
              <a:ahLst/>
              <a:cxnLst/>
              <a:rect l="l" t="t" r="r" b="b"/>
              <a:pathLst>
                <a:path w="1203" h="1025" extrusionOk="0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98"/>
            <p:cNvSpPr/>
            <p:nvPr/>
          </p:nvSpPr>
          <p:spPr>
            <a:xfrm>
              <a:off x="1569623" y="4453152"/>
              <a:ext cx="41734" cy="11080"/>
            </a:xfrm>
            <a:custGeom>
              <a:avLst/>
              <a:gdLst/>
              <a:ahLst/>
              <a:cxnLst/>
              <a:rect l="l" t="t" r="r" b="b"/>
              <a:pathLst>
                <a:path w="159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98"/>
            <p:cNvSpPr/>
            <p:nvPr/>
          </p:nvSpPr>
          <p:spPr>
            <a:xfrm>
              <a:off x="1569623" y="4466480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98"/>
            <p:cNvSpPr/>
            <p:nvPr/>
          </p:nvSpPr>
          <p:spPr>
            <a:xfrm>
              <a:off x="1569623" y="4437577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98"/>
            <p:cNvSpPr/>
            <p:nvPr/>
          </p:nvSpPr>
          <p:spPr>
            <a:xfrm>
              <a:off x="1523395" y="4502647"/>
              <a:ext cx="31437" cy="26655"/>
            </a:xfrm>
            <a:custGeom>
              <a:avLst/>
              <a:gdLst/>
              <a:ahLst/>
              <a:cxnLst/>
              <a:rect l="l" t="t" r="r" b="b"/>
              <a:pathLst>
                <a:path w="1203" h="1020" extrusionOk="0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98"/>
            <p:cNvSpPr/>
            <p:nvPr/>
          </p:nvSpPr>
          <p:spPr>
            <a:xfrm>
              <a:off x="1569623" y="45116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98"/>
            <p:cNvSpPr/>
            <p:nvPr/>
          </p:nvSpPr>
          <p:spPr>
            <a:xfrm>
              <a:off x="1569623" y="4524781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98"/>
            <p:cNvSpPr/>
            <p:nvPr/>
          </p:nvSpPr>
          <p:spPr>
            <a:xfrm>
              <a:off x="1569623" y="4495879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98"/>
            <p:cNvSpPr/>
            <p:nvPr/>
          </p:nvSpPr>
          <p:spPr>
            <a:xfrm>
              <a:off x="1530425" y="4309423"/>
              <a:ext cx="149295" cy="32169"/>
            </a:xfrm>
            <a:custGeom>
              <a:avLst/>
              <a:gdLst/>
              <a:ahLst/>
              <a:cxnLst/>
              <a:rect l="l" t="t" r="r" b="b"/>
              <a:pathLst>
                <a:path w="5713" h="1231" extrusionOk="0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98"/>
            <p:cNvSpPr/>
            <p:nvPr/>
          </p:nvSpPr>
          <p:spPr>
            <a:xfrm>
              <a:off x="1490965" y="4463448"/>
              <a:ext cx="29634" cy="29451"/>
            </a:xfrm>
            <a:custGeom>
              <a:avLst/>
              <a:gdLst/>
              <a:ahLst/>
              <a:cxnLst/>
              <a:rect l="l" t="t" r="r" b="b"/>
              <a:pathLst>
                <a:path w="1134" h="1127" extrusionOk="0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98"/>
            <p:cNvSpPr/>
            <p:nvPr/>
          </p:nvSpPr>
          <p:spPr>
            <a:xfrm>
              <a:off x="1388708" y="4350242"/>
              <a:ext cx="122640" cy="130689"/>
            </a:xfrm>
            <a:custGeom>
              <a:avLst/>
              <a:gdLst/>
              <a:ahLst/>
              <a:cxnLst/>
              <a:rect l="l" t="t" r="r" b="b"/>
              <a:pathLst>
                <a:path w="4693" h="5001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98"/>
            <p:cNvSpPr/>
            <p:nvPr/>
          </p:nvSpPr>
          <p:spPr>
            <a:xfrm>
              <a:off x="1388708" y="4358422"/>
              <a:ext cx="112605" cy="122509"/>
            </a:xfrm>
            <a:custGeom>
              <a:avLst/>
              <a:gdLst/>
              <a:ahLst/>
              <a:cxnLst/>
              <a:rect l="l" t="t" r="r" b="b"/>
              <a:pathLst>
                <a:path w="4309" h="4688" extrusionOk="0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98"/>
            <p:cNvSpPr/>
            <p:nvPr/>
          </p:nvSpPr>
          <p:spPr>
            <a:xfrm>
              <a:off x="1388708" y="4350242"/>
              <a:ext cx="35697" cy="34338"/>
            </a:xfrm>
            <a:custGeom>
              <a:avLst/>
              <a:gdLst/>
              <a:ahLst/>
              <a:cxnLst/>
              <a:rect l="l" t="t" r="r" b="b"/>
              <a:pathLst>
                <a:path w="1366" h="1314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8" name="Google Shape;16438;p98"/>
          <p:cNvGrpSpPr/>
          <p:nvPr/>
        </p:nvGrpSpPr>
        <p:grpSpPr>
          <a:xfrm>
            <a:off x="1871019" y="4109453"/>
            <a:ext cx="375446" cy="328982"/>
            <a:chOff x="1874694" y="4293326"/>
            <a:chExt cx="375446" cy="328982"/>
          </a:xfrm>
        </p:grpSpPr>
        <p:sp>
          <p:nvSpPr>
            <p:cNvPr id="16439" name="Google Shape;16439;p98"/>
            <p:cNvSpPr/>
            <p:nvPr/>
          </p:nvSpPr>
          <p:spPr>
            <a:xfrm>
              <a:off x="1874694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98"/>
            <p:cNvSpPr/>
            <p:nvPr/>
          </p:nvSpPr>
          <p:spPr>
            <a:xfrm>
              <a:off x="2019181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98"/>
            <p:cNvSpPr/>
            <p:nvPr/>
          </p:nvSpPr>
          <p:spPr>
            <a:xfrm>
              <a:off x="2033266" y="4540853"/>
              <a:ext cx="67108" cy="50775"/>
            </a:xfrm>
            <a:custGeom>
              <a:avLst/>
              <a:gdLst/>
              <a:ahLst/>
              <a:cxnLst/>
              <a:rect l="l" t="t" r="r" b="b"/>
              <a:pathLst>
                <a:path w="2568" h="1943" extrusionOk="0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98"/>
            <p:cNvSpPr/>
            <p:nvPr/>
          </p:nvSpPr>
          <p:spPr>
            <a:xfrm>
              <a:off x="1947055" y="4323979"/>
              <a:ext cx="230724" cy="221996"/>
            </a:xfrm>
            <a:custGeom>
              <a:avLst/>
              <a:gdLst/>
              <a:ahLst/>
              <a:cxnLst/>
              <a:rect l="l" t="t" r="r" b="b"/>
              <a:pathLst>
                <a:path w="8829" h="8495" extrusionOk="0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98"/>
            <p:cNvSpPr/>
            <p:nvPr/>
          </p:nvSpPr>
          <p:spPr>
            <a:xfrm>
              <a:off x="2019677" y="4422995"/>
              <a:ext cx="85741" cy="122980"/>
            </a:xfrm>
            <a:custGeom>
              <a:avLst/>
              <a:gdLst/>
              <a:ahLst/>
              <a:cxnLst/>
              <a:rect l="l" t="t" r="r" b="b"/>
              <a:pathLst>
                <a:path w="3281" h="4706" extrusionOk="0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98"/>
            <p:cNvSpPr/>
            <p:nvPr/>
          </p:nvSpPr>
          <p:spPr>
            <a:xfrm>
              <a:off x="1942534" y="4396261"/>
              <a:ext cx="124182" cy="144617"/>
            </a:xfrm>
            <a:custGeom>
              <a:avLst/>
              <a:gdLst/>
              <a:ahLst/>
              <a:cxnLst/>
              <a:rect l="l" t="t" r="r" b="b"/>
              <a:pathLst>
                <a:path w="4752" h="5534" extrusionOk="0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98"/>
            <p:cNvSpPr/>
            <p:nvPr/>
          </p:nvSpPr>
          <p:spPr>
            <a:xfrm>
              <a:off x="2066690" y="4396261"/>
              <a:ext cx="111089" cy="144617"/>
            </a:xfrm>
            <a:custGeom>
              <a:avLst/>
              <a:gdLst/>
              <a:ahLst/>
              <a:cxnLst/>
              <a:rect l="l" t="t" r="r" b="b"/>
              <a:pathLst>
                <a:path w="4251" h="5534" extrusionOk="0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98"/>
            <p:cNvSpPr/>
            <p:nvPr/>
          </p:nvSpPr>
          <p:spPr>
            <a:xfrm>
              <a:off x="2012412" y="4293326"/>
              <a:ext cx="94992" cy="81246"/>
            </a:xfrm>
            <a:custGeom>
              <a:avLst/>
              <a:gdLst/>
              <a:ahLst/>
              <a:cxnLst/>
              <a:rect l="l" t="t" r="r" b="b"/>
              <a:pathLst>
                <a:path w="3635" h="3109" extrusionOk="0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98"/>
            <p:cNvSpPr/>
            <p:nvPr/>
          </p:nvSpPr>
          <p:spPr>
            <a:xfrm>
              <a:off x="2058641" y="4293326"/>
              <a:ext cx="48763" cy="81194"/>
            </a:xfrm>
            <a:custGeom>
              <a:avLst/>
              <a:gdLst/>
              <a:ahLst/>
              <a:cxnLst/>
              <a:rect l="l" t="t" r="r" b="b"/>
              <a:pathLst>
                <a:path w="1866" h="3107" extrusionOk="0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98"/>
            <p:cNvSpPr/>
            <p:nvPr/>
          </p:nvSpPr>
          <p:spPr>
            <a:xfrm>
              <a:off x="2061150" y="4305529"/>
              <a:ext cx="23389" cy="34077"/>
            </a:xfrm>
            <a:custGeom>
              <a:avLst/>
              <a:gdLst/>
              <a:ahLst/>
              <a:cxnLst/>
              <a:rect l="l" t="t" r="r" b="b"/>
              <a:pathLst>
                <a:path w="895" h="1304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98"/>
            <p:cNvSpPr/>
            <p:nvPr/>
          </p:nvSpPr>
          <p:spPr>
            <a:xfrm>
              <a:off x="2046332" y="4459816"/>
              <a:ext cx="35723" cy="61647"/>
            </a:xfrm>
            <a:custGeom>
              <a:avLst/>
              <a:gdLst/>
              <a:ahLst/>
              <a:cxnLst/>
              <a:rect l="l" t="t" r="r" b="b"/>
              <a:pathLst>
                <a:path w="1367" h="2359" extrusionOk="0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98"/>
            <p:cNvSpPr/>
            <p:nvPr/>
          </p:nvSpPr>
          <p:spPr>
            <a:xfrm>
              <a:off x="2182770" y="4521436"/>
              <a:ext cx="25662" cy="22709"/>
            </a:xfrm>
            <a:custGeom>
              <a:avLst/>
              <a:gdLst/>
              <a:ahLst/>
              <a:cxnLst/>
              <a:rect l="l" t="t" r="r" b="b"/>
              <a:pathLst>
                <a:path w="982" h="869" extrusionOk="0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98"/>
            <p:cNvSpPr/>
            <p:nvPr/>
          </p:nvSpPr>
          <p:spPr>
            <a:xfrm>
              <a:off x="2178746" y="4542603"/>
              <a:ext cx="33711" cy="79704"/>
            </a:xfrm>
            <a:custGeom>
              <a:avLst/>
              <a:gdLst/>
              <a:ahLst/>
              <a:cxnLst/>
              <a:rect l="l" t="t" r="r" b="b"/>
              <a:pathLst>
                <a:path w="1290" h="3050" extrusionOk="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98"/>
            <p:cNvSpPr/>
            <p:nvPr/>
          </p:nvSpPr>
          <p:spPr>
            <a:xfrm>
              <a:off x="2195601" y="4542603"/>
              <a:ext cx="16855" cy="79704"/>
            </a:xfrm>
            <a:custGeom>
              <a:avLst/>
              <a:gdLst/>
              <a:ahLst/>
              <a:cxnLst/>
              <a:rect l="l" t="t" r="r" b="b"/>
              <a:pathLst>
                <a:path w="645" h="3050" extrusionOk="0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98"/>
            <p:cNvSpPr/>
            <p:nvPr/>
          </p:nvSpPr>
          <p:spPr>
            <a:xfrm>
              <a:off x="2178746" y="4602917"/>
              <a:ext cx="33711" cy="19390"/>
            </a:xfrm>
            <a:custGeom>
              <a:avLst/>
              <a:gdLst/>
              <a:ahLst/>
              <a:cxnLst/>
              <a:rect l="l" t="t" r="r" b="b"/>
              <a:pathLst>
                <a:path w="1290" h="742" extrusionOk="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98"/>
            <p:cNvSpPr/>
            <p:nvPr/>
          </p:nvSpPr>
          <p:spPr>
            <a:xfrm>
              <a:off x="1911881" y="4515974"/>
              <a:ext cx="80958" cy="78920"/>
            </a:xfrm>
            <a:custGeom>
              <a:avLst/>
              <a:gdLst/>
              <a:ahLst/>
              <a:cxnLst/>
              <a:rect l="l" t="t" r="r" b="b"/>
              <a:pathLst>
                <a:path w="3098" h="3020" extrusionOk="0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98"/>
            <p:cNvSpPr/>
            <p:nvPr/>
          </p:nvSpPr>
          <p:spPr>
            <a:xfrm>
              <a:off x="1945566" y="4516157"/>
              <a:ext cx="37971" cy="78737"/>
            </a:xfrm>
            <a:custGeom>
              <a:avLst/>
              <a:gdLst/>
              <a:ahLst/>
              <a:cxnLst/>
              <a:rect l="l" t="t" r="r" b="b"/>
              <a:pathLst>
                <a:path w="1453" h="3013" extrusionOk="0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98"/>
            <p:cNvSpPr/>
            <p:nvPr/>
          </p:nvSpPr>
          <p:spPr>
            <a:xfrm>
              <a:off x="1907099" y="4489581"/>
              <a:ext cx="19390" cy="15366"/>
            </a:xfrm>
            <a:custGeom>
              <a:avLst/>
              <a:gdLst/>
              <a:ahLst/>
              <a:cxnLst/>
              <a:rect l="l" t="t" r="r" b="b"/>
              <a:pathLst>
                <a:path w="742" h="588" extrusionOk="0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98"/>
            <p:cNvSpPr/>
            <p:nvPr/>
          </p:nvSpPr>
          <p:spPr>
            <a:xfrm>
              <a:off x="1897769" y="4504006"/>
              <a:ext cx="20932" cy="12753"/>
            </a:xfrm>
            <a:custGeom>
              <a:avLst/>
              <a:gdLst/>
              <a:ahLst/>
              <a:cxnLst/>
              <a:rect l="l" t="t" r="r" b="b"/>
              <a:pathLst>
                <a:path w="801" h="488" extrusionOk="0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98"/>
            <p:cNvSpPr/>
            <p:nvPr/>
          </p:nvSpPr>
          <p:spPr>
            <a:xfrm>
              <a:off x="1922909" y="4479859"/>
              <a:ext cx="14373" cy="16803"/>
            </a:xfrm>
            <a:custGeom>
              <a:avLst/>
              <a:gdLst/>
              <a:ahLst/>
              <a:cxnLst/>
              <a:rect l="l" t="t" r="r" b="b"/>
              <a:pathLst>
                <a:path w="550" h="643" extrusionOk="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98"/>
            <p:cNvSpPr/>
            <p:nvPr/>
          </p:nvSpPr>
          <p:spPr>
            <a:xfrm>
              <a:off x="1934773" y="4594111"/>
              <a:ext cx="34939" cy="28197"/>
            </a:xfrm>
            <a:custGeom>
              <a:avLst/>
              <a:gdLst/>
              <a:ahLst/>
              <a:cxnLst/>
              <a:rect l="l" t="t" r="r" b="b"/>
              <a:pathLst>
                <a:path w="1337" h="1079" extrusionOk="0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98"/>
            <p:cNvSpPr/>
            <p:nvPr/>
          </p:nvSpPr>
          <p:spPr>
            <a:xfrm>
              <a:off x="1929729" y="4602682"/>
              <a:ext cx="45497" cy="11080"/>
            </a:xfrm>
            <a:custGeom>
              <a:avLst/>
              <a:gdLst/>
              <a:ahLst/>
              <a:cxnLst/>
              <a:rect l="l" t="t" r="r" b="b"/>
              <a:pathLst>
                <a:path w="1741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1" name="Google Shape;16461;p98"/>
          <p:cNvGrpSpPr/>
          <p:nvPr/>
        </p:nvGrpSpPr>
        <p:grpSpPr>
          <a:xfrm>
            <a:off x="2392441" y="4109218"/>
            <a:ext cx="366665" cy="329714"/>
            <a:chOff x="2396116" y="4293090"/>
            <a:chExt cx="366665" cy="329714"/>
          </a:xfrm>
        </p:grpSpPr>
        <p:sp>
          <p:nvSpPr>
            <p:cNvPr id="16462" name="Google Shape;16462;p98"/>
            <p:cNvSpPr/>
            <p:nvPr/>
          </p:nvSpPr>
          <p:spPr>
            <a:xfrm>
              <a:off x="2497144" y="4300878"/>
              <a:ext cx="143755" cy="54539"/>
            </a:xfrm>
            <a:custGeom>
              <a:avLst/>
              <a:gdLst/>
              <a:ahLst/>
              <a:cxnLst/>
              <a:rect l="l" t="t" r="r" b="b"/>
              <a:pathLst>
                <a:path w="5501" h="2087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98"/>
            <p:cNvSpPr/>
            <p:nvPr/>
          </p:nvSpPr>
          <p:spPr>
            <a:xfrm>
              <a:off x="2410959" y="4293090"/>
              <a:ext cx="143494" cy="54303"/>
            </a:xfrm>
            <a:custGeom>
              <a:avLst/>
              <a:gdLst/>
              <a:ahLst/>
              <a:cxnLst/>
              <a:rect l="l" t="t" r="r" b="b"/>
              <a:pathLst>
                <a:path w="5491" h="2078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98"/>
            <p:cNvSpPr/>
            <p:nvPr/>
          </p:nvSpPr>
          <p:spPr>
            <a:xfrm>
              <a:off x="2396116" y="4323979"/>
              <a:ext cx="366665" cy="251081"/>
            </a:xfrm>
            <a:custGeom>
              <a:avLst/>
              <a:gdLst/>
              <a:ahLst/>
              <a:cxnLst/>
              <a:rect l="l" t="t" r="r" b="b"/>
              <a:pathLst>
                <a:path w="14031" h="9608" extrusionOk="0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98"/>
            <p:cNvSpPr/>
            <p:nvPr/>
          </p:nvSpPr>
          <p:spPr>
            <a:xfrm>
              <a:off x="2407928" y="4391819"/>
              <a:ext cx="340533" cy="182980"/>
            </a:xfrm>
            <a:custGeom>
              <a:avLst/>
              <a:gdLst/>
              <a:ahLst/>
              <a:cxnLst/>
              <a:rect l="l" t="t" r="r" b="b"/>
              <a:pathLst>
                <a:path w="13031" h="7002" extrusionOk="0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98"/>
            <p:cNvSpPr/>
            <p:nvPr/>
          </p:nvSpPr>
          <p:spPr>
            <a:xfrm>
              <a:off x="2728077" y="4323979"/>
              <a:ext cx="34704" cy="251081"/>
            </a:xfrm>
            <a:custGeom>
              <a:avLst/>
              <a:gdLst/>
              <a:ahLst/>
              <a:cxnLst/>
              <a:rect l="l" t="t" r="r" b="b"/>
              <a:pathLst>
                <a:path w="1328" h="9608" extrusionOk="0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98"/>
            <p:cNvSpPr/>
            <p:nvPr/>
          </p:nvSpPr>
          <p:spPr>
            <a:xfrm>
              <a:off x="2511726" y="4400626"/>
              <a:ext cx="227928" cy="222179"/>
            </a:xfrm>
            <a:custGeom>
              <a:avLst/>
              <a:gdLst/>
              <a:ahLst/>
              <a:cxnLst/>
              <a:rect l="l" t="t" r="r" b="b"/>
              <a:pathLst>
                <a:path w="8722" h="8502" extrusionOk="0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98"/>
            <p:cNvSpPr/>
            <p:nvPr/>
          </p:nvSpPr>
          <p:spPr>
            <a:xfrm>
              <a:off x="2679340" y="4400626"/>
              <a:ext cx="60314" cy="222179"/>
            </a:xfrm>
            <a:custGeom>
              <a:avLst/>
              <a:gdLst/>
              <a:ahLst/>
              <a:cxnLst/>
              <a:rect l="l" t="t" r="r" b="b"/>
              <a:pathLst>
                <a:path w="2308" h="8502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98"/>
            <p:cNvSpPr/>
            <p:nvPr/>
          </p:nvSpPr>
          <p:spPr>
            <a:xfrm>
              <a:off x="2416735" y="4557943"/>
              <a:ext cx="273921" cy="64861"/>
            </a:xfrm>
            <a:custGeom>
              <a:avLst/>
              <a:gdLst/>
              <a:ahLst/>
              <a:cxnLst/>
              <a:rect l="l" t="t" r="r" b="b"/>
              <a:pathLst>
                <a:path w="10482" h="2482" extrusionOk="0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98"/>
            <p:cNvSpPr/>
            <p:nvPr/>
          </p:nvSpPr>
          <p:spPr>
            <a:xfrm>
              <a:off x="2537336" y="4482290"/>
              <a:ext cx="25923" cy="11106"/>
            </a:xfrm>
            <a:custGeom>
              <a:avLst/>
              <a:gdLst/>
              <a:ahLst/>
              <a:cxnLst/>
              <a:rect l="l" t="t" r="r" b="b"/>
              <a:pathLst>
                <a:path w="992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98"/>
            <p:cNvSpPr/>
            <p:nvPr/>
          </p:nvSpPr>
          <p:spPr>
            <a:xfrm>
              <a:off x="2566239" y="4482290"/>
              <a:ext cx="149791" cy="11106"/>
            </a:xfrm>
            <a:custGeom>
              <a:avLst/>
              <a:gdLst/>
              <a:ahLst/>
              <a:cxnLst/>
              <a:rect l="l" t="t" r="r" b="b"/>
              <a:pathLst>
                <a:path w="5732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98"/>
            <p:cNvSpPr/>
            <p:nvPr/>
          </p:nvSpPr>
          <p:spPr>
            <a:xfrm>
              <a:off x="2537336" y="4500635"/>
              <a:ext cx="178694" cy="11106"/>
            </a:xfrm>
            <a:custGeom>
              <a:avLst/>
              <a:gdLst/>
              <a:ahLst/>
              <a:cxnLst/>
              <a:rect l="l" t="t" r="r" b="b"/>
              <a:pathLst>
                <a:path w="6838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98"/>
            <p:cNvSpPr/>
            <p:nvPr/>
          </p:nvSpPr>
          <p:spPr>
            <a:xfrm>
              <a:off x="2537336" y="4519241"/>
              <a:ext cx="178694" cy="11080"/>
            </a:xfrm>
            <a:custGeom>
              <a:avLst/>
              <a:gdLst/>
              <a:ahLst/>
              <a:cxnLst/>
              <a:rect l="l" t="t" r="r" b="b"/>
              <a:pathLst>
                <a:path w="6838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98"/>
            <p:cNvSpPr/>
            <p:nvPr/>
          </p:nvSpPr>
          <p:spPr>
            <a:xfrm>
              <a:off x="2648660" y="4443352"/>
              <a:ext cx="60105" cy="20122"/>
            </a:xfrm>
            <a:custGeom>
              <a:avLst/>
              <a:gdLst/>
              <a:ahLst/>
              <a:cxnLst/>
              <a:rect l="l" t="t" r="r" b="b"/>
              <a:pathLst>
                <a:path w="2300" h="770" extrusionOk="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5" name="Google Shape;16475;p98"/>
          <p:cNvGrpSpPr/>
          <p:nvPr/>
        </p:nvGrpSpPr>
        <p:grpSpPr>
          <a:xfrm>
            <a:off x="2905082" y="4105951"/>
            <a:ext cx="367162" cy="336116"/>
            <a:chOff x="2908757" y="4289824"/>
            <a:chExt cx="367162" cy="336116"/>
          </a:xfrm>
        </p:grpSpPr>
        <p:sp>
          <p:nvSpPr>
            <p:cNvPr id="16476" name="Google Shape;16476;p98"/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98"/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98"/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98"/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98"/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98"/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98"/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98"/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98"/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98"/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98"/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98"/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98"/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98"/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98"/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98"/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98"/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98"/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98"/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98"/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98"/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98"/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98"/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98"/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98"/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98"/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98"/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3" name="Google Shape;16503;p98"/>
          <p:cNvGrpSpPr/>
          <p:nvPr/>
        </p:nvGrpSpPr>
        <p:grpSpPr>
          <a:xfrm>
            <a:off x="3078733" y="2735667"/>
            <a:ext cx="368651" cy="310350"/>
            <a:chOff x="3082408" y="2919540"/>
            <a:chExt cx="368651" cy="310350"/>
          </a:xfrm>
        </p:grpSpPr>
        <p:sp>
          <p:nvSpPr>
            <p:cNvPr id="16504" name="Google Shape;16504;p98"/>
            <p:cNvSpPr/>
            <p:nvPr/>
          </p:nvSpPr>
          <p:spPr>
            <a:xfrm>
              <a:off x="3329909" y="3060629"/>
              <a:ext cx="81455" cy="169260"/>
            </a:xfrm>
            <a:custGeom>
              <a:avLst/>
              <a:gdLst/>
              <a:ahLst/>
              <a:cxnLst/>
              <a:rect l="l" t="t" r="r" b="b"/>
              <a:pathLst>
                <a:path w="3117" h="6477" extrusionOk="0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98"/>
            <p:cNvSpPr/>
            <p:nvPr/>
          </p:nvSpPr>
          <p:spPr>
            <a:xfrm>
              <a:off x="3082408" y="3016283"/>
              <a:ext cx="76908" cy="11080"/>
            </a:xfrm>
            <a:custGeom>
              <a:avLst/>
              <a:gdLst/>
              <a:ahLst/>
              <a:cxnLst/>
              <a:rect l="l" t="t" r="r" b="b"/>
              <a:pathLst>
                <a:path w="2943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98"/>
            <p:cNvSpPr/>
            <p:nvPr/>
          </p:nvSpPr>
          <p:spPr>
            <a:xfrm>
              <a:off x="3300510" y="3029584"/>
              <a:ext cx="66377" cy="53049"/>
            </a:xfrm>
            <a:custGeom>
              <a:avLst/>
              <a:gdLst/>
              <a:ahLst/>
              <a:cxnLst/>
              <a:rect l="l" t="t" r="r" b="b"/>
              <a:pathLst>
                <a:path w="2540" h="2030" extrusionOk="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98"/>
            <p:cNvSpPr/>
            <p:nvPr/>
          </p:nvSpPr>
          <p:spPr>
            <a:xfrm>
              <a:off x="3319612" y="3029349"/>
              <a:ext cx="47274" cy="34129"/>
            </a:xfrm>
            <a:custGeom>
              <a:avLst/>
              <a:gdLst/>
              <a:ahLst/>
              <a:cxnLst/>
              <a:rect l="l" t="t" r="r" b="b"/>
              <a:pathLst>
                <a:path w="1809" h="1306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98"/>
            <p:cNvSpPr/>
            <p:nvPr/>
          </p:nvSpPr>
          <p:spPr>
            <a:xfrm>
              <a:off x="3174368" y="2919540"/>
              <a:ext cx="96533" cy="101237"/>
            </a:xfrm>
            <a:custGeom>
              <a:avLst/>
              <a:gdLst/>
              <a:ahLst/>
              <a:cxnLst/>
              <a:rect l="l" t="t" r="r" b="b"/>
              <a:pathLst>
                <a:path w="3694" h="3874" extrusionOk="0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98"/>
            <p:cNvSpPr/>
            <p:nvPr/>
          </p:nvSpPr>
          <p:spPr>
            <a:xfrm>
              <a:off x="3196999" y="2925054"/>
              <a:ext cx="73903" cy="90784"/>
            </a:xfrm>
            <a:custGeom>
              <a:avLst/>
              <a:gdLst/>
              <a:ahLst/>
              <a:cxnLst/>
              <a:rect l="l" t="t" r="r" b="b"/>
              <a:pathLst>
                <a:path w="2828" h="3474" extrusionOk="0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98"/>
            <p:cNvSpPr/>
            <p:nvPr/>
          </p:nvSpPr>
          <p:spPr>
            <a:xfrm>
              <a:off x="3122364" y="2998931"/>
              <a:ext cx="328695" cy="46019"/>
            </a:xfrm>
            <a:custGeom>
              <a:avLst/>
              <a:gdLst/>
              <a:ahLst/>
              <a:cxnLst/>
              <a:rect l="l" t="t" r="r" b="b"/>
              <a:pathLst>
                <a:path w="12578" h="1761" extrusionOk="0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98"/>
            <p:cNvSpPr/>
            <p:nvPr/>
          </p:nvSpPr>
          <p:spPr>
            <a:xfrm>
              <a:off x="3122364" y="3008992"/>
              <a:ext cx="328459" cy="35697"/>
            </a:xfrm>
            <a:custGeom>
              <a:avLst/>
              <a:gdLst/>
              <a:ahLst/>
              <a:cxnLst/>
              <a:rect l="l" t="t" r="r" b="b"/>
              <a:pathLst>
                <a:path w="12569" h="1366" extrusionOk="0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2" name="Google Shape;16512;p98"/>
            <p:cNvSpPr/>
            <p:nvPr/>
          </p:nvSpPr>
          <p:spPr>
            <a:xfrm>
              <a:off x="3122599" y="2998931"/>
              <a:ext cx="46516" cy="46019"/>
            </a:xfrm>
            <a:custGeom>
              <a:avLst/>
              <a:gdLst/>
              <a:ahLst/>
              <a:cxnLst/>
              <a:rect l="l" t="t" r="r" b="b"/>
              <a:pathLst>
                <a:path w="1780" h="1761" extrusionOk="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3" name="Google Shape;16513;p98"/>
            <p:cNvSpPr/>
            <p:nvPr/>
          </p:nvSpPr>
          <p:spPr>
            <a:xfrm>
              <a:off x="3122599" y="3009749"/>
              <a:ext cx="46516" cy="34939"/>
            </a:xfrm>
            <a:custGeom>
              <a:avLst/>
              <a:gdLst/>
              <a:ahLst/>
              <a:cxnLst/>
              <a:rect l="l" t="t" r="r" b="b"/>
              <a:pathLst>
                <a:path w="1780" h="1337" extrusionOk="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98"/>
            <p:cNvSpPr/>
            <p:nvPr/>
          </p:nvSpPr>
          <p:spPr>
            <a:xfrm>
              <a:off x="3408829" y="2998931"/>
              <a:ext cx="41995" cy="46019"/>
            </a:xfrm>
            <a:custGeom>
              <a:avLst/>
              <a:gdLst/>
              <a:ahLst/>
              <a:cxnLst/>
              <a:rect l="l" t="t" r="r" b="b"/>
              <a:pathLst>
                <a:path w="1607" h="1761" extrusionOk="0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98"/>
            <p:cNvSpPr/>
            <p:nvPr/>
          </p:nvSpPr>
          <p:spPr>
            <a:xfrm>
              <a:off x="3408829" y="3008992"/>
              <a:ext cx="41995" cy="35697"/>
            </a:xfrm>
            <a:custGeom>
              <a:avLst/>
              <a:gdLst/>
              <a:ahLst/>
              <a:cxnLst/>
              <a:rect l="l" t="t" r="r" b="b"/>
              <a:pathLst>
                <a:path w="1607" h="1366" extrusionOk="0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6" name="Google Shape;16516;p98"/>
          <p:cNvGrpSpPr/>
          <p:nvPr/>
        </p:nvGrpSpPr>
        <p:grpSpPr>
          <a:xfrm>
            <a:off x="7067667" y="2240152"/>
            <a:ext cx="366169" cy="360498"/>
            <a:chOff x="7069130" y="2424800"/>
            <a:chExt cx="366169" cy="360498"/>
          </a:xfrm>
        </p:grpSpPr>
        <p:sp>
          <p:nvSpPr>
            <p:cNvPr id="16517" name="Google Shape;16517;p98"/>
            <p:cNvSpPr/>
            <p:nvPr/>
          </p:nvSpPr>
          <p:spPr>
            <a:xfrm>
              <a:off x="7158581" y="2546420"/>
              <a:ext cx="110070" cy="151934"/>
            </a:xfrm>
            <a:custGeom>
              <a:avLst/>
              <a:gdLst/>
              <a:ahLst/>
              <a:cxnLst/>
              <a:rect l="l" t="t" r="r" b="b"/>
              <a:pathLst>
                <a:path w="4212" h="5814" extrusionOk="0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98"/>
            <p:cNvSpPr/>
            <p:nvPr/>
          </p:nvSpPr>
          <p:spPr>
            <a:xfrm>
              <a:off x="7158085" y="2590663"/>
              <a:ext cx="156194" cy="107640"/>
            </a:xfrm>
            <a:custGeom>
              <a:avLst/>
              <a:gdLst/>
              <a:ahLst/>
              <a:cxnLst/>
              <a:rect l="l" t="t" r="r" b="b"/>
              <a:pathLst>
                <a:path w="5977" h="4119" extrusionOk="0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98"/>
            <p:cNvSpPr/>
            <p:nvPr/>
          </p:nvSpPr>
          <p:spPr>
            <a:xfrm>
              <a:off x="7157327" y="2654321"/>
              <a:ext cx="167535" cy="44007"/>
            </a:xfrm>
            <a:custGeom>
              <a:avLst/>
              <a:gdLst/>
              <a:ahLst/>
              <a:cxnLst/>
              <a:rect l="l" t="t" r="r" b="b"/>
              <a:pathLst>
                <a:path w="6411" h="1684" extrusionOk="0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98"/>
            <p:cNvSpPr/>
            <p:nvPr/>
          </p:nvSpPr>
          <p:spPr>
            <a:xfrm>
              <a:off x="7156674" y="2683929"/>
              <a:ext cx="152065" cy="38180"/>
            </a:xfrm>
            <a:custGeom>
              <a:avLst/>
              <a:gdLst/>
              <a:ahLst/>
              <a:cxnLst/>
              <a:rect l="l" t="t" r="r" b="b"/>
              <a:pathLst>
                <a:path w="5819" h="1461" extrusionOk="0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98"/>
            <p:cNvSpPr/>
            <p:nvPr/>
          </p:nvSpPr>
          <p:spPr>
            <a:xfrm>
              <a:off x="7158843" y="2536830"/>
              <a:ext cx="44817" cy="161447"/>
            </a:xfrm>
            <a:custGeom>
              <a:avLst/>
              <a:gdLst/>
              <a:ahLst/>
              <a:cxnLst/>
              <a:rect l="l" t="t" r="r" b="b"/>
              <a:pathLst>
                <a:path w="1715" h="6178" extrusionOk="0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98"/>
            <p:cNvSpPr/>
            <p:nvPr/>
          </p:nvSpPr>
          <p:spPr>
            <a:xfrm>
              <a:off x="7134905" y="2551621"/>
              <a:ext cx="39408" cy="146682"/>
            </a:xfrm>
            <a:custGeom>
              <a:avLst/>
              <a:gdLst/>
              <a:ahLst/>
              <a:cxnLst/>
              <a:rect l="l" t="t" r="r" b="b"/>
              <a:pathLst>
                <a:path w="1508" h="5613" extrusionOk="0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98"/>
            <p:cNvSpPr/>
            <p:nvPr/>
          </p:nvSpPr>
          <p:spPr>
            <a:xfrm>
              <a:off x="7247536" y="2513467"/>
              <a:ext cx="162126" cy="133642"/>
            </a:xfrm>
            <a:custGeom>
              <a:avLst/>
              <a:gdLst/>
              <a:ahLst/>
              <a:cxnLst/>
              <a:rect l="l" t="t" r="r" b="b"/>
              <a:pathLst>
                <a:path w="6204" h="5114" extrusionOk="0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98"/>
            <p:cNvSpPr/>
            <p:nvPr/>
          </p:nvSpPr>
          <p:spPr>
            <a:xfrm>
              <a:off x="7258852" y="2544094"/>
              <a:ext cx="150811" cy="103014"/>
            </a:xfrm>
            <a:custGeom>
              <a:avLst/>
              <a:gdLst/>
              <a:ahLst/>
              <a:cxnLst/>
              <a:rect l="l" t="t" r="r" b="b"/>
              <a:pathLst>
                <a:path w="5771" h="3942" extrusionOk="0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98"/>
            <p:cNvSpPr/>
            <p:nvPr/>
          </p:nvSpPr>
          <p:spPr>
            <a:xfrm>
              <a:off x="7270925" y="2597065"/>
              <a:ext cx="164373" cy="94312"/>
            </a:xfrm>
            <a:custGeom>
              <a:avLst/>
              <a:gdLst/>
              <a:ahLst/>
              <a:cxnLst/>
              <a:rect l="l" t="t" r="r" b="b"/>
              <a:pathLst>
                <a:path w="6290" h="3609" extrusionOk="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98"/>
            <p:cNvSpPr/>
            <p:nvPr/>
          </p:nvSpPr>
          <p:spPr>
            <a:xfrm>
              <a:off x="7276204" y="2637074"/>
              <a:ext cx="158833" cy="54042"/>
            </a:xfrm>
            <a:custGeom>
              <a:avLst/>
              <a:gdLst/>
              <a:ahLst/>
              <a:cxnLst/>
              <a:rect l="l" t="t" r="r" b="b"/>
              <a:pathLst>
                <a:path w="6078" h="2068" extrusionOk="0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98"/>
            <p:cNvSpPr/>
            <p:nvPr/>
          </p:nvSpPr>
          <p:spPr>
            <a:xfrm>
              <a:off x="7210611" y="2452735"/>
              <a:ext cx="137718" cy="157422"/>
            </a:xfrm>
            <a:custGeom>
              <a:avLst/>
              <a:gdLst/>
              <a:ahLst/>
              <a:cxnLst/>
              <a:rect l="l" t="t" r="r" b="b"/>
              <a:pathLst>
                <a:path w="5270" h="6024" extrusionOk="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98"/>
            <p:cNvSpPr/>
            <p:nvPr/>
          </p:nvSpPr>
          <p:spPr>
            <a:xfrm>
              <a:off x="7228695" y="2467944"/>
              <a:ext cx="119635" cy="142239"/>
            </a:xfrm>
            <a:custGeom>
              <a:avLst/>
              <a:gdLst/>
              <a:ahLst/>
              <a:cxnLst/>
              <a:rect l="l" t="t" r="r" b="b"/>
              <a:pathLst>
                <a:path w="4578" h="5443" extrusionOk="0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98"/>
            <p:cNvSpPr/>
            <p:nvPr/>
          </p:nvSpPr>
          <p:spPr>
            <a:xfrm>
              <a:off x="7270925" y="2691351"/>
              <a:ext cx="164112" cy="93946"/>
            </a:xfrm>
            <a:custGeom>
              <a:avLst/>
              <a:gdLst/>
              <a:ahLst/>
              <a:cxnLst/>
              <a:rect l="l" t="t" r="r" b="b"/>
              <a:pathLst>
                <a:path w="6280" h="3595" extrusionOk="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98"/>
            <p:cNvSpPr/>
            <p:nvPr/>
          </p:nvSpPr>
          <p:spPr>
            <a:xfrm>
              <a:off x="7270925" y="2710950"/>
              <a:ext cx="159591" cy="74347"/>
            </a:xfrm>
            <a:custGeom>
              <a:avLst/>
              <a:gdLst/>
              <a:ahLst/>
              <a:cxnLst/>
              <a:rect l="l" t="t" r="r" b="b"/>
              <a:pathLst>
                <a:path w="6107" h="2845" extrusionOk="0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98"/>
            <p:cNvSpPr/>
            <p:nvPr/>
          </p:nvSpPr>
          <p:spPr>
            <a:xfrm>
              <a:off x="7069130" y="2424852"/>
              <a:ext cx="98023" cy="161812"/>
            </a:xfrm>
            <a:custGeom>
              <a:avLst/>
              <a:gdLst/>
              <a:ahLst/>
              <a:cxnLst/>
              <a:rect l="l" t="t" r="r" b="b"/>
              <a:pathLst>
                <a:path w="3751" h="6192" extrusionOk="0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2" name="Google Shape;16532;p98"/>
            <p:cNvSpPr/>
            <p:nvPr/>
          </p:nvSpPr>
          <p:spPr>
            <a:xfrm>
              <a:off x="7116612" y="2424800"/>
              <a:ext cx="50540" cy="157265"/>
            </a:xfrm>
            <a:custGeom>
              <a:avLst/>
              <a:gdLst/>
              <a:ahLst/>
              <a:cxnLst/>
              <a:rect l="l" t="t" r="r" b="b"/>
              <a:pathLst>
                <a:path w="1934" h="6018" extrusionOk="0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3" name="Google Shape;16533;p98"/>
            <p:cNvSpPr/>
            <p:nvPr/>
          </p:nvSpPr>
          <p:spPr>
            <a:xfrm>
              <a:off x="7167388" y="2424800"/>
              <a:ext cx="97788" cy="161865"/>
            </a:xfrm>
            <a:custGeom>
              <a:avLst/>
              <a:gdLst/>
              <a:ahLst/>
              <a:cxnLst/>
              <a:rect l="l" t="t" r="r" b="b"/>
              <a:pathLst>
                <a:path w="3742" h="6194" extrusionOk="0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98"/>
            <p:cNvSpPr/>
            <p:nvPr/>
          </p:nvSpPr>
          <p:spPr>
            <a:xfrm>
              <a:off x="7188242" y="2428510"/>
              <a:ext cx="76934" cy="158154"/>
            </a:xfrm>
            <a:custGeom>
              <a:avLst/>
              <a:gdLst/>
              <a:ahLst/>
              <a:cxnLst/>
              <a:rect l="l" t="t" r="r" b="b"/>
              <a:pathLst>
                <a:path w="2944" h="6052" extrusionOk="0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98"/>
            <p:cNvSpPr/>
            <p:nvPr/>
          </p:nvSpPr>
          <p:spPr>
            <a:xfrm>
              <a:off x="7140001" y="2665219"/>
              <a:ext cx="53545" cy="5354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98"/>
            <p:cNvSpPr/>
            <p:nvPr/>
          </p:nvSpPr>
          <p:spPr>
            <a:xfrm>
              <a:off x="7140001" y="2692109"/>
              <a:ext cx="53545" cy="26655"/>
            </a:xfrm>
            <a:custGeom>
              <a:avLst/>
              <a:gdLst/>
              <a:ahLst/>
              <a:cxnLst/>
              <a:rect l="l" t="t" r="r" b="b"/>
              <a:pathLst>
                <a:path w="2049" h="1020" extrusionOk="0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7" name="Google Shape;16537;p98"/>
          <p:cNvGrpSpPr/>
          <p:nvPr/>
        </p:nvGrpSpPr>
        <p:grpSpPr>
          <a:xfrm>
            <a:off x="4884192" y="2240073"/>
            <a:ext cx="281473" cy="360629"/>
            <a:chOff x="4885655" y="2424721"/>
            <a:chExt cx="281473" cy="360629"/>
          </a:xfrm>
        </p:grpSpPr>
        <p:sp>
          <p:nvSpPr>
            <p:cNvPr id="16538" name="Google Shape;16538;p98"/>
            <p:cNvSpPr/>
            <p:nvPr/>
          </p:nvSpPr>
          <p:spPr>
            <a:xfrm>
              <a:off x="4885655" y="2588833"/>
              <a:ext cx="80697" cy="196516"/>
            </a:xfrm>
            <a:custGeom>
              <a:avLst/>
              <a:gdLst/>
              <a:ahLst/>
              <a:cxnLst/>
              <a:rect l="l" t="t" r="r" b="b"/>
              <a:pathLst>
                <a:path w="3088" h="7520" extrusionOk="0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9" name="Google Shape;16539;p98"/>
            <p:cNvSpPr/>
            <p:nvPr/>
          </p:nvSpPr>
          <p:spPr>
            <a:xfrm>
              <a:off x="4926134" y="2588833"/>
              <a:ext cx="40218" cy="196516"/>
            </a:xfrm>
            <a:custGeom>
              <a:avLst/>
              <a:gdLst/>
              <a:ahLst/>
              <a:cxnLst/>
              <a:rect l="l" t="t" r="r" b="b"/>
              <a:pathLst>
                <a:path w="1539" h="7520" extrusionOk="0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0" name="Google Shape;16540;p98"/>
            <p:cNvSpPr/>
            <p:nvPr/>
          </p:nvSpPr>
          <p:spPr>
            <a:xfrm>
              <a:off x="4893442" y="2424721"/>
              <a:ext cx="197039" cy="217396"/>
            </a:xfrm>
            <a:custGeom>
              <a:avLst/>
              <a:gdLst/>
              <a:ahLst/>
              <a:cxnLst/>
              <a:rect l="l" t="t" r="r" b="b"/>
              <a:pathLst>
                <a:path w="7540" h="8319" extrusionOk="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98"/>
            <p:cNvSpPr/>
            <p:nvPr/>
          </p:nvSpPr>
          <p:spPr>
            <a:xfrm>
              <a:off x="4949000" y="2424721"/>
              <a:ext cx="117858" cy="116133"/>
            </a:xfrm>
            <a:custGeom>
              <a:avLst/>
              <a:gdLst/>
              <a:ahLst/>
              <a:cxnLst/>
              <a:rect l="l" t="t" r="r" b="b"/>
              <a:pathLst>
                <a:path w="4510" h="4444" extrusionOk="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2" name="Google Shape;16542;p98"/>
            <p:cNvSpPr/>
            <p:nvPr/>
          </p:nvSpPr>
          <p:spPr>
            <a:xfrm>
              <a:off x="4888921" y="2424721"/>
              <a:ext cx="83964" cy="298825"/>
            </a:xfrm>
            <a:custGeom>
              <a:avLst/>
              <a:gdLst/>
              <a:ahLst/>
              <a:cxnLst/>
              <a:rect l="l" t="t" r="r" b="b"/>
              <a:pathLst>
                <a:path w="3213" h="11435" extrusionOk="0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3" name="Google Shape;16543;p98"/>
            <p:cNvSpPr/>
            <p:nvPr/>
          </p:nvSpPr>
          <p:spPr>
            <a:xfrm>
              <a:off x="4906770" y="2424721"/>
              <a:ext cx="66115" cy="298851"/>
            </a:xfrm>
            <a:custGeom>
              <a:avLst/>
              <a:gdLst/>
              <a:ahLst/>
              <a:cxnLst/>
              <a:rect l="l" t="t" r="r" b="b"/>
              <a:pathLst>
                <a:path w="2530" h="11436" extrusionOk="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98"/>
            <p:cNvSpPr/>
            <p:nvPr/>
          </p:nvSpPr>
          <p:spPr>
            <a:xfrm>
              <a:off x="4889183" y="2583293"/>
              <a:ext cx="66115" cy="82448"/>
            </a:xfrm>
            <a:custGeom>
              <a:avLst/>
              <a:gdLst/>
              <a:ahLst/>
              <a:cxnLst/>
              <a:rect l="l" t="t" r="r" b="b"/>
              <a:pathLst>
                <a:path w="2530" h="3155" extrusionOk="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98"/>
            <p:cNvSpPr/>
            <p:nvPr/>
          </p:nvSpPr>
          <p:spPr>
            <a:xfrm>
              <a:off x="5000246" y="2503641"/>
              <a:ext cx="38728" cy="71891"/>
            </a:xfrm>
            <a:custGeom>
              <a:avLst/>
              <a:gdLst/>
              <a:ahLst/>
              <a:cxnLst/>
              <a:rect l="l" t="t" r="r" b="b"/>
              <a:pathLst>
                <a:path w="1482" h="2751" extrusionOk="0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98"/>
            <p:cNvSpPr/>
            <p:nvPr/>
          </p:nvSpPr>
          <p:spPr>
            <a:xfrm>
              <a:off x="5019087" y="2553528"/>
              <a:ext cx="51690" cy="47143"/>
            </a:xfrm>
            <a:custGeom>
              <a:avLst/>
              <a:gdLst/>
              <a:ahLst/>
              <a:cxnLst/>
              <a:rect l="l" t="t" r="r" b="b"/>
              <a:pathLst>
                <a:path w="1978" h="1804" extrusionOk="0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98"/>
            <p:cNvSpPr/>
            <p:nvPr/>
          </p:nvSpPr>
          <p:spPr>
            <a:xfrm>
              <a:off x="5056039" y="2522222"/>
              <a:ext cx="111089" cy="160506"/>
            </a:xfrm>
            <a:custGeom>
              <a:avLst/>
              <a:gdLst/>
              <a:ahLst/>
              <a:cxnLst/>
              <a:rect l="l" t="t" r="r" b="b"/>
              <a:pathLst>
                <a:path w="4251" h="6142" extrusionOk="0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98"/>
            <p:cNvSpPr/>
            <p:nvPr/>
          </p:nvSpPr>
          <p:spPr>
            <a:xfrm>
              <a:off x="5056535" y="2522483"/>
              <a:ext cx="109103" cy="149791"/>
            </a:xfrm>
            <a:custGeom>
              <a:avLst/>
              <a:gdLst/>
              <a:ahLst/>
              <a:cxnLst/>
              <a:rect l="l" t="t" r="r" b="b"/>
              <a:pathLst>
                <a:path w="4175" h="5732" extrusionOk="0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9" name="Google Shape;16549;p98"/>
          <p:cNvGrpSpPr/>
          <p:nvPr/>
        </p:nvGrpSpPr>
        <p:grpSpPr>
          <a:xfrm>
            <a:off x="6624146" y="2262129"/>
            <a:ext cx="364130" cy="316726"/>
            <a:chOff x="6625609" y="2446777"/>
            <a:chExt cx="364130" cy="316726"/>
          </a:xfrm>
        </p:grpSpPr>
        <p:sp>
          <p:nvSpPr>
            <p:cNvPr id="16550" name="Google Shape;16550;p98"/>
            <p:cNvSpPr/>
            <p:nvPr/>
          </p:nvSpPr>
          <p:spPr>
            <a:xfrm>
              <a:off x="6657255" y="2495096"/>
              <a:ext cx="265140" cy="240497"/>
            </a:xfrm>
            <a:custGeom>
              <a:avLst/>
              <a:gdLst/>
              <a:ahLst/>
              <a:cxnLst/>
              <a:rect l="l" t="t" r="r" b="b"/>
              <a:pathLst>
                <a:path w="10146" h="9203" extrusionOk="0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98"/>
            <p:cNvSpPr/>
            <p:nvPr/>
          </p:nvSpPr>
          <p:spPr>
            <a:xfrm>
              <a:off x="6693187" y="2495096"/>
              <a:ext cx="264905" cy="240497"/>
            </a:xfrm>
            <a:custGeom>
              <a:avLst/>
              <a:gdLst/>
              <a:ahLst/>
              <a:cxnLst/>
              <a:rect l="l" t="t" r="r" b="b"/>
              <a:pathLst>
                <a:path w="10137" h="9203" extrusionOk="0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98"/>
            <p:cNvSpPr/>
            <p:nvPr/>
          </p:nvSpPr>
          <p:spPr>
            <a:xfrm>
              <a:off x="6693187" y="2617213"/>
              <a:ext cx="229208" cy="118380"/>
            </a:xfrm>
            <a:custGeom>
              <a:avLst/>
              <a:gdLst/>
              <a:ahLst/>
              <a:cxnLst/>
              <a:rect l="l" t="t" r="r" b="b"/>
              <a:pathLst>
                <a:path w="8771" h="4530" extrusionOk="0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98"/>
            <p:cNvSpPr/>
            <p:nvPr/>
          </p:nvSpPr>
          <p:spPr>
            <a:xfrm>
              <a:off x="6693187" y="2707945"/>
              <a:ext cx="229208" cy="55558"/>
            </a:xfrm>
            <a:custGeom>
              <a:avLst/>
              <a:gdLst/>
              <a:ahLst/>
              <a:cxnLst/>
              <a:rect l="l" t="t" r="r" b="b"/>
              <a:pathLst>
                <a:path w="8771" h="2126" extrusionOk="0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98"/>
            <p:cNvSpPr/>
            <p:nvPr/>
          </p:nvSpPr>
          <p:spPr>
            <a:xfrm>
              <a:off x="6625609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98"/>
            <p:cNvSpPr/>
            <p:nvPr/>
          </p:nvSpPr>
          <p:spPr>
            <a:xfrm>
              <a:off x="6635409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98"/>
            <p:cNvSpPr/>
            <p:nvPr/>
          </p:nvSpPr>
          <p:spPr>
            <a:xfrm>
              <a:off x="6632769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98"/>
            <p:cNvSpPr/>
            <p:nvPr/>
          </p:nvSpPr>
          <p:spPr>
            <a:xfrm>
              <a:off x="6663057" y="2475941"/>
              <a:ext cx="43667" cy="33998"/>
            </a:xfrm>
            <a:custGeom>
              <a:avLst/>
              <a:gdLst/>
              <a:ahLst/>
              <a:cxnLst/>
              <a:rect l="l" t="t" r="r" b="b"/>
              <a:pathLst>
                <a:path w="1671" h="1301" extrusionOk="0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98"/>
            <p:cNvSpPr/>
            <p:nvPr/>
          </p:nvSpPr>
          <p:spPr>
            <a:xfrm>
              <a:off x="6927910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98"/>
            <p:cNvSpPr/>
            <p:nvPr/>
          </p:nvSpPr>
          <p:spPr>
            <a:xfrm>
              <a:off x="6927910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98"/>
            <p:cNvSpPr/>
            <p:nvPr/>
          </p:nvSpPr>
          <p:spPr>
            <a:xfrm>
              <a:off x="6910322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98"/>
            <p:cNvSpPr/>
            <p:nvPr/>
          </p:nvSpPr>
          <p:spPr>
            <a:xfrm>
              <a:off x="6908624" y="2475941"/>
              <a:ext cx="43694" cy="33998"/>
            </a:xfrm>
            <a:custGeom>
              <a:avLst/>
              <a:gdLst/>
              <a:ahLst/>
              <a:cxnLst/>
              <a:rect l="l" t="t" r="r" b="b"/>
              <a:pathLst>
                <a:path w="1672" h="1301" extrusionOk="0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2" name="Google Shape;16562;p98"/>
          <p:cNvGrpSpPr/>
          <p:nvPr/>
        </p:nvGrpSpPr>
        <p:grpSpPr>
          <a:xfrm>
            <a:off x="5756181" y="1827703"/>
            <a:ext cx="360628" cy="298825"/>
            <a:chOff x="5757644" y="2012350"/>
            <a:chExt cx="360628" cy="298825"/>
          </a:xfrm>
        </p:grpSpPr>
        <p:sp>
          <p:nvSpPr>
            <p:cNvPr id="16563" name="Google Shape;16563;p98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98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98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98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7" name="Google Shape;16567;p98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8" name="Google Shape;16568;p98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9" name="Google Shape;16569;p98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98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98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98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98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98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98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98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7" name="Google Shape;16577;p98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8" name="Google Shape;16578;p98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98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98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98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98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98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98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85" name="Google Shape;16585;p98"/>
          <p:cNvGrpSpPr/>
          <p:nvPr/>
        </p:nvGrpSpPr>
        <p:grpSpPr>
          <a:xfrm>
            <a:off x="5316162" y="1798826"/>
            <a:ext cx="360628" cy="356839"/>
            <a:chOff x="5317625" y="1983474"/>
            <a:chExt cx="360628" cy="356839"/>
          </a:xfrm>
        </p:grpSpPr>
        <p:sp>
          <p:nvSpPr>
            <p:cNvPr id="16586" name="Google Shape;16586;p98"/>
            <p:cNvSpPr/>
            <p:nvPr/>
          </p:nvSpPr>
          <p:spPr>
            <a:xfrm>
              <a:off x="5642295" y="2050817"/>
              <a:ext cx="22134" cy="199051"/>
            </a:xfrm>
            <a:custGeom>
              <a:avLst/>
              <a:gdLst/>
              <a:ahLst/>
              <a:cxnLst/>
              <a:rect l="l" t="t" r="r" b="b"/>
              <a:pathLst>
                <a:path w="847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98"/>
            <p:cNvSpPr/>
            <p:nvPr/>
          </p:nvSpPr>
          <p:spPr>
            <a:xfrm>
              <a:off x="5653349" y="2050817"/>
              <a:ext cx="10845" cy="199051"/>
            </a:xfrm>
            <a:custGeom>
              <a:avLst/>
              <a:gdLst/>
              <a:ahLst/>
              <a:cxnLst/>
              <a:rect l="l" t="t" r="r" b="b"/>
              <a:pathLst>
                <a:path w="415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98"/>
            <p:cNvSpPr/>
            <p:nvPr/>
          </p:nvSpPr>
          <p:spPr>
            <a:xfrm>
              <a:off x="5635762" y="2216419"/>
              <a:ext cx="35200" cy="123894"/>
            </a:xfrm>
            <a:custGeom>
              <a:avLst/>
              <a:gdLst/>
              <a:ahLst/>
              <a:cxnLst/>
              <a:rect l="l" t="t" r="r" b="b"/>
              <a:pathLst>
                <a:path w="1347" h="4741" extrusionOk="0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98"/>
            <p:cNvSpPr/>
            <p:nvPr/>
          </p:nvSpPr>
          <p:spPr>
            <a:xfrm>
              <a:off x="5630980" y="2036732"/>
              <a:ext cx="47274" cy="36220"/>
            </a:xfrm>
            <a:custGeom>
              <a:avLst/>
              <a:gdLst/>
              <a:ahLst/>
              <a:cxnLst/>
              <a:rect l="l" t="t" r="r" b="b"/>
              <a:pathLst>
                <a:path w="1809" h="1386" extrusionOk="0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98"/>
            <p:cNvSpPr/>
            <p:nvPr/>
          </p:nvSpPr>
          <p:spPr>
            <a:xfrm>
              <a:off x="5461380" y="1986740"/>
              <a:ext cx="48267" cy="48267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1" name="Google Shape;16591;p98"/>
            <p:cNvSpPr/>
            <p:nvPr/>
          </p:nvSpPr>
          <p:spPr>
            <a:xfrm>
              <a:off x="5471937" y="1997298"/>
              <a:ext cx="27152" cy="27152"/>
            </a:xfrm>
            <a:custGeom>
              <a:avLst/>
              <a:gdLst/>
              <a:ahLst/>
              <a:cxnLst/>
              <a:rect l="l" t="t" r="r" b="b"/>
              <a:pathLst>
                <a:path w="1039" h="1039" extrusionOk="0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98"/>
            <p:cNvSpPr/>
            <p:nvPr/>
          </p:nvSpPr>
          <p:spPr>
            <a:xfrm>
              <a:off x="5416380" y="2011932"/>
              <a:ext cx="138241" cy="62248"/>
            </a:xfrm>
            <a:custGeom>
              <a:avLst/>
              <a:gdLst/>
              <a:ahLst/>
              <a:cxnLst/>
              <a:rect l="l" t="t" r="r" b="b"/>
              <a:pathLst>
                <a:path w="5290" h="2382" extrusionOk="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98"/>
            <p:cNvSpPr/>
            <p:nvPr/>
          </p:nvSpPr>
          <p:spPr>
            <a:xfrm>
              <a:off x="5428949" y="2022908"/>
              <a:ext cx="113363" cy="40505"/>
            </a:xfrm>
            <a:custGeom>
              <a:avLst/>
              <a:gdLst/>
              <a:ahLst/>
              <a:cxnLst/>
              <a:rect l="l" t="t" r="r" b="b"/>
              <a:pathLst>
                <a:path w="4338" h="1550" extrusionOk="0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98"/>
            <p:cNvSpPr/>
            <p:nvPr/>
          </p:nvSpPr>
          <p:spPr>
            <a:xfrm>
              <a:off x="5317625" y="1983474"/>
              <a:ext cx="143023" cy="142997"/>
            </a:xfrm>
            <a:custGeom>
              <a:avLst/>
              <a:gdLst/>
              <a:ahLst/>
              <a:cxnLst/>
              <a:rect l="l" t="t" r="r" b="b"/>
              <a:pathLst>
                <a:path w="5473" h="5472" extrusionOk="0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98"/>
            <p:cNvSpPr/>
            <p:nvPr/>
          </p:nvSpPr>
          <p:spPr>
            <a:xfrm>
              <a:off x="5338740" y="2004328"/>
              <a:ext cx="129696" cy="122744"/>
            </a:xfrm>
            <a:custGeom>
              <a:avLst/>
              <a:gdLst/>
              <a:ahLst/>
              <a:cxnLst/>
              <a:rect l="l" t="t" r="r" b="b"/>
              <a:pathLst>
                <a:path w="4963" h="4697" extrusionOk="0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98"/>
            <p:cNvSpPr/>
            <p:nvPr/>
          </p:nvSpPr>
          <p:spPr>
            <a:xfrm>
              <a:off x="5318383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98"/>
            <p:cNvSpPr/>
            <p:nvPr/>
          </p:nvSpPr>
          <p:spPr>
            <a:xfrm>
              <a:off x="5328940" y="2009842"/>
              <a:ext cx="120392" cy="90131"/>
            </a:xfrm>
            <a:custGeom>
              <a:avLst/>
              <a:gdLst/>
              <a:ahLst/>
              <a:cxnLst/>
              <a:rect l="l" t="t" r="r" b="b"/>
              <a:pathLst>
                <a:path w="4607" h="3449" extrusionOk="0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98"/>
            <p:cNvSpPr/>
            <p:nvPr/>
          </p:nvSpPr>
          <p:spPr>
            <a:xfrm>
              <a:off x="5357346" y="2023169"/>
              <a:ext cx="80932" cy="76255"/>
            </a:xfrm>
            <a:custGeom>
              <a:avLst/>
              <a:gdLst/>
              <a:ahLst/>
              <a:cxnLst/>
              <a:rect l="l" t="t" r="r" b="b"/>
              <a:pathLst>
                <a:path w="3097" h="2918" extrusionOk="0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98"/>
            <p:cNvSpPr/>
            <p:nvPr/>
          </p:nvSpPr>
          <p:spPr>
            <a:xfrm>
              <a:off x="5510378" y="1983474"/>
              <a:ext cx="142997" cy="142997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98"/>
            <p:cNvSpPr/>
            <p:nvPr/>
          </p:nvSpPr>
          <p:spPr>
            <a:xfrm>
              <a:off x="5531232" y="2004328"/>
              <a:ext cx="129199" cy="122169"/>
            </a:xfrm>
            <a:custGeom>
              <a:avLst/>
              <a:gdLst/>
              <a:ahLst/>
              <a:cxnLst/>
              <a:rect l="l" t="t" r="r" b="b"/>
              <a:pathLst>
                <a:path w="4944" h="4675" extrusionOk="0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98"/>
            <p:cNvSpPr/>
            <p:nvPr/>
          </p:nvSpPr>
          <p:spPr>
            <a:xfrm>
              <a:off x="5511136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98"/>
            <p:cNvSpPr/>
            <p:nvPr/>
          </p:nvSpPr>
          <p:spPr>
            <a:xfrm>
              <a:off x="5521668" y="2009842"/>
              <a:ext cx="120157" cy="90131"/>
            </a:xfrm>
            <a:custGeom>
              <a:avLst/>
              <a:gdLst/>
              <a:ahLst/>
              <a:cxnLst/>
              <a:rect l="l" t="t" r="r" b="b"/>
              <a:pathLst>
                <a:path w="4598" h="3449" extrusionOk="0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98"/>
            <p:cNvSpPr/>
            <p:nvPr/>
          </p:nvSpPr>
          <p:spPr>
            <a:xfrm>
              <a:off x="5550074" y="2023169"/>
              <a:ext cx="80697" cy="76255"/>
            </a:xfrm>
            <a:custGeom>
              <a:avLst/>
              <a:gdLst/>
              <a:ahLst/>
              <a:cxnLst/>
              <a:rect l="l" t="t" r="r" b="b"/>
              <a:pathLst>
                <a:path w="3088" h="2918" extrusionOk="0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98"/>
            <p:cNvSpPr/>
            <p:nvPr/>
          </p:nvSpPr>
          <p:spPr>
            <a:xfrm>
              <a:off x="5653349" y="2216419"/>
              <a:ext cx="17378" cy="123894"/>
            </a:xfrm>
            <a:custGeom>
              <a:avLst/>
              <a:gdLst/>
              <a:ahLst/>
              <a:cxnLst/>
              <a:rect l="l" t="t" r="r" b="b"/>
              <a:pathLst>
                <a:path w="665" h="4741" extrusionOk="0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5" name="Google Shape;16605;p98"/>
          <p:cNvGrpSpPr/>
          <p:nvPr/>
        </p:nvGrpSpPr>
        <p:grpSpPr>
          <a:xfrm>
            <a:off x="6180364" y="2279037"/>
            <a:ext cx="360629" cy="282989"/>
            <a:chOff x="6181827" y="2463685"/>
            <a:chExt cx="360629" cy="282989"/>
          </a:xfrm>
        </p:grpSpPr>
        <p:sp>
          <p:nvSpPr>
            <p:cNvPr id="16606" name="Google Shape;16606;p98"/>
            <p:cNvSpPr/>
            <p:nvPr/>
          </p:nvSpPr>
          <p:spPr>
            <a:xfrm>
              <a:off x="6274545" y="2463685"/>
              <a:ext cx="255837" cy="32430"/>
            </a:xfrm>
            <a:custGeom>
              <a:avLst/>
              <a:gdLst/>
              <a:ahLst/>
              <a:cxnLst/>
              <a:rect l="l" t="t" r="r" b="b"/>
              <a:pathLst>
                <a:path w="9790" h="1241" extrusionOk="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98"/>
            <p:cNvSpPr/>
            <p:nvPr/>
          </p:nvSpPr>
          <p:spPr>
            <a:xfrm>
              <a:off x="6243891" y="2463685"/>
              <a:ext cx="255837" cy="282989"/>
            </a:xfrm>
            <a:custGeom>
              <a:avLst/>
              <a:gdLst/>
              <a:ahLst/>
              <a:cxnLst/>
              <a:rect l="l" t="t" r="r" b="b"/>
              <a:pathLst>
                <a:path w="9790" h="10829" extrusionOk="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98"/>
            <p:cNvSpPr/>
            <p:nvPr/>
          </p:nvSpPr>
          <p:spPr>
            <a:xfrm>
              <a:off x="6400190" y="2463685"/>
              <a:ext cx="99277" cy="282989"/>
            </a:xfrm>
            <a:custGeom>
              <a:avLst/>
              <a:gdLst/>
              <a:ahLst/>
              <a:cxnLst/>
              <a:rect l="l" t="t" r="r" b="b"/>
              <a:pathLst>
                <a:path w="3799" h="10829" extrusionOk="0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98"/>
            <p:cNvSpPr/>
            <p:nvPr/>
          </p:nvSpPr>
          <p:spPr>
            <a:xfrm>
              <a:off x="6181827" y="2713982"/>
              <a:ext cx="255576" cy="32692"/>
            </a:xfrm>
            <a:custGeom>
              <a:avLst/>
              <a:gdLst/>
              <a:ahLst/>
              <a:cxnLst/>
              <a:rect l="l" t="t" r="r" b="b"/>
              <a:pathLst>
                <a:path w="9780" h="1251" extrusionOk="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98"/>
            <p:cNvSpPr/>
            <p:nvPr/>
          </p:nvSpPr>
          <p:spPr>
            <a:xfrm>
              <a:off x="6386131" y="2558598"/>
              <a:ext cx="156325" cy="97344"/>
            </a:xfrm>
            <a:custGeom>
              <a:avLst/>
              <a:gdLst/>
              <a:ahLst/>
              <a:cxnLst/>
              <a:rect l="l" t="t" r="r" b="b"/>
              <a:pathLst>
                <a:path w="5982" h="3725" extrusionOk="0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98"/>
            <p:cNvSpPr/>
            <p:nvPr/>
          </p:nvSpPr>
          <p:spPr>
            <a:xfrm>
              <a:off x="6386131" y="2558650"/>
              <a:ext cx="156325" cy="97291"/>
            </a:xfrm>
            <a:custGeom>
              <a:avLst/>
              <a:gdLst/>
              <a:ahLst/>
              <a:cxnLst/>
              <a:rect l="l" t="t" r="r" b="b"/>
              <a:pathLst>
                <a:path w="5982" h="3723" extrusionOk="0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98"/>
            <p:cNvSpPr/>
            <p:nvPr/>
          </p:nvSpPr>
          <p:spPr>
            <a:xfrm>
              <a:off x="6358718" y="2580941"/>
              <a:ext cx="122927" cy="112187"/>
            </a:xfrm>
            <a:custGeom>
              <a:avLst/>
              <a:gdLst/>
              <a:ahLst/>
              <a:cxnLst/>
              <a:rect l="l" t="t" r="r" b="b"/>
              <a:pathLst>
                <a:path w="4704" h="4293" extrusionOk="0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98"/>
            <p:cNvSpPr/>
            <p:nvPr/>
          </p:nvSpPr>
          <p:spPr>
            <a:xfrm>
              <a:off x="6277576" y="2518955"/>
              <a:ext cx="168868" cy="10584"/>
            </a:xfrm>
            <a:custGeom>
              <a:avLst/>
              <a:gdLst/>
              <a:ahLst/>
              <a:cxnLst/>
              <a:rect l="l" t="t" r="r" b="b"/>
              <a:pathLst>
                <a:path w="6462" h="405" extrusionOk="0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98"/>
            <p:cNvSpPr/>
            <p:nvPr/>
          </p:nvSpPr>
          <p:spPr>
            <a:xfrm>
              <a:off x="6277576" y="2680794"/>
              <a:ext cx="69382" cy="10584"/>
            </a:xfrm>
            <a:custGeom>
              <a:avLst/>
              <a:gdLst/>
              <a:ahLst/>
              <a:cxnLst/>
              <a:rect l="l" t="t" r="r" b="b"/>
              <a:pathLst>
                <a:path w="2655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98"/>
            <p:cNvSpPr/>
            <p:nvPr/>
          </p:nvSpPr>
          <p:spPr>
            <a:xfrm>
              <a:off x="6277576" y="2626778"/>
              <a:ext cx="91490" cy="10584"/>
            </a:xfrm>
            <a:custGeom>
              <a:avLst/>
              <a:gdLst/>
              <a:ahLst/>
              <a:cxnLst/>
              <a:rect l="l" t="t" r="r" b="b"/>
              <a:pathLst>
                <a:path w="3501" h="405" extrusionOk="0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98"/>
            <p:cNvSpPr/>
            <p:nvPr/>
          </p:nvSpPr>
          <p:spPr>
            <a:xfrm>
              <a:off x="6277576" y="2572736"/>
              <a:ext cx="129173" cy="10584"/>
            </a:xfrm>
            <a:custGeom>
              <a:avLst/>
              <a:gdLst/>
              <a:ahLst/>
              <a:cxnLst/>
              <a:rect l="l" t="t" r="r" b="b"/>
              <a:pathLst>
                <a:path w="4943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7" name="Google Shape;16617;p98"/>
          <p:cNvGrpSpPr/>
          <p:nvPr/>
        </p:nvGrpSpPr>
        <p:grpSpPr>
          <a:xfrm>
            <a:off x="5344830" y="3156044"/>
            <a:ext cx="291247" cy="360629"/>
            <a:chOff x="5346292" y="3340691"/>
            <a:chExt cx="291247" cy="360628"/>
          </a:xfrm>
        </p:grpSpPr>
        <p:sp>
          <p:nvSpPr>
            <p:cNvPr id="16618" name="Google Shape;16618;p98"/>
            <p:cNvSpPr/>
            <p:nvPr/>
          </p:nvSpPr>
          <p:spPr>
            <a:xfrm>
              <a:off x="5479202" y="3340691"/>
              <a:ext cx="25166" cy="31934"/>
            </a:xfrm>
            <a:custGeom>
              <a:avLst/>
              <a:gdLst/>
              <a:ahLst/>
              <a:cxnLst/>
              <a:rect l="l" t="t" r="r" b="b"/>
              <a:pathLst>
                <a:path w="963" h="1222" extrusionOk="0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98"/>
            <p:cNvSpPr/>
            <p:nvPr/>
          </p:nvSpPr>
          <p:spPr>
            <a:xfrm>
              <a:off x="5492033" y="3340691"/>
              <a:ext cx="12596" cy="31934"/>
            </a:xfrm>
            <a:custGeom>
              <a:avLst/>
              <a:gdLst/>
              <a:ahLst/>
              <a:cxnLst/>
              <a:rect l="l" t="t" r="r" b="b"/>
              <a:pathLst>
                <a:path w="482" h="1222" extrusionOk="0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98"/>
            <p:cNvSpPr/>
            <p:nvPr/>
          </p:nvSpPr>
          <p:spPr>
            <a:xfrm>
              <a:off x="5427199" y="3605048"/>
              <a:ext cx="132204" cy="11342"/>
            </a:xfrm>
            <a:custGeom>
              <a:avLst/>
              <a:gdLst/>
              <a:ahLst/>
              <a:cxnLst/>
              <a:rect l="l" t="t" r="r" b="b"/>
              <a:pathLst>
                <a:path w="5059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98"/>
            <p:cNvSpPr/>
            <p:nvPr/>
          </p:nvSpPr>
          <p:spPr>
            <a:xfrm>
              <a:off x="5480718" y="3463566"/>
              <a:ext cx="22396" cy="205323"/>
            </a:xfrm>
            <a:custGeom>
              <a:avLst/>
              <a:gdLst/>
              <a:ahLst/>
              <a:cxnLst/>
              <a:rect l="l" t="t" r="r" b="b"/>
              <a:pathLst>
                <a:path w="857" h="7857" extrusionOk="0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98"/>
            <p:cNvSpPr/>
            <p:nvPr/>
          </p:nvSpPr>
          <p:spPr>
            <a:xfrm>
              <a:off x="5486493" y="3463566"/>
              <a:ext cx="16620" cy="205323"/>
            </a:xfrm>
            <a:custGeom>
              <a:avLst/>
              <a:gdLst/>
              <a:ahLst/>
              <a:cxnLst/>
              <a:rect l="l" t="t" r="r" b="b"/>
              <a:pathLst>
                <a:path w="636" h="7857" extrusionOk="0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98"/>
            <p:cNvSpPr/>
            <p:nvPr/>
          </p:nvSpPr>
          <p:spPr>
            <a:xfrm>
              <a:off x="5502068" y="3448488"/>
              <a:ext cx="96795" cy="252832"/>
            </a:xfrm>
            <a:custGeom>
              <a:avLst/>
              <a:gdLst/>
              <a:ahLst/>
              <a:cxnLst/>
              <a:rect l="l" t="t" r="r" b="b"/>
              <a:pathLst>
                <a:path w="3704" h="9675" extrusionOk="0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98"/>
            <p:cNvSpPr/>
            <p:nvPr/>
          </p:nvSpPr>
          <p:spPr>
            <a:xfrm>
              <a:off x="5514141" y="3448488"/>
              <a:ext cx="84722" cy="252832"/>
            </a:xfrm>
            <a:custGeom>
              <a:avLst/>
              <a:gdLst/>
              <a:ahLst/>
              <a:cxnLst/>
              <a:rect l="l" t="t" r="r" b="b"/>
              <a:pathLst>
                <a:path w="3242" h="9675" extrusionOk="0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98"/>
            <p:cNvSpPr/>
            <p:nvPr/>
          </p:nvSpPr>
          <p:spPr>
            <a:xfrm>
              <a:off x="5385230" y="3448488"/>
              <a:ext cx="96533" cy="252832"/>
            </a:xfrm>
            <a:custGeom>
              <a:avLst/>
              <a:gdLst/>
              <a:ahLst/>
              <a:cxnLst/>
              <a:rect l="l" t="t" r="r" b="b"/>
              <a:pathLst>
                <a:path w="3694" h="9675" extrusionOk="0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98"/>
            <p:cNvSpPr/>
            <p:nvPr/>
          </p:nvSpPr>
          <p:spPr>
            <a:xfrm>
              <a:off x="5391502" y="3448488"/>
              <a:ext cx="90262" cy="252832"/>
            </a:xfrm>
            <a:custGeom>
              <a:avLst/>
              <a:gdLst/>
              <a:ahLst/>
              <a:cxnLst/>
              <a:rect l="l" t="t" r="r" b="b"/>
              <a:pathLst>
                <a:path w="3454" h="9675" extrusionOk="0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98"/>
            <p:cNvSpPr/>
            <p:nvPr/>
          </p:nvSpPr>
          <p:spPr>
            <a:xfrm>
              <a:off x="5490518" y="3549751"/>
              <a:ext cx="3031" cy="2300"/>
            </a:xfrm>
            <a:custGeom>
              <a:avLst/>
              <a:gdLst/>
              <a:ahLst/>
              <a:cxnLst/>
              <a:rect l="l" t="t" r="r" b="b"/>
              <a:pathLst>
                <a:path w="116" h="88" extrusionOk="0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98"/>
            <p:cNvSpPr/>
            <p:nvPr/>
          </p:nvSpPr>
          <p:spPr>
            <a:xfrm>
              <a:off x="5360352" y="3373357"/>
              <a:ext cx="263128" cy="180210"/>
            </a:xfrm>
            <a:custGeom>
              <a:avLst/>
              <a:gdLst/>
              <a:ahLst/>
              <a:cxnLst/>
              <a:rect l="l" t="t" r="r" b="b"/>
              <a:pathLst>
                <a:path w="10069" h="6896" extrusionOk="0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98"/>
            <p:cNvSpPr/>
            <p:nvPr/>
          </p:nvSpPr>
          <p:spPr>
            <a:xfrm>
              <a:off x="5579237" y="3373357"/>
              <a:ext cx="44242" cy="180210"/>
            </a:xfrm>
            <a:custGeom>
              <a:avLst/>
              <a:gdLst/>
              <a:ahLst/>
              <a:cxnLst/>
              <a:rect l="l" t="t" r="r" b="b"/>
              <a:pathLst>
                <a:path w="1693" h="6896" extrusionOk="0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98"/>
            <p:cNvSpPr/>
            <p:nvPr/>
          </p:nvSpPr>
          <p:spPr>
            <a:xfrm>
              <a:off x="5459603" y="3362303"/>
              <a:ext cx="64364" cy="22134"/>
            </a:xfrm>
            <a:custGeom>
              <a:avLst/>
              <a:gdLst/>
              <a:ahLst/>
              <a:cxnLst/>
              <a:rect l="l" t="t" r="r" b="b"/>
              <a:pathLst>
                <a:path w="2463" h="847" extrusionOk="0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98"/>
            <p:cNvSpPr/>
            <p:nvPr/>
          </p:nvSpPr>
          <p:spPr>
            <a:xfrm>
              <a:off x="5385988" y="3413314"/>
              <a:ext cx="215123" cy="108842"/>
            </a:xfrm>
            <a:custGeom>
              <a:avLst/>
              <a:gdLst/>
              <a:ahLst/>
              <a:cxnLst/>
              <a:rect l="l" t="t" r="r" b="b"/>
              <a:pathLst>
                <a:path w="8232" h="4165" extrusionOk="0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98"/>
            <p:cNvSpPr/>
            <p:nvPr/>
          </p:nvSpPr>
          <p:spPr>
            <a:xfrm>
              <a:off x="5432477" y="3462312"/>
              <a:ext cx="41995" cy="59843"/>
            </a:xfrm>
            <a:custGeom>
              <a:avLst/>
              <a:gdLst/>
              <a:ahLst/>
              <a:cxnLst/>
              <a:rect l="l" t="t" r="r" b="b"/>
              <a:pathLst>
                <a:path w="1607" h="2290" extrusionOk="0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98"/>
            <p:cNvSpPr/>
            <p:nvPr/>
          </p:nvSpPr>
          <p:spPr>
            <a:xfrm>
              <a:off x="5524202" y="3413314"/>
              <a:ext cx="76908" cy="108842"/>
            </a:xfrm>
            <a:custGeom>
              <a:avLst/>
              <a:gdLst/>
              <a:ahLst/>
              <a:cxnLst/>
              <a:rect l="l" t="t" r="r" b="b"/>
              <a:pathLst>
                <a:path w="2943" h="4165" extrusionOk="0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98"/>
            <p:cNvSpPr/>
            <p:nvPr/>
          </p:nvSpPr>
          <p:spPr>
            <a:xfrm>
              <a:off x="5360352" y="3522129"/>
              <a:ext cx="263128" cy="31437"/>
            </a:xfrm>
            <a:custGeom>
              <a:avLst/>
              <a:gdLst/>
              <a:ahLst/>
              <a:cxnLst/>
              <a:rect l="l" t="t" r="r" b="b"/>
              <a:pathLst>
                <a:path w="10069" h="1203" extrusionOk="0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98"/>
            <p:cNvSpPr/>
            <p:nvPr/>
          </p:nvSpPr>
          <p:spPr>
            <a:xfrm>
              <a:off x="5360613" y="3522129"/>
              <a:ext cx="262867" cy="31437"/>
            </a:xfrm>
            <a:custGeom>
              <a:avLst/>
              <a:gdLst/>
              <a:ahLst/>
              <a:cxnLst/>
              <a:rect l="l" t="t" r="r" b="b"/>
              <a:pathLst>
                <a:path w="10059" h="1203" extrusionOk="0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98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98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98"/>
            <p:cNvSpPr/>
            <p:nvPr/>
          </p:nvSpPr>
          <p:spPr>
            <a:xfrm>
              <a:off x="5490256" y="3413314"/>
              <a:ext cx="69147" cy="51533"/>
            </a:xfrm>
            <a:custGeom>
              <a:avLst/>
              <a:gdLst/>
              <a:ahLst/>
              <a:cxnLst/>
              <a:rect l="l" t="t" r="r" b="b"/>
              <a:pathLst>
                <a:path w="2646" h="1972" extrusionOk="0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98"/>
            <p:cNvSpPr/>
            <p:nvPr/>
          </p:nvSpPr>
          <p:spPr>
            <a:xfrm>
              <a:off x="5524202" y="3413314"/>
              <a:ext cx="35200" cy="49521"/>
            </a:xfrm>
            <a:custGeom>
              <a:avLst/>
              <a:gdLst/>
              <a:ahLst/>
              <a:cxnLst/>
              <a:rect l="l" t="t" r="r" b="b"/>
              <a:pathLst>
                <a:path w="1347" h="1895" extrusionOk="0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98"/>
            <p:cNvSpPr/>
            <p:nvPr/>
          </p:nvSpPr>
          <p:spPr>
            <a:xfrm>
              <a:off x="5406580" y="3462312"/>
              <a:ext cx="42491" cy="39721"/>
            </a:xfrm>
            <a:custGeom>
              <a:avLst/>
              <a:gdLst/>
              <a:ahLst/>
              <a:cxnLst/>
              <a:rect l="l" t="t" r="r" b="b"/>
              <a:pathLst>
                <a:path w="1626" h="1520" extrusionOk="0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98"/>
            <p:cNvSpPr/>
            <p:nvPr/>
          </p:nvSpPr>
          <p:spPr>
            <a:xfrm>
              <a:off x="5432477" y="3462312"/>
              <a:ext cx="16594" cy="30680"/>
            </a:xfrm>
            <a:custGeom>
              <a:avLst/>
              <a:gdLst/>
              <a:ahLst/>
              <a:cxnLst/>
              <a:rect l="l" t="t" r="r" b="b"/>
              <a:pathLst>
                <a:path w="635" h="1174" extrusionOk="0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98"/>
            <p:cNvSpPr/>
            <p:nvPr/>
          </p:nvSpPr>
          <p:spPr>
            <a:xfrm>
              <a:off x="5491772" y="3362303"/>
              <a:ext cx="32195" cy="22134"/>
            </a:xfrm>
            <a:custGeom>
              <a:avLst/>
              <a:gdLst/>
              <a:ahLst/>
              <a:cxnLst/>
              <a:rect l="l" t="t" r="r" b="b"/>
              <a:pathLst>
                <a:path w="1232" h="847" extrusionOk="0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43" name="Google Shape;16643;p98"/>
          <p:cNvGrpSpPr/>
          <p:nvPr/>
        </p:nvGrpSpPr>
        <p:grpSpPr>
          <a:xfrm>
            <a:off x="7967801" y="1797049"/>
            <a:ext cx="337763" cy="360393"/>
            <a:chOff x="7969264" y="1981697"/>
            <a:chExt cx="337763" cy="360393"/>
          </a:xfrm>
        </p:grpSpPr>
        <p:sp>
          <p:nvSpPr>
            <p:cNvPr id="16644" name="Google Shape;16644;p98"/>
            <p:cNvSpPr/>
            <p:nvPr/>
          </p:nvSpPr>
          <p:spPr>
            <a:xfrm>
              <a:off x="8035353" y="2032159"/>
              <a:ext cx="271673" cy="247109"/>
            </a:xfrm>
            <a:custGeom>
              <a:avLst/>
              <a:gdLst/>
              <a:ahLst/>
              <a:cxnLst/>
              <a:rect l="l" t="t" r="r" b="b"/>
              <a:pathLst>
                <a:path w="10396" h="9456" extrusionOk="0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98"/>
            <p:cNvSpPr/>
            <p:nvPr/>
          </p:nvSpPr>
          <p:spPr>
            <a:xfrm>
              <a:off x="8229596" y="2136244"/>
              <a:ext cx="77431" cy="76934"/>
            </a:xfrm>
            <a:custGeom>
              <a:avLst/>
              <a:gdLst/>
              <a:ahLst/>
              <a:cxnLst/>
              <a:rect l="l" t="t" r="r" b="b"/>
              <a:pathLst>
                <a:path w="2963" h="2944" extrusionOk="0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98"/>
            <p:cNvSpPr/>
            <p:nvPr/>
          </p:nvSpPr>
          <p:spPr>
            <a:xfrm>
              <a:off x="8208480" y="2092786"/>
              <a:ext cx="96533" cy="92744"/>
            </a:xfrm>
            <a:custGeom>
              <a:avLst/>
              <a:gdLst/>
              <a:ahLst/>
              <a:cxnLst/>
              <a:rect l="l" t="t" r="r" b="b"/>
              <a:pathLst>
                <a:path w="3694" h="3549" extrusionOk="0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98"/>
            <p:cNvSpPr/>
            <p:nvPr/>
          </p:nvSpPr>
          <p:spPr>
            <a:xfrm>
              <a:off x="8186634" y="2049302"/>
              <a:ext cx="116865" cy="108084"/>
            </a:xfrm>
            <a:custGeom>
              <a:avLst/>
              <a:gdLst/>
              <a:ahLst/>
              <a:cxnLst/>
              <a:rect l="l" t="t" r="r" b="b"/>
              <a:pathLst>
                <a:path w="4472" h="4136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98"/>
            <p:cNvSpPr/>
            <p:nvPr/>
          </p:nvSpPr>
          <p:spPr>
            <a:xfrm>
              <a:off x="8165257" y="2033465"/>
              <a:ext cx="100297" cy="95514"/>
            </a:xfrm>
            <a:custGeom>
              <a:avLst/>
              <a:gdLst/>
              <a:ahLst/>
              <a:cxnLst/>
              <a:rect l="l" t="t" r="r" b="b"/>
              <a:pathLst>
                <a:path w="3838" h="3655" extrusionOk="0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98"/>
            <p:cNvSpPr/>
            <p:nvPr/>
          </p:nvSpPr>
          <p:spPr>
            <a:xfrm>
              <a:off x="8079830" y="1981697"/>
              <a:ext cx="205820" cy="288529"/>
            </a:xfrm>
            <a:custGeom>
              <a:avLst/>
              <a:gdLst/>
              <a:ahLst/>
              <a:cxnLst/>
              <a:rect l="l" t="t" r="r" b="b"/>
              <a:pathLst>
                <a:path w="7876" h="11041" extrusionOk="0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98"/>
            <p:cNvSpPr/>
            <p:nvPr/>
          </p:nvSpPr>
          <p:spPr>
            <a:xfrm>
              <a:off x="8258995" y="2031453"/>
              <a:ext cx="26655" cy="95279"/>
            </a:xfrm>
            <a:custGeom>
              <a:avLst/>
              <a:gdLst/>
              <a:ahLst/>
              <a:cxnLst/>
              <a:rect l="l" t="t" r="r" b="b"/>
              <a:pathLst>
                <a:path w="1020" h="3646" extrusionOk="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98"/>
            <p:cNvSpPr/>
            <p:nvPr/>
          </p:nvSpPr>
          <p:spPr>
            <a:xfrm>
              <a:off x="8223298" y="2006836"/>
              <a:ext cx="26916" cy="120131"/>
            </a:xfrm>
            <a:custGeom>
              <a:avLst/>
              <a:gdLst/>
              <a:ahLst/>
              <a:cxnLst/>
              <a:rect l="l" t="t" r="r" b="b"/>
              <a:pathLst>
                <a:path w="1030" h="4597" extrusionOk="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98"/>
            <p:cNvSpPr/>
            <p:nvPr/>
          </p:nvSpPr>
          <p:spPr>
            <a:xfrm>
              <a:off x="8187627" y="1981697"/>
              <a:ext cx="26916" cy="145271"/>
            </a:xfrm>
            <a:custGeom>
              <a:avLst/>
              <a:gdLst/>
              <a:ahLst/>
              <a:cxnLst/>
              <a:rect l="l" t="t" r="r" b="b"/>
              <a:pathLst>
                <a:path w="1030" h="5559" extrusionOk="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98"/>
            <p:cNvSpPr/>
            <p:nvPr/>
          </p:nvSpPr>
          <p:spPr>
            <a:xfrm>
              <a:off x="8152191" y="2002315"/>
              <a:ext cx="26655" cy="124652"/>
            </a:xfrm>
            <a:custGeom>
              <a:avLst/>
              <a:gdLst/>
              <a:ahLst/>
              <a:cxnLst/>
              <a:rect l="l" t="t" r="r" b="b"/>
              <a:pathLst>
                <a:path w="1020" h="4770" extrusionOk="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98"/>
            <p:cNvSpPr/>
            <p:nvPr/>
          </p:nvSpPr>
          <p:spPr>
            <a:xfrm>
              <a:off x="8013741" y="2173823"/>
              <a:ext cx="106072" cy="122588"/>
            </a:xfrm>
            <a:custGeom>
              <a:avLst/>
              <a:gdLst/>
              <a:ahLst/>
              <a:cxnLst/>
              <a:rect l="l" t="t" r="r" b="b"/>
              <a:pathLst>
                <a:path w="4059" h="4691" extrusionOk="0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98"/>
            <p:cNvSpPr/>
            <p:nvPr/>
          </p:nvSpPr>
          <p:spPr>
            <a:xfrm>
              <a:off x="8053436" y="2226977"/>
              <a:ext cx="66377" cy="69539"/>
            </a:xfrm>
            <a:custGeom>
              <a:avLst/>
              <a:gdLst/>
              <a:ahLst/>
              <a:cxnLst/>
              <a:rect l="l" t="t" r="r" b="b"/>
              <a:pathLst>
                <a:path w="2540" h="2661" extrusionOk="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98"/>
            <p:cNvSpPr/>
            <p:nvPr/>
          </p:nvSpPr>
          <p:spPr>
            <a:xfrm>
              <a:off x="7969264" y="2183388"/>
              <a:ext cx="135471" cy="149896"/>
            </a:xfrm>
            <a:custGeom>
              <a:avLst/>
              <a:gdLst/>
              <a:ahLst/>
              <a:cxnLst/>
              <a:rect l="l" t="t" r="r" b="b"/>
              <a:pathLst>
                <a:path w="5184" h="5736" extrusionOk="0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98"/>
            <p:cNvSpPr/>
            <p:nvPr/>
          </p:nvSpPr>
          <p:spPr>
            <a:xfrm>
              <a:off x="8033340" y="2260635"/>
              <a:ext cx="71394" cy="72544"/>
            </a:xfrm>
            <a:custGeom>
              <a:avLst/>
              <a:gdLst/>
              <a:ahLst/>
              <a:cxnLst/>
              <a:rect l="l" t="t" r="r" b="b"/>
              <a:pathLst>
                <a:path w="2732" h="2776" extrusionOk="0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98"/>
            <p:cNvSpPr/>
            <p:nvPr/>
          </p:nvSpPr>
          <p:spPr>
            <a:xfrm>
              <a:off x="8134604" y="2256114"/>
              <a:ext cx="131211" cy="36455"/>
            </a:xfrm>
            <a:custGeom>
              <a:avLst/>
              <a:gdLst/>
              <a:ahLst/>
              <a:cxnLst/>
              <a:rect l="l" t="t" r="r" b="b"/>
              <a:pathLst>
                <a:path w="5021" h="1395" extrusionOk="0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98"/>
            <p:cNvSpPr/>
            <p:nvPr/>
          </p:nvSpPr>
          <p:spPr>
            <a:xfrm>
              <a:off x="8200196" y="2256114"/>
              <a:ext cx="65619" cy="36455"/>
            </a:xfrm>
            <a:custGeom>
              <a:avLst/>
              <a:gdLst/>
              <a:ahLst/>
              <a:cxnLst/>
              <a:rect l="l" t="t" r="r" b="b"/>
              <a:pathLst>
                <a:path w="2511" h="1395" extrusionOk="0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98"/>
            <p:cNvSpPr/>
            <p:nvPr/>
          </p:nvSpPr>
          <p:spPr>
            <a:xfrm>
              <a:off x="8125562" y="2279242"/>
              <a:ext cx="149034" cy="62849"/>
            </a:xfrm>
            <a:custGeom>
              <a:avLst/>
              <a:gdLst/>
              <a:ahLst/>
              <a:cxnLst/>
              <a:rect l="l" t="t" r="r" b="b"/>
              <a:pathLst>
                <a:path w="5703" h="2405" extrusionOk="0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98"/>
            <p:cNvSpPr/>
            <p:nvPr/>
          </p:nvSpPr>
          <p:spPr>
            <a:xfrm>
              <a:off x="8131076" y="2279242"/>
              <a:ext cx="143520" cy="62587"/>
            </a:xfrm>
            <a:custGeom>
              <a:avLst/>
              <a:gdLst/>
              <a:ahLst/>
              <a:cxnLst/>
              <a:rect l="l" t="t" r="r" b="b"/>
              <a:pathLst>
                <a:path w="5492" h="2395" extrusionOk="0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62" name="Google Shape;16662;p98"/>
          <p:cNvGrpSpPr/>
          <p:nvPr/>
        </p:nvGrpSpPr>
        <p:grpSpPr>
          <a:xfrm>
            <a:off x="5734570" y="2245352"/>
            <a:ext cx="360890" cy="350332"/>
            <a:chOff x="5736032" y="2430000"/>
            <a:chExt cx="360890" cy="350332"/>
          </a:xfrm>
        </p:grpSpPr>
        <p:sp>
          <p:nvSpPr>
            <p:cNvPr id="16663" name="Google Shape;16663;p98"/>
            <p:cNvSpPr/>
            <p:nvPr/>
          </p:nvSpPr>
          <p:spPr>
            <a:xfrm>
              <a:off x="6072018" y="2447613"/>
              <a:ext cx="18868" cy="332719"/>
            </a:xfrm>
            <a:custGeom>
              <a:avLst/>
              <a:gdLst/>
              <a:ahLst/>
              <a:cxnLst/>
              <a:rect l="l" t="t" r="r" b="b"/>
              <a:pathLst>
                <a:path w="722" h="12732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98"/>
            <p:cNvSpPr/>
            <p:nvPr/>
          </p:nvSpPr>
          <p:spPr>
            <a:xfrm>
              <a:off x="6076774" y="2447613"/>
              <a:ext cx="14112" cy="332432"/>
            </a:xfrm>
            <a:custGeom>
              <a:avLst/>
              <a:gdLst/>
              <a:ahLst/>
              <a:cxnLst/>
              <a:rect l="l" t="t" r="r" b="b"/>
              <a:pathLst>
                <a:path w="540" h="12721" extrusionOk="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98"/>
            <p:cNvSpPr/>
            <p:nvPr/>
          </p:nvSpPr>
          <p:spPr>
            <a:xfrm>
              <a:off x="5979535" y="2638328"/>
              <a:ext cx="18606" cy="137117"/>
            </a:xfrm>
            <a:custGeom>
              <a:avLst/>
              <a:gdLst/>
              <a:ahLst/>
              <a:cxnLst/>
              <a:rect l="l" t="t" r="r" b="b"/>
              <a:pathLst>
                <a:path w="712" h="5247" extrusionOk="0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98"/>
            <p:cNvSpPr/>
            <p:nvPr/>
          </p:nvSpPr>
          <p:spPr>
            <a:xfrm>
              <a:off x="5984056" y="2638328"/>
              <a:ext cx="14085" cy="138345"/>
            </a:xfrm>
            <a:custGeom>
              <a:avLst/>
              <a:gdLst/>
              <a:ahLst/>
              <a:cxnLst/>
              <a:rect l="l" t="t" r="r" b="b"/>
              <a:pathLst>
                <a:path w="539" h="5294" extrusionOk="0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98"/>
            <p:cNvSpPr/>
            <p:nvPr/>
          </p:nvSpPr>
          <p:spPr>
            <a:xfrm>
              <a:off x="5736032" y="2430000"/>
              <a:ext cx="360629" cy="122405"/>
            </a:xfrm>
            <a:custGeom>
              <a:avLst/>
              <a:gdLst/>
              <a:ahLst/>
              <a:cxnLst/>
              <a:rect l="l" t="t" r="r" b="b"/>
              <a:pathLst>
                <a:path w="13800" h="4684" extrusionOk="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98"/>
            <p:cNvSpPr/>
            <p:nvPr/>
          </p:nvSpPr>
          <p:spPr>
            <a:xfrm>
              <a:off x="5972505" y="2430000"/>
              <a:ext cx="124417" cy="122405"/>
            </a:xfrm>
            <a:custGeom>
              <a:avLst/>
              <a:gdLst/>
              <a:ahLst/>
              <a:cxnLst/>
              <a:rect l="l" t="t" r="r" b="b"/>
              <a:pathLst>
                <a:path w="4761" h="4684" extrusionOk="0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98"/>
            <p:cNvSpPr/>
            <p:nvPr/>
          </p:nvSpPr>
          <p:spPr>
            <a:xfrm>
              <a:off x="5750353" y="2455139"/>
              <a:ext cx="156325" cy="84722"/>
            </a:xfrm>
            <a:custGeom>
              <a:avLst/>
              <a:gdLst/>
              <a:ahLst/>
              <a:cxnLst/>
              <a:rect l="l" t="t" r="r" b="b"/>
              <a:pathLst>
                <a:path w="5982" h="3242" extrusionOk="0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98"/>
            <p:cNvSpPr/>
            <p:nvPr/>
          </p:nvSpPr>
          <p:spPr>
            <a:xfrm>
              <a:off x="576318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98"/>
            <p:cNvSpPr/>
            <p:nvPr/>
          </p:nvSpPr>
          <p:spPr>
            <a:xfrm>
              <a:off x="5926016" y="2455375"/>
              <a:ext cx="156298" cy="84486"/>
            </a:xfrm>
            <a:custGeom>
              <a:avLst/>
              <a:gdLst/>
              <a:ahLst/>
              <a:cxnLst/>
              <a:rect l="l" t="t" r="r" b="b"/>
              <a:pathLst>
                <a:path w="5981" h="3233" extrusionOk="0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98"/>
            <p:cNvSpPr/>
            <p:nvPr/>
          </p:nvSpPr>
          <p:spPr>
            <a:xfrm>
              <a:off x="593832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98"/>
            <p:cNvSpPr/>
            <p:nvPr/>
          </p:nvSpPr>
          <p:spPr>
            <a:xfrm>
              <a:off x="6000389" y="2465932"/>
              <a:ext cx="69382" cy="64129"/>
            </a:xfrm>
            <a:custGeom>
              <a:avLst/>
              <a:gdLst/>
              <a:ahLst/>
              <a:cxnLst/>
              <a:rect l="l" t="t" r="r" b="b"/>
              <a:pathLst>
                <a:path w="2655" h="2454" extrusionOk="0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98"/>
            <p:cNvSpPr/>
            <p:nvPr/>
          </p:nvSpPr>
          <p:spPr>
            <a:xfrm>
              <a:off x="5816703" y="2491333"/>
              <a:ext cx="77666" cy="38964"/>
            </a:xfrm>
            <a:custGeom>
              <a:avLst/>
              <a:gdLst/>
              <a:ahLst/>
              <a:cxnLst/>
              <a:rect l="l" t="t" r="r" b="b"/>
              <a:pathLst>
                <a:path w="2972" h="1491" extrusionOk="0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98"/>
            <p:cNvSpPr/>
            <p:nvPr/>
          </p:nvSpPr>
          <p:spPr>
            <a:xfrm>
              <a:off x="5828751" y="2603990"/>
              <a:ext cx="175192" cy="72831"/>
            </a:xfrm>
            <a:custGeom>
              <a:avLst/>
              <a:gdLst/>
              <a:ahLst/>
              <a:cxnLst/>
              <a:rect l="l" t="t" r="r" b="b"/>
              <a:pathLst>
                <a:path w="6704" h="2787" extrusionOk="0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98"/>
            <p:cNvSpPr/>
            <p:nvPr/>
          </p:nvSpPr>
          <p:spPr>
            <a:xfrm>
              <a:off x="5828751" y="2636316"/>
              <a:ext cx="175192" cy="40505"/>
            </a:xfrm>
            <a:custGeom>
              <a:avLst/>
              <a:gdLst/>
              <a:ahLst/>
              <a:cxnLst/>
              <a:rect l="l" t="t" r="r" b="b"/>
              <a:pathLst>
                <a:path w="6704" h="1550" extrusionOk="0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98"/>
            <p:cNvSpPr/>
            <p:nvPr/>
          </p:nvSpPr>
          <p:spPr>
            <a:xfrm>
              <a:off x="5872993" y="2648624"/>
              <a:ext cx="86472" cy="16620"/>
            </a:xfrm>
            <a:custGeom>
              <a:avLst/>
              <a:gdLst/>
              <a:ahLst/>
              <a:cxnLst/>
              <a:rect l="l" t="t" r="r" b="b"/>
              <a:pathLst>
                <a:path w="3309" h="636" extrusionOk="0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98"/>
            <p:cNvSpPr/>
            <p:nvPr/>
          </p:nvSpPr>
          <p:spPr>
            <a:xfrm>
              <a:off x="5920972" y="2616717"/>
              <a:ext cx="50540" cy="17404"/>
            </a:xfrm>
            <a:custGeom>
              <a:avLst/>
              <a:gdLst/>
              <a:ahLst/>
              <a:cxnLst/>
              <a:rect l="l" t="t" r="r" b="b"/>
              <a:pathLst>
                <a:path w="1934" h="666" extrusionOk="0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98"/>
            <p:cNvSpPr/>
            <p:nvPr/>
          </p:nvSpPr>
          <p:spPr>
            <a:xfrm>
              <a:off x="5860920" y="2616717"/>
              <a:ext cx="50802" cy="17404"/>
            </a:xfrm>
            <a:custGeom>
              <a:avLst/>
              <a:gdLst/>
              <a:ahLst/>
              <a:cxnLst/>
              <a:rect l="l" t="t" r="r" b="b"/>
              <a:pathLst>
                <a:path w="1944" h="666" extrusionOk="0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0" name="Google Shape;16680;p98"/>
          <p:cNvGrpSpPr/>
          <p:nvPr/>
        </p:nvGrpSpPr>
        <p:grpSpPr>
          <a:xfrm>
            <a:off x="4876405" y="1811344"/>
            <a:ext cx="360628" cy="331778"/>
            <a:chOff x="4877867" y="1995991"/>
            <a:chExt cx="360628" cy="331778"/>
          </a:xfrm>
        </p:grpSpPr>
        <p:sp>
          <p:nvSpPr>
            <p:cNvPr id="16681" name="Google Shape;16681;p98"/>
            <p:cNvSpPr/>
            <p:nvPr/>
          </p:nvSpPr>
          <p:spPr>
            <a:xfrm>
              <a:off x="5151527" y="2172699"/>
              <a:ext cx="17613" cy="155070"/>
            </a:xfrm>
            <a:custGeom>
              <a:avLst/>
              <a:gdLst/>
              <a:ahLst/>
              <a:cxnLst/>
              <a:rect l="l" t="t" r="r" b="b"/>
              <a:pathLst>
                <a:path w="674" h="5934" extrusionOk="0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98"/>
            <p:cNvSpPr/>
            <p:nvPr/>
          </p:nvSpPr>
          <p:spPr>
            <a:xfrm>
              <a:off x="5155813" y="2172699"/>
              <a:ext cx="13328" cy="155070"/>
            </a:xfrm>
            <a:custGeom>
              <a:avLst/>
              <a:gdLst/>
              <a:ahLst/>
              <a:cxnLst/>
              <a:rect l="l" t="t" r="r" b="b"/>
              <a:pathLst>
                <a:path w="510" h="5934" extrusionOk="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98"/>
            <p:cNvSpPr/>
            <p:nvPr/>
          </p:nvSpPr>
          <p:spPr>
            <a:xfrm>
              <a:off x="4941709" y="2135748"/>
              <a:ext cx="233206" cy="58877"/>
            </a:xfrm>
            <a:custGeom>
              <a:avLst/>
              <a:gdLst/>
              <a:ahLst/>
              <a:cxnLst/>
              <a:rect l="l" t="t" r="r" b="b"/>
              <a:pathLst>
                <a:path w="8924" h="2253" extrusionOk="0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98"/>
            <p:cNvSpPr/>
            <p:nvPr/>
          </p:nvSpPr>
          <p:spPr>
            <a:xfrm>
              <a:off x="5217119" y="2012873"/>
              <a:ext cx="17613" cy="314897"/>
            </a:xfrm>
            <a:custGeom>
              <a:avLst/>
              <a:gdLst/>
              <a:ahLst/>
              <a:cxnLst/>
              <a:rect l="l" t="t" r="r" b="b"/>
              <a:pathLst>
                <a:path w="674" h="12050" extrusionOk="0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98"/>
            <p:cNvSpPr/>
            <p:nvPr/>
          </p:nvSpPr>
          <p:spPr>
            <a:xfrm>
              <a:off x="5221379" y="2012873"/>
              <a:ext cx="13354" cy="314897"/>
            </a:xfrm>
            <a:custGeom>
              <a:avLst/>
              <a:gdLst/>
              <a:ahLst/>
              <a:cxnLst/>
              <a:rect l="l" t="t" r="r" b="b"/>
              <a:pathLst>
                <a:path w="511" h="12050" extrusionOk="0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98"/>
            <p:cNvSpPr/>
            <p:nvPr/>
          </p:nvSpPr>
          <p:spPr>
            <a:xfrm>
              <a:off x="4877867" y="1995991"/>
              <a:ext cx="360393" cy="119478"/>
            </a:xfrm>
            <a:custGeom>
              <a:avLst/>
              <a:gdLst/>
              <a:ahLst/>
              <a:cxnLst/>
              <a:rect l="l" t="t" r="r" b="b"/>
              <a:pathLst>
                <a:path w="13791" h="4572" extrusionOk="0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98"/>
            <p:cNvSpPr/>
            <p:nvPr/>
          </p:nvSpPr>
          <p:spPr>
            <a:xfrm>
              <a:off x="5138461" y="1997533"/>
              <a:ext cx="100035" cy="117675"/>
            </a:xfrm>
            <a:custGeom>
              <a:avLst/>
              <a:gdLst/>
              <a:ahLst/>
              <a:cxnLst/>
              <a:rect l="l" t="t" r="r" b="b"/>
              <a:pathLst>
                <a:path w="3828" h="4503" extrusionOk="0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98"/>
            <p:cNvSpPr/>
            <p:nvPr/>
          </p:nvSpPr>
          <p:spPr>
            <a:xfrm>
              <a:off x="5085438" y="2010077"/>
              <a:ext cx="137222" cy="91568"/>
            </a:xfrm>
            <a:custGeom>
              <a:avLst/>
              <a:gdLst/>
              <a:ahLst/>
              <a:cxnLst/>
              <a:rect l="l" t="t" r="r" b="b"/>
              <a:pathLst>
                <a:path w="5251" h="3504" extrusionOk="0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98"/>
            <p:cNvSpPr/>
            <p:nvPr/>
          </p:nvSpPr>
          <p:spPr>
            <a:xfrm>
              <a:off x="5089959" y="2014336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98"/>
            <p:cNvSpPr/>
            <p:nvPr/>
          </p:nvSpPr>
          <p:spPr>
            <a:xfrm>
              <a:off x="4893704" y="2009815"/>
              <a:ext cx="136987" cy="91568"/>
            </a:xfrm>
            <a:custGeom>
              <a:avLst/>
              <a:gdLst/>
              <a:ahLst/>
              <a:cxnLst/>
              <a:rect l="l" t="t" r="r" b="b"/>
              <a:pathLst>
                <a:path w="5242" h="3504" extrusionOk="0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98"/>
            <p:cNvSpPr/>
            <p:nvPr/>
          </p:nvSpPr>
          <p:spPr>
            <a:xfrm>
              <a:off x="4898721" y="2014101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98"/>
            <p:cNvSpPr/>
            <p:nvPr/>
          </p:nvSpPr>
          <p:spPr>
            <a:xfrm>
              <a:off x="4940690" y="2017133"/>
              <a:ext cx="85479" cy="79939"/>
            </a:xfrm>
            <a:custGeom>
              <a:avLst/>
              <a:gdLst/>
              <a:ahLst/>
              <a:cxnLst/>
              <a:rect l="l" t="t" r="r" b="b"/>
              <a:pathLst>
                <a:path w="3271" h="3059" extrusionOk="0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98"/>
            <p:cNvSpPr/>
            <p:nvPr/>
          </p:nvSpPr>
          <p:spPr>
            <a:xfrm>
              <a:off x="5139715" y="2014624"/>
              <a:ext cx="77431" cy="82500"/>
            </a:xfrm>
            <a:custGeom>
              <a:avLst/>
              <a:gdLst/>
              <a:ahLst/>
              <a:cxnLst/>
              <a:rect l="l" t="t" r="r" b="b"/>
              <a:pathLst>
                <a:path w="2963" h="3157" extrusionOk="0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98"/>
            <p:cNvSpPr/>
            <p:nvPr/>
          </p:nvSpPr>
          <p:spPr>
            <a:xfrm>
              <a:off x="4969096" y="2146802"/>
              <a:ext cx="177675" cy="36716"/>
            </a:xfrm>
            <a:custGeom>
              <a:avLst/>
              <a:gdLst/>
              <a:ahLst/>
              <a:cxnLst/>
              <a:rect l="l" t="t" r="r" b="b"/>
              <a:pathLst>
                <a:path w="6799" h="1405" extrusionOk="0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5" name="Google Shape;16695;p98"/>
          <p:cNvGrpSpPr/>
          <p:nvPr/>
        </p:nvGrpSpPr>
        <p:grpSpPr>
          <a:xfrm>
            <a:off x="7049427" y="2728856"/>
            <a:ext cx="363529" cy="339513"/>
            <a:chOff x="7050889" y="2913503"/>
            <a:chExt cx="363529" cy="339513"/>
          </a:xfrm>
        </p:grpSpPr>
        <p:sp>
          <p:nvSpPr>
            <p:cNvPr id="16696" name="Google Shape;16696;p98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98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98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98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98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98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98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98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98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05" name="Google Shape;16705;p98"/>
          <p:cNvGrpSpPr/>
          <p:nvPr/>
        </p:nvGrpSpPr>
        <p:grpSpPr>
          <a:xfrm>
            <a:off x="7509437" y="1796814"/>
            <a:ext cx="372937" cy="360629"/>
            <a:chOff x="7510900" y="1981462"/>
            <a:chExt cx="372937" cy="360629"/>
          </a:xfrm>
        </p:grpSpPr>
        <p:sp>
          <p:nvSpPr>
            <p:cNvPr id="16706" name="Google Shape;16706;p98"/>
            <p:cNvSpPr/>
            <p:nvPr/>
          </p:nvSpPr>
          <p:spPr>
            <a:xfrm>
              <a:off x="7617207" y="2027455"/>
              <a:ext cx="160584" cy="264121"/>
            </a:xfrm>
            <a:custGeom>
              <a:avLst/>
              <a:gdLst/>
              <a:ahLst/>
              <a:cxnLst/>
              <a:rect l="l" t="t" r="r" b="b"/>
              <a:pathLst>
                <a:path w="6145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98"/>
            <p:cNvSpPr/>
            <p:nvPr/>
          </p:nvSpPr>
          <p:spPr>
            <a:xfrm>
              <a:off x="7739585" y="2027455"/>
              <a:ext cx="38206" cy="264121"/>
            </a:xfrm>
            <a:custGeom>
              <a:avLst/>
              <a:gdLst/>
              <a:ahLst/>
              <a:cxnLst/>
              <a:rect l="l" t="t" r="r" b="b"/>
              <a:pathLst>
                <a:path w="1462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98"/>
            <p:cNvSpPr/>
            <p:nvPr/>
          </p:nvSpPr>
          <p:spPr>
            <a:xfrm>
              <a:off x="7576231" y="2011619"/>
              <a:ext cx="243529" cy="64861"/>
            </a:xfrm>
            <a:custGeom>
              <a:avLst/>
              <a:gdLst/>
              <a:ahLst/>
              <a:cxnLst/>
              <a:rect l="l" t="t" r="r" b="b"/>
              <a:pathLst>
                <a:path w="9319" h="2482" extrusionOk="0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98"/>
            <p:cNvSpPr/>
            <p:nvPr/>
          </p:nvSpPr>
          <p:spPr>
            <a:xfrm>
              <a:off x="7576231" y="2011619"/>
              <a:ext cx="243529" cy="63842"/>
            </a:xfrm>
            <a:custGeom>
              <a:avLst/>
              <a:gdLst/>
              <a:ahLst/>
              <a:cxnLst/>
              <a:rect l="l" t="t" r="r" b="b"/>
              <a:pathLst>
                <a:path w="9319" h="2443" extrusionOk="0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98"/>
            <p:cNvSpPr/>
            <p:nvPr/>
          </p:nvSpPr>
          <p:spPr>
            <a:xfrm>
              <a:off x="7510900" y="1981462"/>
              <a:ext cx="372937" cy="92169"/>
            </a:xfrm>
            <a:custGeom>
              <a:avLst/>
              <a:gdLst/>
              <a:ahLst/>
              <a:cxnLst/>
              <a:rect l="l" t="t" r="r" b="b"/>
              <a:pathLst>
                <a:path w="14271" h="3527" extrusionOk="0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98"/>
            <p:cNvSpPr/>
            <p:nvPr/>
          </p:nvSpPr>
          <p:spPr>
            <a:xfrm>
              <a:off x="7785056" y="1981462"/>
              <a:ext cx="88746" cy="91986"/>
            </a:xfrm>
            <a:custGeom>
              <a:avLst/>
              <a:gdLst/>
              <a:ahLst/>
              <a:cxnLst/>
              <a:rect l="l" t="t" r="r" b="b"/>
              <a:pathLst>
                <a:path w="3396" h="3520" extrusionOk="0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98"/>
            <p:cNvSpPr/>
            <p:nvPr/>
          </p:nvSpPr>
          <p:spPr>
            <a:xfrm>
              <a:off x="7553365" y="2027455"/>
              <a:ext cx="64861" cy="46124"/>
            </a:xfrm>
            <a:custGeom>
              <a:avLst/>
              <a:gdLst/>
              <a:ahLst/>
              <a:cxnLst/>
              <a:rect l="l" t="t" r="r" b="b"/>
              <a:pathLst>
                <a:path w="2482" h="1765" extrusionOk="0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98"/>
            <p:cNvSpPr/>
            <p:nvPr/>
          </p:nvSpPr>
          <p:spPr>
            <a:xfrm>
              <a:off x="7584280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98"/>
            <p:cNvSpPr/>
            <p:nvPr/>
          </p:nvSpPr>
          <p:spPr>
            <a:xfrm>
              <a:off x="7584018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98"/>
            <p:cNvSpPr/>
            <p:nvPr/>
          </p:nvSpPr>
          <p:spPr>
            <a:xfrm>
              <a:off x="7549837" y="2308876"/>
              <a:ext cx="295062" cy="33214"/>
            </a:xfrm>
            <a:custGeom>
              <a:avLst/>
              <a:gdLst/>
              <a:ahLst/>
              <a:cxnLst/>
              <a:rect l="l" t="t" r="r" b="b"/>
              <a:pathLst>
                <a:path w="11291" h="1271" extrusionOk="0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6" name="Google Shape;16716;p98"/>
            <p:cNvSpPr/>
            <p:nvPr/>
          </p:nvSpPr>
          <p:spPr>
            <a:xfrm>
              <a:off x="7549837" y="2308641"/>
              <a:ext cx="295062" cy="33450"/>
            </a:xfrm>
            <a:custGeom>
              <a:avLst/>
              <a:gdLst/>
              <a:ahLst/>
              <a:cxnLst/>
              <a:rect l="l" t="t" r="r" b="b"/>
              <a:pathLst>
                <a:path w="11291" h="1280" extrusionOk="0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98"/>
            <p:cNvSpPr/>
            <p:nvPr/>
          </p:nvSpPr>
          <p:spPr>
            <a:xfrm>
              <a:off x="7550098" y="2006078"/>
              <a:ext cx="42988" cy="42753"/>
            </a:xfrm>
            <a:custGeom>
              <a:avLst/>
              <a:gdLst/>
              <a:ahLst/>
              <a:cxnLst/>
              <a:rect l="l" t="t" r="r" b="b"/>
              <a:pathLst>
                <a:path w="1645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98"/>
            <p:cNvSpPr/>
            <p:nvPr/>
          </p:nvSpPr>
          <p:spPr>
            <a:xfrm>
              <a:off x="7801885" y="2006078"/>
              <a:ext cx="42753" cy="42753"/>
            </a:xfrm>
            <a:custGeom>
              <a:avLst/>
              <a:gdLst/>
              <a:ahLst/>
              <a:cxnLst/>
              <a:rect l="l" t="t" r="r" b="b"/>
              <a:pathLst>
                <a:path w="1636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98"/>
            <p:cNvSpPr/>
            <p:nvPr/>
          </p:nvSpPr>
          <p:spPr>
            <a:xfrm>
              <a:off x="7642816" y="2097804"/>
              <a:ext cx="20906" cy="153319"/>
            </a:xfrm>
            <a:custGeom>
              <a:avLst/>
              <a:gdLst/>
              <a:ahLst/>
              <a:cxnLst/>
              <a:rect l="l" t="t" r="r" b="b"/>
              <a:pathLst>
                <a:path w="800" h="5867" extrusionOk="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98"/>
            <p:cNvSpPr/>
            <p:nvPr/>
          </p:nvSpPr>
          <p:spPr>
            <a:xfrm>
              <a:off x="7687059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98"/>
            <p:cNvSpPr/>
            <p:nvPr/>
          </p:nvSpPr>
          <p:spPr>
            <a:xfrm>
              <a:off x="7731275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22" name="Google Shape;16722;p98"/>
          <p:cNvGrpSpPr/>
          <p:nvPr/>
        </p:nvGrpSpPr>
        <p:grpSpPr>
          <a:xfrm>
            <a:off x="6598014" y="2733612"/>
            <a:ext cx="360629" cy="329975"/>
            <a:chOff x="6599476" y="2918260"/>
            <a:chExt cx="360629" cy="329975"/>
          </a:xfrm>
        </p:grpSpPr>
        <p:sp>
          <p:nvSpPr>
            <p:cNvPr id="16723" name="Google Shape;16723;p98"/>
            <p:cNvSpPr/>
            <p:nvPr/>
          </p:nvSpPr>
          <p:spPr>
            <a:xfrm>
              <a:off x="6604990" y="2918521"/>
              <a:ext cx="349313" cy="329714"/>
            </a:xfrm>
            <a:custGeom>
              <a:avLst/>
              <a:gdLst/>
              <a:ahLst/>
              <a:cxnLst/>
              <a:rect l="l" t="t" r="r" b="b"/>
              <a:pathLst>
                <a:path w="1336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98"/>
            <p:cNvSpPr/>
            <p:nvPr/>
          </p:nvSpPr>
          <p:spPr>
            <a:xfrm>
              <a:off x="6604990" y="2918521"/>
              <a:ext cx="349078" cy="329714"/>
            </a:xfrm>
            <a:custGeom>
              <a:avLst/>
              <a:gdLst/>
              <a:ahLst/>
              <a:cxnLst/>
              <a:rect l="l" t="t" r="r" b="b"/>
              <a:pathLst>
                <a:path w="13358" h="12617" extrusionOk="0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98"/>
            <p:cNvSpPr/>
            <p:nvPr/>
          </p:nvSpPr>
          <p:spPr>
            <a:xfrm>
              <a:off x="6604990" y="3145926"/>
              <a:ext cx="349313" cy="102309"/>
            </a:xfrm>
            <a:custGeom>
              <a:avLst/>
              <a:gdLst/>
              <a:ahLst/>
              <a:cxnLst/>
              <a:rect l="l" t="t" r="r" b="b"/>
              <a:pathLst>
                <a:path w="13367" h="3915" extrusionOk="0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98"/>
            <p:cNvSpPr/>
            <p:nvPr/>
          </p:nvSpPr>
          <p:spPr>
            <a:xfrm>
              <a:off x="6604990" y="3145926"/>
              <a:ext cx="277449" cy="29687"/>
            </a:xfrm>
            <a:custGeom>
              <a:avLst/>
              <a:gdLst/>
              <a:ahLst/>
              <a:cxnLst/>
              <a:rect l="l" t="t" r="r" b="b"/>
              <a:pathLst>
                <a:path w="10617" h="1136" extrusionOk="0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98"/>
            <p:cNvSpPr/>
            <p:nvPr/>
          </p:nvSpPr>
          <p:spPr>
            <a:xfrm>
              <a:off x="6604990" y="2918260"/>
              <a:ext cx="150811" cy="329975"/>
            </a:xfrm>
            <a:custGeom>
              <a:avLst/>
              <a:gdLst/>
              <a:ahLst/>
              <a:cxnLst/>
              <a:rect l="l" t="t" r="r" b="b"/>
              <a:pathLst>
                <a:path w="5771" h="12627" extrusionOk="0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98"/>
            <p:cNvSpPr/>
            <p:nvPr/>
          </p:nvSpPr>
          <p:spPr>
            <a:xfrm>
              <a:off x="6604990" y="2918521"/>
              <a:ext cx="54800" cy="329714"/>
            </a:xfrm>
            <a:custGeom>
              <a:avLst/>
              <a:gdLst/>
              <a:ahLst/>
              <a:cxnLst/>
              <a:rect l="l" t="t" r="r" b="b"/>
              <a:pathLst>
                <a:path w="209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98"/>
            <p:cNvSpPr/>
            <p:nvPr/>
          </p:nvSpPr>
          <p:spPr>
            <a:xfrm>
              <a:off x="6615051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98"/>
            <p:cNvSpPr/>
            <p:nvPr/>
          </p:nvSpPr>
          <p:spPr>
            <a:xfrm>
              <a:off x="6599476" y="3080359"/>
              <a:ext cx="46516" cy="21638"/>
            </a:xfrm>
            <a:custGeom>
              <a:avLst/>
              <a:gdLst/>
              <a:ahLst/>
              <a:cxnLst/>
              <a:rect l="l" t="t" r="r" b="b"/>
              <a:pathLst>
                <a:path w="1780" h="828" extrusionOk="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98"/>
            <p:cNvSpPr/>
            <p:nvPr/>
          </p:nvSpPr>
          <p:spPr>
            <a:xfrm>
              <a:off x="6803519" y="2918260"/>
              <a:ext cx="150785" cy="329975"/>
            </a:xfrm>
            <a:custGeom>
              <a:avLst/>
              <a:gdLst/>
              <a:ahLst/>
              <a:cxnLst/>
              <a:rect l="l" t="t" r="r" b="b"/>
              <a:pathLst>
                <a:path w="5770" h="12627" extrusionOk="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98"/>
            <p:cNvSpPr/>
            <p:nvPr/>
          </p:nvSpPr>
          <p:spPr>
            <a:xfrm>
              <a:off x="6899765" y="2918521"/>
              <a:ext cx="54539" cy="329714"/>
            </a:xfrm>
            <a:custGeom>
              <a:avLst/>
              <a:gdLst/>
              <a:ahLst/>
              <a:cxnLst/>
              <a:rect l="l" t="t" r="r" b="b"/>
              <a:pathLst>
                <a:path w="2087" h="12617" extrusionOk="0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98"/>
            <p:cNvSpPr/>
            <p:nvPr/>
          </p:nvSpPr>
          <p:spPr>
            <a:xfrm>
              <a:off x="6803519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98"/>
            <p:cNvSpPr/>
            <p:nvPr/>
          </p:nvSpPr>
          <p:spPr>
            <a:xfrm>
              <a:off x="6913328" y="3080359"/>
              <a:ext cx="46777" cy="21638"/>
            </a:xfrm>
            <a:custGeom>
              <a:avLst/>
              <a:gdLst/>
              <a:ahLst/>
              <a:cxnLst/>
              <a:rect l="l" t="t" r="r" b="b"/>
              <a:pathLst>
                <a:path w="1790" h="828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98"/>
            <p:cNvSpPr/>
            <p:nvPr/>
          </p:nvSpPr>
          <p:spPr>
            <a:xfrm>
              <a:off x="6913328" y="3085873"/>
              <a:ext cx="46777" cy="16124"/>
            </a:xfrm>
            <a:custGeom>
              <a:avLst/>
              <a:gdLst/>
              <a:ahLst/>
              <a:cxnLst/>
              <a:rect l="l" t="t" r="r" b="b"/>
              <a:pathLst>
                <a:path w="1790" h="617" extrusionOk="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98"/>
            <p:cNvSpPr/>
            <p:nvPr/>
          </p:nvSpPr>
          <p:spPr>
            <a:xfrm>
              <a:off x="6881420" y="3101971"/>
              <a:ext cx="58066" cy="146264"/>
            </a:xfrm>
            <a:custGeom>
              <a:avLst/>
              <a:gdLst/>
              <a:ahLst/>
              <a:cxnLst/>
              <a:rect l="l" t="t" r="r" b="b"/>
              <a:pathLst>
                <a:path w="2222" h="5597" extrusionOk="0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98"/>
            <p:cNvSpPr/>
            <p:nvPr/>
          </p:nvSpPr>
          <p:spPr>
            <a:xfrm>
              <a:off x="6599476" y="3085873"/>
              <a:ext cx="46516" cy="16124"/>
            </a:xfrm>
            <a:custGeom>
              <a:avLst/>
              <a:gdLst/>
              <a:ahLst/>
              <a:cxnLst/>
              <a:rect l="l" t="t" r="r" b="b"/>
              <a:pathLst>
                <a:path w="1780" h="617" extrusionOk="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98"/>
            <p:cNvSpPr/>
            <p:nvPr/>
          </p:nvSpPr>
          <p:spPr>
            <a:xfrm>
              <a:off x="6619834" y="3101971"/>
              <a:ext cx="58302" cy="146264"/>
            </a:xfrm>
            <a:custGeom>
              <a:avLst/>
              <a:gdLst/>
              <a:ahLst/>
              <a:cxnLst/>
              <a:rect l="l" t="t" r="r" b="b"/>
              <a:pathLst>
                <a:path w="2231" h="5597" extrusionOk="0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98"/>
            <p:cNvSpPr/>
            <p:nvPr/>
          </p:nvSpPr>
          <p:spPr>
            <a:xfrm>
              <a:off x="6604990" y="2918521"/>
              <a:ext cx="349313" cy="53807"/>
            </a:xfrm>
            <a:custGeom>
              <a:avLst/>
              <a:gdLst/>
              <a:ahLst/>
              <a:cxnLst/>
              <a:rect l="l" t="t" r="r" b="b"/>
              <a:pathLst>
                <a:path w="13367" h="2059" extrusionOk="0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98"/>
            <p:cNvSpPr/>
            <p:nvPr/>
          </p:nvSpPr>
          <p:spPr>
            <a:xfrm>
              <a:off x="6717073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98"/>
            <p:cNvSpPr/>
            <p:nvPr/>
          </p:nvSpPr>
          <p:spPr>
            <a:xfrm>
              <a:off x="6654250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98"/>
            <p:cNvSpPr/>
            <p:nvPr/>
          </p:nvSpPr>
          <p:spPr>
            <a:xfrm>
              <a:off x="6669825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98"/>
            <p:cNvSpPr/>
            <p:nvPr/>
          </p:nvSpPr>
          <p:spPr>
            <a:xfrm>
              <a:off x="6732648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98"/>
            <p:cNvSpPr/>
            <p:nvPr/>
          </p:nvSpPr>
          <p:spPr>
            <a:xfrm>
              <a:off x="6779634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98"/>
            <p:cNvSpPr/>
            <p:nvPr/>
          </p:nvSpPr>
          <p:spPr>
            <a:xfrm>
              <a:off x="6842221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98"/>
            <p:cNvSpPr/>
            <p:nvPr/>
          </p:nvSpPr>
          <p:spPr>
            <a:xfrm>
              <a:off x="6795235" y="3195447"/>
              <a:ext cx="47248" cy="52552"/>
            </a:xfrm>
            <a:custGeom>
              <a:avLst/>
              <a:gdLst/>
              <a:ahLst/>
              <a:cxnLst/>
              <a:rect l="l" t="t" r="r" b="b"/>
              <a:pathLst>
                <a:path w="1808" h="2011" extrusionOk="0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98"/>
            <p:cNvSpPr/>
            <p:nvPr/>
          </p:nvSpPr>
          <p:spPr>
            <a:xfrm>
              <a:off x="6858057" y="3195447"/>
              <a:ext cx="47012" cy="52552"/>
            </a:xfrm>
            <a:custGeom>
              <a:avLst/>
              <a:gdLst/>
              <a:ahLst/>
              <a:cxnLst/>
              <a:rect l="l" t="t" r="r" b="b"/>
              <a:pathLst>
                <a:path w="1799" h="2011" extrusionOk="0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8" name="Google Shape;16748;p98"/>
          <p:cNvGrpSpPr/>
          <p:nvPr/>
        </p:nvGrpSpPr>
        <p:grpSpPr>
          <a:xfrm>
            <a:off x="5289037" y="2296886"/>
            <a:ext cx="360628" cy="247292"/>
            <a:chOff x="5290499" y="2481533"/>
            <a:chExt cx="360628" cy="247292"/>
          </a:xfrm>
        </p:grpSpPr>
        <p:sp>
          <p:nvSpPr>
            <p:cNvPr id="16749" name="Google Shape;16749;p98"/>
            <p:cNvSpPr/>
            <p:nvPr/>
          </p:nvSpPr>
          <p:spPr>
            <a:xfrm>
              <a:off x="5540013" y="2624008"/>
              <a:ext cx="76673" cy="48763"/>
            </a:xfrm>
            <a:custGeom>
              <a:avLst/>
              <a:gdLst/>
              <a:ahLst/>
              <a:cxnLst/>
              <a:rect l="l" t="t" r="r" b="b"/>
              <a:pathLst>
                <a:path w="2934" h="1866" extrusionOk="0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98"/>
            <p:cNvSpPr/>
            <p:nvPr/>
          </p:nvSpPr>
          <p:spPr>
            <a:xfrm>
              <a:off x="5540013" y="2648389"/>
              <a:ext cx="76673" cy="24382"/>
            </a:xfrm>
            <a:custGeom>
              <a:avLst/>
              <a:gdLst/>
              <a:ahLst/>
              <a:cxnLst/>
              <a:rect l="l" t="t" r="r" b="b"/>
              <a:pathLst>
                <a:path w="2934" h="933" extrusionOk="0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98"/>
            <p:cNvSpPr/>
            <p:nvPr/>
          </p:nvSpPr>
          <p:spPr>
            <a:xfrm>
              <a:off x="5597582" y="2591290"/>
              <a:ext cx="53545" cy="114121"/>
            </a:xfrm>
            <a:custGeom>
              <a:avLst/>
              <a:gdLst/>
              <a:ahLst/>
              <a:cxnLst/>
              <a:rect l="l" t="t" r="r" b="b"/>
              <a:pathLst>
                <a:path w="2049" h="4367" extrusionOk="0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98"/>
            <p:cNvSpPr/>
            <p:nvPr/>
          </p:nvSpPr>
          <p:spPr>
            <a:xfrm>
              <a:off x="5317886" y="2567980"/>
              <a:ext cx="246037" cy="160584"/>
            </a:xfrm>
            <a:custGeom>
              <a:avLst/>
              <a:gdLst/>
              <a:ahLst/>
              <a:cxnLst/>
              <a:rect l="l" t="t" r="r" b="b"/>
              <a:pathLst>
                <a:path w="9415" h="6145" extrusionOk="0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98"/>
            <p:cNvSpPr/>
            <p:nvPr/>
          </p:nvSpPr>
          <p:spPr>
            <a:xfrm>
              <a:off x="5317886" y="2567980"/>
              <a:ext cx="246037" cy="160846"/>
            </a:xfrm>
            <a:custGeom>
              <a:avLst/>
              <a:gdLst/>
              <a:ahLst/>
              <a:cxnLst/>
              <a:rect l="l" t="t" r="r" b="b"/>
              <a:pathLst>
                <a:path w="9415" h="6155" extrusionOk="0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98"/>
            <p:cNvSpPr/>
            <p:nvPr/>
          </p:nvSpPr>
          <p:spPr>
            <a:xfrm>
              <a:off x="5290499" y="2481533"/>
              <a:ext cx="146760" cy="147021"/>
            </a:xfrm>
            <a:custGeom>
              <a:avLst/>
              <a:gdLst/>
              <a:ahLst/>
              <a:cxnLst/>
              <a:rect l="l" t="t" r="r" b="b"/>
              <a:pathLst>
                <a:path w="5616" h="5626" extrusionOk="0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98"/>
            <p:cNvSpPr/>
            <p:nvPr/>
          </p:nvSpPr>
          <p:spPr>
            <a:xfrm>
              <a:off x="5311850" y="2503145"/>
              <a:ext cx="132701" cy="125279"/>
            </a:xfrm>
            <a:custGeom>
              <a:avLst/>
              <a:gdLst/>
              <a:ahLst/>
              <a:cxnLst/>
              <a:rect l="l" t="t" r="r" b="b"/>
              <a:pathLst>
                <a:path w="5078" h="4794" extrusionOk="0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98"/>
            <p:cNvSpPr/>
            <p:nvPr/>
          </p:nvSpPr>
          <p:spPr>
            <a:xfrm>
              <a:off x="5476693" y="2650401"/>
              <a:ext cx="53807" cy="53781"/>
            </a:xfrm>
            <a:custGeom>
              <a:avLst/>
              <a:gdLst/>
              <a:ahLst/>
              <a:cxnLst/>
              <a:rect l="l" t="t" r="r" b="b"/>
              <a:pathLst>
                <a:path w="2059" h="2058" extrusionOk="0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98"/>
            <p:cNvSpPr/>
            <p:nvPr/>
          </p:nvSpPr>
          <p:spPr>
            <a:xfrm>
              <a:off x="5330953" y="2530401"/>
              <a:ext cx="57570" cy="49155"/>
            </a:xfrm>
            <a:custGeom>
              <a:avLst/>
              <a:gdLst/>
              <a:ahLst/>
              <a:cxnLst/>
              <a:rect l="l" t="t" r="r" b="b"/>
              <a:pathLst>
                <a:path w="2203" h="1881" extrusionOk="0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98"/>
            <p:cNvSpPr/>
            <p:nvPr/>
          </p:nvSpPr>
          <p:spPr>
            <a:xfrm>
              <a:off x="5456598" y="2498624"/>
              <a:ext cx="112866" cy="112840"/>
            </a:xfrm>
            <a:custGeom>
              <a:avLst/>
              <a:gdLst/>
              <a:ahLst/>
              <a:cxnLst/>
              <a:rect l="l" t="t" r="r" b="b"/>
              <a:pathLst>
                <a:path w="4319" h="4318" extrusionOk="0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98"/>
            <p:cNvSpPr/>
            <p:nvPr/>
          </p:nvSpPr>
          <p:spPr>
            <a:xfrm>
              <a:off x="5473427" y="2515192"/>
              <a:ext cx="101551" cy="96272"/>
            </a:xfrm>
            <a:custGeom>
              <a:avLst/>
              <a:gdLst/>
              <a:ahLst/>
              <a:cxnLst/>
              <a:rect l="l" t="t" r="r" b="b"/>
              <a:pathLst>
                <a:path w="3886" h="3684" extrusionOk="0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98"/>
            <p:cNvSpPr/>
            <p:nvPr/>
          </p:nvSpPr>
          <p:spPr>
            <a:xfrm>
              <a:off x="5493026" y="2539992"/>
              <a:ext cx="35200" cy="30261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98"/>
            <p:cNvSpPr/>
            <p:nvPr/>
          </p:nvSpPr>
          <p:spPr>
            <a:xfrm>
              <a:off x="5384890" y="2509782"/>
              <a:ext cx="26603" cy="22160"/>
            </a:xfrm>
            <a:custGeom>
              <a:avLst/>
              <a:gdLst/>
              <a:ahLst/>
              <a:cxnLst/>
              <a:rect l="l" t="t" r="r" b="b"/>
              <a:pathLst>
                <a:path w="1018" h="848" extrusionOk="0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98"/>
            <p:cNvSpPr/>
            <p:nvPr/>
          </p:nvSpPr>
          <p:spPr>
            <a:xfrm>
              <a:off x="5316109" y="2578276"/>
              <a:ext cx="26760" cy="22134"/>
            </a:xfrm>
            <a:custGeom>
              <a:avLst/>
              <a:gdLst/>
              <a:ahLst/>
              <a:cxnLst/>
              <a:rect l="l" t="t" r="r" b="b"/>
              <a:pathLst>
                <a:path w="1024" h="847" extrusionOk="0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98"/>
            <p:cNvSpPr/>
            <p:nvPr/>
          </p:nvSpPr>
          <p:spPr>
            <a:xfrm>
              <a:off x="5384916" y="2578276"/>
              <a:ext cx="26551" cy="22134"/>
            </a:xfrm>
            <a:custGeom>
              <a:avLst/>
              <a:gdLst/>
              <a:ahLst/>
              <a:cxnLst/>
              <a:rect l="l" t="t" r="r" b="b"/>
              <a:pathLst>
                <a:path w="1016" h="847" extrusionOk="0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98"/>
            <p:cNvSpPr/>
            <p:nvPr/>
          </p:nvSpPr>
          <p:spPr>
            <a:xfrm>
              <a:off x="5316083" y="2509782"/>
              <a:ext cx="26786" cy="22160"/>
            </a:xfrm>
            <a:custGeom>
              <a:avLst/>
              <a:gdLst/>
              <a:ahLst/>
              <a:cxnLst/>
              <a:rect l="l" t="t" r="r" b="b"/>
              <a:pathLst>
                <a:path w="1025" h="848" extrusionOk="0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98"/>
            <p:cNvSpPr/>
            <p:nvPr/>
          </p:nvSpPr>
          <p:spPr>
            <a:xfrm>
              <a:off x="5528802" y="2520340"/>
              <a:ext cx="21324" cy="17012"/>
            </a:xfrm>
            <a:custGeom>
              <a:avLst/>
              <a:gdLst/>
              <a:ahLst/>
              <a:cxnLst/>
              <a:rect l="l" t="t" r="r" b="b"/>
              <a:pathLst>
                <a:path w="816" h="651" extrusionOk="0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98"/>
            <p:cNvSpPr/>
            <p:nvPr/>
          </p:nvSpPr>
          <p:spPr>
            <a:xfrm>
              <a:off x="5476119" y="2572736"/>
              <a:ext cx="21533" cy="17117"/>
            </a:xfrm>
            <a:custGeom>
              <a:avLst/>
              <a:gdLst/>
              <a:ahLst/>
              <a:cxnLst/>
              <a:rect l="l" t="t" r="r" b="b"/>
              <a:pathLst>
                <a:path w="824" h="655" extrusionOk="0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7" name="Google Shape;16767;p98"/>
            <p:cNvSpPr/>
            <p:nvPr/>
          </p:nvSpPr>
          <p:spPr>
            <a:xfrm>
              <a:off x="5528462" y="2572736"/>
              <a:ext cx="21664" cy="17117"/>
            </a:xfrm>
            <a:custGeom>
              <a:avLst/>
              <a:gdLst/>
              <a:ahLst/>
              <a:cxnLst/>
              <a:rect l="l" t="t" r="r" b="b"/>
              <a:pathLst>
                <a:path w="829" h="655" extrusionOk="0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98"/>
            <p:cNvSpPr/>
            <p:nvPr/>
          </p:nvSpPr>
          <p:spPr>
            <a:xfrm>
              <a:off x="5476092" y="2520340"/>
              <a:ext cx="21612" cy="17117"/>
            </a:xfrm>
            <a:custGeom>
              <a:avLst/>
              <a:gdLst/>
              <a:ahLst/>
              <a:cxnLst/>
              <a:rect l="l" t="t" r="r" b="b"/>
              <a:pathLst>
                <a:path w="827" h="655" extrusionOk="0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98"/>
            <p:cNvSpPr/>
            <p:nvPr/>
          </p:nvSpPr>
          <p:spPr>
            <a:xfrm>
              <a:off x="5339994" y="2645123"/>
              <a:ext cx="104556" cy="10819"/>
            </a:xfrm>
            <a:custGeom>
              <a:avLst/>
              <a:gdLst/>
              <a:ahLst/>
              <a:cxnLst/>
              <a:rect l="l" t="t" r="r" b="b"/>
              <a:pathLst>
                <a:path w="4001" h="414" extrusionOk="0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98"/>
            <p:cNvSpPr/>
            <p:nvPr/>
          </p:nvSpPr>
          <p:spPr>
            <a:xfrm>
              <a:off x="5339994" y="269864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98"/>
            <p:cNvSpPr/>
            <p:nvPr/>
          </p:nvSpPr>
          <p:spPr>
            <a:xfrm>
              <a:off x="5339994" y="267175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98"/>
            <p:cNvSpPr/>
            <p:nvPr/>
          </p:nvSpPr>
          <p:spPr>
            <a:xfrm>
              <a:off x="5503584" y="2650401"/>
              <a:ext cx="26916" cy="53781"/>
            </a:xfrm>
            <a:custGeom>
              <a:avLst/>
              <a:gdLst/>
              <a:ahLst/>
              <a:cxnLst/>
              <a:rect l="l" t="t" r="r" b="b"/>
              <a:pathLst>
                <a:path w="1030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98"/>
            <p:cNvSpPr/>
            <p:nvPr/>
          </p:nvSpPr>
          <p:spPr>
            <a:xfrm>
              <a:off x="5597582" y="2648128"/>
              <a:ext cx="53545" cy="57282"/>
            </a:xfrm>
            <a:custGeom>
              <a:avLst/>
              <a:gdLst/>
              <a:ahLst/>
              <a:cxnLst/>
              <a:rect l="l" t="t" r="r" b="b"/>
              <a:pathLst>
                <a:path w="2049" h="2192" extrusionOk="0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98"/>
            <p:cNvSpPr/>
            <p:nvPr/>
          </p:nvSpPr>
          <p:spPr>
            <a:xfrm>
              <a:off x="5363879" y="2530532"/>
              <a:ext cx="23650" cy="49025"/>
            </a:xfrm>
            <a:custGeom>
              <a:avLst/>
              <a:gdLst/>
              <a:ahLst/>
              <a:cxnLst/>
              <a:rect l="l" t="t" r="r" b="b"/>
              <a:pathLst>
                <a:path w="905" h="1876" extrusionOk="0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98"/>
            <p:cNvSpPr/>
            <p:nvPr/>
          </p:nvSpPr>
          <p:spPr>
            <a:xfrm>
              <a:off x="5513148" y="2540070"/>
              <a:ext cx="15078" cy="29948"/>
            </a:xfrm>
            <a:custGeom>
              <a:avLst/>
              <a:gdLst/>
              <a:ahLst/>
              <a:cxnLst/>
              <a:rect l="l" t="t" r="r" b="b"/>
              <a:pathLst>
                <a:path w="577" h="1146" extrusionOk="0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76" name="Google Shape;16776;p98"/>
          <p:cNvGrpSpPr/>
          <p:nvPr/>
        </p:nvGrpSpPr>
        <p:grpSpPr>
          <a:xfrm>
            <a:off x="6200460" y="1796866"/>
            <a:ext cx="351325" cy="360576"/>
            <a:chOff x="6201923" y="1981514"/>
            <a:chExt cx="351325" cy="360576"/>
          </a:xfrm>
        </p:grpSpPr>
        <p:sp>
          <p:nvSpPr>
            <p:cNvPr id="16777" name="Google Shape;16777;p98"/>
            <p:cNvSpPr/>
            <p:nvPr/>
          </p:nvSpPr>
          <p:spPr>
            <a:xfrm>
              <a:off x="6201923" y="2195304"/>
              <a:ext cx="351325" cy="146786"/>
            </a:xfrm>
            <a:custGeom>
              <a:avLst/>
              <a:gdLst/>
              <a:ahLst/>
              <a:cxnLst/>
              <a:rect l="l" t="t" r="r" b="b"/>
              <a:pathLst>
                <a:path w="13444" h="5617" extrusionOk="0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98"/>
            <p:cNvSpPr/>
            <p:nvPr/>
          </p:nvSpPr>
          <p:spPr>
            <a:xfrm>
              <a:off x="6231583" y="2195304"/>
              <a:ext cx="292527" cy="117126"/>
            </a:xfrm>
            <a:custGeom>
              <a:avLst/>
              <a:gdLst/>
              <a:ahLst/>
              <a:cxnLst/>
              <a:rect l="l" t="t" r="r" b="b"/>
              <a:pathLst>
                <a:path w="11194" h="4482" extrusionOk="0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98"/>
            <p:cNvSpPr/>
            <p:nvPr/>
          </p:nvSpPr>
          <p:spPr>
            <a:xfrm>
              <a:off x="6377820" y="2195304"/>
              <a:ext cx="146290" cy="116891"/>
            </a:xfrm>
            <a:custGeom>
              <a:avLst/>
              <a:gdLst/>
              <a:ahLst/>
              <a:cxnLst/>
              <a:rect l="l" t="t" r="r" b="b"/>
              <a:pathLst>
                <a:path w="5598" h="4473" extrusionOk="0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98"/>
            <p:cNvSpPr/>
            <p:nvPr/>
          </p:nvSpPr>
          <p:spPr>
            <a:xfrm>
              <a:off x="6280843" y="2023666"/>
              <a:ext cx="194008" cy="226961"/>
            </a:xfrm>
            <a:custGeom>
              <a:avLst/>
              <a:gdLst/>
              <a:ahLst/>
              <a:cxnLst/>
              <a:rect l="l" t="t" r="r" b="b"/>
              <a:pathLst>
                <a:path w="7424" h="8685" extrusionOk="0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98"/>
            <p:cNvSpPr/>
            <p:nvPr/>
          </p:nvSpPr>
          <p:spPr>
            <a:xfrm>
              <a:off x="6298169" y="2023927"/>
              <a:ext cx="176943" cy="226935"/>
            </a:xfrm>
            <a:custGeom>
              <a:avLst/>
              <a:gdLst/>
              <a:ahLst/>
              <a:cxnLst/>
              <a:rect l="l" t="t" r="r" b="b"/>
              <a:pathLst>
                <a:path w="6771" h="8684" extrusionOk="0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98"/>
            <p:cNvSpPr/>
            <p:nvPr/>
          </p:nvSpPr>
          <p:spPr>
            <a:xfrm>
              <a:off x="6280843" y="1981514"/>
              <a:ext cx="193746" cy="103746"/>
            </a:xfrm>
            <a:custGeom>
              <a:avLst/>
              <a:gdLst/>
              <a:ahLst/>
              <a:cxnLst/>
              <a:rect l="l" t="t" r="r" b="b"/>
              <a:pathLst>
                <a:path w="7414" h="3970" extrusionOk="0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98"/>
            <p:cNvSpPr/>
            <p:nvPr/>
          </p:nvSpPr>
          <p:spPr>
            <a:xfrm>
              <a:off x="6428335" y="2023666"/>
              <a:ext cx="46255" cy="61594"/>
            </a:xfrm>
            <a:custGeom>
              <a:avLst/>
              <a:gdLst/>
              <a:ahLst/>
              <a:cxnLst/>
              <a:rect l="l" t="t" r="r" b="b"/>
              <a:pathLst>
                <a:path w="1770" h="2357" extrusionOk="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84" name="Google Shape;16784;p98"/>
          <p:cNvGrpSpPr/>
          <p:nvPr/>
        </p:nvGrpSpPr>
        <p:grpSpPr>
          <a:xfrm>
            <a:off x="4892999" y="3156044"/>
            <a:ext cx="312884" cy="360785"/>
            <a:chOff x="4894461" y="3340691"/>
            <a:chExt cx="312884" cy="360785"/>
          </a:xfrm>
        </p:grpSpPr>
        <p:sp>
          <p:nvSpPr>
            <p:cNvPr id="16785" name="Google Shape;16785;p98"/>
            <p:cNvSpPr/>
            <p:nvPr/>
          </p:nvSpPr>
          <p:spPr>
            <a:xfrm>
              <a:off x="4894461" y="3503732"/>
              <a:ext cx="312884" cy="76202"/>
            </a:xfrm>
            <a:custGeom>
              <a:avLst/>
              <a:gdLst/>
              <a:ahLst/>
              <a:cxnLst/>
              <a:rect l="l" t="t" r="r" b="b"/>
              <a:pathLst>
                <a:path w="11973" h="2916" extrusionOk="0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98"/>
            <p:cNvSpPr/>
            <p:nvPr/>
          </p:nvSpPr>
          <p:spPr>
            <a:xfrm>
              <a:off x="4939200" y="3362042"/>
              <a:ext cx="223407" cy="178694"/>
            </a:xfrm>
            <a:custGeom>
              <a:avLst/>
              <a:gdLst/>
              <a:ahLst/>
              <a:cxnLst/>
              <a:rect l="l" t="t" r="r" b="b"/>
              <a:pathLst>
                <a:path w="8549" h="6838" extrusionOk="0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98"/>
            <p:cNvSpPr/>
            <p:nvPr/>
          </p:nvSpPr>
          <p:spPr>
            <a:xfrm>
              <a:off x="5033173" y="3362042"/>
              <a:ext cx="129434" cy="178694"/>
            </a:xfrm>
            <a:custGeom>
              <a:avLst/>
              <a:gdLst/>
              <a:ahLst/>
              <a:cxnLst/>
              <a:rect l="l" t="t" r="r" b="b"/>
              <a:pathLst>
                <a:path w="4953" h="6838" extrusionOk="0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98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98"/>
            <p:cNvSpPr/>
            <p:nvPr/>
          </p:nvSpPr>
          <p:spPr>
            <a:xfrm>
              <a:off x="4968338" y="3499995"/>
              <a:ext cx="26" cy="6324"/>
            </a:xfrm>
            <a:custGeom>
              <a:avLst/>
              <a:gdLst/>
              <a:ahLst/>
              <a:cxnLst/>
              <a:rect l="l" t="t" r="r" b="b"/>
              <a:pathLst>
                <a:path w="1" h="242" extrusionOk="0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98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98"/>
            <p:cNvSpPr/>
            <p:nvPr/>
          </p:nvSpPr>
          <p:spPr>
            <a:xfrm>
              <a:off x="4968077" y="3499995"/>
              <a:ext cx="165393" cy="40741"/>
            </a:xfrm>
            <a:custGeom>
              <a:avLst/>
              <a:gdLst/>
              <a:ahLst/>
              <a:cxnLst/>
              <a:rect l="l" t="t" r="r" b="b"/>
              <a:pathLst>
                <a:path w="6329" h="1559" extrusionOk="0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98"/>
            <p:cNvSpPr/>
            <p:nvPr/>
          </p:nvSpPr>
          <p:spPr>
            <a:xfrm>
              <a:off x="4939200" y="3340691"/>
              <a:ext cx="223407" cy="43484"/>
            </a:xfrm>
            <a:custGeom>
              <a:avLst/>
              <a:gdLst/>
              <a:ahLst/>
              <a:cxnLst/>
              <a:rect l="l" t="t" r="r" b="b"/>
              <a:pathLst>
                <a:path w="8549" h="1664" extrusionOk="0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98"/>
            <p:cNvSpPr/>
            <p:nvPr/>
          </p:nvSpPr>
          <p:spPr>
            <a:xfrm>
              <a:off x="4936927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98"/>
            <p:cNvSpPr/>
            <p:nvPr/>
          </p:nvSpPr>
          <p:spPr>
            <a:xfrm>
              <a:off x="5051021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98"/>
            <p:cNvSpPr/>
            <p:nvPr/>
          </p:nvSpPr>
          <p:spPr>
            <a:xfrm>
              <a:off x="5059044" y="3628672"/>
              <a:ext cx="46437" cy="19364"/>
            </a:xfrm>
            <a:custGeom>
              <a:avLst/>
              <a:gdLst/>
              <a:ahLst/>
              <a:cxnLst/>
              <a:rect l="l" t="t" r="r" b="b"/>
              <a:pathLst>
                <a:path w="1777" h="741" extrusionOk="0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98"/>
            <p:cNvSpPr/>
            <p:nvPr/>
          </p:nvSpPr>
          <p:spPr>
            <a:xfrm>
              <a:off x="5058913" y="3653053"/>
              <a:ext cx="46542" cy="19364"/>
            </a:xfrm>
            <a:custGeom>
              <a:avLst/>
              <a:gdLst/>
              <a:ahLst/>
              <a:cxnLst/>
              <a:rect l="l" t="t" r="r" b="b"/>
              <a:pathLst>
                <a:path w="1781" h="741" extrusionOk="0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98"/>
            <p:cNvSpPr/>
            <p:nvPr/>
          </p:nvSpPr>
          <p:spPr>
            <a:xfrm>
              <a:off x="4996326" y="3628672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98"/>
            <p:cNvSpPr/>
            <p:nvPr/>
          </p:nvSpPr>
          <p:spPr>
            <a:xfrm>
              <a:off x="4996326" y="3653053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98"/>
            <p:cNvSpPr/>
            <p:nvPr/>
          </p:nvSpPr>
          <p:spPr>
            <a:xfrm>
              <a:off x="5033434" y="3619630"/>
              <a:ext cx="34939" cy="61829"/>
            </a:xfrm>
            <a:custGeom>
              <a:avLst/>
              <a:gdLst/>
              <a:ahLst/>
              <a:cxnLst/>
              <a:rect l="l" t="t" r="r" b="b"/>
              <a:pathLst>
                <a:path w="1337" h="2366" extrusionOk="0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98"/>
            <p:cNvSpPr/>
            <p:nvPr/>
          </p:nvSpPr>
          <p:spPr>
            <a:xfrm>
              <a:off x="5042215" y="3619682"/>
              <a:ext cx="26159" cy="61542"/>
            </a:xfrm>
            <a:custGeom>
              <a:avLst/>
              <a:gdLst/>
              <a:ahLst/>
              <a:cxnLst/>
              <a:rect l="l" t="t" r="r" b="b"/>
              <a:pathLst>
                <a:path w="1001" h="2355" extrusionOk="0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1" name="Google Shape;16801;p98"/>
          <p:cNvGrpSpPr/>
          <p:nvPr/>
        </p:nvGrpSpPr>
        <p:grpSpPr>
          <a:xfrm>
            <a:off x="5337774" y="1316603"/>
            <a:ext cx="245541" cy="360628"/>
            <a:chOff x="5339237" y="1501251"/>
            <a:chExt cx="245541" cy="360628"/>
          </a:xfrm>
        </p:grpSpPr>
        <p:sp>
          <p:nvSpPr>
            <p:cNvPr id="16802" name="Google Shape;16802;p98"/>
            <p:cNvSpPr/>
            <p:nvPr/>
          </p:nvSpPr>
          <p:spPr>
            <a:xfrm>
              <a:off x="5349794" y="1654021"/>
              <a:ext cx="220402" cy="10845"/>
            </a:xfrm>
            <a:custGeom>
              <a:avLst/>
              <a:gdLst/>
              <a:ahLst/>
              <a:cxnLst/>
              <a:rect l="l" t="t" r="r" b="b"/>
              <a:pathLst>
                <a:path w="8434" h="415" extrusionOk="0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98"/>
            <p:cNvSpPr/>
            <p:nvPr/>
          </p:nvSpPr>
          <p:spPr>
            <a:xfrm>
              <a:off x="5349794" y="1659562"/>
              <a:ext cx="220402" cy="5305"/>
            </a:xfrm>
            <a:custGeom>
              <a:avLst/>
              <a:gdLst/>
              <a:ahLst/>
              <a:cxnLst/>
              <a:rect l="l" t="t" r="r" b="b"/>
              <a:pathLst>
                <a:path w="8434" h="203" extrusionOk="0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98"/>
            <p:cNvSpPr/>
            <p:nvPr/>
          </p:nvSpPr>
          <p:spPr>
            <a:xfrm>
              <a:off x="5447791" y="1779170"/>
              <a:ext cx="28432" cy="70636"/>
            </a:xfrm>
            <a:custGeom>
              <a:avLst/>
              <a:gdLst/>
              <a:ahLst/>
              <a:cxnLst/>
              <a:rect l="l" t="t" r="r" b="b"/>
              <a:pathLst>
                <a:path w="1088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98"/>
            <p:cNvSpPr/>
            <p:nvPr/>
          </p:nvSpPr>
          <p:spPr>
            <a:xfrm>
              <a:off x="5462112" y="1779170"/>
              <a:ext cx="14112" cy="70636"/>
            </a:xfrm>
            <a:custGeom>
              <a:avLst/>
              <a:gdLst/>
              <a:ahLst/>
              <a:cxnLst/>
              <a:rect l="l" t="t" r="r" b="b"/>
              <a:pathLst>
                <a:path w="540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98"/>
            <p:cNvSpPr/>
            <p:nvPr/>
          </p:nvSpPr>
          <p:spPr>
            <a:xfrm>
              <a:off x="5378958" y="1501251"/>
              <a:ext cx="166359" cy="249539"/>
            </a:xfrm>
            <a:custGeom>
              <a:avLst/>
              <a:gdLst/>
              <a:ahLst/>
              <a:cxnLst/>
              <a:rect l="l" t="t" r="r" b="b"/>
              <a:pathLst>
                <a:path w="6366" h="9549" extrusionOk="0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98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98"/>
            <p:cNvSpPr/>
            <p:nvPr/>
          </p:nvSpPr>
          <p:spPr>
            <a:xfrm>
              <a:off x="5446798" y="1611060"/>
              <a:ext cx="30418" cy="3018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98"/>
            <p:cNvSpPr/>
            <p:nvPr/>
          </p:nvSpPr>
          <p:spPr>
            <a:xfrm>
              <a:off x="5356092" y="1836975"/>
              <a:ext cx="212091" cy="24904"/>
            </a:xfrm>
            <a:custGeom>
              <a:avLst/>
              <a:gdLst/>
              <a:ahLst/>
              <a:cxnLst/>
              <a:rect l="l" t="t" r="r" b="b"/>
              <a:pathLst>
                <a:path w="8116" h="953" extrusionOk="0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98"/>
            <p:cNvSpPr/>
            <p:nvPr/>
          </p:nvSpPr>
          <p:spPr>
            <a:xfrm>
              <a:off x="5339237" y="1637192"/>
              <a:ext cx="245541" cy="155332"/>
            </a:xfrm>
            <a:custGeom>
              <a:avLst/>
              <a:gdLst/>
              <a:ahLst/>
              <a:cxnLst/>
              <a:rect l="l" t="t" r="r" b="b"/>
              <a:pathLst>
                <a:path w="9396" h="5944" extrusionOk="0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98"/>
            <p:cNvSpPr/>
            <p:nvPr/>
          </p:nvSpPr>
          <p:spPr>
            <a:xfrm>
              <a:off x="5378697" y="1609544"/>
              <a:ext cx="56577" cy="10845"/>
            </a:xfrm>
            <a:custGeom>
              <a:avLst/>
              <a:gdLst/>
              <a:ahLst/>
              <a:cxnLst/>
              <a:rect l="l" t="t" r="r" b="b"/>
              <a:pathLst>
                <a:path w="2165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98"/>
            <p:cNvSpPr/>
            <p:nvPr/>
          </p:nvSpPr>
          <p:spPr>
            <a:xfrm>
              <a:off x="5378697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98"/>
            <p:cNvSpPr/>
            <p:nvPr/>
          </p:nvSpPr>
          <p:spPr>
            <a:xfrm>
              <a:off x="5378697" y="1654021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98"/>
            <p:cNvSpPr/>
            <p:nvPr/>
          </p:nvSpPr>
          <p:spPr>
            <a:xfrm>
              <a:off x="5378697" y="156480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98"/>
            <p:cNvSpPr/>
            <p:nvPr/>
          </p:nvSpPr>
          <p:spPr>
            <a:xfrm>
              <a:off x="5378697" y="158717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98"/>
            <p:cNvSpPr/>
            <p:nvPr/>
          </p:nvSpPr>
          <p:spPr>
            <a:xfrm>
              <a:off x="5378697" y="1676391"/>
              <a:ext cx="71394" cy="10819"/>
            </a:xfrm>
            <a:custGeom>
              <a:avLst/>
              <a:gdLst/>
              <a:ahLst/>
              <a:cxnLst/>
              <a:rect l="l" t="t" r="r" b="b"/>
              <a:pathLst>
                <a:path w="2732" h="414" extrusionOk="0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98"/>
            <p:cNvSpPr/>
            <p:nvPr/>
          </p:nvSpPr>
          <p:spPr>
            <a:xfrm>
              <a:off x="5473923" y="1654257"/>
              <a:ext cx="71394" cy="10610"/>
            </a:xfrm>
            <a:custGeom>
              <a:avLst/>
              <a:gdLst/>
              <a:ahLst/>
              <a:cxnLst/>
              <a:rect l="l" t="t" r="r" b="b"/>
              <a:pathLst>
                <a:path w="2732" h="406" extrusionOk="0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98"/>
            <p:cNvSpPr/>
            <p:nvPr/>
          </p:nvSpPr>
          <p:spPr>
            <a:xfrm>
              <a:off x="5490021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98"/>
            <p:cNvSpPr/>
            <p:nvPr/>
          </p:nvSpPr>
          <p:spPr>
            <a:xfrm>
              <a:off x="5472669" y="1676391"/>
              <a:ext cx="72648" cy="10819"/>
            </a:xfrm>
            <a:custGeom>
              <a:avLst/>
              <a:gdLst/>
              <a:ahLst/>
              <a:cxnLst/>
              <a:rect l="l" t="t" r="r" b="b"/>
              <a:pathLst>
                <a:path w="2780" h="414" extrusionOk="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98"/>
            <p:cNvSpPr/>
            <p:nvPr/>
          </p:nvSpPr>
          <p:spPr>
            <a:xfrm>
              <a:off x="5473923" y="158717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98"/>
            <p:cNvSpPr/>
            <p:nvPr/>
          </p:nvSpPr>
          <p:spPr>
            <a:xfrm>
              <a:off x="5473923" y="156480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98"/>
            <p:cNvSpPr/>
            <p:nvPr/>
          </p:nvSpPr>
          <p:spPr>
            <a:xfrm>
              <a:off x="5490021" y="1609544"/>
              <a:ext cx="55296" cy="10845"/>
            </a:xfrm>
            <a:custGeom>
              <a:avLst/>
              <a:gdLst/>
              <a:ahLst/>
              <a:cxnLst/>
              <a:rect l="l" t="t" r="r" b="b"/>
              <a:pathLst>
                <a:path w="2116" h="415" extrusionOk="0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98"/>
            <p:cNvSpPr/>
            <p:nvPr/>
          </p:nvSpPr>
          <p:spPr>
            <a:xfrm>
              <a:off x="5490021" y="1501251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98"/>
            <p:cNvSpPr/>
            <p:nvPr/>
          </p:nvSpPr>
          <p:spPr>
            <a:xfrm>
              <a:off x="5423435" y="1501251"/>
              <a:ext cx="10558" cy="39852"/>
            </a:xfrm>
            <a:custGeom>
              <a:avLst/>
              <a:gdLst/>
              <a:ahLst/>
              <a:cxnLst/>
              <a:rect l="l" t="t" r="r" b="b"/>
              <a:pathLst>
                <a:path w="404" h="1525" extrusionOk="0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98"/>
            <p:cNvSpPr/>
            <p:nvPr/>
          </p:nvSpPr>
          <p:spPr>
            <a:xfrm>
              <a:off x="5467652" y="1501251"/>
              <a:ext cx="10845" cy="40479"/>
            </a:xfrm>
            <a:custGeom>
              <a:avLst/>
              <a:gdLst/>
              <a:ahLst/>
              <a:cxnLst/>
              <a:rect l="l" t="t" r="r" b="b"/>
              <a:pathLst>
                <a:path w="415" h="1549" extrusionOk="0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98"/>
            <p:cNvSpPr/>
            <p:nvPr/>
          </p:nvSpPr>
          <p:spPr>
            <a:xfrm>
              <a:off x="5490021" y="15014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98"/>
            <p:cNvSpPr/>
            <p:nvPr/>
          </p:nvSpPr>
          <p:spPr>
            <a:xfrm>
              <a:off x="5467652" y="1501251"/>
              <a:ext cx="10845" cy="4782"/>
            </a:xfrm>
            <a:custGeom>
              <a:avLst/>
              <a:gdLst/>
              <a:ahLst/>
              <a:cxnLst/>
              <a:rect l="l" t="t" r="r" b="b"/>
              <a:pathLst>
                <a:path w="415" h="183" extrusionOk="0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98"/>
            <p:cNvSpPr/>
            <p:nvPr/>
          </p:nvSpPr>
          <p:spPr>
            <a:xfrm>
              <a:off x="5445544" y="1501251"/>
              <a:ext cx="10819" cy="40479"/>
            </a:xfrm>
            <a:custGeom>
              <a:avLst/>
              <a:gdLst/>
              <a:ahLst/>
              <a:cxnLst/>
              <a:rect l="l" t="t" r="r" b="b"/>
              <a:pathLst>
                <a:path w="414" h="1549" extrusionOk="0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98"/>
            <p:cNvSpPr/>
            <p:nvPr/>
          </p:nvSpPr>
          <p:spPr>
            <a:xfrm>
              <a:off x="5490021" y="1710572"/>
              <a:ext cx="10819" cy="40218"/>
            </a:xfrm>
            <a:custGeom>
              <a:avLst/>
              <a:gdLst/>
              <a:ahLst/>
              <a:cxnLst/>
              <a:rect l="l" t="t" r="r" b="b"/>
              <a:pathLst>
                <a:path w="414" h="1539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98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98"/>
            <p:cNvSpPr/>
            <p:nvPr/>
          </p:nvSpPr>
          <p:spPr>
            <a:xfrm>
              <a:off x="5490021" y="17258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98"/>
            <p:cNvSpPr/>
            <p:nvPr/>
          </p:nvSpPr>
          <p:spPr>
            <a:xfrm>
              <a:off x="542317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98"/>
            <p:cNvSpPr/>
            <p:nvPr/>
          </p:nvSpPr>
          <p:spPr>
            <a:xfrm>
              <a:off x="544554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98"/>
            <p:cNvSpPr/>
            <p:nvPr/>
          </p:nvSpPr>
          <p:spPr>
            <a:xfrm>
              <a:off x="5467652" y="1710546"/>
              <a:ext cx="10845" cy="40244"/>
            </a:xfrm>
            <a:custGeom>
              <a:avLst/>
              <a:gdLst/>
              <a:ahLst/>
              <a:cxnLst/>
              <a:rect l="l" t="t" r="r" b="b"/>
              <a:pathLst>
                <a:path w="415" h="1540" extrusionOk="0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98"/>
            <p:cNvSpPr/>
            <p:nvPr/>
          </p:nvSpPr>
          <p:spPr>
            <a:xfrm>
              <a:off x="5467652" y="1746243"/>
              <a:ext cx="10845" cy="4547"/>
            </a:xfrm>
            <a:custGeom>
              <a:avLst/>
              <a:gdLst/>
              <a:ahLst/>
              <a:cxnLst/>
              <a:rect l="l" t="t" r="r" b="b"/>
              <a:pathLst>
                <a:path w="415" h="174" extrusionOk="0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98"/>
            <p:cNvSpPr/>
            <p:nvPr/>
          </p:nvSpPr>
          <p:spPr>
            <a:xfrm>
              <a:off x="5507608" y="1609544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98"/>
            <p:cNvSpPr/>
            <p:nvPr/>
          </p:nvSpPr>
          <p:spPr>
            <a:xfrm>
              <a:off x="5507608" y="1654021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98"/>
            <p:cNvSpPr/>
            <p:nvPr/>
          </p:nvSpPr>
          <p:spPr>
            <a:xfrm>
              <a:off x="5507608" y="1631913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98"/>
            <p:cNvSpPr/>
            <p:nvPr/>
          </p:nvSpPr>
          <p:spPr>
            <a:xfrm>
              <a:off x="5507608" y="1676391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98"/>
            <p:cNvSpPr/>
            <p:nvPr/>
          </p:nvSpPr>
          <p:spPr>
            <a:xfrm>
              <a:off x="5507608" y="156480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98"/>
            <p:cNvSpPr/>
            <p:nvPr/>
          </p:nvSpPr>
          <p:spPr>
            <a:xfrm>
              <a:off x="5507608" y="158717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98"/>
            <p:cNvSpPr/>
            <p:nvPr/>
          </p:nvSpPr>
          <p:spPr>
            <a:xfrm>
              <a:off x="5462112" y="1637192"/>
              <a:ext cx="122666" cy="155332"/>
            </a:xfrm>
            <a:custGeom>
              <a:avLst/>
              <a:gdLst/>
              <a:ahLst/>
              <a:cxnLst/>
              <a:rect l="l" t="t" r="r" b="b"/>
              <a:pathLst>
                <a:path w="4694" h="5944" extrusionOk="0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98"/>
            <p:cNvSpPr/>
            <p:nvPr/>
          </p:nvSpPr>
          <p:spPr>
            <a:xfrm>
              <a:off x="5462112" y="1836975"/>
              <a:ext cx="106072" cy="24904"/>
            </a:xfrm>
            <a:custGeom>
              <a:avLst/>
              <a:gdLst/>
              <a:ahLst/>
              <a:cxnLst/>
              <a:rect l="l" t="t" r="r" b="b"/>
              <a:pathLst>
                <a:path w="4059" h="953" extrusionOk="0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44" name="Google Shape;16844;p98"/>
          <p:cNvGrpSpPr/>
          <p:nvPr/>
        </p:nvGrpSpPr>
        <p:grpSpPr>
          <a:xfrm>
            <a:off x="7958001" y="2289568"/>
            <a:ext cx="370428" cy="261926"/>
            <a:chOff x="7959464" y="2474216"/>
            <a:chExt cx="370428" cy="261926"/>
          </a:xfrm>
        </p:grpSpPr>
        <p:sp>
          <p:nvSpPr>
            <p:cNvPr id="16845" name="Google Shape;16845;p98"/>
            <p:cNvSpPr/>
            <p:nvPr/>
          </p:nvSpPr>
          <p:spPr>
            <a:xfrm>
              <a:off x="8125301" y="2474216"/>
              <a:ext cx="204591" cy="234252"/>
            </a:xfrm>
            <a:custGeom>
              <a:avLst/>
              <a:gdLst/>
              <a:ahLst/>
              <a:cxnLst/>
              <a:rect l="l" t="t" r="r" b="b"/>
              <a:pathLst>
                <a:path w="7829" h="8964" extrusionOk="0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98"/>
            <p:cNvSpPr/>
            <p:nvPr/>
          </p:nvSpPr>
          <p:spPr>
            <a:xfrm>
              <a:off x="8142653" y="2500375"/>
              <a:ext cx="187239" cy="208093"/>
            </a:xfrm>
            <a:custGeom>
              <a:avLst/>
              <a:gdLst/>
              <a:ahLst/>
              <a:cxnLst/>
              <a:rect l="l" t="t" r="r" b="b"/>
              <a:pathLst>
                <a:path w="7165" h="7963" extrusionOk="0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98"/>
            <p:cNvSpPr/>
            <p:nvPr/>
          </p:nvSpPr>
          <p:spPr>
            <a:xfrm>
              <a:off x="8159743" y="2625053"/>
              <a:ext cx="76411" cy="48998"/>
            </a:xfrm>
            <a:custGeom>
              <a:avLst/>
              <a:gdLst/>
              <a:ahLst/>
              <a:cxnLst/>
              <a:rect l="l" t="t" r="r" b="b"/>
              <a:pathLst>
                <a:path w="2924" h="1875" extrusionOk="0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98"/>
            <p:cNvSpPr/>
            <p:nvPr/>
          </p:nvSpPr>
          <p:spPr>
            <a:xfrm>
              <a:off x="8196433" y="2565157"/>
              <a:ext cx="38206" cy="52082"/>
            </a:xfrm>
            <a:custGeom>
              <a:avLst/>
              <a:gdLst/>
              <a:ahLst/>
              <a:cxnLst/>
              <a:rect l="l" t="t" r="r" b="b"/>
              <a:pathLst>
                <a:path w="1462" h="1993" extrusionOk="0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98"/>
            <p:cNvSpPr/>
            <p:nvPr/>
          </p:nvSpPr>
          <p:spPr>
            <a:xfrm>
              <a:off x="8161259" y="2530427"/>
              <a:ext cx="55532" cy="22082"/>
            </a:xfrm>
            <a:custGeom>
              <a:avLst/>
              <a:gdLst/>
              <a:ahLst/>
              <a:cxnLst/>
              <a:rect l="l" t="t" r="r" b="b"/>
              <a:pathLst>
                <a:path w="2125" h="845" extrusionOk="0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98"/>
            <p:cNvSpPr/>
            <p:nvPr/>
          </p:nvSpPr>
          <p:spPr>
            <a:xfrm>
              <a:off x="8246686" y="2553450"/>
              <a:ext cx="50880" cy="32352"/>
            </a:xfrm>
            <a:custGeom>
              <a:avLst/>
              <a:gdLst/>
              <a:ahLst/>
              <a:cxnLst/>
              <a:rect l="l" t="t" r="r" b="b"/>
              <a:pathLst>
                <a:path w="1947" h="1238" extrusionOk="0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98"/>
            <p:cNvSpPr/>
            <p:nvPr/>
          </p:nvSpPr>
          <p:spPr>
            <a:xfrm>
              <a:off x="7959464" y="2502126"/>
              <a:ext cx="203311" cy="233990"/>
            </a:xfrm>
            <a:custGeom>
              <a:avLst/>
              <a:gdLst/>
              <a:ahLst/>
              <a:cxnLst/>
              <a:rect l="l" t="t" r="r" b="b"/>
              <a:pathLst>
                <a:path w="7780" h="8954" extrusionOk="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98"/>
            <p:cNvSpPr/>
            <p:nvPr/>
          </p:nvSpPr>
          <p:spPr>
            <a:xfrm>
              <a:off x="8061485" y="2502073"/>
              <a:ext cx="101290" cy="234069"/>
            </a:xfrm>
            <a:custGeom>
              <a:avLst/>
              <a:gdLst/>
              <a:ahLst/>
              <a:cxnLst/>
              <a:rect l="l" t="t" r="r" b="b"/>
              <a:pathLst>
                <a:path w="3876" h="8957" extrusionOk="0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98"/>
            <p:cNvSpPr/>
            <p:nvPr/>
          </p:nvSpPr>
          <p:spPr>
            <a:xfrm>
              <a:off x="8045388" y="2647370"/>
              <a:ext cx="76438" cy="47561"/>
            </a:xfrm>
            <a:custGeom>
              <a:avLst/>
              <a:gdLst/>
              <a:ahLst/>
              <a:cxnLst/>
              <a:rect l="l" t="t" r="r" b="b"/>
              <a:pathLst>
                <a:path w="2925" h="1820" extrusionOk="0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98"/>
            <p:cNvSpPr/>
            <p:nvPr/>
          </p:nvSpPr>
          <p:spPr>
            <a:xfrm>
              <a:off x="8055449" y="2591002"/>
              <a:ext cx="36246" cy="51376"/>
            </a:xfrm>
            <a:custGeom>
              <a:avLst/>
              <a:gdLst/>
              <a:ahLst/>
              <a:cxnLst/>
              <a:rect l="l" t="t" r="r" b="b"/>
              <a:pathLst>
                <a:path w="1387" h="1966" extrusionOk="0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98"/>
            <p:cNvSpPr/>
            <p:nvPr/>
          </p:nvSpPr>
          <p:spPr>
            <a:xfrm>
              <a:off x="7988758" y="2585854"/>
              <a:ext cx="54643" cy="23859"/>
            </a:xfrm>
            <a:custGeom>
              <a:avLst/>
              <a:gdLst/>
              <a:ahLst/>
              <a:cxnLst/>
              <a:rect l="l" t="t" r="r" b="b"/>
              <a:pathLst>
                <a:path w="2091" h="913" extrusionOk="0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98"/>
            <p:cNvSpPr/>
            <p:nvPr/>
          </p:nvSpPr>
          <p:spPr>
            <a:xfrm>
              <a:off x="8075309" y="2560349"/>
              <a:ext cx="53284" cy="31019"/>
            </a:xfrm>
            <a:custGeom>
              <a:avLst/>
              <a:gdLst/>
              <a:ahLst/>
              <a:cxnLst/>
              <a:rect l="l" t="t" r="r" b="b"/>
              <a:pathLst>
                <a:path w="2039" h="1187" extrusionOk="0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7" name="Google Shape;16857;p98"/>
          <p:cNvGrpSpPr/>
          <p:nvPr/>
        </p:nvGrpSpPr>
        <p:grpSpPr>
          <a:xfrm>
            <a:off x="7517225" y="2273262"/>
            <a:ext cx="360629" cy="294461"/>
            <a:chOff x="7518687" y="2457909"/>
            <a:chExt cx="360629" cy="294461"/>
          </a:xfrm>
        </p:grpSpPr>
        <p:sp>
          <p:nvSpPr>
            <p:cNvPr id="16858" name="Google Shape;16858;p98"/>
            <p:cNvSpPr/>
            <p:nvPr/>
          </p:nvSpPr>
          <p:spPr>
            <a:xfrm>
              <a:off x="7671222" y="2457909"/>
              <a:ext cx="55558" cy="265376"/>
            </a:xfrm>
            <a:custGeom>
              <a:avLst/>
              <a:gdLst/>
              <a:ahLst/>
              <a:cxnLst/>
              <a:rect l="l" t="t" r="r" b="b"/>
              <a:pathLst>
                <a:path w="2126" h="10155" extrusionOk="0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98"/>
            <p:cNvSpPr/>
            <p:nvPr/>
          </p:nvSpPr>
          <p:spPr>
            <a:xfrm>
              <a:off x="7699106" y="2457909"/>
              <a:ext cx="27674" cy="265376"/>
            </a:xfrm>
            <a:custGeom>
              <a:avLst/>
              <a:gdLst/>
              <a:ahLst/>
              <a:cxnLst/>
              <a:rect l="l" t="t" r="r" b="b"/>
              <a:pathLst>
                <a:path w="1059" h="10155" extrusionOk="0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98"/>
            <p:cNvSpPr/>
            <p:nvPr/>
          </p:nvSpPr>
          <p:spPr>
            <a:xfrm>
              <a:off x="7694088" y="2574251"/>
              <a:ext cx="9826" cy="149034"/>
            </a:xfrm>
            <a:custGeom>
              <a:avLst/>
              <a:gdLst/>
              <a:ahLst/>
              <a:cxnLst/>
              <a:rect l="l" t="t" r="r" b="b"/>
              <a:pathLst>
                <a:path w="376" h="5703" extrusionOk="0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98"/>
            <p:cNvSpPr/>
            <p:nvPr/>
          </p:nvSpPr>
          <p:spPr>
            <a:xfrm>
              <a:off x="7554384" y="2551516"/>
              <a:ext cx="148014" cy="171769"/>
            </a:xfrm>
            <a:custGeom>
              <a:avLst/>
              <a:gdLst/>
              <a:ahLst/>
              <a:cxnLst/>
              <a:rect l="l" t="t" r="r" b="b"/>
              <a:pathLst>
                <a:path w="5664" h="6573" extrusionOk="0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98"/>
            <p:cNvSpPr/>
            <p:nvPr/>
          </p:nvSpPr>
          <p:spPr>
            <a:xfrm>
              <a:off x="7554384" y="2553136"/>
              <a:ext cx="148014" cy="170149"/>
            </a:xfrm>
            <a:custGeom>
              <a:avLst/>
              <a:gdLst/>
              <a:ahLst/>
              <a:cxnLst/>
              <a:rect l="l" t="t" r="r" b="b"/>
              <a:pathLst>
                <a:path w="5664" h="6511" extrusionOk="0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98"/>
            <p:cNvSpPr/>
            <p:nvPr/>
          </p:nvSpPr>
          <p:spPr>
            <a:xfrm>
              <a:off x="7695604" y="2551516"/>
              <a:ext cx="148041" cy="171769"/>
            </a:xfrm>
            <a:custGeom>
              <a:avLst/>
              <a:gdLst/>
              <a:ahLst/>
              <a:cxnLst/>
              <a:rect l="l" t="t" r="r" b="b"/>
              <a:pathLst>
                <a:path w="5665" h="6573" extrusionOk="0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98"/>
            <p:cNvSpPr/>
            <p:nvPr/>
          </p:nvSpPr>
          <p:spPr>
            <a:xfrm>
              <a:off x="7695604" y="2553136"/>
              <a:ext cx="148041" cy="170149"/>
            </a:xfrm>
            <a:custGeom>
              <a:avLst/>
              <a:gdLst/>
              <a:ahLst/>
              <a:cxnLst/>
              <a:rect l="l" t="t" r="r" b="b"/>
              <a:pathLst>
                <a:path w="5665" h="6511" extrusionOk="0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98"/>
            <p:cNvSpPr/>
            <p:nvPr/>
          </p:nvSpPr>
          <p:spPr>
            <a:xfrm>
              <a:off x="7518687" y="2588833"/>
              <a:ext cx="180445" cy="148772"/>
            </a:xfrm>
            <a:custGeom>
              <a:avLst/>
              <a:gdLst/>
              <a:ahLst/>
              <a:cxnLst/>
              <a:rect l="l" t="t" r="r" b="b"/>
              <a:pathLst>
                <a:path w="6905" h="569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98"/>
            <p:cNvSpPr/>
            <p:nvPr/>
          </p:nvSpPr>
          <p:spPr>
            <a:xfrm>
              <a:off x="7518687" y="2588833"/>
              <a:ext cx="180445" cy="138973"/>
            </a:xfrm>
            <a:custGeom>
              <a:avLst/>
              <a:gdLst/>
              <a:ahLst/>
              <a:cxnLst/>
              <a:rect l="l" t="t" r="r" b="b"/>
              <a:pathLst>
                <a:path w="6905" h="5318" extrusionOk="0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98"/>
            <p:cNvSpPr/>
            <p:nvPr/>
          </p:nvSpPr>
          <p:spPr>
            <a:xfrm>
              <a:off x="7699106" y="2588833"/>
              <a:ext cx="180210" cy="148772"/>
            </a:xfrm>
            <a:custGeom>
              <a:avLst/>
              <a:gdLst/>
              <a:ahLst/>
              <a:cxnLst/>
              <a:rect l="l" t="t" r="r" b="b"/>
              <a:pathLst>
                <a:path w="6896" h="5693" extrusionOk="0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98"/>
            <p:cNvSpPr/>
            <p:nvPr/>
          </p:nvSpPr>
          <p:spPr>
            <a:xfrm>
              <a:off x="7773244" y="2588833"/>
              <a:ext cx="106072" cy="148720"/>
            </a:xfrm>
            <a:custGeom>
              <a:avLst/>
              <a:gdLst/>
              <a:ahLst/>
              <a:cxnLst/>
              <a:rect l="l" t="t" r="r" b="b"/>
              <a:pathLst>
                <a:path w="4059" h="5691" extrusionOk="0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98"/>
            <p:cNvSpPr/>
            <p:nvPr/>
          </p:nvSpPr>
          <p:spPr>
            <a:xfrm>
              <a:off x="7693592" y="2625732"/>
              <a:ext cx="51298" cy="103093"/>
            </a:xfrm>
            <a:custGeom>
              <a:avLst/>
              <a:gdLst/>
              <a:ahLst/>
              <a:cxnLst/>
              <a:rect l="l" t="t" r="r" b="b"/>
              <a:pathLst>
                <a:path w="1963" h="3945" extrusionOk="0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98"/>
            <p:cNvSpPr/>
            <p:nvPr/>
          </p:nvSpPr>
          <p:spPr>
            <a:xfrm>
              <a:off x="7653139" y="2625732"/>
              <a:ext cx="51272" cy="103093"/>
            </a:xfrm>
            <a:custGeom>
              <a:avLst/>
              <a:gdLst/>
              <a:ahLst/>
              <a:cxnLst/>
              <a:rect l="l" t="t" r="r" b="b"/>
              <a:pathLst>
                <a:path w="1962" h="3945" extrusionOk="0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98"/>
            <p:cNvSpPr/>
            <p:nvPr/>
          </p:nvSpPr>
          <p:spPr>
            <a:xfrm>
              <a:off x="7677494" y="2691168"/>
              <a:ext cx="43014" cy="61202"/>
            </a:xfrm>
            <a:custGeom>
              <a:avLst/>
              <a:gdLst/>
              <a:ahLst/>
              <a:cxnLst/>
              <a:rect l="l" t="t" r="r" b="b"/>
              <a:pathLst>
                <a:path w="1646" h="2342" extrusionOk="0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98"/>
            <p:cNvSpPr/>
            <p:nvPr/>
          </p:nvSpPr>
          <p:spPr>
            <a:xfrm>
              <a:off x="7699106" y="2691351"/>
              <a:ext cx="21403" cy="60836"/>
            </a:xfrm>
            <a:custGeom>
              <a:avLst/>
              <a:gdLst/>
              <a:ahLst/>
              <a:cxnLst/>
              <a:rect l="l" t="t" r="r" b="b"/>
              <a:pathLst>
                <a:path w="819" h="2328" extrusionOk="0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98"/>
            <p:cNvSpPr/>
            <p:nvPr/>
          </p:nvSpPr>
          <p:spPr>
            <a:xfrm>
              <a:off x="7575734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98"/>
            <p:cNvSpPr/>
            <p:nvPr/>
          </p:nvSpPr>
          <p:spPr>
            <a:xfrm>
              <a:off x="7581771" y="2663128"/>
              <a:ext cx="74661" cy="41446"/>
            </a:xfrm>
            <a:custGeom>
              <a:avLst/>
              <a:gdLst/>
              <a:ahLst/>
              <a:cxnLst/>
              <a:rect l="l" t="t" r="r" b="b"/>
              <a:pathLst>
                <a:path w="2857" h="1586" extrusionOk="0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98"/>
            <p:cNvSpPr/>
            <p:nvPr/>
          </p:nvSpPr>
          <p:spPr>
            <a:xfrm>
              <a:off x="7733287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98"/>
            <p:cNvSpPr/>
            <p:nvPr/>
          </p:nvSpPr>
          <p:spPr>
            <a:xfrm>
              <a:off x="7741597" y="2663128"/>
              <a:ext cx="74634" cy="41446"/>
            </a:xfrm>
            <a:custGeom>
              <a:avLst/>
              <a:gdLst/>
              <a:ahLst/>
              <a:cxnLst/>
              <a:rect l="l" t="t" r="r" b="b"/>
              <a:pathLst>
                <a:path w="2856" h="1586" extrusionOk="0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7" name="Google Shape;16877;p98"/>
          <p:cNvGrpSpPr/>
          <p:nvPr/>
        </p:nvGrpSpPr>
        <p:grpSpPr>
          <a:xfrm>
            <a:off x="7084758" y="1796919"/>
            <a:ext cx="343799" cy="360524"/>
            <a:chOff x="7086220" y="1981566"/>
            <a:chExt cx="343799" cy="360524"/>
          </a:xfrm>
        </p:grpSpPr>
        <p:sp>
          <p:nvSpPr>
            <p:cNvPr id="16878" name="Google Shape;16878;p98"/>
            <p:cNvSpPr/>
            <p:nvPr/>
          </p:nvSpPr>
          <p:spPr>
            <a:xfrm>
              <a:off x="7111098" y="2115156"/>
              <a:ext cx="222414" cy="226935"/>
            </a:xfrm>
            <a:custGeom>
              <a:avLst/>
              <a:gdLst/>
              <a:ahLst/>
              <a:cxnLst/>
              <a:rect l="l" t="t" r="r" b="b"/>
              <a:pathLst>
                <a:path w="8511" h="8684" extrusionOk="0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98"/>
            <p:cNvSpPr/>
            <p:nvPr/>
          </p:nvSpPr>
          <p:spPr>
            <a:xfrm>
              <a:off x="7111098" y="2115156"/>
              <a:ext cx="222414" cy="226673"/>
            </a:xfrm>
            <a:custGeom>
              <a:avLst/>
              <a:gdLst/>
              <a:ahLst/>
              <a:cxnLst/>
              <a:rect l="l" t="t" r="r" b="b"/>
              <a:pathLst>
                <a:path w="8511" h="8674" extrusionOk="0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98"/>
            <p:cNvSpPr/>
            <p:nvPr/>
          </p:nvSpPr>
          <p:spPr>
            <a:xfrm>
              <a:off x="7140236" y="2115156"/>
              <a:ext cx="163616" cy="73641"/>
            </a:xfrm>
            <a:custGeom>
              <a:avLst/>
              <a:gdLst/>
              <a:ahLst/>
              <a:cxnLst/>
              <a:rect l="l" t="t" r="r" b="b"/>
              <a:pathLst>
                <a:path w="6261" h="2818" extrusionOk="0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98"/>
            <p:cNvSpPr/>
            <p:nvPr/>
          </p:nvSpPr>
          <p:spPr>
            <a:xfrm>
              <a:off x="7261622" y="2115156"/>
              <a:ext cx="42230" cy="71891"/>
            </a:xfrm>
            <a:custGeom>
              <a:avLst/>
              <a:gdLst/>
              <a:ahLst/>
              <a:cxnLst/>
              <a:rect l="l" t="t" r="r" b="b"/>
              <a:pathLst>
                <a:path w="1616" h="2751" extrusionOk="0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98"/>
            <p:cNvSpPr/>
            <p:nvPr/>
          </p:nvSpPr>
          <p:spPr>
            <a:xfrm>
              <a:off x="7086220" y="2087743"/>
              <a:ext cx="271909" cy="65619"/>
            </a:xfrm>
            <a:custGeom>
              <a:avLst/>
              <a:gdLst/>
              <a:ahLst/>
              <a:cxnLst/>
              <a:rect l="l" t="t" r="r" b="b"/>
              <a:pathLst>
                <a:path w="10405" h="2511" extrusionOk="0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98"/>
            <p:cNvSpPr/>
            <p:nvPr/>
          </p:nvSpPr>
          <p:spPr>
            <a:xfrm>
              <a:off x="7125916" y="2108622"/>
              <a:ext cx="192518" cy="23911"/>
            </a:xfrm>
            <a:custGeom>
              <a:avLst/>
              <a:gdLst/>
              <a:ahLst/>
              <a:cxnLst/>
              <a:rect l="l" t="t" r="r" b="b"/>
              <a:pathLst>
                <a:path w="7367" h="915" extrusionOk="0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98"/>
            <p:cNvSpPr/>
            <p:nvPr/>
          </p:nvSpPr>
          <p:spPr>
            <a:xfrm>
              <a:off x="7182701" y="1981566"/>
              <a:ext cx="247318" cy="90758"/>
            </a:xfrm>
            <a:custGeom>
              <a:avLst/>
              <a:gdLst/>
              <a:ahLst/>
              <a:cxnLst/>
              <a:rect l="l" t="t" r="r" b="b"/>
              <a:pathLst>
                <a:path w="9464" h="3473" extrusionOk="0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98"/>
            <p:cNvSpPr/>
            <p:nvPr/>
          </p:nvSpPr>
          <p:spPr>
            <a:xfrm>
              <a:off x="7184478" y="1993012"/>
              <a:ext cx="245541" cy="79312"/>
            </a:xfrm>
            <a:custGeom>
              <a:avLst/>
              <a:gdLst/>
              <a:ahLst/>
              <a:cxnLst/>
              <a:rect l="l" t="t" r="r" b="b"/>
              <a:pathLst>
                <a:path w="9396" h="3035" extrusionOk="0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98"/>
            <p:cNvSpPr/>
            <p:nvPr/>
          </p:nvSpPr>
          <p:spPr>
            <a:xfrm>
              <a:off x="7182466" y="2042507"/>
              <a:ext cx="52291" cy="30000"/>
            </a:xfrm>
            <a:custGeom>
              <a:avLst/>
              <a:gdLst/>
              <a:ahLst/>
              <a:cxnLst/>
              <a:rect l="l" t="t" r="r" b="b"/>
              <a:pathLst>
                <a:path w="2001" h="1148" extrusionOk="0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98"/>
            <p:cNvSpPr/>
            <p:nvPr/>
          </p:nvSpPr>
          <p:spPr>
            <a:xfrm>
              <a:off x="7184478" y="2052333"/>
              <a:ext cx="50279" cy="19103"/>
            </a:xfrm>
            <a:custGeom>
              <a:avLst/>
              <a:gdLst/>
              <a:ahLst/>
              <a:cxnLst/>
              <a:rect l="l" t="t" r="r" b="b"/>
              <a:pathLst>
                <a:path w="1924" h="731" extrusionOk="0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98"/>
            <p:cNvSpPr/>
            <p:nvPr/>
          </p:nvSpPr>
          <p:spPr>
            <a:xfrm>
              <a:off x="7113607" y="2030460"/>
              <a:ext cx="37213" cy="33685"/>
            </a:xfrm>
            <a:custGeom>
              <a:avLst/>
              <a:gdLst/>
              <a:ahLst/>
              <a:cxnLst/>
              <a:rect l="l" t="t" r="r" b="b"/>
              <a:pathLst>
                <a:path w="1424" h="1289" extrusionOk="0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98"/>
            <p:cNvSpPr/>
            <p:nvPr/>
          </p:nvSpPr>
          <p:spPr>
            <a:xfrm>
              <a:off x="7312371" y="2051314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98"/>
            <p:cNvSpPr/>
            <p:nvPr/>
          </p:nvSpPr>
          <p:spPr>
            <a:xfrm>
              <a:off x="7235489" y="1982455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98"/>
            <p:cNvSpPr/>
            <p:nvPr/>
          </p:nvSpPr>
          <p:spPr>
            <a:xfrm>
              <a:off x="7132213" y="2030460"/>
              <a:ext cx="18606" cy="33685"/>
            </a:xfrm>
            <a:custGeom>
              <a:avLst/>
              <a:gdLst/>
              <a:ahLst/>
              <a:cxnLst/>
              <a:rect l="l" t="t" r="r" b="b"/>
              <a:pathLst>
                <a:path w="712" h="1289" extrusionOk="0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98"/>
            <p:cNvSpPr/>
            <p:nvPr/>
          </p:nvSpPr>
          <p:spPr>
            <a:xfrm>
              <a:off x="7254069" y="1982455"/>
              <a:ext cx="18632" cy="33711"/>
            </a:xfrm>
            <a:custGeom>
              <a:avLst/>
              <a:gdLst/>
              <a:ahLst/>
              <a:cxnLst/>
              <a:rect l="l" t="t" r="r" b="b"/>
              <a:pathLst>
                <a:path w="713" h="1290" extrusionOk="0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98"/>
            <p:cNvSpPr/>
            <p:nvPr/>
          </p:nvSpPr>
          <p:spPr>
            <a:xfrm>
              <a:off x="7330977" y="2051314"/>
              <a:ext cx="18606" cy="33946"/>
            </a:xfrm>
            <a:custGeom>
              <a:avLst/>
              <a:gdLst/>
              <a:ahLst/>
              <a:cxnLst/>
              <a:rect l="l" t="t" r="r" b="b"/>
              <a:pathLst>
                <a:path w="712" h="1299" extrusionOk="0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4" name="Google Shape;16894;p98"/>
          <p:cNvGrpSpPr/>
          <p:nvPr/>
        </p:nvGrpSpPr>
        <p:grpSpPr>
          <a:xfrm>
            <a:off x="6139650" y="2742915"/>
            <a:ext cx="368416" cy="311369"/>
            <a:chOff x="6141112" y="2927563"/>
            <a:chExt cx="368416" cy="311369"/>
          </a:xfrm>
        </p:grpSpPr>
        <p:sp>
          <p:nvSpPr>
            <p:cNvPr id="16895" name="Google Shape;16895;p98"/>
            <p:cNvSpPr/>
            <p:nvPr/>
          </p:nvSpPr>
          <p:spPr>
            <a:xfrm>
              <a:off x="6141112" y="3157163"/>
              <a:ext cx="368416" cy="81769"/>
            </a:xfrm>
            <a:custGeom>
              <a:avLst/>
              <a:gdLst/>
              <a:ahLst/>
              <a:cxnLst/>
              <a:rect l="l" t="t" r="r" b="b"/>
              <a:pathLst>
                <a:path w="14098" h="3129" extrusionOk="0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98"/>
            <p:cNvSpPr/>
            <p:nvPr/>
          </p:nvSpPr>
          <p:spPr>
            <a:xfrm>
              <a:off x="6192619" y="2953460"/>
              <a:ext cx="265402" cy="248781"/>
            </a:xfrm>
            <a:custGeom>
              <a:avLst/>
              <a:gdLst/>
              <a:ahLst/>
              <a:cxnLst/>
              <a:rect l="l" t="t" r="r" b="b"/>
              <a:pathLst>
                <a:path w="10156" h="9520" extrusionOk="0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98"/>
            <p:cNvSpPr/>
            <p:nvPr/>
          </p:nvSpPr>
          <p:spPr>
            <a:xfrm>
              <a:off x="6306453" y="2953460"/>
              <a:ext cx="151568" cy="248781"/>
            </a:xfrm>
            <a:custGeom>
              <a:avLst/>
              <a:gdLst/>
              <a:ahLst/>
              <a:cxnLst/>
              <a:rect l="l" t="t" r="r" b="b"/>
              <a:pathLst>
                <a:path w="5800" h="9520" extrusionOk="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98"/>
            <p:cNvSpPr/>
            <p:nvPr/>
          </p:nvSpPr>
          <p:spPr>
            <a:xfrm>
              <a:off x="6192619" y="2927563"/>
              <a:ext cx="265402" cy="52788"/>
            </a:xfrm>
            <a:custGeom>
              <a:avLst/>
              <a:gdLst/>
              <a:ahLst/>
              <a:cxnLst/>
              <a:rect l="l" t="t" r="r" b="b"/>
              <a:pathLst>
                <a:path w="10156" h="2020" extrusionOk="0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98"/>
            <p:cNvSpPr/>
            <p:nvPr/>
          </p:nvSpPr>
          <p:spPr>
            <a:xfrm>
              <a:off x="6227062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98"/>
            <p:cNvSpPr/>
            <p:nvPr/>
          </p:nvSpPr>
          <p:spPr>
            <a:xfrm>
              <a:off x="6227062" y="3142921"/>
              <a:ext cx="523" cy="18868"/>
            </a:xfrm>
            <a:custGeom>
              <a:avLst/>
              <a:gdLst/>
              <a:ahLst/>
              <a:cxnLst/>
              <a:rect l="l" t="t" r="r" b="b"/>
              <a:pathLst>
                <a:path w="20" h="722" extrusionOk="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98"/>
            <p:cNvSpPr/>
            <p:nvPr/>
          </p:nvSpPr>
          <p:spPr>
            <a:xfrm>
              <a:off x="6226801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02" name="Google Shape;16902;p98"/>
          <p:cNvGrpSpPr/>
          <p:nvPr/>
        </p:nvGrpSpPr>
        <p:grpSpPr>
          <a:xfrm>
            <a:off x="7519237" y="2718298"/>
            <a:ext cx="335489" cy="360629"/>
            <a:chOff x="7520699" y="2902946"/>
            <a:chExt cx="335489" cy="360629"/>
          </a:xfrm>
        </p:grpSpPr>
        <p:sp>
          <p:nvSpPr>
            <p:cNvPr id="16903" name="Google Shape;16903;p98"/>
            <p:cNvSpPr/>
            <p:nvPr/>
          </p:nvSpPr>
          <p:spPr>
            <a:xfrm>
              <a:off x="7520699" y="2946666"/>
              <a:ext cx="128441" cy="174173"/>
            </a:xfrm>
            <a:custGeom>
              <a:avLst/>
              <a:gdLst/>
              <a:ahLst/>
              <a:cxnLst/>
              <a:rect l="l" t="t" r="r" b="b"/>
              <a:pathLst>
                <a:path w="4915" h="6665" extrusionOk="0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98"/>
            <p:cNvSpPr/>
            <p:nvPr/>
          </p:nvSpPr>
          <p:spPr>
            <a:xfrm>
              <a:off x="7727512" y="2946404"/>
              <a:ext cx="128676" cy="174434"/>
            </a:xfrm>
            <a:custGeom>
              <a:avLst/>
              <a:gdLst/>
              <a:ahLst/>
              <a:cxnLst/>
              <a:rect l="l" t="t" r="r" b="b"/>
              <a:pathLst>
                <a:path w="4924" h="6675" extrusionOk="0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98"/>
            <p:cNvSpPr/>
            <p:nvPr/>
          </p:nvSpPr>
          <p:spPr>
            <a:xfrm>
              <a:off x="7639315" y="3118800"/>
              <a:ext cx="98284" cy="97030"/>
            </a:xfrm>
            <a:custGeom>
              <a:avLst/>
              <a:gdLst/>
              <a:ahLst/>
              <a:cxnLst/>
              <a:rect l="l" t="t" r="r" b="b"/>
              <a:pathLst>
                <a:path w="3761" h="3713" extrusionOk="0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98"/>
            <p:cNvSpPr/>
            <p:nvPr/>
          </p:nvSpPr>
          <p:spPr>
            <a:xfrm>
              <a:off x="7688313" y="3118800"/>
              <a:ext cx="49286" cy="96769"/>
            </a:xfrm>
            <a:custGeom>
              <a:avLst/>
              <a:gdLst/>
              <a:ahLst/>
              <a:cxnLst/>
              <a:rect l="l" t="t" r="r" b="b"/>
              <a:pathLst>
                <a:path w="1886" h="3703" extrusionOk="0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98"/>
            <p:cNvSpPr/>
            <p:nvPr/>
          </p:nvSpPr>
          <p:spPr>
            <a:xfrm>
              <a:off x="7600351" y="2917502"/>
              <a:ext cx="175950" cy="221421"/>
            </a:xfrm>
            <a:custGeom>
              <a:avLst/>
              <a:gdLst/>
              <a:ahLst/>
              <a:cxnLst/>
              <a:rect l="l" t="t" r="r" b="b"/>
              <a:pathLst>
                <a:path w="6733" h="8473" extrusionOk="0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98"/>
            <p:cNvSpPr/>
            <p:nvPr/>
          </p:nvSpPr>
          <p:spPr>
            <a:xfrm>
              <a:off x="7688313" y="2917502"/>
              <a:ext cx="87988" cy="221421"/>
            </a:xfrm>
            <a:custGeom>
              <a:avLst/>
              <a:gdLst/>
              <a:ahLst/>
              <a:cxnLst/>
              <a:rect l="l" t="t" r="r" b="b"/>
              <a:pathLst>
                <a:path w="3367" h="8473" extrusionOk="0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98"/>
            <p:cNvSpPr/>
            <p:nvPr/>
          </p:nvSpPr>
          <p:spPr>
            <a:xfrm>
              <a:off x="7585534" y="2902946"/>
              <a:ext cx="205820" cy="25139"/>
            </a:xfrm>
            <a:custGeom>
              <a:avLst/>
              <a:gdLst/>
              <a:ahLst/>
              <a:cxnLst/>
              <a:rect l="l" t="t" r="r" b="b"/>
              <a:pathLst>
                <a:path w="7876" h="962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98"/>
            <p:cNvSpPr/>
            <p:nvPr/>
          </p:nvSpPr>
          <p:spPr>
            <a:xfrm>
              <a:off x="7585534" y="2909218"/>
              <a:ext cx="205820" cy="18868"/>
            </a:xfrm>
            <a:custGeom>
              <a:avLst/>
              <a:gdLst/>
              <a:ahLst/>
              <a:cxnLst/>
              <a:rect l="l" t="t" r="r" b="b"/>
              <a:pathLst>
                <a:path w="7876" h="722" extrusionOk="0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98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98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98"/>
            <p:cNvSpPr/>
            <p:nvPr/>
          </p:nvSpPr>
          <p:spPr>
            <a:xfrm>
              <a:off x="7585795" y="3240421"/>
              <a:ext cx="205323" cy="23153"/>
            </a:xfrm>
            <a:custGeom>
              <a:avLst/>
              <a:gdLst/>
              <a:ahLst/>
              <a:cxnLst/>
              <a:rect l="l" t="t" r="r" b="b"/>
              <a:pathLst>
                <a:path w="7857" h="886" extrusionOk="0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98"/>
            <p:cNvSpPr/>
            <p:nvPr/>
          </p:nvSpPr>
          <p:spPr>
            <a:xfrm>
              <a:off x="7655647" y="3121806"/>
              <a:ext cx="65357" cy="23650"/>
            </a:xfrm>
            <a:custGeom>
              <a:avLst/>
              <a:gdLst/>
              <a:ahLst/>
              <a:cxnLst/>
              <a:rect l="l" t="t" r="r" b="b"/>
              <a:pathLst>
                <a:path w="2501" h="905" extrusionOk="0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98"/>
            <p:cNvSpPr/>
            <p:nvPr/>
          </p:nvSpPr>
          <p:spPr>
            <a:xfrm>
              <a:off x="7655647" y="3127581"/>
              <a:ext cx="65357" cy="17639"/>
            </a:xfrm>
            <a:custGeom>
              <a:avLst/>
              <a:gdLst/>
              <a:ahLst/>
              <a:cxnLst/>
              <a:rect l="l" t="t" r="r" b="b"/>
              <a:pathLst>
                <a:path w="2501" h="675" extrusionOk="0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98"/>
            <p:cNvSpPr/>
            <p:nvPr/>
          </p:nvSpPr>
          <p:spPr>
            <a:xfrm>
              <a:off x="7634794" y="2953878"/>
              <a:ext cx="107065" cy="101081"/>
            </a:xfrm>
            <a:custGeom>
              <a:avLst/>
              <a:gdLst/>
              <a:ahLst/>
              <a:cxnLst/>
              <a:rect l="l" t="t" r="r" b="b"/>
              <a:pathLst>
                <a:path w="4097" h="3868" extrusionOk="0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98"/>
            <p:cNvSpPr/>
            <p:nvPr/>
          </p:nvSpPr>
          <p:spPr>
            <a:xfrm>
              <a:off x="7585795" y="3240160"/>
              <a:ext cx="205323" cy="23415"/>
            </a:xfrm>
            <a:custGeom>
              <a:avLst/>
              <a:gdLst/>
              <a:ahLst/>
              <a:cxnLst/>
              <a:rect l="l" t="t" r="r" b="b"/>
              <a:pathLst>
                <a:path w="7857" h="896" extrusionOk="0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8" name="Google Shape;16918;p98"/>
          <p:cNvGrpSpPr/>
          <p:nvPr/>
        </p:nvGrpSpPr>
        <p:grpSpPr>
          <a:xfrm>
            <a:off x="7986878" y="2718298"/>
            <a:ext cx="308886" cy="360628"/>
            <a:chOff x="7988340" y="2902946"/>
            <a:chExt cx="308886" cy="360628"/>
          </a:xfrm>
        </p:grpSpPr>
        <p:sp>
          <p:nvSpPr>
            <p:cNvPr id="16919" name="Google Shape;16919;p98"/>
            <p:cNvSpPr/>
            <p:nvPr/>
          </p:nvSpPr>
          <p:spPr>
            <a:xfrm>
              <a:off x="804865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98"/>
            <p:cNvSpPr/>
            <p:nvPr/>
          </p:nvSpPr>
          <p:spPr>
            <a:xfrm>
              <a:off x="806247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98"/>
            <p:cNvSpPr/>
            <p:nvPr/>
          </p:nvSpPr>
          <p:spPr>
            <a:xfrm>
              <a:off x="820798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98"/>
            <p:cNvSpPr/>
            <p:nvPr/>
          </p:nvSpPr>
          <p:spPr>
            <a:xfrm>
              <a:off x="822180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98"/>
            <p:cNvSpPr/>
            <p:nvPr/>
          </p:nvSpPr>
          <p:spPr>
            <a:xfrm>
              <a:off x="8021032" y="3149715"/>
              <a:ext cx="242248" cy="46516"/>
            </a:xfrm>
            <a:custGeom>
              <a:avLst/>
              <a:gdLst/>
              <a:ahLst/>
              <a:cxnLst/>
              <a:rect l="l" t="t" r="r" b="b"/>
              <a:pathLst>
                <a:path w="9270" h="1780" extrusionOk="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98"/>
            <p:cNvSpPr/>
            <p:nvPr/>
          </p:nvSpPr>
          <p:spPr>
            <a:xfrm>
              <a:off x="8028062" y="2902946"/>
              <a:ext cx="227954" cy="267153"/>
            </a:xfrm>
            <a:custGeom>
              <a:avLst/>
              <a:gdLst/>
              <a:ahLst/>
              <a:cxnLst/>
              <a:rect l="l" t="t" r="r" b="b"/>
              <a:pathLst>
                <a:path w="8723" h="10223" extrusionOk="0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98"/>
            <p:cNvSpPr/>
            <p:nvPr/>
          </p:nvSpPr>
          <p:spPr>
            <a:xfrm>
              <a:off x="8179578" y="2902946"/>
              <a:ext cx="76438" cy="267153"/>
            </a:xfrm>
            <a:custGeom>
              <a:avLst/>
              <a:gdLst/>
              <a:ahLst/>
              <a:cxnLst/>
              <a:rect l="l" t="t" r="r" b="b"/>
              <a:pathLst>
                <a:path w="2925" h="10223" extrusionOk="0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98"/>
            <p:cNvSpPr/>
            <p:nvPr/>
          </p:nvSpPr>
          <p:spPr>
            <a:xfrm>
              <a:off x="8001668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98"/>
            <p:cNvSpPr/>
            <p:nvPr/>
          </p:nvSpPr>
          <p:spPr>
            <a:xfrm>
              <a:off x="8029577" y="3072572"/>
              <a:ext cx="27648" cy="97526"/>
            </a:xfrm>
            <a:custGeom>
              <a:avLst/>
              <a:gdLst/>
              <a:ahLst/>
              <a:cxnLst/>
              <a:rect l="l" t="t" r="r" b="b"/>
              <a:pathLst>
                <a:path w="1058" h="3732" extrusionOk="0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98"/>
            <p:cNvSpPr/>
            <p:nvPr/>
          </p:nvSpPr>
          <p:spPr>
            <a:xfrm>
              <a:off x="8226826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98"/>
            <p:cNvSpPr/>
            <p:nvPr/>
          </p:nvSpPr>
          <p:spPr>
            <a:xfrm>
              <a:off x="8238899" y="3072572"/>
              <a:ext cx="43249" cy="97526"/>
            </a:xfrm>
            <a:custGeom>
              <a:avLst/>
              <a:gdLst/>
              <a:ahLst/>
              <a:cxnLst/>
              <a:rect l="l" t="t" r="r" b="b"/>
              <a:pathLst>
                <a:path w="1655" h="3732" extrusionOk="0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98"/>
            <p:cNvSpPr/>
            <p:nvPr/>
          </p:nvSpPr>
          <p:spPr>
            <a:xfrm>
              <a:off x="8057199" y="3109759"/>
              <a:ext cx="169652" cy="60340"/>
            </a:xfrm>
            <a:custGeom>
              <a:avLst/>
              <a:gdLst/>
              <a:ahLst/>
              <a:cxnLst/>
              <a:rect l="l" t="t" r="r" b="b"/>
              <a:pathLst>
                <a:path w="6492" h="2309" extrusionOk="0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98"/>
            <p:cNvSpPr/>
            <p:nvPr/>
          </p:nvSpPr>
          <p:spPr>
            <a:xfrm>
              <a:off x="8028297" y="3252729"/>
              <a:ext cx="68127" cy="10845"/>
            </a:xfrm>
            <a:custGeom>
              <a:avLst/>
              <a:gdLst/>
              <a:ahLst/>
              <a:cxnLst/>
              <a:rect l="l" t="t" r="r" b="b"/>
              <a:pathLst>
                <a:path w="2607" h="415" extrusionOk="0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98"/>
            <p:cNvSpPr/>
            <p:nvPr/>
          </p:nvSpPr>
          <p:spPr>
            <a:xfrm>
              <a:off x="8187627" y="3252729"/>
              <a:ext cx="67866" cy="10845"/>
            </a:xfrm>
            <a:custGeom>
              <a:avLst/>
              <a:gdLst/>
              <a:ahLst/>
              <a:cxnLst/>
              <a:rect l="l" t="t" r="r" b="b"/>
              <a:pathLst>
                <a:path w="2597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98"/>
            <p:cNvSpPr/>
            <p:nvPr/>
          </p:nvSpPr>
          <p:spPr>
            <a:xfrm>
              <a:off x="7988340" y="3054723"/>
              <a:ext cx="82213" cy="25897"/>
            </a:xfrm>
            <a:custGeom>
              <a:avLst/>
              <a:gdLst/>
              <a:ahLst/>
              <a:cxnLst/>
              <a:rect l="l" t="t" r="r" b="b"/>
              <a:pathLst>
                <a:path w="3146" h="991" extrusionOk="0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98"/>
            <p:cNvSpPr/>
            <p:nvPr/>
          </p:nvSpPr>
          <p:spPr>
            <a:xfrm>
              <a:off x="7988340" y="3062014"/>
              <a:ext cx="82213" cy="18606"/>
            </a:xfrm>
            <a:custGeom>
              <a:avLst/>
              <a:gdLst/>
              <a:ahLst/>
              <a:cxnLst/>
              <a:rect l="l" t="t" r="r" b="b"/>
              <a:pathLst>
                <a:path w="3146" h="712" extrusionOk="0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98"/>
            <p:cNvSpPr/>
            <p:nvPr/>
          </p:nvSpPr>
          <p:spPr>
            <a:xfrm>
              <a:off x="8214778" y="3054959"/>
              <a:ext cx="82448" cy="25662"/>
            </a:xfrm>
            <a:custGeom>
              <a:avLst/>
              <a:gdLst/>
              <a:ahLst/>
              <a:cxnLst/>
              <a:rect l="l" t="t" r="r" b="b"/>
              <a:pathLst>
                <a:path w="3155" h="982" extrusionOk="0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98"/>
            <p:cNvSpPr/>
            <p:nvPr/>
          </p:nvSpPr>
          <p:spPr>
            <a:xfrm>
              <a:off x="8214778" y="3062250"/>
              <a:ext cx="82448" cy="18371"/>
            </a:xfrm>
            <a:custGeom>
              <a:avLst/>
              <a:gdLst/>
              <a:ahLst/>
              <a:cxnLst/>
              <a:rect l="l" t="t" r="r" b="b"/>
              <a:pathLst>
                <a:path w="3155" h="703" extrusionOk="0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98"/>
            <p:cNvSpPr/>
            <p:nvPr/>
          </p:nvSpPr>
          <p:spPr>
            <a:xfrm>
              <a:off x="8057461" y="3109759"/>
              <a:ext cx="169130" cy="30183"/>
            </a:xfrm>
            <a:custGeom>
              <a:avLst/>
              <a:gdLst/>
              <a:ahLst/>
              <a:cxnLst/>
              <a:rect l="l" t="t" r="r" b="b"/>
              <a:pathLst>
                <a:path w="6472" h="1155" extrusionOk="0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98"/>
            <p:cNvSpPr/>
            <p:nvPr/>
          </p:nvSpPr>
          <p:spPr>
            <a:xfrm>
              <a:off x="8076564" y="2952937"/>
              <a:ext cx="34939" cy="31385"/>
            </a:xfrm>
            <a:custGeom>
              <a:avLst/>
              <a:gdLst/>
              <a:ahLst/>
              <a:cxnLst/>
              <a:rect l="l" t="t" r="r" b="b"/>
              <a:pathLst>
                <a:path w="1337" h="1201" extrusionOk="0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98"/>
            <p:cNvSpPr/>
            <p:nvPr/>
          </p:nvSpPr>
          <p:spPr>
            <a:xfrm>
              <a:off x="8173803" y="2952937"/>
              <a:ext cx="34965" cy="31202"/>
            </a:xfrm>
            <a:custGeom>
              <a:avLst/>
              <a:gdLst/>
              <a:ahLst/>
              <a:cxnLst/>
              <a:rect l="l" t="t" r="r" b="b"/>
              <a:pathLst>
                <a:path w="1338" h="1194" extrusionOk="0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98"/>
            <p:cNvSpPr/>
            <p:nvPr/>
          </p:nvSpPr>
          <p:spPr>
            <a:xfrm>
              <a:off x="8076564" y="3026579"/>
              <a:ext cx="34939" cy="31359"/>
            </a:xfrm>
            <a:custGeom>
              <a:avLst/>
              <a:gdLst/>
              <a:ahLst/>
              <a:cxnLst/>
              <a:rect l="l" t="t" r="r" b="b"/>
              <a:pathLst>
                <a:path w="1337" h="1200" extrusionOk="0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98"/>
            <p:cNvSpPr/>
            <p:nvPr/>
          </p:nvSpPr>
          <p:spPr>
            <a:xfrm>
              <a:off x="8173803" y="3026579"/>
              <a:ext cx="34965" cy="31359"/>
            </a:xfrm>
            <a:custGeom>
              <a:avLst/>
              <a:gdLst/>
              <a:ahLst/>
              <a:cxnLst/>
              <a:rect l="l" t="t" r="r" b="b"/>
              <a:pathLst>
                <a:path w="1338" h="1200" extrusionOk="0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2" name="Google Shape;16942;p98"/>
          <p:cNvGrpSpPr/>
          <p:nvPr/>
        </p:nvGrpSpPr>
        <p:grpSpPr>
          <a:xfrm>
            <a:off x="5688577" y="2718351"/>
            <a:ext cx="362902" cy="360498"/>
            <a:chOff x="5690039" y="2902998"/>
            <a:chExt cx="362902" cy="360498"/>
          </a:xfrm>
        </p:grpSpPr>
        <p:sp>
          <p:nvSpPr>
            <p:cNvPr id="16943" name="Google Shape;16943;p98"/>
            <p:cNvSpPr/>
            <p:nvPr/>
          </p:nvSpPr>
          <p:spPr>
            <a:xfrm>
              <a:off x="5690039" y="2902998"/>
              <a:ext cx="361883" cy="360498"/>
            </a:xfrm>
            <a:custGeom>
              <a:avLst/>
              <a:gdLst/>
              <a:ahLst/>
              <a:cxnLst/>
              <a:rect l="l" t="t" r="r" b="b"/>
              <a:pathLst>
                <a:path w="13848" h="13795" extrusionOk="0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98"/>
            <p:cNvSpPr/>
            <p:nvPr/>
          </p:nvSpPr>
          <p:spPr>
            <a:xfrm>
              <a:off x="5808158" y="2902998"/>
              <a:ext cx="244783" cy="360498"/>
            </a:xfrm>
            <a:custGeom>
              <a:avLst/>
              <a:gdLst/>
              <a:ahLst/>
              <a:cxnLst/>
              <a:rect l="l" t="t" r="r" b="b"/>
              <a:pathLst>
                <a:path w="9367" h="13795" extrusionOk="0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98"/>
            <p:cNvSpPr/>
            <p:nvPr/>
          </p:nvSpPr>
          <p:spPr>
            <a:xfrm>
              <a:off x="5740292" y="2985551"/>
              <a:ext cx="228450" cy="228398"/>
            </a:xfrm>
            <a:custGeom>
              <a:avLst/>
              <a:gdLst/>
              <a:ahLst/>
              <a:cxnLst/>
              <a:rect l="l" t="t" r="r" b="b"/>
              <a:pathLst>
                <a:path w="8742" h="8740" extrusionOk="0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98"/>
            <p:cNvSpPr/>
            <p:nvPr/>
          </p:nvSpPr>
          <p:spPr>
            <a:xfrm>
              <a:off x="5826007" y="2985551"/>
              <a:ext cx="142997" cy="228398"/>
            </a:xfrm>
            <a:custGeom>
              <a:avLst/>
              <a:gdLst/>
              <a:ahLst/>
              <a:cxnLst/>
              <a:rect l="l" t="t" r="r" b="b"/>
              <a:pathLst>
                <a:path w="5472" h="8740" extrusionOk="0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98"/>
            <p:cNvSpPr/>
            <p:nvPr/>
          </p:nvSpPr>
          <p:spPr>
            <a:xfrm>
              <a:off x="5767940" y="3015028"/>
              <a:ext cx="116708" cy="112579"/>
            </a:xfrm>
            <a:custGeom>
              <a:avLst/>
              <a:gdLst/>
              <a:ahLst/>
              <a:cxnLst/>
              <a:rect l="l" t="t" r="r" b="b"/>
              <a:pathLst>
                <a:path w="4466" h="4308" extrusionOk="0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98"/>
            <p:cNvSpPr/>
            <p:nvPr/>
          </p:nvSpPr>
          <p:spPr>
            <a:xfrm>
              <a:off x="5796581" y="3043669"/>
              <a:ext cx="116917" cy="112605"/>
            </a:xfrm>
            <a:custGeom>
              <a:avLst/>
              <a:gdLst/>
              <a:ahLst/>
              <a:cxnLst/>
              <a:rect l="l" t="t" r="r" b="b"/>
              <a:pathLst>
                <a:path w="4474" h="4309" extrusionOk="0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98"/>
            <p:cNvSpPr/>
            <p:nvPr/>
          </p:nvSpPr>
          <p:spPr>
            <a:xfrm>
              <a:off x="5825249" y="3072311"/>
              <a:ext cx="116682" cy="112605"/>
            </a:xfrm>
            <a:custGeom>
              <a:avLst/>
              <a:gdLst/>
              <a:ahLst/>
              <a:cxnLst/>
              <a:rect l="l" t="t" r="r" b="b"/>
              <a:pathLst>
                <a:path w="4465" h="4309" extrusionOk="0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0" name="Google Shape;16950;p98"/>
          <p:cNvGrpSpPr/>
          <p:nvPr/>
        </p:nvGrpSpPr>
        <p:grpSpPr>
          <a:xfrm>
            <a:off x="4870473" y="1316342"/>
            <a:ext cx="258503" cy="360890"/>
            <a:chOff x="4871935" y="1500990"/>
            <a:chExt cx="258503" cy="360890"/>
          </a:xfrm>
        </p:grpSpPr>
        <p:sp>
          <p:nvSpPr>
            <p:cNvPr id="16951" name="Google Shape;16951;p98"/>
            <p:cNvSpPr/>
            <p:nvPr/>
          </p:nvSpPr>
          <p:spPr>
            <a:xfrm>
              <a:off x="4871935" y="1500990"/>
              <a:ext cx="258503" cy="147570"/>
            </a:xfrm>
            <a:custGeom>
              <a:avLst/>
              <a:gdLst/>
              <a:ahLst/>
              <a:cxnLst/>
              <a:rect l="l" t="t" r="r" b="b"/>
              <a:pathLst>
                <a:path w="9892" h="5647" extrusionOk="0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98"/>
            <p:cNvSpPr/>
            <p:nvPr/>
          </p:nvSpPr>
          <p:spPr>
            <a:xfrm>
              <a:off x="4984671" y="1500990"/>
              <a:ext cx="145271" cy="147544"/>
            </a:xfrm>
            <a:custGeom>
              <a:avLst/>
              <a:gdLst/>
              <a:ahLst/>
              <a:cxnLst/>
              <a:rect l="l" t="t" r="r" b="b"/>
              <a:pathLst>
                <a:path w="5559" h="5646" extrusionOk="0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98"/>
            <p:cNvSpPr/>
            <p:nvPr/>
          </p:nvSpPr>
          <p:spPr>
            <a:xfrm>
              <a:off x="4882911" y="1623107"/>
              <a:ext cx="237205" cy="238773"/>
            </a:xfrm>
            <a:custGeom>
              <a:avLst/>
              <a:gdLst/>
              <a:ahLst/>
              <a:cxnLst/>
              <a:rect l="l" t="t" r="r" b="b"/>
              <a:pathLst>
                <a:path w="9077" h="9137" extrusionOk="0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98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98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98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98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98"/>
            <p:cNvSpPr/>
            <p:nvPr/>
          </p:nvSpPr>
          <p:spPr>
            <a:xfrm>
              <a:off x="5017101" y="1750529"/>
              <a:ext cx="42988" cy="111351"/>
            </a:xfrm>
            <a:custGeom>
              <a:avLst/>
              <a:gdLst/>
              <a:ahLst/>
              <a:cxnLst/>
              <a:rect l="l" t="t" r="r" b="b"/>
              <a:pathLst>
                <a:path w="1645" h="4261" extrusionOk="0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98"/>
            <p:cNvSpPr/>
            <p:nvPr/>
          </p:nvSpPr>
          <p:spPr>
            <a:xfrm>
              <a:off x="4927624" y="1567836"/>
              <a:ext cx="34207" cy="32195"/>
            </a:xfrm>
            <a:custGeom>
              <a:avLst/>
              <a:gdLst/>
              <a:ahLst/>
              <a:cxnLst/>
              <a:rect l="l" t="t" r="r" b="b"/>
              <a:pathLst>
                <a:path w="1309" h="1232" extrusionOk="0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98"/>
            <p:cNvSpPr/>
            <p:nvPr/>
          </p:nvSpPr>
          <p:spPr>
            <a:xfrm>
              <a:off x="5039967" y="1589187"/>
              <a:ext cx="33946" cy="32195"/>
            </a:xfrm>
            <a:custGeom>
              <a:avLst/>
              <a:gdLst/>
              <a:ahLst/>
              <a:cxnLst/>
              <a:rect l="l" t="t" r="r" b="b"/>
              <a:pathLst>
                <a:path w="1299" h="1232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1" name="Google Shape;16961;p98"/>
            <p:cNvSpPr/>
            <p:nvPr/>
          </p:nvSpPr>
          <p:spPr>
            <a:xfrm>
              <a:off x="4988146" y="1526469"/>
              <a:ext cx="39277" cy="27570"/>
            </a:xfrm>
            <a:custGeom>
              <a:avLst/>
              <a:gdLst/>
              <a:ahLst/>
              <a:cxnLst/>
              <a:rect l="l" t="t" r="r" b="b"/>
              <a:pathLst>
                <a:path w="1503" h="1055" extrusionOk="0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2" name="Google Shape;16962;p98"/>
            <p:cNvSpPr/>
            <p:nvPr/>
          </p:nvSpPr>
          <p:spPr>
            <a:xfrm>
              <a:off x="4930132" y="1623107"/>
              <a:ext cx="56080" cy="238773"/>
            </a:xfrm>
            <a:custGeom>
              <a:avLst/>
              <a:gdLst/>
              <a:ahLst/>
              <a:cxnLst/>
              <a:rect l="l" t="t" r="r" b="b"/>
              <a:pathLst>
                <a:path w="2146" h="9137" extrusionOk="0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98"/>
            <p:cNvSpPr/>
            <p:nvPr/>
          </p:nvSpPr>
          <p:spPr>
            <a:xfrm>
              <a:off x="4953260" y="1843508"/>
              <a:ext cx="32953" cy="18371"/>
            </a:xfrm>
            <a:custGeom>
              <a:avLst/>
              <a:gdLst/>
              <a:ahLst/>
              <a:cxnLst/>
              <a:rect l="l" t="t" r="r" b="b"/>
              <a:pathLst>
                <a:path w="1261" h="703" extrusionOk="0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98"/>
            <p:cNvSpPr/>
            <p:nvPr/>
          </p:nvSpPr>
          <p:spPr>
            <a:xfrm>
              <a:off x="4929636" y="1696748"/>
              <a:ext cx="143520" cy="99042"/>
            </a:xfrm>
            <a:custGeom>
              <a:avLst/>
              <a:gdLst/>
              <a:ahLst/>
              <a:cxnLst/>
              <a:rect l="l" t="t" r="r" b="b"/>
              <a:pathLst>
                <a:path w="5492" h="3790" extrusionOk="0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65" name="Google Shape;16965;p98"/>
          <p:cNvSpPr/>
          <p:nvPr/>
        </p:nvSpPr>
        <p:spPr>
          <a:xfrm>
            <a:off x="6341184" y="1664375"/>
            <a:ext cx="27413" cy="12857"/>
          </a:xfrm>
          <a:custGeom>
            <a:avLst/>
            <a:gdLst/>
            <a:ahLst/>
            <a:cxnLst/>
            <a:rect l="l" t="t" r="r" b="b"/>
            <a:pathLst>
              <a:path w="1049" h="492" extrusionOk="0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66" name="Google Shape;16966;p98"/>
          <p:cNvGrpSpPr/>
          <p:nvPr/>
        </p:nvGrpSpPr>
        <p:grpSpPr>
          <a:xfrm>
            <a:off x="6264302" y="1316603"/>
            <a:ext cx="234983" cy="360628"/>
            <a:chOff x="6265764" y="1501251"/>
            <a:chExt cx="234983" cy="360628"/>
          </a:xfrm>
        </p:grpSpPr>
        <p:sp>
          <p:nvSpPr>
            <p:cNvPr id="16967" name="Google Shape;16967;p98"/>
            <p:cNvSpPr/>
            <p:nvPr/>
          </p:nvSpPr>
          <p:spPr>
            <a:xfrm>
              <a:off x="6347167" y="1501251"/>
              <a:ext cx="118642" cy="179687"/>
            </a:xfrm>
            <a:custGeom>
              <a:avLst/>
              <a:gdLst/>
              <a:ahLst/>
              <a:cxnLst/>
              <a:rect l="l" t="t" r="r" b="b"/>
              <a:pathLst>
                <a:path w="4540" h="6876" extrusionOk="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98"/>
            <p:cNvSpPr/>
            <p:nvPr/>
          </p:nvSpPr>
          <p:spPr>
            <a:xfrm>
              <a:off x="6288369" y="1614561"/>
              <a:ext cx="189487" cy="247318"/>
            </a:xfrm>
            <a:custGeom>
              <a:avLst/>
              <a:gdLst/>
              <a:ahLst/>
              <a:cxnLst/>
              <a:rect l="l" t="t" r="r" b="b"/>
              <a:pathLst>
                <a:path w="7251" h="9464" extrusionOk="0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98"/>
            <p:cNvSpPr/>
            <p:nvPr/>
          </p:nvSpPr>
          <p:spPr>
            <a:xfrm>
              <a:off x="6314005" y="1614561"/>
              <a:ext cx="163851" cy="247318"/>
            </a:xfrm>
            <a:custGeom>
              <a:avLst/>
              <a:gdLst/>
              <a:ahLst/>
              <a:cxnLst/>
              <a:rect l="l" t="t" r="r" b="b"/>
              <a:pathLst>
                <a:path w="6270" h="9464" extrusionOk="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98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98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98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98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98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98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98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98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98"/>
            <p:cNvSpPr/>
            <p:nvPr/>
          </p:nvSpPr>
          <p:spPr>
            <a:xfrm>
              <a:off x="6325817" y="1708795"/>
              <a:ext cx="113859" cy="78450"/>
            </a:xfrm>
            <a:custGeom>
              <a:avLst/>
              <a:gdLst/>
              <a:ahLst/>
              <a:cxnLst/>
              <a:rect l="l" t="t" r="r" b="b"/>
              <a:pathLst>
                <a:path w="4357" h="3002" extrusionOk="0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9" name="Google Shape;16979;p98"/>
          <p:cNvGrpSpPr/>
          <p:nvPr/>
        </p:nvGrpSpPr>
        <p:grpSpPr>
          <a:xfrm>
            <a:off x="6192176" y="3217351"/>
            <a:ext cx="360628" cy="238250"/>
            <a:chOff x="6193639" y="3401998"/>
            <a:chExt cx="360628" cy="238250"/>
          </a:xfrm>
        </p:grpSpPr>
        <p:sp>
          <p:nvSpPr>
            <p:cNvPr id="16980" name="Google Shape;16980;p98"/>
            <p:cNvSpPr/>
            <p:nvPr/>
          </p:nvSpPr>
          <p:spPr>
            <a:xfrm>
              <a:off x="6417542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98"/>
            <p:cNvSpPr/>
            <p:nvPr/>
          </p:nvSpPr>
          <p:spPr>
            <a:xfrm>
              <a:off x="642985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98"/>
            <p:cNvSpPr/>
            <p:nvPr/>
          </p:nvSpPr>
          <p:spPr>
            <a:xfrm>
              <a:off x="6193639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98"/>
            <p:cNvSpPr/>
            <p:nvPr/>
          </p:nvSpPr>
          <p:spPr>
            <a:xfrm>
              <a:off x="619991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98"/>
            <p:cNvSpPr/>
            <p:nvPr/>
          </p:nvSpPr>
          <p:spPr>
            <a:xfrm>
              <a:off x="6193639" y="3522365"/>
              <a:ext cx="360628" cy="117884"/>
            </a:xfrm>
            <a:custGeom>
              <a:avLst/>
              <a:gdLst/>
              <a:ahLst/>
              <a:cxnLst/>
              <a:rect l="l" t="t" r="r" b="b"/>
              <a:pathLst>
                <a:path w="13800" h="4511" extrusionOk="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98"/>
            <p:cNvSpPr/>
            <p:nvPr/>
          </p:nvSpPr>
          <p:spPr>
            <a:xfrm>
              <a:off x="6219510" y="3548001"/>
              <a:ext cx="128938" cy="66377"/>
            </a:xfrm>
            <a:custGeom>
              <a:avLst/>
              <a:gdLst/>
              <a:ahLst/>
              <a:cxnLst/>
              <a:rect l="l" t="t" r="r" b="b"/>
              <a:pathLst>
                <a:path w="4934" h="2540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98"/>
            <p:cNvSpPr/>
            <p:nvPr/>
          </p:nvSpPr>
          <p:spPr>
            <a:xfrm>
              <a:off x="6306975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98"/>
            <p:cNvSpPr/>
            <p:nvPr/>
          </p:nvSpPr>
          <p:spPr>
            <a:xfrm>
              <a:off x="6394911" y="3522365"/>
              <a:ext cx="159356" cy="117884"/>
            </a:xfrm>
            <a:custGeom>
              <a:avLst/>
              <a:gdLst/>
              <a:ahLst/>
              <a:cxnLst/>
              <a:rect l="l" t="t" r="r" b="b"/>
              <a:pathLst>
                <a:path w="6098" h="4511" extrusionOk="0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8" name="Google Shape;16988;p98"/>
            <p:cNvSpPr/>
            <p:nvPr/>
          </p:nvSpPr>
          <p:spPr>
            <a:xfrm>
              <a:off x="6399955" y="3548001"/>
              <a:ext cx="128676" cy="66377"/>
            </a:xfrm>
            <a:custGeom>
              <a:avLst/>
              <a:gdLst/>
              <a:ahLst/>
              <a:cxnLst/>
              <a:rect l="l" t="t" r="r" b="b"/>
              <a:pathLst>
                <a:path w="4924" h="2540" extrusionOk="0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9" name="Google Shape;16989;p98"/>
            <p:cNvSpPr/>
            <p:nvPr/>
          </p:nvSpPr>
          <p:spPr>
            <a:xfrm>
              <a:off x="6487394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0" name="Google Shape;16990;p98"/>
            <p:cNvSpPr/>
            <p:nvPr/>
          </p:nvSpPr>
          <p:spPr>
            <a:xfrm>
              <a:off x="6193874" y="3627652"/>
              <a:ext cx="159356" cy="12596"/>
            </a:xfrm>
            <a:custGeom>
              <a:avLst/>
              <a:gdLst/>
              <a:ahLst/>
              <a:cxnLst/>
              <a:rect l="l" t="t" r="r" b="b"/>
              <a:pathLst>
                <a:path w="6098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1" name="Google Shape;16991;p98"/>
          <p:cNvGrpSpPr/>
          <p:nvPr/>
        </p:nvGrpSpPr>
        <p:grpSpPr>
          <a:xfrm>
            <a:off x="5800162" y="1316603"/>
            <a:ext cx="246037" cy="360629"/>
            <a:chOff x="5801625" y="1501251"/>
            <a:chExt cx="246037" cy="360629"/>
          </a:xfrm>
        </p:grpSpPr>
        <p:sp>
          <p:nvSpPr>
            <p:cNvPr id="16992" name="Google Shape;16992;p98"/>
            <p:cNvSpPr/>
            <p:nvPr/>
          </p:nvSpPr>
          <p:spPr>
            <a:xfrm>
              <a:off x="5872470" y="1548054"/>
              <a:ext cx="10845" cy="307527"/>
            </a:xfrm>
            <a:custGeom>
              <a:avLst/>
              <a:gdLst/>
              <a:ahLst/>
              <a:cxnLst/>
              <a:rect l="l" t="t" r="r" b="b"/>
              <a:pathLst>
                <a:path w="415" h="11768" extrusionOk="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98"/>
            <p:cNvSpPr/>
            <p:nvPr/>
          </p:nvSpPr>
          <p:spPr>
            <a:xfrm>
              <a:off x="5901634" y="1556077"/>
              <a:ext cx="11080" cy="244966"/>
            </a:xfrm>
            <a:custGeom>
              <a:avLst/>
              <a:gdLst/>
              <a:ahLst/>
              <a:cxnLst/>
              <a:rect l="l" t="t" r="r" b="b"/>
              <a:pathLst>
                <a:path w="424" h="9374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98"/>
            <p:cNvSpPr/>
            <p:nvPr/>
          </p:nvSpPr>
          <p:spPr>
            <a:xfrm>
              <a:off x="5930772" y="1577688"/>
              <a:ext cx="11080" cy="178380"/>
            </a:xfrm>
            <a:custGeom>
              <a:avLst/>
              <a:gdLst/>
              <a:ahLst/>
              <a:cxnLst/>
              <a:rect l="l" t="t" r="r" b="b"/>
              <a:pathLst>
                <a:path w="424" h="6826" extrusionOk="0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98"/>
            <p:cNvSpPr/>
            <p:nvPr/>
          </p:nvSpPr>
          <p:spPr>
            <a:xfrm>
              <a:off x="5960171" y="1611870"/>
              <a:ext cx="10845" cy="107509"/>
            </a:xfrm>
            <a:custGeom>
              <a:avLst/>
              <a:gdLst/>
              <a:ahLst/>
              <a:cxnLst/>
              <a:rect l="l" t="t" r="r" b="b"/>
              <a:pathLst>
                <a:path w="415" h="4114" extrusionOk="0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6" name="Google Shape;16996;p98"/>
            <p:cNvSpPr/>
            <p:nvPr/>
          </p:nvSpPr>
          <p:spPr>
            <a:xfrm>
              <a:off x="5989335" y="1607845"/>
              <a:ext cx="11080" cy="67317"/>
            </a:xfrm>
            <a:custGeom>
              <a:avLst/>
              <a:gdLst/>
              <a:ahLst/>
              <a:cxnLst/>
              <a:rect l="l" t="t" r="r" b="b"/>
              <a:pathLst>
                <a:path w="424" h="2576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7" name="Google Shape;16997;p98"/>
            <p:cNvSpPr/>
            <p:nvPr/>
          </p:nvSpPr>
          <p:spPr>
            <a:xfrm>
              <a:off x="5839805" y="1522366"/>
              <a:ext cx="207858" cy="329452"/>
            </a:xfrm>
            <a:custGeom>
              <a:avLst/>
              <a:gdLst/>
              <a:ahLst/>
              <a:cxnLst/>
              <a:rect l="l" t="t" r="r" b="b"/>
              <a:pathLst>
                <a:path w="7954" h="12607" extrusionOk="0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98"/>
            <p:cNvSpPr/>
            <p:nvPr/>
          </p:nvSpPr>
          <p:spPr>
            <a:xfrm>
              <a:off x="5839805" y="1542383"/>
              <a:ext cx="199809" cy="309435"/>
            </a:xfrm>
            <a:custGeom>
              <a:avLst/>
              <a:gdLst/>
              <a:ahLst/>
              <a:cxnLst/>
              <a:rect l="l" t="t" r="r" b="b"/>
              <a:pathLst>
                <a:path w="7646" h="11841" extrusionOk="0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98"/>
            <p:cNvSpPr/>
            <p:nvPr/>
          </p:nvSpPr>
          <p:spPr>
            <a:xfrm>
              <a:off x="5826738" y="1530389"/>
              <a:ext cx="24146" cy="313381"/>
            </a:xfrm>
            <a:custGeom>
              <a:avLst/>
              <a:gdLst/>
              <a:ahLst/>
              <a:cxnLst/>
              <a:rect l="l" t="t" r="r" b="b"/>
              <a:pathLst>
                <a:path w="924" h="11992" extrusionOk="0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0" name="Google Shape;17000;p98"/>
            <p:cNvSpPr/>
            <p:nvPr/>
          </p:nvSpPr>
          <p:spPr>
            <a:xfrm>
              <a:off x="5838812" y="1530389"/>
              <a:ext cx="12073" cy="313381"/>
            </a:xfrm>
            <a:custGeom>
              <a:avLst/>
              <a:gdLst/>
              <a:ahLst/>
              <a:cxnLst/>
              <a:rect l="l" t="t" r="r" b="b"/>
              <a:pathLst>
                <a:path w="462" h="11992" extrusionOk="0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1" name="Google Shape;17001;p98"/>
            <p:cNvSpPr/>
            <p:nvPr/>
          </p:nvSpPr>
          <p:spPr>
            <a:xfrm>
              <a:off x="5818951" y="1541443"/>
              <a:ext cx="39486" cy="17613"/>
            </a:xfrm>
            <a:custGeom>
              <a:avLst/>
              <a:gdLst/>
              <a:ahLst/>
              <a:cxnLst/>
              <a:rect l="l" t="t" r="r" b="b"/>
              <a:pathLst>
                <a:path w="1511" h="674" extrusionOk="0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98"/>
            <p:cNvSpPr/>
            <p:nvPr/>
          </p:nvSpPr>
          <p:spPr>
            <a:xfrm>
              <a:off x="5819447" y="1501251"/>
              <a:ext cx="38728" cy="40479"/>
            </a:xfrm>
            <a:custGeom>
              <a:avLst/>
              <a:gdLst/>
              <a:ahLst/>
              <a:cxnLst/>
              <a:rect l="l" t="t" r="r" b="b"/>
              <a:pathLst>
                <a:path w="1482" h="1549" extrusionOk="0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98"/>
            <p:cNvSpPr/>
            <p:nvPr/>
          </p:nvSpPr>
          <p:spPr>
            <a:xfrm>
              <a:off x="5818951" y="1780921"/>
              <a:ext cx="39486" cy="17378"/>
            </a:xfrm>
            <a:custGeom>
              <a:avLst/>
              <a:gdLst/>
              <a:ahLst/>
              <a:cxnLst/>
              <a:rect l="l" t="t" r="r" b="b"/>
              <a:pathLst>
                <a:path w="1511" h="665" extrusionOk="0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98"/>
            <p:cNvSpPr/>
            <p:nvPr/>
          </p:nvSpPr>
          <p:spPr>
            <a:xfrm>
              <a:off x="5819447" y="1798508"/>
              <a:ext cx="38728" cy="40244"/>
            </a:xfrm>
            <a:custGeom>
              <a:avLst/>
              <a:gdLst/>
              <a:ahLst/>
              <a:cxnLst/>
              <a:rect l="l" t="t" r="r" b="b"/>
              <a:pathLst>
                <a:path w="1482" h="1540" extrusionOk="0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98"/>
            <p:cNvSpPr/>
            <p:nvPr/>
          </p:nvSpPr>
          <p:spPr>
            <a:xfrm>
              <a:off x="5838812" y="1541704"/>
              <a:ext cx="19626" cy="17352"/>
            </a:xfrm>
            <a:custGeom>
              <a:avLst/>
              <a:gdLst/>
              <a:ahLst/>
              <a:cxnLst/>
              <a:rect l="l" t="t" r="r" b="b"/>
              <a:pathLst>
                <a:path w="751" h="664" extrusionOk="0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6" name="Google Shape;17006;p98"/>
            <p:cNvSpPr/>
            <p:nvPr/>
          </p:nvSpPr>
          <p:spPr>
            <a:xfrm>
              <a:off x="5838812" y="1780921"/>
              <a:ext cx="19626" cy="17613"/>
            </a:xfrm>
            <a:custGeom>
              <a:avLst/>
              <a:gdLst/>
              <a:ahLst/>
              <a:cxnLst/>
              <a:rect l="l" t="t" r="r" b="b"/>
              <a:pathLst>
                <a:path w="751" h="674" extrusionOk="0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7" name="Google Shape;17007;p98"/>
            <p:cNvSpPr/>
            <p:nvPr/>
          </p:nvSpPr>
          <p:spPr>
            <a:xfrm>
              <a:off x="5838812" y="1501251"/>
              <a:ext cx="19364" cy="40479"/>
            </a:xfrm>
            <a:custGeom>
              <a:avLst/>
              <a:gdLst/>
              <a:ahLst/>
              <a:cxnLst/>
              <a:rect l="l" t="t" r="r" b="b"/>
              <a:pathLst>
                <a:path w="741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8" name="Google Shape;17008;p98"/>
            <p:cNvSpPr/>
            <p:nvPr/>
          </p:nvSpPr>
          <p:spPr>
            <a:xfrm>
              <a:off x="5838812" y="1798508"/>
              <a:ext cx="19364" cy="40244"/>
            </a:xfrm>
            <a:custGeom>
              <a:avLst/>
              <a:gdLst/>
              <a:ahLst/>
              <a:cxnLst/>
              <a:rect l="l" t="t" r="r" b="b"/>
              <a:pathLst>
                <a:path w="741" h="1540" extrusionOk="0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9" name="Google Shape;17009;p98"/>
            <p:cNvSpPr/>
            <p:nvPr/>
          </p:nvSpPr>
          <p:spPr>
            <a:xfrm>
              <a:off x="5801625" y="1837210"/>
              <a:ext cx="141246" cy="24669"/>
            </a:xfrm>
            <a:custGeom>
              <a:avLst/>
              <a:gdLst/>
              <a:ahLst/>
              <a:cxnLst/>
              <a:rect l="l" t="t" r="r" b="b"/>
              <a:pathLst>
                <a:path w="5405" h="944" extrusionOk="0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0" name="Google Shape;17010;p98"/>
            <p:cNvSpPr/>
            <p:nvPr/>
          </p:nvSpPr>
          <p:spPr>
            <a:xfrm>
              <a:off x="5801625" y="1843743"/>
              <a:ext cx="141246" cy="18136"/>
            </a:xfrm>
            <a:custGeom>
              <a:avLst/>
              <a:gdLst/>
              <a:ahLst/>
              <a:cxnLst/>
              <a:rect l="l" t="t" r="r" b="b"/>
              <a:pathLst>
                <a:path w="5405" h="694" extrusionOk="0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1" name="Google Shape;17011;p98"/>
          <p:cNvGrpSpPr/>
          <p:nvPr/>
        </p:nvGrpSpPr>
        <p:grpSpPr>
          <a:xfrm>
            <a:off x="6640218" y="1796814"/>
            <a:ext cx="352083" cy="360864"/>
            <a:chOff x="6641680" y="1981462"/>
            <a:chExt cx="352083" cy="360864"/>
          </a:xfrm>
        </p:grpSpPr>
        <p:sp>
          <p:nvSpPr>
            <p:cNvPr id="17012" name="Google Shape;17012;p98"/>
            <p:cNvSpPr/>
            <p:nvPr/>
          </p:nvSpPr>
          <p:spPr>
            <a:xfrm>
              <a:off x="6641680" y="1981462"/>
              <a:ext cx="351848" cy="351587"/>
            </a:xfrm>
            <a:custGeom>
              <a:avLst/>
              <a:gdLst/>
              <a:ahLst/>
              <a:cxnLst/>
              <a:rect l="l" t="t" r="r" b="b"/>
              <a:pathLst>
                <a:path w="13464" h="13454" extrusionOk="0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98"/>
            <p:cNvSpPr/>
            <p:nvPr/>
          </p:nvSpPr>
          <p:spPr>
            <a:xfrm>
              <a:off x="6759041" y="1981462"/>
              <a:ext cx="234722" cy="351587"/>
            </a:xfrm>
            <a:custGeom>
              <a:avLst/>
              <a:gdLst/>
              <a:ahLst/>
              <a:cxnLst/>
              <a:rect l="l" t="t" r="r" b="b"/>
              <a:pathLst>
                <a:path w="8982" h="13454" extrusionOk="0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4" name="Google Shape;17014;p98"/>
            <p:cNvSpPr/>
            <p:nvPr/>
          </p:nvSpPr>
          <p:spPr>
            <a:xfrm>
              <a:off x="6641680" y="2266410"/>
              <a:ext cx="352083" cy="66873"/>
            </a:xfrm>
            <a:custGeom>
              <a:avLst/>
              <a:gdLst/>
              <a:ahLst/>
              <a:cxnLst/>
              <a:rect l="l" t="t" r="r" b="b"/>
              <a:pathLst>
                <a:path w="13473" h="2559" extrusionOk="0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5" name="Google Shape;17015;p98"/>
            <p:cNvSpPr/>
            <p:nvPr/>
          </p:nvSpPr>
          <p:spPr>
            <a:xfrm>
              <a:off x="6641680" y="2266410"/>
              <a:ext cx="34469" cy="75915"/>
            </a:xfrm>
            <a:custGeom>
              <a:avLst/>
              <a:gdLst/>
              <a:ahLst/>
              <a:cxnLst/>
              <a:rect l="l" t="t" r="r" b="b"/>
              <a:pathLst>
                <a:path w="1319" h="2905" extrusionOk="0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98"/>
            <p:cNvSpPr/>
            <p:nvPr/>
          </p:nvSpPr>
          <p:spPr>
            <a:xfrm>
              <a:off x="6659032" y="2266410"/>
              <a:ext cx="17117" cy="75680"/>
            </a:xfrm>
            <a:custGeom>
              <a:avLst/>
              <a:gdLst/>
              <a:ahLst/>
              <a:cxnLst/>
              <a:rect l="l" t="t" r="r" b="b"/>
              <a:pathLst>
                <a:path w="655" h="2896" extrusionOk="0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98"/>
            <p:cNvSpPr/>
            <p:nvPr/>
          </p:nvSpPr>
          <p:spPr>
            <a:xfrm>
              <a:off x="6959060" y="2266410"/>
              <a:ext cx="34469" cy="75680"/>
            </a:xfrm>
            <a:custGeom>
              <a:avLst/>
              <a:gdLst/>
              <a:ahLst/>
              <a:cxnLst/>
              <a:rect l="l" t="t" r="r" b="b"/>
              <a:pathLst>
                <a:path w="1319" h="2896" extrusionOk="0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98"/>
            <p:cNvSpPr/>
            <p:nvPr/>
          </p:nvSpPr>
          <p:spPr>
            <a:xfrm>
              <a:off x="6970375" y="2266410"/>
              <a:ext cx="23389" cy="75915"/>
            </a:xfrm>
            <a:custGeom>
              <a:avLst/>
              <a:gdLst/>
              <a:ahLst/>
              <a:cxnLst/>
              <a:rect l="l" t="t" r="r" b="b"/>
              <a:pathLst>
                <a:path w="895" h="2905" extrusionOk="0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98"/>
            <p:cNvSpPr/>
            <p:nvPr/>
          </p:nvSpPr>
          <p:spPr>
            <a:xfrm>
              <a:off x="6676123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98"/>
            <p:cNvSpPr/>
            <p:nvPr/>
          </p:nvSpPr>
          <p:spPr>
            <a:xfrm>
              <a:off x="670450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98"/>
            <p:cNvSpPr/>
            <p:nvPr/>
          </p:nvSpPr>
          <p:spPr>
            <a:xfrm>
              <a:off x="673264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98"/>
            <p:cNvSpPr/>
            <p:nvPr/>
          </p:nvSpPr>
          <p:spPr>
            <a:xfrm>
              <a:off x="6761054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98"/>
            <p:cNvSpPr/>
            <p:nvPr/>
          </p:nvSpPr>
          <p:spPr>
            <a:xfrm>
              <a:off x="678943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4" name="Google Shape;17024;p98"/>
            <p:cNvSpPr/>
            <p:nvPr/>
          </p:nvSpPr>
          <p:spPr>
            <a:xfrm>
              <a:off x="681757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5" name="Google Shape;17025;p98"/>
            <p:cNvSpPr/>
            <p:nvPr/>
          </p:nvSpPr>
          <p:spPr>
            <a:xfrm>
              <a:off x="6845984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6" name="Google Shape;17026;p98"/>
            <p:cNvSpPr/>
            <p:nvPr/>
          </p:nvSpPr>
          <p:spPr>
            <a:xfrm>
              <a:off x="6874129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98"/>
            <p:cNvSpPr/>
            <p:nvPr/>
          </p:nvSpPr>
          <p:spPr>
            <a:xfrm>
              <a:off x="6902535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98"/>
            <p:cNvSpPr/>
            <p:nvPr/>
          </p:nvSpPr>
          <p:spPr>
            <a:xfrm>
              <a:off x="6930915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98"/>
            <p:cNvSpPr/>
            <p:nvPr/>
          </p:nvSpPr>
          <p:spPr>
            <a:xfrm>
              <a:off x="669420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0" name="Google Shape;17030;p98"/>
            <p:cNvSpPr/>
            <p:nvPr/>
          </p:nvSpPr>
          <p:spPr>
            <a:xfrm>
              <a:off x="6699224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1" name="Google Shape;17031;p98"/>
            <p:cNvSpPr/>
            <p:nvPr/>
          </p:nvSpPr>
          <p:spPr>
            <a:xfrm>
              <a:off x="675075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98"/>
            <p:cNvSpPr/>
            <p:nvPr/>
          </p:nvSpPr>
          <p:spPr>
            <a:xfrm>
              <a:off x="6807282" y="2259146"/>
              <a:ext cx="20645" cy="38964"/>
            </a:xfrm>
            <a:custGeom>
              <a:avLst/>
              <a:gdLst/>
              <a:ahLst/>
              <a:cxnLst/>
              <a:rect l="l" t="t" r="r" b="b"/>
              <a:pathLst>
                <a:path w="790" h="1491" extrusionOk="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98"/>
            <p:cNvSpPr/>
            <p:nvPr/>
          </p:nvSpPr>
          <p:spPr>
            <a:xfrm>
              <a:off x="6863833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98"/>
            <p:cNvSpPr/>
            <p:nvPr/>
          </p:nvSpPr>
          <p:spPr>
            <a:xfrm>
              <a:off x="6920619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98"/>
            <p:cNvSpPr/>
            <p:nvPr/>
          </p:nvSpPr>
          <p:spPr>
            <a:xfrm>
              <a:off x="6755775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98"/>
            <p:cNvSpPr/>
            <p:nvPr/>
          </p:nvSpPr>
          <p:spPr>
            <a:xfrm>
              <a:off x="6812561" y="2259146"/>
              <a:ext cx="15366" cy="39068"/>
            </a:xfrm>
            <a:custGeom>
              <a:avLst/>
              <a:gdLst/>
              <a:ahLst/>
              <a:cxnLst/>
              <a:rect l="l" t="t" r="r" b="b"/>
              <a:pathLst>
                <a:path w="588" h="1495" extrusionOk="0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7" name="Google Shape;17037;p98"/>
            <p:cNvSpPr/>
            <p:nvPr/>
          </p:nvSpPr>
          <p:spPr>
            <a:xfrm>
              <a:off x="6869111" y="2259146"/>
              <a:ext cx="15340" cy="39068"/>
            </a:xfrm>
            <a:custGeom>
              <a:avLst/>
              <a:gdLst/>
              <a:ahLst/>
              <a:cxnLst/>
              <a:rect l="l" t="t" r="r" b="b"/>
              <a:pathLst>
                <a:path w="587" h="1495" extrusionOk="0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8" name="Google Shape;17038;p98"/>
            <p:cNvSpPr/>
            <p:nvPr/>
          </p:nvSpPr>
          <p:spPr>
            <a:xfrm>
              <a:off x="6925636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9" name="Google Shape;17039;p98"/>
            <p:cNvSpPr/>
            <p:nvPr/>
          </p:nvSpPr>
          <p:spPr>
            <a:xfrm>
              <a:off x="6641680" y="2239781"/>
              <a:ext cx="352083" cy="26655"/>
            </a:xfrm>
            <a:custGeom>
              <a:avLst/>
              <a:gdLst/>
              <a:ahLst/>
              <a:cxnLst/>
              <a:rect l="l" t="t" r="r" b="b"/>
              <a:pathLst>
                <a:path w="13473" h="1020" extrusionOk="0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40" name="Google Shape;17040;p98"/>
          <p:cNvGrpSpPr/>
          <p:nvPr/>
        </p:nvGrpSpPr>
        <p:grpSpPr>
          <a:xfrm>
            <a:off x="7203870" y="1316603"/>
            <a:ext cx="198032" cy="360629"/>
            <a:chOff x="7205332" y="1501251"/>
            <a:chExt cx="198032" cy="360629"/>
          </a:xfrm>
        </p:grpSpPr>
        <p:sp>
          <p:nvSpPr>
            <p:cNvPr id="17041" name="Google Shape;17041;p98"/>
            <p:cNvSpPr/>
            <p:nvPr/>
          </p:nvSpPr>
          <p:spPr>
            <a:xfrm>
              <a:off x="7237005" y="1701766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98"/>
            <p:cNvSpPr/>
            <p:nvPr/>
          </p:nvSpPr>
          <p:spPr>
            <a:xfrm>
              <a:off x="7231465" y="1688778"/>
              <a:ext cx="11080" cy="36821"/>
            </a:xfrm>
            <a:custGeom>
              <a:avLst/>
              <a:gdLst/>
              <a:ahLst/>
              <a:cxnLst/>
              <a:rect l="l" t="t" r="r" b="b"/>
              <a:pathLst>
                <a:path w="424" h="1409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3" name="Google Shape;17043;p98"/>
            <p:cNvSpPr/>
            <p:nvPr/>
          </p:nvSpPr>
          <p:spPr>
            <a:xfrm>
              <a:off x="7237005" y="1753273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4" name="Google Shape;17044;p98"/>
            <p:cNvSpPr/>
            <p:nvPr/>
          </p:nvSpPr>
          <p:spPr>
            <a:xfrm>
              <a:off x="7231465" y="1740285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98"/>
            <p:cNvSpPr/>
            <p:nvPr/>
          </p:nvSpPr>
          <p:spPr>
            <a:xfrm>
              <a:off x="7237005" y="1649997"/>
              <a:ext cx="38467" cy="11080"/>
            </a:xfrm>
            <a:custGeom>
              <a:avLst/>
              <a:gdLst/>
              <a:ahLst/>
              <a:cxnLst/>
              <a:rect l="l" t="t" r="r" b="b"/>
              <a:pathLst>
                <a:path w="1472" h="424" extrusionOk="0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98"/>
            <p:cNvSpPr/>
            <p:nvPr/>
          </p:nvSpPr>
          <p:spPr>
            <a:xfrm>
              <a:off x="7231465" y="1637192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98"/>
            <p:cNvSpPr/>
            <p:nvPr/>
          </p:nvSpPr>
          <p:spPr>
            <a:xfrm>
              <a:off x="7273669" y="1594230"/>
              <a:ext cx="107091" cy="227170"/>
            </a:xfrm>
            <a:custGeom>
              <a:avLst/>
              <a:gdLst/>
              <a:ahLst/>
              <a:cxnLst/>
              <a:rect l="l" t="t" r="r" b="b"/>
              <a:pathLst>
                <a:path w="4098" h="8693" extrusionOk="0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8" name="Google Shape;17048;p98"/>
            <p:cNvSpPr/>
            <p:nvPr/>
          </p:nvSpPr>
          <p:spPr>
            <a:xfrm>
              <a:off x="7280724" y="1601495"/>
              <a:ext cx="92483" cy="212640"/>
            </a:xfrm>
            <a:custGeom>
              <a:avLst/>
              <a:gdLst/>
              <a:ahLst/>
              <a:cxnLst/>
              <a:rect l="l" t="t" r="r" b="b"/>
              <a:pathLst>
                <a:path w="3539" h="8137" extrusionOk="0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9" name="Google Shape;17049;p98"/>
            <p:cNvSpPr/>
            <p:nvPr/>
          </p:nvSpPr>
          <p:spPr>
            <a:xfrm>
              <a:off x="7219156" y="1515807"/>
              <a:ext cx="136229" cy="332484"/>
            </a:xfrm>
            <a:custGeom>
              <a:avLst/>
              <a:gdLst/>
              <a:ahLst/>
              <a:cxnLst/>
              <a:rect l="l" t="t" r="r" b="b"/>
              <a:pathLst>
                <a:path w="5213" h="12723" extrusionOk="0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98"/>
            <p:cNvSpPr/>
            <p:nvPr/>
          </p:nvSpPr>
          <p:spPr>
            <a:xfrm>
              <a:off x="7286996" y="1515807"/>
              <a:ext cx="68389" cy="332484"/>
            </a:xfrm>
            <a:custGeom>
              <a:avLst/>
              <a:gdLst/>
              <a:ahLst/>
              <a:cxnLst/>
              <a:rect l="l" t="t" r="r" b="b"/>
              <a:pathLst>
                <a:path w="2617" h="12723" extrusionOk="0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98"/>
            <p:cNvSpPr/>
            <p:nvPr/>
          </p:nvSpPr>
          <p:spPr>
            <a:xfrm>
              <a:off x="7208599" y="1501251"/>
              <a:ext cx="157344" cy="25139"/>
            </a:xfrm>
            <a:custGeom>
              <a:avLst/>
              <a:gdLst/>
              <a:ahLst/>
              <a:cxnLst/>
              <a:rect l="l" t="t" r="r" b="b"/>
              <a:pathLst>
                <a:path w="6021" h="962" extrusionOk="0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2" name="Google Shape;17052;p98"/>
            <p:cNvSpPr/>
            <p:nvPr/>
          </p:nvSpPr>
          <p:spPr>
            <a:xfrm>
              <a:off x="7205332" y="1507523"/>
              <a:ext cx="163877" cy="18868"/>
            </a:xfrm>
            <a:custGeom>
              <a:avLst/>
              <a:gdLst/>
              <a:ahLst/>
              <a:cxnLst/>
              <a:rect l="l" t="t" r="r" b="b"/>
              <a:pathLst>
                <a:path w="6271" h="722" extrusionOk="0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3" name="Google Shape;17053;p98"/>
            <p:cNvSpPr/>
            <p:nvPr/>
          </p:nvSpPr>
          <p:spPr>
            <a:xfrm>
              <a:off x="7254592" y="1643725"/>
              <a:ext cx="145767" cy="23650"/>
            </a:xfrm>
            <a:custGeom>
              <a:avLst/>
              <a:gdLst/>
              <a:ahLst/>
              <a:cxnLst/>
              <a:rect l="l" t="t" r="r" b="b"/>
              <a:pathLst>
                <a:path w="5578" h="905" extrusionOk="0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4" name="Google Shape;17054;p98"/>
            <p:cNvSpPr/>
            <p:nvPr/>
          </p:nvSpPr>
          <p:spPr>
            <a:xfrm>
              <a:off x="7254592" y="1649501"/>
              <a:ext cx="148772" cy="18110"/>
            </a:xfrm>
            <a:custGeom>
              <a:avLst/>
              <a:gdLst/>
              <a:ahLst/>
              <a:cxnLst/>
              <a:rect l="l" t="t" r="r" b="b"/>
              <a:pathLst>
                <a:path w="5693" h="693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98"/>
            <p:cNvSpPr/>
            <p:nvPr/>
          </p:nvSpPr>
          <p:spPr>
            <a:xfrm>
              <a:off x="7254592" y="1695232"/>
              <a:ext cx="145506" cy="23911"/>
            </a:xfrm>
            <a:custGeom>
              <a:avLst/>
              <a:gdLst/>
              <a:ahLst/>
              <a:cxnLst/>
              <a:rect l="l" t="t" r="r" b="b"/>
              <a:pathLst>
                <a:path w="5568" h="915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98"/>
            <p:cNvSpPr/>
            <p:nvPr/>
          </p:nvSpPr>
          <p:spPr>
            <a:xfrm>
              <a:off x="7254592" y="1701530"/>
              <a:ext cx="148537" cy="17613"/>
            </a:xfrm>
            <a:custGeom>
              <a:avLst/>
              <a:gdLst/>
              <a:ahLst/>
              <a:cxnLst/>
              <a:rect l="l" t="t" r="r" b="b"/>
              <a:pathLst>
                <a:path w="5684" h="674" extrusionOk="0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7" name="Google Shape;17057;p98"/>
            <p:cNvSpPr/>
            <p:nvPr/>
          </p:nvSpPr>
          <p:spPr>
            <a:xfrm>
              <a:off x="7254592" y="1746740"/>
              <a:ext cx="145767" cy="23911"/>
            </a:xfrm>
            <a:custGeom>
              <a:avLst/>
              <a:gdLst/>
              <a:ahLst/>
              <a:cxnLst/>
              <a:rect l="l" t="t" r="r" b="b"/>
              <a:pathLst>
                <a:path w="5578" h="915" extrusionOk="0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8" name="Google Shape;17058;p98"/>
            <p:cNvSpPr/>
            <p:nvPr/>
          </p:nvSpPr>
          <p:spPr>
            <a:xfrm>
              <a:off x="7254592" y="1752776"/>
              <a:ext cx="148772" cy="17875"/>
            </a:xfrm>
            <a:custGeom>
              <a:avLst/>
              <a:gdLst/>
              <a:ahLst/>
              <a:cxnLst/>
              <a:rect l="l" t="t" r="r" b="b"/>
              <a:pathLst>
                <a:path w="5693" h="684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98"/>
            <p:cNvSpPr/>
            <p:nvPr/>
          </p:nvSpPr>
          <p:spPr>
            <a:xfrm>
              <a:off x="7260864" y="1836714"/>
              <a:ext cx="52788" cy="25166"/>
            </a:xfrm>
            <a:custGeom>
              <a:avLst/>
              <a:gdLst/>
              <a:ahLst/>
              <a:cxnLst/>
              <a:rect l="l" t="t" r="r" b="b"/>
              <a:pathLst>
                <a:path w="2020" h="963" extrusionOk="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0" name="Google Shape;17060;p98"/>
            <p:cNvSpPr/>
            <p:nvPr/>
          </p:nvSpPr>
          <p:spPr>
            <a:xfrm>
              <a:off x="7287258" y="1836714"/>
              <a:ext cx="26394" cy="25166"/>
            </a:xfrm>
            <a:custGeom>
              <a:avLst/>
              <a:gdLst/>
              <a:ahLst/>
              <a:cxnLst/>
              <a:rect l="l" t="t" r="r" b="b"/>
              <a:pathLst>
                <a:path w="1010" h="963" extrusionOk="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1" name="Google Shape;17061;p98"/>
          <p:cNvGrpSpPr/>
          <p:nvPr/>
        </p:nvGrpSpPr>
        <p:grpSpPr>
          <a:xfrm>
            <a:off x="7686851" y="1316603"/>
            <a:ext cx="153058" cy="360628"/>
            <a:chOff x="7688313" y="1501251"/>
            <a:chExt cx="153058" cy="360628"/>
          </a:xfrm>
        </p:grpSpPr>
        <p:sp>
          <p:nvSpPr>
            <p:cNvPr id="17062" name="Google Shape;17062;p98"/>
            <p:cNvSpPr/>
            <p:nvPr/>
          </p:nvSpPr>
          <p:spPr>
            <a:xfrm>
              <a:off x="7688313" y="1637192"/>
              <a:ext cx="153058" cy="211098"/>
            </a:xfrm>
            <a:custGeom>
              <a:avLst/>
              <a:gdLst/>
              <a:ahLst/>
              <a:cxnLst/>
              <a:rect l="l" t="t" r="r" b="b"/>
              <a:pathLst>
                <a:path w="5857" h="8078" extrusionOk="0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98"/>
            <p:cNvSpPr/>
            <p:nvPr/>
          </p:nvSpPr>
          <p:spPr>
            <a:xfrm>
              <a:off x="7745857" y="1637192"/>
              <a:ext cx="95514" cy="211098"/>
            </a:xfrm>
            <a:custGeom>
              <a:avLst/>
              <a:gdLst/>
              <a:ahLst/>
              <a:cxnLst/>
              <a:rect l="l" t="t" r="r" b="b"/>
              <a:pathLst>
                <a:path w="3655" h="8078" extrusionOk="0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98"/>
            <p:cNvSpPr/>
            <p:nvPr/>
          </p:nvSpPr>
          <p:spPr>
            <a:xfrm>
              <a:off x="7750143" y="1792210"/>
              <a:ext cx="29634" cy="69669"/>
            </a:xfrm>
            <a:custGeom>
              <a:avLst/>
              <a:gdLst/>
              <a:ahLst/>
              <a:cxnLst/>
              <a:rect l="l" t="t" r="r" b="b"/>
              <a:pathLst>
                <a:path w="1134" h="2666" extrusionOk="0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5" name="Google Shape;17065;p98"/>
            <p:cNvSpPr/>
            <p:nvPr/>
          </p:nvSpPr>
          <p:spPr>
            <a:xfrm>
              <a:off x="7766214" y="1504256"/>
              <a:ext cx="23389" cy="11080"/>
            </a:xfrm>
            <a:custGeom>
              <a:avLst/>
              <a:gdLst/>
              <a:ahLst/>
              <a:cxnLst/>
              <a:rect l="l" t="t" r="r" b="b"/>
              <a:pathLst>
                <a:path w="895" h="424" extrusionOk="0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6" name="Google Shape;17066;p98"/>
            <p:cNvSpPr/>
            <p:nvPr/>
          </p:nvSpPr>
          <p:spPr>
            <a:xfrm>
              <a:off x="7741075" y="1503995"/>
              <a:ext cx="22657" cy="11080"/>
            </a:xfrm>
            <a:custGeom>
              <a:avLst/>
              <a:gdLst/>
              <a:ahLst/>
              <a:cxnLst/>
              <a:rect l="l" t="t" r="r" b="b"/>
              <a:pathLst>
                <a:path w="86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7" name="Google Shape;17067;p98"/>
            <p:cNvSpPr/>
            <p:nvPr/>
          </p:nvSpPr>
          <p:spPr>
            <a:xfrm>
              <a:off x="7765953" y="1529134"/>
              <a:ext cx="27178" cy="10819"/>
            </a:xfrm>
            <a:custGeom>
              <a:avLst/>
              <a:gdLst/>
              <a:ahLst/>
              <a:cxnLst/>
              <a:rect l="l" t="t" r="r" b="b"/>
              <a:pathLst>
                <a:path w="1040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8" name="Google Shape;17068;p98"/>
            <p:cNvSpPr/>
            <p:nvPr/>
          </p:nvSpPr>
          <p:spPr>
            <a:xfrm>
              <a:off x="7737573" y="1528873"/>
              <a:ext cx="26159" cy="10845"/>
            </a:xfrm>
            <a:custGeom>
              <a:avLst/>
              <a:gdLst/>
              <a:ahLst/>
              <a:cxnLst/>
              <a:rect l="l" t="t" r="r" b="b"/>
              <a:pathLst>
                <a:path w="1001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9" name="Google Shape;17069;p98"/>
            <p:cNvSpPr/>
            <p:nvPr/>
          </p:nvSpPr>
          <p:spPr>
            <a:xfrm>
              <a:off x="7751632" y="1523594"/>
              <a:ext cx="26420" cy="186482"/>
            </a:xfrm>
            <a:custGeom>
              <a:avLst/>
              <a:gdLst/>
              <a:ahLst/>
              <a:cxnLst/>
              <a:rect l="l" t="t" r="r" b="b"/>
              <a:pathLst>
                <a:path w="1011" h="7136" extrusionOk="0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98"/>
            <p:cNvSpPr/>
            <p:nvPr/>
          </p:nvSpPr>
          <p:spPr>
            <a:xfrm>
              <a:off x="7764960" y="1523594"/>
              <a:ext cx="13092" cy="186482"/>
            </a:xfrm>
            <a:custGeom>
              <a:avLst/>
              <a:gdLst/>
              <a:ahLst/>
              <a:cxnLst/>
              <a:rect l="l" t="t" r="r" b="b"/>
              <a:pathLst>
                <a:path w="501" h="7136" extrusionOk="0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98"/>
            <p:cNvSpPr/>
            <p:nvPr/>
          </p:nvSpPr>
          <p:spPr>
            <a:xfrm>
              <a:off x="7749881" y="1501251"/>
              <a:ext cx="30418" cy="41498"/>
            </a:xfrm>
            <a:custGeom>
              <a:avLst/>
              <a:gdLst/>
              <a:ahLst/>
              <a:cxnLst/>
              <a:rect l="l" t="t" r="r" b="b"/>
              <a:pathLst>
                <a:path w="1164" h="1588" extrusionOk="0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2" name="Google Shape;17072;p98"/>
            <p:cNvSpPr/>
            <p:nvPr/>
          </p:nvSpPr>
          <p:spPr>
            <a:xfrm>
              <a:off x="7718967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3" name="Google Shape;17073;p98"/>
            <p:cNvSpPr/>
            <p:nvPr/>
          </p:nvSpPr>
          <p:spPr>
            <a:xfrm>
              <a:off x="7786075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98"/>
            <p:cNvSpPr/>
            <p:nvPr/>
          </p:nvSpPr>
          <p:spPr>
            <a:xfrm>
              <a:off x="7764960" y="1792210"/>
              <a:ext cx="14608" cy="69669"/>
            </a:xfrm>
            <a:custGeom>
              <a:avLst/>
              <a:gdLst/>
              <a:ahLst/>
              <a:cxnLst/>
              <a:rect l="l" t="t" r="r" b="b"/>
              <a:pathLst>
                <a:path w="559" h="2666" extrusionOk="0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98"/>
            <p:cNvSpPr/>
            <p:nvPr/>
          </p:nvSpPr>
          <p:spPr>
            <a:xfrm>
              <a:off x="7751397" y="1814109"/>
              <a:ext cx="27152" cy="11080"/>
            </a:xfrm>
            <a:custGeom>
              <a:avLst/>
              <a:gdLst/>
              <a:ahLst/>
              <a:cxnLst/>
              <a:rect l="l" t="t" r="r" b="b"/>
              <a:pathLst>
                <a:path w="1039" h="424" extrusionOk="0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98"/>
            <p:cNvSpPr/>
            <p:nvPr/>
          </p:nvSpPr>
          <p:spPr>
            <a:xfrm>
              <a:off x="7764960" y="1814109"/>
              <a:ext cx="13589" cy="11080"/>
            </a:xfrm>
            <a:custGeom>
              <a:avLst/>
              <a:gdLst/>
              <a:ahLst/>
              <a:cxnLst/>
              <a:rect l="l" t="t" r="r" b="b"/>
              <a:pathLst>
                <a:path w="520" h="424" extrusionOk="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98"/>
            <p:cNvSpPr/>
            <p:nvPr/>
          </p:nvSpPr>
          <p:spPr>
            <a:xfrm>
              <a:off x="7764960" y="1501251"/>
              <a:ext cx="15105" cy="41472"/>
            </a:xfrm>
            <a:custGeom>
              <a:avLst/>
              <a:gdLst/>
              <a:ahLst/>
              <a:cxnLst/>
              <a:rect l="l" t="t" r="r" b="b"/>
              <a:pathLst>
                <a:path w="578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78" name="Google Shape;17078;p98"/>
          <p:cNvGrpSpPr/>
          <p:nvPr/>
        </p:nvGrpSpPr>
        <p:grpSpPr>
          <a:xfrm>
            <a:off x="8148716" y="1316603"/>
            <a:ext cx="150811" cy="360628"/>
            <a:chOff x="8150179" y="1501251"/>
            <a:chExt cx="150811" cy="360628"/>
          </a:xfrm>
        </p:grpSpPr>
        <p:sp>
          <p:nvSpPr>
            <p:cNvPr id="17079" name="Google Shape;17079;p98"/>
            <p:cNvSpPr/>
            <p:nvPr/>
          </p:nvSpPr>
          <p:spPr>
            <a:xfrm>
              <a:off x="8150179" y="1656034"/>
              <a:ext cx="150549" cy="205846"/>
            </a:xfrm>
            <a:custGeom>
              <a:avLst/>
              <a:gdLst/>
              <a:ahLst/>
              <a:cxnLst/>
              <a:rect l="l" t="t" r="r" b="b"/>
              <a:pathLst>
                <a:path w="5761" h="7877" extrusionOk="0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98"/>
            <p:cNvSpPr/>
            <p:nvPr/>
          </p:nvSpPr>
          <p:spPr>
            <a:xfrm>
              <a:off x="8206468" y="1656034"/>
              <a:ext cx="94521" cy="205846"/>
            </a:xfrm>
            <a:custGeom>
              <a:avLst/>
              <a:gdLst/>
              <a:ahLst/>
              <a:cxnLst/>
              <a:rect l="l" t="t" r="r" b="b"/>
              <a:pathLst>
                <a:path w="3617" h="7877" extrusionOk="0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98"/>
            <p:cNvSpPr/>
            <p:nvPr/>
          </p:nvSpPr>
          <p:spPr>
            <a:xfrm>
              <a:off x="8209996" y="1513559"/>
              <a:ext cx="30941" cy="168894"/>
            </a:xfrm>
            <a:custGeom>
              <a:avLst/>
              <a:gdLst/>
              <a:ahLst/>
              <a:cxnLst/>
              <a:rect l="l" t="t" r="r" b="b"/>
              <a:pathLst>
                <a:path w="1184" h="6463" extrusionOk="0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98"/>
            <p:cNvSpPr/>
            <p:nvPr/>
          </p:nvSpPr>
          <p:spPr>
            <a:xfrm>
              <a:off x="8198419" y="1702785"/>
              <a:ext cx="54329" cy="54303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3" name="Google Shape;17083;p98"/>
            <p:cNvSpPr/>
            <p:nvPr/>
          </p:nvSpPr>
          <p:spPr>
            <a:xfrm>
              <a:off x="8189639" y="1809327"/>
              <a:ext cx="71629" cy="21141"/>
            </a:xfrm>
            <a:custGeom>
              <a:avLst/>
              <a:gdLst/>
              <a:ahLst/>
              <a:cxnLst/>
              <a:rect l="l" t="t" r="r" b="b"/>
              <a:pathLst>
                <a:path w="2741" h="809" extrusionOk="0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4" name="Google Shape;17084;p98"/>
            <p:cNvSpPr/>
            <p:nvPr/>
          </p:nvSpPr>
          <p:spPr>
            <a:xfrm>
              <a:off x="8189639" y="1817114"/>
              <a:ext cx="71629" cy="13354"/>
            </a:xfrm>
            <a:custGeom>
              <a:avLst/>
              <a:gdLst/>
              <a:ahLst/>
              <a:cxnLst/>
              <a:rect l="l" t="t" r="r" b="b"/>
              <a:pathLst>
                <a:path w="2741" h="511" extrusionOk="0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5" name="Google Shape;17085;p98"/>
            <p:cNvSpPr/>
            <p:nvPr/>
          </p:nvSpPr>
          <p:spPr>
            <a:xfrm>
              <a:off x="8225571" y="1513559"/>
              <a:ext cx="15366" cy="168894"/>
            </a:xfrm>
            <a:custGeom>
              <a:avLst/>
              <a:gdLst/>
              <a:ahLst/>
              <a:cxnLst/>
              <a:rect l="l" t="t" r="r" b="b"/>
              <a:pathLst>
                <a:path w="588" h="6463" extrusionOk="0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6" name="Google Shape;17086;p98"/>
            <p:cNvSpPr/>
            <p:nvPr/>
          </p:nvSpPr>
          <p:spPr>
            <a:xfrm>
              <a:off x="8204456" y="1501251"/>
              <a:ext cx="41995" cy="50018"/>
            </a:xfrm>
            <a:custGeom>
              <a:avLst/>
              <a:gdLst/>
              <a:ahLst/>
              <a:cxnLst/>
              <a:rect l="l" t="t" r="r" b="b"/>
              <a:pathLst>
                <a:path w="1607" h="1914" extrusionOk="0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7" name="Google Shape;17087;p98"/>
            <p:cNvSpPr/>
            <p:nvPr/>
          </p:nvSpPr>
          <p:spPr>
            <a:xfrm>
              <a:off x="8225571" y="1501251"/>
              <a:ext cx="20880" cy="50018"/>
            </a:xfrm>
            <a:custGeom>
              <a:avLst/>
              <a:gdLst/>
              <a:ahLst/>
              <a:cxnLst/>
              <a:rect l="l" t="t" r="r" b="b"/>
              <a:pathLst>
                <a:path w="799" h="1914" extrusionOk="0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8" name="Google Shape;17088;p98"/>
          <p:cNvSpPr/>
          <p:nvPr/>
        </p:nvSpPr>
        <p:spPr>
          <a:xfrm>
            <a:off x="4946623" y="2722297"/>
            <a:ext cx="32744" cy="15889"/>
          </a:xfrm>
          <a:custGeom>
            <a:avLst/>
            <a:gdLst/>
            <a:ahLst/>
            <a:cxnLst/>
            <a:rect l="l" t="t" r="r" b="b"/>
            <a:pathLst>
              <a:path w="1253" h="608" extrusionOk="0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89" name="Google Shape;17089;p98"/>
          <p:cNvGrpSpPr/>
          <p:nvPr/>
        </p:nvGrpSpPr>
        <p:grpSpPr>
          <a:xfrm>
            <a:off x="4876405" y="2718298"/>
            <a:ext cx="170149" cy="360629"/>
            <a:chOff x="4877867" y="2902946"/>
            <a:chExt cx="170149" cy="360629"/>
          </a:xfrm>
        </p:grpSpPr>
        <p:sp>
          <p:nvSpPr>
            <p:cNvPr id="17090" name="Google Shape;17090;p98"/>
            <p:cNvSpPr/>
            <p:nvPr/>
          </p:nvSpPr>
          <p:spPr>
            <a:xfrm>
              <a:off x="4942780" y="2925315"/>
              <a:ext cx="32692" cy="15915"/>
            </a:xfrm>
            <a:custGeom>
              <a:avLst/>
              <a:gdLst/>
              <a:ahLst/>
              <a:cxnLst/>
              <a:rect l="l" t="t" r="r" b="b"/>
              <a:pathLst>
                <a:path w="1251" h="609" extrusionOk="0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98"/>
            <p:cNvSpPr/>
            <p:nvPr/>
          </p:nvSpPr>
          <p:spPr>
            <a:xfrm>
              <a:off x="4937345" y="2943843"/>
              <a:ext cx="32927" cy="15915"/>
            </a:xfrm>
            <a:custGeom>
              <a:avLst/>
              <a:gdLst/>
              <a:ahLst/>
              <a:cxnLst/>
              <a:rect l="l" t="t" r="r" b="b"/>
              <a:pathLst>
                <a:path w="1260" h="609" extrusionOk="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98"/>
            <p:cNvSpPr/>
            <p:nvPr/>
          </p:nvSpPr>
          <p:spPr>
            <a:xfrm>
              <a:off x="4877867" y="3063164"/>
              <a:ext cx="170149" cy="200410"/>
            </a:xfrm>
            <a:custGeom>
              <a:avLst/>
              <a:gdLst/>
              <a:ahLst/>
              <a:cxnLst/>
              <a:rect l="l" t="t" r="r" b="b"/>
              <a:pathLst>
                <a:path w="6511" h="7669" extrusionOk="0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98"/>
            <p:cNvSpPr/>
            <p:nvPr/>
          </p:nvSpPr>
          <p:spPr>
            <a:xfrm>
              <a:off x="4942963" y="3088905"/>
              <a:ext cx="105053" cy="174670"/>
            </a:xfrm>
            <a:custGeom>
              <a:avLst/>
              <a:gdLst/>
              <a:ahLst/>
              <a:cxnLst/>
              <a:rect l="l" t="t" r="r" b="b"/>
              <a:pathLst>
                <a:path w="4020" h="6684" extrusionOk="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4" name="Google Shape;17094;p98"/>
            <p:cNvSpPr/>
            <p:nvPr/>
          </p:nvSpPr>
          <p:spPr>
            <a:xfrm>
              <a:off x="4949496" y="2966761"/>
              <a:ext cx="25662" cy="161368"/>
            </a:xfrm>
            <a:custGeom>
              <a:avLst/>
              <a:gdLst/>
              <a:ahLst/>
              <a:cxnLst/>
              <a:rect l="l" t="t" r="r" b="b"/>
              <a:pathLst>
                <a:path w="982" h="6175" extrusionOk="0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5" name="Google Shape;17095;p98"/>
            <p:cNvSpPr/>
            <p:nvPr/>
          </p:nvSpPr>
          <p:spPr>
            <a:xfrm>
              <a:off x="4962301" y="2967023"/>
              <a:ext cx="12857" cy="161107"/>
            </a:xfrm>
            <a:custGeom>
              <a:avLst/>
              <a:gdLst/>
              <a:ahLst/>
              <a:cxnLst/>
              <a:rect l="l" t="t" r="r" b="b"/>
              <a:pathLst>
                <a:path w="492" h="6165" extrusionOk="0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6" name="Google Shape;17096;p98"/>
            <p:cNvSpPr/>
            <p:nvPr/>
          </p:nvSpPr>
          <p:spPr>
            <a:xfrm>
              <a:off x="4948739" y="2902946"/>
              <a:ext cx="33685" cy="71394"/>
            </a:xfrm>
            <a:custGeom>
              <a:avLst/>
              <a:gdLst/>
              <a:ahLst/>
              <a:cxnLst/>
              <a:rect l="l" t="t" r="r" b="b"/>
              <a:pathLst>
                <a:path w="1289" h="2732" extrusionOk="0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7" name="Google Shape;17097;p98"/>
            <p:cNvSpPr/>
            <p:nvPr/>
          </p:nvSpPr>
          <p:spPr>
            <a:xfrm>
              <a:off x="4937423" y="3148199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98"/>
            <p:cNvSpPr/>
            <p:nvPr/>
          </p:nvSpPr>
          <p:spPr>
            <a:xfrm>
              <a:off x="4937423" y="3177102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98"/>
            <p:cNvSpPr/>
            <p:nvPr/>
          </p:nvSpPr>
          <p:spPr>
            <a:xfrm>
              <a:off x="4937423" y="3205247"/>
              <a:ext cx="49782" cy="10819"/>
            </a:xfrm>
            <a:custGeom>
              <a:avLst/>
              <a:gdLst/>
              <a:ahLst/>
              <a:cxnLst/>
              <a:rect l="l" t="t" r="r" b="b"/>
              <a:pathLst>
                <a:path w="1905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0" name="Google Shape;17100;p98"/>
            <p:cNvSpPr/>
            <p:nvPr/>
          </p:nvSpPr>
          <p:spPr>
            <a:xfrm>
              <a:off x="4999253" y="3176841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1" name="Google Shape;17101;p98"/>
            <p:cNvSpPr/>
            <p:nvPr/>
          </p:nvSpPr>
          <p:spPr>
            <a:xfrm>
              <a:off x="4999253" y="3204985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2" name="Google Shape;17102;p98"/>
            <p:cNvSpPr/>
            <p:nvPr/>
          </p:nvSpPr>
          <p:spPr>
            <a:xfrm>
              <a:off x="4957284" y="2914235"/>
              <a:ext cx="18110" cy="53572"/>
            </a:xfrm>
            <a:custGeom>
              <a:avLst/>
              <a:gdLst/>
              <a:ahLst/>
              <a:cxnLst/>
              <a:rect l="l" t="t" r="r" b="b"/>
              <a:pathLst>
                <a:path w="693" h="2050" extrusionOk="0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03" name="Google Shape;17103;p98"/>
          <p:cNvGrpSpPr/>
          <p:nvPr/>
        </p:nvGrpSpPr>
        <p:grpSpPr>
          <a:xfrm>
            <a:off x="6740227" y="1316028"/>
            <a:ext cx="207962" cy="361203"/>
            <a:chOff x="6741689" y="1500676"/>
            <a:chExt cx="207962" cy="361203"/>
          </a:xfrm>
        </p:grpSpPr>
        <p:sp>
          <p:nvSpPr>
            <p:cNvPr id="17104" name="Google Shape;17104;p98"/>
            <p:cNvSpPr/>
            <p:nvPr/>
          </p:nvSpPr>
          <p:spPr>
            <a:xfrm>
              <a:off x="6749242" y="1500676"/>
              <a:ext cx="184469" cy="361203"/>
            </a:xfrm>
            <a:custGeom>
              <a:avLst/>
              <a:gdLst/>
              <a:ahLst/>
              <a:cxnLst/>
              <a:rect l="l" t="t" r="r" b="b"/>
              <a:pathLst>
                <a:path w="7059" h="13822" extrusionOk="0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5" name="Google Shape;17105;p98"/>
            <p:cNvSpPr/>
            <p:nvPr/>
          </p:nvSpPr>
          <p:spPr>
            <a:xfrm>
              <a:off x="6775113" y="1501199"/>
              <a:ext cx="37735" cy="310167"/>
            </a:xfrm>
            <a:custGeom>
              <a:avLst/>
              <a:gdLst/>
              <a:ahLst/>
              <a:cxnLst/>
              <a:rect l="l" t="t" r="r" b="b"/>
              <a:pathLst>
                <a:path w="1444" h="11869" extrusionOk="0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6" name="Google Shape;17106;p98"/>
            <p:cNvSpPr/>
            <p:nvPr/>
          </p:nvSpPr>
          <p:spPr>
            <a:xfrm>
              <a:off x="6773623" y="1645241"/>
              <a:ext cx="159330" cy="216638"/>
            </a:xfrm>
            <a:custGeom>
              <a:avLst/>
              <a:gdLst/>
              <a:ahLst/>
              <a:cxnLst/>
              <a:rect l="l" t="t" r="r" b="b"/>
              <a:pathLst>
                <a:path w="6097" h="8290" extrusionOk="0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7" name="Google Shape;17107;p98"/>
            <p:cNvSpPr/>
            <p:nvPr/>
          </p:nvSpPr>
          <p:spPr>
            <a:xfrm>
              <a:off x="6854530" y="1589082"/>
              <a:ext cx="93006" cy="108502"/>
            </a:xfrm>
            <a:custGeom>
              <a:avLst/>
              <a:gdLst/>
              <a:ahLst/>
              <a:cxnLst/>
              <a:rect l="l" t="t" r="r" b="b"/>
              <a:pathLst>
                <a:path w="3559" h="4152" extrusionOk="0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8" name="Google Shape;17108;p98"/>
            <p:cNvSpPr/>
            <p:nvPr/>
          </p:nvSpPr>
          <p:spPr>
            <a:xfrm>
              <a:off x="6857796" y="1589134"/>
              <a:ext cx="91856" cy="108398"/>
            </a:xfrm>
            <a:custGeom>
              <a:avLst/>
              <a:gdLst/>
              <a:ahLst/>
              <a:cxnLst/>
              <a:rect l="l" t="t" r="r" b="b"/>
              <a:pathLst>
                <a:path w="3515" h="4148" extrusionOk="0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9" name="Google Shape;17109;p98"/>
            <p:cNvSpPr/>
            <p:nvPr/>
          </p:nvSpPr>
          <p:spPr>
            <a:xfrm>
              <a:off x="6801245" y="1635441"/>
              <a:ext cx="31699" cy="11315"/>
            </a:xfrm>
            <a:custGeom>
              <a:avLst/>
              <a:gdLst/>
              <a:ahLst/>
              <a:cxnLst/>
              <a:rect l="l" t="t" r="r" b="b"/>
              <a:pathLst>
                <a:path w="1213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0" name="Google Shape;17110;p98"/>
            <p:cNvSpPr/>
            <p:nvPr/>
          </p:nvSpPr>
          <p:spPr>
            <a:xfrm>
              <a:off x="6819852" y="1626765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1" name="Google Shape;17111;p98"/>
            <p:cNvSpPr/>
            <p:nvPr/>
          </p:nvSpPr>
          <p:spPr>
            <a:xfrm>
              <a:off x="6754756" y="1761583"/>
              <a:ext cx="29687" cy="11315"/>
            </a:xfrm>
            <a:custGeom>
              <a:avLst/>
              <a:gdLst/>
              <a:ahLst/>
              <a:cxnLst/>
              <a:rect l="l" t="t" r="r" b="b"/>
              <a:pathLst>
                <a:path w="1136" h="433" extrusionOk="0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2" name="Google Shape;17112;p98"/>
            <p:cNvSpPr/>
            <p:nvPr/>
          </p:nvSpPr>
          <p:spPr>
            <a:xfrm>
              <a:off x="6756768" y="1752907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3" name="Google Shape;17113;p98"/>
            <p:cNvSpPr/>
            <p:nvPr/>
          </p:nvSpPr>
          <p:spPr>
            <a:xfrm>
              <a:off x="6754756" y="1717863"/>
              <a:ext cx="31699" cy="11577"/>
            </a:xfrm>
            <a:custGeom>
              <a:avLst/>
              <a:gdLst/>
              <a:ahLst/>
              <a:cxnLst/>
              <a:rect l="l" t="t" r="r" b="b"/>
              <a:pathLst>
                <a:path w="1213" h="443" extrusionOk="0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4" name="Google Shape;17114;p98"/>
            <p:cNvSpPr/>
            <p:nvPr/>
          </p:nvSpPr>
          <p:spPr>
            <a:xfrm>
              <a:off x="6756768" y="1709422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5" name="Google Shape;17115;p98"/>
            <p:cNvSpPr/>
            <p:nvPr/>
          </p:nvSpPr>
          <p:spPr>
            <a:xfrm>
              <a:off x="6833414" y="1779431"/>
              <a:ext cx="43014" cy="11315"/>
            </a:xfrm>
            <a:custGeom>
              <a:avLst/>
              <a:gdLst/>
              <a:ahLst/>
              <a:cxnLst/>
              <a:rect l="l" t="t" r="r" b="b"/>
              <a:pathLst>
                <a:path w="1646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6" name="Google Shape;17116;p98"/>
            <p:cNvSpPr/>
            <p:nvPr/>
          </p:nvSpPr>
          <p:spPr>
            <a:xfrm>
              <a:off x="6775871" y="1779431"/>
              <a:ext cx="32692" cy="11315"/>
            </a:xfrm>
            <a:custGeom>
              <a:avLst/>
              <a:gdLst/>
              <a:ahLst/>
              <a:cxnLst/>
              <a:rect l="l" t="t" r="r" b="b"/>
              <a:pathLst>
                <a:path w="1251" h="433" extrusionOk="0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7" name="Google Shape;17117;p98"/>
            <p:cNvSpPr/>
            <p:nvPr/>
          </p:nvSpPr>
          <p:spPr>
            <a:xfrm>
              <a:off x="6801245" y="1596974"/>
              <a:ext cx="31699" cy="11342"/>
            </a:xfrm>
            <a:custGeom>
              <a:avLst/>
              <a:gdLst/>
              <a:ahLst/>
              <a:cxnLst/>
              <a:rect l="l" t="t" r="r" b="b"/>
              <a:pathLst>
                <a:path w="1213" h="434" extrusionOk="0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8" name="Google Shape;17118;p98"/>
            <p:cNvSpPr/>
            <p:nvPr/>
          </p:nvSpPr>
          <p:spPr>
            <a:xfrm>
              <a:off x="6819852" y="1588560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9" name="Google Shape;17119;p98"/>
            <p:cNvSpPr/>
            <p:nvPr/>
          </p:nvSpPr>
          <p:spPr>
            <a:xfrm>
              <a:off x="6789956" y="1657053"/>
              <a:ext cx="10558" cy="10558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0" name="Google Shape;17120;p98"/>
            <p:cNvSpPr/>
            <p:nvPr/>
          </p:nvSpPr>
          <p:spPr>
            <a:xfrm>
              <a:off x="6788702" y="1704536"/>
              <a:ext cx="10819" cy="10584"/>
            </a:xfrm>
            <a:custGeom>
              <a:avLst/>
              <a:gdLst/>
              <a:ahLst/>
              <a:cxnLst/>
              <a:rect l="l" t="t" r="r" b="b"/>
              <a:pathLst>
                <a:path w="414" h="405" extrusionOk="0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1" name="Google Shape;17121;p98"/>
            <p:cNvSpPr/>
            <p:nvPr/>
          </p:nvSpPr>
          <p:spPr>
            <a:xfrm>
              <a:off x="6787683" y="1755050"/>
              <a:ext cx="10584" cy="10819"/>
            </a:xfrm>
            <a:custGeom>
              <a:avLst/>
              <a:gdLst/>
              <a:ahLst/>
              <a:cxnLst/>
              <a:rect l="l" t="t" r="r" b="b"/>
              <a:pathLst>
                <a:path w="405" h="414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2" name="Google Shape;17122;p98"/>
            <p:cNvSpPr/>
            <p:nvPr/>
          </p:nvSpPr>
          <p:spPr>
            <a:xfrm>
              <a:off x="6741689" y="1509509"/>
              <a:ext cx="42753" cy="11368"/>
            </a:xfrm>
            <a:custGeom>
              <a:avLst/>
              <a:gdLst/>
              <a:ahLst/>
              <a:cxnLst/>
              <a:rect l="l" t="t" r="r" b="b"/>
              <a:pathLst>
                <a:path w="1636" h="435" extrusionOk="0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23" name="Google Shape;17123;p98"/>
          <p:cNvGrpSpPr/>
          <p:nvPr/>
        </p:nvGrpSpPr>
        <p:grpSpPr>
          <a:xfrm>
            <a:off x="5751164" y="3245757"/>
            <a:ext cx="360628" cy="181464"/>
            <a:chOff x="5752627" y="3430404"/>
            <a:chExt cx="360628" cy="181464"/>
          </a:xfrm>
        </p:grpSpPr>
        <p:sp>
          <p:nvSpPr>
            <p:cNvPr id="17124" name="Google Shape;17124;p98"/>
            <p:cNvSpPr/>
            <p:nvPr/>
          </p:nvSpPr>
          <p:spPr>
            <a:xfrm>
              <a:off x="5752627" y="3430404"/>
              <a:ext cx="360628" cy="181203"/>
            </a:xfrm>
            <a:custGeom>
              <a:avLst/>
              <a:gdLst/>
              <a:ahLst/>
              <a:cxnLst/>
              <a:rect l="l" t="t" r="r" b="b"/>
              <a:pathLst>
                <a:path w="13800" h="6934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98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98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7" name="Google Shape;17127;p98"/>
            <p:cNvSpPr/>
            <p:nvPr/>
          </p:nvSpPr>
          <p:spPr>
            <a:xfrm>
              <a:off x="5788036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8" name="Google Shape;17128;p98"/>
            <p:cNvSpPr/>
            <p:nvPr/>
          </p:nvSpPr>
          <p:spPr>
            <a:xfrm>
              <a:off x="5816939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9" name="Google Shape;17129;p98"/>
            <p:cNvSpPr/>
            <p:nvPr/>
          </p:nvSpPr>
          <p:spPr>
            <a:xfrm>
              <a:off x="5846102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0" name="Google Shape;17130;p98"/>
            <p:cNvSpPr/>
            <p:nvPr/>
          </p:nvSpPr>
          <p:spPr>
            <a:xfrm>
              <a:off x="5875005" y="3526885"/>
              <a:ext cx="28903" cy="84722"/>
            </a:xfrm>
            <a:custGeom>
              <a:avLst/>
              <a:gdLst/>
              <a:ahLst/>
              <a:cxnLst/>
              <a:rect l="l" t="t" r="r" b="b"/>
              <a:pathLst>
                <a:path w="110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98"/>
            <p:cNvSpPr/>
            <p:nvPr/>
          </p:nvSpPr>
          <p:spPr>
            <a:xfrm>
              <a:off x="5903881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98"/>
            <p:cNvSpPr/>
            <p:nvPr/>
          </p:nvSpPr>
          <p:spPr>
            <a:xfrm>
              <a:off x="5933045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98"/>
            <p:cNvSpPr/>
            <p:nvPr/>
          </p:nvSpPr>
          <p:spPr>
            <a:xfrm>
              <a:off x="596194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98"/>
            <p:cNvSpPr/>
            <p:nvPr/>
          </p:nvSpPr>
          <p:spPr>
            <a:xfrm>
              <a:off x="5990850" y="3526885"/>
              <a:ext cx="29164" cy="84722"/>
            </a:xfrm>
            <a:custGeom>
              <a:avLst/>
              <a:gdLst/>
              <a:ahLst/>
              <a:cxnLst/>
              <a:rect l="l" t="t" r="r" b="b"/>
              <a:pathLst>
                <a:path w="111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98"/>
            <p:cNvSpPr/>
            <p:nvPr/>
          </p:nvSpPr>
          <p:spPr>
            <a:xfrm>
              <a:off x="601998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98"/>
            <p:cNvSpPr/>
            <p:nvPr/>
          </p:nvSpPr>
          <p:spPr>
            <a:xfrm>
              <a:off x="6048891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98"/>
            <p:cNvSpPr/>
            <p:nvPr/>
          </p:nvSpPr>
          <p:spPr>
            <a:xfrm>
              <a:off x="5806381" y="3526885"/>
              <a:ext cx="21403" cy="48032"/>
            </a:xfrm>
            <a:custGeom>
              <a:avLst/>
              <a:gdLst/>
              <a:ahLst/>
              <a:cxnLst/>
              <a:rect l="l" t="t" r="r" b="b"/>
              <a:pathLst>
                <a:path w="819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8" name="Google Shape;17138;p98"/>
            <p:cNvSpPr/>
            <p:nvPr/>
          </p:nvSpPr>
          <p:spPr>
            <a:xfrm>
              <a:off x="586418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9" name="Google Shape;17139;p98"/>
            <p:cNvSpPr/>
            <p:nvPr/>
          </p:nvSpPr>
          <p:spPr>
            <a:xfrm>
              <a:off x="592222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98"/>
            <p:cNvSpPr/>
            <p:nvPr/>
          </p:nvSpPr>
          <p:spPr>
            <a:xfrm>
              <a:off x="5980293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1" name="Google Shape;17141;p98"/>
            <p:cNvSpPr/>
            <p:nvPr/>
          </p:nvSpPr>
          <p:spPr>
            <a:xfrm>
              <a:off x="6038072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2" name="Google Shape;17142;p98"/>
            <p:cNvSpPr/>
            <p:nvPr/>
          </p:nvSpPr>
          <p:spPr>
            <a:xfrm>
              <a:off x="5926774" y="3454995"/>
              <a:ext cx="139234" cy="42282"/>
            </a:xfrm>
            <a:custGeom>
              <a:avLst/>
              <a:gdLst/>
              <a:ahLst/>
              <a:cxnLst/>
              <a:rect l="l" t="t" r="r" b="b"/>
              <a:pathLst>
                <a:path w="5328" h="1618" extrusionOk="0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98"/>
            <p:cNvSpPr/>
            <p:nvPr/>
          </p:nvSpPr>
          <p:spPr>
            <a:xfrm>
              <a:off x="5926774" y="3471615"/>
              <a:ext cx="139234" cy="25662"/>
            </a:xfrm>
            <a:custGeom>
              <a:avLst/>
              <a:gdLst/>
              <a:ahLst/>
              <a:cxnLst/>
              <a:rect l="l" t="t" r="r" b="b"/>
              <a:pathLst>
                <a:path w="5328" h="982" extrusionOk="0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98"/>
            <p:cNvSpPr/>
            <p:nvPr/>
          </p:nvSpPr>
          <p:spPr>
            <a:xfrm>
              <a:off x="5870981" y="3449559"/>
              <a:ext cx="10819" cy="53232"/>
            </a:xfrm>
            <a:custGeom>
              <a:avLst/>
              <a:gdLst/>
              <a:ahLst/>
              <a:cxnLst/>
              <a:rect l="l" t="t" r="r" b="b"/>
              <a:pathLst>
                <a:path w="414" h="2037" extrusionOk="0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98"/>
            <p:cNvSpPr/>
            <p:nvPr/>
          </p:nvSpPr>
          <p:spPr>
            <a:xfrm>
              <a:off x="5834787" y="3449559"/>
              <a:ext cx="10845" cy="53232"/>
            </a:xfrm>
            <a:custGeom>
              <a:avLst/>
              <a:gdLst/>
              <a:ahLst/>
              <a:cxnLst/>
              <a:rect l="l" t="t" r="r" b="b"/>
              <a:pathLst>
                <a:path w="415" h="2037" extrusionOk="0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6" name="Google Shape;17146;p98"/>
            <p:cNvSpPr/>
            <p:nvPr/>
          </p:nvSpPr>
          <p:spPr>
            <a:xfrm>
              <a:off x="5797601" y="3449559"/>
              <a:ext cx="11080" cy="53232"/>
            </a:xfrm>
            <a:custGeom>
              <a:avLst/>
              <a:gdLst/>
              <a:ahLst/>
              <a:cxnLst/>
              <a:rect l="l" t="t" r="r" b="b"/>
              <a:pathLst>
                <a:path w="424" h="2037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7" name="Google Shape;17147;p98"/>
            <p:cNvSpPr/>
            <p:nvPr/>
          </p:nvSpPr>
          <p:spPr>
            <a:xfrm>
              <a:off x="6094361" y="3526885"/>
              <a:ext cx="18632" cy="84983"/>
            </a:xfrm>
            <a:custGeom>
              <a:avLst/>
              <a:gdLst/>
              <a:ahLst/>
              <a:cxnLst/>
              <a:rect l="l" t="t" r="r" b="b"/>
              <a:pathLst>
                <a:path w="713" h="3252" extrusionOk="0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98"/>
            <p:cNvSpPr/>
            <p:nvPr/>
          </p:nvSpPr>
          <p:spPr>
            <a:xfrm>
              <a:off x="5769456" y="3526885"/>
              <a:ext cx="18606" cy="84983"/>
            </a:xfrm>
            <a:custGeom>
              <a:avLst/>
              <a:gdLst/>
              <a:ahLst/>
              <a:cxnLst/>
              <a:rect l="l" t="t" r="r" b="b"/>
              <a:pathLst>
                <a:path w="712" h="3252" extrusionOk="0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98"/>
            <p:cNvSpPr/>
            <p:nvPr/>
          </p:nvSpPr>
          <p:spPr>
            <a:xfrm>
              <a:off x="5860684" y="3457530"/>
              <a:ext cx="31437" cy="10845"/>
            </a:xfrm>
            <a:custGeom>
              <a:avLst/>
              <a:gdLst/>
              <a:ahLst/>
              <a:cxnLst/>
              <a:rect l="l" t="t" r="r" b="b"/>
              <a:pathLst>
                <a:path w="1203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98"/>
            <p:cNvSpPr/>
            <p:nvPr/>
          </p:nvSpPr>
          <p:spPr>
            <a:xfrm>
              <a:off x="5824491" y="3477652"/>
              <a:ext cx="31673" cy="11080"/>
            </a:xfrm>
            <a:custGeom>
              <a:avLst/>
              <a:gdLst/>
              <a:ahLst/>
              <a:cxnLst/>
              <a:rect l="l" t="t" r="r" b="b"/>
              <a:pathLst>
                <a:path w="1212" h="424" extrusionOk="0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98"/>
            <p:cNvSpPr/>
            <p:nvPr/>
          </p:nvSpPr>
          <p:spPr>
            <a:xfrm>
              <a:off x="5787304" y="3457530"/>
              <a:ext cx="31673" cy="10845"/>
            </a:xfrm>
            <a:custGeom>
              <a:avLst/>
              <a:gdLst/>
              <a:ahLst/>
              <a:cxnLst/>
              <a:rect l="l" t="t" r="r" b="b"/>
              <a:pathLst>
                <a:path w="1212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2" name="Google Shape;17152;p98"/>
          <p:cNvGrpSpPr/>
          <p:nvPr/>
        </p:nvGrpSpPr>
        <p:grpSpPr>
          <a:xfrm>
            <a:off x="5234237" y="2718351"/>
            <a:ext cx="361909" cy="360759"/>
            <a:chOff x="5235700" y="2902998"/>
            <a:chExt cx="361909" cy="360759"/>
          </a:xfrm>
        </p:grpSpPr>
        <p:sp>
          <p:nvSpPr>
            <p:cNvPr id="17153" name="Google Shape;17153;p98"/>
            <p:cNvSpPr/>
            <p:nvPr/>
          </p:nvSpPr>
          <p:spPr>
            <a:xfrm>
              <a:off x="5235700" y="2902998"/>
              <a:ext cx="361909" cy="360498"/>
            </a:xfrm>
            <a:custGeom>
              <a:avLst/>
              <a:gdLst/>
              <a:ahLst/>
              <a:cxnLst/>
              <a:rect l="l" t="t" r="r" b="b"/>
              <a:pathLst>
                <a:path w="13849" h="13795" extrusionOk="0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4" name="Google Shape;17154;p98"/>
            <p:cNvSpPr/>
            <p:nvPr/>
          </p:nvSpPr>
          <p:spPr>
            <a:xfrm>
              <a:off x="5353061" y="2902998"/>
              <a:ext cx="244287" cy="360759"/>
            </a:xfrm>
            <a:custGeom>
              <a:avLst/>
              <a:gdLst/>
              <a:ahLst/>
              <a:cxnLst/>
              <a:rect l="l" t="t" r="r" b="b"/>
              <a:pathLst>
                <a:path w="9348" h="13805" extrusionOk="0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5" name="Google Shape;17155;p98"/>
            <p:cNvSpPr/>
            <p:nvPr/>
          </p:nvSpPr>
          <p:spPr>
            <a:xfrm>
              <a:off x="5294001" y="2977267"/>
              <a:ext cx="228712" cy="228372"/>
            </a:xfrm>
            <a:custGeom>
              <a:avLst/>
              <a:gdLst/>
              <a:ahLst/>
              <a:cxnLst/>
              <a:rect l="l" t="t" r="r" b="b"/>
              <a:pathLst>
                <a:path w="8752" h="8739" extrusionOk="0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6" name="Google Shape;17156;p98"/>
            <p:cNvSpPr/>
            <p:nvPr/>
          </p:nvSpPr>
          <p:spPr>
            <a:xfrm>
              <a:off x="5374672" y="2977267"/>
              <a:ext cx="148041" cy="228372"/>
            </a:xfrm>
            <a:custGeom>
              <a:avLst/>
              <a:gdLst/>
              <a:ahLst/>
              <a:cxnLst/>
              <a:rect l="l" t="t" r="r" b="b"/>
              <a:pathLst>
                <a:path w="5665" h="8739" extrusionOk="0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7" name="Google Shape;17157;p98"/>
            <p:cNvSpPr/>
            <p:nvPr/>
          </p:nvSpPr>
          <p:spPr>
            <a:xfrm>
              <a:off x="5335473" y="3083783"/>
              <a:ext cx="73145" cy="71499"/>
            </a:xfrm>
            <a:custGeom>
              <a:avLst/>
              <a:gdLst/>
              <a:ahLst/>
              <a:cxnLst/>
              <a:rect l="l" t="t" r="r" b="b"/>
              <a:pathLst>
                <a:path w="2799" h="2736" extrusionOk="0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8" name="Google Shape;17158;p98"/>
            <p:cNvSpPr/>
            <p:nvPr/>
          </p:nvSpPr>
          <p:spPr>
            <a:xfrm>
              <a:off x="5380447" y="3068025"/>
              <a:ext cx="57831" cy="56237"/>
            </a:xfrm>
            <a:custGeom>
              <a:avLst/>
              <a:gdLst/>
              <a:ahLst/>
              <a:cxnLst/>
              <a:rect l="l" t="t" r="r" b="b"/>
              <a:pathLst>
                <a:path w="2213" h="2152" extrusionOk="0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9" name="Google Shape;17159;p98"/>
            <p:cNvSpPr/>
            <p:nvPr/>
          </p:nvSpPr>
          <p:spPr>
            <a:xfrm>
              <a:off x="5399289" y="3031309"/>
              <a:ext cx="58850" cy="74425"/>
            </a:xfrm>
            <a:custGeom>
              <a:avLst/>
              <a:gdLst/>
              <a:ahLst/>
              <a:cxnLst/>
              <a:rect l="l" t="t" r="r" b="b"/>
              <a:pathLst>
                <a:path w="2252" h="2848" extrusionOk="0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0" name="Google Shape;17160;p98"/>
          <p:cNvGrpSpPr/>
          <p:nvPr/>
        </p:nvGrpSpPr>
        <p:grpSpPr>
          <a:xfrm>
            <a:off x="6633450" y="3210321"/>
            <a:ext cx="360367" cy="252309"/>
            <a:chOff x="6634912" y="3394969"/>
            <a:chExt cx="360367" cy="252309"/>
          </a:xfrm>
        </p:grpSpPr>
        <p:sp>
          <p:nvSpPr>
            <p:cNvPr id="17161" name="Google Shape;17161;p98"/>
            <p:cNvSpPr/>
            <p:nvPr/>
          </p:nvSpPr>
          <p:spPr>
            <a:xfrm>
              <a:off x="6784913" y="3403749"/>
              <a:ext cx="106830" cy="39748"/>
            </a:xfrm>
            <a:custGeom>
              <a:avLst/>
              <a:gdLst/>
              <a:ahLst/>
              <a:cxnLst/>
              <a:rect l="l" t="t" r="r" b="b"/>
              <a:pathLst>
                <a:path w="4088" h="1521" extrusionOk="0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98"/>
            <p:cNvSpPr/>
            <p:nvPr/>
          </p:nvSpPr>
          <p:spPr>
            <a:xfrm>
              <a:off x="6916333" y="3417835"/>
              <a:ext cx="56080" cy="30444"/>
            </a:xfrm>
            <a:custGeom>
              <a:avLst/>
              <a:gdLst/>
              <a:ahLst/>
              <a:cxnLst/>
              <a:rect l="l" t="t" r="r" b="b"/>
              <a:pathLst>
                <a:path w="2146" h="1165" extrusionOk="0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98"/>
            <p:cNvSpPr/>
            <p:nvPr/>
          </p:nvSpPr>
          <p:spPr>
            <a:xfrm>
              <a:off x="6634912" y="3442974"/>
              <a:ext cx="360367" cy="204304"/>
            </a:xfrm>
            <a:custGeom>
              <a:avLst/>
              <a:gdLst/>
              <a:ahLst/>
              <a:cxnLst/>
              <a:rect l="l" t="t" r="r" b="b"/>
              <a:pathLst>
                <a:path w="13790" h="781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98"/>
            <p:cNvSpPr/>
            <p:nvPr/>
          </p:nvSpPr>
          <p:spPr>
            <a:xfrm>
              <a:off x="6943981" y="3477129"/>
              <a:ext cx="51298" cy="142762"/>
            </a:xfrm>
            <a:custGeom>
              <a:avLst/>
              <a:gdLst/>
              <a:ahLst/>
              <a:cxnLst/>
              <a:rect l="l" t="t" r="r" b="b"/>
              <a:pathLst>
                <a:path w="1963" h="5463" extrusionOk="0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98"/>
            <p:cNvSpPr/>
            <p:nvPr/>
          </p:nvSpPr>
          <p:spPr>
            <a:xfrm>
              <a:off x="6723344" y="3457530"/>
              <a:ext cx="205846" cy="176081"/>
            </a:xfrm>
            <a:custGeom>
              <a:avLst/>
              <a:gdLst/>
              <a:ahLst/>
              <a:cxnLst/>
              <a:rect l="l" t="t" r="r" b="b"/>
              <a:pathLst>
                <a:path w="7877" h="6738" extrusionOk="0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98"/>
            <p:cNvSpPr/>
            <p:nvPr/>
          </p:nvSpPr>
          <p:spPr>
            <a:xfrm>
              <a:off x="6743702" y="3472870"/>
              <a:ext cx="170410" cy="145793"/>
            </a:xfrm>
            <a:custGeom>
              <a:avLst/>
              <a:gdLst/>
              <a:ahLst/>
              <a:cxnLst/>
              <a:rect l="l" t="t" r="r" b="b"/>
              <a:pathLst>
                <a:path w="6521" h="5579" extrusionOk="0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7" name="Google Shape;17167;p98"/>
            <p:cNvSpPr/>
            <p:nvPr/>
          </p:nvSpPr>
          <p:spPr>
            <a:xfrm>
              <a:off x="6781411" y="3491816"/>
              <a:ext cx="119373" cy="106046"/>
            </a:xfrm>
            <a:custGeom>
              <a:avLst/>
              <a:gdLst/>
              <a:ahLst/>
              <a:cxnLst/>
              <a:rect l="l" t="t" r="r" b="b"/>
              <a:pathLst>
                <a:path w="4568" h="4058" extrusionOk="0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98"/>
            <p:cNvSpPr/>
            <p:nvPr/>
          </p:nvSpPr>
          <p:spPr>
            <a:xfrm>
              <a:off x="6783867" y="3491711"/>
              <a:ext cx="116159" cy="106176"/>
            </a:xfrm>
            <a:custGeom>
              <a:avLst/>
              <a:gdLst/>
              <a:ahLst/>
              <a:cxnLst/>
              <a:rect l="l" t="t" r="r" b="b"/>
              <a:pathLst>
                <a:path w="4445" h="4063" extrusionOk="0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98"/>
            <p:cNvSpPr/>
            <p:nvPr/>
          </p:nvSpPr>
          <p:spPr>
            <a:xfrm>
              <a:off x="6833414" y="3519595"/>
              <a:ext cx="33450" cy="33450"/>
            </a:xfrm>
            <a:custGeom>
              <a:avLst/>
              <a:gdLst/>
              <a:ahLst/>
              <a:cxnLst/>
              <a:rect l="l" t="t" r="r" b="b"/>
              <a:pathLst>
                <a:path w="1280" h="1280" extrusionOk="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98"/>
            <p:cNvSpPr/>
            <p:nvPr/>
          </p:nvSpPr>
          <p:spPr>
            <a:xfrm>
              <a:off x="6667055" y="3394969"/>
              <a:ext cx="34469" cy="30183"/>
            </a:xfrm>
            <a:custGeom>
              <a:avLst/>
              <a:gdLst/>
              <a:ahLst/>
              <a:cxnLst/>
              <a:rect l="l" t="t" r="r" b="b"/>
              <a:pathLst>
                <a:path w="1319" h="1155" extrusionOk="0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98"/>
            <p:cNvSpPr/>
            <p:nvPr/>
          </p:nvSpPr>
          <p:spPr>
            <a:xfrm>
              <a:off x="6634912" y="3416580"/>
              <a:ext cx="99016" cy="230463"/>
            </a:xfrm>
            <a:custGeom>
              <a:avLst/>
              <a:gdLst/>
              <a:ahLst/>
              <a:cxnLst/>
              <a:rect l="l" t="t" r="r" b="b"/>
              <a:pathLst>
                <a:path w="3789" h="8819" extrusionOk="0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98"/>
            <p:cNvSpPr/>
            <p:nvPr/>
          </p:nvSpPr>
          <p:spPr>
            <a:xfrm>
              <a:off x="6634912" y="3416580"/>
              <a:ext cx="77666" cy="204827"/>
            </a:xfrm>
            <a:custGeom>
              <a:avLst/>
              <a:gdLst/>
              <a:ahLst/>
              <a:cxnLst/>
              <a:rect l="l" t="t" r="r" b="b"/>
              <a:pathLst>
                <a:path w="2972" h="783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98"/>
            <p:cNvSpPr/>
            <p:nvPr/>
          </p:nvSpPr>
          <p:spPr>
            <a:xfrm>
              <a:off x="6915836" y="3461058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4" name="Google Shape;17174;p98"/>
          <p:cNvGrpSpPr/>
          <p:nvPr/>
        </p:nvGrpSpPr>
        <p:grpSpPr>
          <a:xfrm>
            <a:off x="7057867" y="3156148"/>
            <a:ext cx="377170" cy="360655"/>
            <a:chOff x="7059330" y="3340796"/>
            <a:chExt cx="377170" cy="360655"/>
          </a:xfrm>
        </p:grpSpPr>
        <p:sp>
          <p:nvSpPr>
            <p:cNvPr id="17175" name="Google Shape;17175;p98"/>
            <p:cNvSpPr/>
            <p:nvPr/>
          </p:nvSpPr>
          <p:spPr>
            <a:xfrm>
              <a:off x="7059330" y="3424629"/>
              <a:ext cx="317144" cy="276822"/>
            </a:xfrm>
            <a:custGeom>
              <a:avLst/>
              <a:gdLst/>
              <a:ahLst/>
              <a:cxnLst/>
              <a:rect l="l" t="t" r="r" b="b"/>
              <a:pathLst>
                <a:path w="12136" h="10593" extrusionOk="0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98"/>
            <p:cNvSpPr/>
            <p:nvPr/>
          </p:nvSpPr>
          <p:spPr>
            <a:xfrm>
              <a:off x="7076917" y="3424629"/>
              <a:ext cx="299322" cy="254583"/>
            </a:xfrm>
            <a:custGeom>
              <a:avLst/>
              <a:gdLst/>
              <a:ahLst/>
              <a:cxnLst/>
              <a:rect l="l" t="t" r="r" b="b"/>
              <a:pathLst>
                <a:path w="11454" h="9742" extrusionOk="0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98"/>
            <p:cNvSpPr/>
            <p:nvPr/>
          </p:nvSpPr>
          <p:spPr>
            <a:xfrm>
              <a:off x="7155079" y="3466232"/>
              <a:ext cx="80671" cy="49390"/>
            </a:xfrm>
            <a:custGeom>
              <a:avLst/>
              <a:gdLst/>
              <a:ahLst/>
              <a:cxnLst/>
              <a:rect l="l" t="t" r="r" b="b"/>
              <a:pathLst>
                <a:path w="3087" h="1890" extrusionOk="0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98"/>
            <p:cNvSpPr/>
            <p:nvPr/>
          </p:nvSpPr>
          <p:spPr>
            <a:xfrm>
              <a:off x="7175437" y="3466336"/>
              <a:ext cx="60575" cy="48528"/>
            </a:xfrm>
            <a:custGeom>
              <a:avLst/>
              <a:gdLst/>
              <a:ahLst/>
              <a:cxnLst/>
              <a:rect l="l" t="t" r="r" b="b"/>
              <a:pathLst>
                <a:path w="2318" h="1857" extrusionOk="0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98"/>
            <p:cNvSpPr/>
            <p:nvPr/>
          </p:nvSpPr>
          <p:spPr>
            <a:xfrm>
              <a:off x="7199296" y="3550457"/>
              <a:ext cx="64103" cy="71838"/>
            </a:xfrm>
            <a:custGeom>
              <a:avLst/>
              <a:gdLst/>
              <a:ahLst/>
              <a:cxnLst/>
              <a:rect l="l" t="t" r="r" b="b"/>
              <a:pathLst>
                <a:path w="2453" h="2749" extrusionOk="0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98"/>
            <p:cNvSpPr/>
            <p:nvPr/>
          </p:nvSpPr>
          <p:spPr>
            <a:xfrm>
              <a:off x="7216648" y="3550457"/>
              <a:ext cx="47012" cy="63920"/>
            </a:xfrm>
            <a:custGeom>
              <a:avLst/>
              <a:gdLst/>
              <a:ahLst/>
              <a:cxnLst/>
              <a:rect l="l" t="t" r="r" b="b"/>
              <a:pathLst>
                <a:path w="1799" h="2446" extrusionOk="0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98"/>
            <p:cNvSpPr/>
            <p:nvPr/>
          </p:nvSpPr>
          <p:spPr>
            <a:xfrm>
              <a:off x="7106316" y="3524690"/>
              <a:ext cx="68127" cy="69565"/>
            </a:xfrm>
            <a:custGeom>
              <a:avLst/>
              <a:gdLst/>
              <a:ahLst/>
              <a:cxnLst/>
              <a:rect l="l" t="t" r="r" b="b"/>
              <a:pathLst>
                <a:path w="2607" h="2662" extrusionOk="0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98"/>
            <p:cNvSpPr/>
            <p:nvPr/>
          </p:nvSpPr>
          <p:spPr>
            <a:xfrm>
              <a:off x="7113607" y="3541049"/>
              <a:ext cx="60836" cy="53206"/>
            </a:xfrm>
            <a:custGeom>
              <a:avLst/>
              <a:gdLst/>
              <a:ahLst/>
              <a:cxnLst/>
              <a:rect l="l" t="t" r="r" b="b"/>
              <a:pathLst>
                <a:path w="2328" h="2036" extrusionOk="0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98"/>
            <p:cNvSpPr/>
            <p:nvPr/>
          </p:nvSpPr>
          <p:spPr>
            <a:xfrm>
              <a:off x="7312632" y="3340796"/>
              <a:ext cx="123868" cy="140645"/>
            </a:xfrm>
            <a:custGeom>
              <a:avLst/>
              <a:gdLst/>
              <a:ahLst/>
              <a:cxnLst/>
              <a:rect l="l" t="t" r="r" b="b"/>
              <a:pathLst>
                <a:path w="4740" h="5382" extrusionOk="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98"/>
            <p:cNvSpPr/>
            <p:nvPr/>
          </p:nvSpPr>
          <p:spPr>
            <a:xfrm>
              <a:off x="7331735" y="3413575"/>
              <a:ext cx="46516" cy="44242"/>
            </a:xfrm>
            <a:custGeom>
              <a:avLst/>
              <a:gdLst/>
              <a:ahLst/>
              <a:cxnLst/>
              <a:rect l="l" t="t" r="r" b="b"/>
              <a:pathLst>
                <a:path w="1780" h="1693" extrusionOk="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98"/>
            <p:cNvSpPr/>
            <p:nvPr/>
          </p:nvSpPr>
          <p:spPr>
            <a:xfrm>
              <a:off x="7231465" y="3453140"/>
              <a:ext cx="117622" cy="80122"/>
            </a:xfrm>
            <a:custGeom>
              <a:avLst/>
              <a:gdLst/>
              <a:ahLst/>
              <a:cxnLst/>
              <a:rect l="l" t="t" r="r" b="b"/>
              <a:pathLst>
                <a:path w="4501" h="3066" extrusionOk="0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98"/>
            <p:cNvSpPr/>
            <p:nvPr/>
          </p:nvSpPr>
          <p:spPr>
            <a:xfrm>
              <a:off x="7245785" y="3452878"/>
              <a:ext cx="93502" cy="59713"/>
            </a:xfrm>
            <a:custGeom>
              <a:avLst/>
              <a:gdLst/>
              <a:ahLst/>
              <a:cxnLst/>
              <a:rect l="l" t="t" r="r" b="b"/>
              <a:pathLst>
                <a:path w="3578" h="2285" extrusionOk="0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87" name="Google Shape;17187;p98"/>
          <p:cNvGrpSpPr/>
          <p:nvPr/>
        </p:nvGrpSpPr>
        <p:grpSpPr>
          <a:xfrm>
            <a:off x="7956486" y="3190983"/>
            <a:ext cx="360629" cy="291012"/>
            <a:chOff x="7957948" y="3375631"/>
            <a:chExt cx="360629" cy="291012"/>
          </a:xfrm>
        </p:grpSpPr>
        <p:sp>
          <p:nvSpPr>
            <p:cNvPr id="17188" name="Google Shape;17188;p98"/>
            <p:cNvSpPr/>
            <p:nvPr/>
          </p:nvSpPr>
          <p:spPr>
            <a:xfrm>
              <a:off x="7957948" y="3393714"/>
              <a:ext cx="360629" cy="261116"/>
            </a:xfrm>
            <a:custGeom>
              <a:avLst/>
              <a:gdLst/>
              <a:ahLst/>
              <a:cxnLst/>
              <a:rect l="l" t="t" r="r" b="b"/>
              <a:pathLst>
                <a:path w="13800" h="9992" extrusionOk="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98"/>
            <p:cNvSpPr/>
            <p:nvPr/>
          </p:nvSpPr>
          <p:spPr>
            <a:xfrm>
              <a:off x="8286643" y="3393714"/>
              <a:ext cx="31934" cy="261116"/>
            </a:xfrm>
            <a:custGeom>
              <a:avLst/>
              <a:gdLst/>
              <a:ahLst/>
              <a:cxnLst/>
              <a:rect l="l" t="t" r="r" b="b"/>
              <a:pathLst>
                <a:path w="1222" h="9992" extrusionOk="0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98"/>
            <p:cNvSpPr/>
            <p:nvPr/>
          </p:nvSpPr>
          <p:spPr>
            <a:xfrm>
              <a:off x="7978541" y="3597757"/>
              <a:ext cx="159853" cy="33946"/>
            </a:xfrm>
            <a:custGeom>
              <a:avLst/>
              <a:gdLst/>
              <a:ahLst/>
              <a:cxnLst/>
              <a:rect l="l" t="t" r="r" b="b"/>
              <a:pathLst>
                <a:path w="6117" h="1299" extrusionOk="0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98"/>
            <p:cNvSpPr/>
            <p:nvPr/>
          </p:nvSpPr>
          <p:spPr>
            <a:xfrm>
              <a:off x="8138367" y="3597757"/>
              <a:ext cx="159591" cy="33946"/>
            </a:xfrm>
            <a:custGeom>
              <a:avLst/>
              <a:gdLst/>
              <a:ahLst/>
              <a:cxnLst/>
              <a:rect l="l" t="t" r="r" b="b"/>
              <a:pathLst>
                <a:path w="6107" h="1299" extrusionOk="0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98"/>
            <p:cNvSpPr/>
            <p:nvPr/>
          </p:nvSpPr>
          <p:spPr>
            <a:xfrm>
              <a:off x="8122531" y="3631677"/>
              <a:ext cx="31202" cy="34965"/>
            </a:xfrm>
            <a:custGeom>
              <a:avLst/>
              <a:gdLst/>
              <a:ahLst/>
              <a:cxnLst/>
              <a:rect l="l" t="t" r="r" b="b"/>
              <a:pathLst>
                <a:path w="1194" h="1338" extrusionOk="0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98"/>
            <p:cNvSpPr/>
            <p:nvPr/>
          </p:nvSpPr>
          <p:spPr>
            <a:xfrm>
              <a:off x="7978541" y="3375631"/>
              <a:ext cx="159853" cy="234226"/>
            </a:xfrm>
            <a:custGeom>
              <a:avLst/>
              <a:gdLst/>
              <a:ahLst/>
              <a:cxnLst/>
              <a:rect l="l" t="t" r="r" b="b"/>
              <a:pathLst>
                <a:path w="6117" h="8963" extrusionOk="0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98"/>
            <p:cNvSpPr/>
            <p:nvPr/>
          </p:nvSpPr>
          <p:spPr>
            <a:xfrm>
              <a:off x="8138367" y="3375631"/>
              <a:ext cx="159591" cy="234252"/>
            </a:xfrm>
            <a:custGeom>
              <a:avLst/>
              <a:gdLst/>
              <a:ahLst/>
              <a:cxnLst/>
              <a:rect l="l" t="t" r="r" b="b"/>
              <a:pathLst>
                <a:path w="6107" h="8964" extrusionOk="0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98"/>
            <p:cNvSpPr/>
            <p:nvPr/>
          </p:nvSpPr>
          <p:spPr>
            <a:xfrm>
              <a:off x="8033576" y="3407277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98"/>
            <p:cNvSpPr/>
            <p:nvPr/>
          </p:nvSpPr>
          <p:spPr>
            <a:xfrm>
              <a:off x="8003184" y="3428889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98"/>
            <p:cNvSpPr/>
            <p:nvPr/>
          </p:nvSpPr>
          <p:spPr>
            <a:xfrm>
              <a:off x="8003184" y="3450761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98"/>
            <p:cNvSpPr/>
            <p:nvPr/>
          </p:nvSpPr>
          <p:spPr>
            <a:xfrm>
              <a:off x="8003184" y="3472608"/>
              <a:ext cx="88720" cy="10584"/>
            </a:xfrm>
            <a:custGeom>
              <a:avLst/>
              <a:gdLst/>
              <a:ahLst/>
              <a:cxnLst/>
              <a:rect l="l" t="t" r="r" b="b"/>
              <a:pathLst>
                <a:path w="3395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98"/>
            <p:cNvSpPr/>
            <p:nvPr/>
          </p:nvSpPr>
          <p:spPr>
            <a:xfrm>
              <a:off x="8033576" y="3515831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98"/>
            <p:cNvSpPr/>
            <p:nvPr/>
          </p:nvSpPr>
          <p:spPr>
            <a:xfrm>
              <a:off x="8003184" y="3537443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98"/>
            <p:cNvSpPr/>
            <p:nvPr/>
          </p:nvSpPr>
          <p:spPr>
            <a:xfrm>
              <a:off x="8003184" y="3559316"/>
              <a:ext cx="55296" cy="10584"/>
            </a:xfrm>
            <a:custGeom>
              <a:avLst/>
              <a:gdLst/>
              <a:ahLst/>
              <a:cxnLst/>
              <a:rect l="l" t="t" r="r" b="b"/>
              <a:pathLst>
                <a:path w="2116" h="405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98"/>
            <p:cNvSpPr/>
            <p:nvPr/>
          </p:nvSpPr>
          <p:spPr>
            <a:xfrm>
              <a:off x="8190632" y="3479664"/>
              <a:ext cx="81194" cy="10558"/>
            </a:xfrm>
            <a:custGeom>
              <a:avLst/>
              <a:gdLst/>
              <a:ahLst/>
              <a:cxnLst/>
              <a:rect l="l" t="t" r="r" b="b"/>
              <a:pathLst>
                <a:path w="3107" h="404" extrusionOk="0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98"/>
            <p:cNvSpPr/>
            <p:nvPr/>
          </p:nvSpPr>
          <p:spPr>
            <a:xfrm>
              <a:off x="8160240" y="3501511"/>
              <a:ext cx="111586" cy="10584"/>
            </a:xfrm>
            <a:custGeom>
              <a:avLst/>
              <a:gdLst/>
              <a:ahLst/>
              <a:cxnLst/>
              <a:rect l="l" t="t" r="r" b="b"/>
              <a:pathLst>
                <a:path w="4270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98"/>
            <p:cNvSpPr/>
            <p:nvPr/>
          </p:nvSpPr>
          <p:spPr>
            <a:xfrm>
              <a:off x="8160475" y="3523122"/>
              <a:ext cx="55061" cy="10584"/>
            </a:xfrm>
            <a:custGeom>
              <a:avLst/>
              <a:gdLst/>
              <a:ahLst/>
              <a:cxnLst/>
              <a:rect l="l" t="t" r="r" b="b"/>
              <a:pathLst>
                <a:path w="2107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98"/>
            <p:cNvSpPr/>
            <p:nvPr/>
          </p:nvSpPr>
          <p:spPr>
            <a:xfrm>
              <a:off x="8169778" y="3412556"/>
              <a:ext cx="97291" cy="36220"/>
            </a:xfrm>
            <a:custGeom>
              <a:avLst/>
              <a:gdLst/>
              <a:ahLst/>
              <a:cxnLst/>
              <a:rect l="l" t="t" r="r" b="b"/>
              <a:pathLst>
                <a:path w="3723" h="1386" extrusionOk="0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6" name="Google Shape;17206;p98"/>
          <p:cNvGrpSpPr/>
          <p:nvPr/>
        </p:nvGrpSpPr>
        <p:grpSpPr>
          <a:xfrm>
            <a:off x="6197194" y="3683241"/>
            <a:ext cx="347562" cy="227954"/>
            <a:chOff x="6198656" y="3867888"/>
            <a:chExt cx="347562" cy="227954"/>
          </a:xfrm>
        </p:grpSpPr>
        <p:sp>
          <p:nvSpPr>
            <p:cNvPr id="17207" name="Google Shape;17207;p98"/>
            <p:cNvSpPr/>
            <p:nvPr/>
          </p:nvSpPr>
          <p:spPr>
            <a:xfrm>
              <a:off x="6198656" y="3867888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98"/>
            <p:cNvSpPr/>
            <p:nvPr/>
          </p:nvSpPr>
          <p:spPr>
            <a:xfrm>
              <a:off x="6234353" y="3885998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98"/>
            <p:cNvSpPr/>
            <p:nvPr/>
          </p:nvSpPr>
          <p:spPr>
            <a:xfrm>
              <a:off x="6210468" y="3970119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98"/>
            <p:cNvSpPr/>
            <p:nvPr/>
          </p:nvSpPr>
          <p:spPr>
            <a:xfrm>
              <a:off x="6522333" y="3963899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98"/>
            <p:cNvSpPr/>
            <p:nvPr/>
          </p:nvSpPr>
          <p:spPr>
            <a:xfrm>
              <a:off x="6520321" y="3885998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98"/>
            <p:cNvSpPr/>
            <p:nvPr/>
          </p:nvSpPr>
          <p:spPr>
            <a:xfrm>
              <a:off x="6210468" y="3940014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98"/>
            <p:cNvSpPr/>
            <p:nvPr/>
          </p:nvSpPr>
          <p:spPr>
            <a:xfrm>
              <a:off x="6210468" y="4005842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98"/>
            <p:cNvSpPr/>
            <p:nvPr/>
          </p:nvSpPr>
          <p:spPr>
            <a:xfrm>
              <a:off x="6312489" y="3915894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98"/>
            <p:cNvSpPr/>
            <p:nvPr/>
          </p:nvSpPr>
          <p:spPr>
            <a:xfrm>
              <a:off x="6252437" y="4035764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98"/>
            <p:cNvSpPr/>
            <p:nvPr/>
          </p:nvSpPr>
          <p:spPr>
            <a:xfrm>
              <a:off x="6252437" y="4035764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98"/>
            <p:cNvSpPr/>
            <p:nvPr/>
          </p:nvSpPr>
          <p:spPr>
            <a:xfrm>
              <a:off x="6294406" y="4029727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18" name="Google Shape;17218;p98"/>
          <p:cNvGrpSpPr/>
          <p:nvPr/>
        </p:nvGrpSpPr>
        <p:grpSpPr>
          <a:xfrm>
            <a:off x="5705432" y="3634504"/>
            <a:ext cx="349392" cy="325454"/>
            <a:chOff x="5706895" y="3819151"/>
            <a:chExt cx="349392" cy="325454"/>
          </a:xfrm>
        </p:grpSpPr>
        <p:sp>
          <p:nvSpPr>
            <p:cNvPr id="17219" name="Google Shape;17219;p98"/>
            <p:cNvSpPr/>
            <p:nvPr/>
          </p:nvSpPr>
          <p:spPr>
            <a:xfrm>
              <a:off x="5761172" y="4052332"/>
              <a:ext cx="43484" cy="43511"/>
            </a:xfrm>
            <a:custGeom>
              <a:avLst/>
              <a:gdLst/>
              <a:ahLst/>
              <a:cxnLst/>
              <a:rect l="l" t="t" r="r" b="b"/>
              <a:pathLst>
                <a:path w="1664" h="1665" extrusionOk="0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98"/>
            <p:cNvSpPr/>
            <p:nvPr/>
          </p:nvSpPr>
          <p:spPr>
            <a:xfrm>
              <a:off x="5903881" y="3938498"/>
              <a:ext cx="101316" cy="86995"/>
            </a:xfrm>
            <a:custGeom>
              <a:avLst/>
              <a:gdLst/>
              <a:ahLst/>
              <a:cxnLst/>
              <a:rect l="l" t="t" r="r" b="b"/>
              <a:pathLst>
                <a:path w="3877" h="3329" extrusionOk="0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98"/>
            <p:cNvSpPr/>
            <p:nvPr/>
          </p:nvSpPr>
          <p:spPr>
            <a:xfrm>
              <a:off x="5913942" y="3973699"/>
              <a:ext cx="95514" cy="51795"/>
            </a:xfrm>
            <a:custGeom>
              <a:avLst/>
              <a:gdLst/>
              <a:ahLst/>
              <a:cxnLst/>
              <a:rect l="l" t="t" r="r" b="b"/>
              <a:pathLst>
                <a:path w="3655" h="1982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98"/>
            <p:cNvSpPr/>
            <p:nvPr/>
          </p:nvSpPr>
          <p:spPr>
            <a:xfrm>
              <a:off x="5788297" y="3840998"/>
              <a:ext cx="146525" cy="281891"/>
            </a:xfrm>
            <a:custGeom>
              <a:avLst/>
              <a:gdLst/>
              <a:ahLst/>
              <a:cxnLst/>
              <a:rect l="l" t="t" r="r" b="b"/>
              <a:pathLst>
                <a:path w="5607" h="10787" extrusionOk="0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98"/>
            <p:cNvSpPr/>
            <p:nvPr/>
          </p:nvSpPr>
          <p:spPr>
            <a:xfrm>
              <a:off x="5788297" y="4009135"/>
              <a:ext cx="146525" cy="113755"/>
            </a:xfrm>
            <a:custGeom>
              <a:avLst/>
              <a:gdLst/>
              <a:ahLst/>
              <a:cxnLst/>
              <a:rect l="l" t="t" r="r" b="b"/>
              <a:pathLst>
                <a:path w="5607" h="4353" extrusionOk="0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98"/>
            <p:cNvSpPr/>
            <p:nvPr/>
          </p:nvSpPr>
          <p:spPr>
            <a:xfrm>
              <a:off x="5923742" y="3819151"/>
              <a:ext cx="43511" cy="325454"/>
            </a:xfrm>
            <a:custGeom>
              <a:avLst/>
              <a:gdLst/>
              <a:ahLst/>
              <a:cxnLst/>
              <a:rect l="l" t="t" r="r" b="b"/>
              <a:pathLst>
                <a:path w="1665" h="12454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98"/>
            <p:cNvSpPr/>
            <p:nvPr/>
          </p:nvSpPr>
          <p:spPr>
            <a:xfrm>
              <a:off x="5923742" y="4117428"/>
              <a:ext cx="43511" cy="27178"/>
            </a:xfrm>
            <a:custGeom>
              <a:avLst/>
              <a:gdLst/>
              <a:ahLst/>
              <a:cxnLst/>
              <a:rect l="l" t="t" r="r" b="b"/>
              <a:pathLst>
                <a:path w="1665" h="1040" extrusionOk="0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98"/>
            <p:cNvSpPr/>
            <p:nvPr/>
          </p:nvSpPr>
          <p:spPr>
            <a:xfrm>
              <a:off x="5706895" y="3933220"/>
              <a:ext cx="43484" cy="97291"/>
            </a:xfrm>
            <a:custGeom>
              <a:avLst/>
              <a:gdLst/>
              <a:ahLst/>
              <a:cxnLst/>
              <a:rect l="l" t="t" r="r" b="b"/>
              <a:pathLst>
                <a:path w="1664" h="3723" extrusionOk="0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98"/>
            <p:cNvSpPr/>
            <p:nvPr/>
          </p:nvSpPr>
          <p:spPr>
            <a:xfrm>
              <a:off x="5706895" y="3938002"/>
              <a:ext cx="43484" cy="92509"/>
            </a:xfrm>
            <a:custGeom>
              <a:avLst/>
              <a:gdLst/>
              <a:ahLst/>
              <a:cxnLst/>
              <a:rect l="l" t="t" r="r" b="b"/>
              <a:pathLst>
                <a:path w="1664" h="3540" extrusionOk="0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98"/>
            <p:cNvSpPr/>
            <p:nvPr/>
          </p:nvSpPr>
          <p:spPr>
            <a:xfrm>
              <a:off x="5744839" y="3932985"/>
              <a:ext cx="54303" cy="97762"/>
            </a:xfrm>
            <a:custGeom>
              <a:avLst/>
              <a:gdLst/>
              <a:ahLst/>
              <a:cxnLst/>
              <a:rect l="l" t="t" r="r" b="b"/>
              <a:pathLst>
                <a:path w="2078" h="3741" extrusionOk="0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98"/>
            <p:cNvSpPr/>
            <p:nvPr/>
          </p:nvSpPr>
          <p:spPr>
            <a:xfrm>
              <a:off x="5744839" y="4014387"/>
              <a:ext cx="54303" cy="16359"/>
            </a:xfrm>
            <a:custGeom>
              <a:avLst/>
              <a:gdLst/>
              <a:ahLst/>
              <a:cxnLst/>
              <a:rect l="l" t="t" r="r" b="b"/>
              <a:pathLst>
                <a:path w="2078" h="626" extrusionOk="0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98"/>
            <p:cNvSpPr/>
            <p:nvPr/>
          </p:nvSpPr>
          <p:spPr>
            <a:xfrm>
              <a:off x="5744839" y="4030720"/>
              <a:ext cx="54539" cy="86734"/>
            </a:xfrm>
            <a:custGeom>
              <a:avLst/>
              <a:gdLst/>
              <a:ahLst/>
              <a:cxnLst/>
              <a:rect l="l" t="t" r="r" b="b"/>
              <a:pathLst>
                <a:path w="2087" h="3319" extrusionOk="0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98"/>
            <p:cNvSpPr/>
            <p:nvPr/>
          </p:nvSpPr>
          <p:spPr>
            <a:xfrm>
              <a:off x="6025528" y="3976443"/>
              <a:ext cx="30758" cy="10871"/>
            </a:xfrm>
            <a:custGeom>
              <a:avLst/>
              <a:gdLst/>
              <a:ahLst/>
              <a:cxnLst/>
              <a:rect l="l" t="t" r="r" b="b"/>
              <a:pathLst>
                <a:path w="1177" h="416" extrusionOk="0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98"/>
            <p:cNvSpPr/>
            <p:nvPr/>
          </p:nvSpPr>
          <p:spPr>
            <a:xfrm>
              <a:off x="6004675" y="3914718"/>
              <a:ext cx="26786" cy="22814"/>
            </a:xfrm>
            <a:custGeom>
              <a:avLst/>
              <a:gdLst/>
              <a:ahLst/>
              <a:cxnLst/>
              <a:rect l="l" t="t" r="r" b="b"/>
              <a:pathLst>
                <a:path w="1025" h="873" extrusionOk="0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98"/>
            <p:cNvSpPr/>
            <p:nvPr/>
          </p:nvSpPr>
          <p:spPr>
            <a:xfrm>
              <a:off x="6003368" y="4025886"/>
              <a:ext cx="26943" cy="22709"/>
            </a:xfrm>
            <a:custGeom>
              <a:avLst/>
              <a:gdLst/>
              <a:ahLst/>
              <a:cxnLst/>
              <a:rect l="l" t="t" r="r" b="b"/>
              <a:pathLst>
                <a:path w="1031" h="869" extrusionOk="0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4" name="Google Shape;17234;p98"/>
          <p:cNvGrpSpPr/>
          <p:nvPr/>
        </p:nvGrpSpPr>
        <p:grpSpPr>
          <a:xfrm>
            <a:off x="7647155" y="3156096"/>
            <a:ext cx="97265" cy="360393"/>
            <a:chOff x="7648618" y="3340744"/>
            <a:chExt cx="97265" cy="360393"/>
          </a:xfrm>
        </p:grpSpPr>
        <p:sp>
          <p:nvSpPr>
            <p:cNvPr id="17235" name="Google Shape;17235;p98"/>
            <p:cNvSpPr/>
            <p:nvPr/>
          </p:nvSpPr>
          <p:spPr>
            <a:xfrm>
              <a:off x="7648618" y="3340744"/>
              <a:ext cx="97265" cy="307057"/>
            </a:xfrm>
            <a:custGeom>
              <a:avLst/>
              <a:gdLst/>
              <a:ahLst/>
              <a:cxnLst/>
              <a:rect l="l" t="t" r="r" b="b"/>
              <a:pathLst>
                <a:path w="3722" h="11750" extrusionOk="0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98"/>
            <p:cNvSpPr/>
            <p:nvPr/>
          </p:nvSpPr>
          <p:spPr>
            <a:xfrm>
              <a:off x="7672477" y="3346467"/>
              <a:ext cx="73406" cy="284740"/>
            </a:xfrm>
            <a:custGeom>
              <a:avLst/>
              <a:gdLst/>
              <a:ahLst/>
              <a:cxnLst/>
              <a:rect l="l" t="t" r="r" b="b"/>
              <a:pathLst>
                <a:path w="2809" h="10896" extrusionOk="0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98"/>
            <p:cNvSpPr/>
            <p:nvPr/>
          </p:nvSpPr>
          <p:spPr>
            <a:xfrm>
              <a:off x="7656562" y="3376571"/>
              <a:ext cx="80018" cy="324566"/>
            </a:xfrm>
            <a:custGeom>
              <a:avLst/>
              <a:gdLst/>
              <a:ahLst/>
              <a:cxnLst/>
              <a:rect l="l" t="t" r="r" b="b"/>
              <a:pathLst>
                <a:path w="3062" h="12420" extrusionOk="0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8" name="Google Shape;17238;p98"/>
          <p:cNvGrpSpPr/>
          <p:nvPr/>
        </p:nvGrpSpPr>
        <p:grpSpPr>
          <a:xfrm>
            <a:off x="7162894" y="3606019"/>
            <a:ext cx="385507" cy="382501"/>
            <a:chOff x="7164356" y="3790667"/>
            <a:chExt cx="385507" cy="382501"/>
          </a:xfrm>
        </p:grpSpPr>
        <p:sp>
          <p:nvSpPr>
            <p:cNvPr id="17239" name="Google Shape;17239;p98"/>
            <p:cNvSpPr/>
            <p:nvPr/>
          </p:nvSpPr>
          <p:spPr>
            <a:xfrm>
              <a:off x="7241526" y="3981983"/>
              <a:ext cx="114852" cy="114852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98"/>
            <p:cNvSpPr/>
            <p:nvPr/>
          </p:nvSpPr>
          <p:spPr>
            <a:xfrm>
              <a:off x="7247536" y="3984988"/>
              <a:ext cx="56838" cy="56577"/>
            </a:xfrm>
            <a:custGeom>
              <a:avLst/>
              <a:gdLst/>
              <a:ahLst/>
              <a:cxnLst/>
              <a:rect l="l" t="t" r="r" b="b"/>
              <a:pathLst>
                <a:path w="2175" h="2165" extrusionOk="0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98"/>
            <p:cNvSpPr/>
            <p:nvPr/>
          </p:nvSpPr>
          <p:spPr>
            <a:xfrm>
              <a:off x="7296561" y="4033987"/>
              <a:ext cx="56812" cy="56838"/>
            </a:xfrm>
            <a:custGeom>
              <a:avLst/>
              <a:gdLst/>
              <a:ahLst/>
              <a:cxnLst/>
              <a:rect l="l" t="t" r="r" b="b"/>
              <a:pathLst>
                <a:path w="2174" h="2175" extrusionOk="0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98"/>
            <p:cNvSpPr/>
            <p:nvPr/>
          </p:nvSpPr>
          <p:spPr>
            <a:xfrm>
              <a:off x="7445307" y="3826468"/>
              <a:ext cx="68859" cy="64312"/>
            </a:xfrm>
            <a:custGeom>
              <a:avLst/>
              <a:gdLst/>
              <a:ahLst/>
              <a:cxnLst/>
              <a:rect l="l" t="t" r="r" b="b"/>
              <a:pathLst>
                <a:path w="2635" h="2461" extrusionOk="0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98"/>
            <p:cNvSpPr/>
            <p:nvPr/>
          </p:nvSpPr>
          <p:spPr>
            <a:xfrm>
              <a:off x="7423957" y="3793097"/>
              <a:ext cx="33789" cy="83363"/>
            </a:xfrm>
            <a:custGeom>
              <a:avLst/>
              <a:gdLst/>
              <a:ahLst/>
              <a:cxnLst/>
              <a:rect l="l" t="t" r="r" b="b"/>
              <a:pathLst>
                <a:path w="1293" h="3190" extrusionOk="0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98"/>
            <p:cNvSpPr/>
            <p:nvPr/>
          </p:nvSpPr>
          <p:spPr>
            <a:xfrm>
              <a:off x="7378852" y="3790667"/>
              <a:ext cx="35331" cy="82788"/>
            </a:xfrm>
            <a:custGeom>
              <a:avLst/>
              <a:gdLst/>
              <a:ahLst/>
              <a:cxnLst/>
              <a:rect l="l" t="t" r="r" b="b"/>
              <a:pathLst>
                <a:path w="1352" h="3168" extrusionOk="0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98"/>
            <p:cNvSpPr/>
            <p:nvPr/>
          </p:nvSpPr>
          <p:spPr>
            <a:xfrm>
              <a:off x="7459392" y="3881477"/>
              <a:ext cx="88354" cy="32169"/>
            </a:xfrm>
            <a:custGeom>
              <a:avLst/>
              <a:gdLst/>
              <a:ahLst/>
              <a:cxnLst/>
              <a:rect l="l" t="t" r="r" b="b"/>
              <a:pathLst>
                <a:path w="3381" h="1231" extrusionOk="0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98"/>
            <p:cNvSpPr/>
            <p:nvPr/>
          </p:nvSpPr>
          <p:spPr>
            <a:xfrm>
              <a:off x="7462084" y="3924883"/>
              <a:ext cx="87779" cy="33502"/>
            </a:xfrm>
            <a:custGeom>
              <a:avLst/>
              <a:gdLst/>
              <a:ahLst/>
              <a:cxnLst/>
              <a:rect l="l" t="t" r="r" b="b"/>
              <a:pathLst>
                <a:path w="3359" h="1282" extrusionOk="0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98"/>
            <p:cNvSpPr/>
            <p:nvPr/>
          </p:nvSpPr>
          <p:spPr>
            <a:xfrm>
              <a:off x="7325202" y="3850406"/>
              <a:ext cx="74399" cy="66167"/>
            </a:xfrm>
            <a:custGeom>
              <a:avLst/>
              <a:gdLst/>
              <a:ahLst/>
              <a:cxnLst/>
              <a:rect l="l" t="t" r="r" b="b"/>
              <a:pathLst>
                <a:path w="2847" h="2532" extrusionOk="0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98"/>
            <p:cNvSpPr/>
            <p:nvPr/>
          </p:nvSpPr>
          <p:spPr>
            <a:xfrm>
              <a:off x="7309627" y="3852392"/>
              <a:ext cx="84460" cy="83885"/>
            </a:xfrm>
            <a:custGeom>
              <a:avLst/>
              <a:gdLst/>
              <a:ahLst/>
              <a:cxnLst/>
              <a:rect l="l" t="t" r="r" b="b"/>
              <a:pathLst>
                <a:path w="3232" h="3210" extrusionOk="0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98"/>
            <p:cNvSpPr/>
            <p:nvPr/>
          </p:nvSpPr>
          <p:spPr>
            <a:xfrm>
              <a:off x="7309627" y="3859604"/>
              <a:ext cx="76647" cy="76673"/>
            </a:xfrm>
            <a:custGeom>
              <a:avLst/>
              <a:gdLst/>
              <a:ahLst/>
              <a:cxnLst/>
              <a:rect l="l" t="t" r="r" b="b"/>
              <a:pathLst>
                <a:path w="2933" h="2934" extrusionOk="0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98"/>
            <p:cNvSpPr/>
            <p:nvPr/>
          </p:nvSpPr>
          <p:spPr>
            <a:xfrm>
              <a:off x="7187980" y="3869927"/>
              <a:ext cx="188755" cy="187971"/>
            </a:xfrm>
            <a:custGeom>
              <a:avLst/>
              <a:gdLst/>
              <a:ahLst/>
              <a:cxnLst/>
              <a:rect l="l" t="t" r="r" b="b"/>
              <a:pathLst>
                <a:path w="7223" h="7193" extrusionOk="0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98"/>
            <p:cNvSpPr/>
            <p:nvPr/>
          </p:nvSpPr>
          <p:spPr>
            <a:xfrm>
              <a:off x="7187980" y="3922924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98"/>
            <p:cNvSpPr/>
            <p:nvPr/>
          </p:nvSpPr>
          <p:spPr>
            <a:xfrm>
              <a:off x="7164356" y="4005215"/>
              <a:ext cx="76934" cy="75680"/>
            </a:xfrm>
            <a:custGeom>
              <a:avLst/>
              <a:gdLst/>
              <a:ahLst/>
              <a:cxnLst/>
              <a:rect l="l" t="t" r="r" b="b"/>
              <a:pathLst>
                <a:path w="2944" h="2896" extrusionOk="0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98"/>
            <p:cNvSpPr/>
            <p:nvPr/>
          </p:nvSpPr>
          <p:spPr>
            <a:xfrm>
              <a:off x="7164356" y="4015406"/>
              <a:ext cx="66115" cy="65488"/>
            </a:xfrm>
            <a:custGeom>
              <a:avLst/>
              <a:gdLst/>
              <a:ahLst/>
              <a:cxnLst/>
              <a:rect l="l" t="t" r="r" b="b"/>
              <a:pathLst>
                <a:path w="2530" h="2506" extrusionOk="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98"/>
            <p:cNvSpPr/>
            <p:nvPr/>
          </p:nvSpPr>
          <p:spPr>
            <a:xfrm>
              <a:off x="7217379" y="3915580"/>
              <a:ext cx="86211" cy="94835"/>
            </a:xfrm>
            <a:custGeom>
              <a:avLst/>
              <a:gdLst/>
              <a:ahLst/>
              <a:cxnLst/>
              <a:rect l="l" t="t" r="r" b="b"/>
              <a:pathLst>
                <a:path w="3299" h="3629" extrusionOk="0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98"/>
            <p:cNvSpPr/>
            <p:nvPr/>
          </p:nvSpPr>
          <p:spPr>
            <a:xfrm>
              <a:off x="7417424" y="3942732"/>
              <a:ext cx="74661" cy="66220"/>
            </a:xfrm>
            <a:custGeom>
              <a:avLst/>
              <a:gdLst/>
              <a:ahLst/>
              <a:cxnLst/>
              <a:rect l="l" t="t" r="r" b="b"/>
              <a:pathLst>
                <a:path w="2857" h="2534" extrusionOk="0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98"/>
            <p:cNvSpPr/>
            <p:nvPr/>
          </p:nvSpPr>
          <p:spPr>
            <a:xfrm>
              <a:off x="7402084" y="3944666"/>
              <a:ext cx="84460" cy="84094"/>
            </a:xfrm>
            <a:custGeom>
              <a:avLst/>
              <a:gdLst/>
              <a:ahLst/>
              <a:cxnLst/>
              <a:rect l="l" t="t" r="r" b="b"/>
              <a:pathLst>
                <a:path w="3232" h="3218" extrusionOk="0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98"/>
            <p:cNvSpPr/>
            <p:nvPr/>
          </p:nvSpPr>
          <p:spPr>
            <a:xfrm>
              <a:off x="7402084" y="3952087"/>
              <a:ext cx="76438" cy="76673"/>
            </a:xfrm>
            <a:custGeom>
              <a:avLst/>
              <a:gdLst/>
              <a:ahLst/>
              <a:cxnLst/>
              <a:rect l="l" t="t" r="r" b="b"/>
              <a:pathLst>
                <a:path w="2925" h="2934" extrusionOk="0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98"/>
            <p:cNvSpPr/>
            <p:nvPr/>
          </p:nvSpPr>
          <p:spPr>
            <a:xfrm>
              <a:off x="7280202" y="3962279"/>
              <a:ext cx="189016" cy="188102"/>
            </a:xfrm>
            <a:custGeom>
              <a:avLst/>
              <a:gdLst/>
              <a:ahLst/>
              <a:cxnLst/>
              <a:rect l="l" t="t" r="r" b="b"/>
              <a:pathLst>
                <a:path w="7233" h="7198" extrusionOk="0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98"/>
            <p:cNvSpPr/>
            <p:nvPr/>
          </p:nvSpPr>
          <p:spPr>
            <a:xfrm>
              <a:off x="7280202" y="4015406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98"/>
            <p:cNvSpPr/>
            <p:nvPr/>
          </p:nvSpPr>
          <p:spPr>
            <a:xfrm>
              <a:off x="7256839" y="4097698"/>
              <a:ext cx="76673" cy="75471"/>
            </a:xfrm>
            <a:custGeom>
              <a:avLst/>
              <a:gdLst/>
              <a:ahLst/>
              <a:cxnLst/>
              <a:rect l="l" t="t" r="r" b="b"/>
              <a:pathLst>
                <a:path w="2934" h="2888" extrusionOk="0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98"/>
            <p:cNvSpPr/>
            <p:nvPr/>
          </p:nvSpPr>
          <p:spPr>
            <a:xfrm>
              <a:off x="7256839" y="4107628"/>
              <a:ext cx="66115" cy="65540"/>
            </a:xfrm>
            <a:custGeom>
              <a:avLst/>
              <a:gdLst/>
              <a:ahLst/>
              <a:cxnLst/>
              <a:rect l="l" t="t" r="r" b="b"/>
              <a:pathLst>
                <a:path w="2530" h="2508" extrusionOk="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98"/>
            <p:cNvSpPr/>
            <p:nvPr/>
          </p:nvSpPr>
          <p:spPr>
            <a:xfrm>
              <a:off x="7309862" y="4008011"/>
              <a:ext cx="86002" cy="94626"/>
            </a:xfrm>
            <a:custGeom>
              <a:avLst/>
              <a:gdLst/>
              <a:ahLst/>
              <a:cxnLst/>
              <a:rect l="l" t="t" r="r" b="b"/>
              <a:pathLst>
                <a:path w="3291" h="3621" extrusionOk="0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63" name="Google Shape;17263;p98"/>
          <p:cNvGrpSpPr/>
          <p:nvPr/>
        </p:nvGrpSpPr>
        <p:grpSpPr>
          <a:xfrm>
            <a:off x="6668937" y="3641821"/>
            <a:ext cx="387911" cy="310846"/>
            <a:chOff x="6670400" y="3826468"/>
            <a:chExt cx="387911" cy="310846"/>
          </a:xfrm>
        </p:grpSpPr>
        <p:sp>
          <p:nvSpPr>
            <p:cNvPr id="17264" name="Google Shape;17264;p98"/>
            <p:cNvSpPr/>
            <p:nvPr/>
          </p:nvSpPr>
          <p:spPr>
            <a:xfrm>
              <a:off x="6732648" y="3971687"/>
              <a:ext cx="263625" cy="165628"/>
            </a:xfrm>
            <a:custGeom>
              <a:avLst/>
              <a:gdLst/>
              <a:ahLst/>
              <a:cxnLst/>
              <a:rect l="l" t="t" r="r" b="b"/>
              <a:pathLst>
                <a:path w="10088" h="6338" extrusionOk="0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98"/>
            <p:cNvSpPr/>
            <p:nvPr/>
          </p:nvSpPr>
          <p:spPr>
            <a:xfrm>
              <a:off x="6980175" y="3971687"/>
              <a:ext cx="16098" cy="145271"/>
            </a:xfrm>
            <a:custGeom>
              <a:avLst/>
              <a:gdLst/>
              <a:ahLst/>
              <a:cxnLst/>
              <a:rect l="l" t="t" r="r" b="b"/>
              <a:pathLst>
                <a:path w="616" h="5559" extrusionOk="0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98"/>
            <p:cNvSpPr/>
            <p:nvPr/>
          </p:nvSpPr>
          <p:spPr>
            <a:xfrm>
              <a:off x="6858789" y="3989823"/>
              <a:ext cx="11342" cy="147492"/>
            </a:xfrm>
            <a:custGeom>
              <a:avLst/>
              <a:gdLst/>
              <a:ahLst/>
              <a:cxnLst/>
              <a:rect l="l" t="t" r="r" b="b"/>
              <a:pathLst>
                <a:path w="434" h="5644" extrusionOk="0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98"/>
            <p:cNvSpPr/>
            <p:nvPr/>
          </p:nvSpPr>
          <p:spPr>
            <a:xfrm>
              <a:off x="6772108" y="3989770"/>
              <a:ext cx="11342" cy="72910"/>
            </a:xfrm>
            <a:custGeom>
              <a:avLst/>
              <a:gdLst/>
              <a:ahLst/>
              <a:cxnLst/>
              <a:rect l="l" t="t" r="r" b="b"/>
              <a:pathLst>
                <a:path w="434" h="2790" extrusionOk="0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98"/>
            <p:cNvSpPr/>
            <p:nvPr/>
          </p:nvSpPr>
          <p:spPr>
            <a:xfrm>
              <a:off x="6772108" y="4074701"/>
              <a:ext cx="11342" cy="54303"/>
            </a:xfrm>
            <a:custGeom>
              <a:avLst/>
              <a:gdLst/>
              <a:ahLst/>
              <a:cxnLst/>
              <a:rect l="l" t="t" r="r" b="b"/>
              <a:pathLst>
                <a:path w="434" h="2078" extrusionOk="0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98"/>
            <p:cNvSpPr/>
            <p:nvPr/>
          </p:nvSpPr>
          <p:spPr>
            <a:xfrm>
              <a:off x="6945235" y="3989823"/>
              <a:ext cx="11342" cy="139182"/>
            </a:xfrm>
            <a:custGeom>
              <a:avLst/>
              <a:gdLst/>
              <a:ahLst/>
              <a:cxnLst/>
              <a:rect l="l" t="t" r="r" b="b"/>
              <a:pathLst>
                <a:path w="434" h="532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98"/>
            <p:cNvSpPr/>
            <p:nvPr/>
          </p:nvSpPr>
          <p:spPr>
            <a:xfrm>
              <a:off x="6732412" y="3961887"/>
              <a:ext cx="263860" cy="63084"/>
            </a:xfrm>
            <a:custGeom>
              <a:avLst/>
              <a:gdLst/>
              <a:ahLst/>
              <a:cxnLst/>
              <a:rect l="l" t="t" r="r" b="b"/>
              <a:pathLst>
                <a:path w="10097" h="2414" extrusionOk="0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98"/>
            <p:cNvSpPr/>
            <p:nvPr/>
          </p:nvSpPr>
          <p:spPr>
            <a:xfrm>
              <a:off x="6980175" y="3961887"/>
              <a:ext cx="16098" cy="42727"/>
            </a:xfrm>
            <a:custGeom>
              <a:avLst/>
              <a:gdLst/>
              <a:ahLst/>
              <a:cxnLst/>
              <a:rect l="l" t="t" r="r" b="b"/>
              <a:pathLst>
                <a:path w="616" h="1635" extrusionOk="0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98"/>
            <p:cNvSpPr/>
            <p:nvPr/>
          </p:nvSpPr>
          <p:spPr>
            <a:xfrm>
              <a:off x="6732412" y="3922924"/>
              <a:ext cx="263860" cy="77692"/>
            </a:xfrm>
            <a:custGeom>
              <a:avLst/>
              <a:gdLst/>
              <a:ahLst/>
              <a:cxnLst/>
              <a:rect l="l" t="t" r="r" b="b"/>
              <a:pathLst>
                <a:path w="10097" h="2973" extrusionOk="0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98"/>
            <p:cNvSpPr/>
            <p:nvPr/>
          </p:nvSpPr>
          <p:spPr>
            <a:xfrm>
              <a:off x="6843475" y="3922924"/>
              <a:ext cx="152797" cy="77692"/>
            </a:xfrm>
            <a:custGeom>
              <a:avLst/>
              <a:gdLst/>
              <a:ahLst/>
              <a:cxnLst/>
              <a:rect l="l" t="t" r="r" b="b"/>
              <a:pathLst>
                <a:path w="5847" h="2973" extrusionOk="0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98"/>
            <p:cNvSpPr/>
            <p:nvPr/>
          </p:nvSpPr>
          <p:spPr>
            <a:xfrm>
              <a:off x="6884190" y="3826678"/>
              <a:ext cx="131708" cy="127448"/>
            </a:xfrm>
            <a:custGeom>
              <a:avLst/>
              <a:gdLst/>
              <a:ahLst/>
              <a:cxnLst/>
              <a:rect l="l" t="t" r="r" b="b"/>
              <a:pathLst>
                <a:path w="5040" h="4877" extrusionOk="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98"/>
            <p:cNvSpPr/>
            <p:nvPr/>
          </p:nvSpPr>
          <p:spPr>
            <a:xfrm>
              <a:off x="6878153" y="3942026"/>
              <a:ext cx="19861" cy="19887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98"/>
            <p:cNvSpPr/>
            <p:nvPr/>
          </p:nvSpPr>
          <p:spPr>
            <a:xfrm>
              <a:off x="6712996" y="3826468"/>
              <a:ext cx="131499" cy="127657"/>
            </a:xfrm>
            <a:custGeom>
              <a:avLst/>
              <a:gdLst/>
              <a:ahLst/>
              <a:cxnLst/>
              <a:rect l="l" t="t" r="r" b="b"/>
              <a:pathLst>
                <a:path w="5032" h="4885" extrusionOk="0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98"/>
            <p:cNvSpPr/>
            <p:nvPr/>
          </p:nvSpPr>
          <p:spPr>
            <a:xfrm>
              <a:off x="6830906" y="3942026"/>
              <a:ext cx="19626" cy="19887"/>
            </a:xfrm>
            <a:custGeom>
              <a:avLst/>
              <a:gdLst/>
              <a:ahLst/>
              <a:cxnLst/>
              <a:rect l="l" t="t" r="r" b="b"/>
              <a:pathLst>
                <a:path w="751" h="761" extrusionOk="0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98"/>
            <p:cNvSpPr/>
            <p:nvPr/>
          </p:nvSpPr>
          <p:spPr>
            <a:xfrm>
              <a:off x="6706933" y="3869822"/>
              <a:ext cx="45601" cy="58903"/>
            </a:xfrm>
            <a:custGeom>
              <a:avLst/>
              <a:gdLst/>
              <a:ahLst/>
              <a:cxnLst/>
              <a:rect l="l" t="t" r="r" b="b"/>
              <a:pathLst>
                <a:path w="1745" h="2254" extrusionOk="0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98"/>
            <p:cNvSpPr/>
            <p:nvPr/>
          </p:nvSpPr>
          <p:spPr>
            <a:xfrm>
              <a:off x="6670400" y="3912653"/>
              <a:ext cx="65201" cy="31673"/>
            </a:xfrm>
            <a:custGeom>
              <a:avLst/>
              <a:gdLst/>
              <a:ahLst/>
              <a:cxnLst/>
              <a:rect l="l" t="t" r="r" b="b"/>
              <a:pathLst>
                <a:path w="2495" h="1212" extrusionOk="0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98"/>
            <p:cNvSpPr/>
            <p:nvPr/>
          </p:nvSpPr>
          <p:spPr>
            <a:xfrm>
              <a:off x="6976412" y="3869822"/>
              <a:ext cx="45340" cy="58903"/>
            </a:xfrm>
            <a:custGeom>
              <a:avLst/>
              <a:gdLst/>
              <a:ahLst/>
              <a:cxnLst/>
              <a:rect l="l" t="t" r="r" b="b"/>
              <a:pathLst>
                <a:path w="1735" h="2254" extrusionOk="0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98"/>
            <p:cNvSpPr/>
            <p:nvPr/>
          </p:nvSpPr>
          <p:spPr>
            <a:xfrm>
              <a:off x="6993084" y="3912653"/>
              <a:ext cx="65227" cy="31673"/>
            </a:xfrm>
            <a:custGeom>
              <a:avLst/>
              <a:gdLst/>
              <a:ahLst/>
              <a:cxnLst/>
              <a:rect l="l" t="t" r="r" b="b"/>
              <a:pathLst>
                <a:path w="2496" h="1212" extrusionOk="0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82" name="Google Shape;17282;p98"/>
          <p:cNvGrpSpPr/>
          <p:nvPr/>
        </p:nvGrpSpPr>
        <p:grpSpPr>
          <a:xfrm>
            <a:off x="7660718" y="3618798"/>
            <a:ext cx="302823" cy="360498"/>
            <a:chOff x="7662181" y="3803446"/>
            <a:chExt cx="302823" cy="360498"/>
          </a:xfrm>
        </p:grpSpPr>
        <p:sp>
          <p:nvSpPr>
            <p:cNvPr id="17283" name="Google Shape;17283;p98"/>
            <p:cNvSpPr/>
            <p:nvPr/>
          </p:nvSpPr>
          <p:spPr>
            <a:xfrm>
              <a:off x="7801388" y="4144161"/>
              <a:ext cx="22683" cy="19782"/>
            </a:xfrm>
            <a:custGeom>
              <a:avLst/>
              <a:gdLst/>
              <a:ahLst/>
              <a:cxnLst/>
              <a:rect l="l" t="t" r="r" b="b"/>
              <a:pathLst>
                <a:path w="868" h="757" extrusionOk="0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98"/>
            <p:cNvSpPr/>
            <p:nvPr/>
          </p:nvSpPr>
          <p:spPr>
            <a:xfrm>
              <a:off x="7662181" y="4059283"/>
              <a:ext cx="199286" cy="89399"/>
            </a:xfrm>
            <a:custGeom>
              <a:avLst/>
              <a:gdLst/>
              <a:ahLst/>
              <a:cxnLst/>
              <a:rect l="l" t="t" r="r" b="b"/>
              <a:pathLst>
                <a:path w="7626" h="3421" extrusionOk="0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98"/>
            <p:cNvSpPr/>
            <p:nvPr/>
          </p:nvSpPr>
          <p:spPr>
            <a:xfrm>
              <a:off x="7673731" y="4032497"/>
              <a:ext cx="55819" cy="55401"/>
            </a:xfrm>
            <a:custGeom>
              <a:avLst/>
              <a:gdLst/>
              <a:ahLst/>
              <a:cxnLst/>
              <a:rect l="l" t="t" r="r" b="b"/>
              <a:pathLst>
                <a:path w="2136" h="2120" extrusionOk="0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98"/>
            <p:cNvSpPr/>
            <p:nvPr/>
          </p:nvSpPr>
          <p:spPr>
            <a:xfrm>
              <a:off x="7680264" y="4043055"/>
              <a:ext cx="49286" cy="44948"/>
            </a:xfrm>
            <a:custGeom>
              <a:avLst/>
              <a:gdLst/>
              <a:ahLst/>
              <a:cxnLst/>
              <a:rect l="l" t="t" r="r" b="b"/>
              <a:pathLst>
                <a:path w="1886" h="1720" extrusionOk="0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98"/>
            <p:cNvSpPr/>
            <p:nvPr/>
          </p:nvSpPr>
          <p:spPr>
            <a:xfrm>
              <a:off x="7693331" y="3857096"/>
              <a:ext cx="211882" cy="211072"/>
            </a:xfrm>
            <a:custGeom>
              <a:avLst/>
              <a:gdLst/>
              <a:ahLst/>
              <a:cxnLst/>
              <a:rect l="l" t="t" r="r" b="b"/>
              <a:pathLst>
                <a:path w="8108" h="8077" extrusionOk="0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98"/>
            <p:cNvSpPr/>
            <p:nvPr/>
          </p:nvSpPr>
          <p:spPr>
            <a:xfrm>
              <a:off x="7704385" y="3886495"/>
              <a:ext cx="200828" cy="181542"/>
            </a:xfrm>
            <a:custGeom>
              <a:avLst/>
              <a:gdLst/>
              <a:ahLst/>
              <a:cxnLst/>
              <a:rect l="l" t="t" r="r" b="b"/>
              <a:pathLst>
                <a:path w="7685" h="6947" extrusionOk="0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98"/>
            <p:cNvSpPr/>
            <p:nvPr/>
          </p:nvSpPr>
          <p:spPr>
            <a:xfrm>
              <a:off x="7799376" y="3803446"/>
              <a:ext cx="165628" cy="138555"/>
            </a:xfrm>
            <a:custGeom>
              <a:avLst/>
              <a:gdLst/>
              <a:ahLst/>
              <a:cxnLst/>
              <a:rect l="l" t="t" r="r" b="b"/>
              <a:pathLst>
                <a:path w="6338" h="5302" extrusionOk="0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98"/>
            <p:cNvSpPr/>
            <p:nvPr/>
          </p:nvSpPr>
          <p:spPr>
            <a:xfrm>
              <a:off x="7833296" y="3810606"/>
              <a:ext cx="131708" cy="131394"/>
            </a:xfrm>
            <a:custGeom>
              <a:avLst/>
              <a:gdLst/>
              <a:ahLst/>
              <a:cxnLst/>
              <a:rect l="l" t="t" r="r" b="b"/>
              <a:pathLst>
                <a:path w="5040" h="5028" extrusionOk="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98"/>
            <p:cNvSpPr/>
            <p:nvPr/>
          </p:nvSpPr>
          <p:spPr>
            <a:xfrm>
              <a:off x="7804158" y="3929457"/>
              <a:ext cx="28667" cy="28432"/>
            </a:xfrm>
            <a:custGeom>
              <a:avLst/>
              <a:gdLst/>
              <a:ahLst/>
              <a:cxnLst/>
              <a:rect l="l" t="t" r="r" b="b"/>
              <a:pathLst>
                <a:path w="1097" h="1088" extrusionOk="0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98"/>
            <p:cNvSpPr/>
            <p:nvPr/>
          </p:nvSpPr>
          <p:spPr>
            <a:xfrm>
              <a:off x="7806929" y="4129710"/>
              <a:ext cx="29922" cy="28929"/>
            </a:xfrm>
            <a:custGeom>
              <a:avLst/>
              <a:gdLst/>
              <a:ahLst/>
              <a:cxnLst/>
              <a:rect l="l" t="t" r="r" b="b"/>
              <a:pathLst>
                <a:path w="1145" h="1107" extrusionOk="0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93" name="Google Shape;17293;p98"/>
          <p:cNvGrpSpPr/>
          <p:nvPr/>
        </p:nvGrpSpPr>
        <p:grpSpPr>
          <a:xfrm>
            <a:off x="5205099" y="3619347"/>
            <a:ext cx="363895" cy="355663"/>
            <a:chOff x="5206562" y="3803994"/>
            <a:chExt cx="363895" cy="355663"/>
          </a:xfrm>
        </p:grpSpPr>
        <p:sp>
          <p:nvSpPr>
            <p:cNvPr id="17294" name="Google Shape;17294;p98"/>
            <p:cNvSpPr/>
            <p:nvPr/>
          </p:nvSpPr>
          <p:spPr>
            <a:xfrm>
              <a:off x="5284724" y="3924701"/>
              <a:ext cx="212849" cy="192753"/>
            </a:xfrm>
            <a:custGeom>
              <a:avLst/>
              <a:gdLst/>
              <a:ahLst/>
              <a:cxnLst/>
              <a:rect l="l" t="t" r="r" b="b"/>
              <a:pathLst>
                <a:path w="8145" h="7376" extrusionOk="0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98"/>
            <p:cNvSpPr/>
            <p:nvPr/>
          </p:nvSpPr>
          <p:spPr>
            <a:xfrm>
              <a:off x="5241240" y="3803994"/>
              <a:ext cx="294539" cy="96586"/>
            </a:xfrm>
            <a:custGeom>
              <a:avLst/>
              <a:gdLst/>
              <a:ahLst/>
              <a:cxnLst/>
              <a:rect l="l" t="t" r="r" b="b"/>
              <a:pathLst>
                <a:path w="11271" h="3696" extrusionOk="0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98"/>
            <p:cNvSpPr/>
            <p:nvPr/>
          </p:nvSpPr>
          <p:spPr>
            <a:xfrm>
              <a:off x="5277172" y="3828820"/>
              <a:ext cx="222675" cy="73014"/>
            </a:xfrm>
            <a:custGeom>
              <a:avLst/>
              <a:gdLst/>
              <a:ahLst/>
              <a:cxnLst/>
              <a:rect l="l" t="t" r="r" b="b"/>
              <a:pathLst>
                <a:path w="8521" h="2794" extrusionOk="0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98"/>
            <p:cNvSpPr/>
            <p:nvPr/>
          </p:nvSpPr>
          <p:spPr>
            <a:xfrm>
              <a:off x="5238731" y="3888507"/>
              <a:ext cx="299557" cy="36220"/>
            </a:xfrm>
            <a:custGeom>
              <a:avLst/>
              <a:gdLst/>
              <a:ahLst/>
              <a:cxnLst/>
              <a:rect l="l" t="t" r="r" b="b"/>
              <a:pathLst>
                <a:path w="11463" h="1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98"/>
            <p:cNvSpPr/>
            <p:nvPr/>
          </p:nvSpPr>
          <p:spPr>
            <a:xfrm>
              <a:off x="5284724" y="3924701"/>
              <a:ext cx="212849" cy="186978"/>
            </a:xfrm>
            <a:custGeom>
              <a:avLst/>
              <a:gdLst/>
              <a:ahLst/>
              <a:cxnLst/>
              <a:rect l="l" t="t" r="r" b="b"/>
              <a:pathLst>
                <a:path w="8145" h="7155" extrusionOk="0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98"/>
            <p:cNvSpPr/>
            <p:nvPr/>
          </p:nvSpPr>
          <p:spPr>
            <a:xfrm>
              <a:off x="5245421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98"/>
            <p:cNvSpPr/>
            <p:nvPr/>
          </p:nvSpPr>
          <p:spPr>
            <a:xfrm>
              <a:off x="5262093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98"/>
            <p:cNvSpPr/>
            <p:nvPr/>
          </p:nvSpPr>
          <p:spPr>
            <a:xfrm>
              <a:off x="5353479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98"/>
            <p:cNvSpPr/>
            <p:nvPr/>
          </p:nvSpPr>
          <p:spPr>
            <a:xfrm>
              <a:off x="5370151" y="4095058"/>
              <a:ext cx="40741" cy="20880"/>
            </a:xfrm>
            <a:custGeom>
              <a:avLst/>
              <a:gdLst/>
              <a:ahLst/>
              <a:cxnLst/>
              <a:rect l="l" t="t" r="r" b="b"/>
              <a:pathLst>
                <a:path w="1559" h="799" extrusionOk="0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98"/>
            <p:cNvSpPr/>
            <p:nvPr/>
          </p:nvSpPr>
          <p:spPr>
            <a:xfrm>
              <a:off x="5462033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98"/>
            <p:cNvSpPr/>
            <p:nvPr/>
          </p:nvSpPr>
          <p:spPr>
            <a:xfrm>
              <a:off x="5478470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98"/>
            <p:cNvSpPr/>
            <p:nvPr/>
          </p:nvSpPr>
          <p:spPr>
            <a:xfrm>
              <a:off x="5240247" y="4111652"/>
              <a:ext cx="296525" cy="25139"/>
            </a:xfrm>
            <a:custGeom>
              <a:avLst/>
              <a:gdLst/>
              <a:ahLst/>
              <a:cxnLst/>
              <a:rect l="l" t="t" r="r" b="b"/>
              <a:pathLst>
                <a:path w="11347" h="962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6" name="Google Shape;17306;p98"/>
            <p:cNvSpPr/>
            <p:nvPr/>
          </p:nvSpPr>
          <p:spPr>
            <a:xfrm>
              <a:off x="5229166" y="4133003"/>
              <a:ext cx="318686" cy="21403"/>
            </a:xfrm>
            <a:custGeom>
              <a:avLst/>
              <a:gdLst/>
              <a:ahLst/>
              <a:cxnLst/>
              <a:rect l="l" t="t" r="r" b="b"/>
              <a:pathLst>
                <a:path w="12195" h="819" extrusionOk="0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98"/>
            <p:cNvSpPr/>
            <p:nvPr/>
          </p:nvSpPr>
          <p:spPr>
            <a:xfrm>
              <a:off x="5206562" y="4149100"/>
              <a:ext cx="363895" cy="10558"/>
            </a:xfrm>
            <a:custGeom>
              <a:avLst/>
              <a:gdLst/>
              <a:ahLst/>
              <a:cxnLst/>
              <a:rect l="l" t="t" r="r" b="b"/>
              <a:pathLst>
                <a:path w="13925" h="404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08" name="Google Shape;17308;p98"/>
          <p:cNvSpPr txBox="1"/>
          <p:nvPr/>
        </p:nvSpPr>
        <p:spPr>
          <a:xfrm>
            <a:off x="849675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Creative Process Icons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7309" name="Google Shape;17309;p98"/>
          <p:cNvSpPr txBox="1"/>
          <p:nvPr/>
        </p:nvSpPr>
        <p:spPr>
          <a:xfrm>
            <a:off x="4858400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Performing Arts Icons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51"/>
          <p:cNvSpPr/>
          <p:nvPr/>
        </p:nvSpPr>
        <p:spPr>
          <a:xfrm flipH="1">
            <a:off x="7074490" y="3241549"/>
            <a:ext cx="1686260" cy="1811855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51"/>
          <p:cNvSpPr txBox="1">
            <a:spLocks noGrp="1"/>
          </p:cNvSpPr>
          <p:nvPr>
            <p:ph type="title"/>
          </p:nvPr>
        </p:nvSpPr>
        <p:spPr>
          <a:xfrm>
            <a:off x="2126100" y="1258313"/>
            <a:ext cx="4891800" cy="7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505" name="Google Shape;1505;p51"/>
          <p:cNvSpPr txBox="1">
            <a:spLocks noGrp="1"/>
          </p:cNvSpPr>
          <p:nvPr>
            <p:ph type="subTitle" idx="1"/>
          </p:nvPr>
        </p:nvSpPr>
        <p:spPr>
          <a:xfrm>
            <a:off x="2126250" y="2026990"/>
            <a:ext cx="4891800" cy="2166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Our group project attempts to analyze provisional counts of deaths by state and select causes for the years 2020-2023. The ultimate goal was to predict the most likely causes of death in each state for 2024.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506" name="Google Shape;1506;p51"/>
          <p:cNvSpPr/>
          <p:nvPr/>
        </p:nvSpPr>
        <p:spPr>
          <a:xfrm>
            <a:off x="465151" y="5053300"/>
            <a:ext cx="151226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51"/>
          <p:cNvSpPr/>
          <p:nvPr/>
        </p:nvSpPr>
        <p:spPr>
          <a:xfrm>
            <a:off x="7074575" y="5053300"/>
            <a:ext cx="1743482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8" name="Google Shape;1508;p51"/>
          <p:cNvGrpSpPr/>
          <p:nvPr/>
        </p:nvGrpSpPr>
        <p:grpSpPr>
          <a:xfrm>
            <a:off x="814195" y="4238763"/>
            <a:ext cx="704379" cy="814540"/>
            <a:chOff x="5661850" y="1237525"/>
            <a:chExt cx="415000" cy="479875"/>
          </a:xfrm>
        </p:grpSpPr>
        <p:sp>
          <p:nvSpPr>
            <p:cNvPr id="1509" name="Google Shape;1509;p51"/>
            <p:cNvSpPr/>
            <p:nvPr/>
          </p:nvSpPr>
          <p:spPr>
            <a:xfrm>
              <a:off x="6012525" y="1550075"/>
              <a:ext cx="1825" cy="25"/>
            </a:xfrm>
            <a:custGeom>
              <a:avLst/>
              <a:gdLst/>
              <a:ahLst/>
              <a:cxnLst/>
              <a:rect l="l" t="t" r="r" b="b"/>
              <a:pathLst>
                <a:path w="73" h="1" extrusionOk="0">
                  <a:moveTo>
                    <a:pt x="72" y="1"/>
                  </a:moveTo>
                  <a:cubicBezTo>
                    <a:pt x="72" y="1"/>
                    <a:pt x="72" y="1"/>
                    <a:pt x="48" y="1"/>
                  </a:cubicBezTo>
                  <a:cubicBezTo>
                    <a:pt x="1" y="1"/>
                    <a:pt x="72" y="1"/>
                    <a:pt x="7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1"/>
            <p:cNvSpPr/>
            <p:nvPr/>
          </p:nvSpPr>
          <p:spPr>
            <a:xfrm>
              <a:off x="5661850" y="1325625"/>
              <a:ext cx="415000" cy="391775"/>
            </a:xfrm>
            <a:custGeom>
              <a:avLst/>
              <a:gdLst/>
              <a:ahLst/>
              <a:cxnLst/>
              <a:rect l="l" t="t" r="r" b="b"/>
              <a:pathLst>
                <a:path w="16600" h="15671" extrusionOk="0">
                  <a:moveTo>
                    <a:pt x="3192" y="1"/>
                  </a:moveTo>
                  <a:cubicBezTo>
                    <a:pt x="3192" y="1"/>
                    <a:pt x="72" y="1382"/>
                    <a:pt x="72" y="4621"/>
                  </a:cubicBezTo>
                  <a:lnTo>
                    <a:pt x="72" y="13837"/>
                  </a:lnTo>
                  <a:cubicBezTo>
                    <a:pt x="72" y="13837"/>
                    <a:pt x="1" y="15670"/>
                    <a:pt x="2835" y="15670"/>
                  </a:cubicBezTo>
                  <a:lnTo>
                    <a:pt x="13742" y="15670"/>
                  </a:lnTo>
                  <a:cubicBezTo>
                    <a:pt x="16600" y="15670"/>
                    <a:pt x="16528" y="13837"/>
                    <a:pt x="16528" y="13837"/>
                  </a:cubicBezTo>
                  <a:lnTo>
                    <a:pt x="16528" y="4621"/>
                  </a:lnTo>
                  <a:cubicBezTo>
                    <a:pt x="16528" y="1382"/>
                    <a:pt x="13409" y="1"/>
                    <a:pt x="1340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1"/>
            <p:cNvSpPr/>
            <p:nvPr/>
          </p:nvSpPr>
          <p:spPr>
            <a:xfrm>
              <a:off x="5784500" y="1416125"/>
              <a:ext cx="290575" cy="204825"/>
            </a:xfrm>
            <a:custGeom>
              <a:avLst/>
              <a:gdLst/>
              <a:ahLst/>
              <a:cxnLst/>
              <a:rect l="l" t="t" r="r" b="b"/>
              <a:pathLst>
                <a:path w="11623" h="8193" extrusionOk="0">
                  <a:moveTo>
                    <a:pt x="1" y="0"/>
                  </a:moveTo>
                  <a:lnTo>
                    <a:pt x="1" y="8193"/>
                  </a:lnTo>
                  <a:lnTo>
                    <a:pt x="11622" y="8193"/>
                  </a:lnTo>
                  <a:lnTo>
                    <a:pt x="11622" y="1001"/>
                  </a:lnTo>
                  <a:cubicBezTo>
                    <a:pt x="11622" y="643"/>
                    <a:pt x="11575" y="310"/>
                    <a:pt x="11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1"/>
            <p:cNvSpPr/>
            <p:nvPr/>
          </p:nvSpPr>
          <p:spPr>
            <a:xfrm>
              <a:off x="5836900" y="1529250"/>
              <a:ext cx="189950" cy="16100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0"/>
                  </a:moveTo>
                  <a:lnTo>
                    <a:pt x="0" y="643"/>
                  </a:lnTo>
                  <a:lnTo>
                    <a:pt x="7597" y="643"/>
                  </a:lnTo>
                  <a:lnTo>
                    <a:pt x="759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1"/>
            <p:cNvSpPr/>
            <p:nvPr/>
          </p:nvSpPr>
          <p:spPr>
            <a:xfrm>
              <a:off x="5836900" y="1574475"/>
              <a:ext cx="189950" cy="16100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1"/>
                  </a:moveTo>
                  <a:lnTo>
                    <a:pt x="0" y="644"/>
                  </a:lnTo>
                  <a:lnTo>
                    <a:pt x="7597" y="644"/>
                  </a:lnTo>
                  <a:lnTo>
                    <a:pt x="759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1"/>
            <p:cNvSpPr/>
            <p:nvPr/>
          </p:nvSpPr>
          <p:spPr>
            <a:xfrm>
              <a:off x="5903575" y="1446475"/>
              <a:ext cx="56600" cy="56000"/>
            </a:xfrm>
            <a:custGeom>
              <a:avLst/>
              <a:gdLst/>
              <a:ahLst/>
              <a:cxnLst/>
              <a:rect l="l" t="t" r="r" b="b"/>
              <a:pathLst>
                <a:path w="2264" h="2240" extrusionOk="0">
                  <a:moveTo>
                    <a:pt x="691" y="1"/>
                  </a:moveTo>
                  <a:lnTo>
                    <a:pt x="691" y="692"/>
                  </a:lnTo>
                  <a:lnTo>
                    <a:pt x="1" y="692"/>
                  </a:lnTo>
                  <a:lnTo>
                    <a:pt x="1" y="1549"/>
                  </a:lnTo>
                  <a:lnTo>
                    <a:pt x="691" y="1549"/>
                  </a:lnTo>
                  <a:lnTo>
                    <a:pt x="691" y="2239"/>
                  </a:lnTo>
                  <a:lnTo>
                    <a:pt x="1572" y="2239"/>
                  </a:lnTo>
                  <a:lnTo>
                    <a:pt x="1572" y="1549"/>
                  </a:lnTo>
                  <a:lnTo>
                    <a:pt x="2263" y="1549"/>
                  </a:lnTo>
                  <a:lnTo>
                    <a:pt x="2263" y="692"/>
                  </a:lnTo>
                  <a:lnTo>
                    <a:pt x="1572" y="692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1"/>
            <p:cNvSpPr/>
            <p:nvPr/>
          </p:nvSpPr>
          <p:spPr>
            <a:xfrm>
              <a:off x="5695800" y="1384575"/>
              <a:ext cx="49425" cy="276275"/>
            </a:xfrm>
            <a:custGeom>
              <a:avLst/>
              <a:gdLst/>
              <a:ahLst/>
              <a:cxnLst/>
              <a:rect l="l" t="t" r="r" b="b"/>
              <a:pathLst>
                <a:path w="1977" h="11051" extrusionOk="0">
                  <a:moveTo>
                    <a:pt x="1977" y="0"/>
                  </a:moveTo>
                  <a:cubicBezTo>
                    <a:pt x="1715" y="0"/>
                    <a:pt x="1453" y="119"/>
                    <a:pt x="1239" y="286"/>
                  </a:cubicBezTo>
                  <a:cubicBezTo>
                    <a:pt x="1024" y="453"/>
                    <a:pt x="834" y="667"/>
                    <a:pt x="691" y="905"/>
                  </a:cubicBezTo>
                  <a:cubicBezTo>
                    <a:pt x="405" y="1358"/>
                    <a:pt x="239" y="1882"/>
                    <a:pt x="143" y="2405"/>
                  </a:cubicBezTo>
                  <a:cubicBezTo>
                    <a:pt x="72" y="2929"/>
                    <a:pt x="48" y="3382"/>
                    <a:pt x="24" y="3882"/>
                  </a:cubicBezTo>
                  <a:cubicBezTo>
                    <a:pt x="0" y="4358"/>
                    <a:pt x="0" y="4835"/>
                    <a:pt x="24" y="5311"/>
                  </a:cubicBezTo>
                  <a:cubicBezTo>
                    <a:pt x="24" y="6287"/>
                    <a:pt x="96" y="7240"/>
                    <a:pt x="239" y="8192"/>
                  </a:cubicBezTo>
                  <a:cubicBezTo>
                    <a:pt x="381" y="9145"/>
                    <a:pt x="572" y="10098"/>
                    <a:pt x="905" y="11050"/>
                  </a:cubicBezTo>
                  <a:cubicBezTo>
                    <a:pt x="1215" y="10074"/>
                    <a:pt x="1382" y="9121"/>
                    <a:pt x="1477" y="8169"/>
                  </a:cubicBezTo>
                  <a:cubicBezTo>
                    <a:pt x="1572" y="7216"/>
                    <a:pt x="1596" y="6263"/>
                    <a:pt x="1572" y="5311"/>
                  </a:cubicBezTo>
                  <a:cubicBezTo>
                    <a:pt x="1572" y="4835"/>
                    <a:pt x="1548" y="4358"/>
                    <a:pt x="1501" y="3882"/>
                  </a:cubicBezTo>
                  <a:cubicBezTo>
                    <a:pt x="1477" y="3406"/>
                    <a:pt x="1405" y="2906"/>
                    <a:pt x="1382" y="2477"/>
                  </a:cubicBezTo>
                  <a:cubicBezTo>
                    <a:pt x="1358" y="2048"/>
                    <a:pt x="1334" y="1620"/>
                    <a:pt x="1405" y="1191"/>
                  </a:cubicBezTo>
                  <a:cubicBezTo>
                    <a:pt x="1477" y="762"/>
                    <a:pt x="1596" y="334"/>
                    <a:pt x="19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1"/>
            <p:cNvSpPr/>
            <p:nvPr/>
          </p:nvSpPr>
          <p:spPr>
            <a:xfrm>
              <a:off x="5694000" y="1237525"/>
              <a:ext cx="350100" cy="106575"/>
            </a:xfrm>
            <a:custGeom>
              <a:avLst/>
              <a:gdLst/>
              <a:ahLst/>
              <a:cxnLst/>
              <a:rect l="l" t="t" r="r" b="b"/>
              <a:pathLst>
                <a:path w="14004" h="4263" extrusionOk="0">
                  <a:moveTo>
                    <a:pt x="1763" y="0"/>
                  </a:moveTo>
                  <a:cubicBezTo>
                    <a:pt x="787" y="0"/>
                    <a:pt x="1" y="786"/>
                    <a:pt x="1" y="1738"/>
                  </a:cubicBezTo>
                  <a:lnTo>
                    <a:pt x="1" y="2501"/>
                  </a:lnTo>
                  <a:cubicBezTo>
                    <a:pt x="1" y="3477"/>
                    <a:pt x="787" y="4263"/>
                    <a:pt x="1763" y="4263"/>
                  </a:cubicBezTo>
                  <a:lnTo>
                    <a:pt x="12265" y="4263"/>
                  </a:lnTo>
                  <a:cubicBezTo>
                    <a:pt x="13218" y="4263"/>
                    <a:pt x="14004" y="3477"/>
                    <a:pt x="14004" y="2501"/>
                  </a:cubicBezTo>
                  <a:lnTo>
                    <a:pt x="14004" y="1738"/>
                  </a:lnTo>
                  <a:cubicBezTo>
                    <a:pt x="14004" y="786"/>
                    <a:pt x="13218" y="0"/>
                    <a:pt x="1226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1"/>
            <p:cNvSpPr/>
            <p:nvPr/>
          </p:nvSpPr>
          <p:spPr>
            <a:xfrm>
              <a:off x="5726150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15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15" y="2811"/>
                  </a:cubicBezTo>
                  <a:lnTo>
                    <a:pt x="239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1"/>
            <p:cNvSpPr/>
            <p:nvPr/>
          </p:nvSpPr>
          <p:spPr>
            <a:xfrm>
              <a:off x="5780925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15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15" y="2811"/>
                  </a:cubicBezTo>
                  <a:lnTo>
                    <a:pt x="263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1"/>
            <p:cNvSpPr/>
            <p:nvPr/>
          </p:nvSpPr>
          <p:spPr>
            <a:xfrm>
              <a:off x="5835700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39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39" y="2811"/>
                  </a:cubicBezTo>
                  <a:lnTo>
                    <a:pt x="263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1"/>
            <p:cNvSpPr/>
            <p:nvPr/>
          </p:nvSpPr>
          <p:spPr>
            <a:xfrm>
              <a:off x="5890475" y="1255375"/>
              <a:ext cx="12525" cy="70275"/>
            </a:xfrm>
            <a:custGeom>
              <a:avLst/>
              <a:gdLst/>
              <a:ahLst/>
              <a:cxnLst/>
              <a:rect l="l" t="t" r="r" b="b"/>
              <a:pathLst>
                <a:path w="501" h="2811" extrusionOk="0">
                  <a:moveTo>
                    <a:pt x="239" y="0"/>
                  </a:moveTo>
                  <a:cubicBezTo>
                    <a:pt x="120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120" y="2811"/>
                    <a:pt x="239" y="2811"/>
                  </a:cubicBezTo>
                  <a:lnTo>
                    <a:pt x="263" y="2811"/>
                  </a:lnTo>
                  <a:cubicBezTo>
                    <a:pt x="382" y="2811"/>
                    <a:pt x="501" y="2715"/>
                    <a:pt x="501" y="2572"/>
                  </a:cubicBezTo>
                  <a:lnTo>
                    <a:pt x="501" y="239"/>
                  </a:lnTo>
                  <a:cubicBezTo>
                    <a:pt x="501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1"/>
            <p:cNvSpPr/>
            <p:nvPr/>
          </p:nvSpPr>
          <p:spPr>
            <a:xfrm>
              <a:off x="5945250" y="1255375"/>
              <a:ext cx="12525" cy="70275"/>
            </a:xfrm>
            <a:custGeom>
              <a:avLst/>
              <a:gdLst/>
              <a:ahLst/>
              <a:cxnLst/>
              <a:rect l="l" t="t" r="r" b="b"/>
              <a:pathLst>
                <a:path w="501" h="2811" extrusionOk="0">
                  <a:moveTo>
                    <a:pt x="239" y="0"/>
                  </a:moveTo>
                  <a:cubicBezTo>
                    <a:pt x="120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120" y="2811"/>
                    <a:pt x="239" y="2811"/>
                  </a:cubicBezTo>
                  <a:lnTo>
                    <a:pt x="263" y="2811"/>
                  </a:lnTo>
                  <a:cubicBezTo>
                    <a:pt x="406" y="2811"/>
                    <a:pt x="501" y="2715"/>
                    <a:pt x="501" y="2572"/>
                  </a:cubicBezTo>
                  <a:lnTo>
                    <a:pt x="501" y="239"/>
                  </a:lnTo>
                  <a:cubicBezTo>
                    <a:pt x="501" y="120"/>
                    <a:pt x="406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1"/>
            <p:cNvSpPr/>
            <p:nvPr/>
          </p:nvSpPr>
          <p:spPr>
            <a:xfrm>
              <a:off x="6000625" y="1255375"/>
              <a:ext cx="11925" cy="70275"/>
            </a:xfrm>
            <a:custGeom>
              <a:avLst/>
              <a:gdLst/>
              <a:ahLst/>
              <a:cxnLst/>
              <a:rect l="l" t="t" r="r" b="b"/>
              <a:pathLst>
                <a:path w="477" h="2811" extrusionOk="0">
                  <a:moveTo>
                    <a:pt x="215" y="0"/>
                  </a:moveTo>
                  <a:cubicBezTo>
                    <a:pt x="96" y="0"/>
                    <a:pt x="0" y="120"/>
                    <a:pt x="0" y="239"/>
                  </a:cubicBezTo>
                  <a:lnTo>
                    <a:pt x="0" y="2572"/>
                  </a:lnTo>
                  <a:cubicBezTo>
                    <a:pt x="0" y="2715"/>
                    <a:pt x="96" y="2811"/>
                    <a:pt x="215" y="2811"/>
                  </a:cubicBezTo>
                  <a:lnTo>
                    <a:pt x="239" y="2811"/>
                  </a:lnTo>
                  <a:cubicBezTo>
                    <a:pt x="381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1" y="0"/>
                    <a:pt x="23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" name="Google Shape;1523;p51"/>
          <p:cNvGrpSpPr/>
          <p:nvPr/>
        </p:nvGrpSpPr>
        <p:grpSpPr>
          <a:xfrm>
            <a:off x="7560737" y="3657396"/>
            <a:ext cx="874468" cy="1395899"/>
            <a:chOff x="894125" y="2648175"/>
            <a:chExt cx="497875" cy="794750"/>
          </a:xfrm>
        </p:grpSpPr>
        <p:sp>
          <p:nvSpPr>
            <p:cNvPr id="1524" name="Google Shape;1524;p51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1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1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1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1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1" name="Google Shape;1531;p51"/>
          <p:cNvGrpSpPr/>
          <p:nvPr/>
        </p:nvGrpSpPr>
        <p:grpSpPr>
          <a:xfrm>
            <a:off x="613966" y="623214"/>
            <a:ext cx="474308" cy="475753"/>
            <a:chOff x="4463875" y="709950"/>
            <a:chExt cx="172250" cy="172775"/>
          </a:xfrm>
        </p:grpSpPr>
        <p:sp>
          <p:nvSpPr>
            <p:cNvPr id="1532" name="Google Shape;1532;p51"/>
            <p:cNvSpPr/>
            <p:nvPr/>
          </p:nvSpPr>
          <p:spPr>
            <a:xfrm>
              <a:off x="4463875" y="709950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1"/>
            <p:cNvSpPr/>
            <p:nvPr/>
          </p:nvSpPr>
          <p:spPr>
            <a:xfrm>
              <a:off x="4514100" y="76172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1"/>
            <p:cNvSpPr/>
            <p:nvPr/>
          </p:nvSpPr>
          <p:spPr>
            <a:xfrm>
              <a:off x="4545375" y="751200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1"/>
            <p:cNvSpPr/>
            <p:nvPr/>
          </p:nvSpPr>
          <p:spPr>
            <a:xfrm>
              <a:off x="4547425" y="773900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1"/>
            <p:cNvSpPr/>
            <p:nvPr/>
          </p:nvSpPr>
          <p:spPr>
            <a:xfrm>
              <a:off x="4513600" y="7933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1"/>
            <p:cNvSpPr/>
            <p:nvPr/>
          </p:nvSpPr>
          <p:spPr>
            <a:xfrm>
              <a:off x="4565375" y="76837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1"/>
            <p:cNvSpPr/>
            <p:nvPr/>
          </p:nvSpPr>
          <p:spPr>
            <a:xfrm>
              <a:off x="4536650" y="791875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1"/>
            <p:cNvSpPr/>
            <p:nvPr/>
          </p:nvSpPr>
          <p:spPr>
            <a:xfrm>
              <a:off x="4569975" y="799050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1"/>
            <p:cNvSpPr/>
            <p:nvPr/>
          </p:nvSpPr>
          <p:spPr>
            <a:xfrm>
              <a:off x="4550000" y="811450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1"/>
            <p:cNvSpPr/>
            <p:nvPr/>
          </p:nvSpPr>
          <p:spPr>
            <a:xfrm>
              <a:off x="4526925" y="8138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" name="Google Shape;1542;p51"/>
          <p:cNvGrpSpPr/>
          <p:nvPr/>
        </p:nvGrpSpPr>
        <p:grpSpPr>
          <a:xfrm>
            <a:off x="992062" y="1258315"/>
            <a:ext cx="348675" cy="348743"/>
            <a:chOff x="4593050" y="887300"/>
            <a:chExt cx="126625" cy="126650"/>
          </a:xfrm>
        </p:grpSpPr>
        <p:sp>
          <p:nvSpPr>
            <p:cNvPr id="1543" name="Google Shape;1543;p51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1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1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1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1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1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1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" name="Google Shape;1553;p51"/>
          <p:cNvGrpSpPr/>
          <p:nvPr/>
        </p:nvGrpSpPr>
        <p:grpSpPr>
          <a:xfrm>
            <a:off x="7726432" y="855747"/>
            <a:ext cx="506543" cy="502924"/>
            <a:chOff x="4656600" y="691950"/>
            <a:chExt cx="199450" cy="198025"/>
          </a:xfrm>
        </p:grpSpPr>
        <p:sp>
          <p:nvSpPr>
            <p:cNvPr id="1554" name="Google Shape;1554;p51"/>
            <p:cNvSpPr/>
            <p:nvPr/>
          </p:nvSpPr>
          <p:spPr>
            <a:xfrm>
              <a:off x="4656600" y="691950"/>
              <a:ext cx="199450" cy="198025"/>
            </a:xfrm>
            <a:custGeom>
              <a:avLst/>
              <a:gdLst/>
              <a:ahLst/>
              <a:cxnLst/>
              <a:rect l="l" t="t" r="r" b="b"/>
              <a:pathLst>
                <a:path w="7978" h="7921" extrusionOk="0">
                  <a:moveTo>
                    <a:pt x="4434" y="0"/>
                  </a:moveTo>
                  <a:cubicBezTo>
                    <a:pt x="4232" y="0"/>
                    <a:pt x="4059" y="99"/>
                    <a:pt x="4040" y="249"/>
                  </a:cubicBezTo>
                  <a:cubicBezTo>
                    <a:pt x="4020" y="372"/>
                    <a:pt x="4143" y="515"/>
                    <a:pt x="4307" y="556"/>
                  </a:cubicBezTo>
                  <a:cubicBezTo>
                    <a:pt x="4266" y="843"/>
                    <a:pt x="4225" y="1130"/>
                    <a:pt x="4204" y="1397"/>
                  </a:cubicBezTo>
                  <a:cubicBezTo>
                    <a:pt x="4138" y="1392"/>
                    <a:pt x="4071" y="1389"/>
                    <a:pt x="4005" y="1389"/>
                  </a:cubicBezTo>
                  <a:cubicBezTo>
                    <a:pt x="3806" y="1389"/>
                    <a:pt x="3610" y="1412"/>
                    <a:pt x="3425" y="1459"/>
                  </a:cubicBezTo>
                  <a:cubicBezTo>
                    <a:pt x="3405" y="1418"/>
                    <a:pt x="3384" y="1356"/>
                    <a:pt x="3384" y="1295"/>
                  </a:cubicBezTo>
                  <a:cubicBezTo>
                    <a:pt x="3302" y="1007"/>
                    <a:pt x="3220" y="720"/>
                    <a:pt x="3138" y="454"/>
                  </a:cubicBezTo>
                  <a:cubicBezTo>
                    <a:pt x="3121" y="395"/>
                    <a:pt x="3077" y="371"/>
                    <a:pt x="3034" y="371"/>
                  </a:cubicBezTo>
                  <a:cubicBezTo>
                    <a:pt x="2971" y="371"/>
                    <a:pt x="2909" y="422"/>
                    <a:pt x="2933" y="495"/>
                  </a:cubicBezTo>
                  <a:cubicBezTo>
                    <a:pt x="3015" y="843"/>
                    <a:pt x="3118" y="1192"/>
                    <a:pt x="3220" y="1541"/>
                  </a:cubicBezTo>
                  <a:cubicBezTo>
                    <a:pt x="2974" y="1623"/>
                    <a:pt x="2749" y="1766"/>
                    <a:pt x="2564" y="1930"/>
                  </a:cubicBezTo>
                  <a:cubicBezTo>
                    <a:pt x="2502" y="1869"/>
                    <a:pt x="2461" y="1787"/>
                    <a:pt x="2420" y="1725"/>
                  </a:cubicBezTo>
                  <a:cubicBezTo>
                    <a:pt x="2277" y="1561"/>
                    <a:pt x="2133" y="1377"/>
                    <a:pt x="1990" y="1192"/>
                  </a:cubicBezTo>
                  <a:cubicBezTo>
                    <a:pt x="2092" y="1048"/>
                    <a:pt x="2133" y="905"/>
                    <a:pt x="2051" y="782"/>
                  </a:cubicBezTo>
                  <a:cubicBezTo>
                    <a:pt x="2004" y="726"/>
                    <a:pt x="1931" y="699"/>
                    <a:pt x="1849" y="699"/>
                  </a:cubicBezTo>
                  <a:cubicBezTo>
                    <a:pt x="1751" y="699"/>
                    <a:pt x="1639" y="736"/>
                    <a:pt x="1539" y="802"/>
                  </a:cubicBezTo>
                  <a:cubicBezTo>
                    <a:pt x="1375" y="946"/>
                    <a:pt x="1293" y="1172"/>
                    <a:pt x="1395" y="1295"/>
                  </a:cubicBezTo>
                  <a:cubicBezTo>
                    <a:pt x="1440" y="1351"/>
                    <a:pt x="1516" y="1382"/>
                    <a:pt x="1603" y="1382"/>
                  </a:cubicBezTo>
                  <a:cubicBezTo>
                    <a:pt x="1674" y="1382"/>
                    <a:pt x="1752" y="1361"/>
                    <a:pt x="1826" y="1315"/>
                  </a:cubicBezTo>
                  <a:cubicBezTo>
                    <a:pt x="2010" y="1582"/>
                    <a:pt x="2195" y="1828"/>
                    <a:pt x="2400" y="2074"/>
                  </a:cubicBezTo>
                  <a:cubicBezTo>
                    <a:pt x="2215" y="2238"/>
                    <a:pt x="2072" y="2443"/>
                    <a:pt x="1949" y="2648"/>
                  </a:cubicBezTo>
                  <a:lnTo>
                    <a:pt x="1682" y="2504"/>
                  </a:lnTo>
                  <a:lnTo>
                    <a:pt x="924" y="2074"/>
                  </a:lnTo>
                  <a:cubicBezTo>
                    <a:pt x="904" y="2060"/>
                    <a:pt x="884" y="2055"/>
                    <a:pt x="865" y="2055"/>
                  </a:cubicBezTo>
                  <a:cubicBezTo>
                    <a:pt x="767" y="2055"/>
                    <a:pt x="698" y="2207"/>
                    <a:pt x="801" y="2258"/>
                  </a:cubicBezTo>
                  <a:cubicBezTo>
                    <a:pt x="1149" y="2463"/>
                    <a:pt x="1498" y="2648"/>
                    <a:pt x="1846" y="2853"/>
                  </a:cubicBezTo>
                  <a:cubicBezTo>
                    <a:pt x="1744" y="3058"/>
                    <a:pt x="1682" y="3304"/>
                    <a:pt x="1641" y="3530"/>
                  </a:cubicBezTo>
                  <a:cubicBezTo>
                    <a:pt x="1539" y="3530"/>
                    <a:pt x="1416" y="3509"/>
                    <a:pt x="1313" y="3488"/>
                  </a:cubicBezTo>
                  <a:cubicBezTo>
                    <a:pt x="1088" y="3468"/>
                    <a:pt x="842" y="3427"/>
                    <a:pt x="616" y="3406"/>
                  </a:cubicBezTo>
                  <a:cubicBezTo>
                    <a:pt x="596" y="3242"/>
                    <a:pt x="514" y="3099"/>
                    <a:pt x="370" y="3078"/>
                  </a:cubicBezTo>
                  <a:cubicBezTo>
                    <a:pt x="363" y="3077"/>
                    <a:pt x="355" y="3077"/>
                    <a:pt x="348" y="3077"/>
                  </a:cubicBezTo>
                  <a:cubicBezTo>
                    <a:pt x="210" y="3077"/>
                    <a:pt x="61" y="3254"/>
                    <a:pt x="42" y="3468"/>
                  </a:cubicBezTo>
                  <a:cubicBezTo>
                    <a:pt x="1" y="3673"/>
                    <a:pt x="103" y="3878"/>
                    <a:pt x="267" y="3899"/>
                  </a:cubicBezTo>
                  <a:cubicBezTo>
                    <a:pt x="278" y="3900"/>
                    <a:pt x="289" y="3901"/>
                    <a:pt x="299" y="3901"/>
                  </a:cubicBezTo>
                  <a:cubicBezTo>
                    <a:pt x="432" y="3901"/>
                    <a:pt x="558" y="3784"/>
                    <a:pt x="596" y="3632"/>
                  </a:cubicBezTo>
                  <a:cubicBezTo>
                    <a:pt x="944" y="3673"/>
                    <a:pt x="1272" y="3714"/>
                    <a:pt x="1621" y="3755"/>
                  </a:cubicBezTo>
                  <a:cubicBezTo>
                    <a:pt x="1600" y="4001"/>
                    <a:pt x="1641" y="4227"/>
                    <a:pt x="1703" y="4452"/>
                  </a:cubicBezTo>
                  <a:cubicBezTo>
                    <a:pt x="1580" y="4493"/>
                    <a:pt x="1457" y="4514"/>
                    <a:pt x="1354" y="4555"/>
                  </a:cubicBezTo>
                  <a:cubicBezTo>
                    <a:pt x="1067" y="4637"/>
                    <a:pt x="780" y="4719"/>
                    <a:pt x="493" y="4801"/>
                  </a:cubicBezTo>
                  <a:cubicBezTo>
                    <a:pt x="361" y="4820"/>
                    <a:pt x="402" y="5011"/>
                    <a:pt x="521" y="5011"/>
                  </a:cubicBezTo>
                  <a:cubicBezTo>
                    <a:pt x="531" y="5011"/>
                    <a:pt x="543" y="5009"/>
                    <a:pt x="555" y="5006"/>
                  </a:cubicBezTo>
                  <a:cubicBezTo>
                    <a:pt x="944" y="4883"/>
                    <a:pt x="1354" y="4780"/>
                    <a:pt x="1764" y="4678"/>
                  </a:cubicBezTo>
                  <a:cubicBezTo>
                    <a:pt x="1846" y="4883"/>
                    <a:pt x="1949" y="5088"/>
                    <a:pt x="2092" y="5272"/>
                  </a:cubicBezTo>
                  <a:lnTo>
                    <a:pt x="1785" y="5518"/>
                  </a:lnTo>
                  <a:cubicBezTo>
                    <a:pt x="1600" y="5662"/>
                    <a:pt x="1395" y="5805"/>
                    <a:pt x="1211" y="5949"/>
                  </a:cubicBezTo>
                  <a:cubicBezTo>
                    <a:pt x="1133" y="5884"/>
                    <a:pt x="1039" y="5844"/>
                    <a:pt x="954" y="5844"/>
                  </a:cubicBezTo>
                  <a:cubicBezTo>
                    <a:pt x="905" y="5844"/>
                    <a:pt x="859" y="5857"/>
                    <a:pt x="821" y="5887"/>
                  </a:cubicBezTo>
                  <a:cubicBezTo>
                    <a:pt x="698" y="5990"/>
                    <a:pt x="698" y="6216"/>
                    <a:pt x="842" y="6400"/>
                  </a:cubicBezTo>
                  <a:cubicBezTo>
                    <a:pt x="938" y="6525"/>
                    <a:pt x="1063" y="6593"/>
                    <a:pt x="1172" y="6593"/>
                  </a:cubicBezTo>
                  <a:cubicBezTo>
                    <a:pt x="1224" y="6593"/>
                    <a:pt x="1273" y="6577"/>
                    <a:pt x="1313" y="6544"/>
                  </a:cubicBezTo>
                  <a:cubicBezTo>
                    <a:pt x="1436" y="6462"/>
                    <a:pt x="1436" y="6277"/>
                    <a:pt x="1354" y="6134"/>
                  </a:cubicBezTo>
                  <a:cubicBezTo>
                    <a:pt x="1641" y="5887"/>
                    <a:pt x="1949" y="5662"/>
                    <a:pt x="2236" y="5436"/>
                  </a:cubicBezTo>
                  <a:cubicBezTo>
                    <a:pt x="2400" y="5600"/>
                    <a:pt x="2584" y="5744"/>
                    <a:pt x="2769" y="5846"/>
                  </a:cubicBezTo>
                  <a:cubicBezTo>
                    <a:pt x="2708" y="5990"/>
                    <a:pt x="2625" y="6113"/>
                    <a:pt x="2543" y="6236"/>
                  </a:cubicBezTo>
                  <a:lnTo>
                    <a:pt x="2113" y="7015"/>
                  </a:lnTo>
                  <a:cubicBezTo>
                    <a:pt x="2071" y="7099"/>
                    <a:pt x="2143" y="7173"/>
                    <a:pt x="2213" y="7173"/>
                  </a:cubicBezTo>
                  <a:cubicBezTo>
                    <a:pt x="2246" y="7173"/>
                    <a:pt x="2278" y="7157"/>
                    <a:pt x="2297" y="7118"/>
                  </a:cubicBezTo>
                  <a:cubicBezTo>
                    <a:pt x="2523" y="6728"/>
                    <a:pt x="2749" y="6339"/>
                    <a:pt x="2974" y="5949"/>
                  </a:cubicBezTo>
                  <a:cubicBezTo>
                    <a:pt x="3159" y="6031"/>
                    <a:pt x="3384" y="6093"/>
                    <a:pt x="3610" y="6134"/>
                  </a:cubicBezTo>
                  <a:cubicBezTo>
                    <a:pt x="3589" y="6298"/>
                    <a:pt x="3569" y="6462"/>
                    <a:pt x="3548" y="6626"/>
                  </a:cubicBezTo>
                  <a:cubicBezTo>
                    <a:pt x="3507" y="6851"/>
                    <a:pt x="3487" y="7097"/>
                    <a:pt x="3446" y="7323"/>
                  </a:cubicBezTo>
                  <a:cubicBezTo>
                    <a:pt x="3282" y="7343"/>
                    <a:pt x="3138" y="7425"/>
                    <a:pt x="3118" y="7569"/>
                  </a:cubicBezTo>
                  <a:cubicBezTo>
                    <a:pt x="3097" y="7733"/>
                    <a:pt x="3261" y="7876"/>
                    <a:pt x="3487" y="7917"/>
                  </a:cubicBezTo>
                  <a:cubicBezTo>
                    <a:pt x="3506" y="7919"/>
                    <a:pt x="3525" y="7920"/>
                    <a:pt x="3544" y="7920"/>
                  </a:cubicBezTo>
                  <a:cubicBezTo>
                    <a:pt x="3746" y="7920"/>
                    <a:pt x="3919" y="7821"/>
                    <a:pt x="3938" y="7671"/>
                  </a:cubicBezTo>
                  <a:cubicBezTo>
                    <a:pt x="3958" y="7528"/>
                    <a:pt x="3835" y="7405"/>
                    <a:pt x="3671" y="7343"/>
                  </a:cubicBezTo>
                  <a:cubicBezTo>
                    <a:pt x="3712" y="6954"/>
                    <a:pt x="3774" y="6544"/>
                    <a:pt x="3815" y="6154"/>
                  </a:cubicBezTo>
                  <a:cubicBezTo>
                    <a:pt x="4040" y="6154"/>
                    <a:pt x="4245" y="6134"/>
                    <a:pt x="4471" y="6093"/>
                  </a:cubicBezTo>
                  <a:cubicBezTo>
                    <a:pt x="4512" y="6257"/>
                    <a:pt x="4553" y="6421"/>
                    <a:pt x="4594" y="6585"/>
                  </a:cubicBezTo>
                  <a:cubicBezTo>
                    <a:pt x="4676" y="6872"/>
                    <a:pt x="4758" y="7159"/>
                    <a:pt x="4840" y="7446"/>
                  </a:cubicBezTo>
                  <a:cubicBezTo>
                    <a:pt x="4857" y="7496"/>
                    <a:pt x="4900" y="7519"/>
                    <a:pt x="4944" y="7519"/>
                  </a:cubicBezTo>
                  <a:cubicBezTo>
                    <a:pt x="5007" y="7519"/>
                    <a:pt x="5069" y="7470"/>
                    <a:pt x="5045" y="7384"/>
                  </a:cubicBezTo>
                  <a:cubicBezTo>
                    <a:pt x="4922" y="6933"/>
                    <a:pt x="4799" y="6482"/>
                    <a:pt x="4676" y="6031"/>
                  </a:cubicBezTo>
                  <a:cubicBezTo>
                    <a:pt x="4881" y="5970"/>
                    <a:pt x="5086" y="5887"/>
                    <a:pt x="5271" y="5764"/>
                  </a:cubicBezTo>
                  <a:cubicBezTo>
                    <a:pt x="5373" y="5887"/>
                    <a:pt x="5455" y="6031"/>
                    <a:pt x="5558" y="6154"/>
                  </a:cubicBezTo>
                  <a:cubicBezTo>
                    <a:pt x="5701" y="6339"/>
                    <a:pt x="5845" y="6523"/>
                    <a:pt x="5988" y="6708"/>
                  </a:cubicBezTo>
                  <a:cubicBezTo>
                    <a:pt x="5886" y="6851"/>
                    <a:pt x="5845" y="7015"/>
                    <a:pt x="5927" y="7118"/>
                  </a:cubicBezTo>
                  <a:cubicBezTo>
                    <a:pt x="5974" y="7184"/>
                    <a:pt x="6048" y="7216"/>
                    <a:pt x="6133" y="7216"/>
                  </a:cubicBezTo>
                  <a:cubicBezTo>
                    <a:pt x="6230" y="7216"/>
                    <a:pt x="6340" y="7174"/>
                    <a:pt x="6439" y="7097"/>
                  </a:cubicBezTo>
                  <a:cubicBezTo>
                    <a:pt x="6603" y="6974"/>
                    <a:pt x="6665" y="6749"/>
                    <a:pt x="6583" y="6626"/>
                  </a:cubicBezTo>
                  <a:cubicBezTo>
                    <a:pt x="6535" y="6566"/>
                    <a:pt x="6459" y="6534"/>
                    <a:pt x="6372" y="6534"/>
                  </a:cubicBezTo>
                  <a:cubicBezTo>
                    <a:pt x="6310" y="6534"/>
                    <a:pt x="6241" y="6550"/>
                    <a:pt x="6173" y="6585"/>
                  </a:cubicBezTo>
                  <a:cubicBezTo>
                    <a:pt x="5927" y="6277"/>
                    <a:pt x="5681" y="5949"/>
                    <a:pt x="5455" y="5641"/>
                  </a:cubicBezTo>
                  <a:cubicBezTo>
                    <a:pt x="5640" y="5518"/>
                    <a:pt x="5804" y="5354"/>
                    <a:pt x="5927" y="5170"/>
                  </a:cubicBezTo>
                  <a:cubicBezTo>
                    <a:pt x="6050" y="5252"/>
                    <a:pt x="6173" y="5313"/>
                    <a:pt x="6296" y="5375"/>
                  </a:cubicBezTo>
                  <a:lnTo>
                    <a:pt x="7054" y="5826"/>
                  </a:lnTo>
                  <a:cubicBezTo>
                    <a:pt x="7072" y="5835"/>
                    <a:pt x="7089" y="5838"/>
                    <a:pt x="7105" y="5838"/>
                  </a:cubicBezTo>
                  <a:cubicBezTo>
                    <a:pt x="7207" y="5838"/>
                    <a:pt x="7283" y="5692"/>
                    <a:pt x="7177" y="5621"/>
                  </a:cubicBezTo>
                  <a:cubicBezTo>
                    <a:pt x="6808" y="5416"/>
                    <a:pt x="6439" y="5211"/>
                    <a:pt x="6070" y="5006"/>
                  </a:cubicBezTo>
                  <a:cubicBezTo>
                    <a:pt x="6193" y="4801"/>
                    <a:pt x="6275" y="4575"/>
                    <a:pt x="6337" y="4350"/>
                  </a:cubicBezTo>
                  <a:cubicBezTo>
                    <a:pt x="6439" y="4370"/>
                    <a:pt x="6562" y="4370"/>
                    <a:pt x="6665" y="4391"/>
                  </a:cubicBezTo>
                  <a:lnTo>
                    <a:pt x="7362" y="4473"/>
                  </a:lnTo>
                  <a:cubicBezTo>
                    <a:pt x="7362" y="4657"/>
                    <a:pt x="7465" y="4801"/>
                    <a:pt x="7588" y="4821"/>
                  </a:cubicBezTo>
                  <a:cubicBezTo>
                    <a:pt x="7597" y="4822"/>
                    <a:pt x="7606" y="4823"/>
                    <a:pt x="7615" y="4823"/>
                  </a:cubicBezTo>
                  <a:cubicBezTo>
                    <a:pt x="7770" y="4823"/>
                    <a:pt x="7917" y="4665"/>
                    <a:pt x="7936" y="4452"/>
                  </a:cubicBezTo>
                  <a:cubicBezTo>
                    <a:pt x="7977" y="4227"/>
                    <a:pt x="7854" y="4042"/>
                    <a:pt x="7690" y="4022"/>
                  </a:cubicBezTo>
                  <a:cubicBezTo>
                    <a:pt x="7680" y="4020"/>
                    <a:pt x="7669" y="4019"/>
                    <a:pt x="7659" y="4019"/>
                  </a:cubicBezTo>
                  <a:cubicBezTo>
                    <a:pt x="7547" y="4019"/>
                    <a:pt x="7439" y="4118"/>
                    <a:pt x="7383" y="4268"/>
                  </a:cubicBezTo>
                  <a:cubicBezTo>
                    <a:pt x="7054" y="4227"/>
                    <a:pt x="6706" y="4186"/>
                    <a:pt x="6357" y="4124"/>
                  </a:cubicBezTo>
                  <a:cubicBezTo>
                    <a:pt x="6398" y="3899"/>
                    <a:pt x="6378" y="3653"/>
                    <a:pt x="6316" y="3406"/>
                  </a:cubicBezTo>
                  <a:cubicBezTo>
                    <a:pt x="6419" y="3386"/>
                    <a:pt x="6521" y="3365"/>
                    <a:pt x="6624" y="3324"/>
                  </a:cubicBezTo>
                  <a:cubicBezTo>
                    <a:pt x="6911" y="3242"/>
                    <a:pt x="7198" y="3181"/>
                    <a:pt x="7485" y="3099"/>
                  </a:cubicBezTo>
                  <a:cubicBezTo>
                    <a:pt x="7622" y="3060"/>
                    <a:pt x="7572" y="2872"/>
                    <a:pt x="7443" y="2872"/>
                  </a:cubicBezTo>
                  <a:cubicBezTo>
                    <a:pt x="7437" y="2872"/>
                    <a:pt x="7430" y="2872"/>
                    <a:pt x="7424" y="2873"/>
                  </a:cubicBezTo>
                  <a:cubicBezTo>
                    <a:pt x="7034" y="2996"/>
                    <a:pt x="6644" y="3099"/>
                    <a:pt x="6255" y="3201"/>
                  </a:cubicBezTo>
                  <a:cubicBezTo>
                    <a:pt x="6193" y="2976"/>
                    <a:pt x="6091" y="2771"/>
                    <a:pt x="5947" y="2566"/>
                  </a:cubicBezTo>
                  <a:cubicBezTo>
                    <a:pt x="6029" y="2504"/>
                    <a:pt x="6111" y="2443"/>
                    <a:pt x="6193" y="2361"/>
                  </a:cubicBezTo>
                  <a:cubicBezTo>
                    <a:pt x="6378" y="2238"/>
                    <a:pt x="6562" y="2094"/>
                    <a:pt x="6747" y="1951"/>
                  </a:cubicBezTo>
                  <a:cubicBezTo>
                    <a:pt x="6822" y="2026"/>
                    <a:pt x="6920" y="2070"/>
                    <a:pt x="7008" y="2070"/>
                  </a:cubicBezTo>
                  <a:cubicBezTo>
                    <a:pt x="7065" y="2070"/>
                    <a:pt x="7117" y="2052"/>
                    <a:pt x="7157" y="2012"/>
                  </a:cubicBezTo>
                  <a:cubicBezTo>
                    <a:pt x="7280" y="1930"/>
                    <a:pt x="7280" y="1705"/>
                    <a:pt x="7136" y="1520"/>
                  </a:cubicBezTo>
                  <a:cubicBezTo>
                    <a:pt x="7040" y="1396"/>
                    <a:pt x="6915" y="1327"/>
                    <a:pt x="6800" y="1327"/>
                  </a:cubicBezTo>
                  <a:cubicBezTo>
                    <a:pt x="6744" y="1327"/>
                    <a:pt x="6691" y="1343"/>
                    <a:pt x="6644" y="1377"/>
                  </a:cubicBezTo>
                  <a:cubicBezTo>
                    <a:pt x="6542" y="1459"/>
                    <a:pt x="6542" y="1623"/>
                    <a:pt x="6603" y="1766"/>
                  </a:cubicBezTo>
                  <a:cubicBezTo>
                    <a:pt x="6357" y="1971"/>
                    <a:pt x="6091" y="2176"/>
                    <a:pt x="5824" y="2381"/>
                  </a:cubicBezTo>
                  <a:cubicBezTo>
                    <a:pt x="5681" y="2176"/>
                    <a:pt x="5496" y="2012"/>
                    <a:pt x="5291" y="1869"/>
                  </a:cubicBezTo>
                  <a:cubicBezTo>
                    <a:pt x="5332" y="1787"/>
                    <a:pt x="5373" y="1705"/>
                    <a:pt x="5435" y="1643"/>
                  </a:cubicBezTo>
                  <a:lnTo>
                    <a:pt x="5865" y="864"/>
                  </a:lnTo>
                  <a:cubicBezTo>
                    <a:pt x="5907" y="780"/>
                    <a:pt x="5835" y="706"/>
                    <a:pt x="5765" y="706"/>
                  </a:cubicBezTo>
                  <a:cubicBezTo>
                    <a:pt x="5732" y="706"/>
                    <a:pt x="5700" y="722"/>
                    <a:pt x="5681" y="761"/>
                  </a:cubicBezTo>
                  <a:cubicBezTo>
                    <a:pt x="5496" y="1089"/>
                    <a:pt x="5312" y="1418"/>
                    <a:pt x="5127" y="1746"/>
                  </a:cubicBezTo>
                  <a:cubicBezTo>
                    <a:pt x="4901" y="1602"/>
                    <a:pt x="4655" y="1500"/>
                    <a:pt x="4409" y="1438"/>
                  </a:cubicBezTo>
                  <a:cubicBezTo>
                    <a:pt x="4430" y="1377"/>
                    <a:pt x="4430" y="1315"/>
                    <a:pt x="4430" y="1274"/>
                  </a:cubicBezTo>
                  <a:lnTo>
                    <a:pt x="4532" y="597"/>
                  </a:lnTo>
                  <a:cubicBezTo>
                    <a:pt x="4696" y="577"/>
                    <a:pt x="4840" y="474"/>
                    <a:pt x="4860" y="351"/>
                  </a:cubicBezTo>
                  <a:cubicBezTo>
                    <a:pt x="4881" y="187"/>
                    <a:pt x="4717" y="23"/>
                    <a:pt x="4491" y="3"/>
                  </a:cubicBezTo>
                  <a:cubicBezTo>
                    <a:pt x="4472" y="1"/>
                    <a:pt x="4453" y="0"/>
                    <a:pt x="443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1"/>
            <p:cNvSpPr/>
            <p:nvPr/>
          </p:nvSpPr>
          <p:spPr>
            <a:xfrm>
              <a:off x="4717600" y="747350"/>
              <a:ext cx="25150" cy="25200"/>
            </a:xfrm>
            <a:custGeom>
              <a:avLst/>
              <a:gdLst/>
              <a:ahLst/>
              <a:cxnLst/>
              <a:rect l="l" t="t" r="r" b="b"/>
              <a:pathLst>
                <a:path w="1006" h="1008" extrusionOk="0">
                  <a:moveTo>
                    <a:pt x="475" y="0"/>
                  </a:moveTo>
                  <a:cubicBezTo>
                    <a:pt x="256" y="0"/>
                    <a:pt x="41" y="356"/>
                    <a:pt x="21" y="575"/>
                  </a:cubicBezTo>
                  <a:cubicBezTo>
                    <a:pt x="1" y="780"/>
                    <a:pt x="144" y="965"/>
                    <a:pt x="370" y="1006"/>
                  </a:cubicBezTo>
                  <a:cubicBezTo>
                    <a:pt x="378" y="1007"/>
                    <a:pt x="386" y="1007"/>
                    <a:pt x="395" y="1007"/>
                  </a:cubicBezTo>
                  <a:cubicBezTo>
                    <a:pt x="604" y="1007"/>
                    <a:pt x="945" y="772"/>
                    <a:pt x="965" y="575"/>
                  </a:cubicBezTo>
                  <a:cubicBezTo>
                    <a:pt x="1006" y="350"/>
                    <a:pt x="698" y="22"/>
                    <a:pt x="493" y="1"/>
                  </a:cubicBezTo>
                  <a:cubicBezTo>
                    <a:pt x="487" y="1"/>
                    <a:pt x="481" y="0"/>
                    <a:pt x="47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1"/>
            <p:cNvSpPr/>
            <p:nvPr/>
          </p:nvSpPr>
          <p:spPr>
            <a:xfrm>
              <a:off x="4757075" y="739175"/>
              <a:ext cx="18475" cy="16975"/>
            </a:xfrm>
            <a:custGeom>
              <a:avLst/>
              <a:gdLst/>
              <a:ahLst/>
              <a:cxnLst/>
              <a:rect l="l" t="t" r="r" b="b"/>
              <a:pathLst>
                <a:path w="739" h="679" extrusionOk="0">
                  <a:moveTo>
                    <a:pt x="267" y="0"/>
                  </a:moveTo>
                  <a:cubicBezTo>
                    <a:pt x="103" y="21"/>
                    <a:pt x="1" y="144"/>
                    <a:pt x="1" y="308"/>
                  </a:cubicBezTo>
                  <a:cubicBezTo>
                    <a:pt x="1" y="465"/>
                    <a:pt x="207" y="678"/>
                    <a:pt x="369" y="678"/>
                  </a:cubicBezTo>
                  <a:cubicBezTo>
                    <a:pt x="376" y="678"/>
                    <a:pt x="383" y="678"/>
                    <a:pt x="390" y="677"/>
                  </a:cubicBezTo>
                  <a:cubicBezTo>
                    <a:pt x="534" y="677"/>
                    <a:pt x="739" y="431"/>
                    <a:pt x="718" y="267"/>
                  </a:cubicBezTo>
                  <a:cubicBezTo>
                    <a:pt x="718" y="103"/>
                    <a:pt x="431" y="0"/>
                    <a:pt x="2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1"/>
            <p:cNvSpPr/>
            <p:nvPr/>
          </p:nvSpPr>
          <p:spPr>
            <a:xfrm>
              <a:off x="4755550" y="765725"/>
              <a:ext cx="12825" cy="13000"/>
            </a:xfrm>
            <a:custGeom>
              <a:avLst/>
              <a:gdLst/>
              <a:ahLst/>
              <a:cxnLst/>
              <a:rect l="l" t="t" r="r" b="b"/>
              <a:pathLst>
                <a:path w="513" h="520" extrusionOk="0">
                  <a:moveTo>
                    <a:pt x="286" y="0"/>
                  </a:moveTo>
                  <a:cubicBezTo>
                    <a:pt x="273" y="0"/>
                    <a:pt x="260" y="2"/>
                    <a:pt x="246" y="4"/>
                  </a:cubicBezTo>
                  <a:cubicBezTo>
                    <a:pt x="144" y="25"/>
                    <a:pt x="0" y="209"/>
                    <a:pt x="21" y="332"/>
                  </a:cubicBezTo>
                  <a:cubicBezTo>
                    <a:pt x="58" y="426"/>
                    <a:pt x="232" y="520"/>
                    <a:pt x="340" y="520"/>
                  </a:cubicBezTo>
                  <a:cubicBezTo>
                    <a:pt x="351" y="520"/>
                    <a:pt x="360" y="519"/>
                    <a:pt x="369" y="517"/>
                  </a:cubicBezTo>
                  <a:cubicBezTo>
                    <a:pt x="472" y="476"/>
                    <a:pt x="513" y="250"/>
                    <a:pt x="492" y="148"/>
                  </a:cubicBezTo>
                  <a:cubicBezTo>
                    <a:pt x="457" y="59"/>
                    <a:pt x="374" y="0"/>
                    <a:pt x="2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1"/>
            <p:cNvSpPr/>
            <p:nvPr/>
          </p:nvSpPr>
          <p:spPr>
            <a:xfrm>
              <a:off x="4714025" y="783150"/>
              <a:ext cx="12850" cy="13000"/>
            </a:xfrm>
            <a:custGeom>
              <a:avLst/>
              <a:gdLst/>
              <a:ahLst/>
              <a:cxnLst/>
              <a:rect l="l" t="t" r="r" b="b"/>
              <a:pathLst>
                <a:path w="514" h="520" extrusionOk="0">
                  <a:moveTo>
                    <a:pt x="286" y="1"/>
                  </a:moveTo>
                  <a:cubicBezTo>
                    <a:pt x="273" y="1"/>
                    <a:pt x="260" y="2"/>
                    <a:pt x="246" y="5"/>
                  </a:cubicBezTo>
                  <a:cubicBezTo>
                    <a:pt x="123" y="25"/>
                    <a:pt x="0" y="210"/>
                    <a:pt x="21" y="312"/>
                  </a:cubicBezTo>
                  <a:cubicBezTo>
                    <a:pt x="40" y="424"/>
                    <a:pt x="212" y="520"/>
                    <a:pt x="336" y="520"/>
                  </a:cubicBezTo>
                  <a:cubicBezTo>
                    <a:pt x="348" y="520"/>
                    <a:pt x="359" y="519"/>
                    <a:pt x="370" y="517"/>
                  </a:cubicBezTo>
                  <a:cubicBezTo>
                    <a:pt x="472" y="476"/>
                    <a:pt x="513" y="251"/>
                    <a:pt x="472" y="148"/>
                  </a:cubicBezTo>
                  <a:cubicBezTo>
                    <a:pt x="454" y="59"/>
                    <a:pt x="374" y="1"/>
                    <a:pt x="2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1"/>
            <p:cNvSpPr/>
            <p:nvPr/>
          </p:nvSpPr>
          <p:spPr>
            <a:xfrm>
              <a:off x="4775525" y="762225"/>
              <a:ext cx="25150" cy="25275"/>
            </a:xfrm>
            <a:custGeom>
              <a:avLst/>
              <a:gdLst/>
              <a:ahLst/>
              <a:cxnLst/>
              <a:rect l="l" t="t" r="r" b="b"/>
              <a:pathLst>
                <a:path w="1006" h="1011" extrusionOk="0">
                  <a:moveTo>
                    <a:pt x="477" y="0"/>
                  </a:moveTo>
                  <a:cubicBezTo>
                    <a:pt x="277" y="0"/>
                    <a:pt x="61" y="375"/>
                    <a:pt x="21" y="575"/>
                  </a:cubicBezTo>
                  <a:cubicBezTo>
                    <a:pt x="1" y="780"/>
                    <a:pt x="144" y="985"/>
                    <a:pt x="370" y="1006"/>
                  </a:cubicBezTo>
                  <a:cubicBezTo>
                    <a:pt x="385" y="1009"/>
                    <a:pt x="401" y="1010"/>
                    <a:pt x="418" y="1010"/>
                  </a:cubicBezTo>
                  <a:cubicBezTo>
                    <a:pt x="628" y="1010"/>
                    <a:pt x="946" y="784"/>
                    <a:pt x="965" y="575"/>
                  </a:cubicBezTo>
                  <a:cubicBezTo>
                    <a:pt x="1006" y="370"/>
                    <a:pt x="698" y="42"/>
                    <a:pt x="493" y="1"/>
                  </a:cubicBezTo>
                  <a:cubicBezTo>
                    <a:pt x="488" y="0"/>
                    <a:pt x="483" y="0"/>
                    <a:pt x="4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1"/>
            <p:cNvSpPr/>
            <p:nvPr/>
          </p:nvSpPr>
          <p:spPr>
            <a:xfrm>
              <a:off x="4741200" y="784800"/>
              <a:ext cx="18975" cy="16950"/>
            </a:xfrm>
            <a:custGeom>
              <a:avLst/>
              <a:gdLst/>
              <a:ahLst/>
              <a:cxnLst/>
              <a:rect l="l" t="t" r="r" b="b"/>
              <a:pathLst>
                <a:path w="759" h="678" extrusionOk="0">
                  <a:moveTo>
                    <a:pt x="287" y="0"/>
                  </a:moveTo>
                  <a:cubicBezTo>
                    <a:pt x="123" y="21"/>
                    <a:pt x="0" y="144"/>
                    <a:pt x="21" y="308"/>
                  </a:cubicBezTo>
                  <a:cubicBezTo>
                    <a:pt x="21" y="445"/>
                    <a:pt x="229" y="678"/>
                    <a:pt x="372" y="678"/>
                  </a:cubicBezTo>
                  <a:cubicBezTo>
                    <a:pt x="378" y="678"/>
                    <a:pt x="384" y="677"/>
                    <a:pt x="390" y="677"/>
                  </a:cubicBezTo>
                  <a:cubicBezTo>
                    <a:pt x="554" y="677"/>
                    <a:pt x="759" y="431"/>
                    <a:pt x="738" y="267"/>
                  </a:cubicBezTo>
                  <a:cubicBezTo>
                    <a:pt x="738" y="103"/>
                    <a:pt x="431" y="0"/>
                    <a:pt x="28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1"/>
            <p:cNvSpPr/>
            <p:nvPr/>
          </p:nvSpPr>
          <p:spPr>
            <a:xfrm>
              <a:off x="4778100" y="798050"/>
              <a:ext cx="18475" cy="16525"/>
            </a:xfrm>
            <a:custGeom>
              <a:avLst/>
              <a:gdLst/>
              <a:ahLst/>
              <a:cxnLst/>
              <a:rect l="l" t="t" r="r" b="b"/>
              <a:pathLst>
                <a:path w="739" h="661" extrusionOk="0">
                  <a:moveTo>
                    <a:pt x="305" y="1"/>
                  </a:moveTo>
                  <a:cubicBezTo>
                    <a:pt x="292" y="1"/>
                    <a:pt x="279" y="2"/>
                    <a:pt x="267" y="3"/>
                  </a:cubicBezTo>
                  <a:cubicBezTo>
                    <a:pt x="103" y="3"/>
                    <a:pt x="0" y="147"/>
                    <a:pt x="0" y="290"/>
                  </a:cubicBezTo>
                  <a:cubicBezTo>
                    <a:pt x="0" y="447"/>
                    <a:pt x="207" y="661"/>
                    <a:pt x="369" y="661"/>
                  </a:cubicBezTo>
                  <a:cubicBezTo>
                    <a:pt x="376" y="661"/>
                    <a:pt x="383" y="660"/>
                    <a:pt x="390" y="659"/>
                  </a:cubicBezTo>
                  <a:cubicBezTo>
                    <a:pt x="534" y="659"/>
                    <a:pt x="739" y="413"/>
                    <a:pt x="718" y="249"/>
                  </a:cubicBezTo>
                  <a:cubicBezTo>
                    <a:pt x="718" y="116"/>
                    <a:pt x="472" y="1"/>
                    <a:pt x="30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1"/>
            <p:cNvSpPr/>
            <p:nvPr/>
          </p:nvSpPr>
          <p:spPr>
            <a:xfrm>
              <a:off x="4751450" y="809325"/>
              <a:ext cx="25125" cy="25250"/>
            </a:xfrm>
            <a:custGeom>
              <a:avLst/>
              <a:gdLst/>
              <a:ahLst/>
              <a:cxnLst/>
              <a:rect l="l" t="t" r="r" b="b"/>
              <a:pathLst>
                <a:path w="1005" h="1010" extrusionOk="0">
                  <a:moveTo>
                    <a:pt x="459" y="0"/>
                  </a:moveTo>
                  <a:cubicBezTo>
                    <a:pt x="245" y="0"/>
                    <a:pt x="40" y="362"/>
                    <a:pt x="21" y="557"/>
                  </a:cubicBezTo>
                  <a:cubicBezTo>
                    <a:pt x="0" y="782"/>
                    <a:pt x="144" y="967"/>
                    <a:pt x="369" y="1008"/>
                  </a:cubicBezTo>
                  <a:cubicBezTo>
                    <a:pt x="377" y="1009"/>
                    <a:pt x="386" y="1009"/>
                    <a:pt x="394" y="1009"/>
                  </a:cubicBezTo>
                  <a:cubicBezTo>
                    <a:pt x="603" y="1009"/>
                    <a:pt x="944" y="774"/>
                    <a:pt x="964" y="577"/>
                  </a:cubicBezTo>
                  <a:cubicBezTo>
                    <a:pt x="1005" y="352"/>
                    <a:pt x="697" y="24"/>
                    <a:pt x="492" y="3"/>
                  </a:cubicBezTo>
                  <a:cubicBezTo>
                    <a:pt x="481" y="1"/>
                    <a:pt x="470" y="0"/>
                    <a:pt x="45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1"/>
            <p:cNvSpPr/>
            <p:nvPr/>
          </p:nvSpPr>
          <p:spPr>
            <a:xfrm>
              <a:off x="4726325" y="808275"/>
              <a:ext cx="12850" cy="13000"/>
            </a:xfrm>
            <a:custGeom>
              <a:avLst/>
              <a:gdLst/>
              <a:ahLst/>
              <a:cxnLst/>
              <a:rect l="l" t="t" r="r" b="b"/>
              <a:pathLst>
                <a:path w="514" h="520" extrusionOk="0">
                  <a:moveTo>
                    <a:pt x="286" y="0"/>
                  </a:moveTo>
                  <a:cubicBezTo>
                    <a:pt x="273" y="0"/>
                    <a:pt x="260" y="2"/>
                    <a:pt x="247" y="4"/>
                  </a:cubicBezTo>
                  <a:cubicBezTo>
                    <a:pt x="124" y="45"/>
                    <a:pt x="1" y="230"/>
                    <a:pt x="21" y="332"/>
                  </a:cubicBezTo>
                  <a:cubicBezTo>
                    <a:pt x="58" y="426"/>
                    <a:pt x="216" y="519"/>
                    <a:pt x="336" y="519"/>
                  </a:cubicBezTo>
                  <a:cubicBezTo>
                    <a:pt x="348" y="519"/>
                    <a:pt x="359" y="519"/>
                    <a:pt x="370" y="517"/>
                  </a:cubicBezTo>
                  <a:cubicBezTo>
                    <a:pt x="472" y="496"/>
                    <a:pt x="513" y="271"/>
                    <a:pt x="472" y="148"/>
                  </a:cubicBezTo>
                  <a:cubicBezTo>
                    <a:pt x="454" y="58"/>
                    <a:pt x="374" y="0"/>
                    <a:pt x="2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4" name="Google Shape;1564;p51"/>
          <p:cNvSpPr/>
          <p:nvPr/>
        </p:nvSpPr>
        <p:spPr>
          <a:xfrm flipH="1">
            <a:off x="875988" y="3033427"/>
            <a:ext cx="303519" cy="302547"/>
          </a:xfrm>
          <a:custGeom>
            <a:avLst/>
            <a:gdLst/>
            <a:ahLst/>
            <a:cxnLst/>
            <a:rect l="l" t="t" r="r" b="b"/>
            <a:pathLst>
              <a:path w="10308" h="10275" extrusionOk="0">
                <a:moveTo>
                  <a:pt x="4103" y="1"/>
                </a:moveTo>
                <a:lnTo>
                  <a:pt x="4103" y="4104"/>
                </a:lnTo>
                <a:lnTo>
                  <a:pt x="0" y="4104"/>
                </a:lnTo>
                <a:lnTo>
                  <a:pt x="0" y="6172"/>
                </a:lnTo>
                <a:lnTo>
                  <a:pt x="4103" y="6172"/>
                </a:lnTo>
                <a:lnTo>
                  <a:pt x="4103" y="10275"/>
                </a:lnTo>
                <a:lnTo>
                  <a:pt x="6205" y="10275"/>
                </a:lnTo>
                <a:lnTo>
                  <a:pt x="6205" y="6172"/>
                </a:lnTo>
                <a:lnTo>
                  <a:pt x="10308" y="6172"/>
                </a:lnTo>
                <a:lnTo>
                  <a:pt x="10308" y="4104"/>
                </a:lnTo>
                <a:lnTo>
                  <a:pt x="6205" y="4104"/>
                </a:lnTo>
                <a:lnTo>
                  <a:pt x="6205" y="1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51"/>
          <p:cNvSpPr/>
          <p:nvPr/>
        </p:nvSpPr>
        <p:spPr>
          <a:xfrm flipH="1">
            <a:off x="1437979" y="36820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51"/>
          <p:cNvSpPr/>
          <p:nvPr/>
        </p:nvSpPr>
        <p:spPr>
          <a:xfrm flipH="1">
            <a:off x="4648756" y="4332525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51"/>
          <p:cNvSpPr/>
          <p:nvPr/>
        </p:nvSpPr>
        <p:spPr>
          <a:xfrm flipH="1">
            <a:off x="7726415" y="22607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14" name="Google Shape;17314;p99"/>
          <p:cNvGrpSpPr/>
          <p:nvPr/>
        </p:nvGrpSpPr>
        <p:grpSpPr>
          <a:xfrm>
            <a:off x="4655438" y="1588417"/>
            <a:ext cx="369948" cy="370132"/>
            <a:chOff x="4682526" y="1512217"/>
            <a:chExt cx="369948" cy="370132"/>
          </a:xfrm>
        </p:grpSpPr>
        <p:sp>
          <p:nvSpPr>
            <p:cNvPr id="17315" name="Google Shape;17315;p99"/>
            <p:cNvSpPr/>
            <p:nvPr/>
          </p:nvSpPr>
          <p:spPr>
            <a:xfrm>
              <a:off x="4921192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99"/>
            <p:cNvSpPr/>
            <p:nvPr/>
          </p:nvSpPr>
          <p:spPr>
            <a:xfrm>
              <a:off x="4945036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99"/>
            <p:cNvSpPr/>
            <p:nvPr/>
          </p:nvSpPr>
          <p:spPr>
            <a:xfrm>
              <a:off x="4682526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8" name="Google Shape;17318;p99"/>
            <p:cNvSpPr/>
            <p:nvPr/>
          </p:nvSpPr>
          <p:spPr>
            <a:xfrm>
              <a:off x="4706343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9" name="Google Shape;17319;p99"/>
            <p:cNvSpPr/>
            <p:nvPr/>
          </p:nvSpPr>
          <p:spPr>
            <a:xfrm>
              <a:off x="4694434" y="1547942"/>
              <a:ext cx="346131" cy="320006"/>
            </a:xfrm>
            <a:custGeom>
              <a:avLst/>
              <a:gdLst/>
              <a:ahLst/>
              <a:cxnLst/>
              <a:rect l="l" t="t" r="r" b="b"/>
              <a:pathLst>
                <a:path w="13196" h="12200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99"/>
            <p:cNvSpPr/>
            <p:nvPr/>
          </p:nvSpPr>
          <p:spPr>
            <a:xfrm>
              <a:off x="4694434" y="1547942"/>
              <a:ext cx="174849" cy="320163"/>
            </a:xfrm>
            <a:custGeom>
              <a:avLst/>
              <a:gdLst/>
              <a:ahLst/>
              <a:cxnLst/>
              <a:rect l="l" t="t" r="r" b="b"/>
              <a:pathLst>
                <a:path w="6666" h="12206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99"/>
            <p:cNvSpPr/>
            <p:nvPr/>
          </p:nvSpPr>
          <p:spPr>
            <a:xfrm>
              <a:off x="4826397" y="1738975"/>
              <a:ext cx="82021" cy="143373"/>
            </a:xfrm>
            <a:custGeom>
              <a:avLst/>
              <a:gdLst/>
              <a:ahLst/>
              <a:cxnLst/>
              <a:rect l="l" t="t" r="r" b="b"/>
              <a:pathLst>
                <a:path w="3127" h="5466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99"/>
            <p:cNvSpPr/>
            <p:nvPr/>
          </p:nvSpPr>
          <p:spPr>
            <a:xfrm>
              <a:off x="4826397" y="1738975"/>
              <a:ext cx="82205" cy="101484"/>
            </a:xfrm>
            <a:custGeom>
              <a:avLst/>
              <a:gdLst/>
              <a:ahLst/>
              <a:cxnLst/>
              <a:rect l="l" t="t" r="r" b="b"/>
              <a:pathLst>
                <a:path w="3134" h="3869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3" name="Google Shape;17323;p99"/>
            <p:cNvSpPr/>
            <p:nvPr/>
          </p:nvSpPr>
          <p:spPr>
            <a:xfrm>
              <a:off x="4766121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99"/>
            <p:cNvSpPr/>
            <p:nvPr/>
          </p:nvSpPr>
          <p:spPr>
            <a:xfrm>
              <a:off x="4783905" y="1685256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99"/>
            <p:cNvSpPr/>
            <p:nvPr/>
          </p:nvSpPr>
          <p:spPr>
            <a:xfrm>
              <a:off x="4778029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99"/>
            <p:cNvSpPr/>
            <p:nvPr/>
          </p:nvSpPr>
          <p:spPr>
            <a:xfrm>
              <a:off x="4927252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99"/>
            <p:cNvSpPr/>
            <p:nvPr/>
          </p:nvSpPr>
          <p:spPr>
            <a:xfrm>
              <a:off x="4945219" y="1685256"/>
              <a:ext cx="23843" cy="41811"/>
            </a:xfrm>
            <a:custGeom>
              <a:avLst/>
              <a:gdLst/>
              <a:ahLst/>
              <a:cxnLst/>
              <a:rect l="l" t="t" r="r" b="b"/>
              <a:pathLst>
                <a:path w="909" h="1594" extrusionOk="0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99"/>
            <p:cNvSpPr/>
            <p:nvPr/>
          </p:nvSpPr>
          <p:spPr>
            <a:xfrm>
              <a:off x="4939160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99"/>
            <p:cNvSpPr/>
            <p:nvPr/>
          </p:nvSpPr>
          <p:spPr>
            <a:xfrm>
              <a:off x="4810922" y="1739001"/>
              <a:ext cx="111005" cy="107412"/>
            </a:xfrm>
            <a:custGeom>
              <a:avLst/>
              <a:gdLst/>
              <a:ahLst/>
              <a:cxnLst/>
              <a:rect l="l" t="t" r="r" b="b"/>
              <a:pathLst>
                <a:path w="4232" h="4095" extrusionOk="0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0" name="Google Shape;17330;p99"/>
          <p:cNvGrpSpPr/>
          <p:nvPr/>
        </p:nvGrpSpPr>
        <p:grpSpPr>
          <a:xfrm>
            <a:off x="3565345" y="2056412"/>
            <a:ext cx="381542" cy="370079"/>
            <a:chOff x="3592433" y="1980212"/>
            <a:chExt cx="381542" cy="370079"/>
          </a:xfrm>
        </p:grpSpPr>
        <p:sp>
          <p:nvSpPr>
            <p:cNvPr id="17331" name="Google Shape;17331;p99"/>
            <p:cNvSpPr/>
            <p:nvPr/>
          </p:nvSpPr>
          <p:spPr>
            <a:xfrm>
              <a:off x="3790916" y="1980212"/>
              <a:ext cx="165800" cy="370079"/>
            </a:xfrm>
            <a:custGeom>
              <a:avLst/>
              <a:gdLst/>
              <a:ahLst/>
              <a:cxnLst/>
              <a:rect l="l" t="t" r="r" b="b"/>
              <a:pathLst>
                <a:path w="6321" h="14109" extrusionOk="0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99"/>
            <p:cNvSpPr/>
            <p:nvPr/>
          </p:nvSpPr>
          <p:spPr>
            <a:xfrm>
              <a:off x="3601509" y="2157448"/>
              <a:ext cx="11935" cy="19777"/>
            </a:xfrm>
            <a:custGeom>
              <a:avLst/>
              <a:gdLst/>
              <a:ahLst/>
              <a:cxnLst/>
              <a:rect l="l" t="t" r="r" b="b"/>
              <a:pathLst>
                <a:path w="455" h="754" extrusionOk="0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99"/>
            <p:cNvSpPr/>
            <p:nvPr/>
          </p:nvSpPr>
          <p:spPr>
            <a:xfrm>
              <a:off x="3592433" y="2165291"/>
              <a:ext cx="29902" cy="35778"/>
            </a:xfrm>
            <a:custGeom>
              <a:avLst/>
              <a:gdLst/>
              <a:ahLst/>
              <a:cxnLst/>
              <a:rect l="l" t="t" r="r" b="b"/>
              <a:pathLst>
                <a:path w="1140" h="1364" extrusionOk="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99"/>
            <p:cNvSpPr/>
            <p:nvPr/>
          </p:nvSpPr>
          <p:spPr>
            <a:xfrm>
              <a:off x="3722088" y="2190551"/>
              <a:ext cx="61404" cy="80054"/>
            </a:xfrm>
            <a:custGeom>
              <a:avLst/>
              <a:gdLst/>
              <a:ahLst/>
              <a:cxnLst/>
              <a:rect l="l" t="t" r="r" b="b"/>
              <a:pathLst>
                <a:path w="2341" h="3052" extrusionOk="0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99"/>
            <p:cNvSpPr/>
            <p:nvPr/>
          </p:nvSpPr>
          <p:spPr>
            <a:xfrm>
              <a:off x="3701471" y="2022364"/>
              <a:ext cx="15004" cy="26440"/>
            </a:xfrm>
            <a:custGeom>
              <a:avLst/>
              <a:gdLst/>
              <a:ahLst/>
              <a:cxnLst/>
              <a:rect l="l" t="t" r="r" b="b"/>
              <a:pathLst>
                <a:path w="572" h="1008" extrusionOk="0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99"/>
            <p:cNvSpPr/>
            <p:nvPr/>
          </p:nvSpPr>
          <p:spPr>
            <a:xfrm>
              <a:off x="3611109" y="2065040"/>
              <a:ext cx="319455" cy="285068"/>
            </a:xfrm>
            <a:custGeom>
              <a:avLst/>
              <a:gdLst/>
              <a:ahLst/>
              <a:cxnLst/>
              <a:rect l="l" t="t" r="r" b="b"/>
              <a:pathLst>
                <a:path w="12179" h="10868" extrusionOk="0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99"/>
            <p:cNvSpPr/>
            <p:nvPr/>
          </p:nvSpPr>
          <p:spPr>
            <a:xfrm>
              <a:off x="3685628" y="2035636"/>
              <a:ext cx="34361" cy="50886"/>
            </a:xfrm>
            <a:custGeom>
              <a:avLst/>
              <a:gdLst/>
              <a:ahLst/>
              <a:cxnLst/>
              <a:rect l="l" t="t" r="r" b="b"/>
              <a:pathLst>
                <a:path w="1310" h="1940" extrusionOk="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99"/>
            <p:cNvSpPr/>
            <p:nvPr/>
          </p:nvSpPr>
          <p:spPr>
            <a:xfrm>
              <a:off x="3658244" y="2099480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99"/>
            <p:cNvSpPr/>
            <p:nvPr/>
          </p:nvSpPr>
          <p:spPr>
            <a:xfrm>
              <a:off x="3645077" y="2133264"/>
              <a:ext cx="89497" cy="35594"/>
            </a:xfrm>
            <a:custGeom>
              <a:avLst/>
              <a:gdLst/>
              <a:ahLst/>
              <a:cxnLst/>
              <a:rect l="l" t="t" r="r" b="b"/>
              <a:pathLst>
                <a:path w="3412" h="1357" extrusionOk="0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99"/>
            <p:cNvSpPr/>
            <p:nvPr/>
          </p:nvSpPr>
          <p:spPr>
            <a:xfrm>
              <a:off x="3623752" y="2119231"/>
              <a:ext cx="20459" cy="24394"/>
            </a:xfrm>
            <a:custGeom>
              <a:avLst/>
              <a:gdLst/>
              <a:ahLst/>
              <a:cxnLst/>
              <a:rect l="l" t="t" r="r" b="b"/>
              <a:pathLst>
                <a:path w="780" h="930" extrusionOk="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99"/>
            <p:cNvSpPr/>
            <p:nvPr/>
          </p:nvSpPr>
          <p:spPr>
            <a:xfrm>
              <a:off x="3744856" y="2237660"/>
              <a:ext cx="88421" cy="88789"/>
            </a:xfrm>
            <a:custGeom>
              <a:avLst/>
              <a:gdLst/>
              <a:ahLst/>
              <a:cxnLst/>
              <a:rect l="l" t="t" r="r" b="b"/>
              <a:pathLst>
                <a:path w="3371" h="3385" extrusionOk="0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99"/>
            <p:cNvSpPr/>
            <p:nvPr/>
          </p:nvSpPr>
          <p:spPr>
            <a:xfrm>
              <a:off x="3829159" y="1998626"/>
              <a:ext cx="144816" cy="333147"/>
            </a:xfrm>
            <a:custGeom>
              <a:avLst/>
              <a:gdLst/>
              <a:ahLst/>
              <a:cxnLst/>
              <a:rect l="l" t="t" r="r" b="b"/>
              <a:pathLst>
                <a:path w="5521" h="12701" extrusionOk="0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43" name="Google Shape;17343;p99"/>
          <p:cNvGrpSpPr/>
          <p:nvPr/>
        </p:nvGrpSpPr>
        <p:grpSpPr>
          <a:xfrm>
            <a:off x="1371494" y="3049690"/>
            <a:ext cx="371391" cy="235126"/>
            <a:chOff x="1398582" y="2973490"/>
            <a:chExt cx="371391" cy="235126"/>
          </a:xfrm>
        </p:grpSpPr>
        <p:sp>
          <p:nvSpPr>
            <p:cNvPr id="17344" name="Google Shape;17344;p99"/>
            <p:cNvSpPr/>
            <p:nvPr/>
          </p:nvSpPr>
          <p:spPr>
            <a:xfrm>
              <a:off x="1398582" y="2973490"/>
              <a:ext cx="44302" cy="114704"/>
            </a:xfrm>
            <a:custGeom>
              <a:avLst/>
              <a:gdLst/>
              <a:ahLst/>
              <a:cxnLst/>
              <a:rect l="l" t="t" r="r" b="b"/>
              <a:pathLst>
                <a:path w="1689" h="4373" extrusionOk="0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99"/>
            <p:cNvSpPr/>
            <p:nvPr/>
          </p:nvSpPr>
          <p:spPr>
            <a:xfrm>
              <a:off x="1403907" y="2991903"/>
              <a:ext cx="38847" cy="96290"/>
            </a:xfrm>
            <a:custGeom>
              <a:avLst/>
              <a:gdLst/>
              <a:ahLst/>
              <a:cxnLst/>
              <a:rect l="l" t="t" r="r" b="b"/>
              <a:pathLst>
                <a:path w="1481" h="3671" extrusionOk="0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99"/>
            <p:cNvSpPr/>
            <p:nvPr/>
          </p:nvSpPr>
          <p:spPr>
            <a:xfrm>
              <a:off x="1459226" y="3099210"/>
              <a:ext cx="280320" cy="80001"/>
            </a:xfrm>
            <a:custGeom>
              <a:avLst/>
              <a:gdLst/>
              <a:ahLst/>
              <a:cxnLst/>
              <a:rect l="l" t="t" r="r" b="b"/>
              <a:pathLst>
                <a:path w="10687" h="3050" extrusionOk="0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99"/>
            <p:cNvSpPr/>
            <p:nvPr/>
          </p:nvSpPr>
          <p:spPr>
            <a:xfrm>
              <a:off x="1459226" y="3099210"/>
              <a:ext cx="276071" cy="71870"/>
            </a:xfrm>
            <a:custGeom>
              <a:avLst/>
              <a:gdLst/>
              <a:ahLst/>
              <a:cxnLst/>
              <a:rect l="l" t="t" r="r" b="b"/>
              <a:pathLst>
                <a:path w="10525" h="2740" extrusionOk="0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99"/>
            <p:cNvSpPr/>
            <p:nvPr/>
          </p:nvSpPr>
          <p:spPr>
            <a:xfrm>
              <a:off x="1446609" y="3061780"/>
              <a:ext cx="323363" cy="65732"/>
            </a:xfrm>
            <a:custGeom>
              <a:avLst/>
              <a:gdLst/>
              <a:ahLst/>
              <a:cxnLst/>
              <a:rect l="l" t="t" r="r" b="b"/>
              <a:pathLst>
                <a:path w="12328" h="2506" extrusionOk="0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99"/>
            <p:cNvSpPr/>
            <p:nvPr/>
          </p:nvSpPr>
          <p:spPr>
            <a:xfrm>
              <a:off x="1404615" y="3076076"/>
              <a:ext cx="72237" cy="102481"/>
            </a:xfrm>
            <a:custGeom>
              <a:avLst/>
              <a:gdLst/>
              <a:ahLst/>
              <a:cxnLst/>
              <a:rect l="l" t="t" r="r" b="b"/>
              <a:pathLst>
                <a:path w="2754" h="3907" extrusionOk="0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99"/>
            <p:cNvSpPr/>
            <p:nvPr/>
          </p:nvSpPr>
          <p:spPr>
            <a:xfrm>
              <a:off x="1650967" y="3040324"/>
              <a:ext cx="110455" cy="168292"/>
            </a:xfrm>
            <a:custGeom>
              <a:avLst/>
              <a:gdLst/>
              <a:ahLst/>
              <a:cxnLst/>
              <a:rect l="l" t="t" r="r" b="b"/>
              <a:pathLst>
                <a:path w="4211" h="6416" extrusionOk="0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99"/>
            <p:cNvSpPr/>
            <p:nvPr/>
          </p:nvSpPr>
          <p:spPr>
            <a:xfrm>
              <a:off x="1521312" y="3032953"/>
              <a:ext cx="138730" cy="154259"/>
            </a:xfrm>
            <a:custGeom>
              <a:avLst/>
              <a:gdLst/>
              <a:ahLst/>
              <a:cxnLst/>
              <a:rect l="l" t="t" r="r" b="b"/>
              <a:pathLst>
                <a:path w="5289" h="5881" extrusionOk="0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99"/>
            <p:cNvSpPr/>
            <p:nvPr/>
          </p:nvSpPr>
          <p:spPr>
            <a:xfrm>
              <a:off x="1428642" y="3100260"/>
              <a:ext cx="30086" cy="36145"/>
            </a:xfrm>
            <a:custGeom>
              <a:avLst/>
              <a:gdLst/>
              <a:ahLst/>
              <a:cxnLst/>
              <a:rect l="l" t="t" r="r" b="b"/>
              <a:pathLst>
                <a:path w="1147" h="1378" extrusionOk="0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99"/>
            <p:cNvSpPr/>
            <p:nvPr/>
          </p:nvSpPr>
          <p:spPr>
            <a:xfrm>
              <a:off x="1446609" y="3100443"/>
              <a:ext cx="12118" cy="23948"/>
            </a:xfrm>
            <a:custGeom>
              <a:avLst/>
              <a:gdLst/>
              <a:ahLst/>
              <a:cxnLst/>
              <a:rect l="l" t="t" r="r" b="b"/>
              <a:pathLst>
                <a:path w="462" h="913" extrusionOk="0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99"/>
            <p:cNvSpPr/>
            <p:nvPr/>
          </p:nvSpPr>
          <p:spPr>
            <a:xfrm>
              <a:off x="1440734" y="3106319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99"/>
            <p:cNvSpPr/>
            <p:nvPr/>
          </p:nvSpPr>
          <p:spPr>
            <a:xfrm>
              <a:off x="1404615" y="3081584"/>
              <a:ext cx="56054" cy="96972"/>
            </a:xfrm>
            <a:custGeom>
              <a:avLst/>
              <a:gdLst/>
              <a:ahLst/>
              <a:cxnLst/>
              <a:rect l="l" t="t" r="r" b="b"/>
              <a:pathLst>
                <a:path w="2137" h="3697" extrusionOk="0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99"/>
            <p:cNvSpPr/>
            <p:nvPr/>
          </p:nvSpPr>
          <p:spPr>
            <a:xfrm>
              <a:off x="1414582" y="3154005"/>
              <a:ext cx="76513" cy="54611"/>
            </a:xfrm>
            <a:custGeom>
              <a:avLst/>
              <a:gdLst/>
              <a:ahLst/>
              <a:cxnLst/>
              <a:rect l="l" t="t" r="r" b="b"/>
              <a:pathLst>
                <a:path w="2917" h="2082" extrusionOk="0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99"/>
            <p:cNvSpPr/>
            <p:nvPr/>
          </p:nvSpPr>
          <p:spPr>
            <a:xfrm>
              <a:off x="1474702" y="3154372"/>
              <a:ext cx="32210" cy="54244"/>
            </a:xfrm>
            <a:custGeom>
              <a:avLst/>
              <a:gdLst/>
              <a:ahLst/>
              <a:cxnLst/>
              <a:rect l="l" t="t" r="r" b="b"/>
              <a:pathLst>
                <a:path w="1228" h="2068" extrusionOk="0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99"/>
            <p:cNvSpPr/>
            <p:nvPr/>
          </p:nvSpPr>
          <p:spPr>
            <a:xfrm>
              <a:off x="1469534" y="3061859"/>
              <a:ext cx="102664" cy="48027"/>
            </a:xfrm>
            <a:custGeom>
              <a:avLst/>
              <a:gdLst/>
              <a:ahLst/>
              <a:cxnLst/>
              <a:rect l="l" t="t" r="r" b="b"/>
              <a:pathLst>
                <a:path w="3914" h="1831" extrusionOk="0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9" name="Google Shape;17359;p99"/>
          <p:cNvGrpSpPr/>
          <p:nvPr/>
        </p:nvGrpSpPr>
        <p:grpSpPr>
          <a:xfrm>
            <a:off x="823707" y="1588417"/>
            <a:ext cx="370132" cy="370132"/>
            <a:chOff x="850795" y="1512217"/>
            <a:chExt cx="370132" cy="370132"/>
          </a:xfrm>
        </p:grpSpPr>
        <p:sp>
          <p:nvSpPr>
            <p:cNvPr id="17360" name="Google Shape;17360;p99"/>
            <p:cNvSpPr/>
            <p:nvPr/>
          </p:nvSpPr>
          <p:spPr>
            <a:xfrm>
              <a:off x="1089462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99"/>
            <p:cNvSpPr/>
            <p:nvPr/>
          </p:nvSpPr>
          <p:spPr>
            <a:xfrm>
              <a:off x="1113488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99"/>
            <p:cNvSpPr/>
            <p:nvPr/>
          </p:nvSpPr>
          <p:spPr>
            <a:xfrm>
              <a:off x="850795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99"/>
            <p:cNvSpPr/>
            <p:nvPr/>
          </p:nvSpPr>
          <p:spPr>
            <a:xfrm>
              <a:off x="87461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99"/>
            <p:cNvSpPr/>
            <p:nvPr/>
          </p:nvSpPr>
          <p:spPr>
            <a:xfrm>
              <a:off x="862703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99"/>
            <p:cNvSpPr/>
            <p:nvPr/>
          </p:nvSpPr>
          <p:spPr>
            <a:xfrm>
              <a:off x="1058353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99"/>
            <p:cNvSpPr/>
            <p:nvPr/>
          </p:nvSpPr>
          <p:spPr>
            <a:xfrm>
              <a:off x="862703" y="1552034"/>
              <a:ext cx="165249" cy="330131"/>
            </a:xfrm>
            <a:custGeom>
              <a:avLst/>
              <a:gdLst/>
              <a:ahLst/>
              <a:cxnLst/>
              <a:rect l="l" t="t" r="r" b="b"/>
              <a:pathLst>
                <a:path w="6300" h="12586" extrusionOk="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99"/>
            <p:cNvSpPr/>
            <p:nvPr/>
          </p:nvSpPr>
          <p:spPr>
            <a:xfrm>
              <a:off x="108946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99"/>
            <p:cNvSpPr/>
            <p:nvPr/>
          </p:nvSpPr>
          <p:spPr>
            <a:xfrm>
              <a:off x="110742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99"/>
            <p:cNvSpPr/>
            <p:nvPr/>
          </p:nvSpPr>
          <p:spPr>
            <a:xfrm>
              <a:off x="1101554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99"/>
            <p:cNvSpPr/>
            <p:nvPr/>
          </p:nvSpPr>
          <p:spPr>
            <a:xfrm>
              <a:off x="976174" y="1780759"/>
              <a:ext cx="119373" cy="77562"/>
            </a:xfrm>
            <a:custGeom>
              <a:avLst/>
              <a:gdLst/>
              <a:ahLst/>
              <a:cxnLst/>
              <a:rect l="l" t="t" r="r" b="b"/>
              <a:pathLst>
                <a:path w="4551" h="2957" extrusionOk="0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99"/>
            <p:cNvSpPr/>
            <p:nvPr/>
          </p:nvSpPr>
          <p:spPr>
            <a:xfrm>
              <a:off x="1006050" y="1762976"/>
              <a:ext cx="59621" cy="41653"/>
            </a:xfrm>
            <a:custGeom>
              <a:avLst/>
              <a:gdLst/>
              <a:ahLst/>
              <a:cxnLst/>
              <a:rect l="l" t="t" r="r" b="b"/>
              <a:pathLst>
                <a:path w="2273" h="1588" extrusionOk="0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99"/>
            <p:cNvSpPr/>
            <p:nvPr/>
          </p:nvSpPr>
          <p:spPr>
            <a:xfrm>
              <a:off x="975282" y="1798360"/>
              <a:ext cx="121156" cy="33024"/>
            </a:xfrm>
            <a:custGeom>
              <a:avLst/>
              <a:gdLst/>
              <a:ahLst/>
              <a:cxnLst/>
              <a:rect l="l" t="t" r="r" b="b"/>
              <a:pathLst>
                <a:path w="4619" h="1259" extrusionOk="0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99"/>
            <p:cNvSpPr/>
            <p:nvPr/>
          </p:nvSpPr>
          <p:spPr>
            <a:xfrm>
              <a:off x="1006050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99"/>
            <p:cNvSpPr/>
            <p:nvPr/>
          </p:nvSpPr>
          <p:spPr>
            <a:xfrm>
              <a:off x="892396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99"/>
            <p:cNvSpPr/>
            <p:nvPr/>
          </p:nvSpPr>
          <p:spPr>
            <a:xfrm>
              <a:off x="946298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99"/>
            <p:cNvSpPr/>
            <p:nvPr/>
          </p:nvSpPr>
          <p:spPr>
            <a:xfrm>
              <a:off x="964266" y="1691315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99"/>
            <p:cNvSpPr/>
            <p:nvPr/>
          </p:nvSpPr>
          <p:spPr>
            <a:xfrm>
              <a:off x="958207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78" name="Google Shape;17378;p99"/>
          <p:cNvGrpSpPr/>
          <p:nvPr/>
        </p:nvGrpSpPr>
        <p:grpSpPr>
          <a:xfrm>
            <a:off x="8011409" y="2982279"/>
            <a:ext cx="236568" cy="370105"/>
            <a:chOff x="8038497" y="2906079"/>
            <a:chExt cx="236568" cy="370105"/>
          </a:xfrm>
        </p:grpSpPr>
        <p:sp>
          <p:nvSpPr>
            <p:cNvPr id="17379" name="Google Shape;17379;p99"/>
            <p:cNvSpPr/>
            <p:nvPr/>
          </p:nvSpPr>
          <p:spPr>
            <a:xfrm>
              <a:off x="8114616" y="3032508"/>
              <a:ext cx="55345" cy="237801"/>
            </a:xfrm>
            <a:custGeom>
              <a:avLst/>
              <a:gdLst/>
              <a:ahLst/>
              <a:cxnLst/>
              <a:rect l="l" t="t" r="r" b="b"/>
              <a:pathLst>
                <a:path w="2110" h="9066" extrusionOk="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99"/>
            <p:cNvSpPr/>
            <p:nvPr/>
          </p:nvSpPr>
          <p:spPr>
            <a:xfrm>
              <a:off x="8114800" y="2997123"/>
              <a:ext cx="83070" cy="273185"/>
            </a:xfrm>
            <a:custGeom>
              <a:avLst/>
              <a:gdLst/>
              <a:ahLst/>
              <a:cxnLst/>
              <a:rect l="l" t="t" r="r" b="b"/>
              <a:pathLst>
                <a:path w="3167" h="10415" extrusionOk="0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99"/>
            <p:cNvSpPr/>
            <p:nvPr/>
          </p:nvSpPr>
          <p:spPr>
            <a:xfrm>
              <a:off x="8104649" y="3264433"/>
              <a:ext cx="74729" cy="11751"/>
            </a:xfrm>
            <a:custGeom>
              <a:avLst/>
              <a:gdLst/>
              <a:ahLst/>
              <a:cxnLst/>
              <a:rect l="l" t="t" r="r" b="b"/>
              <a:pathLst>
                <a:path w="2849" h="448" extrusionOk="0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99"/>
            <p:cNvSpPr/>
            <p:nvPr/>
          </p:nvSpPr>
          <p:spPr>
            <a:xfrm>
              <a:off x="8139666" y="2906079"/>
              <a:ext cx="60355" cy="104763"/>
            </a:xfrm>
            <a:custGeom>
              <a:avLst/>
              <a:gdLst/>
              <a:ahLst/>
              <a:cxnLst/>
              <a:rect l="l" t="t" r="r" b="b"/>
              <a:pathLst>
                <a:path w="2301" h="3994" extrusionOk="0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99"/>
            <p:cNvSpPr/>
            <p:nvPr/>
          </p:nvSpPr>
          <p:spPr>
            <a:xfrm>
              <a:off x="8038497" y="2975169"/>
              <a:ext cx="133065" cy="50598"/>
            </a:xfrm>
            <a:custGeom>
              <a:avLst/>
              <a:gdLst/>
              <a:ahLst/>
              <a:cxnLst/>
              <a:rect l="l" t="t" r="r" b="b"/>
              <a:pathLst>
                <a:path w="5073" h="1929" extrusionOk="0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99"/>
            <p:cNvSpPr/>
            <p:nvPr/>
          </p:nvSpPr>
          <p:spPr>
            <a:xfrm>
              <a:off x="8171535" y="2996048"/>
              <a:ext cx="93221" cy="82152"/>
            </a:xfrm>
            <a:custGeom>
              <a:avLst/>
              <a:gdLst/>
              <a:ahLst/>
              <a:cxnLst/>
              <a:rect l="l" t="t" r="r" b="b"/>
              <a:pathLst>
                <a:path w="3554" h="3132" extrusionOk="0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99"/>
            <p:cNvSpPr/>
            <p:nvPr/>
          </p:nvSpPr>
          <p:spPr>
            <a:xfrm>
              <a:off x="8067297" y="2917646"/>
              <a:ext cx="207768" cy="93195"/>
            </a:xfrm>
            <a:custGeom>
              <a:avLst/>
              <a:gdLst/>
              <a:ahLst/>
              <a:cxnLst/>
              <a:rect l="l" t="t" r="r" b="b"/>
              <a:pathLst>
                <a:path w="7921" h="3553" extrusionOk="0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6" name="Google Shape;17386;p99"/>
          <p:cNvGrpSpPr/>
          <p:nvPr/>
        </p:nvGrpSpPr>
        <p:grpSpPr>
          <a:xfrm>
            <a:off x="6297042" y="1642503"/>
            <a:ext cx="370630" cy="261802"/>
            <a:chOff x="6324130" y="1566303"/>
            <a:chExt cx="370630" cy="261802"/>
          </a:xfrm>
        </p:grpSpPr>
        <p:sp>
          <p:nvSpPr>
            <p:cNvPr id="17387" name="Google Shape;17387;p99"/>
            <p:cNvSpPr/>
            <p:nvPr/>
          </p:nvSpPr>
          <p:spPr>
            <a:xfrm>
              <a:off x="6536147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99"/>
            <p:cNvSpPr/>
            <p:nvPr/>
          </p:nvSpPr>
          <p:spPr>
            <a:xfrm>
              <a:off x="6404525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99"/>
            <p:cNvSpPr/>
            <p:nvPr/>
          </p:nvSpPr>
          <p:spPr>
            <a:xfrm>
              <a:off x="6566023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99"/>
            <p:cNvSpPr/>
            <p:nvPr/>
          </p:nvSpPr>
          <p:spPr>
            <a:xfrm>
              <a:off x="6434401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99"/>
            <p:cNvSpPr/>
            <p:nvPr/>
          </p:nvSpPr>
          <p:spPr>
            <a:xfrm>
              <a:off x="6324314" y="1684889"/>
              <a:ext cx="362315" cy="112212"/>
            </a:xfrm>
            <a:custGeom>
              <a:avLst/>
              <a:gdLst/>
              <a:ahLst/>
              <a:cxnLst/>
              <a:rect l="l" t="t" r="r" b="b"/>
              <a:pathLst>
                <a:path w="13813" h="4278" extrusionOk="0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99"/>
            <p:cNvSpPr/>
            <p:nvPr/>
          </p:nvSpPr>
          <p:spPr>
            <a:xfrm>
              <a:off x="6324314" y="1715316"/>
              <a:ext cx="362315" cy="81785"/>
            </a:xfrm>
            <a:custGeom>
              <a:avLst/>
              <a:gdLst/>
              <a:ahLst/>
              <a:cxnLst/>
              <a:rect l="l" t="t" r="r" b="b"/>
              <a:pathLst>
                <a:path w="13813" h="3118" extrusionOk="0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99"/>
            <p:cNvSpPr/>
            <p:nvPr/>
          </p:nvSpPr>
          <p:spPr>
            <a:xfrm>
              <a:off x="6324130" y="1684836"/>
              <a:ext cx="117405" cy="98258"/>
            </a:xfrm>
            <a:custGeom>
              <a:avLst/>
              <a:gdLst/>
              <a:ahLst/>
              <a:cxnLst/>
              <a:rect l="l" t="t" r="r" b="b"/>
              <a:pathLst>
                <a:path w="4476" h="3746" extrusionOk="0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99"/>
            <p:cNvSpPr/>
            <p:nvPr/>
          </p:nvSpPr>
          <p:spPr>
            <a:xfrm>
              <a:off x="6382833" y="1566303"/>
              <a:ext cx="311927" cy="177498"/>
            </a:xfrm>
            <a:custGeom>
              <a:avLst/>
              <a:gdLst/>
              <a:ahLst/>
              <a:cxnLst/>
              <a:rect l="l" t="t" r="r" b="b"/>
              <a:pathLst>
                <a:path w="11892" h="6767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99"/>
            <p:cNvSpPr/>
            <p:nvPr/>
          </p:nvSpPr>
          <p:spPr>
            <a:xfrm>
              <a:off x="6382833" y="1566303"/>
              <a:ext cx="275520" cy="125904"/>
            </a:xfrm>
            <a:custGeom>
              <a:avLst/>
              <a:gdLst/>
              <a:ahLst/>
              <a:cxnLst/>
              <a:rect l="l" t="t" r="r" b="b"/>
              <a:pathLst>
                <a:path w="10504" h="4800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99"/>
            <p:cNvSpPr/>
            <p:nvPr/>
          </p:nvSpPr>
          <p:spPr>
            <a:xfrm>
              <a:off x="6389941" y="1714607"/>
              <a:ext cx="24027" cy="23843"/>
            </a:xfrm>
            <a:custGeom>
              <a:avLst/>
              <a:gdLst/>
              <a:ahLst/>
              <a:cxnLst/>
              <a:rect l="l" t="t" r="r" b="b"/>
              <a:pathLst>
                <a:path w="916" h="909" extrusionOk="0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99"/>
            <p:cNvSpPr/>
            <p:nvPr/>
          </p:nvSpPr>
          <p:spPr>
            <a:xfrm>
              <a:off x="6456644" y="1601792"/>
              <a:ext cx="49365" cy="43830"/>
            </a:xfrm>
            <a:custGeom>
              <a:avLst/>
              <a:gdLst/>
              <a:ahLst/>
              <a:cxnLst/>
              <a:rect l="l" t="t" r="r" b="b"/>
              <a:pathLst>
                <a:path w="1882" h="1671" extrusionOk="0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99"/>
            <p:cNvSpPr/>
            <p:nvPr/>
          </p:nvSpPr>
          <p:spPr>
            <a:xfrm>
              <a:off x="6516763" y="1605753"/>
              <a:ext cx="49286" cy="26519"/>
            </a:xfrm>
            <a:custGeom>
              <a:avLst/>
              <a:gdLst/>
              <a:ahLst/>
              <a:cxnLst/>
              <a:rect l="l" t="t" r="r" b="b"/>
              <a:pathLst>
                <a:path w="1879" h="1011" extrusionOk="0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99"/>
            <p:cNvSpPr/>
            <p:nvPr/>
          </p:nvSpPr>
          <p:spPr>
            <a:xfrm>
              <a:off x="6575440" y="1631012"/>
              <a:ext cx="44145" cy="13194"/>
            </a:xfrm>
            <a:custGeom>
              <a:avLst/>
              <a:gdLst/>
              <a:ahLst/>
              <a:cxnLst/>
              <a:rect l="l" t="t" r="r" b="b"/>
              <a:pathLst>
                <a:path w="1683" h="503" extrusionOk="0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99"/>
            <p:cNvSpPr/>
            <p:nvPr/>
          </p:nvSpPr>
          <p:spPr>
            <a:xfrm>
              <a:off x="6632962" y="1667026"/>
              <a:ext cx="32499" cy="19856"/>
            </a:xfrm>
            <a:custGeom>
              <a:avLst/>
              <a:gdLst/>
              <a:ahLst/>
              <a:cxnLst/>
              <a:rect l="l" t="t" r="r" b="b"/>
              <a:pathLst>
                <a:path w="1239" h="757" extrusionOk="0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99"/>
            <p:cNvSpPr/>
            <p:nvPr/>
          </p:nvSpPr>
          <p:spPr>
            <a:xfrm>
              <a:off x="6428526" y="1678594"/>
              <a:ext cx="52067" cy="35568"/>
            </a:xfrm>
            <a:custGeom>
              <a:avLst/>
              <a:gdLst/>
              <a:ahLst/>
              <a:cxnLst/>
              <a:rect l="l" t="t" r="r" b="b"/>
              <a:pathLst>
                <a:path w="1985" h="1356" extrusionOk="0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99"/>
            <p:cNvSpPr/>
            <p:nvPr/>
          </p:nvSpPr>
          <p:spPr>
            <a:xfrm>
              <a:off x="6324314" y="1715316"/>
              <a:ext cx="103713" cy="67778"/>
            </a:xfrm>
            <a:custGeom>
              <a:avLst/>
              <a:gdLst/>
              <a:ahLst/>
              <a:cxnLst/>
              <a:rect l="l" t="t" r="r" b="b"/>
              <a:pathLst>
                <a:path w="3954" h="2584" extrusionOk="0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99"/>
            <p:cNvSpPr/>
            <p:nvPr/>
          </p:nvSpPr>
          <p:spPr>
            <a:xfrm>
              <a:off x="6324130" y="1708024"/>
              <a:ext cx="24210" cy="30086"/>
            </a:xfrm>
            <a:custGeom>
              <a:avLst/>
              <a:gdLst/>
              <a:ahLst/>
              <a:cxnLst/>
              <a:rect l="l" t="t" r="r" b="b"/>
              <a:pathLst>
                <a:path w="923" h="1147" extrusionOk="0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04" name="Google Shape;17404;p99"/>
          <p:cNvGrpSpPr/>
          <p:nvPr/>
        </p:nvGrpSpPr>
        <p:grpSpPr>
          <a:xfrm>
            <a:off x="5205192" y="2102787"/>
            <a:ext cx="370840" cy="353213"/>
            <a:chOff x="5232280" y="2026587"/>
            <a:chExt cx="370840" cy="353213"/>
          </a:xfrm>
        </p:grpSpPr>
        <p:sp>
          <p:nvSpPr>
            <p:cNvPr id="17405" name="Google Shape;17405;p99"/>
            <p:cNvSpPr/>
            <p:nvPr/>
          </p:nvSpPr>
          <p:spPr>
            <a:xfrm>
              <a:off x="5232280" y="2058561"/>
              <a:ext cx="370840" cy="321239"/>
            </a:xfrm>
            <a:custGeom>
              <a:avLst/>
              <a:gdLst/>
              <a:ahLst/>
              <a:cxnLst/>
              <a:rect l="l" t="t" r="r" b="b"/>
              <a:pathLst>
                <a:path w="14138" h="12247" extrusionOk="0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99"/>
            <p:cNvSpPr/>
            <p:nvPr/>
          </p:nvSpPr>
          <p:spPr>
            <a:xfrm>
              <a:off x="5287048" y="2026587"/>
              <a:ext cx="105550" cy="71687"/>
            </a:xfrm>
            <a:custGeom>
              <a:avLst/>
              <a:gdLst/>
              <a:ahLst/>
              <a:cxnLst/>
              <a:rect l="l" t="t" r="r" b="b"/>
              <a:pathLst>
                <a:path w="4024" h="2733" extrusionOk="0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99"/>
            <p:cNvSpPr/>
            <p:nvPr/>
          </p:nvSpPr>
          <p:spPr>
            <a:xfrm>
              <a:off x="5276740" y="2088621"/>
              <a:ext cx="15135" cy="11961"/>
            </a:xfrm>
            <a:custGeom>
              <a:avLst/>
              <a:gdLst/>
              <a:ahLst/>
              <a:cxnLst/>
              <a:rect l="l" t="t" r="r" b="b"/>
              <a:pathLst>
                <a:path w="577" h="456" extrusionOk="0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99"/>
            <p:cNvSpPr/>
            <p:nvPr/>
          </p:nvSpPr>
          <p:spPr>
            <a:xfrm>
              <a:off x="5370827" y="2355406"/>
              <a:ext cx="29902" cy="24394"/>
            </a:xfrm>
            <a:custGeom>
              <a:avLst/>
              <a:gdLst/>
              <a:ahLst/>
              <a:cxnLst/>
              <a:rect l="l" t="t" r="r" b="b"/>
              <a:pathLst>
                <a:path w="1140" h="930" extrusionOk="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99"/>
            <p:cNvSpPr/>
            <p:nvPr/>
          </p:nvSpPr>
          <p:spPr>
            <a:xfrm>
              <a:off x="5561126" y="2355223"/>
              <a:ext cx="31345" cy="24578"/>
            </a:xfrm>
            <a:custGeom>
              <a:avLst/>
              <a:gdLst/>
              <a:ahLst/>
              <a:cxnLst/>
              <a:rect l="l" t="t" r="r" b="b"/>
              <a:pathLst>
                <a:path w="1195" h="937" extrusionOk="0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99"/>
            <p:cNvSpPr/>
            <p:nvPr/>
          </p:nvSpPr>
          <p:spPr>
            <a:xfrm>
              <a:off x="5232280" y="2095756"/>
              <a:ext cx="46978" cy="46689"/>
            </a:xfrm>
            <a:custGeom>
              <a:avLst/>
              <a:gdLst/>
              <a:ahLst/>
              <a:cxnLst/>
              <a:rect l="l" t="t" r="r" b="b"/>
              <a:pathLst>
                <a:path w="1791" h="1780" extrusionOk="0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99"/>
            <p:cNvSpPr/>
            <p:nvPr/>
          </p:nvSpPr>
          <p:spPr>
            <a:xfrm>
              <a:off x="5232621" y="2121933"/>
              <a:ext cx="9469" cy="9574"/>
            </a:xfrm>
            <a:custGeom>
              <a:avLst/>
              <a:gdLst/>
              <a:ahLst/>
              <a:cxnLst/>
              <a:rect l="l" t="t" r="r" b="b"/>
              <a:pathLst>
                <a:path w="361" h="365" extrusionOk="0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99"/>
            <p:cNvSpPr/>
            <p:nvPr/>
          </p:nvSpPr>
          <p:spPr>
            <a:xfrm>
              <a:off x="5305908" y="2118235"/>
              <a:ext cx="65654" cy="132802"/>
            </a:xfrm>
            <a:custGeom>
              <a:avLst/>
              <a:gdLst/>
              <a:ahLst/>
              <a:cxnLst/>
              <a:rect l="l" t="t" r="r" b="b"/>
              <a:pathLst>
                <a:path w="2503" h="5063" extrusionOk="0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99"/>
            <p:cNvSpPr/>
            <p:nvPr/>
          </p:nvSpPr>
          <p:spPr>
            <a:xfrm>
              <a:off x="5406762" y="2226302"/>
              <a:ext cx="120947" cy="37745"/>
            </a:xfrm>
            <a:custGeom>
              <a:avLst/>
              <a:gdLst/>
              <a:ahLst/>
              <a:cxnLst/>
              <a:rect l="l" t="t" r="r" b="b"/>
              <a:pathLst>
                <a:path w="4611" h="1439" extrusionOk="0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99"/>
            <p:cNvSpPr/>
            <p:nvPr/>
          </p:nvSpPr>
          <p:spPr>
            <a:xfrm>
              <a:off x="5302524" y="2046207"/>
              <a:ext cx="73680" cy="48001"/>
            </a:xfrm>
            <a:custGeom>
              <a:avLst/>
              <a:gdLst/>
              <a:ahLst/>
              <a:cxnLst/>
              <a:rect l="l" t="t" r="r" b="b"/>
              <a:pathLst>
                <a:path w="2809" h="1830" extrusionOk="0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15" name="Google Shape;17415;p99"/>
          <p:cNvGrpSpPr/>
          <p:nvPr/>
        </p:nvGrpSpPr>
        <p:grpSpPr>
          <a:xfrm>
            <a:off x="7941873" y="2511529"/>
            <a:ext cx="379548" cy="365331"/>
            <a:chOff x="7968961" y="2435329"/>
            <a:chExt cx="379548" cy="365331"/>
          </a:xfrm>
        </p:grpSpPr>
        <p:sp>
          <p:nvSpPr>
            <p:cNvPr id="17416" name="Google Shape;17416;p99"/>
            <p:cNvSpPr/>
            <p:nvPr/>
          </p:nvSpPr>
          <p:spPr>
            <a:xfrm>
              <a:off x="8154276" y="2638638"/>
              <a:ext cx="118297" cy="162023"/>
            </a:xfrm>
            <a:custGeom>
              <a:avLst/>
              <a:gdLst/>
              <a:ahLst/>
              <a:cxnLst/>
              <a:rect l="l" t="t" r="r" b="b"/>
              <a:pathLst>
                <a:path w="45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99"/>
            <p:cNvSpPr/>
            <p:nvPr/>
          </p:nvSpPr>
          <p:spPr>
            <a:xfrm>
              <a:off x="8154276" y="2638638"/>
              <a:ext cx="107805" cy="162023"/>
            </a:xfrm>
            <a:custGeom>
              <a:avLst/>
              <a:gdLst/>
              <a:ahLst/>
              <a:cxnLst/>
              <a:rect l="l" t="t" r="r" b="b"/>
              <a:pathLst>
                <a:path w="41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99"/>
            <p:cNvSpPr/>
            <p:nvPr/>
          </p:nvSpPr>
          <p:spPr>
            <a:xfrm>
              <a:off x="8145332" y="2435382"/>
              <a:ext cx="203178" cy="195886"/>
            </a:xfrm>
            <a:custGeom>
              <a:avLst/>
              <a:gdLst/>
              <a:ahLst/>
              <a:cxnLst/>
              <a:rect l="l" t="t" r="r" b="b"/>
              <a:pathLst>
                <a:path w="7746" h="7468" extrusionOk="0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99"/>
            <p:cNvSpPr/>
            <p:nvPr/>
          </p:nvSpPr>
          <p:spPr>
            <a:xfrm>
              <a:off x="8145489" y="2435329"/>
              <a:ext cx="196095" cy="195886"/>
            </a:xfrm>
            <a:custGeom>
              <a:avLst/>
              <a:gdLst/>
              <a:ahLst/>
              <a:cxnLst/>
              <a:rect l="l" t="t" r="r" b="b"/>
              <a:pathLst>
                <a:path w="7476" h="7468" extrusionOk="0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99"/>
            <p:cNvSpPr/>
            <p:nvPr/>
          </p:nvSpPr>
          <p:spPr>
            <a:xfrm>
              <a:off x="7968961" y="2488183"/>
              <a:ext cx="136606" cy="226968"/>
            </a:xfrm>
            <a:custGeom>
              <a:avLst/>
              <a:gdLst/>
              <a:ahLst/>
              <a:cxnLst/>
              <a:rect l="l" t="t" r="r" b="b"/>
              <a:pathLst>
                <a:path w="5208" h="8653" extrusionOk="0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99"/>
            <p:cNvSpPr/>
            <p:nvPr/>
          </p:nvSpPr>
          <p:spPr>
            <a:xfrm>
              <a:off x="7968961" y="2488104"/>
              <a:ext cx="117038" cy="227047"/>
            </a:xfrm>
            <a:custGeom>
              <a:avLst/>
              <a:gdLst/>
              <a:ahLst/>
              <a:cxnLst/>
              <a:rect l="l" t="t" r="r" b="b"/>
              <a:pathLst>
                <a:path w="4462" h="8656" extrusionOk="0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2" name="Google Shape;17422;p99"/>
          <p:cNvGrpSpPr/>
          <p:nvPr/>
        </p:nvGrpSpPr>
        <p:grpSpPr>
          <a:xfrm>
            <a:off x="4109591" y="2191523"/>
            <a:ext cx="373305" cy="223217"/>
            <a:chOff x="4136679" y="2115323"/>
            <a:chExt cx="373305" cy="223217"/>
          </a:xfrm>
        </p:grpSpPr>
        <p:sp>
          <p:nvSpPr>
            <p:cNvPr id="17423" name="Google Shape;17423;p99"/>
            <p:cNvSpPr/>
            <p:nvPr/>
          </p:nvSpPr>
          <p:spPr>
            <a:xfrm>
              <a:off x="4453092" y="2115323"/>
              <a:ext cx="56893" cy="53903"/>
            </a:xfrm>
            <a:custGeom>
              <a:avLst/>
              <a:gdLst/>
              <a:ahLst/>
              <a:cxnLst/>
              <a:rect l="l" t="t" r="r" b="b"/>
              <a:pathLst>
                <a:path w="2169" h="2055" extrusionOk="0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99"/>
            <p:cNvSpPr/>
            <p:nvPr/>
          </p:nvSpPr>
          <p:spPr>
            <a:xfrm>
              <a:off x="4136679" y="2131691"/>
              <a:ext cx="367823" cy="206850"/>
            </a:xfrm>
            <a:custGeom>
              <a:avLst/>
              <a:gdLst/>
              <a:ahLst/>
              <a:cxnLst/>
              <a:rect l="l" t="t" r="r" b="b"/>
              <a:pathLst>
                <a:path w="14023" h="7886" extrusionOk="0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99"/>
            <p:cNvSpPr/>
            <p:nvPr/>
          </p:nvSpPr>
          <p:spPr>
            <a:xfrm>
              <a:off x="4191998" y="2139481"/>
              <a:ext cx="33810" cy="38952"/>
            </a:xfrm>
            <a:custGeom>
              <a:avLst/>
              <a:gdLst/>
              <a:ahLst/>
              <a:cxnLst/>
              <a:rect l="l" t="t" r="r" b="b"/>
              <a:pathLst>
                <a:path w="1289" h="1485" extrusionOk="0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99"/>
            <p:cNvSpPr/>
            <p:nvPr/>
          </p:nvSpPr>
          <p:spPr>
            <a:xfrm>
              <a:off x="4178123" y="2194275"/>
              <a:ext cx="15686" cy="11777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99"/>
            <p:cNvSpPr/>
            <p:nvPr/>
          </p:nvSpPr>
          <p:spPr>
            <a:xfrm>
              <a:off x="4152339" y="2228637"/>
              <a:ext cx="29902" cy="15817"/>
            </a:xfrm>
            <a:custGeom>
              <a:avLst/>
              <a:gdLst/>
              <a:ahLst/>
              <a:cxnLst/>
              <a:rect l="l" t="t" r="r" b="b"/>
              <a:pathLst>
                <a:path w="1140" h="603" extrusionOk="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99"/>
            <p:cNvSpPr/>
            <p:nvPr/>
          </p:nvSpPr>
          <p:spPr>
            <a:xfrm>
              <a:off x="4136863" y="2204584"/>
              <a:ext cx="15502" cy="29194"/>
            </a:xfrm>
            <a:custGeom>
              <a:avLst/>
              <a:gdLst/>
              <a:ahLst/>
              <a:cxnLst/>
              <a:rect l="l" t="t" r="r" b="b"/>
              <a:pathLst>
                <a:path w="591" h="1113" extrusionOk="0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99"/>
            <p:cNvSpPr/>
            <p:nvPr/>
          </p:nvSpPr>
          <p:spPr>
            <a:xfrm>
              <a:off x="4269246" y="2253477"/>
              <a:ext cx="169629" cy="27410"/>
            </a:xfrm>
            <a:custGeom>
              <a:avLst/>
              <a:gdLst/>
              <a:ahLst/>
              <a:cxnLst/>
              <a:rect l="l" t="t" r="r" b="b"/>
              <a:pathLst>
                <a:path w="6467" h="1045" extrusionOk="0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99"/>
            <p:cNvSpPr/>
            <p:nvPr/>
          </p:nvSpPr>
          <p:spPr>
            <a:xfrm>
              <a:off x="4171355" y="2249044"/>
              <a:ext cx="63870" cy="14794"/>
            </a:xfrm>
            <a:custGeom>
              <a:avLst/>
              <a:gdLst/>
              <a:ahLst/>
              <a:cxnLst/>
              <a:rect l="l" t="t" r="r" b="b"/>
              <a:pathLst>
                <a:path w="2435" h="564" extrusionOk="0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99"/>
            <p:cNvSpPr/>
            <p:nvPr/>
          </p:nvSpPr>
          <p:spPr>
            <a:xfrm>
              <a:off x="4443492" y="2324822"/>
              <a:ext cx="25994" cy="13718"/>
            </a:xfrm>
            <a:custGeom>
              <a:avLst/>
              <a:gdLst/>
              <a:ahLst/>
              <a:cxnLst/>
              <a:rect l="l" t="t" r="r" b="b"/>
              <a:pathLst>
                <a:path w="991" h="523" extrusionOk="0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99"/>
            <p:cNvSpPr/>
            <p:nvPr/>
          </p:nvSpPr>
          <p:spPr>
            <a:xfrm>
              <a:off x="4243042" y="2324822"/>
              <a:ext cx="24210" cy="13718"/>
            </a:xfrm>
            <a:custGeom>
              <a:avLst/>
              <a:gdLst/>
              <a:ahLst/>
              <a:cxnLst/>
              <a:rect l="l" t="t" r="r" b="b"/>
              <a:pathLst>
                <a:path w="923" h="523" extrusionOk="0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33" name="Google Shape;17433;p99"/>
          <p:cNvGrpSpPr/>
          <p:nvPr/>
        </p:nvGrpSpPr>
        <p:grpSpPr>
          <a:xfrm>
            <a:off x="7396735" y="2540277"/>
            <a:ext cx="372046" cy="307730"/>
            <a:chOff x="7423823" y="2464077"/>
            <a:chExt cx="372046" cy="307730"/>
          </a:xfrm>
        </p:grpSpPr>
        <p:sp>
          <p:nvSpPr>
            <p:cNvPr id="17434" name="Google Shape;17434;p99"/>
            <p:cNvSpPr/>
            <p:nvPr/>
          </p:nvSpPr>
          <p:spPr>
            <a:xfrm>
              <a:off x="7423823" y="2464077"/>
              <a:ext cx="212909" cy="149249"/>
            </a:xfrm>
            <a:custGeom>
              <a:avLst/>
              <a:gdLst/>
              <a:ahLst/>
              <a:cxnLst/>
              <a:rect l="l" t="t" r="r" b="b"/>
              <a:pathLst>
                <a:path w="8117" h="5690" extrusionOk="0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99"/>
            <p:cNvSpPr/>
            <p:nvPr/>
          </p:nvSpPr>
          <p:spPr>
            <a:xfrm>
              <a:off x="7434840" y="2507645"/>
              <a:ext cx="359115" cy="258287"/>
            </a:xfrm>
            <a:custGeom>
              <a:avLst/>
              <a:gdLst/>
              <a:ahLst/>
              <a:cxnLst/>
              <a:rect l="l" t="t" r="r" b="b"/>
              <a:pathLst>
                <a:path w="13691" h="9847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99"/>
            <p:cNvSpPr/>
            <p:nvPr/>
          </p:nvSpPr>
          <p:spPr>
            <a:xfrm>
              <a:off x="7434656" y="2507645"/>
              <a:ext cx="302406" cy="223060"/>
            </a:xfrm>
            <a:custGeom>
              <a:avLst/>
              <a:gdLst/>
              <a:ahLst/>
              <a:cxnLst/>
              <a:rect l="l" t="t" r="r" b="b"/>
              <a:pathLst>
                <a:path w="11529" h="8504" extrusionOk="0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99"/>
            <p:cNvSpPr/>
            <p:nvPr/>
          </p:nvSpPr>
          <p:spPr>
            <a:xfrm>
              <a:off x="7434840" y="2507645"/>
              <a:ext cx="129865" cy="173433"/>
            </a:xfrm>
            <a:custGeom>
              <a:avLst/>
              <a:gdLst/>
              <a:ahLst/>
              <a:cxnLst/>
              <a:rect l="l" t="t" r="r" b="b"/>
              <a:pathLst>
                <a:path w="4951" h="6612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99"/>
            <p:cNvSpPr/>
            <p:nvPr/>
          </p:nvSpPr>
          <p:spPr>
            <a:xfrm>
              <a:off x="7459915" y="2490045"/>
              <a:ext cx="205932" cy="82729"/>
            </a:xfrm>
            <a:custGeom>
              <a:avLst/>
              <a:gdLst/>
              <a:ahLst/>
              <a:cxnLst/>
              <a:rect l="l" t="t" r="r" b="b"/>
              <a:pathLst>
                <a:path w="7851" h="3154" extrusionOk="0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99"/>
            <p:cNvSpPr/>
            <p:nvPr/>
          </p:nvSpPr>
          <p:spPr>
            <a:xfrm>
              <a:off x="7423823" y="2553469"/>
              <a:ext cx="102192" cy="177236"/>
            </a:xfrm>
            <a:custGeom>
              <a:avLst/>
              <a:gdLst/>
              <a:ahLst/>
              <a:cxnLst/>
              <a:rect l="l" t="t" r="r" b="b"/>
              <a:pathLst>
                <a:path w="3896" h="6757" extrusionOk="0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99"/>
            <p:cNvSpPr/>
            <p:nvPr/>
          </p:nvSpPr>
          <p:spPr>
            <a:xfrm>
              <a:off x="7423823" y="2581456"/>
              <a:ext cx="41102" cy="149249"/>
            </a:xfrm>
            <a:custGeom>
              <a:avLst/>
              <a:gdLst/>
              <a:ahLst/>
              <a:cxnLst/>
              <a:rect l="l" t="t" r="r" b="b"/>
              <a:pathLst>
                <a:path w="1567" h="5690" extrusionOk="0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99"/>
            <p:cNvSpPr/>
            <p:nvPr/>
          </p:nvSpPr>
          <p:spPr>
            <a:xfrm>
              <a:off x="7445882" y="2660251"/>
              <a:ext cx="347915" cy="111556"/>
            </a:xfrm>
            <a:custGeom>
              <a:avLst/>
              <a:gdLst/>
              <a:ahLst/>
              <a:cxnLst/>
              <a:rect l="l" t="t" r="r" b="b"/>
              <a:pathLst>
                <a:path w="13264" h="4253" extrusionOk="0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99"/>
            <p:cNvSpPr/>
            <p:nvPr/>
          </p:nvSpPr>
          <p:spPr>
            <a:xfrm>
              <a:off x="7446040" y="2660251"/>
              <a:ext cx="349830" cy="111556"/>
            </a:xfrm>
            <a:custGeom>
              <a:avLst/>
              <a:gdLst/>
              <a:ahLst/>
              <a:cxnLst/>
              <a:rect l="l" t="t" r="r" b="b"/>
              <a:pathLst>
                <a:path w="13337" h="4253" extrusionOk="0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99"/>
            <p:cNvSpPr/>
            <p:nvPr/>
          </p:nvSpPr>
          <p:spPr>
            <a:xfrm>
              <a:off x="7433423" y="2624133"/>
              <a:ext cx="118533" cy="106572"/>
            </a:xfrm>
            <a:custGeom>
              <a:avLst/>
              <a:gdLst/>
              <a:ahLst/>
              <a:cxnLst/>
              <a:rect l="l" t="t" r="r" b="b"/>
              <a:pathLst>
                <a:path w="4519" h="4063" extrusionOk="0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99"/>
            <p:cNvSpPr/>
            <p:nvPr/>
          </p:nvSpPr>
          <p:spPr>
            <a:xfrm>
              <a:off x="7439823" y="2642126"/>
              <a:ext cx="99149" cy="88579"/>
            </a:xfrm>
            <a:custGeom>
              <a:avLst/>
              <a:gdLst/>
              <a:ahLst/>
              <a:cxnLst/>
              <a:rect l="l" t="t" r="r" b="b"/>
              <a:pathLst>
                <a:path w="3780" h="3377" extrusionOk="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99"/>
            <p:cNvSpPr/>
            <p:nvPr/>
          </p:nvSpPr>
          <p:spPr>
            <a:xfrm>
              <a:off x="7744196" y="2725669"/>
              <a:ext cx="26650" cy="14112"/>
            </a:xfrm>
            <a:custGeom>
              <a:avLst/>
              <a:gdLst/>
              <a:ahLst/>
              <a:cxnLst/>
              <a:rect l="l" t="t" r="r" b="b"/>
              <a:pathLst>
                <a:path w="1016" h="538" extrusionOk="0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99"/>
            <p:cNvSpPr/>
            <p:nvPr/>
          </p:nvSpPr>
          <p:spPr>
            <a:xfrm>
              <a:off x="7596679" y="2685694"/>
              <a:ext cx="24578" cy="16027"/>
            </a:xfrm>
            <a:custGeom>
              <a:avLst/>
              <a:gdLst/>
              <a:ahLst/>
              <a:cxnLst/>
              <a:rect l="l" t="t" r="r" b="b"/>
              <a:pathLst>
                <a:path w="937" h="611" extrusionOk="0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47" name="Google Shape;17447;p99"/>
          <p:cNvGrpSpPr/>
          <p:nvPr/>
        </p:nvGrpSpPr>
        <p:grpSpPr>
          <a:xfrm>
            <a:off x="3855423" y="3441356"/>
            <a:ext cx="295061" cy="370263"/>
            <a:chOff x="3882511" y="3365156"/>
            <a:chExt cx="295061" cy="370263"/>
          </a:xfrm>
        </p:grpSpPr>
        <p:sp>
          <p:nvSpPr>
            <p:cNvPr id="17448" name="Google Shape;17448;p99"/>
            <p:cNvSpPr/>
            <p:nvPr/>
          </p:nvSpPr>
          <p:spPr>
            <a:xfrm>
              <a:off x="3882511" y="3365156"/>
              <a:ext cx="295061" cy="282209"/>
            </a:xfrm>
            <a:custGeom>
              <a:avLst/>
              <a:gdLst/>
              <a:ahLst/>
              <a:cxnLst/>
              <a:rect l="l" t="t" r="r" b="b"/>
              <a:pathLst>
                <a:path w="11249" h="10759" extrusionOk="0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99"/>
            <p:cNvSpPr/>
            <p:nvPr/>
          </p:nvSpPr>
          <p:spPr>
            <a:xfrm>
              <a:off x="3882511" y="3365314"/>
              <a:ext cx="166875" cy="282051"/>
            </a:xfrm>
            <a:custGeom>
              <a:avLst/>
              <a:gdLst/>
              <a:ahLst/>
              <a:cxnLst/>
              <a:rect l="l" t="t" r="r" b="b"/>
              <a:pathLst>
                <a:path w="6362" h="10753" extrusionOk="0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99"/>
            <p:cNvSpPr/>
            <p:nvPr/>
          </p:nvSpPr>
          <p:spPr>
            <a:xfrm>
              <a:off x="4023208" y="3614656"/>
              <a:ext cx="35227" cy="114887"/>
            </a:xfrm>
            <a:custGeom>
              <a:avLst/>
              <a:gdLst/>
              <a:ahLst/>
              <a:cxnLst/>
              <a:rect l="l" t="t" r="r" b="b"/>
              <a:pathLst>
                <a:path w="1343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99"/>
            <p:cNvSpPr/>
            <p:nvPr/>
          </p:nvSpPr>
          <p:spPr>
            <a:xfrm>
              <a:off x="4023208" y="3614656"/>
              <a:ext cx="30269" cy="114887"/>
            </a:xfrm>
            <a:custGeom>
              <a:avLst/>
              <a:gdLst/>
              <a:ahLst/>
              <a:cxnLst/>
              <a:rect l="l" t="t" r="r" b="b"/>
              <a:pathLst>
                <a:path w="1154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99"/>
            <p:cNvSpPr/>
            <p:nvPr/>
          </p:nvSpPr>
          <p:spPr>
            <a:xfrm>
              <a:off x="4003641" y="3723642"/>
              <a:ext cx="74362" cy="11777"/>
            </a:xfrm>
            <a:custGeom>
              <a:avLst/>
              <a:gdLst/>
              <a:ahLst/>
              <a:cxnLst/>
              <a:rect l="l" t="t" r="r" b="b"/>
              <a:pathLst>
                <a:path w="283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3" name="Google Shape;17453;p99"/>
          <p:cNvGrpSpPr/>
          <p:nvPr/>
        </p:nvGrpSpPr>
        <p:grpSpPr>
          <a:xfrm>
            <a:off x="5202700" y="1588417"/>
            <a:ext cx="370132" cy="370132"/>
            <a:chOff x="5229788" y="1512217"/>
            <a:chExt cx="370132" cy="370132"/>
          </a:xfrm>
        </p:grpSpPr>
        <p:sp>
          <p:nvSpPr>
            <p:cNvPr id="17454" name="Google Shape;17454;p99"/>
            <p:cNvSpPr/>
            <p:nvPr/>
          </p:nvSpPr>
          <p:spPr>
            <a:xfrm>
              <a:off x="5468639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99"/>
            <p:cNvSpPr/>
            <p:nvPr/>
          </p:nvSpPr>
          <p:spPr>
            <a:xfrm>
              <a:off x="549248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99"/>
            <p:cNvSpPr/>
            <p:nvPr/>
          </p:nvSpPr>
          <p:spPr>
            <a:xfrm>
              <a:off x="5229788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99"/>
            <p:cNvSpPr/>
            <p:nvPr/>
          </p:nvSpPr>
          <p:spPr>
            <a:xfrm>
              <a:off x="5253789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99"/>
            <p:cNvSpPr/>
            <p:nvPr/>
          </p:nvSpPr>
          <p:spPr>
            <a:xfrm>
              <a:off x="5241697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99"/>
            <p:cNvSpPr/>
            <p:nvPr/>
          </p:nvSpPr>
          <p:spPr>
            <a:xfrm>
              <a:off x="5370119" y="1786819"/>
              <a:ext cx="89471" cy="71687"/>
            </a:xfrm>
            <a:custGeom>
              <a:avLst/>
              <a:gdLst/>
              <a:ahLst/>
              <a:cxnLst/>
              <a:rect l="l" t="t" r="r" b="b"/>
              <a:pathLst>
                <a:path w="3411" h="2733" extrusionOk="0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99"/>
            <p:cNvSpPr/>
            <p:nvPr/>
          </p:nvSpPr>
          <p:spPr>
            <a:xfrm>
              <a:off x="5241880" y="1552034"/>
              <a:ext cx="165065" cy="330131"/>
            </a:xfrm>
            <a:custGeom>
              <a:avLst/>
              <a:gdLst/>
              <a:ahLst/>
              <a:cxnLst/>
              <a:rect l="l" t="t" r="r" b="b"/>
              <a:pathLst>
                <a:path w="6293" h="12586" extrusionOk="0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99"/>
            <p:cNvSpPr/>
            <p:nvPr/>
          </p:nvSpPr>
          <p:spPr>
            <a:xfrm>
              <a:off x="532529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99"/>
            <p:cNvSpPr/>
            <p:nvPr/>
          </p:nvSpPr>
          <p:spPr>
            <a:xfrm>
              <a:off x="534325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99"/>
            <p:cNvSpPr/>
            <p:nvPr/>
          </p:nvSpPr>
          <p:spPr>
            <a:xfrm>
              <a:off x="5337200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99"/>
            <p:cNvSpPr/>
            <p:nvPr/>
          </p:nvSpPr>
          <p:spPr>
            <a:xfrm>
              <a:off x="5468639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99"/>
            <p:cNvSpPr/>
            <p:nvPr/>
          </p:nvSpPr>
          <p:spPr>
            <a:xfrm>
              <a:off x="5486423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99"/>
            <p:cNvSpPr/>
            <p:nvPr/>
          </p:nvSpPr>
          <p:spPr>
            <a:xfrm>
              <a:off x="5480573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99"/>
            <p:cNvSpPr/>
            <p:nvPr/>
          </p:nvSpPr>
          <p:spPr>
            <a:xfrm>
              <a:off x="5355168" y="1780759"/>
              <a:ext cx="119373" cy="47870"/>
            </a:xfrm>
            <a:custGeom>
              <a:avLst/>
              <a:gdLst/>
              <a:ahLst/>
              <a:cxnLst/>
              <a:rect l="l" t="t" r="r" b="b"/>
              <a:pathLst>
                <a:path w="4551" h="1825" extrusionOk="0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99"/>
            <p:cNvSpPr/>
            <p:nvPr/>
          </p:nvSpPr>
          <p:spPr>
            <a:xfrm>
              <a:off x="5385044" y="1762976"/>
              <a:ext cx="59804" cy="41653"/>
            </a:xfrm>
            <a:custGeom>
              <a:avLst/>
              <a:gdLst/>
              <a:ahLst/>
              <a:cxnLst/>
              <a:rect l="l" t="t" r="r" b="b"/>
              <a:pathLst>
                <a:path w="2280" h="1588" extrusionOk="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99"/>
            <p:cNvSpPr/>
            <p:nvPr/>
          </p:nvSpPr>
          <p:spPr>
            <a:xfrm>
              <a:off x="5354276" y="1798543"/>
              <a:ext cx="121340" cy="32761"/>
            </a:xfrm>
            <a:custGeom>
              <a:avLst/>
              <a:gdLst/>
              <a:ahLst/>
              <a:cxnLst/>
              <a:rect l="l" t="t" r="r" b="b"/>
              <a:pathLst>
                <a:path w="4626" h="1249" extrusionOk="0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99"/>
            <p:cNvSpPr/>
            <p:nvPr/>
          </p:nvSpPr>
          <p:spPr>
            <a:xfrm>
              <a:off x="5385044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71" name="Google Shape;17471;p99"/>
          <p:cNvGrpSpPr/>
          <p:nvPr/>
        </p:nvGrpSpPr>
        <p:grpSpPr>
          <a:xfrm>
            <a:off x="6014781" y="3441592"/>
            <a:ext cx="373882" cy="370053"/>
            <a:chOff x="6041869" y="3365392"/>
            <a:chExt cx="373882" cy="370053"/>
          </a:xfrm>
        </p:grpSpPr>
        <p:sp>
          <p:nvSpPr>
            <p:cNvPr id="17472" name="Google Shape;17472;p99"/>
            <p:cNvSpPr/>
            <p:nvPr/>
          </p:nvSpPr>
          <p:spPr>
            <a:xfrm>
              <a:off x="6082080" y="3626355"/>
              <a:ext cx="70795" cy="68854"/>
            </a:xfrm>
            <a:custGeom>
              <a:avLst/>
              <a:gdLst/>
              <a:ahLst/>
              <a:cxnLst/>
              <a:rect l="l" t="t" r="r" b="b"/>
              <a:pathLst>
                <a:path w="2699" h="2625" extrusionOk="0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99"/>
            <p:cNvSpPr/>
            <p:nvPr/>
          </p:nvSpPr>
          <p:spPr>
            <a:xfrm>
              <a:off x="6304746" y="3405603"/>
              <a:ext cx="70821" cy="68723"/>
            </a:xfrm>
            <a:custGeom>
              <a:avLst/>
              <a:gdLst/>
              <a:ahLst/>
              <a:cxnLst/>
              <a:rect l="l" t="t" r="r" b="b"/>
              <a:pathLst>
                <a:path w="2700" h="2620" extrusionOk="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99"/>
            <p:cNvSpPr/>
            <p:nvPr/>
          </p:nvSpPr>
          <p:spPr>
            <a:xfrm>
              <a:off x="6180128" y="3388344"/>
              <a:ext cx="97418" cy="52171"/>
            </a:xfrm>
            <a:custGeom>
              <a:avLst/>
              <a:gdLst/>
              <a:ahLst/>
              <a:cxnLst/>
              <a:rect l="l" t="t" r="r" b="b"/>
              <a:pathLst>
                <a:path w="3714" h="1989" extrusionOk="0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99"/>
            <p:cNvSpPr/>
            <p:nvPr/>
          </p:nvSpPr>
          <p:spPr>
            <a:xfrm>
              <a:off x="6180075" y="3660375"/>
              <a:ext cx="96946" cy="52093"/>
            </a:xfrm>
            <a:custGeom>
              <a:avLst/>
              <a:gdLst/>
              <a:ahLst/>
              <a:cxnLst/>
              <a:rect l="l" t="t" r="r" b="b"/>
              <a:pathLst>
                <a:path w="3696" h="1986" extrusionOk="0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99"/>
            <p:cNvSpPr/>
            <p:nvPr/>
          </p:nvSpPr>
          <p:spPr>
            <a:xfrm>
              <a:off x="6338190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99"/>
            <p:cNvSpPr/>
            <p:nvPr/>
          </p:nvSpPr>
          <p:spPr>
            <a:xfrm>
              <a:off x="6064506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99"/>
            <p:cNvSpPr/>
            <p:nvPr/>
          </p:nvSpPr>
          <p:spPr>
            <a:xfrm>
              <a:off x="6304746" y="3626355"/>
              <a:ext cx="70821" cy="68854"/>
            </a:xfrm>
            <a:custGeom>
              <a:avLst/>
              <a:gdLst/>
              <a:ahLst/>
              <a:cxnLst/>
              <a:rect l="l" t="t" r="r" b="b"/>
              <a:pathLst>
                <a:path w="2700" h="2625" extrusionOk="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99"/>
            <p:cNvSpPr/>
            <p:nvPr/>
          </p:nvSpPr>
          <p:spPr>
            <a:xfrm>
              <a:off x="6082080" y="3405603"/>
              <a:ext cx="70795" cy="68723"/>
            </a:xfrm>
            <a:custGeom>
              <a:avLst/>
              <a:gdLst/>
              <a:ahLst/>
              <a:cxnLst/>
              <a:rect l="l" t="t" r="r" b="b"/>
              <a:pathLst>
                <a:path w="2699" h="2620" extrusionOk="0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99"/>
            <p:cNvSpPr/>
            <p:nvPr/>
          </p:nvSpPr>
          <p:spPr>
            <a:xfrm>
              <a:off x="6041869" y="3365392"/>
              <a:ext cx="373882" cy="370053"/>
            </a:xfrm>
            <a:custGeom>
              <a:avLst/>
              <a:gdLst/>
              <a:ahLst/>
              <a:cxnLst/>
              <a:rect l="l" t="t" r="r" b="b"/>
              <a:pathLst>
                <a:path w="14254" h="14108" extrusionOk="0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99"/>
            <p:cNvSpPr/>
            <p:nvPr/>
          </p:nvSpPr>
          <p:spPr>
            <a:xfrm>
              <a:off x="6141832" y="3463755"/>
              <a:ext cx="173957" cy="173302"/>
            </a:xfrm>
            <a:custGeom>
              <a:avLst/>
              <a:gdLst/>
              <a:ahLst/>
              <a:cxnLst/>
              <a:rect l="l" t="t" r="r" b="b"/>
              <a:pathLst>
                <a:path w="6632" h="6607" extrusionOk="0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2" name="Google Shape;17482;p99"/>
          <p:cNvGrpSpPr/>
          <p:nvPr/>
        </p:nvGrpSpPr>
        <p:grpSpPr>
          <a:xfrm>
            <a:off x="4657221" y="2163693"/>
            <a:ext cx="374748" cy="279140"/>
            <a:chOff x="4684309" y="2087493"/>
            <a:chExt cx="374748" cy="279140"/>
          </a:xfrm>
        </p:grpSpPr>
        <p:sp>
          <p:nvSpPr>
            <p:cNvPr id="17483" name="Google Shape;17483;p99"/>
            <p:cNvSpPr/>
            <p:nvPr/>
          </p:nvSpPr>
          <p:spPr>
            <a:xfrm>
              <a:off x="4994977" y="2140268"/>
              <a:ext cx="64080" cy="144029"/>
            </a:xfrm>
            <a:custGeom>
              <a:avLst/>
              <a:gdLst/>
              <a:ahLst/>
              <a:cxnLst/>
              <a:rect l="l" t="t" r="r" b="b"/>
              <a:pathLst>
                <a:path w="2443" h="5491" extrusionOk="0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99"/>
            <p:cNvSpPr/>
            <p:nvPr/>
          </p:nvSpPr>
          <p:spPr>
            <a:xfrm>
              <a:off x="4684309" y="2118707"/>
              <a:ext cx="342931" cy="247926"/>
            </a:xfrm>
            <a:custGeom>
              <a:avLst/>
              <a:gdLst/>
              <a:ahLst/>
              <a:cxnLst/>
              <a:rect l="l" t="t" r="r" b="b"/>
              <a:pathLst>
                <a:path w="13074" h="9452" extrusionOk="0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99"/>
            <p:cNvSpPr/>
            <p:nvPr/>
          </p:nvSpPr>
          <p:spPr>
            <a:xfrm>
              <a:off x="4716494" y="2087493"/>
              <a:ext cx="48762" cy="52198"/>
            </a:xfrm>
            <a:custGeom>
              <a:avLst/>
              <a:gdLst/>
              <a:ahLst/>
              <a:cxnLst/>
              <a:rect l="l" t="t" r="r" b="b"/>
              <a:pathLst>
                <a:path w="1859" h="1990" extrusionOk="0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99"/>
            <p:cNvSpPr/>
            <p:nvPr/>
          </p:nvSpPr>
          <p:spPr>
            <a:xfrm>
              <a:off x="4759721" y="2118681"/>
              <a:ext cx="36827" cy="23948"/>
            </a:xfrm>
            <a:custGeom>
              <a:avLst/>
              <a:gdLst/>
              <a:ahLst/>
              <a:cxnLst/>
              <a:rect l="l" t="t" r="r" b="b"/>
              <a:pathLst>
                <a:path w="1404" h="913" extrusionOk="0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99"/>
            <p:cNvSpPr/>
            <p:nvPr/>
          </p:nvSpPr>
          <p:spPr>
            <a:xfrm>
              <a:off x="4778554" y="2342973"/>
              <a:ext cx="43620" cy="23502"/>
            </a:xfrm>
            <a:custGeom>
              <a:avLst/>
              <a:gdLst/>
              <a:ahLst/>
              <a:cxnLst/>
              <a:rect l="l" t="t" r="r" b="b"/>
              <a:pathLst>
                <a:path w="1663" h="896" extrusionOk="0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99"/>
            <p:cNvSpPr/>
            <p:nvPr/>
          </p:nvSpPr>
          <p:spPr>
            <a:xfrm>
              <a:off x="4979895" y="2341714"/>
              <a:ext cx="40211" cy="24761"/>
            </a:xfrm>
            <a:custGeom>
              <a:avLst/>
              <a:gdLst/>
              <a:ahLst/>
              <a:cxnLst/>
              <a:rect l="l" t="t" r="r" b="b"/>
              <a:pathLst>
                <a:path w="1533" h="944" extrusionOk="0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99"/>
            <p:cNvSpPr/>
            <p:nvPr/>
          </p:nvSpPr>
          <p:spPr>
            <a:xfrm>
              <a:off x="4731969" y="215514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99"/>
            <p:cNvSpPr/>
            <p:nvPr/>
          </p:nvSpPr>
          <p:spPr>
            <a:xfrm>
              <a:off x="4741569" y="2191311"/>
              <a:ext cx="64578" cy="74493"/>
            </a:xfrm>
            <a:custGeom>
              <a:avLst/>
              <a:gdLst/>
              <a:ahLst/>
              <a:cxnLst/>
              <a:rect l="l" t="t" r="r" b="b"/>
              <a:pathLst>
                <a:path w="2462" h="2840" extrusionOk="0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99"/>
            <p:cNvSpPr/>
            <p:nvPr/>
          </p:nvSpPr>
          <p:spPr>
            <a:xfrm>
              <a:off x="4837073" y="2244716"/>
              <a:ext cx="143924" cy="39581"/>
            </a:xfrm>
            <a:custGeom>
              <a:avLst/>
              <a:gdLst/>
              <a:ahLst/>
              <a:cxnLst/>
              <a:rect l="l" t="t" r="r" b="b"/>
              <a:pathLst>
                <a:path w="5487" h="1509" extrusionOk="0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99"/>
            <p:cNvSpPr/>
            <p:nvPr/>
          </p:nvSpPr>
          <p:spPr>
            <a:xfrm>
              <a:off x="4684309" y="2161199"/>
              <a:ext cx="47503" cy="48237"/>
            </a:xfrm>
            <a:custGeom>
              <a:avLst/>
              <a:gdLst/>
              <a:ahLst/>
              <a:cxnLst/>
              <a:rect l="l" t="t" r="r" b="b"/>
              <a:pathLst>
                <a:path w="1811" h="1839" extrusionOk="0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99"/>
            <p:cNvSpPr/>
            <p:nvPr/>
          </p:nvSpPr>
          <p:spPr>
            <a:xfrm>
              <a:off x="4716494" y="2087913"/>
              <a:ext cx="44670" cy="51935"/>
            </a:xfrm>
            <a:custGeom>
              <a:avLst/>
              <a:gdLst/>
              <a:ahLst/>
              <a:cxnLst/>
              <a:rect l="l" t="t" r="r" b="b"/>
              <a:pathLst>
                <a:path w="1703" h="1980" extrusionOk="0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99"/>
            <p:cNvSpPr/>
            <p:nvPr/>
          </p:nvSpPr>
          <p:spPr>
            <a:xfrm>
              <a:off x="4684309" y="2177200"/>
              <a:ext cx="10518" cy="17102"/>
            </a:xfrm>
            <a:custGeom>
              <a:avLst/>
              <a:gdLst/>
              <a:ahLst/>
              <a:cxnLst/>
              <a:rect l="l" t="t" r="r" b="b"/>
              <a:pathLst>
                <a:path w="401" h="652" extrusionOk="0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5" name="Google Shape;17495;p99"/>
          <p:cNvGrpSpPr/>
          <p:nvPr/>
        </p:nvGrpSpPr>
        <p:grpSpPr>
          <a:xfrm>
            <a:off x="7494022" y="2982331"/>
            <a:ext cx="175400" cy="370053"/>
            <a:chOff x="7521110" y="2906131"/>
            <a:chExt cx="175400" cy="370053"/>
          </a:xfrm>
        </p:grpSpPr>
        <p:sp>
          <p:nvSpPr>
            <p:cNvPr id="17496" name="Google Shape;17496;p99"/>
            <p:cNvSpPr/>
            <p:nvPr/>
          </p:nvSpPr>
          <p:spPr>
            <a:xfrm>
              <a:off x="7590646" y="3215698"/>
              <a:ext cx="36302" cy="54453"/>
            </a:xfrm>
            <a:custGeom>
              <a:avLst/>
              <a:gdLst/>
              <a:ahLst/>
              <a:cxnLst/>
              <a:rect l="l" t="t" r="r" b="b"/>
              <a:pathLst>
                <a:path w="1384" h="2076" extrusionOk="0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99"/>
            <p:cNvSpPr/>
            <p:nvPr/>
          </p:nvSpPr>
          <p:spPr>
            <a:xfrm>
              <a:off x="7608797" y="3233823"/>
              <a:ext cx="18151" cy="36329"/>
            </a:xfrm>
            <a:custGeom>
              <a:avLst/>
              <a:gdLst/>
              <a:ahLst/>
              <a:cxnLst/>
              <a:rect l="l" t="t" r="r" b="b"/>
              <a:pathLst>
                <a:path w="692" h="1385" extrusionOk="0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99"/>
            <p:cNvSpPr/>
            <p:nvPr/>
          </p:nvSpPr>
          <p:spPr>
            <a:xfrm>
              <a:off x="7570554" y="3264066"/>
              <a:ext cx="76513" cy="12118"/>
            </a:xfrm>
            <a:custGeom>
              <a:avLst/>
              <a:gdLst/>
              <a:ahLst/>
              <a:cxnLst/>
              <a:rect l="l" t="t" r="r" b="b"/>
              <a:pathLst>
                <a:path w="2917" h="462" extrusionOk="0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99"/>
            <p:cNvSpPr/>
            <p:nvPr/>
          </p:nvSpPr>
          <p:spPr>
            <a:xfrm>
              <a:off x="7526094" y="3064351"/>
              <a:ext cx="165433" cy="109038"/>
            </a:xfrm>
            <a:custGeom>
              <a:avLst/>
              <a:gdLst/>
              <a:ahLst/>
              <a:cxnLst/>
              <a:rect l="l" t="t" r="r" b="b"/>
              <a:pathLst>
                <a:path w="6307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99"/>
            <p:cNvSpPr/>
            <p:nvPr/>
          </p:nvSpPr>
          <p:spPr>
            <a:xfrm>
              <a:off x="7521110" y="3173363"/>
              <a:ext cx="175400" cy="48394"/>
            </a:xfrm>
            <a:custGeom>
              <a:avLst/>
              <a:gdLst/>
              <a:ahLst/>
              <a:cxnLst/>
              <a:rect l="l" t="t" r="r" b="b"/>
              <a:pathLst>
                <a:path w="6687" h="1845" extrusionOk="0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99"/>
            <p:cNvSpPr/>
            <p:nvPr/>
          </p:nvSpPr>
          <p:spPr>
            <a:xfrm>
              <a:off x="7521110" y="3173363"/>
              <a:ext cx="156541" cy="48421"/>
            </a:xfrm>
            <a:custGeom>
              <a:avLst/>
              <a:gdLst/>
              <a:ahLst/>
              <a:cxnLst/>
              <a:rect l="l" t="t" r="r" b="b"/>
              <a:pathLst>
                <a:path w="5968" h="1846" extrusionOk="0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99"/>
            <p:cNvSpPr/>
            <p:nvPr/>
          </p:nvSpPr>
          <p:spPr>
            <a:xfrm>
              <a:off x="7526094" y="3064351"/>
              <a:ext cx="135189" cy="109038"/>
            </a:xfrm>
            <a:custGeom>
              <a:avLst/>
              <a:gdLst/>
              <a:ahLst/>
              <a:cxnLst/>
              <a:rect l="l" t="t" r="r" b="b"/>
              <a:pathLst>
                <a:path w="5154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99"/>
            <p:cNvSpPr/>
            <p:nvPr/>
          </p:nvSpPr>
          <p:spPr>
            <a:xfrm>
              <a:off x="7537635" y="2906131"/>
              <a:ext cx="142140" cy="182587"/>
            </a:xfrm>
            <a:custGeom>
              <a:avLst/>
              <a:gdLst/>
              <a:ahLst/>
              <a:cxnLst/>
              <a:rect l="l" t="t" r="r" b="b"/>
              <a:pathLst>
                <a:path w="5419" h="6961" extrusionOk="0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99"/>
            <p:cNvSpPr/>
            <p:nvPr/>
          </p:nvSpPr>
          <p:spPr>
            <a:xfrm>
              <a:off x="7537635" y="2906210"/>
              <a:ext cx="71188" cy="182508"/>
            </a:xfrm>
            <a:custGeom>
              <a:avLst/>
              <a:gdLst/>
              <a:ahLst/>
              <a:cxnLst/>
              <a:rect l="l" t="t" r="r" b="b"/>
              <a:pathLst>
                <a:path w="2714" h="6958" extrusionOk="0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5" name="Google Shape;17505;p99"/>
          <p:cNvGrpSpPr/>
          <p:nvPr/>
        </p:nvGrpSpPr>
        <p:grpSpPr>
          <a:xfrm>
            <a:off x="3559837" y="1599486"/>
            <a:ext cx="371023" cy="347915"/>
            <a:chOff x="3586925" y="1523286"/>
            <a:chExt cx="371023" cy="347915"/>
          </a:xfrm>
        </p:grpSpPr>
        <p:sp>
          <p:nvSpPr>
            <p:cNvPr id="17506" name="Google Shape;17506;p99"/>
            <p:cNvSpPr/>
            <p:nvPr/>
          </p:nvSpPr>
          <p:spPr>
            <a:xfrm>
              <a:off x="3732580" y="1530158"/>
              <a:ext cx="225211" cy="212935"/>
            </a:xfrm>
            <a:custGeom>
              <a:avLst/>
              <a:gdLst/>
              <a:ahLst/>
              <a:cxnLst/>
              <a:rect l="l" t="t" r="r" b="b"/>
              <a:pathLst>
                <a:path w="8586" h="8118" extrusionOk="0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99"/>
            <p:cNvSpPr/>
            <p:nvPr/>
          </p:nvSpPr>
          <p:spPr>
            <a:xfrm>
              <a:off x="3732580" y="1530263"/>
              <a:ext cx="138573" cy="126560"/>
            </a:xfrm>
            <a:custGeom>
              <a:avLst/>
              <a:gdLst/>
              <a:ahLst/>
              <a:cxnLst/>
              <a:rect l="l" t="t" r="r" b="b"/>
              <a:pathLst>
                <a:path w="5283" h="4825" extrusionOk="0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99"/>
            <p:cNvSpPr/>
            <p:nvPr/>
          </p:nvSpPr>
          <p:spPr>
            <a:xfrm>
              <a:off x="3881094" y="1554185"/>
              <a:ext cx="38453" cy="145498"/>
            </a:xfrm>
            <a:custGeom>
              <a:avLst/>
              <a:gdLst/>
              <a:ahLst/>
              <a:cxnLst/>
              <a:rect l="l" t="t" r="r" b="b"/>
              <a:pathLst>
                <a:path w="1466" h="5547" extrusionOk="0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99"/>
            <p:cNvSpPr/>
            <p:nvPr/>
          </p:nvSpPr>
          <p:spPr>
            <a:xfrm>
              <a:off x="3910262" y="1590828"/>
              <a:ext cx="43070" cy="130730"/>
            </a:xfrm>
            <a:custGeom>
              <a:avLst/>
              <a:gdLst/>
              <a:ahLst/>
              <a:cxnLst/>
              <a:rect l="l" t="t" r="r" b="b"/>
              <a:pathLst>
                <a:path w="1642" h="4984" extrusionOk="0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99"/>
            <p:cNvSpPr/>
            <p:nvPr/>
          </p:nvSpPr>
          <p:spPr>
            <a:xfrm>
              <a:off x="3586925" y="1573569"/>
              <a:ext cx="370866" cy="297527"/>
            </a:xfrm>
            <a:custGeom>
              <a:avLst/>
              <a:gdLst/>
              <a:ahLst/>
              <a:cxnLst/>
              <a:rect l="l" t="t" r="r" b="b"/>
              <a:pathLst>
                <a:path w="14139" h="11343" extrusionOk="0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99"/>
            <p:cNvSpPr/>
            <p:nvPr/>
          </p:nvSpPr>
          <p:spPr>
            <a:xfrm>
              <a:off x="3586925" y="1687381"/>
              <a:ext cx="144973" cy="109536"/>
            </a:xfrm>
            <a:custGeom>
              <a:avLst/>
              <a:gdLst/>
              <a:ahLst/>
              <a:cxnLst/>
              <a:rect l="l" t="t" r="r" b="b"/>
              <a:pathLst>
                <a:path w="5527" h="4176" extrusionOk="0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99"/>
            <p:cNvSpPr/>
            <p:nvPr/>
          </p:nvSpPr>
          <p:spPr>
            <a:xfrm>
              <a:off x="3601692" y="1735224"/>
              <a:ext cx="26886" cy="21377"/>
            </a:xfrm>
            <a:custGeom>
              <a:avLst/>
              <a:gdLst/>
              <a:ahLst/>
              <a:cxnLst/>
              <a:rect l="l" t="t" r="r" b="b"/>
              <a:pathLst>
                <a:path w="1025" h="815" extrusionOk="0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99"/>
            <p:cNvSpPr/>
            <p:nvPr/>
          </p:nvSpPr>
          <p:spPr>
            <a:xfrm>
              <a:off x="3775807" y="1523286"/>
              <a:ext cx="44670" cy="70585"/>
            </a:xfrm>
            <a:custGeom>
              <a:avLst/>
              <a:gdLst/>
              <a:ahLst/>
              <a:cxnLst/>
              <a:rect l="l" t="t" r="r" b="b"/>
              <a:pathLst>
                <a:path w="1703" h="2691" extrusionOk="0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99"/>
            <p:cNvSpPr/>
            <p:nvPr/>
          </p:nvSpPr>
          <p:spPr>
            <a:xfrm>
              <a:off x="3635477" y="1755054"/>
              <a:ext cx="49837" cy="33574"/>
            </a:xfrm>
            <a:custGeom>
              <a:avLst/>
              <a:gdLst/>
              <a:ahLst/>
              <a:cxnLst/>
              <a:rect l="l" t="t" r="r" b="b"/>
              <a:pathLst>
                <a:path w="1900" h="1280" extrusionOk="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99"/>
            <p:cNvSpPr/>
            <p:nvPr/>
          </p:nvSpPr>
          <p:spPr>
            <a:xfrm>
              <a:off x="3656120" y="1655905"/>
              <a:ext cx="139098" cy="103189"/>
            </a:xfrm>
            <a:custGeom>
              <a:avLst/>
              <a:gdLst/>
              <a:ahLst/>
              <a:cxnLst/>
              <a:rect l="l" t="t" r="r" b="b"/>
              <a:pathLst>
                <a:path w="5303" h="3934" extrusionOk="0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99"/>
            <p:cNvSpPr/>
            <p:nvPr/>
          </p:nvSpPr>
          <p:spPr>
            <a:xfrm>
              <a:off x="3742915" y="1626737"/>
              <a:ext cx="35751" cy="41837"/>
            </a:xfrm>
            <a:custGeom>
              <a:avLst/>
              <a:gdLst/>
              <a:ahLst/>
              <a:cxnLst/>
              <a:rect l="l" t="t" r="r" b="b"/>
              <a:pathLst>
                <a:path w="1363" h="1595" extrusionOk="0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99"/>
            <p:cNvSpPr/>
            <p:nvPr/>
          </p:nvSpPr>
          <p:spPr>
            <a:xfrm>
              <a:off x="3760856" y="1626737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99"/>
            <p:cNvSpPr/>
            <p:nvPr/>
          </p:nvSpPr>
          <p:spPr>
            <a:xfrm>
              <a:off x="3754823" y="1632612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99"/>
            <p:cNvSpPr/>
            <p:nvPr/>
          </p:nvSpPr>
          <p:spPr>
            <a:xfrm>
              <a:off x="3807283" y="1622252"/>
              <a:ext cx="57654" cy="131150"/>
            </a:xfrm>
            <a:custGeom>
              <a:avLst/>
              <a:gdLst/>
              <a:ahLst/>
              <a:cxnLst/>
              <a:rect l="l" t="t" r="r" b="b"/>
              <a:pathLst>
                <a:path w="2198" h="5000" extrusionOk="0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99"/>
            <p:cNvSpPr/>
            <p:nvPr/>
          </p:nvSpPr>
          <p:spPr>
            <a:xfrm>
              <a:off x="3801958" y="1653859"/>
              <a:ext cx="32027" cy="90467"/>
            </a:xfrm>
            <a:custGeom>
              <a:avLst/>
              <a:gdLst/>
              <a:ahLst/>
              <a:cxnLst/>
              <a:rect l="l" t="t" r="r" b="b"/>
              <a:pathLst>
                <a:path w="1221" h="3449" extrusionOk="0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99"/>
            <p:cNvSpPr/>
            <p:nvPr/>
          </p:nvSpPr>
          <p:spPr>
            <a:xfrm>
              <a:off x="3817434" y="1617845"/>
              <a:ext cx="96605" cy="162233"/>
            </a:xfrm>
            <a:custGeom>
              <a:avLst/>
              <a:gdLst/>
              <a:ahLst/>
              <a:cxnLst/>
              <a:rect l="l" t="t" r="r" b="b"/>
              <a:pathLst>
                <a:path w="3683" h="6185" extrusionOk="0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99"/>
            <p:cNvSpPr/>
            <p:nvPr/>
          </p:nvSpPr>
          <p:spPr>
            <a:xfrm>
              <a:off x="3830943" y="1657872"/>
              <a:ext cx="113130" cy="152265"/>
            </a:xfrm>
            <a:custGeom>
              <a:avLst/>
              <a:gdLst/>
              <a:ahLst/>
              <a:cxnLst/>
              <a:rect l="l" t="t" r="r" b="b"/>
              <a:pathLst>
                <a:path w="4313" h="5805" extrusionOk="0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99"/>
            <p:cNvSpPr/>
            <p:nvPr/>
          </p:nvSpPr>
          <p:spPr>
            <a:xfrm>
              <a:off x="3843743" y="1701624"/>
              <a:ext cx="114048" cy="138914"/>
            </a:xfrm>
            <a:custGeom>
              <a:avLst/>
              <a:gdLst/>
              <a:ahLst/>
              <a:cxnLst/>
              <a:rect l="l" t="t" r="r" b="b"/>
              <a:pathLst>
                <a:path w="4348" h="5296" extrusionOk="0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99"/>
            <p:cNvSpPr/>
            <p:nvPr/>
          </p:nvSpPr>
          <p:spPr>
            <a:xfrm>
              <a:off x="3856018" y="1769926"/>
              <a:ext cx="101930" cy="101274"/>
            </a:xfrm>
            <a:custGeom>
              <a:avLst/>
              <a:gdLst/>
              <a:ahLst/>
              <a:cxnLst/>
              <a:rect l="l" t="t" r="r" b="b"/>
              <a:pathLst>
                <a:path w="3886" h="3861" extrusionOk="0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25" name="Google Shape;17525;p99"/>
          <p:cNvGrpSpPr/>
          <p:nvPr/>
        </p:nvGrpSpPr>
        <p:grpSpPr>
          <a:xfrm>
            <a:off x="6848921" y="2551661"/>
            <a:ext cx="370158" cy="285120"/>
            <a:chOff x="6876009" y="2475461"/>
            <a:chExt cx="370158" cy="285120"/>
          </a:xfrm>
        </p:grpSpPr>
        <p:sp>
          <p:nvSpPr>
            <p:cNvPr id="17526" name="Google Shape;17526;p99"/>
            <p:cNvSpPr/>
            <p:nvPr/>
          </p:nvSpPr>
          <p:spPr>
            <a:xfrm>
              <a:off x="6876009" y="2510688"/>
              <a:ext cx="370158" cy="241001"/>
            </a:xfrm>
            <a:custGeom>
              <a:avLst/>
              <a:gdLst/>
              <a:ahLst/>
              <a:cxnLst/>
              <a:rect l="l" t="t" r="r" b="b"/>
              <a:pathLst>
                <a:path w="14112" h="9188" extrusionOk="0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99"/>
            <p:cNvSpPr/>
            <p:nvPr/>
          </p:nvSpPr>
          <p:spPr>
            <a:xfrm>
              <a:off x="6876009" y="2600132"/>
              <a:ext cx="158324" cy="151452"/>
            </a:xfrm>
            <a:custGeom>
              <a:avLst/>
              <a:gdLst/>
              <a:ahLst/>
              <a:cxnLst/>
              <a:rect l="l" t="t" r="r" b="b"/>
              <a:pathLst>
                <a:path w="6036" h="5774" extrusionOk="0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99"/>
            <p:cNvSpPr/>
            <p:nvPr/>
          </p:nvSpPr>
          <p:spPr>
            <a:xfrm>
              <a:off x="6876193" y="2630008"/>
              <a:ext cx="222352" cy="121655"/>
            </a:xfrm>
            <a:custGeom>
              <a:avLst/>
              <a:gdLst/>
              <a:ahLst/>
              <a:cxnLst/>
              <a:rect l="l" t="t" r="r" b="b"/>
              <a:pathLst>
                <a:path w="8477" h="4638" extrusionOk="0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99"/>
            <p:cNvSpPr/>
            <p:nvPr/>
          </p:nvSpPr>
          <p:spPr>
            <a:xfrm>
              <a:off x="6904128" y="2629851"/>
              <a:ext cx="194417" cy="119347"/>
            </a:xfrm>
            <a:custGeom>
              <a:avLst/>
              <a:gdLst/>
              <a:ahLst/>
              <a:cxnLst/>
              <a:rect l="l" t="t" r="r" b="b"/>
              <a:pathLst>
                <a:path w="7412" h="4550" extrusionOk="0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99"/>
            <p:cNvSpPr/>
            <p:nvPr/>
          </p:nvSpPr>
          <p:spPr>
            <a:xfrm>
              <a:off x="7043199" y="2618100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99"/>
            <p:cNvSpPr/>
            <p:nvPr/>
          </p:nvSpPr>
          <p:spPr>
            <a:xfrm>
              <a:off x="7072210" y="2697524"/>
              <a:ext cx="58152" cy="63057"/>
            </a:xfrm>
            <a:custGeom>
              <a:avLst/>
              <a:gdLst/>
              <a:ahLst/>
              <a:cxnLst/>
              <a:rect l="l" t="t" r="r" b="b"/>
              <a:pathLst>
                <a:path w="2217" h="2404" extrusionOk="0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99"/>
            <p:cNvSpPr/>
            <p:nvPr/>
          </p:nvSpPr>
          <p:spPr>
            <a:xfrm>
              <a:off x="6876009" y="2624159"/>
              <a:ext cx="151216" cy="11935"/>
            </a:xfrm>
            <a:custGeom>
              <a:avLst/>
              <a:gdLst/>
              <a:ahLst/>
              <a:cxnLst/>
              <a:rect l="l" t="t" r="r" b="b"/>
              <a:pathLst>
                <a:path w="5765" h="455" extrusionOk="0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99"/>
            <p:cNvSpPr/>
            <p:nvPr/>
          </p:nvSpPr>
          <p:spPr>
            <a:xfrm>
              <a:off x="7051934" y="2621483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99"/>
            <p:cNvSpPr/>
            <p:nvPr/>
          </p:nvSpPr>
          <p:spPr>
            <a:xfrm>
              <a:off x="7096551" y="2475461"/>
              <a:ext cx="72421" cy="94480"/>
            </a:xfrm>
            <a:custGeom>
              <a:avLst/>
              <a:gdLst/>
              <a:ahLst/>
              <a:cxnLst/>
              <a:rect l="l" t="t" r="r" b="b"/>
              <a:pathLst>
                <a:path w="2761" h="3602" extrusionOk="0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35" name="Google Shape;17535;p99"/>
          <p:cNvGrpSpPr/>
          <p:nvPr/>
        </p:nvGrpSpPr>
        <p:grpSpPr>
          <a:xfrm>
            <a:off x="6301134" y="2522047"/>
            <a:ext cx="370158" cy="344269"/>
            <a:chOff x="6328222" y="2445847"/>
            <a:chExt cx="370158" cy="344269"/>
          </a:xfrm>
        </p:grpSpPr>
        <p:sp>
          <p:nvSpPr>
            <p:cNvPr id="17536" name="Google Shape;17536;p99"/>
            <p:cNvSpPr/>
            <p:nvPr/>
          </p:nvSpPr>
          <p:spPr>
            <a:xfrm>
              <a:off x="6556423" y="2453585"/>
              <a:ext cx="128081" cy="56237"/>
            </a:xfrm>
            <a:custGeom>
              <a:avLst/>
              <a:gdLst/>
              <a:ahLst/>
              <a:cxnLst/>
              <a:rect l="l" t="t" r="r" b="b"/>
              <a:pathLst>
                <a:path w="4883" h="2144" extrusionOk="0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7" name="Google Shape;17537;p99"/>
            <p:cNvSpPr/>
            <p:nvPr/>
          </p:nvSpPr>
          <p:spPr>
            <a:xfrm>
              <a:off x="6328222" y="2445847"/>
              <a:ext cx="370158" cy="344269"/>
            </a:xfrm>
            <a:custGeom>
              <a:avLst/>
              <a:gdLst/>
              <a:ahLst/>
              <a:cxnLst/>
              <a:rect l="l" t="t" r="r" b="b"/>
              <a:pathLst>
                <a:path w="14112" h="13125" extrusionOk="0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8" name="Google Shape;17538;p99"/>
            <p:cNvSpPr/>
            <p:nvPr/>
          </p:nvSpPr>
          <p:spPr>
            <a:xfrm>
              <a:off x="6328222" y="2465546"/>
              <a:ext cx="367115" cy="303219"/>
            </a:xfrm>
            <a:custGeom>
              <a:avLst/>
              <a:gdLst/>
              <a:ahLst/>
              <a:cxnLst/>
              <a:rect l="l" t="t" r="r" b="b"/>
              <a:pathLst>
                <a:path w="13996" h="11560" extrusionOk="0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99"/>
            <p:cNvSpPr/>
            <p:nvPr/>
          </p:nvSpPr>
          <p:spPr>
            <a:xfrm>
              <a:off x="6441877" y="2460536"/>
              <a:ext cx="23843" cy="23843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99"/>
            <p:cNvSpPr/>
            <p:nvPr/>
          </p:nvSpPr>
          <p:spPr>
            <a:xfrm>
              <a:off x="6511071" y="2472051"/>
              <a:ext cx="30978" cy="38820"/>
            </a:xfrm>
            <a:custGeom>
              <a:avLst/>
              <a:gdLst/>
              <a:ahLst/>
              <a:cxnLst/>
              <a:rect l="l" t="t" r="r" b="b"/>
              <a:pathLst>
                <a:path w="1181" h="1480" extrusionOk="0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99"/>
            <p:cNvSpPr/>
            <p:nvPr/>
          </p:nvSpPr>
          <p:spPr>
            <a:xfrm>
              <a:off x="6537905" y="2480261"/>
              <a:ext cx="24945" cy="34702"/>
            </a:xfrm>
            <a:custGeom>
              <a:avLst/>
              <a:gdLst/>
              <a:ahLst/>
              <a:cxnLst/>
              <a:rect l="l" t="t" r="r" b="b"/>
              <a:pathLst>
                <a:path w="951" h="1323" extrusionOk="0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99"/>
            <p:cNvSpPr/>
            <p:nvPr/>
          </p:nvSpPr>
          <p:spPr>
            <a:xfrm>
              <a:off x="6561407" y="2488655"/>
              <a:ext cx="22610" cy="29876"/>
            </a:xfrm>
            <a:custGeom>
              <a:avLst/>
              <a:gdLst/>
              <a:ahLst/>
              <a:cxnLst/>
              <a:rect l="l" t="t" r="r" b="b"/>
              <a:pathLst>
                <a:path w="862" h="1139" extrusionOk="0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99"/>
            <p:cNvSpPr/>
            <p:nvPr/>
          </p:nvSpPr>
          <p:spPr>
            <a:xfrm>
              <a:off x="6388866" y="2518242"/>
              <a:ext cx="86244" cy="15240"/>
            </a:xfrm>
            <a:custGeom>
              <a:avLst/>
              <a:gdLst/>
              <a:ahLst/>
              <a:cxnLst/>
              <a:rect l="l" t="t" r="r" b="b"/>
              <a:pathLst>
                <a:path w="3288" h="581" extrusionOk="0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44" name="Google Shape;17544;p99"/>
          <p:cNvGrpSpPr/>
          <p:nvPr/>
        </p:nvGrpSpPr>
        <p:grpSpPr>
          <a:xfrm>
            <a:off x="5222452" y="2509142"/>
            <a:ext cx="351639" cy="370184"/>
            <a:chOff x="5249540" y="2432942"/>
            <a:chExt cx="351639" cy="370184"/>
          </a:xfrm>
        </p:grpSpPr>
        <p:sp>
          <p:nvSpPr>
            <p:cNvPr id="17545" name="Google Shape;17545;p99"/>
            <p:cNvSpPr/>
            <p:nvPr/>
          </p:nvSpPr>
          <p:spPr>
            <a:xfrm>
              <a:off x="5268556" y="2532721"/>
              <a:ext cx="131281" cy="68854"/>
            </a:xfrm>
            <a:custGeom>
              <a:avLst/>
              <a:gdLst/>
              <a:ahLst/>
              <a:cxnLst/>
              <a:rect l="l" t="t" r="r" b="b"/>
              <a:pathLst>
                <a:path w="5005" h="2625" extrusionOk="0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99"/>
            <p:cNvSpPr/>
            <p:nvPr/>
          </p:nvSpPr>
          <p:spPr>
            <a:xfrm>
              <a:off x="5476482" y="2439054"/>
              <a:ext cx="96946" cy="67726"/>
            </a:xfrm>
            <a:custGeom>
              <a:avLst/>
              <a:gdLst/>
              <a:ahLst/>
              <a:cxnLst/>
              <a:rect l="l" t="t" r="r" b="b"/>
              <a:pathLst>
                <a:path w="3696" h="2582" extrusionOk="0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99"/>
            <p:cNvSpPr/>
            <p:nvPr/>
          </p:nvSpPr>
          <p:spPr>
            <a:xfrm>
              <a:off x="5249540" y="2432942"/>
              <a:ext cx="342931" cy="370184"/>
            </a:xfrm>
            <a:custGeom>
              <a:avLst/>
              <a:gdLst/>
              <a:ahLst/>
              <a:cxnLst/>
              <a:rect l="l" t="t" r="r" b="b"/>
              <a:pathLst>
                <a:path w="13074" h="14113" extrusionOk="0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99"/>
            <p:cNvSpPr/>
            <p:nvPr/>
          </p:nvSpPr>
          <p:spPr>
            <a:xfrm>
              <a:off x="5249540" y="2484196"/>
              <a:ext cx="351639" cy="318931"/>
            </a:xfrm>
            <a:custGeom>
              <a:avLst/>
              <a:gdLst/>
              <a:ahLst/>
              <a:cxnLst/>
              <a:rect l="l" t="t" r="r" b="b"/>
              <a:pathLst>
                <a:path w="13406" h="12159" extrusionOk="0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99"/>
            <p:cNvSpPr/>
            <p:nvPr/>
          </p:nvSpPr>
          <p:spPr>
            <a:xfrm>
              <a:off x="5369227" y="2515540"/>
              <a:ext cx="191820" cy="234549"/>
            </a:xfrm>
            <a:custGeom>
              <a:avLst/>
              <a:gdLst/>
              <a:ahLst/>
              <a:cxnLst/>
              <a:rect l="l" t="t" r="r" b="b"/>
              <a:pathLst>
                <a:path w="7313" h="8942" extrusionOk="0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99"/>
            <p:cNvSpPr/>
            <p:nvPr/>
          </p:nvSpPr>
          <p:spPr>
            <a:xfrm>
              <a:off x="5352335" y="2493245"/>
              <a:ext cx="24027" cy="30086"/>
            </a:xfrm>
            <a:custGeom>
              <a:avLst/>
              <a:gdLst/>
              <a:ahLst/>
              <a:cxnLst/>
              <a:rect l="l" t="t" r="r" b="b"/>
              <a:pathLst>
                <a:path w="916" h="1147" extrusionOk="0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99"/>
            <p:cNvSpPr/>
            <p:nvPr/>
          </p:nvSpPr>
          <p:spPr>
            <a:xfrm>
              <a:off x="5358184" y="2499304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52" name="Google Shape;17552;p99"/>
          <p:cNvGrpSpPr/>
          <p:nvPr/>
        </p:nvGrpSpPr>
        <p:grpSpPr>
          <a:xfrm>
            <a:off x="4109959" y="2558376"/>
            <a:ext cx="371102" cy="271585"/>
            <a:chOff x="4137047" y="2482176"/>
            <a:chExt cx="371102" cy="271585"/>
          </a:xfrm>
        </p:grpSpPr>
        <p:sp>
          <p:nvSpPr>
            <p:cNvPr id="17553" name="Google Shape;17553;p99"/>
            <p:cNvSpPr/>
            <p:nvPr/>
          </p:nvSpPr>
          <p:spPr>
            <a:xfrm>
              <a:off x="4264367" y="2702062"/>
              <a:ext cx="108540" cy="51699"/>
            </a:xfrm>
            <a:custGeom>
              <a:avLst/>
              <a:gdLst/>
              <a:ahLst/>
              <a:cxnLst/>
              <a:rect l="l" t="t" r="r" b="b"/>
              <a:pathLst>
                <a:path w="4138" h="1971" extrusionOk="0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99"/>
            <p:cNvSpPr/>
            <p:nvPr/>
          </p:nvSpPr>
          <p:spPr>
            <a:xfrm>
              <a:off x="4240026" y="2482176"/>
              <a:ext cx="181958" cy="104841"/>
            </a:xfrm>
            <a:custGeom>
              <a:avLst/>
              <a:gdLst/>
              <a:ahLst/>
              <a:cxnLst/>
              <a:rect l="l" t="t" r="r" b="b"/>
              <a:pathLst>
                <a:path w="6937" h="3997" extrusionOk="0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99"/>
            <p:cNvSpPr/>
            <p:nvPr/>
          </p:nvSpPr>
          <p:spPr>
            <a:xfrm>
              <a:off x="4415924" y="2545049"/>
              <a:ext cx="92225" cy="168528"/>
            </a:xfrm>
            <a:custGeom>
              <a:avLst/>
              <a:gdLst/>
              <a:ahLst/>
              <a:cxnLst/>
              <a:rect l="l" t="t" r="r" b="b"/>
              <a:pathLst>
                <a:path w="3516" h="6425" extrusionOk="0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99"/>
            <p:cNvSpPr/>
            <p:nvPr/>
          </p:nvSpPr>
          <p:spPr>
            <a:xfrm>
              <a:off x="4137047" y="2520104"/>
              <a:ext cx="315363" cy="218443"/>
            </a:xfrm>
            <a:custGeom>
              <a:avLst/>
              <a:gdLst/>
              <a:ahLst/>
              <a:cxnLst/>
              <a:rect l="l" t="t" r="r" b="b"/>
              <a:pathLst>
                <a:path w="12023" h="8328" extrusionOk="0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99"/>
            <p:cNvSpPr/>
            <p:nvPr/>
          </p:nvSpPr>
          <p:spPr>
            <a:xfrm>
              <a:off x="4148955" y="2618283"/>
              <a:ext cx="303455" cy="120265"/>
            </a:xfrm>
            <a:custGeom>
              <a:avLst/>
              <a:gdLst/>
              <a:ahLst/>
              <a:cxnLst/>
              <a:rect l="l" t="t" r="r" b="b"/>
              <a:pathLst>
                <a:path w="11569" h="4585" extrusionOk="0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99"/>
            <p:cNvSpPr/>
            <p:nvPr/>
          </p:nvSpPr>
          <p:spPr>
            <a:xfrm>
              <a:off x="4137047" y="2520996"/>
              <a:ext cx="151714" cy="216817"/>
            </a:xfrm>
            <a:custGeom>
              <a:avLst/>
              <a:gdLst/>
              <a:ahLst/>
              <a:cxnLst/>
              <a:rect l="l" t="t" r="r" b="b"/>
              <a:pathLst>
                <a:path w="5784" h="8266" extrusionOk="0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99"/>
            <p:cNvSpPr/>
            <p:nvPr/>
          </p:nvSpPr>
          <p:spPr>
            <a:xfrm>
              <a:off x="4148771" y="2649759"/>
              <a:ext cx="131281" cy="88054"/>
            </a:xfrm>
            <a:custGeom>
              <a:avLst/>
              <a:gdLst/>
              <a:ahLst/>
              <a:cxnLst/>
              <a:rect l="l" t="t" r="r" b="b"/>
              <a:pathLst>
                <a:path w="5005" h="3357" extrusionOk="0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99"/>
            <p:cNvSpPr/>
            <p:nvPr/>
          </p:nvSpPr>
          <p:spPr>
            <a:xfrm>
              <a:off x="4315411" y="2615608"/>
              <a:ext cx="77588" cy="55109"/>
            </a:xfrm>
            <a:custGeom>
              <a:avLst/>
              <a:gdLst/>
              <a:ahLst/>
              <a:cxnLst/>
              <a:rect l="l" t="t" r="r" b="b"/>
              <a:pathLst>
                <a:path w="2958" h="2101" extrusionOk="0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99"/>
            <p:cNvSpPr/>
            <p:nvPr/>
          </p:nvSpPr>
          <p:spPr>
            <a:xfrm>
              <a:off x="4173323" y="2580748"/>
              <a:ext cx="24394" cy="30453"/>
            </a:xfrm>
            <a:custGeom>
              <a:avLst/>
              <a:gdLst/>
              <a:ahLst/>
              <a:cxnLst/>
              <a:rect l="l" t="t" r="r" b="b"/>
              <a:pathLst>
                <a:path w="930" h="1161" extrusionOk="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99"/>
            <p:cNvSpPr/>
            <p:nvPr/>
          </p:nvSpPr>
          <p:spPr>
            <a:xfrm>
              <a:off x="4179356" y="2586807"/>
              <a:ext cx="12118" cy="12302"/>
            </a:xfrm>
            <a:custGeom>
              <a:avLst/>
              <a:gdLst/>
              <a:ahLst/>
              <a:cxnLst/>
              <a:rect l="l" t="t" r="r" b="b"/>
              <a:pathLst>
                <a:path w="462" h="469" extrusionOk="0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99"/>
            <p:cNvSpPr/>
            <p:nvPr/>
          </p:nvSpPr>
          <p:spPr>
            <a:xfrm>
              <a:off x="4334978" y="2629300"/>
              <a:ext cx="52145" cy="16918"/>
            </a:xfrm>
            <a:custGeom>
              <a:avLst/>
              <a:gdLst/>
              <a:ahLst/>
              <a:cxnLst/>
              <a:rect l="l" t="t" r="r" b="b"/>
              <a:pathLst>
                <a:path w="1988" h="645" extrusionOk="0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64" name="Google Shape;17564;p99"/>
          <p:cNvGrpSpPr/>
          <p:nvPr/>
        </p:nvGrpSpPr>
        <p:grpSpPr>
          <a:xfrm>
            <a:off x="4659346" y="2509116"/>
            <a:ext cx="367377" cy="370079"/>
            <a:chOff x="4686434" y="2432916"/>
            <a:chExt cx="367377" cy="370079"/>
          </a:xfrm>
        </p:grpSpPr>
        <p:sp>
          <p:nvSpPr>
            <p:cNvPr id="17565" name="Google Shape;17565;p99"/>
            <p:cNvSpPr/>
            <p:nvPr/>
          </p:nvSpPr>
          <p:spPr>
            <a:xfrm>
              <a:off x="4795105" y="2432916"/>
              <a:ext cx="175426" cy="76198"/>
            </a:xfrm>
            <a:custGeom>
              <a:avLst/>
              <a:gdLst/>
              <a:ahLst/>
              <a:cxnLst/>
              <a:rect l="l" t="t" r="r" b="b"/>
              <a:pathLst>
                <a:path w="6688" h="2905" extrusionOk="0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99"/>
            <p:cNvSpPr/>
            <p:nvPr/>
          </p:nvSpPr>
          <p:spPr>
            <a:xfrm>
              <a:off x="4795105" y="2726771"/>
              <a:ext cx="175374" cy="76224"/>
            </a:xfrm>
            <a:custGeom>
              <a:avLst/>
              <a:gdLst/>
              <a:ahLst/>
              <a:cxnLst/>
              <a:rect l="l" t="t" r="r" b="b"/>
              <a:pathLst>
                <a:path w="6686" h="2906" extrusionOk="0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99"/>
            <p:cNvSpPr/>
            <p:nvPr/>
          </p:nvSpPr>
          <p:spPr>
            <a:xfrm>
              <a:off x="4686434" y="2485428"/>
              <a:ext cx="367377" cy="265028"/>
            </a:xfrm>
            <a:custGeom>
              <a:avLst/>
              <a:gdLst/>
              <a:ahLst/>
              <a:cxnLst/>
              <a:rect l="l" t="t" r="r" b="b"/>
              <a:pathLst>
                <a:path w="14006" h="10104" extrusionOk="0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99"/>
            <p:cNvSpPr/>
            <p:nvPr/>
          </p:nvSpPr>
          <p:spPr>
            <a:xfrm>
              <a:off x="4686434" y="2517980"/>
              <a:ext cx="238719" cy="232476"/>
            </a:xfrm>
            <a:custGeom>
              <a:avLst/>
              <a:gdLst/>
              <a:ahLst/>
              <a:cxnLst/>
              <a:rect l="l" t="t" r="r" b="b"/>
              <a:pathLst>
                <a:path w="9101" h="8863" extrusionOk="0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99"/>
            <p:cNvSpPr/>
            <p:nvPr/>
          </p:nvSpPr>
          <p:spPr>
            <a:xfrm>
              <a:off x="4725386" y="2593916"/>
              <a:ext cx="30086" cy="30086"/>
            </a:xfrm>
            <a:custGeom>
              <a:avLst/>
              <a:gdLst/>
              <a:ahLst/>
              <a:cxnLst/>
              <a:rect l="l" t="t" r="r" b="b"/>
              <a:pathLst>
                <a:path w="1147" h="1147" extrusionOk="0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99"/>
            <p:cNvSpPr/>
            <p:nvPr/>
          </p:nvSpPr>
          <p:spPr>
            <a:xfrm>
              <a:off x="4737478" y="2599949"/>
              <a:ext cx="12118" cy="11961"/>
            </a:xfrm>
            <a:custGeom>
              <a:avLst/>
              <a:gdLst/>
              <a:ahLst/>
              <a:cxnLst/>
              <a:rect l="l" t="t" r="r" b="b"/>
              <a:pathLst>
                <a:path w="462" h="456" extrusionOk="0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99"/>
            <p:cNvSpPr/>
            <p:nvPr/>
          </p:nvSpPr>
          <p:spPr>
            <a:xfrm>
              <a:off x="4772862" y="2488261"/>
              <a:ext cx="51253" cy="259336"/>
            </a:xfrm>
            <a:custGeom>
              <a:avLst/>
              <a:gdLst/>
              <a:ahLst/>
              <a:cxnLst/>
              <a:rect l="l" t="t" r="r" b="b"/>
              <a:pathLst>
                <a:path w="1954" h="9887" extrusionOk="0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99"/>
            <p:cNvSpPr/>
            <p:nvPr/>
          </p:nvSpPr>
          <p:spPr>
            <a:xfrm>
              <a:off x="4772862" y="2606900"/>
              <a:ext cx="51253" cy="140698"/>
            </a:xfrm>
            <a:custGeom>
              <a:avLst/>
              <a:gdLst/>
              <a:ahLst/>
              <a:cxnLst/>
              <a:rect l="l" t="t" r="r" b="b"/>
              <a:pathLst>
                <a:path w="1954" h="5364" extrusionOk="0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99"/>
            <p:cNvSpPr/>
            <p:nvPr/>
          </p:nvSpPr>
          <p:spPr>
            <a:xfrm>
              <a:off x="4847381" y="2485769"/>
              <a:ext cx="47529" cy="264503"/>
            </a:xfrm>
            <a:custGeom>
              <a:avLst/>
              <a:gdLst/>
              <a:ahLst/>
              <a:cxnLst/>
              <a:rect l="l" t="t" r="r" b="b"/>
              <a:pathLst>
                <a:path w="1812" h="10084" extrusionOk="0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99"/>
            <p:cNvSpPr/>
            <p:nvPr/>
          </p:nvSpPr>
          <p:spPr>
            <a:xfrm>
              <a:off x="4853440" y="2704528"/>
              <a:ext cx="41470" cy="45745"/>
            </a:xfrm>
            <a:custGeom>
              <a:avLst/>
              <a:gdLst/>
              <a:ahLst/>
              <a:cxnLst/>
              <a:rect l="l" t="t" r="r" b="b"/>
              <a:pathLst>
                <a:path w="1581" h="1744" extrusionOk="0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99"/>
            <p:cNvSpPr/>
            <p:nvPr/>
          </p:nvSpPr>
          <p:spPr>
            <a:xfrm>
              <a:off x="4915868" y="2510845"/>
              <a:ext cx="46611" cy="214168"/>
            </a:xfrm>
            <a:custGeom>
              <a:avLst/>
              <a:gdLst/>
              <a:ahLst/>
              <a:cxnLst/>
              <a:rect l="l" t="t" r="r" b="b"/>
              <a:pathLst>
                <a:path w="1777" h="8165" extrusionOk="0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76" name="Google Shape;17576;p99"/>
          <p:cNvGrpSpPr/>
          <p:nvPr/>
        </p:nvGrpSpPr>
        <p:grpSpPr>
          <a:xfrm>
            <a:off x="6301134" y="2132506"/>
            <a:ext cx="372099" cy="293986"/>
            <a:chOff x="6328222" y="2056306"/>
            <a:chExt cx="372099" cy="293986"/>
          </a:xfrm>
        </p:grpSpPr>
        <p:sp>
          <p:nvSpPr>
            <p:cNvPr id="17577" name="Google Shape;17577;p99"/>
            <p:cNvSpPr/>
            <p:nvPr/>
          </p:nvSpPr>
          <p:spPr>
            <a:xfrm>
              <a:off x="6581656" y="2179875"/>
              <a:ext cx="58021" cy="170416"/>
            </a:xfrm>
            <a:custGeom>
              <a:avLst/>
              <a:gdLst/>
              <a:ahLst/>
              <a:cxnLst/>
              <a:rect l="l" t="t" r="r" b="b"/>
              <a:pathLst>
                <a:path w="2212" h="6497" extrusionOk="0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99"/>
            <p:cNvSpPr/>
            <p:nvPr/>
          </p:nvSpPr>
          <p:spPr>
            <a:xfrm>
              <a:off x="6488461" y="2209227"/>
              <a:ext cx="51253" cy="141065"/>
            </a:xfrm>
            <a:custGeom>
              <a:avLst/>
              <a:gdLst/>
              <a:ahLst/>
              <a:cxnLst/>
              <a:rect l="l" t="t" r="r" b="b"/>
              <a:pathLst>
                <a:path w="1954" h="5378" extrusionOk="0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99"/>
            <p:cNvSpPr/>
            <p:nvPr/>
          </p:nvSpPr>
          <p:spPr>
            <a:xfrm>
              <a:off x="6642720" y="2150524"/>
              <a:ext cx="57601" cy="88238"/>
            </a:xfrm>
            <a:custGeom>
              <a:avLst/>
              <a:gdLst/>
              <a:ahLst/>
              <a:cxnLst/>
              <a:rect l="l" t="t" r="r" b="b"/>
              <a:pathLst>
                <a:path w="2196" h="3364" extrusionOk="0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99"/>
            <p:cNvSpPr/>
            <p:nvPr/>
          </p:nvSpPr>
          <p:spPr>
            <a:xfrm>
              <a:off x="6328222" y="2056620"/>
              <a:ext cx="352190" cy="293671"/>
            </a:xfrm>
            <a:custGeom>
              <a:avLst/>
              <a:gdLst/>
              <a:ahLst/>
              <a:cxnLst/>
              <a:rect l="l" t="t" r="r" b="b"/>
              <a:pathLst>
                <a:path w="13427" h="11196" extrusionOk="0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99"/>
            <p:cNvSpPr/>
            <p:nvPr/>
          </p:nvSpPr>
          <p:spPr>
            <a:xfrm>
              <a:off x="6371633" y="2068896"/>
              <a:ext cx="18151" cy="11751"/>
            </a:xfrm>
            <a:custGeom>
              <a:avLst/>
              <a:gdLst/>
              <a:ahLst/>
              <a:cxnLst/>
              <a:rect l="l" t="t" r="r" b="b"/>
              <a:pathLst>
                <a:path w="692" h="448" extrusionOk="0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99"/>
            <p:cNvSpPr/>
            <p:nvPr/>
          </p:nvSpPr>
          <p:spPr>
            <a:xfrm>
              <a:off x="6396158" y="2056306"/>
              <a:ext cx="25102" cy="18702"/>
            </a:xfrm>
            <a:custGeom>
              <a:avLst/>
              <a:gdLst/>
              <a:ahLst/>
              <a:cxnLst/>
              <a:rect l="l" t="t" r="r" b="b"/>
              <a:pathLst>
                <a:path w="957" h="713" extrusionOk="0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99"/>
            <p:cNvSpPr/>
            <p:nvPr/>
          </p:nvSpPr>
          <p:spPr>
            <a:xfrm>
              <a:off x="6380682" y="2097697"/>
              <a:ext cx="88605" cy="117589"/>
            </a:xfrm>
            <a:custGeom>
              <a:avLst/>
              <a:gdLst/>
              <a:ahLst/>
              <a:cxnLst/>
              <a:rect l="l" t="t" r="r" b="b"/>
              <a:pathLst>
                <a:path w="3378" h="4483" extrusionOk="0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99"/>
            <p:cNvSpPr/>
            <p:nvPr/>
          </p:nvSpPr>
          <p:spPr>
            <a:xfrm>
              <a:off x="6328406" y="2070496"/>
              <a:ext cx="23318" cy="27227"/>
            </a:xfrm>
            <a:custGeom>
              <a:avLst/>
              <a:gdLst/>
              <a:ahLst/>
              <a:cxnLst/>
              <a:rect l="l" t="t" r="r" b="b"/>
              <a:pathLst>
                <a:path w="889" h="1038" extrusionOk="0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99"/>
            <p:cNvSpPr/>
            <p:nvPr/>
          </p:nvSpPr>
          <p:spPr>
            <a:xfrm>
              <a:off x="6495937" y="2180347"/>
              <a:ext cx="120448" cy="41889"/>
            </a:xfrm>
            <a:custGeom>
              <a:avLst/>
              <a:gdLst/>
              <a:ahLst/>
              <a:cxnLst/>
              <a:rect l="l" t="t" r="r" b="b"/>
              <a:pathLst>
                <a:path w="4592" h="1597" extrusionOk="0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6" name="Google Shape;17586;p99"/>
          <p:cNvGrpSpPr/>
          <p:nvPr/>
        </p:nvGrpSpPr>
        <p:grpSpPr>
          <a:xfrm>
            <a:off x="5762239" y="2509168"/>
            <a:ext cx="352531" cy="370132"/>
            <a:chOff x="5789327" y="2432968"/>
            <a:chExt cx="352531" cy="370132"/>
          </a:xfrm>
        </p:grpSpPr>
        <p:sp>
          <p:nvSpPr>
            <p:cNvPr id="17587" name="Google Shape;17587;p99"/>
            <p:cNvSpPr/>
            <p:nvPr/>
          </p:nvSpPr>
          <p:spPr>
            <a:xfrm>
              <a:off x="5794651" y="2568132"/>
              <a:ext cx="341882" cy="228935"/>
            </a:xfrm>
            <a:custGeom>
              <a:avLst/>
              <a:gdLst/>
              <a:ahLst/>
              <a:cxnLst/>
              <a:rect l="l" t="t" r="r" b="b"/>
              <a:pathLst>
                <a:path w="13034" h="8728" extrusionOk="0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99"/>
            <p:cNvSpPr/>
            <p:nvPr/>
          </p:nvSpPr>
          <p:spPr>
            <a:xfrm>
              <a:off x="5998826" y="2544656"/>
              <a:ext cx="143032" cy="117405"/>
            </a:xfrm>
            <a:custGeom>
              <a:avLst/>
              <a:gdLst/>
              <a:ahLst/>
              <a:cxnLst/>
              <a:rect l="l" t="t" r="r" b="b"/>
              <a:pathLst>
                <a:path w="5453" h="4476" extrusionOk="0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99"/>
            <p:cNvSpPr/>
            <p:nvPr/>
          </p:nvSpPr>
          <p:spPr>
            <a:xfrm>
              <a:off x="5846062" y="2667360"/>
              <a:ext cx="238877" cy="135740"/>
            </a:xfrm>
            <a:custGeom>
              <a:avLst/>
              <a:gdLst/>
              <a:ahLst/>
              <a:cxnLst/>
              <a:rect l="l" t="t" r="r" b="b"/>
              <a:pathLst>
                <a:path w="9107" h="5175" extrusionOk="0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99"/>
            <p:cNvSpPr/>
            <p:nvPr/>
          </p:nvSpPr>
          <p:spPr>
            <a:xfrm>
              <a:off x="5898339" y="2432968"/>
              <a:ext cx="134481" cy="211492"/>
            </a:xfrm>
            <a:custGeom>
              <a:avLst/>
              <a:gdLst/>
              <a:ahLst/>
              <a:cxnLst/>
              <a:rect l="l" t="t" r="r" b="b"/>
              <a:pathLst>
                <a:path w="5127" h="8063" extrusionOk="0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99"/>
            <p:cNvSpPr/>
            <p:nvPr/>
          </p:nvSpPr>
          <p:spPr>
            <a:xfrm>
              <a:off x="5898522" y="2433309"/>
              <a:ext cx="59962" cy="175925"/>
            </a:xfrm>
            <a:custGeom>
              <a:avLst/>
              <a:gdLst/>
              <a:ahLst/>
              <a:cxnLst/>
              <a:rect l="l" t="t" r="r" b="b"/>
              <a:pathLst>
                <a:path w="2286" h="6707" extrusionOk="0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99"/>
            <p:cNvSpPr/>
            <p:nvPr/>
          </p:nvSpPr>
          <p:spPr>
            <a:xfrm>
              <a:off x="5804960" y="2667045"/>
              <a:ext cx="141065" cy="88920"/>
            </a:xfrm>
            <a:custGeom>
              <a:avLst/>
              <a:gdLst/>
              <a:ahLst/>
              <a:cxnLst/>
              <a:rect l="l" t="t" r="r" b="b"/>
              <a:pathLst>
                <a:path w="5378" h="3390" extrusionOk="0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99"/>
            <p:cNvSpPr/>
            <p:nvPr/>
          </p:nvSpPr>
          <p:spPr>
            <a:xfrm>
              <a:off x="5912739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99"/>
            <p:cNvSpPr/>
            <p:nvPr/>
          </p:nvSpPr>
          <p:spPr>
            <a:xfrm>
              <a:off x="5989042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99"/>
            <p:cNvSpPr/>
            <p:nvPr/>
          </p:nvSpPr>
          <p:spPr>
            <a:xfrm>
              <a:off x="5789327" y="2544656"/>
              <a:ext cx="142849" cy="117405"/>
            </a:xfrm>
            <a:custGeom>
              <a:avLst/>
              <a:gdLst/>
              <a:ahLst/>
              <a:cxnLst/>
              <a:rect l="l" t="t" r="r" b="b"/>
              <a:pathLst>
                <a:path w="5446" h="4476" extrusionOk="0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99"/>
            <p:cNvSpPr/>
            <p:nvPr/>
          </p:nvSpPr>
          <p:spPr>
            <a:xfrm>
              <a:off x="5985134" y="2666940"/>
              <a:ext cx="141065" cy="89025"/>
            </a:xfrm>
            <a:custGeom>
              <a:avLst/>
              <a:gdLst/>
              <a:ahLst/>
              <a:cxnLst/>
              <a:rect l="l" t="t" r="r" b="b"/>
              <a:pathLst>
                <a:path w="5378" h="3394" extrusionOk="0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97" name="Google Shape;17597;p99"/>
          <p:cNvGrpSpPr/>
          <p:nvPr/>
        </p:nvGrpSpPr>
        <p:grpSpPr>
          <a:xfrm>
            <a:off x="847524" y="2056334"/>
            <a:ext cx="322314" cy="370158"/>
            <a:chOff x="874612" y="1980134"/>
            <a:chExt cx="322314" cy="370158"/>
          </a:xfrm>
        </p:grpSpPr>
        <p:sp>
          <p:nvSpPr>
            <p:cNvPr id="17598" name="Google Shape;17598;p99"/>
            <p:cNvSpPr/>
            <p:nvPr/>
          </p:nvSpPr>
          <p:spPr>
            <a:xfrm>
              <a:off x="1067586" y="1980134"/>
              <a:ext cx="129340" cy="193709"/>
            </a:xfrm>
            <a:custGeom>
              <a:avLst/>
              <a:gdLst/>
              <a:ahLst/>
              <a:cxnLst/>
              <a:rect l="l" t="t" r="r" b="b"/>
              <a:pathLst>
                <a:path w="4931" h="7385" extrusionOk="0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99"/>
            <p:cNvSpPr/>
            <p:nvPr/>
          </p:nvSpPr>
          <p:spPr>
            <a:xfrm>
              <a:off x="1095521" y="1980317"/>
              <a:ext cx="101405" cy="193525"/>
            </a:xfrm>
            <a:custGeom>
              <a:avLst/>
              <a:gdLst/>
              <a:ahLst/>
              <a:cxnLst/>
              <a:rect l="l" t="t" r="r" b="b"/>
              <a:pathLst>
                <a:path w="3866" h="7378" extrusionOk="0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99"/>
            <p:cNvSpPr/>
            <p:nvPr/>
          </p:nvSpPr>
          <p:spPr>
            <a:xfrm>
              <a:off x="874612" y="1980134"/>
              <a:ext cx="129681" cy="193709"/>
            </a:xfrm>
            <a:custGeom>
              <a:avLst/>
              <a:gdLst/>
              <a:ahLst/>
              <a:cxnLst/>
              <a:rect l="l" t="t" r="r" b="b"/>
              <a:pathLst>
                <a:path w="4944" h="738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99"/>
            <p:cNvSpPr/>
            <p:nvPr/>
          </p:nvSpPr>
          <p:spPr>
            <a:xfrm>
              <a:off x="874612" y="1980317"/>
              <a:ext cx="101589" cy="193525"/>
            </a:xfrm>
            <a:custGeom>
              <a:avLst/>
              <a:gdLst/>
              <a:ahLst/>
              <a:cxnLst/>
              <a:rect l="l" t="t" r="r" b="b"/>
              <a:pathLst>
                <a:path w="3873" h="737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99"/>
            <p:cNvSpPr/>
            <p:nvPr/>
          </p:nvSpPr>
          <p:spPr>
            <a:xfrm>
              <a:off x="922455" y="2123481"/>
              <a:ext cx="226785" cy="226811"/>
            </a:xfrm>
            <a:custGeom>
              <a:avLst/>
              <a:gdLst/>
              <a:ahLst/>
              <a:cxnLst/>
              <a:rect l="l" t="t" r="r" b="b"/>
              <a:pathLst>
                <a:path w="8646" h="8647" extrusionOk="0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99"/>
            <p:cNvSpPr/>
            <p:nvPr/>
          </p:nvSpPr>
          <p:spPr>
            <a:xfrm>
              <a:off x="922455" y="2123664"/>
              <a:ext cx="106205" cy="222876"/>
            </a:xfrm>
            <a:custGeom>
              <a:avLst/>
              <a:gdLst/>
              <a:ahLst/>
              <a:cxnLst/>
              <a:rect l="l" t="t" r="r" b="b"/>
              <a:pathLst>
                <a:path w="4049" h="8497" extrusionOk="0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99"/>
            <p:cNvSpPr/>
            <p:nvPr/>
          </p:nvSpPr>
          <p:spPr>
            <a:xfrm>
              <a:off x="964082" y="2219010"/>
              <a:ext cx="35935" cy="41627"/>
            </a:xfrm>
            <a:custGeom>
              <a:avLst/>
              <a:gdLst/>
              <a:ahLst/>
              <a:cxnLst/>
              <a:rect l="l" t="t" r="r" b="b"/>
              <a:pathLst>
                <a:path w="1370" h="1587" extrusionOk="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99"/>
            <p:cNvSpPr/>
            <p:nvPr/>
          </p:nvSpPr>
          <p:spPr>
            <a:xfrm>
              <a:off x="982050" y="2218984"/>
              <a:ext cx="17968" cy="29797"/>
            </a:xfrm>
            <a:custGeom>
              <a:avLst/>
              <a:gdLst/>
              <a:ahLst/>
              <a:cxnLst/>
              <a:rect l="l" t="t" r="r" b="b"/>
              <a:pathLst>
                <a:path w="685" h="1136" extrusionOk="0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99"/>
            <p:cNvSpPr/>
            <p:nvPr/>
          </p:nvSpPr>
          <p:spPr>
            <a:xfrm>
              <a:off x="976174" y="2224860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99"/>
            <p:cNvSpPr/>
            <p:nvPr/>
          </p:nvSpPr>
          <p:spPr>
            <a:xfrm>
              <a:off x="1071678" y="2219010"/>
              <a:ext cx="35778" cy="41627"/>
            </a:xfrm>
            <a:custGeom>
              <a:avLst/>
              <a:gdLst/>
              <a:ahLst/>
              <a:cxnLst/>
              <a:rect l="l" t="t" r="r" b="b"/>
              <a:pathLst>
                <a:path w="1364" h="1587" extrusionOk="0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99"/>
            <p:cNvSpPr/>
            <p:nvPr/>
          </p:nvSpPr>
          <p:spPr>
            <a:xfrm>
              <a:off x="1089462" y="2218984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99"/>
            <p:cNvSpPr/>
            <p:nvPr/>
          </p:nvSpPr>
          <p:spPr>
            <a:xfrm>
              <a:off x="1083586" y="2224860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99"/>
            <p:cNvSpPr/>
            <p:nvPr/>
          </p:nvSpPr>
          <p:spPr>
            <a:xfrm>
              <a:off x="949682" y="2219010"/>
              <a:ext cx="172357" cy="131281"/>
            </a:xfrm>
            <a:custGeom>
              <a:avLst/>
              <a:gdLst/>
              <a:ahLst/>
              <a:cxnLst/>
              <a:rect l="l" t="t" r="r" b="b"/>
              <a:pathLst>
                <a:path w="6571" h="5005" extrusionOk="0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99"/>
            <p:cNvSpPr/>
            <p:nvPr/>
          </p:nvSpPr>
          <p:spPr>
            <a:xfrm>
              <a:off x="985984" y="2318238"/>
              <a:ext cx="99700" cy="24027"/>
            </a:xfrm>
            <a:custGeom>
              <a:avLst/>
              <a:gdLst/>
              <a:ahLst/>
              <a:cxnLst/>
              <a:rect l="l" t="t" r="r" b="b"/>
              <a:pathLst>
                <a:path w="3801" h="916" extrusionOk="0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99"/>
            <p:cNvSpPr/>
            <p:nvPr/>
          </p:nvSpPr>
          <p:spPr>
            <a:xfrm>
              <a:off x="1008726" y="2278579"/>
              <a:ext cx="54270" cy="41784"/>
            </a:xfrm>
            <a:custGeom>
              <a:avLst/>
              <a:gdLst/>
              <a:ahLst/>
              <a:cxnLst/>
              <a:rect l="l" t="t" r="r" b="b"/>
              <a:pathLst>
                <a:path w="2069" h="1593" extrusionOk="0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99"/>
            <p:cNvSpPr/>
            <p:nvPr/>
          </p:nvSpPr>
          <p:spPr>
            <a:xfrm>
              <a:off x="1008726" y="2279811"/>
              <a:ext cx="36827" cy="40552"/>
            </a:xfrm>
            <a:custGeom>
              <a:avLst/>
              <a:gdLst/>
              <a:ahLst/>
              <a:cxnLst/>
              <a:rect l="l" t="t" r="r" b="b"/>
              <a:pathLst>
                <a:path w="1404" h="1546" extrusionOk="0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99"/>
            <p:cNvSpPr/>
            <p:nvPr/>
          </p:nvSpPr>
          <p:spPr>
            <a:xfrm>
              <a:off x="950023" y="2286395"/>
              <a:ext cx="51070" cy="59962"/>
            </a:xfrm>
            <a:custGeom>
              <a:avLst/>
              <a:gdLst/>
              <a:ahLst/>
              <a:cxnLst/>
              <a:rect l="l" t="t" r="r" b="b"/>
              <a:pathLst>
                <a:path w="1947" h="2286" extrusionOk="0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15" name="Google Shape;17615;p99"/>
          <p:cNvGrpSpPr/>
          <p:nvPr/>
        </p:nvGrpSpPr>
        <p:grpSpPr>
          <a:xfrm>
            <a:off x="3012574" y="2590980"/>
            <a:ext cx="374223" cy="329764"/>
            <a:chOff x="3039662" y="2514780"/>
            <a:chExt cx="374223" cy="329764"/>
          </a:xfrm>
        </p:grpSpPr>
        <p:sp>
          <p:nvSpPr>
            <p:cNvPr id="17616" name="Google Shape;17616;p99"/>
            <p:cNvSpPr/>
            <p:nvPr/>
          </p:nvSpPr>
          <p:spPr>
            <a:xfrm>
              <a:off x="3270171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99"/>
            <p:cNvSpPr/>
            <p:nvPr/>
          </p:nvSpPr>
          <p:spPr>
            <a:xfrm>
              <a:off x="3245804" y="2514780"/>
              <a:ext cx="97838" cy="179571"/>
            </a:xfrm>
            <a:custGeom>
              <a:avLst/>
              <a:gdLst/>
              <a:ahLst/>
              <a:cxnLst/>
              <a:rect l="l" t="t" r="r" b="b"/>
              <a:pathLst>
                <a:path w="3730" h="6846" extrusionOk="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99"/>
            <p:cNvSpPr/>
            <p:nvPr/>
          </p:nvSpPr>
          <p:spPr>
            <a:xfrm>
              <a:off x="3119165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99"/>
            <p:cNvSpPr/>
            <p:nvPr/>
          </p:nvSpPr>
          <p:spPr>
            <a:xfrm>
              <a:off x="3254512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99"/>
            <p:cNvSpPr/>
            <p:nvPr/>
          </p:nvSpPr>
          <p:spPr>
            <a:xfrm>
              <a:off x="325574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99"/>
            <p:cNvSpPr/>
            <p:nvPr/>
          </p:nvSpPr>
          <p:spPr>
            <a:xfrm>
              <a:off x="3181593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99"/>
            <p:cNvSpPr/>
            <p:nvPr/>
          </p:nvSpPr>
          <p:spPr>
            <a:xfrm>
              <a:off x="3288480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99"/>
            <p:cNvSpPr/>
            <p:nvPr/>
          </p:nvSpPr>
          <p:spPr>
            <a:xfrm>
              <a:off x="3276204" y="2705813"/>
              <a:ext cx="118140" cy="78952"/>
            </a:xfrm>
            <a:custGeom>
              <a:avLst/>
              <a:gdLst/>
              <a:ahLst/>
              <a:cxnLst/>
              <a:rect l="l" t="t" r="r" b="b"/>
              <a:pathLst>
                <a:path w="4504" h="3010" extrusionOk="0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99"/>
            <p:cNvSpPr/>
            <p:nvPr/>
          </p:nvSpPr>
          <p:spPr>
            <a:xfrm>
              <a:off x="3265240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99"/>
            <p:cNvSpPr/>
            <p:nvPr/>
          </p:nvSpPr>
          <p:spPr>
            <a:xfrm>
              <a:off x="3247430" y="2717223"/>
              <a:ext cx="88920" cy="127320"/>
            </a:xfrm>
            <a:custGeom>
              <a:avLst/>
              <a:gdLst/>
              <a:ahLst/>
              <a:cxnLst/>
              <a:rect l="l" t="t" r="r" b="b"/>
              <a:pathLst>
                <a:path w="3390" h="4854" extrusionOk="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99"/>
            <p:cNvSpPr/>
            <p:nvPr/>
          </p:nvSpPr>
          <p:spPr>
            <a:xfrm>
              <a:off x="3039662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99"/>
            <p:cNvSpPr/>
            <p:nvPr/>
          </p:nvSpPr>
          <p:spPr>
            <a:xfrm>
              <a:off x="3059230" y="2705813"/>
              <a:ext cx="118297" cy="78952"/>
            </a:xfrm>
            <a:custGeom>
              <a:avLst/>
              <a:gdLst/>
              <a:ahLst/>
              <a:cxnLst/>
              <a:rect l="l" t="t" r="r" b="b"/>
              <a:pathLst>
                <a:path w="4510" h="3010" extrusionOk="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99"/>
            <p:cNvSpPr/>
            <p:nvPr/>
          </p:nvSpPr>
          <p:spPr>
            <a:xfrm>
              <a:off x="3084306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99"/>
            <p:cNvSpPr/>
            <p:nvPr/>
          </p:nvSpPr>
          <p:spPr>
            <a:xfrm>
              <a:off x="3117198" y="2717223"/>
              <a:ext cx="88972" cy="127320"/>
            </a:xfrm>
            <a:custGeom>
              <a:avLst/>
              <a:gdLst/>
              <a:ahLst/>
              <a:cxnLst/>
              <a:rect l="l" t="t" r="r" b="b"/>
              <a:pathLst>
                <a:path w="3392" h="4854" extrusionOk="0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99"/>
            <p:cNvSpPr/>
            <p:nvPr/>
          </p:nvSpPr>
          <p:spPr>
            <a:xfrm>
              <a:off x="3145841" y="2642100"/>
              <a:ext cx="161865" cy="121524"/>
            </a:xfrm>
            <a:custGeom>
              <a:avLst/>
              <a:gdLst/>
              <a:ahLst/>
              <a:cxnLst/>
              <a:rect l="l" t="t" r="r" b="b"/>
              <a:pathLst>
                <a:path w="6171" h="4633" extrusionOk="0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99"/>
            <p:cNvSpPr/>
            <p:nvPr/>
          </p:nvSpPr>
          <p:spPr>
            <a:xfrm>
              <a:off x="3109906" y="2514780"/>
              <a:ext cx="97864" cy="179571"/>
            </a:xfrm>
            <a:custGeom>
              <a:avLst/>
              <a:gdLst/>
              <a:ahLst/>
              <a:cxnLst/>
              <a:rect l="l" t="t" r="r" b="b"/>
              <a:pathLst>
                <a:path w="3731" h="6846" extrusionOk="0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99"/>
            <p:cNvSpPr/>
            <p:nvPr/>
          </p:nvSpPr>
          <p:spPr>
            <a:xfrm>
              <a:off x="317482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99"/>
            <p:cNvSpPr/>
            <p:nvPr/>
          </p:nvSpPr>
          <p:spPr>
            <a:xfrm>
              <a:off x="3145841" y="2642651"/>
              <a:ext cx="79529" cy="120973"/>
            </a:xfrm>
            <a:custGeom>
              <a:avLst/>
              <a:gdLst/>
              <a:ahLst/>
              <a:cxnLst/>
              <a:rect l="l" t="t" r="r" b="b"/>
              <a:pathLst>
                <a:path w="3032" h="4612" extrusionOk="0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4" name="Google Shape;17634;p99"/>
          <p:cNvGrpSpPr/>
          <p:nvPr/>
        </p:nvGrpSpPr>
        <p:grpSpPr>
          <a:xfrm>
            <a:off x="1919281" y="2639322"/>
            <a:ext cx="374066" cy="233395"/>
            <a:chOff x="1946369" y="2563122"/>
            <a:chExt cx="374066" cy="233395"/>
          </a:xfrm>
        </p:grpSpPr>
        <p:sp>
          <p:nvSpPr>
            <p:cNvPr id="17635" name="Google Shape;17635;p99"/>
            <p:cNvSpPr/>
            <p:nvPr/>
          </p:nvSpPr>
          <p:spPr>
            <a:xfrm>
              <a:off x="1946369" y="2563148"/>
              <a:ext cx="334223" cy="215401"/>
            </a:xfrm>
            <a:custGeom>
              <a:avLst/>
              <a:gdLst/>
              <a:ahLst/>
              <a:cxnLst/>
              <a:rect l="l" t="t" r="r" b="b"/>
              <a:pathLst>
                <a:path w="12742" h="8212" extrusionOk="0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99"/>
            <p:cNvSpPr/>
            <p:nvPr/>
          </p:nvSpPr>
          <p:spPr>
            <a:xfrm>
              <a:off x="1995656" y="2698836"/>
              <a:ext cx="107254" cy="97497"/>
            </a:xfrm>
            <a:custGeom>
              <a:avLst/>
              <a:gdLst/>
              <a:ahLst/>
              <a:cxnLst/>
              <a:rect l="l" t="t" r="r" b="b"/>
              <a:pathLst>
                <a:path w="4089" h="3717" extrusionOk="0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99"/>
            <p:cNvSpPr/>
            <p:nvPr/>
          </p:nvSpPr>
          <p:spPr>
            <a:xfrm>
              <a:off x="2186846" y="2736738"/>
              <a:ext cx="57811" cy="59778"/>
            </a:xfrm>
            <a:custGeom>
              <a:avLst/>
              <a:gdLst/>
              <a:ahLst/>
              <a:cxnLst/>
              <a:rect l="l" t="t" r="r" b="b"/>
              <a:pathLst>
                <a:path w="2204" h="2279" extrusionOk="0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99"/>
            <p:cNvSpPr/>
            <p:nvPr/>
          </p:nvSpPr>
          <p:spPr>
            <a:xfrm>
              <a:off x="1974645" y="2580433"/>
              <a:ext cx="14977" cy="20433"/>
            </a:xfrm>
            <a:custGeom>
              <a:avLst/>
              <a:gdLst/>
              <a:ahLst/>
              <a:cxnLst/>
              <a:rect l="l" t="t" r="r" b="b"/>
              <a:pathLst>
                <a:path w="571" h="779" extrusionOk="0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99"/>
            <p:cNvSpPr/>
            <p:nvPr/>
          </p:nvSpPr>
          <p:spPr>
            <a:xfrm>
              <a:off x="1952429" y="2612408"/>
              <a:ext cx="38506" cy="16918"/>
            </a:xfrm>
            <a:custGeom>
              <a:avLst/>
              <a:gdLst/>
              <a:ahLst/>
              <a:cxnLst/>
              <a:rect l="l" t="t" r="r" b="b"/>
              <a:pathLst>
                <a:path w="1468" h="645" extrusionOk="0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99"/>
            <p:cNvSpPr/>
            <p:nvPr/>
          </p:nvSpPr>
          <p:spPr>
            <a:xfrm>
              <a:off x="1978029" y="2563122"/>
              <a:ext cx="51962" cy="90048"/>
            </a:xfrm>
            <a:custGeom>
              <a:avLst/>
              <a:gdLst/>
              <a:ahLst/>
              <a:cxnLst/>
              <a:rect l="l" t="t" r="r" b="b"/>
              <a:pathLst>
                <a:path w="1981" h="3433" extrusionOk="0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99"/>
            <p:cNvSpPr/>
            <p:nvPr/>
          </p:nvSpPr>
          <p:spPr>
            <a:xfrm>
              <a:off x="2029781" y="2601417"/>
              <a:ext cx="290655" cy="147098"/>
            </a:xfrm>
            <a:custGeom>
              <a:avLst/>
              <a:gdLst/>
              <a:ahLst/>
              <a:cxnLst/>
              <a:rect l="l" t="t" r="r" b="b"/>
              <a:pathLst>
                <a:path w="11081" h="5608" extrusionOk="0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99"/>
            <p:cNvSpPr/>
            <p:nvPr/>
          </p:nvSpPr>
          <p:spPr>
            <a:xfrm>
              <a:off x="2029781" y="2604932"/>
              <a:ext cx="286379" cy="143635"/>
            </a:xfrm>
            <a:custGeom>
              <a:avLst/>
              <a:gdLst/>
              <a:ahLst/>
              <a:cxnLst/>
              <a:rect l="l" t="t" r="r" b="b"/>
              <a:pathLst>
                <a:path w="10918" h="5476" extrusionOk="0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43" name="Google Shape;17643;p99"/>
          <p:cNvGrpSpPr/>
          <p:nvPr/>
        </p:nvGrpSpPr>
        <p:grpSpPr>
          <a:xfrm>
            <a:off x="4108175" y="2982384"/>
            <a:ext cx="374040" cy="370184"/>
            <a:chOff x="4135263" y="2906184"/>
            <a:chExt cx="374040" cy="370184"/>
          </a:xfrm>
        </p:grpSpPr>
        <p:sp>
          <p:nvSpPr>
            <p:cNvPr id="17644" name="Google Shape;17644;p99"/>
            <p:cNvSpPr/>
            <p:nvPr/>
          </p:nvSpPr>
          <p:spPr>
            <a:xfrm>
              <a:off x="4165139" y="2935037"/>
              <a:ext cx="314288" cy="312347"/>
            </a:xfrm>
            <a:custGeom>
              <a:avLst/>
              <a:gdLst/>
              <a:ahLst/>
              <a:cxnLst/>
              <a:rect l="l" t="t" r="r" b="b"/>
              <a:pathLst>
                <a:path w="11982" h="11908" extrusionOk="0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99"/>
            <p:cNvSpPr/>
            <p:nvPr/>
          </p:nvSpPr>
          <p:spPr>
            <a:xfrm>
              <a:off x="4228799" y="2998802"/>
              <a:ext cx="187151" cy="184895"/>
            </a:xfrm>
            <a:custGeom>
              <a:avLst/>
              <a:gdLst/>
              <a:ahLst/>
              <a:cxnLst/>
              <a:rect l="l" t="t" r="r" b="b"/>
              <a:pathLst>
                <a:path w="7135" h="7049" extrusionOk="0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99"/>
            <p:cNvSpPr/>
            <p:nvPr/>
          </p:nvSpPr>
          <p:spPr>
            <a:xfrm>
              <a:off x="4135263" y="2906184"/>
              <a:ext cx="374040" cy="370184"/>
            </a:xfrm>
            <a:custGeom>
              <a:avLst/>
              <a:gdLst/>
              <a:ahLst/>
              <a:cxnLst/>
              <a:rect l="l" t="t" r="r" b="b"/>
              <a:pathLst>
                <a:path w="14260" h="14113" extrusionOk="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47" name="Google Shape;17647;p99"/>
          <p:cNvGrpSpPr/>
          <p:nvPr/>
        </p:nvGrpSpPr>
        <p:grpSpPr>
          <a:xfrm>
            <a:off x="4656513" y="2982384"/>
            <a:ext cx="372676" cy="370184"/>
            <a:chOff x="4683601" y="2906184"/>
            <a:chExt cx="372676" cy="370184"/>
          </a:xfrm>
        </p:grpSpPr>
        <p:sp>
          <p:nvSpPr>
            <p:cNvPr id="17648" name="Google Shape;17648;p99"/>
            <p:cNvSpPr/>
            <p:nvPr/>
          </p:nvSpPr>
          <p:spPr>
            <a:xfrm>
              <a:off x="4846516" y="3004205"/>
              <a:ext cx="20538" cy="69588"/>
            </a:xfrm>
            <a:custGeom>
              <a:avLst/>
              <a:gdLst/>
              <a:ahLst/>
              <a:cxnLst/>
              <a:rect l="l" t="t" r="r" b="b"/>
              <a:pathLst>
                <a:path w="783" h="2653" extrusionOk="0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99"/>
            <p:cNvSpPr/>
            <p:nvPr/>
          </p:nvSpPr>
          <p:spPr>
            <a:xfrm>
              <a:off x="4875133" y="3004415"/>
              <a:ext cx="18361" cy="69378"/>
            </a:xfrm>
            <a:custGeom>
              <a:avLst/>
              <a:gdLst/>
              <a:ahLst/>
              <a:cxnLst/>
              <a:rect l="l" t="t" r="r" b="b"/>
              <a:pathLst>
                <a:path w="700" h="2645" extrusionOk="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99"/>
            <p:cNvSpPr/>
            <p:nvPr/>
          </p:nvSpPr>
          <p:spPr>
            <a:xfrm>
              <a:off x="4846857" y="3027524"/>
              <a:ext cx="46270" cy="4627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99"/>
            <p:cNvSpPr/>
            <p:nvPr/>
          </p:nvSpPr>
          <p:spPr>
            <a:xfrm>
              <a:off x="4683601" y="2906184"/>
              <a:ext cx="372676" cy="370184"/>
            </a:xfrm>
            <a:custGeom>
              <a:avLst/>
              <a:gdLst/>
              <a:ahLst/>
              <a:cxnLst/>
              <a:rect l="l" t="t" r="r" b="b"/>
              <a:pathLst>
                <a:path w="14208" h="14113" extrusionOk="0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99"/>
            <p:cNvSpPr/>
            <p:nvPr/>
          </p:nvSpPr>
          <p:spPr>
            <a:xfrm>
              <a:off x="4818056" y="3102751"/>
              <a:ext cx="104054" cy="104081"/>
            </a:xfrm>
            <a:custGeom>
              <a:avLst/>
              <a:gdLst/>
              <a:ahLst/>
              <a:cxnLst/>
              <a:rect l="l" t="t" r="r" b="b"/>
              <a:pathLst>
                <a:path w="3967" h="3968" extrusionOk="0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99"/>
            <p:cNvSpPr/>
            <p:nvPr/>
          </p:nvSpPr>
          <p:spPr>
            <a:xfrm>
              <a:off x="4817872" y="3102935"/>
              <a:ext cx="54086" cy="103897"/>
            </a:xfrm>
            <a:custGeom>
              <a:avLst/>
              <a:gdLst/>
              <a:ahLst/>
              <a:cxnLst/>
              <a:rect l="l" t="t" r="r" b="b"/>
              <a:pathLst>
                <a:path w="2062" h="3961" extrusionOk="0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54" name="Google Shape;17654;p99"/>
          <p:cNvGrpSpPr/>
          <p:nvPr/>
        </p:nvGrpSpPr>
        <p:grpSpPr>
          <a:xfrm>
            <a:off x="843720" y="2982253"/>
            <a:ext cx="329134" cy="370132"/>
            <a:chOff x="870808" y="2906053"/>
            <a:chExt cx="329134" cy="370132"/>
          </a:xfrm>
        </p:grpSpPr>
        <p:sp>
          <p:nvSpPr>
            <p:cNvPr id="17655" name="Google Shape;17655;p99"/>
            <p:cNvSpPr/>
            <p:nvPr/>
          </p:nvSpPr>
          <p:spPr>
            <a:xfrm>
              <a:off x="907530" y="3114004"/>
              <a:ext cx="113943" cy="162180"/>
            </a:xfrm>
            <a:custGeom>
              <a:avLst/>
              <a:gdLst/>
              <a:ahLst/>
              <a:cxnLst/>
              <a:rect l="l" t="t" r="r" b="b"/>
              <a:pathLst>
                <a:path w="4344" h="6183" extrusionOk="0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99"/>
            <p:cNvSpPr/>
            <p:nvPr/>
          </p:nvSpPr>
          <p:spPr>
            <a:xfrm>
              <a:off x="1050169" y="3114030"/>
              <a:ext cx="113838" cy="162154"/>
            </a:xfrm>
            <a:custGeom>
              <a:avLst/>
              <a:gdLst/>
              <a:ahLst/>
              <a:cxnLst/>
              <a:rect l="l" t="t" r="r" b="b"/>
              <a:pathLst>
                <a:path w="4340" h="6182" extrusionOk="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99"/>
            <p:cNvSpPr/>
            <p:nvPr/>
          </p:nvSpPr>
          <p:spPr>
            <a:xfrm>
              <a:off x="870808" y="3073951"/>
              <a:ext cx="329134" cy="52250"/>
            </a:xfrm>
            <a:custGeom>
              <a:avLst/>
              <a:gdLst/>
              <a:ahLst/>
              <a:cxnLst/>
              <a:rect l="l" t="t" r="r" b="b"/>
              <a:pathLst>
                <a:path w="12548" h="1992" extrusionOk="0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99"/>
            <p:cNvSpPr/>
            <p:nvPr/>
          </p:nvSpPr>
          <p:spPr>
            <a:xfrm>
              <a:off x="889038" y="2975536"/>
              <a:ext cx="293828" cy="86690"/>
            </a:xfrm>
            <a:custGeom>
              <a:avLst/>
              <a:gdLst/>
              <a:ahLst/>
              <a:cxnLst/>
              <a:rect l="l" t="t" r="r" b="b"/>
              <a:pathLst>
                <a:path w="11202" h="3305" extrusionOk="0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99"/>
            <p:cNvSpPr/>
            <p:nvPr/>
          </p:nvSpPr>
          <p:spPr>
            <a:xfrm>
              <a:off x="983807" y="3021832"/>
              <a:ext cx="104081" cy="225368"/>
            </a:xfrm>
            <a:custGeom>
              <a:avLst/>
              <a:gdLst/>
              <a:ahLst/>
              <a:cxnLst/>
              <a:rect l="l" t="t" r="r" b="b"/>
              <a:pathLst>
                <a:path w="3968" h="8592" extrusionOk="0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99"/>
            <p:cNvSpPr/>
            <p:nvPr/>
          </p:nvSpPr>
          <p:spPr>
            <a:xfrm>
              <a:off x="1042326" y="310896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99"/>
            <p:cNvSpPr/>
            <p:nvPr/>
          </p:nvSpPr>
          <p:spPr>
            <a:xfrm>
              <a:off x="983650" y="3021648"/>
              <a:ext cx="70270" cy="225552"/>
            </a:xfrm>
            <a:custGeom>
              <a:avLst/>
              <a:gdLst/>
              <a:ahLst/>
              <a:cxnLst/>
              <a:rect l="l" t="t" r="r" b="b"/>
              <a:pathLst>
                <a:path w="2679" h="8599" extrusionOk="0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99"/>
            <p:cNvSpPr/>
            <p:nvPr/>
          </p:nvSpPr>
          <p:spPr>
            <a:xfrm>
              <a:off x="983807" y="3151120"/>
              <a:ext cx="104081" cy="26728"/>
            </a:xfrm>
            <a:custGeom>
              <a:avLst/>
              <a:gdLst/>
              <a:ahLst/>
              <a:cxnLst/>
              <a:rect l="l" t="t" r="r" b="b"/>
              <a:pathLst>
                <a:path w="3968" h="1019" extrusionOk="0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99"/>
            <p:cNvSpPr/>
            <p:nvPr/>
          </p:nvSpPr>
          <p:spPr>
            <a:xfrm>
              <a:off x="988633" y="3194347"/>
              <a:ext cx="94271" cy="24053"/>
            </a:xfrm>
            <a:custGeom>
              <a:avLst/>
              <a:gdLst/>
              <a:ahLst/>
              <a:cxnLst/>
              <a:rect l="l" t="t" r="r" b="b"/>
              <a:pathLst>
                <a:path w="3594" h="917" extrusionOk="0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99"/>
            <p:cNvSpPr/>
            <p:nvPr/>
          </p:nvSpPr>
          <p:spPr>
            <a:xfrm>
              <a:off x="1024201" y="3151120"/>
              <a:ext cx="63503" cy="26728"/>
            </a:xfrm>
            <a:custGeom>
              <a:avLst/>
              <a:gdLst/>
              <a:ahLst/>
              <a:cxnLst/>
              <a:rect l="l" t="t" r="r" b="b"/>
              <a:pathLst>
                <a:path w="2421" h="1019" extrusionOk="0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99"/>
            <p:cNvSpPr/>
            <p:nvPr/>
          </p:nvSpPr>
          <p:spPr>
            <a:xfrm>
              <a:off x="985066" y="31509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99"/>
            <p:cNvSpPr/>
            <p:nvPr/>
          </p:nvSpPr>
          <p:spPr>
            <a:xfrm>
              <a:off x="984174" y="31573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99"/>
            <p:cNvSpPr/>
            <p:nvPr/>
          </p:nvSpPr>
          <p:spPr>
            <a:xfrm>
              <a:off x="991834" y="3202714"/>
              <a:ext cx="367" cy="734"/>
            </a:xfrm>
            <a:custGeom>
              <a:avLst/>
              <a:gdLst/>
              <a:ahLst/>
              <a:cxnLst/>
              <a:rect l="l" t="t" r="r" b="b"/>
              <a:pathLst>
                <a:path w="14" h="28" extrusionOk="0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99"/>
            <p:cNvSpPr/>
            <p:nvPr/>
          </p:nvSpPr>
          <p:spPr>
            <a:xfrm>
              <a:off x="1029159" y="3194347"/>
              <a:ext cx="53745" cy="24053"/>
            </a:xfrm>
            <a:custGeom>
              <a:avLst/>
              <a:gdLst/>
              <a:ahLst/>
              <a:cxnLst/>
              <a:rect l="l" t="t" r="r" b="b"/>
              <a:pathLst>
                <a:path w="2049" h="917" extrusionOk="0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99"/>
            <p:cNvSpPr/>
            <p:nvPr/>
          </p:nvSpPr>
          <p:spPr>
            <a:xfrm>
              <a:off x="935282" y="2906053"/>
              <a:ext cx="201341" cy="63686"/>
            </a:xfrm>
            <a:custGeom>
              <a:avLst/>
              <a:gdLst/>
              <a:ahLst/>
              <a:cxnLst/>
              <a:rect l="l" t="t" r="r" b="b"/>
              <a:pathLst>
                <a:path w="7676" h="2428" extrusionOk="0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99"/>
            <p:cNvSpPr/>
            <p:nvPr/>
          </p:nvSpPr>
          <p:spPr>
            <a:xfrm>
              <a:off x="1001066" y="2958172"/>
              <a:ext cx="69405" cy="69378"/>
            </a:xfrm>
            <a:custGeom>
              <a:avLst/>
              <a:gdLst/>
              <a:ahLst/>
              <a:cxnLst/>
              <a:rect l="l" t="t" r="r" b="b"/>
              <a:pathLst>
                <a:path w="2646" h="2645" extrusionOk="0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99"/>
            <p:cNvSpPr/>
            <p:nvPr/>
          </p:nvSpPr>
          <p:spPr>
            <a:xfrm>
              <a:off x="1001066" y="2958172"/>
              <a:ext cx="37378" cy="69378"/>
            </a:xfrm>
            <a:custGeom>
              <a:avLst/>
              <a:gdLst/>
              <a:ahLst/>
              <a:cxnLst/>
              <a:rect l="l" t="t" r="r" b="b"/>
              <a:pathLst>
                <a:path w="1425" h="2645" extrusionOk="0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99"/>
            <p:cNvSpPr/>
            <p:nvPr/>
          </p:nvSpPr>
          <p:spPr>
            <a:xfrm>
              <a:off x="1001066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99"/>
            <p:cNvSpPr/>
            <p:nvPr/>
          </p:nvSpPr>
          <p:spPr>
            <a:xfrm>
              <a:off x="1047310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4" name="Google Shape;17674;p99"/>
          <p:cNvGrpSpPr/>
          <p:nvPr/>
        </p:nvGrpSpPr>
        <p:grpSpPr>
          <a:xfrm>
            <a:off x="1916790" y="2985269"/>
            <a:ext cx="374774" cy="364282"/>
            <a:chOff x="1943878" y="2909069"/>
            <a:chExt cx="374774" cy="364282"/>
          </a:xfrm>
        </p:grpSpPr>
        <p:sp>
          <p:nvSpPr>
            <p:cNvPr id="17675" name="Google Shape;17675;p99"/>
            <p:cNvSpPr/>
            <p:nvPr/>
          </p:nvSpPr>
          <p:spPr>
            <a:xfrm>
              <a:off x="2142911" y="2909069"/>
              <a:ext cx="65470" cy="50178"/>
            </a:xfrm>
            <a:custGeom>
              <a:avLst/>
              <a:gdLst/>
              <a:ahLst/>
              <a:cxnLst/>
              <a:rect l="l" t="t" r="r" b="b"/>
              <a:pathLst>
                <a:path w="2496" h="1913" extrusionOk="0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99"/>
            <p:cNvSpPr/>
            <p:nvPr/>
          </p:nvSpPr>
          <p:spPr>
            <a:xfrm>
              <a:off x="2193063" y="2938316"/>
              <a:ext cx="90231" cy="51699"/>
            </a:xfrm>
            <a:custGeom>
              <a:avLst/>
              <a:gdLst/>
              <a:ahLst/>
              <a:cxnLst/>
              <a:rect l="l" t="t" r="r" b="b"/>
              <a:pathLst>
                <a:path w="3440" h="1971" extrusionOk="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99"/>
            <p:cNvSpPr/>
            <p:nvPr/>
          </p:nvSpPr>
          <p:spPr>
            <a:xfrm>
              <a:off x="2239306" y="3065216"/>
              <a:ext cx="79346" cy="75096"/>
            </a:xfrm>
            <a:custGeom>
              <a:avLst/>
              <a:gdLst/>
              <a:ahLst/>
              <a:cxnLst/>
              <a:rect l="l" t="t" r="r" b="b"/>
              <a:pathLst>
                <a:path w="3025" h="2863" extrusionOk="0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99"/>
            <p:cNvSpPr/>
            <p:nvPr/>
          </p:nvSpPr>
          <p:spPr>
            <a:xfrm>
              <a:off x="2232696" y="3151723"/>
              <a:ext cx="43096" cy="98494"/>
            </a:xfrm>
            <a:custGeom>
              <a:avLst/>
              <a:gdLst/>
              <a:ahLst/>
              <a:cxnLst/>
              <a:rect l="l" t="t" r="r" b="b"/>
              <a:pathLst>
                <a:path w="1643" h="3755" extrusionOk="0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99"/>
            <p:cNvSpPr/>
            <p:nvPr/>
          </p:nvSpPr>
          <p:spPr>
            <a:xfrm>
              <a:off x="2054149" y="2909069"/>
              <a:ext cx="65654" cy="50178"/>
            </a:xfrm>
            <a:custGeom>
              <a:avLst/>
              <a:gdLst/>
              <a:ahLst/>
              <a:cxnLst/>
              <a:rect l="l" t="t" r="r" b="b"/>
              <a:pathLst>
                <a:path w="2503" h="1913" extrusionOk="0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99"/>
            <p:cNvSpPr/>
            <p:nvPr/>
          </p:nvSpPr>
          <p:spPr>
            <a:xfrm>
              <a:off x="1978344" y="2937634"/>
              <a:ext cx="91307" cy="52381"/>
            </a:xfrm>
            <a:custGeom>
              <a:avLst/>
              <a:gdLst/>
              <a:ahLst/>
              <a:cxnLst/>
              <a:rect l="l" t="t" r="r" b="b"/>
              <a:pathLst>
                <a:path w="3481" h="1997" extrusionOk="0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99"/>
            <p:cNvSpPr/>
            <p:nvPr/>
          </p:nvSpPr>
          <p:spPr>
            <a:xfrm>
              <a:off x="1943878" y="3065216"/>
              <a:ext cx="79529" cy="75096"/>
            </a:xfrm>
            <a:custGeom>
              <a:avLst/>
              <a:gdLst/>
              <a:ahLst/>
              <a:cxnLst/>
              <a:rect l="l" t="t" r="r" b="b"/>
              <a:pathLst>
                <a:path w="3032" h="2863" extrusionOk="0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99"/>
            <p:cNvSpPr/>
            <p:nvPr/>
          </p:nvSpPr>
          <p:spPr>
            <a:xfrm>
              <a:off x="1986737" y="3151723"/>
              <a:ext cx="43122" cy="98494"/>
            </a:xfrm>
            <a:custGeom>
              <a:avLst/>
              <a:gdLst/>
              <a:ahLst/>
              <a:cxnLst/>
              <a:rect l="l" t="t" r="r" b="b"/>
              <a:pathLst>
                <a:path w="1644" h="3755" extrusionOk="0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99"/>
            <p:cNvSpPr/>
            <p:nvPr/>
          </p:nvSpPr>
          <p:spPr>
            <a:xfrm>
              <a:off x="2003813" y="3007432"/>
              <a:ext cx="254903" cy="265920"/>
            </a:xfrm>
            <a:custGeom>
              <a:avLst/>
              <a:gdLst/>
              <a:ahLst/>
              <a:cxnLst/>
              <a:rect l="l" t="t" r="r" b="b"/>
              <a:pathLst>
                <a:path w="9718" h="10138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99"/>
            <p:cNvSpPr/>
            <p:nvPr/>
          </p:nvSpPr>
          <p:spPr>
            <a:xfrm>
              <a:off x="2125468" y="3007432"/>
              <a:ext cx="11594" cy="248529"/>
            </a:xfrm>
            <a:custGeom>
              <a:avLst/>
              <a:gdLst/>
              <a:ahLst/>
              <a:cxnLst/>
              <a:rect l="l" t="t" r="r" b="b"/>
              <a:pathLst>
                <a:path w="442" h="9475" extrusionOk="0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99"/>
            <p:cNvSpPr/>
            <p:nvPr/>
          </p:nvSpPr>
          <p:spPr>
            <a:xfrm>
              <a:off x="2003813" y="3007432"/>
              <a:ext cx="129865" cy="265736"/>
            </a:xfrm>
            <a:custGeom>
              <a:avLst/>
              <a:gdLst/>
              <a:ahLst/>
              <a:cxnLst/>
              <a:rect l="l" t="t" r="r" b="b"/>
              <a:pathLst>
                <a:path w="4951" h="10131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99"/>
            <p:cNvSpPr/>
            <p:nvPr/>
          </p:nvSpPr>
          <p:spPr>
            <a:xfrm>
              <a:off x="2044732" y="2937896"/>
              <a:ext cx="173433" cy="92487"/>
            </a:xfrm>
            <a:custGeom>
              <a:avLst/>
              <a:gdLst/>
              <a:ahLst/>
              <a:cxnLst/>
              <a:rect l="l" t="t" r="r" b="b"/>
              <a:pathLst>
                <a:path w="6612" h="3526" extrusionOk="0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99"/>
            <p:cNvSpPr/>
            <p:nvPr/>
          </p:nvSpPr>
          <p:spPr>
            <a:xfrm>
              <a:off x="2044548" y="2937896"/>
              <a:ext cx="99805" cy="91962"/>
            </a:xfrm>
            <a:custGeom>
              <a:avLst/>
              <a:gdLst/>
              <a:ahLst/>
              <a:cxnLst/>
              <a:rect l="l" t="t" r="r" b="b"/>
              <a:pathLst>
                <a:path w="3805" h="3506" extrusionOk="0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99"/>
            <p:cNvSpPr/>
            <p:nvPr/>
          </p:nvSpPr>
          <p:spPr>
            <a:xfrm>
              <a:off x="2153219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99"/>
            <p:cNvSpPr/>
            <p:nvPr/>
          </p:nvSpPr>
          <p:spPr>
            <a:xfrm>
              <a:off x="2062332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99"/>
            <p:cNvSpPr/>
            <p:nvPr/>
          </p:nvSpPr>
          <p:spPr>
            <a:xfrm>
              <a:off x="2061991" y="3123027"/>
              <a:ext cx="40394" cy="40394"/>
            </a:xfrm>
            <a:custGeom>
              <a:avLst/>
              <a:gdLst/>
              <a:ahLst/>
              <a:cxnLst/>
              <a:rect l="l" t="t" r="r" b="b"/>
              <a:pathLst>
                <a:path w="1540" h="1540" extrusionOk="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99"/>
            <p:cNvSpPr/>
            <p:nvPr/>
          </p:nvSpPr>
          <p:spPr>
            <a:xfrm>
              <a:off x="2039407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99"/>
            <p:cNvSpPr/>
            <p:nvPr/>
          </p:nvSpPr>
          <p:spPr>
            <a:xfrm>
              <a:off x="2015748" y="3065216"/>
              <a:ext cx="28827" cy="28853"/>
            </a:xfrm>
            <a:custGeom>
              <a:avLst/>
              <a:gdLst/>
              <a:ahLst/>
              <a:cxnLst/>
              <a:rect l="l" t="t" r="r" b="b"/>
              <a:pathLst>
                <a:path w="1099" h="1100" extrusionOk="0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99"/>
            <p:cNvSpPr/>
            <p:nvPr/>
          </p:nvSpPr>
          <p:spPr>
            <a:xfrm>
              <a:off x="2160170" y="3123027"/>
              <a:ext cx="40578" cy="40394"/>
            </a:xfrm>
            <a:custGeom>
              <a:avLst/>
              <a:gdLst/>
              <a:ahLst/>
              <a:cxnLst/>
              <a:rect l="l" t="t" r="r" b="b"/>
              <a:pathLst>
                <a:path w="1547" h="1540" extrusionOk="0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99"/>
            <p:cNvSpPr/>
            <p:nvPr/>
          </p:nvSpPr>
          <p:spPr>
            <a:xfrm>
              <a:off x="2184354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99"/>
            <p:cNvSpPr/>
            <p:nvPr/>
          </p:nvSpPr>
          <p:spPr>
            <a:xfrm>
              <a:off x="2218138" y="3065216"/>
              <a:ext cx="28853" cy="28853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6" name="Google Shape;17696;p99"/>
          <p:cNvGrpSpPr/>
          <p:nvPr/>
        </p:nvGrpSpPr>
        <p:grpSpPr>
          <a:xfrm>
            <a:off x="1100984" y="3441461"/>
            <a:ext cx="328872" cy="370158"/>
            <a:chOff x="1128072" y="3365261"/>
            <a:chExt cx="328872" cy="370158"/>
          </a:xfrm>
        </p:grpSpPr>
        <p:sp>
          <p:nvSpPr>
            <p:cNvPr id="17697" name="Google Shape;17697;p99"/>
            <p:cNvSpPr/>
            <p:nvPr/>
          </p:nvSpPr>
          <p:spPr>
            <a:xfrm>
              <a:off x="1128072" y="3641306"/>
              <a:ext cx="23502" cy="11935"/>
            </a:xfrm>
            <a:custGeom>
              <a:avLst/>
              <a:gdLst/>
              <a:ahLst/>
              <a:cxnLst/>
              <a:rect l="l" t="t" r="r" b="b"/>
              <a:pathLst>
                <a:path w="896" h="455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99"/>
            <p:cNvSpPr/>
            <p:nvPr/>
          </p:nvSpPr>
          <p:spPr>
            <a:xfrm>
              <a:off x="1128072" y="3600203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99"/>
            <p:cNvSpPr/>
            <p:nvPr/>
          </p:nvSpPr>
          <p:spPr>
            <a:xfrm>
              <a:off x="1186749" y="3600203"/>
              <a:ext cx="23502" cy="11961"/>
            </a:xfrm>
            <a:custGeom>
              <a:avLst/>
              <a:gdLst/>
              <a:ahLst/>
              <a:cxnLst/>
              <a:rect l="l" t="t" r="r" b="b"/>
              <a:pathLst>
                <a:path w="896" h="456" extrusionOk="0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99"/>
            <p:cNvSpPr/>
            <p:nvPr/>
          </p:nvSpPr>
          <p:spPr>
            <a:xfrm>
              <a:off x="1128072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99"/>
            <p:cNvSpPr/>
            <p:nvPr/>
          </p:nvSpPr>
          <p:spPr>
            <a:xfrm>
              <a:off x="1186749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99"/>
            <p:cNvSpPr/>
            <p:nvPr/>
          </p:nvSpPr>
          <p:spPr>
            <a:xfrm>
              <a:off x="1128072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99"/>
            <p:cNvSpPr/>
            <p:nvPr/>
          </p:nvSpPr>
          <p:spPr>
            <a:xfrm>
              <a:off x="1186749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99"/>
            <p:cNvSpPr/>
            <p:nvPr/>
          </p:nvSpPr>
          <p:spPr>
            <a:xfrm>
              <a:off x="1163273" y="3476975"/>
              <a:ext cx="11777" cy="23502"/>
            </a:xfrm>
            <a:custGeom>
              <a:avLst/>
              <a:gdLst/>
              <a:ahLst/>
              <a:cxnLst/>
              <a:rect l="l" t="t" r="r" b="b"/>
              <a:pathLst>
                <a:path w="449" h="896" extrusionOk="0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99"/>
            <p:cNvSpPr/>
            <p:nvPr/>
          </p:nvSpPr>
          <p:spPr>
            <a:xfrm>
              <a:off x="1374739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99"/>
            <p:cNvSpPr/>
            <p:nvPr/>
          </p:nvSpPr>
          <p:spPr>
            <a:xfrm>
              <a:off x="1433442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99"/>
            <p:cNvSpPr/>
            <p:nvPr/>
          </p:nvSpPr>
          <p:spPr>
            <a:xfrm>
              <a:off x="1433442" y="3553252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99"/>
            <p:cNvSpPr/>
            <p:nvPr/>
          </p:nvSpPr>
          <p:spPr>
            <a:xfrm>
              <a:off x="1374739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99"/>
            <p:cNvSpPr/>
            <p:nvPr/>
          </p:nvSpPr>
          <p:spPr>
            <a:xfrm>
              <a:off x="1433442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99"/>
            <p:cNvSpPr/>
            <p:nvPr/>
          </p:nvSpPr>
          <p:spPr>
            <a:xfrm>
              <a:off x="1409966" y="3429997"/>
              <a:ext cx="11751" cy="23502"/>
            </a:xfrm>
            <a:custGeom>
              <a:avLst/>
              <a:gdLst/>
              <a:ahLst/>
              <a:cxnLst/>
              <a:rect l="l" t="t" r="r" b="b"/>
              <a:pathLst>
                <a:path w="448" h="896" extrusionOk="0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99"/>
            <p:cNvSpPr/>
            <p:nvPr/>
          </p:nvSpPr>
          <p:spPr>
            <a:xfrm>
              <a:off x="1210225" y="3582603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99"/>
            <p:cNvSpPr/>
            <p:nvPr/>
          </p:nvSpPr>
          <p:spPr>
            <a:xfrm>
              <a:off x="1210225" y="3535651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99"/>
            <p:cNvSpPr/>
            <p:nvPr/>
          </p:nvSpPr>
          <p:spPr>
            <a:xfrm>
              <a:off x="1345230" y="367669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99"/>
            <p:cNvSpPr/>
            <p:nvPr/>
          </p:nvSpPr>
          <p:spPr>
            <a:xfrm>
              <a:off x="1345230" y="3629738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99"/>
            <p:cNvSpPr/>
            <p:nvPr/>
          </p:nvSpPr>
          <p:spPr>
            <a:xfrm>
              <a:off x="1210225" y="3488700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99"/>
            <p:cNvSpPr/>
            <p:nvPr/>
          </p:nvSpPr>
          <p:spPr>
            <a:xfrm>
              <a:off x="1345230" y="348870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99"/>
            <p:cNvSpPr/>
            <p:nvPr/>
          </p:nvSpPr>
          <p:spPr>
            <a:xfrm>
              <a:off x="1210225" y="3441748"/>
              <a:ext cx="29378" cy="11751"/>
            </a:xfrm>
            <a:custGeom>
              <a:avLst/>
              <a:gdLst/>
              <a:ahLst/>
              <a:cxnLst/>
              <a:rect l="l" t="t" r="r" b="b"/>
              <a:pathLst>
                <a:path w="1120" h="448" extrusionOk="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99"/>
            <p:cNvSpPr/>
            <p:nvPr/>
          </p:nvSpPr>
          <p:spPr>
            <a:xfrm>
              <a:off x="1286528" y="3365261"/>
              <a:ext cx="11777" cy="29561"/>
            </a:xfrm>
            <a:custGeom>
              <a:avLst/>
              <a:gdLst/>
              <a:ahLst/>
              <a:cxnLst/>
              <a:rect l="l" t="t" r="r" b="b"/>
              <a:pathLst>
                <a:path w="449" h="1127" extrusionOk="0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99"/>
            <p:cNvSpPr/>
            <p:nvPr/>
          </p:nvSpPr>
          <p:spPr>
            <a:xfrm>
              <a:off x="1233359" y="3388685"/>
              <a:ext cx="26335" cy="26046"/>
            </a:xfrm>
            <a:custGeom>
              <a:avLst/>
              <a:gdLst/>
              <a:ahLst/>
              <a:cxnLst/>
              <a:rect l="l" t="t" r="r" b="b"/>
              <a:pathLst>
                <a:path w="1004" h="993" extrusionOk="0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99"/>
            <p:cNvSpPr/>
            <p:nvPr/>
          </p:nvSpPr>
          <p:spPr>
            <a:xfrm>
              <a:off x="1325296" y="3388685"/>
              <a:ext cx="26361" cy="26046"/>
            </a:xfrm>
            <a:custGeom>
              <a:avLst/>
              <a:gdLst/>
              <a:ahLst/>
              <a:cxnLst/>
              <a:rect l="l" t="t" r="r" b="b"/>
              <a:pathLst>
                <a:path w="1005" h="993" extrusionOk="0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99"/>
            <p:cNvSpPr/>
            <p:nvPr/>
          </p:nvSpPr>
          <p:spPr>
            <a:xfrm>
              <a:off x="1345230" y="3441748"/>
              <a:ext cx="29535" cy="11751"/>
            </a:xfrm>
            <a:custGeom>
              <a:avLst/>
              <a:gdLst/>
              <a:ahLst/>
              <a:cxnLst/>
              <a:rect l="l" t="t" r="r" b="b"/>
              <a:pathLst>
                <a:path w="112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99"/>
            <p:cNvSpPr/>
            <p:nvPr/>
          </p:nvSpPr>
          <p:spPr>
            <a:xfrm>
              <a:off x="1233700" y="3388816"/>
              <a:ext cx="205643" cy="346603"/>
            </a:xfrm>
            <a:custGeom>
              <a:avLst/>
              <a:gdLst/>
              <a:ahLst/>
              <a:cxnLst/>
              <a:rect l="l" t="t" r="r" b="b"/>
              <a:pathLst>
                <a:path w="7840" h="13214" extrusionOk="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99"/>
            <p:cNvSpPr/>
            <p:nvPr/>
          </p:nvSpPr>
          <p:spPr>
            <a:xfrm>
              <a:off x="1145489" y="3388816"/>
              <a:ext cx="164724" cy="346603"/>
            </a:xfrm>
            <a:custGeom>
              <a:avLst/>
              <a:gdLst/>
              <a:ahLst/>
              <a:cxnLst/>
              <a:rect l="l" t="t" r="r" b="b"/>
              <a:pathLst>
                <a:path w="6280" h="13214" extrusionOk="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99"/>
            <p:cNvSpPr/>
            <p:nvPr/>
          </p:nvSpPr>
          <p:spPr>
            <a:xfrm>
              <a:off x="1175024" y="3495283"/>
              <a:ext cx="29351" cy="140173"/>
            </a:xfrm>
            <a:custGeom>
              <a:avLst/>
              <a:gdLst/>
              <a:ahLst/>
              <a:cxnLst/>
              <a:rect l="l" t="t" r="r" b="b"/>
              <a:pathLst>
                <a:path w="1119" h="5344" extrusionOk="0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99"/>
            <p:cNvSpPr/>
            <p:nvPr/>
          </p:nvSpPr>
          <p:spPr>
            <a:xfrm>
              <a:off x="1286528" y="3435872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99"/>
            <p:cNvSpPr/>
            <p:nvPr/>
          </p:nvSpPr>
          <p:spPr>
            <a:xfrm>
              <a:off x="1286528" y="3482824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99"/>
            <p:cNvSpPr/>
            <p:nvPr/>
          </p:nvSpPr>
          <p:spPr>
            <a:xfrm>
              <a:off x="1163273" y="3518051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99"/>
            <p:cNvSpPr/>
            <p:nvPr/>
          </p:nvSpPr>
          <p:spPr>
            <a:xfrm>
              <a:off x="1163273" y="355912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99"/>
            <p:cNvSpPr/>
            <p:nvPr/>
          </p:nvSpPr>
          <p:spPr>
            <a:xfrm>
              <a:off x="1163273" y="360038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99"/>
            <p:cNvSpPr/>
            <p:nvPr/>
          </p:nvSpPr>
          <p:spPr>
            <a:xfrm>
              <a:off x="1165109" y="3637581"/>
              <a:ext cx="19882" cy="16368"/>
            </a:xfrm>
            <a:custGeom>
              <a:avLst/>
              <a:gdLst/>
              <a:ahLst/>
              <a:cxnLst/>
              <a:rect l="l" t="t" r="r" b="b"/>
              <a:pathLst>
                <a:path w="758" h="624" extrusionOk="0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99"/>
            <p:cNvSpPr/>
            <p:nvPr/>
          </p:nvSpPr>
          <p:spPr>
            <a:xfrm>
              <a:off x="1196532" y="3653214"/>
              <a:ext cx="21377" cy="11777"/>
            </a:xfrm>
            <a:custGeom>
              <a:avLst/>
              <a:gdLst/>
              <a:ahLst/>
              <a:cxnLst/>
              <a:rect l="l" t="t" r="r" b="b"/>
              <a:pathLst>
                <a:path w="81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99"/>
            <p:cNvSpPr/>
            <p:nvPr/>
          </p:nvSpPr>
          <p:spPr>
            <a:xfrm>
              <a:off x="1286528" y="3529776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99"/>
            <p:cNvSpPr/>
            <p:nvPr/>
          </p:nvSpPr>
          <p:spPr>
            <a:xfrm>
              <a:off x="1286528" y="3576728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99"/>
            <p:cNvSpPr/>
            <p:nvPr/>
          </p:nvSpPr>
          <p:spPr>
            <a:xfrm>
              <a:off x="1286528" y="3623863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99"/>
            <p:cNvSpPr/>
            <p:nvPr/>
          </p:nvSpPr>
          <p:spPr>
            <a:xfrm>
              <a:off x="1286528" y="3670815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99"/>
            <p:cNvSpPr/>
            <p:nvPr/>
          </p:nvSpPr>
          <p:spPr>
            <a:xfrm>
              <a:off x="1380615" y="3448332"/>
              <a:ext cx="29378" cy="93221"/>
            </a:xfrm>
            <a:custGeom>
              <a:avLst/>
              <a:gdLst/>
              <a:ahLst/>
              <a:cxnLst/>
              <a:rect l="l" t="t" r="r" b="b"/>
              <a:pathLst>
                <a:path w="1120" h="3554" extrusionOk="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99"/>
            <p:cNvSpPr/>
            <p:nvPr/>
          </p:nvSpPr>
          <p:spPr>
            <a:xfrm>
              <a:off x="1409966" y="3471099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99"/>
            <p:cNvSpPr/>
            <p:nvPr/>
          </p:nvSpPr>
          <p:spPr>
            <a:xfrm>
              <a:off x="1409966" y="3512176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99"/>
            <p:cNvSpPr/>
            <p:nvPr/>
          </p:nvSpPr>
          <p:spPr>
            <a:xfrm>
              <a:off x="1368706" y="3559127"/>
              <a:ext cx="19594" cy="11777"/>
            </a:xfrm>
            <a:custGeom>
              <a:avLst/>
              <a:gdLst/>
              <a:ahLst/>
              <a:cxnLst/>
              <a:rect l="l" t="t" r="r" b="b"/>
              <a:pathLst>
                <a:path w="747" h="449" extrusionOk="0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99"/>
            <p:cNvSpPr/>
            <p:nvPr/>
          </p:nvSpPr>
          <p:spPr>
            <a:xfrm>
              <a:off x="1399815" y="3547691"/>
              <a:ext cx="19017" cy="16053"/>
            </a:xfrm>
            <a:custGeom>
              <a:avLst/>
              <a:gdLst/>
              <a:ahLst/>
              <a:cxnLst/>
              <a:rect l="l" t="t" r="r" b="b"/>
              <a:pathLst>
                <a:path w="725" h="612" extrusionOk="0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41" name="Google Shape;17741;p99"/>
          <p:cNvGrpSpPr/>
          <p:nvPr/>
        </p:nvGrpSpPr>
        <p:grpSpPr>
          <a:xfrm>
            <a:off x="5749779" y="1591381"/>
            <a:ext cx="370866" cy="364151"/>
            <a:chOff x="5776868" y="1515181"/>
            <a:chExt cx="370866" cy="364151"/>
          </a:xfrm>
        </p:grpSpPr>
        <p:sp>
          <p:nvSpPr>
            <p:cNvPr id="17742" name="Google Shape;17742;p99"/>
            <p:cNvSpPr/>
            <p:nvPr/>
          </p:nvSpPr>
          <p:spPr>
            <a:xfrm>
              <a:off x="5776868" y="1515181"/>
              <a:ext cx="176213" cy="156147"/>
            </a:xfrm>
            <a:custGeom>
              <a:avLst/>
              <a:gdLst/>
              <a:ahLst/>
              <a:cxnLst/>
              <a:rect l="l" t="t" r="r" b="b"/>
              <a:pathLst>
                <a:path w="6718" h="5953" extrusionOk="0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99"/>
            <p:cNvSpPr/>
            <p:nvPr/>
          </p:nvSpPr>
          <p:spPr>
            <a:xfrm>
              <a:off x="5971494" y="1515181"/>
              <a:ext cx="176239" cy="156147"/>
            </a:xfrm>
            <a:custGeom>
              <a:avLst/>
              <a:gdLst/>
              <a:ahLst/>
              <a:cxnLst/>
              <a:rect l="l" t="t" r="r" b="b"/>
              <a:pathLst>
                <a:path w="6719" h="5953" extrusionOk="0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99"/>
            <p:cNvSpPr/>
            <p:nvPr/>
          </p:nvSpPr>
          <p:spPr>
            <a:xfrm>
              <a:off x="5818180" y="1637360"/>
              <a:ext cx="97969" cy="62873"/>
            </a:xfrm>
            <a:custGeom>
              <a:avLst/>
              <a:gdLst/>
              <a:ahLst/>
              <a:cxnLst/>
              <a:rect l="l" t="t" r="r" b="b"/>
              <a:pathLst>
                <a:path w="3735" h="2397" extrusionOk="0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99"/>
            <p:cNvSpPr/>
            <p:nvPr/>
          </p:nvSpPr>
          <p:spPr>
            <a:xfrm>
              <a:off x="5821327" y="1637360"/>
              <a:ext cx="94821" cy="52906"/>
            </a:xfrm>
            <a:custGeom>
              <a:avLst/>
              <a:gdLst/>
              <a:ahLst/>
              <a:cxnLst/>
              <a:rect l="l" t="t" r="r" b="b"/>
              <a:pathLst>
                <a:path w="3615" h="2017" extrusionOk="0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99"/>
            <p:cNvSpPr/>
            <p:nvPr/>
          </p:nvSpPr>
          <p:spPr>
            <a:xfrm>
              <a:off x="6008610" y="1637360"/>
              <a:ext cx="97812" cy="62873"/>
            </a:xfrm>
            <a:custGeom>
              <a:avLst/>
              <a:gdLst/>
              <a:ahLst/>
              <a:cxnLst/>
              <a:rect l="l" t="t" r="r" b="b"/>
              <a:pathLst>
                <a:path w="3729" h="2397" extrusionOk="0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99"/>
            <p:cNvSpPr/>
            <p:nvPr/>
          </p:nvSpPr>
          <p:spPr>
            <a:xfrm>
              <a:off x="6008610" y="1637360"/>
              <a:ext cx="94664" cy="52906"/>
            </a:xfrm>
            <a:custGeom>
              <a:avLst/>
              <a:gdLst/>
              <a:ahLst/>
              <a:cxnLst/>
              <a:rect l="l" t="t" r="r" b="b"/>
              <a:pathLst>
                <a:path w="3609" h="2017" extrusionOk="0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99"/>
            <p:cNvSpPr/>
            <p:nvPr/>
          </p:nvSpPr>
          <p:spPr>
            <a:xfrm>
              <a:off x="5927690" y="1844603"/>
              <a:ext cx="69378" cy="34729"/>
            </a:xfrm>
            <a:custGeom>
              <a:avLst/>
              <a:gdLst/>
              <a:ahLst/>
              <a:cxnLst/>
              <a:rect l="l" t="t" r="r" b="b"/>
              <a:pathLst>
                <a:path w="2645" h="1324" extrusionOk="0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99"/>
            <p:cNvSpPr/>
            <p:nvPr/>
          </p:nvSpPr>
          <p:spPr>
            <a:xfrm>
              <a:off x="5875571" y="1653964"/>
              <a:ext cx="173433" cy="167557"/>
            </a:xfrm>
            <a:custGeom>
              <a:avLst/>
              <a:gdLst/>
              <a:ahLst/>
              <a:cxnLst/>
              <a:rect l="l" t="t" r="r" b="b"/>
              <a:pathLst>
                <a:path w="6612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99"/>
            <p:cNvSpPr/>
            <p:nvPr/>
          </p:nvSpPr>
          <p:spPr>
            <a:xfrm>
              <a:off x="5875571" y="1653964"/>
              <a:ext cx="88264" cy="167557"/>
            </a:xfrm>
            <a:custGeom>
              <a:avLst/>
              <a:gdLst/>
              <a:ahLst/>
              <a:cxnLst/>
              <a:rect l="l" t="t" r="r" b="b"/>
              <a:pathLst>
                <a:path w="3365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99"/>
            <p:cNvSpPr/>
            <p:nvPr/>
          </p:nvSpPr>
          <p:spPr>
            <a:xfrm>
              <a:off x="5898706" y="1729008"/>
              <a:ext cx="23135" cy="29010"/>
            </a:xfrm>
            <a:custGeom>
              <a:avLst/>
              <a:gdLst/>
              <a:ahLst/>
              <a:cxnLst/>
              <a:rect l="l" t="t" r="r" b="b"/>
              <a:pathLst>
                <a:path w="882" h="1106" extrusionOk="0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99"/>
            <p:cNvSpPr/>
            <p:nvPr/>
          </p:nvSpPr>
          <p:spPr>
            <a:xfrm>
              <a:off x="6002734" y="1729008"/>
              <a:ext cx="23161" cy="29010"/>
            </a:xfrm>
            <a:custGeom>
              <a:avLst/>
              <a:gdLst/>
              <a:ahLst/>
              <a:cxnLst/>
              <a:rect l="l" t="t" r="r" b="b"/>
              <a:pathLst>
                <a:path w="883" h="1106" extrusionOk="0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99"/>
            <p:cNvSpPr/>
            <p:nvPr/>
          </p:nvSpPr>
          <p:spPr>
            <a:xfrm>
              <a:off x="5913814" y="1781127"/>
              <a:ext cx="96972" cy="75070"/>
            </a:xfrm>
            <a:custGeom>
              <a:avLst/>
              <a:gdLst/>
              <a:ahLst/>
              <a:cxnLst/>
              <a:rect l="l" t="t" r="r" b="b"/>
              <a:pathLst>
                <a:path w="3697" h="2862" extrusionOk="0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99"/>
            <p:cNvSpPr/>
            <p:nvPr/>
          </p:nvSpPr>
          <p:spPr>
            <a:xfrm>
              <a:off x="5904581" y="1734883"/>
              <a:ext cx="11567" cy="11594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99"/>
            <p:cNvSpPr/>
            <p:nvPr/>
          </p:nvSpPr>
          <p:spPr>
            <a:xfrm>
              <a:off x="6008610" y="1734883"/>
              <a:ext cx="11594" cy="11594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99"/>
            <p:cNvSpPr/>
            <p:nvPr/>
          </p:nvSpPr>
          <p:spPr>
            <a:xfrm>
              <a:off x="5913998" y="1785376"/>
              <a:ext cx="80238" cy="70821"/>
            </a:xfrm>
            <a:custGeom>
              <a:avLst/>
              <a:gdLst/>
              <a:ahLst/>
              <a:cxnLst/>
              <a:rect l="l" t="t" r="r" b="b"/>
              <a:pathLst>
                <a:path w="3059" h="2700" extrusionOk="0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99"/>
            <p:cNvSpPr/>
            <p:nvPr/>
          </p:nvSpPr>
          <p:spPr>
            <a:xfrm>
              <a:off x="5939257" y="1809927"/>
              <a:ext cx="46270" cy="29010"/>
            </a:xfrm>
            <a:custGeom>
              <a:avLst/>
              <a:gdLst/>
              <a:ahLst/>
              <a:cxnLst/>
              <a:rect l="l" t="t" r="r" b="b"/>
              <a:pathLst>
                <a:path w="1764" h="1106" extrusionOk="0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99"/>
            <p:cNvSpPr/>
            <p:nvPr/>
          </p:nvSpPr>
          <p:spPr>
            <a:xfrm>
              <a:off x="5939074" y="1811527"/>
              <a:ext cx="30794" cy="44670"/>
            </a:xfrm>
            <a:custGeom>
              <a:avLst/>
              <a:gdLst/>
              <a:ahLst/>
              <a:cxnLst/>
              <a:rect l="l" t="t" r="r" b="b"/>
              <a:pathLst>
                <a:path w="1174" h="1703" extrusionOk="0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59" name="Google Shape;17759;p99"/>
          <p:cNvGrpSpPr/>
          <p:nvPr/>
        </p:nvGrpSpPr>
        <p:grpSpPr>
          <a:xfrm>
            <a:off x="3550761" y="2509142"/>
            <a:ext cx="393660" cy="370079"/>
            <a:chOff x="3577849" y="2432942"/>
            <a:chExt cx="393660" cy="370079"/>
          </a:xfrm>
        </p:grpSpPr>
        <p:sp>
          <p:nvSpPr>
            <p:cNvPr id="17760" name="Google Shape;17760;p99"/>
            <p:cNvSpPr/>
            <p:nvPr/>
          </p:nvSpPr>
          <p:spPr>
            <a:xfrm>
              <a:off x="3803558" y="2571279"/>
              <a:ext cx="167951" cy="223007"/>
            </a:xfrm>
            <a:custGeom>
              <a:avLst/>
              <a:gdLst/>
              <a:ahLst/>
              <a:cxnLst/>
              <a:rect l="l" t="t" r="r" b="b"/>
              <a:pathLst>
                <a:path w="6403" h="8502" extrusionOk="0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99"/>
            <p:cNvSpPr/>
            <p:nvPr/>
          </p:nvSpPr>
          <p:spPr>
            <a:xfrm>
              <a:off x="3805867" y="2590348"/>
              <a:ext cx="145813" cy="180567"/>
            </a:xfrm>
            <a:custGeom>
              <a:avLst/>
              <a:gdLst/>
              <a:ahLst/>
              <a:cxnLst/>
              <a:rect l="l" t="t" r="r" b="b"/>
              <a:pathLst>
                <a:path w="5559" h="6884" extrusionOk="0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99"/>
            <p:cNvSpPr/>
            <p:nvPr/>
          </p:nvSpPr>
          <p:spPr>
            <a:xfrm>
              <a:off x="3809591" y="2603568"/>
              <a:ext cx="117694" cy="135111"/>
            </a:xfrm>
            <a:custGeom>
              <a:avLst/>
              <a:gdLst/>
              <a:ahLst/>
              <a:cxnLst/>
              <a:rect l="l" t="t" r="r" b="b"/>
              <a:pathLst>
                <a:path w="4487" h="5151" extrusionOk="0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99"/>
            <p:cNvSpPr/>
            <p:nvPr/>
          </p:nvSpPr>
          <p:spPr>
            <a:xfrm>
              <a:off x="3584066" y="2432942"/>
              <a:ext cx="62637" cy="48945"/>
            </a:xfrm>
            <a:custGeom>
              <a:avLst/>
              <a:gdLst/>
              <a:ahLst/>
              <a:cxnLst/>
              <a:rect l="l" t="t" r="r" b="b"/>
              <a:pathLst>
                <a:path w="2388" h="1866" extrusionOk="0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99"/>
            <p:cNvSpPr/>
            <p:nvPr/>
          </p:nvSpPr>
          <p:spPr>
            <a:xfrm>
              <a:off x="3577849" y="2441887"/>
              <a:ext cx="117064" cy="105445"/>
            </a:xfrm>
            <a:custGeom>
              <a:avLst/>
              <a:gdLst/>
              <a:ahLst/>
              <a:cxnLst/>
              <a:rect l="l" t="t" r="r" b="b"/>
              <a:pathLst>
                <a:path w="4463" h="4020" extrusionOk="0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99"/>
            <p:cNvSpPr/>
            <p:nvPr/>
          </p:nvSpPr>
          <p:spPr>
            <a:xfrm>
              <a:off x="3580000" y="2457310"/>
              <a:ext cx="65470" cy="90021"/>
            </a:xfrm>
            <a:custGeom>
              <a:avLst/>
              <a:gdLst/>
              <a:ahLst/>
              <a:cxnLst/>
              <a:rect l="l" t="t" r="r" b="b"/>
              <a:pathLst>
                <a:path w="2496" h="3432" extrusionOk="0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99"/>
            <p:cNvSpPr/>
            <p:nvPr/>
          </p:nvSpPr>
          <p:spPr>
            <a:xfrm>
              <a:off x="3581417" y="2460562"/>
              <a:ext cx="173066" cy="174272"/>
            </a:xfrm>
            <a:custGeom>
              <a:avLst/>
              <a:gdLst/>
              <a:ahLst/>
              <a:cxnLst/>
              <a:rect l="l" t="t" r="r" b="b"/>
              <a:pathLst>
                <a:path w="6598" h="6644" extrusionOk="0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99"/>
            <p:cNvSpPr/>
            <p:nvPr/>
          </p:nvSpPr>
          <p:spPr>
            <a:xfrm>
              <a:off x="3590125" y="2505704"/>
              <a:ext cx="95530" cy="129130"/>
            </a:xfrm>
            <a:custGeom>
              <a:avLst/>
              <a:gdLst/>
              <a:ahLst/>
              <a:cxnLst/>
              <a:rect l="l" t="t" r="r" b="b"/>
              <a:pathLst>
                <a:path w="3642" h="4923" extrusionOk="0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99"/>
            <p:cNvSpPr/>
            <p:nvPr/>
          </p:nvSpPr>
          <p:spPr>
            <a:xfrm>
              <a:off x="3617509" y="2486661"/>
              <a:ext cx="253670" cy="316360"/>
            </a:xfrm>
            <a:custGeom>
              <a:avLst/>
              <a:gdLst/>
              <a:ahLst/>
              <a:cxnLst/>
              <a:rect l="l" t="t" r="r" b="b"/>
              <a:pathLst>
                <a:path w="9671" h="12061" extrusionOk="0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99"/>
            <p:cNvSpPr/>
            <p:nvPr/>
          </p:nvSpPr>
          <p:spPr>
            <a:xfrm>
              <a:off x="3627476" y="2566873"/>
              <a:ext cx="236227" cy="236149"/>
            </a:xfrm>
            <a:custGeom>
              <a:avLst/>
              <a:gdLst/>
              <a:ahLst/>
              <a:cxnLst/>
              <a:rect l="l" t="t" r="r" b="b"/>
              <a:pathLst>
                <a:path w="9006" h="9003" extrusionOk="0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0" name="Google Shape;17770;p99"/>
          <p:cNvGrpSpPr/>
          <p:nvPr/>
        </p:nvGrpSpPr>
        <p:grpSpPr>
          <a:xfrm>
            <a:off x="2466911" y="3003237"/>
            <a:ext cx="370132" cy="328164"/>
            <a:chOff x="2493999" y="2927037"/>
            <a:chExt cx="370132" cy="328164"/>
          </a:xfrm>
        </p:grpSpPr>
        <p:sp>
          <p:nvSpPr>
            <p:cNvPr id="17771" name="Google Shape;17771;p99"/>
            <p:cNvSpPr/>
            <p:nvPr/>
          </p:nvSpPr>
          <p:spPr>
            <a:xfrm>
              <a:off x="2538826" y="2932807"/>
              <a:ext cx="27804" cy="89759"/>
            </a:xfrm>
            <a:custGeom>
              <a:avLst/>
              <a:gdLst/>
              <a:ahLst/>
              <a:cxnLst/>
              <a:rect l="l" t="t" r="r" b="b"/>
              <a:pathLst>
                <a:path w="1060" h="3422" extrusionOk="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99"/>
            <p:cNvSpPr/>
            <p:nvPr/>
          </p:nvSpPr>
          <p:spPr>
            <a:xfrm>
              <a:off x="2505173" y="2932965"/>
              <a:ext cx="27804" cy="89602"/>
            </a:xfrm>
            <a:custGeom>
              <a:avLst/>
              <a:gdLst/>
              <a:ahLst/>
              <a:cxnLst/>
              <a:rect l="l" t="t" r="r" b="b"/>
              <a:pathLst>
                <a:path w="1060" h="3416" extrusionOk="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99"/>
            <p:cNvSpPr/>
            <p:nvPr/>
          </p:nvSpPr>
          <p:spPr>
            <a:xfrm>
              <a:off x="2493999" y="3004573"/>
              <a:ext cx="362682" cy="250628"/>
            </a:xfrm>
            <a:custGeom>
              <a:avLst/>
              <a:gdLst/>
              <a:ahLst/>
              <a:cxnLst/>
              <a:rect l="l" t="t" r="r" b="b"/>
              <a:pathLst>
                <a:path w="1382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99"/>
            <p:cNvSpPr/>
            <p:nvPr/>
          </p:nvSpPr>
          <p:spPr>
            <a:xfrm>
              <a:off x="2547718" y="2927037"/>
              <a:ext cx="23843" cy="23869"/>
            </a:xfrm>
            <a:custGeom>
              <a:avLst/>
              <a:gdLst/>
              <a:ahLst/>
              <a:cxnLst/>
              <a:rect l="l" t="t" r="r" b="b"/>
              <a:pathLst>
                <a:path w="909" h="91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99"/>
            <p:cNvSpPr/>
            <p:nvPr/>
          </p:nvSpPr>
          <p:spPr>
            <a:xfrm>
              <a:off x="2557135" y="2932204"/>
              <a:ext cx="10177" cy="10151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99"/>
            <p:cNvSpPr/>
            <p:nvPr/>
          </p:nvSpPr>
          <p:spPr>
            <a:xfrm>
              <a:off x="2500032" y="2927037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99"/>
            <p:cNvSpPr/>
            <p:nvPr/>
          </p:nvSpPr>
          <p:spPr>
            <a:xfrm>
              <a:off x="2508583" y="2932204"/>
              <a:ext cx="10151" cy="10151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99"/>
            <p:cNvSpPr/>
            <p:nvPr/>
          </p:nvSpPr>
          <p:spPr>
            <a:xfrm>
              <a:off x="2493999" y="3004573"/>
              <a:ext cx="342223" cy="250628"/>
            </a:xfrm>
            <a:custGeom>
              <a:avLst/>
              <a:gdLst/>
              <a:ahLst/>
              <a:cxnLst/>
              <a:rect l="l" t="t" r="r" b="b"/>
              <a:pathLst>
                <a:path w="1304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99"/>
            <p:cNvSpPr/>
            <p:nvPr/>
          </p:nvSpPr>
          <p:spPr>
            <a:xfrm>
              <a:off x="2576519" y="2987497"/>
              <a:ext cx="287612" cy="244044"/>
            </a:xfrm>
            <a:custGeom>
              <a:avLst/>
              <a:gdLst/>
              <a:ahLst/>
              <a:cxnLst/>
              <a:rect l="l" t="t" r="r" b="b"/>
              <a:pathLst>
                <a:path w="10965" h="9304" extrusionOk="0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99"/>
            <p:cNvSpPr/>
            <p:nvPr/>
          </p:nvSpPr>
          <p:spPr>
            <a:xfrm>
              <a:off x="2576519" y="2987497"/>
              <a:ext cx="227860" cy="211676"/>
            </a:xfrm>
            <a:custGeom>
              <a:avLst/>
              <a:gdLst/>
              <a:ahLst/>
              <a:cxnLst/>
              <a:rect l="l" t="t" r="r" b="b"/>
              <a:pathLst>
                <a:path w="8687" h="8070" extrusionOk="0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99"/>
            <p:cNvSpPr/>
            <p:nvPr/>
          </p:nvSpPr>
          <p:spPr>
            <a:xfrm>
              <a:off x="2651930" y="3069308"/>
              <a:ext cx="146573" cy="122940"/>
            </a:xfrm>
            <a:custGeom>
              <a:avLst/>
              <a:gdLst/>
              <a:ahLst/>
              <a:cxnLst/>
              <a:rect l="l" t="t" r="r" b="b"/>
              <a:pathLst>
                <a:path w="5588" h="4687" extrusionOk="0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99"/>
            <p:cNvSpPr/>
            <p:nvPr/>
          </p:nvSpPr>
          <p:spPr>
            <a:xfrm>
              <a:off x="2517842" y="3062200"/>
              <a:ext cx="19935" cy="14610"/>
            </a:xfrm>
            <a:custGeom>
              <a:avLst/>
              <a:gdLst/>
              <a:ahLst/>
              <a:cxnLst/>
              <a:rect l="l" t="t" r="r" b="b"/>
              <a:pathLst>
                <a:path w="760" h="557" extrusionOk="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83" name="Google Shape;17783;p99"/>
          <p:cNvGrpSpPr/>
          <p:nvPr/>
        </p:nvGrpSpPr>
        <p:grpSpPr>
          <a:xfrm>
            <a:off x="3562329" y="3026896"/>
            <a:ext cx="370315" cy="281028"/>
            <a:chOff x="3589417" y="2950696"/>
            <a:chExt cx="370315" cy="281028"/>
          </a:xfrm>
        </p:grpSpPr>
        <p:sp>
          <p:nvSpPr>
            <p:cNvPr id="17784" name="Google Shape;17784;p99"/>
            <p:cNvSpPr/>
            <p:nvPr/>
          </p:nvSpPr>
          <p:spPr>
            <a:xfrm>
              <a:off x="3719098" y="2969083"/>
              <a:ext cx="110612" cy="83018"/>
            </a:xfrm>
            <a:custGeom>
              <a:avLst/>
              <a:gdLst/>
              <a:ahLst/>
              <a:cxnLst/>
              <a:rect l="l" t="t" r="r" b="b"/>
              <a:pathLst>
                <a:path w="4217" h="3165" extrusionOk="0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99"/>
            <p:cNvSpPr/>
            <p:nvPr/>
          </p:nvSpPr>
          <p:spPr>
            <a:xfrm>
              <a:off x="3589417" y="2950696"/>
              <a:ext cx="370315" cy="137865"/>
            </a:xfrm>
            <a:custGeom>
              <a:avLst/>
              <a:gdLst/>
              <a:ahLst/>
              <a:cxnLst/>
              <a:rect l="l" t="t" r="r" b="b"/>
              <a:pathLst>
                <a:path w="14118" h="5256" extrusionOk="0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99"/>
            <p:cNvSpPr/>
            <p:nvPr/>
          </p:nvSpPr>
          <p:spPr>
            <a:xfrm>
              <a:off x="3774574" y="3080535"/>
              <a:ext cx="162206" cy="151190"/>
            </a:xfrm>
            <a:custGeom>
              <a:avLst/>
              <a:gdLst/>
              <a:ahLst/>
              <a:cxnLst/>
              <a:rect l="l" t="t" r="r" b="b"/>
              <a:pathLst>
                <a:path w="6184" h="5764" extrusionOk="0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99"/>
            <p:cNvSpPr/>
            <p:nvPr/>
          </p:nvSpPr>
          <p:spPr>
            <a:xfrm>
              <a:off x="3786483" y="3097191"/>
              <a:ext cx="129157" cy="122809"/>
            </a:xfrm>
            <a:custGeom>
              <a:avLst/>
              <a:gdLst/>
              <a:ahLst/>
              <a:cxnLst/>
              <a:rect l="l" t="t" r="r" b="b"/>
              <a:pathLst>
                <a:path w="4924" h="4682" extrusionOk="0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99"/>
            <p:cNvSpPr/>
            <p:nvPr/>
          </p:nvSpPr>
          <p:spPr>
            <a:xfrm>
              <a:off x="380159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99"/>
            <p:cNvSpPr/>
            <p:nvPr/>
          </p:nvSpPr>
          <p:spPr>
            <a:xfrm>
              <a:off x="3803558" y="2978054"/>
              <a:ext cx="127556" cy="90415"/>
            </a:xfrm>
            <a:custGeom>
              <a:avLst/>
              <a:gdLst/>
              <a:ahLst/>
              <a:cxnLst/>
              <a:rect l="l" t="t" r="r" b="b"/>
              <a:pathLst>
                <a:path w="4863" h="3447" extrusionOk="0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99"/>
            <p:cNvSpPr/>
            <p:nvPr/>
          </p:nvSpPr>
          <p:spPr>
            <a:xfrm>
              <a:off x="392681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99"/>
            <p:cNvSpPr/>
            <p:nvPr/>
          </p:nvSpPr>
          <p:spPr>
            <a:xfrm>
              <a:off x="378648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99"/>
            <p:cNvSpPr/>
            <p:nvPr/>
          </p:nvSpPr>
          <p:spPr>
            <a:xfrm>
              <a:off x="3859979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99"/>
            <p:cNvSpPr/>
            <p:nvPr/>
          </p:nvSpPr>
          <p:spPr>
            <a:xfrm>
              <a:off x="3811191" y="3046200"/>
              <a:ext cx="113340" cy="30269"/>
            </a:xfrm>
            <a:custGeom>
              <a:avLst/>
              <a:gdLst/>
              <a:ahLst/>
              <a:cxnLst/>
              <a:rect l="l" t="t" r="r" b="b"/>
              <a:pathLst>
                <a:path w="4321" h="1154" extrusionOk="0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99"/>
            <p:cNvSpPr/>
            <p:nvPr/>
          </p:nvSpPr>
          <p:spPr>
            <a:xfrm>
              <a:off x="3612368" y="3080535"/>
              <a:ext cx="162233" cy="151190"/>
            </a:xfrm>
            <a:custGeom>
              <a:avLst/>
              <a:gdLst/>
              <a:ahLst/>
              <a:cxnLst/>
              <a:rect l="l" t="t" r="r" b="b"/>
              <a:pathLst>
                <a:path w="6185" h="5764" extrusionOk="0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99"/>
            <p:cNvSpPr/>
            <p:nvPr/>
          </p:nvSpPr>
          <p:spPr>
            <a:xfrm>
              <a:off x="3633509" y="3097296"/>
              <a:ext cx="129157" cy="122704"/>
            </a:xfrm>
            <a:custGeom>
              <a:avLst/>
              <a:gdLst/>
              <a:ahLst/>
              <a:cxnLst/>
              <a:rect l="l" t="t" r="r" b="b"/>
              <a:pathLst>
                <a:path w="4924" h="4678" extrusionOk="0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99"/>
            <p:cNvSpPr/>
            <p:nvPr/>
          </p:nvSpPr>
          <p:spPr>
            <a:xfrm>
              <a:off x="361680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99"/>
            <p:cNvSpPr/>
            <p:nvPr/>
          </p:nvSpPr>
          <p:spPr>
            <a:xfrm>
              <a:off x="3618060" y="2978054"/>
              <a:ext cx="127373" cy="90415"/>
            </a:xfrm>
            <a:custGeom>
              <a:avLst/>
              <a:gdLst/>
              <a:ahLst/>
              <a:cxnLst/>
              <a:rect l="l" t="t" r="r" b="b"/>
              <a:pathLst>
                <a:path w="4856" h="3447" extrusionOk="0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99"/>
            <p:cNvSpPr/>
            <p:nvPr/>
          </p:nvSpPr>
          <p:spPr>
            <a:xfrm>
              <a:off x="3768699" y="3136142"/>
              <a:ext cx="11935" cy="65339"/>
            </a:xfrm>
            <a:custGeom>
              <a:avLst/>
              <a:gdLst/>
              <a:ahLst/>
              <a:cxnLst/>
              <a:rect l="l" t="t" r="r" b="b"/>
              <a:pathLst>
                <a:path w="455" h="2491" extrusionOk="0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99"/>
            <p:cNvSpPr/>
            <p:nvPr/>
          </p:nvSpPr>
          <p:spPr>
            <a:xfrm>
              <a:off x="360203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99"/>
            <p:cNvSpPr/>
            <p:nvPr/>
          </p:nvSpPr>
          <p:spPr>
            <a:xfrm>
              <a:off x="363529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99"/>
            <p:cNvSpPr/>
            <p:nvPr/>
          </p:nvSpPr>
          <p:spPr>
            <a:xfrm>
              <a:off x="3756764" y="3070043"/>
              <a:ext cx="35778" cy="77746"/>
            </a:xfrm>
            <a:custGeom>
              <a:avLst/>
              <a:gdLst/>
              <a:ahLst/>
              <a:cxnLst/>
              <a:rect l="l" t="t" r="r" b="b"/>
              <a:pathLst>
                <a:path w="1364" h="2964" extrusionOk="0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99"/>
            <p:cNvSpPr/>
            <p:nvPr/>
          </p:nvSpPr>
          <p:spPr>
            <a:xfrm>
              <a:off x="3637260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99"/>
            <p:cNvSpPr/>
            <p:nvPr/>
          </p:nvSpPr>
          <p:spPr>
            <a:xfrm>
              <a:off x="3624617" y="3046200"/>
              <a:ext cx="113156" cy="30269"/>
            </a:xfrm>
            <a:custGeom>
              <a:avLst/>
              <a:gdLst/>
              <a:ahLst/>
              <a:cxnLst/>
              <a:rect l="l" t="t" r="r" b="b"/>
              <a:pathLst>
                <a:path w="4314" h="1154" extrusionOk="0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4" name="Google Shape;17804;p99"/>
          <p:cNvGrpSpPr/>
          <p:nvPr/>
        </p:nvGrpSpPr>
        <p:grpSpPr>
          <a:xfrm>
            <a:off x="3005623" y="2987918"/>
            <a:ext cx="396125" cy="359062"/>
            <a:chOff x="3032711" y="2911718"/>
            <a:chExt cx="396125" cy="359062"/>
          </a:xfrm>
        </p:grpSpPr>
        <p:sp>
          <p:nvSpPr>
            <p:cNvPr id="17805" name="Google Shape;17805;p99"/>
            <p:cNvSpPr/>
            <p:nvPr/>
          </p:nvSpPr>
          <p:spPr>
            <a:xfrm>
              <a:off x="3075781" y="2911718"/>
              <a:ext cx="25810" cy="46821"/>
            </a:xfrm>
            <a:custGeom>
              <a:avLst/>
              <a:gdLst/>
              <a:ahLst/>
              <a:cxnLst/>
              <a:rect l="l" t="t" r="r" b="b"/>
              <a:pathLst>
                <a:path w="984" h="1785" extrusionOk="0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99"/>
            <p:cNvSpPr/>
            <p:nvPr/>
          </p:nvSpPr>
          <p:spPr>
            <a:xfrm>
              <a:off x="3051098" y="2926066"/>
              <a:ext cx="35542" cy="32473"/>
            </a:xfrm>
            <a:custGeom>
              <a:avLst/>
              <a:gdLst/>
              <a:ahLst/>
              <a:cxnLst/>
              <a:rect l="l" t="t" r="r" b="b"/>
              <a:pathLst>
                <a:path w="1355" h="1238" extrusionOk="0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99"/>
            <p:cNvSpPr/>
            <p:nvPr/>
          </p:nvSpPr>
          <p:spPr>
            <a:xfrm>
              <a:off x="3168897" y="3190622"/>
              <a:ext cx="35122" cy="32289"/>
            </a:xfrm>
            <a:custGeom>
              <a:avLst/>
              <a:gdLst/>
              <a:ahLst/>
              <a:cxnLst/>
              <a:rect l="l" t="t" r="r" b="b"/>
              <a:pathLst>
                <a:path w="1339" h="1231" extrusionOk="0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99"/>
            <p:cNvSpPr/>
            <p:nvPr/>
          </p:nvSpPr>
          <p:spPr>
            <a:xfrm>
              <a:off x="3277280" y="3245941"/>
              <a:ext cx="29719" cy="24840"/>
            </a:xfrm>
            <a:custGeom>
              <a:avLst/>
              <a:gdLst/>
              <a:ahLst/>
              <a:cxnLst/>
              <a:rect l="l" t="t" r="r" b="b"/>
              <a:pathLst>
                <a:path w="1133" h="947" extrusionOk="0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99"/>
            <p:cNvSpPr/>
            <p:nvPr/>
          </p:nvSpPr>
          <p:spPr>
            <a:xfrm>
              <a:off x="3367799" y="3209822"/>
              <a:ext cx="28564" cy="26728"/>
            </a:xfrm>
            <a:custGeom>
              <a:avLst/>
              <a:gdLst/>
              <a:ahLst/>
              <a:cxnLst/>
              <a:rect l="l" t="t" r="r" b="b"/>
              <a:pathLst>
                <a:path w="1089" h="1019" extrusionOk="0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99"/>
            <p:cNvSpPr/>
            <p:nvPr/>
          </p:nvSpPr>
          <p:spPr>
            <a:xfrm>
              <a:off x="3155441" y="3089059"/>
              <a:ext cx="28486" cy="30978"/>
            </a:xfrm>
            <a:custGeom>
              <a:avLst/>
              <a:gdLst/>
              <a:ahLst/>
              <a:cxnLst/>
              <a:rect l="l" t="t" r="r" b="b"/>
              <a:pathLst>
                <a:path w="1086" h="1181" extrusionOk="0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99"/>
            <p:cNvSpPr/>
            <p:nvPr/>
          </p:nvSpPr>
          <p:spPr>
            <a:xfrm>
              <a:off x="3096581" y="2941280"/>
              <a:ext cx="332255" cy="310432"/>
            </a:xfrm>
            <a:custGeom>
              <a:avLst/>
              <a:gdLst/>
              <a:ahLst/>
              <a:cxnLst/>
              <a:rect l="l" t="t" r="r" b="b"/>
              <a:pathLst>
                <a:path w="12667" h="11835" extrusionOk="0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99"/>
            <p:cNvSpPr/>
            <p:nvPr/>
          </p:nvSpPr>
          <p:spPr>
            <a:xfrm>
              <a:off x="3109067" y="2981464"/>
              <a:ext cx="301986" cy="270117"/>
            </a:xfrm>
            <a:custGeom>
              <a:avLst/>
              <a:gdLst/>
              <a:ahLst/>
              <a:cxnLst/>
              <a:rect l="l" t="t" r="r" b="b"/>
              <a:pathLst>
                <a:path w="11513" h="10298" extrusionOk="0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99"/>
            <p:cNvSpPr/>
            <p:nvPr/>
          </p:nvSpPr>
          <p:spPr>
            <a:xfrm>
              <a:off x="3041787" y="2947312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99"/>
            <p:cNvSpPr/>
            <p:nvPr/>
          </p:nvSpPr>
          <p:spPr>
            <a:xfrm>
              <a:off x="3032711" y="2952637"/>
              <a:ext cx="99281" cy="90284"/>
            </a:xfrm>
            <a:custGeom>
              <a:avLst/>
              <a:gdLst/>
              <a:ahLst/>
              <a:cxnLst/>
              <a:rect l="l" t="t" r="r" b="b"/>
              <a:pathLst>
                <a:path w="3785" h="3442" extrusionOk="0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99"/>
            <p:cNvSpPr/>
            <p:nvPr/>
          </p:nvSpPr>
          <p:spPr>
            <a:xfrm>
              <a:off x="3071663" y="2971156"/>
              <a:ext cx="23869" cy="24027"/>
            </a:xfrm>
            <a:custGeom>
              <a:avLst/>
              <a:gdLst/>
              <a:ahLst/>
              <a:cxnLst/>
              <a:rect l="l" t="t" r="r" b="b"/>
              <a:pathLst>
                <a:path w="910" h="916" extrusionOk="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99"/>
            <p:cNvSpPr/>
            <p:nvPr/>
          </p:nvSpPr>
          <p:spPr>
            <a:xfrm>
              <a:off x="3083597" y="2971156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17" name="Google Shape;17817;p99"/>
          <p:cNvGrpSpPr/>
          <p:nvPr/>
        </p:nvGrpSpPr>
        <p:grpSpPr>
          <a:xfrm>
            <a:off x="7390676" y="1589597"/>
            <a:ext cx="373174" cy="367692"/>
            <a:chOff x="7417764" y="1513397"/>
            <a:chExt cx="373174" cy="367692"/>
          </a:xfrm>
        </p:grpSpPr>
        <p:sp>
          <p:nvSpPr>
            <p:cNvPr id="17818" name="Google Shape;17818;p99"/>
            <p:cNvSpPr/>
            <p:nvPr/>
          </p:nvSpPr>
          <p:spPr>
            <a:xfrm>
              <a:off x="7659841" y="1513397"/>
              <a:ext cx="131098" cy="139517"/>
            </a:xfrm>
            <a:custGeom>
              <a:avLst/>
              <a:gdLst/>
              <a:ahLst/>
              <a:cxnLst/>
              <a:rect l="l" t="t" r="r" b="b"/>
              <a:pathLst>
                <a:path w="4998" h="5319" extrusionOk="0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99"/>
            <p:cNvSpPr/>
            <p:nvPr/>
          </p:nvSpPr>
          <p:spPr>
            <a:xfrm>
              <a:off x="7693441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99"/>
            <p:cNvSpPr/>
            <p:nvPr/>
          </p:nvSpPr>
          <p:spPr>
            <a:xfrm>
              <a:off x="7417764" y="1513397"/>
              <a:ext cx="131281" cy="139517"/>
            </a:xfrm>
            <a:custGeom>
              <a:avLst/>
              <a:gdLst/>
              <a:ahLst/>
              <a:cxnLst/>
              <a:rect l="l" t="t" r="r" b="b"/>
              <a:pathLst>
                <a:path w="5005" h="5319" extrusionOk="0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99"/>
            <p:cNvSpPr/>
            <p:nvPr/>
          </p:nvSpPr>
          <p:spPr>
            <a:xfrm>
              <a:off x="7419023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99"/>
            <p:cNvSpPr/>
            <p:nvPr/>
          </p:nvSpPr>
          <p:spPr>
            <a:xfrm>
              <a:off x="7447115" y="1547942"/>
              <a:ext cx="314655" cy="333147"/>
            </a:xfrm>
            <a:custGeom>
              <a:avLst/>
              <a:gdLst/>
              <a:ahLst/>
              <a:cxnLst/>
              <a:rect l="l" t="t" r="r" b="b"/>
              <a:pathLst>
                <a:path w="11996" h="12701" extrusionOk="0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99"/>
            <p:cNvSpPr/>
            <p:nvPr/>
          </p:nvSpPr>
          <p:spPr>
            <a:xfrm>
              <a:off x="7447115" y="1550617"/>
              <a:ext cx="134298" cy="324622"/>
            </a:xfrm>
            <a:custGeom>
              <a:avLst/>
              <a:gdLst/>
              <a:ahLst/>
              <a:cxnLst/>
              <a:rect l="l" t="t" r="r" b="b"/>
              <a:pathLst>
                <a:path w="5120" h="12376" extrusionOk="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99"/>
            <p:cNvSpPr/>
            <p:nvPr/>
          </p:nvSpPr>
          <p:spPr>
            <a:xfrm>
              <a:off x="7518094" y="1665164"/>
              <a:ext cx="37011" cy="43227"/>
            </a:xfrm>
            <a:custGeom>
              <a:avLst/>
              <a:gdLst/>
              <a:ahLst/>
              <a:cxnLst/>
              <a:rect l="l" t="t" r="r" b="b"/>
              <a:pathLst>
                <a:path w="1411" h="1648" extrusionOk="0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99"/>
            <p:cNvSpPr/>
            <p:nvPr/>
          </p:nvSpPr>
          <p:spPr>
            <a:xfrm>
              <a:off x="7536586" y="1665164"/>
              <a:ext cx="18518" cy="30925"/>
            </a:xfrm>
            <a:custGeom>
              <a:avLst/>
              <a:gdLst/>
              <a:ahLst/>
              <a:cxnLst/>
              <a:rect l="l" t="t" r="r" b="b"/>
              <a:pathLst>
                <a:path w="706" h="1179" extrusionOk="0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99"/>
            <p:cNvSpPr/>
            <p:nvPr/>
          </p:nvSpPr>
          <p:spPr>
            <a:xfrm>
              <a:off x="7530343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99"/>
            <p:cNvSpPr/>
            <p:nvPr/>
          </p:nvSpPr>
          <p:spPr>
            <a:xfrm>
              <a:off x="7653781" y="1665164"/>
              <a:ext cx="37037" cy="43227"/>
            </a:xfrm>
            <a:custGeom>
              <a:avLst/>
              <a:gdLst/>
              <a:ahLst/>
              <a:cxnLst/>
              <a:rect l="l" t="t" r="r" b="b"/>
              <a:pathLst>
                <a:path w="1412" h="1648" extrusionOk="0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99"/>
            <p:cNvSpPr/>
            <p:nvPr/>
          </p:nvSpPr>
          <p:spPr>
            <a:xfrm>
              <a:off x="7672274" y="1665164"/>
              <a:ext cx="18545" cy="30925"/>
            </a:xfrm>
            <a:custGeom>
              <a:avLst/>
              <a:gdLst/>
              <a:ahLst/>
              <a:cxnLst/>
              <a:rect l="l" t="t" r="r" b="b"/>
              <a:pathLst>
                <a:path w="707" h="1179" extrusionOk="0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99"/>
            <p:cNvSpPr/>
            <p:nvPr/>
          </p:nvSpPr>
          <p:spPr>
            <a:xfrm>
              <a:off x="7666057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99"/>
            <p:cNvSpPr/>
            <p:nvPr/>
          </p:nvSpPr>
          <p:spPr>
            <a:xfrm>
              <a:off x="7432479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99"/>
            <p:cNvSpPr/>
            <p:nvPr/>
          </p:nvSpPr>
          <p:spPr>
            <a:xfrm>
              <a:off x="7432531" y="1723132"/>
              <a:ext cx="102664" cy="98572"/>
            </a:xfrm>
            <a:custGeom>
              <a:avLst/>
              <a:gdLst/>
              <a:ahLst/>
              <a:cxnLst/>
              <a:rect l="l" t="t" r="r" b="b"/>
              <a:pathLst>
                <a:path w="3914" h="3758" extrusionOk="0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99"/>
            <p:cNvSpPr/>
            <p:nvPr/>
          </p:nvSpPr>
          <p:spPr>
            <a:xfrm>
              <a:off x="7666057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99"/>
            <p:cNvSpPr/>
            <p:nvPr/>
          </p:nvSpPr>
          <p:spPr>
            <a:xfrm>
              <a:off x="7673716" y="1723132"/>
              <a:ext cx="102638" cy="98572"/>
            </a:xfrm>
            <a:custGeom>
              <a:avLst/>
              <a:gdLst/>
              <a:ahLst/>
              <a:cxnLst/>
              <a:rect l="l" t="t" r="r" b="b"/>
              <a:pathLst>
                <a:path w="3913" h="3758" extrusionOk="0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99"/>
            <p:cNvSpPr/>
            <p:nvPr/>
          </p:nvSpPr>
          <p:spPr>
            <a:xfrm>
              <a:off x="7527327" y="1740208"/>
              <a:ext cx="154232" cy="104999"/>
            </a:xfrm>
            <a:custGeom>
              <a:avLst/>
              <a:gdLst/>
              <a:ahLst/>
              <a:cxnLst/>
              <a:rect l="l" t="t" r="r" b="b"/>
              <a:pathLst>
                <a:path w="5880" h="4003" extrusionOk="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99"/>
            <p:cNvSpPr/>
            <p:nvPr/>
          </p:nvSpPr>
          <p:spPr>
            <a:xfrm>
              <a:off x="7561294" y="1788602"/>
              <a:ext cx="31869" cy="33181"/>
            </a:xfrm>
            <a:custGeom>
              <a:avLst/>
              <a:gdLst/>
              <a:ahLst/>
              <a:cxnLst/>
              <a:rect l="l" t="t" r="r" b="b"/>
              <a:pathLst>
                <a:path w="1215" h="1265" extrusionOk="0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99"/>
            <p:cNvSpPr/>
            <p:nvPr/>
          </p:nvSpPr>
          <p:spPr>
            <a:xfrm>
              <a:off x="7615538" y="1788602"/>
              <a:ext cx="32053" cy="33181"/>
            </a:xfrm>
            <a:custGeom>
              <a:avLst/>
              <a:gdLst/>
              <a:ahLst/>
              <a:cxnLst/>
              <a:rect l="l" t="t" r="r" b="b"/>
              <a:pathLst>
                <a:path w="1222" h="1265" extrusionOk="0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7" name="Google Shape;17837;p99"/>
          <p:cNvGrpSpPr/>
          <p:nvPr/>
        </p:nvGrpSpPr>
        <p:grpSpPr>
          <a:xfrm>
            <a:off x="6844856" y="1590568"/>
            <a:ext cx="370132" cy="365672"/>
            <a:chOff x="6871944" y="1514368"/>
            <a:chExt cx="370132" cy="365672"/>
          </a:xfrm>
        </p:grpSpPr>
        <p:sp>
          <p:nvSpPr>
            <p:cNvPr id="17838" name="Google Shape;17838;p99"/>
            <p:cNvSpPr/>
            <p:nvPr/>
          </p:nvSpPr>
          <p:spPr>
            <a:xfrm>
              <a:off x="7098702" y="1514368"/>
              <a:ext cx="119845" cy="138888"/>
            </a:xfrm>
            <a:custGeom>
              <a:avLst/>
              <a:gdLst/>
              <a:ahLst/>
              <a:cxnLst/>
              <a:rect l="l" t="t" r="r" b="b"/>
              <a:pathLst>
                <a:path w="4569" h="5295" extrusionOk="0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99"/>
            <p:cNvSpPr/>
            <p:nvPr/>
          </p:nvSpPr>
          <p:spPr>
            <a:xfrm>
              <a:off x="7133903" y="1535561"/>
              <a:ext cx="73969" cy="122153"/>
            </a:xfrm>
            <a:custGeom>
              <a:avLst/>
              <a:gdLst/>
              <a:ahLst/>
              <a:cxnLst/>
              <a:rect l="l" t="t" r="r" b="b"/>
              <a:pathLst>
                <a:path w="2820" h="4657" extrusionOk="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99"/>
            <p:cNvSpPr/>
            <p:nvPr/>
          </p:nvSpPr>
          <p:spPr>
            <a:xfrm>
              <a:off x="6895656" y="1514368"/>
              <a:ext cx="119661" cy="138888"/>
            </a:xfrm>
            <a:custGeom>
              <a:avLst/>
              <a:gdLst/>
              <a:ahLst/>
              <a:cxnLst/>
              <a:rect l="l" t="t" r="r" b="b"/>
              <a:pathLst>
                <a:path w="4562" h="5295" extrusionOk="0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99"/>
            <p:cNvSpPr/>
            <p:nvPr/>
          </p:nvSpPr>
          <p:spPr>
            <a:xfrm>
              <a:off x="6906174" y="1535561"/>
              <a:ext cx="74100" cy="122153"/>
            </a:xfrm>
            <a:custGeom>
              <a:avLst/>
              <a:gdLst/>
              <a:ahLst/>
              <a:cxnLst/>
              <a:rect l="l" t="t" r="r" b="b"/>
              <a:pathLst>
                <a:path w="2825" h="4657" extrusionOk="0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99"/>
            <p:cNvSpPr/>
            <p:nvPr/>
          </p:nvSpPr>
          <p:spPr>
            <a:xfrm>
              <a:off x="7021140" y="1832354"/>
              <a:ext cx="71713" cy="47686"/>
            </a:xfrm>
            <a:custGeom>
              <a:avLst/>
              <a:gdLst/>
              <a:ahLst/>
              <a:cxnLst/>
              <a:rect l="l" t="t" r="r" b="b"/>
              <a:pathLst>
                <a:path w="2734" h="1818" extrusionOk="0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99"/>
            <p:cNvSpPr/>
            <p:nvPr/>
          </p:nvSpPr>
          <p:spPr>
            <a:xfrm>
              <a:off x="6871944" y="1581569"/>
              <a:ext cx="370132" cy="257028"/>
            </a:xfrm>
            <a:custGeom>
              <a:avLst/>
              <a:gdLst/>
              <a:ahLst/>
              <a:cxnLst/>
              <a:rect l="l" t="t" r="r" b="b"/>
              <a:pathLst>
                <a:path w="14111" h="9799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99"/>
            <p:cNvSpPr/>
            <p:nvPr/>
          </p:nvSpPr>
          <p:spPr>
            <a:xfrm>
              <a:off x="6997323" y="1742700"/>
              <a:ext cx="119373" cy="116540"/>
            </a:xfrm>
            <a:custGeom>
              <a:avLst/>
              <a:gdLst/>
              <a:ahLst/>
              <a:cxnLst/>
              <a:rect l="l" t="t" r="r" b="b"/>
              <a:pathLst>
                <a:path w="4551" h="4443" extrusionOk="0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99"/>
            <p:cNvSpPr/>
            <p:nvPr/>
          </p:nvSpPr>
          <p:spPr>
            <a:xfrm>
              <a:off x="6871944" y="1670541"/>
              <a:ext cx="155282" cy="168056"/>
            </a:xfrm>
            <a:custGeom>
              <a:avLst/>
              <a:gdLst/>
              <a:ahLst/>
              <a:cxnLst/>
              <a:rect l="l" t="t" r="r" b="b"/>
              <a:pathLst>
                <a:path w="5920" h="6407" extrusionOk="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99"/>
            <p:cNvSpPr/>
            <p:nvPr/>
          </p:nvSpPr>
          <p:spPr>
            <a:xfrm>
              <a:off x="7086951" y="1670541"/>
              <a:ext cx="155124" cy="168056"/>
            </a:xfrm>
            <a:custGeom>
              <a:avLst/>
              <a:gdLst/>
              <a:ahLst/>
              <a:cxnLst/>
              <a:rect l="l" t="t" r="r" b="b"/>
              <a:pathLst>
                <a:path w="5914" h="6407" extrusionOk="0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99"/>
            <p:cNvSpPr/>
            <p:nvPr/>
          </p:nvSpPr>
          <p:spPr>
            <a:xfrm>
              <a:off x="6961572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99"/>
            <p:cNvSpPr/>
            <p:nvPr/>
          </p:nvSpPr>
          <p:spPr>
            <a:xfrm>
              <a:off x="6979356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99"/>
            <p:cNvSpPr/>
            <p:nvPr/>
          </p:nvSpPr>
          <p:spPr>
            <a:xfrm>
              <a:off x="6973480" y="1700915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99"/>
            <p:cNvSpPr/>
            <p:nvPr/>
          </p:nvSpPr>
          <p:spPr>
            <a:xfrm>
              <a:off x="7110794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99"/>
            <p:cNvSpPr/>
            <p:nvPr/>
          </p:nvSpPr>
          <p:spPr>
            <a:xfrm>
              <a:off x="7128578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99"/>
            <p:cNvSpPr/>
            <p:nvPr/>
          </p:nvSpPr>
          <p:spPr>
            <a:xfrm>
              <a:off x="7122703" y="1700915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99"/>
            <p:cNvSpPr/>
            <p:nvPr/>
          </p:nvSpPr>
          <p:spPr>
            <a:xfrm>
              <a:off x="7026491" y="1796602"/>
              <a:ext cx="60486" cy="59411"/>
            </a:xfrm>
            <a:custGeom>
              <a:avLst/>
              <a:gdLst/>
              <a:ahLst/>
              <a:cxnLst/>
              <a:rect l="l" t="t" r="r" b="b"/>
              <a:pathLst>
                <a:path w="2306" h="2265" extrusionOk="0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99"/>
            <p:cNvSpPr/>
            <p:nvPr/>
          </p:nvSpPr>
          <p:spPr>
            <a:xfrm>
              <a:off x="6871944" y="1581569"/>
              <a:ext cx="185158" cy="232660"/>
            </a:xfrm>
            <a:custGeom>
              <a:avLst/>
              <a:gdLst/>
              <a:ahLst/>
              <a:cxnLst/>
              <a:rect l="l" t="t" r="r" b="b"/>
              <a:pathLst>
                <a:path w="7059" h="8870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99"/>
            <p:cNvSpPr/>
            <p:nvPr/>
          </p:nvSpPr>
          <p:spPr>
            <a:xfrm>
              <a:off x="6871944" y="1675289"/>
              <a:ext cx="84670" cy="138940"/>
            </a:xfrm>
            <a:custGeom>
              <a:avLst/>
              <a:gdLst/>
              <a:ahLst/>
              <a:cxnLst/>
              <a:rect l="l" t="t" r="r" b="b"/>
              <a:pathLst>
                <a:path w="3228" h="5297" extrusionOk="0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56" name="Google Shape;17856;p99"/>
          <p:cNvGrpSpPr/>
          <p:nvPr/>
        </p:nvGrpSpPr>
        <p:grpSpPr>
          <a:xfrm>
            <a:off x="6534843" y="3441461"/>
            <a:ext cx="400375" cy="370184"/>
            <a:chOff x="6561931" y="3365261"/>
            <a:chExt cx="400375" cy="370184"/>
          </a:xfrm>
        </p:grpSpPr>
        <p:sp>
          <p:nvSpPr>
            <p:cNvPr id="17857" name="Google Shape;17857;p99"/>
            <p:cNvSpPr/>
            <p:nvPr/>
          </p:nvSpPr>
          <p:spPr>
            <a:xfrm>
              <a:off x="6592332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99"/>
            <p:cNvSpPr/>
            <p:nvPr/>
          </p:nvSpPr>
          <p:spPr>
            <a:xfrm>
              <a:off x="6561931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99"/>
            <p:cNvSpPr/>
            <p:nvPr/>
          </p:nvSpPr>
          <p:spPr>
            <a:xfrm>
              <a:off x="6756506" y="3585882"/>
              <a:ext cx="52539" cy="31083"/>
            </a:xfrm>
            <a:custGeom>
              <a:avLst/>
              <a:gdLst/>
              <a:ahLst/>
              <a:cxnLst/>
              <a:rect l="l" t="t" r="r" b="b"/>
              <a:pathLst>
                <a:path w="2003" h="1185" extrusionOk="0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99"/>
            <p:cNvSpPr/>
            <p:nvPr/>
          </p:nvSpPr>
          <p:spPr>
            <a:xfrm>
              <a:off x="6853609" y="3448830"/>
              <a:ext cx="27882" cy="35096"/>
            </a:xfrm>
            <a:custGeom>
              <a:avLst/>
              <a:gdLst/>
              <a:ahLst/>
              <a:cxnLst/>
              <a:rect l="l" t="t" r="r" b="b"/>
              <a:pathLst>
                <a:path w="1063" h="1338" extrusionOk="0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99"/>
            <p:cNvSpPr/>
            <p:nvPr/>
          </p:nvSpPr>
          <p:spPr>
            <a:xfrm>
              <a:off x="6816441" y="3525920"/>
              <a:ext cx="19777" cy="30925"/>
            </a:xfrm>
            <a:custGeom>
              <a:avLst/>
              <a:gdLst/>
              <a:ahLst/>
              <a:cxnLst/>
              <a:rect l="l" t="t" r="r" b="b"/>
              <a:pathLst>
                <a:path w="754" h="1179" extrusionOk="0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99"/>
            <p:cNvSpPr/>
            <p:nvPr/>
          </p:nvSpPr>
          <p:spPr>
            <a:xfrm>
              <a:off x="6787457" y="3566891"/>
              <a:ext cx="34519" cy="25548"/>
            </a:xfrm>
            <a:custGeom>
              <a:avLst/>
              <a:gdLst/>
              <a:ahLst/>
              <a:cxnLst/>
              <a:rect l="l" t="t" r="r" b="b"/>
              <a:pathLst>
                <a:path w="1316" h="974" extrusionOk="0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99"/>
            <p:cNvSpPr/>
            <p:nvPr/>
          </p:nvSpPr>
          <p:spPr>
            <a:xfrm>
              <a:off x="6844376" y="3570249"/>
              <a:ext cx="40027" cy="23450"/>
            </a:xfrm>
            <a:custGeom>
              <a:avLst/>
              <a:gdLst/>
              <a:ahLst/>
              <a:cxnLst/>
              <a:rect l="l" t="t" r="r" b="b"/>
              <a:pathLst>
                <a:path w="1526" h="894" extrusionOk="0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99"/>
            <p:cNvSpPr/>
            <p:nvPr/>
          </p:nvSpPr>
          <p:spPr>
            <a:xfrm>
              <a:off x="6789791" y="3610381"/>
              <a:ext cx="97287" cy="68854"/>
            </a:xfrm>
            <a:custGeom>
              <a:avLst/>
              <a:gdLst/>
              <a:ahLst/>
              <a:cxnLst/>
              <a:rect l="l" t="t" r="r" b="b"/>
              <a:pathLst>
                <a:path w="3709" h="2625" extrusionOk="0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99"/>
            <p:cNvSpPr/>
            <p:nvPr/>
          </p:nvSpPr>
          <p:spPr>
            <a:xfrm>
              <a:off x="6587716" y="3526576"/>
              <a:ext cx="38978" cy="131124"/>
            </a:xfrm>
            <a:custGeom>
              <a:avLst/>
              <a:gdLst/>
              <a:ahLst/>
              <a:cxnLst/>
              <a:rect l="l" t="t" r="r" b="b"/>
              <a:pathLst>
                <a:path w="1486" h="4999" extrusionOk="0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99"/>
            <p:cNvSpPr/>
            <p:nvPr/>
          </p:nvSpPr>
          <p:spPr>
            <a:xfrm>
              <a:off x="6596975" y="3365314"/>
              <a:ext cx="283520" cy="210207"/>
            </a:xfrm>
            <a:custGeom>
              <a:avLst/>
              <a:gdLst/>
              <a:ahLst/>
              <a:cxnLst/>
              <a:rect l="l" t="t" r="r" b="b"/>
              <a:pathLst>
                <a:path w="10809" h="8014" extrusionOk="0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99"/>
            <p:cNvSpPr/>
            <p:nvPr/>
          </p:nvSpPr>
          <p:spPr>
            <a:xfrm>
              <a:off x="6596791" y="3393013"/>
              <a:ext cx="83438" cy="136081"/>
            </a:xfrm>
            <a:custGeom>
              <a:avLst/>
              <a:gdLst/>
              <a:ahLst/>
              <a:cxnLst/>
              <a:rect l="l" t="t" r="r" b="b"/>
              <a:pathLst>
                <a:path w="3181" h="5188" extrusionOk="0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99"/>
            <p:cNvSpPr/>
            <p:nvPr/>
          </p:nvSpPr>
          <p:spPr>
            <a:xfrm>
              <a:off x="6852376" y="3672257"/>
              <a:ext cx="14951" cy="7082"/>
            </a:xfrm>
            <a:custGeom>
              <a:avLst/>
              <a:gdLst/>
              <a:ahLst/>
              <a:cxnLst/>
              <a:rect l="l" t="t" r="r" b="b"/>
              <a:pathLst>
                <a:path w="570" h="270" extrusionOk="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9" name="Google Shape;17869;p99"/>
          <p:cNvGrpSpPr/>
          <p:nvPr/>
        </p:nvGrpSpPr>
        <p:grpSpPr>
          <a:xfrm>
            <a:off x="1915032" y="2062052"/>
            <a:ext cx="378315" cy="358695"/>
            <a:chOff x="1942120" y="1985852"/>
            <a:chExt cx="378315" cy="358695"/>
          </a:xfrm>
        </p:grpSpPr>
        <p:sp>
          <p:nvSpPr>
            <p:cNvPr id="17870" name="Google Shape;17870;p99"/>
            <p:cNvSpPr/>
            <p:nvPr/>
          </p:nvSpPr>
          <p:spPr>
            <a:xfrm>
              <a:off x="2161928" y="1985852"/>
              <a:ext cx="158508" cy="158901"/>
            </a:xfrm>
            <a:custGeom>
              <a:avLst/>
              <a:gdLst/>
              <a:ahLst/>
              <a:cxnLst/>
              <a:rect l="l" t="t" r="r" b="b"/>
              <a:pathLst>
                <a:path w="6043" h="6058" extrusionOk="0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99"/>
            <p:cNvSpPr/>
            <p:nvPr/>
          </p:nvSpPr>
          <p:spPr>
            <a:xfrm>
              <a:off x="2190571" y="2006888"/>
              <a:ext cx="115648" cy="123570"/>
            </a:xfrm>
            <a:custGeom>
              <a:avLst/>
              <a:gdLst/>
              <a:ahLst/>
              <a:cxnLst/>
              <a:rect l="l" t="t" r="r" b="b"/>
              <a:pathLst>
                <a:path w="4409" h="4711" extrusionOk="0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99"/>
            <p:cNvSpPr/>
            <p:nvPr/>
          </p:nvSpPr>
          <p:spPr>
            <a:xfrm>
              <a:off x="1942120" y="1986009"/>
              <a:ext cx="158665" cy="158928"/>
            </a:xfrm>
            <a:custGeom>
              <a:avLst/>
              <a:gdLst/>
              <a:ahLst/>
              <a:cxnLst/>
              <a:rect l="l" t="t" r="r" b="b"/>
              <a:pathLst>
                <a:path w="6049" h="6059" extrusionOk="0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99"/>
            <p:cNvSpPr/>
            <p:nvPr/>
          </p:nvSpPr>
          <p:spPr>
            <a:xfrm>
              <a:off x="1956520" y="2007072"/>
              <a:ext cx="115438" cy="123491"/>
            </a:xfrm>
            <a:custGeom>
              <a:avLst/>
              <a:gdLst/>
              <a:ahLst/>
              <a:cxnLst/>
              <a:rect l="l" t="t" r="r" b="b"/>
              <a:pathLst>
                <a:path w="4401" h="4708" extrusionOk="0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99"/>
            <p:cNvSpPr/>
            <p:nvPr/>
          </p:nvSpPr>
          <p:spPr>
            <a:xfrm>
              <a:off x="1986921" y="2043820"/>
              <a:ext cx="289055" cy="300727"/>
            </a:xfrm>
            <a:custGeom>
              <a:avLst/>
              <a:gdLst/>
              <a:ahLst/>
              <a:cxnLst/>
              <a:rect l="l" t="t" r="r" b="b"/>
              <a:pathLst>
                <a:path w="11020" h="11465" extrusionOk="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99"/>
            <p:cNvSpPr/>
            <p:nvPr/>
          </p:nvSpPr>
          <p:spPr>
            <a:xfrm>
              <a:off x="1986737" y="2047178"/>
              <a:ext cx="119215" cy="280687"/>
            </a:xfrm>
            <a:custGeom>
              <a:avLst/>
              <a:gdLst/>
              <a:ahLst/>
              <a:cxnLst/>
              <a:rect l="l" t="t" r="r" b="b"/>
              <a:pathLst>
                <a:path w="4545" h="10701" extrusionOk="0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99"/>
            <p:cNvSpPr/>
            <p:nvPr/>
          </p:nvSpPr>
          <p:spPr>
            <a:xfrm>
              <a:off x="2084916" y="2316822"/>
              <a:ext cx="92697" cy="27725"/>
            </a:xfrm>
            <a:custGeom>
              <a:avLst/>
              <a:gdLst/>
              <a:ahLst/>
              <a:cxnLst/>
              <a:rect l="l" t="t" r="r" b="b"/>
              <a:pathLst>
                <a:path w="3534" h="1057" extrusionOk="0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99"/>
            <p:cNvSpPr/>
            <p:nvPr/>
          </p:nvSpPr>
          <p:spPr>
            <a:xfrm>
              <a:off x="2102359" y="2257778"/>
              <a:ext cx="57995" cy="48762"/>
            </a:xfrm>
            <a:custGeom>
              <a:avLst/>
              <a:gdLst/>
              <a:ahLst/>
              <a:cxnLst/>
              <a:rect l="l" t="t" r="r" b="b"/>
              <a:pathLst>
                <a:path w="2211" h="1859" extrusionOk="0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99"/>
            <p:cNvSpPr/>
            <p:nvPr/>
          </p:nvSpPr>
          <p:spPr>
            <a:xfrm>
              <a:off x="2081611" y="2309714"/>
              <a:ext cx="99202" cy="23135"/>
            </a:xfrm>
            <a:custGeom>
              <a:avLst/>
              <a:gdLst/>
              <a:ahLst/>
              <a:cxnLst/>
              <a:rect l="l" t="t" r="r" b="b"/>
              <a:pathLst>
                <a:path w="3782" h="882" extrusionOk="0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99"/>
            <p:cNvSpPr/>
            <p:nvPr/>
          </p:nvSpPr>
          <p:spPr>
            <a:xfrm>
              <a:off x="2180892" y="2280756"/>
              <a:ext cx="114809" cy="40709"/>
            </a:xfrm>
            <a:custGeom>
              <a:avLst/>
              <a:gdLst/>
              <a:ahLst/>
              <a:cxnLst/>
              <a:rect l="l" t="t" r="r" b="b"/>
              <a:pathLst>
                <a:path w="4377" h="1552" extrusionOk="0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99"/>
            <p:cNvSpPr/>
            <p:nvPr/>
          </p:nvSpPr>
          <p:spPr>
            <a:xfrm>
              <a:off x="2194846" y="2262841"/>
              <a:ext cx="123806" cy="18072"/>
            </a:xfrm>
            <a:custGeom>
              <a:avLst/>
              <a:gdLst/>
              <a:ahLst/>
              <a:cxnLst/>
              <a:rect l="l" t="t" r="r" b="b"/>
              <a:pathLst>
                <a:path w="4720" h="689" extrusionOk="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99"/>
            <p:cNvSpPr/>
            <p:nvPr/>
          </p:nvSpPr>
          <p:spPr>
            <a:xfrm>
              <a:off x="1967065" y="2280756"/>
              <a:ext cx="114599" cy="40525"/>
            </a:xfrm>
            <a:custGeom>
              <a:avLst/>
              <a:gdLst/>
              <a:ahLst/>
              <a:cxnLst/>
              <a:rect l="l" t="t" r="r" b="b"/>
              <a:pathLst>
                <a:path w="4369" h="1545" extrusionOk="0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99"/>
            <p:cNvSpPr/>
            <p:nvPr/>
          </p:nvSpPr>
          <p:spPr>
            <a:xfrm>
              <a:off x="1943878" y="2262841"/>
              <a:ext cx="125852" cy="18072"/>
            </a:xfrm>
            <a:custGeom>
              <a:avLst/>
              <a:gdLst/>
              <a:ahLst/>
              <a:cxnLst/>
              <a:rect l="l" t="t" r="r" b="b"/>
              <a:pathLst>
                <a:path w="4798" h="689" extrusionOk="0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99"/>
            <p:cNvSpPr/>
            <p:nvPr/>
          </p:nvSpPr>
          <p:spPr>
            <a:xfrm>
              <a:off x="2050424" y="2182524"/>
              <a:ext cx="40394" cy="52145"/>
            </a:xfrm>
            <a:custGeom>
              <a:avLst/>
              <a:gdLst/>
              <a:ahLst/>
              <a:cxnLst/>
              <a:rect l="l" t="t" r="r" b="b"/>
              <a:pathLst>
                <a:path w="1540" h="1988" extrusionOk="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99"/>
            <p:cNvSpPr/>
            <p:nvPr/>
          </p:nvSpPr>
          <p:spPr>
            <a:xfrm>
              <a:off x="2067683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99"/>
            <p:cNvSpPr/>
            <p:nvPr/>
          </p:nvSpPr>
          <p:spPr>
            <a:xfrm>
              <a:off x="2061991" y="2188216"/>
              <a:ext cx="17259" cy="17469"/>
            </a:xfrm>
            <a:custGeom>
              <a:avLst/>
              <a:gdLst/>
              <a:ahLst/>
              <a:cxnLst/>
              <a:rect l="l" t="t" r="r" b="b"/>
              <a:pathLst>
                <a:path w="658" h="666" extrusionOk="0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99"/>
            <p:cNvSpPr/>
            <p:nvPr/>
          </p:nvSpPr>
          <p:spPr>
            <a:xfrm>
              <a:off x="2171711" y="2182524"/>
              <a:ext cx="40578" cy="52145"/>
            </a:xfrm>
            <a:custGeom>
              <a:avLst/>
              <a:gdLst/>
              <a:ahLst/>
              <a:cxnLst/>
              <a:rect l="l" t="t" r="r" b="b"/>
              <a:pathLst>
                <a:path w="1547" h="1988" extrusionOk="0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99"/>
            <p:cNvSpPr/>
            <p:nvPr/>
          </p:nvSpPr>
          <p:spPr>
            <a:xfrm>
              <a:off x="2189154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99"/>
            <p:cNvSpPr/>
            <p:nvPr/>
          </p:nvSpPr>
          <p:spPr>
            <a:xfrm>
              <a:off x="2183279" y="2188216"/>
              <a:ext cx="17469" cy="17469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99"/>
            <p:cNvSpPr/>
            <p:nvPr/>
          </p:nvSpPr>
          <p:spPr>
            <a:xfrm>
              <a:off x="2102359" y="2258303"/>
              <a:ext cx="38086" cy="48237"/>
            </a:xfrm>
            <a:custGeom>
              <a:avLst/>
              <a:gdLst/>
              <a:ahLst/>
              <a:cxnLst/>
              <a:rect l="l" t="t" r="r" b="b"/>
              <a:pathLst>
                <a:path w="1452" h="183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0" name="Google Shape;17890;p99"/>
          <p:cNvGrpSpPr/>
          <p:nvPr/>
        </p:nvGrpSpPr>
        <p:grpSpPr>
          <a:xfrm>
            <a:off x="1374327" y="2505418"/>
            <a:ext cx="364282" cy="374197"/>
            <a:chOff x="1401415" y="2429218"/>
            <a:chExt cx="364282" cy="374197"/>
          </a:xfrm>
        </p:grpSpPr>
        <p:sp>
          <p:nvSpPr>
            <p:cNvPr id="17891" name="Google Shape;17891;p99"/>
            <p:cNvSpPr/>
            <p:nvPr/>
          </p:nvSpPr>
          <p:spPr>
            <a:xfrm>
              <a:off x="1458596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99"/>
            <p:cNvSpPr/>
            <p:nvPr/>
          </p:nvSpPr>
          <p:spPr>
            <a:xfrm>
              <a:off x="1618757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99"/>
            <p:cNvSpPr/>
            <p:nvPr/>
          </p:nvSpPr>
          <p:spPr>
            <a:xfrm>
              <a:off x="1442517" y="2491645"/>
              <a:ext cx="282104" cy="287979"/>
            </a:xfrm>
            <a:custGeom>
              <a:avLst/>
              <a:gdLst/>
              <a:ahLst/>
              <a:cxnLst/>
              <a:rect l="l" t="t" r="r" b="b"/>
              <a:pathLst>
                <a:path w="10755" h="10979" extrusionOk="0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99"/>
            <p:cNvSpPr/>
            <p:nvPr/>
          </p:nvSpPr>
          <p:spPr>
            <a:xfrm>
              <a:off x="1489653" y="2515121"/>
              <a:ext cx="187833" cy="252752"/>
            </a:xfrm>
            <a:custGeom>
              <a:avLst/>
              <a:gdLst/>
              <a:ahLst/>
              <a:cxnLst/>
              <a:rect l="l" t="t" r="r" b="b"/>
              <a:pathLst>
                <a:path w="7161" h="9636" extrusionOk="0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99"/>
            <p:cNvSpPr/>
            <p:nvPr/>
          </p:nvSpPr>
          <p:spPr>
            <a:xfrm>
              <a:off x="1401415" y="2432968"/>
              <a:ext cx="364282" cy="212384"/>
            </a:xfrm>
            <a:custGeom>
              <a:avLst/>
              <a:gdLst/>
              <a:ahLst/>
              <a:cxnLst/>
              <a:rect l="l" t="t" r="r" b="b"/>
              <a:pathLst>
                <a:path w="13888" h="8097" extrusionOk="0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99"/>
            <p:cNvSpPr/>
            <p:nvPr/>
          </p:nvSpPr>
          <p:spPr>
            <a:xfrm>
              <a:off x="1407291" y="2429218"/>
              <a:ext cx="352531" cy="209368"/>
            </a:xfrm>
            <a:custGeom>
              <a:avLst/>
              <a:gdLst/>
              <a:ahLst/>
              <a:cxnLst/>
              <a:rect l="l" t="t" r="r" b="b"/>
              <a:pathLst>
                <a:path w="13440" h="7982" extrusionOk="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99"/>
            <p:cNvSpPr/>
            <p:nvPr/>
          </p:nvSpPr>
          <p:spPr>
            <a:xfrm>
              <a:off x="1448550" y="2491645"/>
              <a:ext cx="117405" cy="117589"/>
            </a:xfrm>
            <a:custGeom>
              <a:avLst/>
              <a:gdLst/>
              <a:ahLst/>
              <a:cxnLst/>
              <a:rect l="l" t="t" r="r" b="b"/>
              <a:pathLst>
                <a:path w="4476" h="4483" extrusionOk="0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99"/>
            <p:cNvSpPr/>
            <p:nvPr/>
          </p:nvSpPr>
          <p:spPr>
            <a:xfrm>
              <a:off x="1466177" y="2509245"/>
              <a:ext cx="82179" cy="82388"/>
            </a:xfrm>
            <a:custGeom>
              <a:avLst/>
              <a:gdLst/>
              <a:ahLst/>
              <a:cxnLst/>
              <a:rect l="l" t="t" r="r" b="b"/>
              <a:pathLst>
                <a:path w="3133" h="3141" extrusionOk="0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99"/>
            <p:cNvSpPr/>
            <p:nvPr/>
          </p:nvSpPr>
          <p:spPr>
            <a:xfrm>
              <a:off x="1566664" y="2590453"/>
              <a:ext cx="33627" cy="52486"/>
            </a:xfrm>
            <a:custGeom>
              <a:avLst/>
              <a:gdLst/>
              <a:ahLst/>
              <a:cxnLst/>
              <a:rect l="l" t="t" r="r" b="b"/>
              <a:pathLst>
                <a:path w="1282" h="2001" extrusionOk="0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99"/>
            <p:cNvSpPr/>
            <p:nvPr/>
          </p:nvSpPr>
          <p:spPr>
            <a:xfrm>
              <a:off x="1483777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99"/>
            <p:cNvSpPr/>
            <p:nvPr/>
          </p:nvSpPr>
          <p:spPr>
            <a:xfrm>
              <a:off x="1501378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99"/>
            <p:cNvSpPr/>
            <p:nvPr/>
          </p:nvSpPr>
          <p:spPr>
            <a:xfrm>
              <a:off x="1601156" y="2491645"/>
              <a:ext cx="117589" cy="117589"/>
            </a:xfrm>
            <a:custGeom>
              <a:avLst/>
              <a:gdLst/>
              <a:ahLst/>
              <a:cxnLst/>
              <a:rect l="l" t="t" r="r" b="b"/>
              <a:pathLst>
                <a:path w="4483" h="4483" extrusionOk="0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99"/>
            <p:cNvSpPr/>
            <p:nvPr/>
          </p:nvSpPr>
          <p:spPr>
            <a:xfrm>
              <a:off x="1618757" y="2509245"/>
              <a:ext cx="82388" cy="82388"/>
            </a:xfrm>
            <a:custGeom>
              <a:avLst/>
              <a:gdLst/>
              <a:ahLst/>
              <a:cxnLst/>
              <a:rect l="l" t="t" r="r" b="b"/>
              <a:pathLst>
                <a:path w="3141" h="3141" extrusionOk="0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99"/>
            <p:cNvSpPr/>
            <p:nvPr/>
          </p:nvSpPr>
          <p:spPr>
            <a:xfrm>
              <a:off x="1636541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99"/>
            <p:cNvSpPr/>
            <p:nvPr/>
          </p:nvSpPr>
          <p:spPr>
            <a:xfrm>
              <a:off x="1653984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06" name="Google Shape;17906;p99"/>
          <p:cNvGrpSpPr/>
          <p:nvPr/>
        </p:nvGrpSpPr>
        <p:grpSpPr>
          <a:xfrm>
            <a:off x="7083339" y="3441461"/>
            <a:ext cx="400401" cy="370184"/>
            <a:chOff x="7110427" y="3365261"/>
            <a:chExt cx="400401" cy="370184"/>
          </a:xfrm>
        </p:grpSpPr>
        <p:sp>
          <p:nvSpPr>
            <p:cNvPr id="17907" name="Google Shape;17907;p99"/>
            <p:cNvSpPr/>
            <p:nvPr/>
          </p:nvSpPr>
          <p:spPr>
            <a:xfrm>
              <a:off x="7140854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99"/>
            <p:cNvSpPr/>
            <p:nvPr/>
          </p:nvSpPr>
          <p:spPr>
            <a:xfrm>
              <a:off x="7216081" y="3366704"/>
              <a:ext cx="294747" cy="295901"/>
            </a:xfrm>
            <a:custGeom>
              <a:avLst/>
              <a:gdLst/>
              <a:ahLst/>
              <a:cxnLst/>
              <a:rect l="l" t="t" r="r" b="b"/>
              <a:pathLst>
                <a:path w="11237" h="11281" extrusionOk="0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99"/>
            <p:cNvSpPr/>
            <p:nvPr/>
          </p:nvSpPr>
          <p:spPr>
            <a:xfrm>
              <a:off x="7110427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99"/>
            <p:cNvSpPr/>
            <p:nvPr/>
          </p:nvSpPr>
          <p:spPr>
            <a:xfrm>
              <a:off x="7398563" y="3617646"/>
              <a:ext cx="31424" cy="30427"/>
            </a:xfrm>
            <a:custGeom>
              <a:avLst/>
              <a:gdLst/>
              <a:ahLst/>
              <a:cxnLst/>
              <a:rect l="l" t="t" r="r" b="b"/>
              <a:pathLst>
                <a:path w="1198" h="1160" extrusionOk="0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99"/>
            <p:cNvSpPr/>
            <p:nvPr/>
          </p:nvSpPr>
          <p:spPr>
            <a:xfrm>
              <a:off x="7268410" y="3369012"/>
              <a:ext cx="20276" cy="26886"/>
            </a:xfrm>
            <a:custGeom>
              <a:avLst/>
              <a:gdLst/>
              <a:ahLst/>
              <a:cxnLst/>
              <a:rect l="l" t="t" r="r" b="b"/>
              <a:pathLst>
                <a:path w="773" h="1025" extrusionOk="0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99"/>
            <p:cNvSpPr/>
            <p:nvPr/>
          </p:nvSpPr>
          <p:spPr>
            <a:xfrm>
              <a:off x="7141562" y="3566236"/>
              <a:ext cx="35778" cy="86638"/>
            </a:xfrm>
            <a:custGeom>
              <a:avLst/>
              <a:gdLst/>
              <a:ahLst/>
              <a:cxnLst/>
              <a:rect l="l" t="t" r="r" b="b"/>
              <a:pathLst>
                <a:path w="1364" h="3303" extrusionOk="0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99"/>
            <p:cNvSpPr/>
            <p:nvPr/>
          </p:nvSpPr>
          <p:spPr>
            <a:xfrm>
              <a:off x="7303060" y="3365261"/>
              <a:ext cx="26178" cy="27043"/>
            </a:xfrm>
            <a:custGeom>
              <a:avLst/>
              <a:gdLst/>
              <a:ahLst/>
              <a:cxnLst/>
              <a:rect l="l" t="t" r="r" b="b"/>
              <a:pathLst>
                <a:path w="998" h="1031" extrusionOk="0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4" name="Google Shape;17914;p99"/>
          <p:cNvGrpSpPr/>
          <p:nvPr/>
        </p:nvGrpSpPr>
        <p:grpSpPr>
          <a:xfrm>
            <a:off x="7631861" y="3439337"/>
            <a:ext cx="400375" cy="370132"/>
            <a:chOff x="7658949" y="3363137"/>
            <a:chExt cx="400375" cy="370132"/>
          </a:xfrm>
        </p:grpSpPr>
        <p:sp>
          <p:nvSpPr>
            <p:cNvPr id="17915" name="Google Shape;17915;p99"/>
            <p:cNvSpPr/>
            <p:nvPr/>
          </p:nvSpPr>
          <p:spPr>
            <a:xfrm>
              <a:off x="7689192" y="3363137"/>
              <a:ext cx="370132" cy="370132"/>
            </a:xfrm>
            <a:custGeom>
              <a:avLst/>
              <a:gdLst/>
              <a:ahLst/>
              <a:cxnLst/>
              <a:rect l="l" t="t" r="r" b="b"/>
              <a:pathLst>
                <a:path w="14111" h="14111" extrusionOk="0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99"/>
            <p:cNvSpPr/>
            <p:nvPr/>
          </p:nvSpPr>
          <p:spPr>
            <a:xfrm>
              <a:off x="7658949" y="3390521"/>
              <a:ext cx="372991" cy="342695"/>
            </a:xfrm>
            <a:custGeom>
              <a:avLst/>
              <a:gdLst/>
              <a:ahLst/>
              <a:cxnLst/>
              <a:rect l="l" t="t" r="r" b="b"/>
              <a:pathLst>
                <a:path w="14220" h="13065" extrusionOk="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99"/>
            <p:cNvSpPr/>
            <p:nvPr/>
          </p:nvSpPr>
          <p:spPr>
            <a:xfrm>
              <a:off x="7754111" y="3380029"/>
              <a:ext cx="244569" cy="330000"/>
            </a:xfrm>
            <a:custGeom>
              <a:avLst/>
              <a:gdLst/>
              <a:ahLst/>
              <a:cxnLst/>
              <a:rect l="l" t="t" r="r" b="b"/>
              <a:pathLst>
                <a:path w="9324" h="12581" extrusionOk="0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99"/>
            <p:cNvSpPr/>
            <p:nvPr/>
          </p:nvSpPr>
          <p:spPr>
            <a:xfrm>
              <a:off x="7754111" y="3390704"/>
              <a:ext cx="23135" cy="30086"/>
            </a:xfrm>
            <a:custGeom>
              <a:avLst/>
              <a:gdLst/>
              <a:ahLst/>
              <a:cxnLst/>
              <a:rect l="l" t="t" r="r" b="b"/>
              <a:pathLst>
                <a:path w="882" h="1147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99"/>
            <p:cNvSpPr/>
            <p:nvPr/>
          </p:nvSpPr>
          <p:spPr>
            <a:xfrm>
              <a:off x="7891766" y="3668690"/>
              <a:ext cx="47162" cy="41470"/>
            </a:xfrm>
            <a:custGeom>
              <a:avLst/>
              <a:gdLst/>
              <a:ahLst/>
              <a:cxnLst/>
              <a:rect l="l" t="t" r="r" b="b"/>
              <a:pathLst>
                <a:path w="1798" h="1581" extrusionOk="0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0" name="Google Shape;17920;p99"/>
          <p:cNvGrpSpPr/>
          <p:nvPr/>
        </p:nvGrpSpPr>
        <p:grpSpPr>
          <a:xfrm>
            <a:off x="3277393" y="3455589"/>
            <a:ext cx="356623" cy="370105"/>
            <a:chOff x="3307156" y="3365314"/>
            <a:chExt cx="356623" cy="370105"/>
          </a:xfrm>
        </p:grpSpPr>
        <p:sp>
          <p:nvSpPr>
            <p:cNvPr id="17921" name="Google Shape;17921;p99"/>
            <p:cNvSpPr/>
            <p:nvPr/>
          </p:nvSpPr>
          <p:spPr>
            <a:xfrm>
              <a:off x="3534465" y="3485683"/>
              <a:ext cx="129314" cy="71346"/>
            </a:xfrm>
            <a:custGeom>
              <a:avLst/>
              <a:gdLst/>
              <a:ahLst/>
              <a:cxnLst/>
              <a:rect l="l" t="t" r="r" b="b"/>
              <a:pathLst>
                <a:path w="4930" h="2720" extrusionOk="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99"/>
            <p:cNvSpPr/>
            <p:nvPr/>
          </p:nvSpPr>
          <p:spPr>
            <a:xfrm>
              <a:off x="3545481" y="3518235"/>
              <a:ext cx="117956" cy="38794"/>
            </a:xfrm>
            <a:custGeom>
              <a:avLst/>
              <a:gdLst/>
              <a:ahLst/>
              <a:cxnLst/>
              <a:rect l="l" t="t" r="r" b="b"/>
              <a:pathLst>
                <a:path w="4497" h="1479" extrusionOk="0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99"/>
            <p:cNvSpPr/>
            <p:nvPr/>
          </p:nvSpPr>
          <p:spPr>
            <a:xfrm>
              <a:off x="3356075" y="3631522"/>
              <a:ext cx="96762" cy="103897"/>
            </a:xfrm>
            <a:custGeom>
              <a:avLst/>
              <a:gdLst/>
              <a:ahLst/>
              <a:cxnLst/>
              <a:rect l="l" t="t" r="r" b="b"/>
              <a:pathLst>
                <a:path w="3689" h="3961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99"/>
            <p:cNvSpPr/>
            <p:nvPr/>
          </p:nvSpPr>
          <p:spPr>
            <a:xfrm>
              <a:off x="3356075" y="3631522"/>
              <a:ext cx="59778" cy="102638"/>
            </a:xfrm>
            <a:custGeom>
              <a:avLst/>
              <a:gdLst/>
              <a:ahLst/>
              <a:cxnLst/>
              <a:rect l="l" t="t" r="r" b="b"/>
              <a:pathLst>
                <a:path w="2279" h="3913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99"/>
            <p:cNvSpPr/>
            <p:nvPr/>
          </p:nvSpPr>
          <p:spPr>
            <a:xfrm>
              <a:off x="3478962" y="3563403"/>
              <a:ext cx="101222" cy="161236"/>
            </a:xfrm>
            <a:custGeom>
              <a:avLst/>
              <a:gdLst/>
              <a:ahLst/>
              <a:cxnLst/>
              <a:rect l="l" t="t" r="r" b="b"/>
              <a:pathLst>
                <a:path w="3859" h="6147" extrusionOk="0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99"/>
            <p:cNvSpPr/>
            <p:nvPr/>
          </p:nvSpPr>
          <p:spPr>
            <a:xfrm>
              <a:off x="3478962" y="3573711"/>
              <a:ext cx="68146" cy="150324"/>
            </a:xfrm>
            <a:custGeom>
              <a:avLst/>
              <a:gdLst/>
              <a:ahLst/>
              <a:cxnLst/>
              <a:rect l="l" t="t" r="r" b="b"/>
              <a:pathLst>
                <a:path w="2598" h="5731" extrusionOk="0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99"/>
            <p:cNvSpPr/>
            <p:nvPr/>
          </p:nvSpPr>
          <p:spPr>
            <a:xfrm>
              <a:off x="3382383" y="3674749"/>
              <a:ext cx="32368" cy="34151"/>
            </a:xfrm>
            <a:custGeom>
              <a:avLst/>
              <a:gdLst/>
              <a:ahLst/>
              <a:cxnLst/>
              <a:rect l="l" t="t" r="r" b="b"/>
              <a:pathLst>
                <a:path w="1234" h="1302" extrusionOk="0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99"/>
            <p:cNvSpPr/>
            <p:nvPr/>
          </p:nvSpPr>
          <p:spPr>
            <a:xfrm>
              <a:off x="3551698" y="3514484"/>
              <a:ext cx="80972" cy="19069"/>
            </a:xfrm>
            <a:custGeom>
              <a:avLst/>
              <a:gdLst/>
              <a:ahLst/>
              <a:cxnLst/>
              <a:rect l="l" t="t" r="r" b="b"/>
              <a:pathLst>
                <a:path w="3087" h="727" extrusionOk="0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99"/>
            <p:cNvSpPr/>
            <p:nvPr/>
          </p:nvSpPr>
          <p:spPr>
            <a:xfrm>
              <a:off x="3490241" y="3574787"/>
              <a:ext cx="49575" cy="107254"/>
            </a:xfrm>
            <a:custGeom>
              <a:avLst/>
              <a:gdLst/>
              <a:ahLst/>
              <a:cxnLst/>
              <a:rect l="l" t="t" r="r" b="b"/>
              <a:pathLst>
                <a:path w="1890" h="4089" extrusionOk="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99"/>
            <p:cNvSpPr/>
            <p:nvPr/>
          </p:nvSpPr>
          <p:spPr>
            <a:xfrm>
              <a:off x="3307156" y="3365314"/>
              <a:ext cx="345239" cy="335508"/>
            </a:xfrm>
            <a:custGeom>
              <a:avLst/>
              <a:gdLst/>
              <a:ahLst/>
              <a:cxnLst/>
              <a:rect l="l" t="t" r="r" b="b"/>
              <a:pathLst>
                <a:path w="13162" h="12791" extrusionOk="0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99"/>
            <p:cNvSpPr/>
            <p:nvPr/>
          </p:nvSpPr>
          <p:spPr>
            <a:xfrm>
              <a:off x="3376167" y="3431859"/>
              <a:ext cx="199453" cy="203623"/>
            </a:xfrm>
            <a:custGeom>
              <a:avLst/>
              <a:gdLst/>
              <a:ahLst/>
              <a:cxnLst/>
              <a:rect l="l" t="t" r="r" b="b"/>
              <a:pathLst>
                <a:path w="7604" h="7763" extrusionOk="0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99"/>
            <p:cNvSpPr/>
            <p:nvPr/>
          </p:nvSpPr>
          <p:spPr>
            <a:xfrm>
              <a:off x="3390803" y="3461499"/>
              <a:ext cx="99228" cy="74887"/>
            </a:xfrm>
            <a:custGeom>
              <a:avLst/>
              <a:gdLst/>
              <a:ahLst/>
              <a:cxnLst/>
              <a:rect l="l" t="t" r="r" b="b"/>
              <a:pathLst>
                <a:path w="3783" h="2855" extrusionOk="0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99"/>
            <p:cNvSpPr/>
            <p:nvPr/>
          </p:nvSpPr>
          <p:spPr>
            <a:xfrm>
              <a:off x="3369058" y="3464516"/>
              <a:ext cx="29902" cy="29719"/>
            </a:xfrm>
            <a:custGeom>
              <a:avLst/>
              <a:gdLst/>
              <a:ahLst/>
              <a:cxnLst/>
              <a:rect l="l" t="t" r="r" b="b"/>
              <a:pathLst>
                <a:path w="1140" h="1133" extrusionOk="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99"/>
            <p:cNvSpPr/>
            <p:nvPr/>
          </p:nvSpPr>
          <p:spPr>
            <a:xfrm>
              <a:off x="3386475" y="3446732"/>
              <a:ext cx="29902" cy="29902"/>
            </a:xfrm>
            <a:custGeom>
              <a:avLst/>
              <a:gdLst/>
              <a:ahLst/>
              <a:cxnLst/>
              <a:rect l="l" t="t" r="r" b="b"/>
              <a:pathLst>
                <a:path w="1140" h="1140" extrusionOk="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99"/>
            <p:cNvSpPr/>
            <p:nvPr/>
          </p:nvSpPr>
          <p:spPr>
            <a:xfrm>
              <a:off x="3390042" y="3471099"/>
              <a:ext cx="29719" cy="2971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36" name="Google Shape;17936;p99"/>
          <p:cNvGrpSpPr/>
          <p:nvPr/>
        </p:nvGrpSpPr>
        <p:grpSpPr>
          <a:xfrm>
            <a:off x="7395319" y="2056307"/>
            <a:ext cx="372807" cy="370079"/>
            <a:chOff x="7422407" y="1980107"/>
            <a:chExt cx="372807" cy="370079"/>
          </a:xfrm>
        </p:grpSpPr>
        <p:sp>
          <p:nvSpPr>
            <p:cNvPr id="17937" name="Google Shape;17937;p99"/>
            <p:cNvSpPr/>
            <p:nvPr/>
          </p:nvSpPr>
          <p:spPr>
            <a:xfrm>
              <a:off x="7422407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99"/>
            <p:cNvSpPr/>
            <p:nvPr/>
          </p:nvSpPr>
          <p:spPr>
            <a:xfrm>
              <a:off x="7704668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99"/>
            <p:cNvSpPr/>
            <p:nvPr/>
          </p:nvSpPr>
          <p:spPr>
            <a:xfrm>
              <a:off x="7469175" y="1981340"/>
              <a:ext cx="278720" cy="350984"/>
            </a:xfrm>
            <a:custGeom>
              <a:avLst/>
              <a:gdLst/>
              <a:ahLst/>
              <a:cxnLst/>
              <a:rect l="l" t="t" r="r" b="b"/>
              <a:pathLst>
                <a:path w="10626" h="13381" extrusionOk="0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99"/>
            <p:cNvSpPr/>
            <p:nvPr/>
          </p:nvSpPr>
          <p:spPr>
            <a:xfrm>
              <a:off x="7443207" y="1980107"/>
              <a:ext cx="189276" cy="352295"/>
            </a:xfrm>
            <a:custGeom>
              <a:avLst/>
              <a:gdLst/>
              <a:ahLst/>
              <a:cxnLst/>
              <a:rect l="l" t="t" r="r" b="b"/>
              <a:pathLst>
                <a:path w="7216" h="13431" extrusionOk="0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99"/>
            <p:cNvSpPr/>
            <p:nvPr/>
          </p:nvSpPr>
          <p:spPr>
            <a:xfrm>
              <a:off x="7456007" y="2181790"/>
              <a:ext cx="302038" cy="168370"/>
            </a:xfrm>
            <a:custGeom>
              <a:avLst/>
              <a:gdLst/>
              <a:ahLst/>
              <a:cxnLst/>
              <a:rect l="l" t="t" r="r" b="b"/>
              <a:pathLst>
                <a:path w="11515" h="6419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99"/>
            <p:cNvSpPr/>
            <p:nvPr/>
          </p:nvSpPr>
          <p:spPr>
            <a:xfrm>
              <a:off x="7757469" y="218910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99"/>
            <p:cNvSpPr/>
            <p:nvPr/>
          </p:nvSpPr>
          <p:spPr>
            <a:xfrm>
              <a:off x="7578554" y="2076896"/>
              <a:ext cx="59778" cy="57286"/>
            </a:xfrm>
            <a:custGeom>
              <a:avLst/>
              <a:gdLst/>
              <a:ahLst/>
              <a:cxnLst/>
              <a:rect l="l" t="t" r="r" b="b"/>
              <a:pathLst>
                <a:path w="2279" h="2184" extrusionOk="0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99"/>
            <p:cNvSpPr/>
            <p:nvPr/>
          </p:nvSpPr>
          <p:spPr>
            <a:xfrm>
              <a:off x="7542802" y="2051820"/>
              <a:ext cx="23869" cy="29902"/>
            </a:xfrm>
            <a:custGeom>
              <a:avLst/>
              <a:gdLst/>
              <a:ahLst/>
              <a:cxnLst/>
              <a:rect l="l" t="t" r="r" b="b"/>
              <a:pathLst>
                <a:path w="910" h="114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99"/>
            <p:cNvSpPr/>
            <p:nvPr/>
          </p:nvSpPr>
          <p:spPr>
            <a:xfrm>
              <a:off x="7650240" y="2051820"/>
              <a:ext cx="23843" cy="29902"/>
            </a:xfrm>
            <a:custGeom>
              <a:avLst/>
              <a:gdLst/>
              <a:ahLst/>
              <a:cxnLst/>
              <a:rect l="l" t="t" r="r" b="b"/>
              <a:pathLst>
                <a:path w="909" h="114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99"/>
            <p:cNvSpPr/>
            <p:nvPr/>
          </p:nvSpPr>
          <p:spPr>
            <a:xfrm>
              <a:off x="7582462" y="2100582"/>
              <a:ext cx="51778" cy="22768"/>
            </a:xfrm>
            <a:custGeom>
              <a:avLst/>
              <a:gdLst/>
              <a:ahLst/>
              <a:cxnLst/>
              <a:rect l="l" t="t" r="r" b="b"/>
              <a:pathLst>
                <a:path w="1974" h="868" extrusionOk="0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99"/>
            <p:cNvSpPr/>
            <p:nvPr/>
          </p:nvSpPr>
          <p:spPr>
            <a:xfrm>
              <a:off x="7548678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99"/>
            <p:cNvSpPr/>
            <p:nvPr/>
          </p:nvSpPr>
          <p:spPr>
            <a:xfrm>
              <a:off x="7656273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99"/>
            <p:cNvSpPr/>
            <p:nvPr/>
          </p:nvSpPr>
          <p:spPr>
            <a:xfrm>
              <a:off x="7455824" y="2181974"/>
              <a:ext cx="194784" cy="168213"/>
            </a:xfrm>
            <a:custGeom>
              <a:avLst/>
              <a:gdLst/>
              <a:ahLst/>
              <a:cxnLst/>
              <a:rect l="l" t="t" r="r" b="b"/>
              <a:pathLst>
                <a:path w="7426" h="6413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0" name="Google Shape;17950;p99"/>
          <p:cNvGrpSpPr/>
          <p:nvPr/>
        </p:nvGrpSpPr>
        <p:grpSpPr>
          <a:xfrm>
            <a:off x="6889053" y="2982384"/>
            <a:ext cx="289737" cy="370394"/>
            <a:chOff x="6916141" y="2906184"/>
            <a:chExt cx="289737" cy="370394"/>
          </a:xfrm>
        </p:grpSpPr>
        <p:sp>
          <p:nvSpPr>
            <p:cNvPr id="17951" name="Google Shape;17951;p99"/>
            <p:cNvSpPr/>
            <p:nvPr/>
          </p:nvSpPr>
          <p:spPr>
            <a:xfrm>
              <a:off x="7003199" y="2916073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99"/>
            <p:cNvSpPr/>
            <p:nvPr/>
          </p:nvSpPr>
          <p:spPr>
            <a:xfrm>
              <a:off x="7073967" y="3099551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99"/>
            <p:cNvSpPr/>
            <p:nvPr/>
          </p:nvSpPr>
          <p:spPr>
            <a:xfrm>
              <a:off x="7120762" y="2985530"/>
              <a:ext cx="64945" cy="41496"/>
            </a:xfrm>
            <a:custGeom>
              <a:avLst/>
              <a:gdLst/>
              <a:ahLst/>
              <a:cxnLst/>
              <a:rect l="l" t="t" r="r" b="b"/>
              <a:pathLst>
                <a:path w="2476" h="1582" extrusionOk="0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99"/>
            <p:cNvSpPr/>
            <p:nvPr/>
          </p:nvSpPr>
          <p:spPr>
            <a:xfrm>
              <a:off x="6936312" y="3052967"/>
              <a:ext cx="65129" cy="41470"/>
            </a:xfrm>
            <a:custGeom>
              <a:avLst/>
              <a:gdLst/>
              <a:ahLst/>
              <a:cxnLst/>
              <a:rect l="l" t="t" r="r" b="b"/>
              <a:pathLst>
                <a:path w="2483" h="1581" extrusionOk="0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99"/>
            <p:cNvSpPr/>
            <p:nvPr/>
          </p:nvSpPr>
          <p:spPr>
            <a:xfrm>
              <a:off x="7073967" y="2916073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99"/>
            <p:cNvSpPr/>
            <p:nvPr/>
          </p:nvSpPr>
          <p:spPr>
            <a:xfrm>
              <a:off x="7003199" y="3099551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99"/>
            <p:cNvSpPr/>
            <p:nvPr/>
          </p:nvSpPr>
          <p:spPr>
            <a:xfrm>
              <a:off x="7120762" y="3052967"/>
              <a:ext cx="64945" cy="41338"/>
            </a:xfrm>
            <a:custGeom>
              <a:avLst/>
              <a:gdLst/>
              <a:ahLst/>
              <a:cxnLst/>
              <a:rect l="l" t="t" r="r" b="b"/>
              <a:pathLst>
                <a:path w="2476" h="1576" extrusionOk="0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99"/>
            <p:cNvSpPr/>
            <p:nvPr/>
          </p:nvSpPr>
          <p:spPr>
            <a:xfrm>
              <a:off x="6936496" y="2985477"/>
              <a:ext cx="64945" cy="41548"/>
            </a:xfrm>
            <a:custGeom>
              <a:avLst/>
              <a:gdLst/>
              <a:ahLst/>
              <a:cxnLst/>
              <a:rect l="l" t="t" r="r" b="b"/>
              <a:pathLst>
                <a:path w="2476" h="1584" extrusionOk="0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99"/>
            <p:cNvSpPr/>
            <p:nvPr/>
          </p:nvSpPr>
          <p:spPr>
            <a:xfrm>
              <a:off x="7022032" y="3104902"/>
              <a:ext cx="77929" cy="171675"/>
            </a:xfrm>
            <a:custGeom>
              <a:avLst/>
              <a:gdLst/>
              <a:ahLst/>
              <a:cxnLst/>
              <a:rect l="l" t="t" r="r" b="b"/>
              <a:pathLst>
                <a:path w="2971" h="6545" extrusionOk="0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99"/>
            <p:cNvSpPr/>
            <p:nvPr/>
          </p:nvSpPr>
          <p:spPr>
            <a:xfrm>
              <a:off x="6916141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99"/>
            <p:cNvSpPr/>
            <p:nvPr/>
          </p:nvSpPr>
          <p:spPr>
            <a:xfrm>
              <a:off x="7084407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99"/>
            <p:cNvSpPr/>
            <p:nvPr/>
          </p:nvSpPr>
          <p:spPr>
            <a:xfrm>
              <a:off x="7037508" y="2906184"/>
              <a:ext cx="46978" cy="62847"/>
            </a:xfrm>
            <a:custGeom>
              <a:avLst/>
              <a:gdLst/>
              <a:ahLst/>
              <a:cxnLst/>
              <a:rect l="l" t="t" r="r" b="b"/>
              <a:pathLst>
                <a:path w="1791" h="2396" extrusionOk="0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99"/>
            <p:cNvSpPr/>
            <p:nvPr/>
          </p:nvSpPr>
          <p:spPr>
            <a:xfrm>
              <a:off x="7037508" y="3110752"/>
              <a:ext cx="47162" cy="62900"/>
            </a:xfrm>
            <a:custGeom>
              <a:avLst/>
              <a:gdLst/>
              <a:ahLst/>
              <a:cxnLst/>
              <a:rect l="l" t="t" r="r" b="b"/>
              <a:pathLst>
                <a:path w="1798" h="2398" extrusionOk="0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99"/>
            <p:cNvSpPr/>
            <p:nvPr/>
          </p:nvSpPr>
          <p:spPr>
            <a:xfrm>
              <a:off x="7131962" y="3022225"/>
              <a:ext cx="63345" cy="35463"/>
            </a:xfrm>
            <a:custGeom>
              <a:avLst/>
              <a:gdLst/>
              <a:ahLst/>
              <a:cxnLst/>
              <a:rect l="l" t="t" r="r" b="b"/>
              <a:pathLst>
                <a:path w="2415" h="1352" extrusionOk="0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99"/>
            <p:cNvSpPr/>
            <p:nvPr/>
          </p:nvSpPr>
          <p:spPr>
            <a:xfrm>
              <a:off x="6926896" y="3022199"/>
              <a:ext cx="63345" cy="35489"/>
            </a:xfrm>
            <a:custGeom>
              <a:avLst/>
              <a:gdLst/>
              <a:ahLst/>
              <a:cxnLst/>
              <a:rect l="l" t="t" r="r" b="b"/>
              <a:pathLst>
                <a:path w="2415" h="1353" extrusionOk="0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99"/>
            <p:cNvSpPr/>
            <p:nvPr/>
          </p:nvSpPr>
          <p:spPr>
            <a:xfrm>
              <a:off x="7100302" y="2944558"/>
              <a:ext cx="56526" cy="56132"/>
            </a:xfrm>
            <a:custGeom>
              <a:avLst/>
              <a:gdLst/>
              <a:ahLst/>
              <a:cxnLst/>
              <a:rect l="l" t="t" r="r" b="b"/>
              <a:pathLst>
                <a:path w="2155" h="2140" extrusionOk="0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99"/>
            <p:cNvSpPr/>
            <p:nvPr/>
          </p:nvSpPr>
          <p:spPr>
            <a:xfrm>
              <a:off x="6965218" y="3079092"/>
              <a:ext cx="56499" cy="56158"/>
            </a:xfrm>
            <a:custGeom>
              <a:avLst/>
              <a:gdLst/>
              <a:ahLst/>
              <a:cxnLst/>
              <a:rect l="l" t="t" r="r" b="b"/>
              <a:pathLst>
                <a:path w="2154" h="2141" extrusionOk="0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99"/>
            <p:cNvSpPr/>
            <p:nvPr/>
          </p:nvSpPr>
          <p:spPr>
            <a:xfrm>
              <a:off x="7100302" y="3079276"/>
              <a:ext cx="56499" cy="56027"/>
            </a:xfrm>
            <a:custGeom>
              <a:avLst/>
              <a:gdLst/>
              <a:ahLst/>
              <a:cxnLst/>
              <a:rect l="l" t="t" r="r" b="b"/>
              <a:pathLst>
                <a:path w="2154" h="2136" extrusionOk="0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99"/>
            <p:cNvSpPr/>
            <p:nvPr/>
          </p:nvSpPr>
          <p:spPr>
            <a:xfrm>
              <a:off x="6965218" y="2944558"/>
              <a:ext cx="56499" cy="56132"/>
            </a:xfrm>
            <a:custGeom>
              <a:avLst/>
              <a:gdLst/>
              <a:ahLst/>
              <a:cxnLst/>
              <a:rect l="l" t="t" r="r" b="b"/>
              <a:pathLst>
                <a:path w="2154" h="2140" extrusionOk="0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99"/>
            <p:cNvSpPr/>
            <p:nvPr/>
          </p:nvSpPr>
          <p:spPr>
            <a:xfrm>
              <a:off x="6984156" y="2963129"/>
              <a:ext cx="153708" cy="153524"/>
            </a:xfrm>
            <a:custGeom>
              <a:avLst/>
              <a:gdLst/>
              <a:ahLst/>
              <a:cxnLst/>
              <a:rect l="l" t="t" r="r" b="b"/>
              <a:pathLst>
                <a:path w="5860" h="5853" extrusionOk="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99"/>
            <p:cNvSpPr/>
            <p:nvPr/>
          </p:nvSpPr>
          <p:spPr>
            <a:xfrm>
              <a:off x="7001940" y="2980756"/>
              <a:ext cx="118114" cy="118297"/>
            </a:xfrm>
            <a:custGeom>
              <a:avLst/>
              <a:gdLst/>
              <a:ahLst/>
              <a:cxnLst/>
              <a:rect l="l" t="t" r="r" b="b"/>
              <a:pathLst>
                <a:path w="4503" h="4510" extrusionOk="0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72" name="Google Shape;17972;p99"/>
          <p:cNvGrpSpPr/>
          <p:nvPr/>
        </p:nvGrpSpPr>
        <p:grpSpPr>
          <a:xfrm>
            <a:off x="7943106" y="2089777"/>
            <a:ext cx="372676" cy="331731"/>
            <a:chOff x="7970194" y="2013577"/>
            <a:chExt cx="372676" cy="331731"/>
          </a:xfrm>
        </p:grpSpPr>
        <p:sp>
          <p:nvSpPr>
            <p:cNvPr id="17973" name="Google Shape;17973;p99"/>
            <p:cNvSpPr/>
            <p:nvPr/>
          </p:nvSpPr>
          <p:spPr>
            <a:xfrm>
              <a:off x="8092032" y="2284533"/>
              <a:ext cx="102454" cy="60775"/>
            </a:xfrm>
            <a:custGeom>
              <a:avLst/>
              <a:gdLst/>
              <a:ahLst/>
              <a:cxnLst/>
              <a:rect l="l" t="t" r="r" b="b"/>
              <a:pathLst>
                <a:path w="3906" h="2317" extrusionOk="0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99"/>
            <p:cNvSpPr/>
            <p:nvPr/>
          </p:nvSpPr>
          <p:spPr>
            <a:xfrm>
              <a:off x="8116741" y="2284533"/>
              <a:ext cx="77746" cy="60775"/>
            </a:xfrm>
            <a:custGeom>
              <a:avLst/>
              <a:gdLst/>
              <a:ahLst/>
              <a:cxnLst/>
              <a:rect l="l" t="t" r="r" b="b"/>
              <a:pathLst>
                <a:path w="2964" h="2317" extrusionOk="0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99"/>
            <p:cNvSpPr/>
            <p:nvPr/>
          </p:nvSpPr>
          <p:spPr>
            <a:xfrm>
              <a:off x="7970194" y="2104805"/>
              <a:ext cx="38086" cy="48578"/>
            </a:xfrm>
            <a:custGeom>
              <a:avLst/>
              <a:gdLst/>
              <a:ahLst/>
              <a:cxnLst/>
              <a:rect l="l" t="t" r="r" b="b"/>
              <a:pathLst>
                <a:path w="1452" h="1852" extrusionOk="0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99"/>
            <p:cNvSpPr/>
            <p:nvPr/>
          </p:nvSpPr>
          <p:spPr>
            <a:xfrm>
              <a:off x="7984961" y="2013577"/>
              <a:ext cx="357908" cy="288687"/>
            </a:xfrm>
            <a:custGeom>
              <a:avLst/>
              <a:gdLst/>
              <a:ahLst/>
              <a:cxnLst/>
              <a:rect l="l" t="t" r="r" b="b"/>
              <a:pathLst>
                <a:path w="13645" h="11006" extrusionOk="0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99"/>
            <p:cNvSpPr/>
            <p:nvPr/>
          </p:nvSpPr>
          <p:spPr>
            <a:xfrm>
              <a:off x="7984961" y="2013577"/>
              <a:ext cx="244385" cy="288687"/>
            </a:xfrm>
            <a:custGeom>
              <a:avLst/>
              <a:gdLst/>
              <a:ahLst/>
              <a:cxnLst/>
              <a:rect l="l" t="t" r="r" b="b"/>
              <a:pathLst>
                <a:path w="9317" h="11006" extrusionOk="0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99"/>
            <p:cNvSpPr/>
            <p:nvPr/>
          </p:nvSpPr>
          <p:spPr>
            <a:xfrm>
              <a:off x="8083875" y="2093447"/>
              <a:ext cx="208974" cy="129786"/>
            </a:xfrm>
            <a:custGeom>
              <a:avLst/>
              <a:gdLst/>
              <a:ahLst/>
              <a:cxnLst/>
              <a:rect l="l" t="t" r="r" b="b"/>
              <a:pathLst>
                <a:path w="7967" h="4948" extrusionOk="0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99"/>
            <p:cNvSpPr/>
            <p:nvPr/>
          </p:nvSpPr>
          <p:spPr>
            <a:xfrm>
              <a:off x="8108505" y="2142707"/>
              <a:ext cx="184292" cy="80552"/>
            </a:xfrm>
            <a:custGeom>
              <a:avLst/>
              <a:gdLst/>
              <a:ahLst/>
              <a:cxnLst/>
              <a:rect l="l" t="t" r="r" b="b"/>
              <a:pathLst>
                <a:path w="7026" h="3071" extrusionOk="0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99"/>
            <p:cNvSpPr/>
            <p:nvPr/>
          </p:nvSpPr>
          <p:spPr>
            <a:xfrm>
              <a:off x="8032805" y="2087388"/>
              <a:ext cx="36827" cy="42886"/>
            </a:xfrm>
            <a:custGeom>
              <a:avLst/>
              <a:gdLst/>
              <a:ahLst/>
              <a:cxnLst/>
              <a:rect l="l" t="t" r="r" b="b"/>
              <a:pathLst>
                <a:path w="1404" h="1635" extrusionOk="0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99"/>
            <p:cNvSpPr/>
            <p:nvPr/>
          </p:nvSpPr>
          <p:spPr>
            <a:xfrm>
              <a:off x="8051297" y="2087388"/>
              <a:ext cx="18518" cy="30742"/>
            </a:xfrm>
            <a:custGeom>
              <a:avLst/>
              <a:gdLst/>
              <a:ahLst/>
              <a:cxnLst/>
              <a:rect l="l" t="t" r="r" b="b"/>
              <a:pathLst>
                <a:path w="706" h="1172" extrusionOk="0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99"/>
            <p:cNvSpPr/>
            <p:nvPr/>
          </p:nvSpPr>
          <p:spPr>
            <a:xfrm>
              <a:off x="8045081" y="2093421"/>
              <a:ext cx="12276" cy="12302"/>
            </a:xfrm>
            <a:custGeom>
              <a:avLst/>
              <a:gdLst/>
              <a:ahLst/>
              <a:cxnLst/>
              <a:rect l="l" t="t" r="r" b="b"/>
              <a:pathLst>
                <a:path w="468" h="469" extrusionOk="0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83" name="Google Shape;17983;p99"/>
          <p:cNvGrpSpPr/>
          <p:nvPr/>
        </p:nvGrpSpPr>
        <p:grpSpPr>
          <a:xfrm>
            <a:off x="1389645" y="1588390"/>
            <a:ext cx="332964" cy="370158"/>
            <a:chOff x="1416733" y="1512190"/>
            <a:chExt cx="332964" cy="370158"/>
          </a:xfrm>
        </p:grpSpPr>
        <p:sp>
          <p:nvSpPr>
            <p:cNvPr id="17984" name="Google Shape;17984;p99"/>
            <p:cNvSpPr/>
            <p:nvPr/>
          </p:nvSpPr>
          <p:spPr>
            <a:xfrm>
              <a:off x="1416733" y="1637596"/>
              <a:ext cx="106913" cy="144134"/>
            </a:xfrm>
            <a:custGeom>
              <a:avLst/>
              <a:gdLst/>
              <a:ahLst/>
              <a:cxnLst/>
              <a:rect l="l" t="t" r="r" b="b"/>
              <a:pathLst>
                <a:path w="4076" h="5495" extrusionOk="0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99"/>
            <p:cNvSpPr/>
            <p:nvPr/>
          </p:nvSpPr>
          <p:spPr>
            <a:xfrm>
              <a:off x="1642967" y="1637596"/>
              <a:ext cx="106730" cy="144134"/>
            </a:xfrm>
            <a:custGeom>
              <a:avLst/>
              <a:gdLst/>
              <a:ahLst/>
              <a:cxnLst/>
              <a:rect l="l" t="t" r="r" b="b"/>
              <a:pathLst>
                <a:path w="4069" h="5495" extrusionOk="0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99"/>
            <p:cNvSpPr/>
            <p:nvPr/>
          </p:nvSpPr>
          <p:spPr>
            <a:xfrm>
              <a:off x="1463685" y="1643472"/>
              <a:ext cx="238877" cy="238877"/>
            </a:xfrm>
            <a:custGeom>
              <a:avLst/>
              <a:gdLst/>
              <a:ahLst/>
              <a:cxnLst/>
              <a:rect l="l" t="t" r="r" b="b"/>
              <a:pathLst>
                <a:path w="9107" h="9107" extrusionOk="0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99"/>
            <p:cNvSpPr/>
            <p:nvPr/>
          </p:nvSpPr>
          <p:spPr>
            <a:xfrm>
              <a:off x="1506178" y="1643472"/>
              <a:ext cx="154049" cy="47765"/>
            </a:xfrm>
            <a:custGeom>
              <a:avLst/>
              <a:gdLst/>
              <a:ahLst/>
              <a:cxnLst/>
              <a:rect l="l" t="t" r="r" b="b"/>
              <a:pathLst>
                <a:path w="5873" h="1821" extrusionOk="0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99"/>
            <p:cNvSpPr/>
            <p:nvPr/>
          </p:nvSpPr>
          <p:spPr>
            <a:xfrm>
              <a:off x="1499594" y="1643472"/>
              <a:ext cx="167216" cy="196909"/>
            </a:xfrm>
            <a:custGeom>
              <a:avLst/>
              <a:gdLst/>
              <a:ahLst/>
              <a:cxnLst/>
              <a:rect l="l" t="t" r="r" b="b"/>
              <a:pathLst>
                <a:path w="6375" h="7507" extrusionOk="0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99"/>
            <p:cNvSpPr/>
            <p:nvPr/>
          </p:nvSpPr>
          <p:spPr>
            <a:xfrm>
              <a:off x="1518637" y="1643472"/>
              <a:ext cx="129157" cy="47765"/>
            </a:xfrm>
            <a:custGeom>
              <a:avLst/>
              <a:gdLst/>
              <a:ahLst/>
              <a:cxnLst/>
              <a:rect l="l" t="t" r="r" b="b"/>
              <a:pathLst>
                <a:path w="4924" h="1821" extrusionOk="0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99"/>
            <p:cNvSpPr/>
            <p:nvPr/>
          </p:nvSpPr>
          <p:spPr>
            <a:xfrm>
              <a:off x="1493745" y="1858295"/>
              <a:ext cx="71687" cy="23869"/>
            </a:xfrm>
            <a:custGeom>
              <a:avLst/>
              <a:gdLst/>
              <a:ahLst/>
              <a:cxnLst/>
              <a:rect l="l" t="t" r="r" b="b"/>
              <a:pathLst>
                <a:path w="2733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99"/>
            <p:cNvSpPr/>
            <p:nvPr/>
          </p:nvSpPr>
          <p:spPr>
            <a:xfrm>
              <a:off x="1493745" y="1858295"/>
              <a:ext cx="47686" cy="23869"/>
            </a:xfrm>
            <a:custGeom>
              <a:avLst/>
              <a:gdLst/>
              <a:ahLst/>
              <a:cxnLst/>
              <a:rect l="l" t="t" r="r" b="b"/>
              <a:pathLst>
                <a:path w="1818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99"/>
            <p:cNvSpPr/>
            <p:nvPr/>
          </p:nvSpPr>
          <p:spPr>
            <a:xfrm>
              <a:off x="1601156" y="1858295"/>
              <a:ext cx="71713" cy="23869"/>
            </a:xfrm>
            <a:custGeom>
              <a:avLst/>
              <a:gdLst/>
              <a:ahLst/>
              <a:cxnLst/>
              <a:rect l="l" t="t" r="r" b="b"/>
              <a:pathLst>
                <a:path w="2734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99"/>
            <p:cNvSpPr/>
            <p:nvPr/>
          </p:nvSpPr>
          <p:spPr>
            <a:xfrm>
              <a:off x="1601156" y="1858295"/>
              <a:ext cx="47870" cy="23869"/>
            </a:xfrm>
            <a:custGeom>
              <a:avLst/>
              <a:gdLst/>
              <a:ahLst/>
              <a:cxnLst/>
              <a:rect l="l" t="t" r="r" b="b"/>
              <a:pathLst>
                <a:path w="1825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99"/>
            <p:cNvSpPr/>
            <p:nvPr/>
          </p:nvSpPr>
          <p:spPr>
            <a:xfrm>
              <a:off x="1499594" y="1512217"/>
              <a:ext cx="167216" cy="167190"/>
            </a:xfrm>
            <a:custGeom>
              <a:avLst/>
              <a:gdLst/>
              <a:ahLst/>
              <a:cxnLst/>
              <a:rect l="l" t="t" r="r" b="b"/>
              <a:pathLst>
                <a:path w="6375" h="6374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99"/>
            <p:cNvSpPr/>
            <p:nvPr/>
          </p:nvSpPr>
          <p:spPr>
            <a:xfrm>
              <a:off x="1566480" y="1620415"/>
              <a:ext cx="33286" cy="32263"/>
            </a:xfrm>
            <a:custGeom>
              <a:avLst/>
              <a:gdLst/>
              <a:ahLst/>
              <a:cxnLst/>
              <a:rect l="l" t="t" r="r" b="b"/>
              <a:pathLst>
                <a:path w="1269" h="1230" extrusionOk="0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99"/>
            <p:cNvSpPr/>
            <p:nvPr/>
          </p:nvSpPr>
          <p:spPr>
            <a:xfrm>
              <a:off x="1499253" y="1512190"/>
              <a:ext cx="98913" cy="167190"/>
            </a:xfrm>
            <a:custGeom>
              <a:avLst/>
              <a:gdLst/>
              <a:ahLst/>
              <a:cxnLst/>
              <a:rect l="l" t="t" r="r" b="b"/>
              <a:pathLst>
                <a:path w="3771" h="6374" extrusionOk="0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99"/>
            <p:cNvSpPr/>
            <p:nvPr/>
          </p:nvSpPr>
          <p:spPr>
            <a:xfrm>
              <a:off x="1499594" y="1512217"/>
              <a:ext cx="167216" cy="86638"/>
            </a:xfrm>
            <a:custGeom>
              <a:avLst/>
              <a:gdLst/>
              <a:ahLst/>
              <a:cxnLst/>
              <a:rect l="l" t="t" r="r" b="b"/>
              <a:pathLst>
                <a:path w="6375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99"/>
            <p:cNvSpPr/>
            <p:nvPr/>
          </p:nvSpPr>
          <p:spPr>
            <a:xfrm>
              <a:off x="1499594" y="1512217"/>
              <a:ext cx="98572" cy="86638"/>
            </a:xfrm>
            <a:custGeom>
              <a:avLst/>
              <a:gdLst/>
              <a:ahLst/>
              <a:cxnLst/>
              <a:rect l="l" t="t" r="r" b="b"/>
              <a:pathLst>
                <a:path w="3758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99"/>
            <p:cNvSpPr/>
            <p:nvPr/>
          </p:nvSpPr>
          <p:spPr>
            <a:xfrm>
              <a:off x="1535529" y="1583877"/>
              <a:ext cx="23869" cy="29745"/>
            </a:xfrm>
            <a:custGeom>
              <a:avLst/>
              <a:gdLst/>
              <a:ahLst/>
              <a:cxnLst/>
              <a:rect l="l" t="t" r="r" b="b"/>
              <a:pathLst>
                <a:path w="910" h="1134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99"/>
            <p:cNvSpPr/>
            <p:nvPr/>
          </p:nvSpPr>
          <p:spPr>
            <a:xfrm>
              <a:off x="1541404" y="1589753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99"/>
            <p:cNvSpPr/>
            <p:nvPr/>
          </p:nvSpPr>
          <p:spPr>
            <a:xfrm>
              <a:off x="1607032" y="1583877"/>
              <a:ext cx="23843" cy="29719"/>
            </a:xfrm>
            <a:custGeom>
              <a:avLst/>
              <a:gdLst/>
              <a:ahLst/>
              <a:cxnLst/>
              <a:rect l="l" t="t" r="r" b="b"/>
              <a:pathLst>
                <a:path w="909" h="1133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99"/>
            <p:cNvSpPr/>
            <p:nvPr/>
          </p:nvSpPr>
          <p:spPr>
            <a:xfrm>
              <a:off x="1613065" y="1589753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3" name="Google Shape;18003;p99"/>
          <p:cNvGrpSpPr/>
          <p:nvPr/>
        </p:nvGrpSpPr>
        <p:grpSpPr>
          <a:xfrm>
            <a:off x="5219278" y="2982305"/>
            <a:ext cx="342852" cy="370079"/>
            <a:chOff x="5246366" y="2906105"/>
            <a:chExt cx="342852" cy="370079"/>
          </a:xfrm>
        </p:grpSpPr>
        <p:sp>
          <p:nvSpPr>
            <p:cNvPr id="18004" name="Google Shape;18004;p99"/>
            <p:cNvSpPr/>
            <p:nvPr/>
          </p:nvSpPr>
          <p:spPr>
            <a:xfrm>
              <a:off x="5410172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99"/>
            <p:cNvSpPr/>
            <p:nvPr/>
          </p:nvSpPr>
          <p:spPr>
            <a:xfrm>
              <a:off x="5405687" y="3137611"/>
              <a:ext cx="24210" cy="138573"/>
            </a:xfrm>
            <a:custGeom>
              <a:avLst/>
              <a:gdLst/>
              <a:ahLst/>
              <a:cxnLst/>
              <a:rect l="l" t="t" r="r" b="b"/>
              <a:pathLst>
                <a:path w="923" h="5283" extrusionOk="0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99"/>
            <p:cNvSpPr/>
            <p:nvPr/>
          </p:nvSpPr>
          <p:spPr>
            <a:xfrm>
              <a:off x="5381660" y="2906105"/>
              <a:ext cx="72237" cy="87110"/>
            </a:xfrm>
            <a:custGeom>
              <a:avLst/>
              <a:gdLst/>
              <a:ahLst/>
              <a:cxnLst/>
              <a:rect l="l" t="t" r="r" b="b"/>
              <a:pathLst>
                <a:path w="2754" h="3321" extrusionOk="0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99"/>
            <p:cNvSpPr/>
            <p:nvPr/>
          </p:nvSpPr>
          <p:spPr>
            <a:xfrm>
              <a:off x="5343076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99"/>
            <p:cNvSpPr/>
            <p:nvPr/>
          </p:nvSpPr>
          <p:spPr>
            <a:xfrm>
              <a:off x="5324584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99"/>
            <p:cNvSpPr/>
            <p:nvPr/>
          </p:nvSpPr>
          <p:spPr>
            <a:xfrm>
              <a:off x="5246366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10" name="Google Shape;18010;p99"/>
          <p:cNvGrpSpPr/>
          <p:nvPr/>
        </p:nvGrpSpPr>
        <p:grpSpPr>
          <a:xfrm>
            <a:off x="822579" y="2511083"/>
            <a:ext cx="371259" cy="366249"/>
            <a:chOff x="849667" y="2434883"/>
            <a:chExt cx="371259" cy="366249"/>
          </a:xfrm>
        </p:grpSpPr>
        <p:sp>
          <p:nvSpPr>
            <p:cNvPr id="18011" name="Google Shape;18011;p99"/>
            <p:cNvSpPr/>
            <p:nvPr/>
          </p:nvSpPr>
          <p:spPr>
            <a:xfrm>
              <a:off x="956607" y="2434883"/>
              <a:ext cx="258628" cy="145367"/>
            </a:xfrm>
            <a:custGeom>
              <a:avLst/>
              <a:gdLst/>
              <a:ahLst/>
              <a:cxnLst/>
              <a:rect l="l" t="t" r="r" b="b"/>
              <a:pathLst>
                <a:path w="9860" h="5542" extrusionOk="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99"/>
            <p:cNvSpPr/>
            <p:nvPr/>
          </p:nvSpPr>
          <p:spPr>
            <a:xfrm>
              <a:off x="1078078" y="2454661"/>
              <a:ext cx="393" cy="210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99"/>
            <p:cNvSpPr/>
            <p:nvPr/>
          </p:nvSpPr>
          <p:spPr>
            <a:xfrm>
              <a:off x="956790" y="2434883"/>
              <a:ext cx="121314" cy="145183"/>
            </a:xfrm>
            <a:custGeom>
              <a:avLst/>
              <a:gdLst/>
              <a:ahLst/>
              <a:cxnLst/>
              <a:rect l="l" t="t" r="r" b="b"/>
              <a:pathLst>
                <a:path w="4625" h="5535" extrusionOk="0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99"/>
            <p:cNvSpPr/>
            <p:nvPr/>
          </p:nvSpPr>
          <p:spPr>
            <a:xfrm>
              <a:off x="869287" y="2681944"/>
              <a:ext cx="100854" cy="95372"/>
            </a:xfrm>
            <a:custGeom>
              <a:avLst/>
              <a:gdLst/>
              <a:ahLst/>
              <a:cxnLst/>
              <a:rect l="l" t="t" r="r" b="b"/>
              <a:pathLst>
                <a:path w="3845" h="3636" extrusionOk="0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99"/>
            <p:cNvSpPr/>
            <p:nvPr/>
          </p:nvSpPr>
          <p:spPr>
            <a:xfrm>
              <a:off x="880828" y="2681944"/>
              <a:ext cx="89313" cy="95372"/>
            </a:xfrm>
            <a:custGeom>
              <a:avLst/>
              <a:gdLst/>
              <a:ahLst/>
              <a:cxnLst/>
              <a:rect l="l" t="t" r="r" b="b"/>
              <a:pathLst>
                <a:path w="3405" h="3636" extrusionOk="0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99"/>
            <p:cNvSpPr/>
            <p:nvPr/>
          </p:nvSpPr>
          <p:spPr>
            <a:xfrm>
              <a:off x="946456" y="2490674"/>
              <a:ext cx="274471" cy="310458"/>
            </a:xfrm>
            <a:custGeom>
              <a:avLst/>
              <a:gdLst/>
              <a:ahLst/>
              <a:cxnLst/>
              <a:rect l="l" t="t" r="r" b="b"/>
              <a:pathLst>
                <a:path w="10464" h="11836" extrusionOk="0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99"/>
            <p:cNvSpPr/>
            <p:nvPr/>
          </p:nvSpPr>
          <p:spPr>
            <a:xfrm>
              <a:off x="946456" y="2490753"/>
              <a:ext cx="172908" cy="310380"/>
            </a:xfrm>
            <a:custGeom>
              <a:avLst/>
              <a:gdLst/>
              <a:ahLst/>
              <a:cxnLst/>
              <a:rect l="l" t="t" r="r" b="b"/>
              <a:pathLst>
                <a:path w="6592" h="11833" extrusionOk="0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99"/>
            <p:cNvSpPr/>
            <p:nvPr/>
          </p:nvSpPr>
          <p:spPr>
            <a:xfrm>
              <a:off x="850952" y="2598506"/>
              <a:ext cx="156200" cy="100592"/>
            </a:xfrm>
            <a:custGeom>
              <a:avLst/>
              <a:gdLst/>
              <a:ahLst/>
              <a:cxnLst/>
              <a:rect l="l" t="t" r="r" b="b"/>
              <a:pathLst>
                <a:path w="5955" h="3835" extrusionOk="0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99"/>
            <p:cNvSpPr/>
            <p:nvPr/>
          </p:nvSpPr>
          <p:spPr>
            <a:xfrm>
              <a:off x="855936" y="2664160"/>
              <a:ext cx="131281" cy="34938"/>
            </a:xfrm>
            <a:custGeom>
              <a:avLst/>
              <a:gdLst/>
              <a:ahLst/>
              <a:cxnLst/>
              <a:rect l="l" t="t" r="r" b="b"/>
              <a:pathLst>
                <a:path w="5005" h="1332" extrusionOk="0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99"/>
            <p:cNvSpPr/>
            <p:nvPr/>
          </p:nvSpPr>
          <p:spPr>
            <a:xfrm>
              <a:off x="1011926" y="2574164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99"/>
            <p:cNvSpPr/>
            <p:nvPr/>
          </p:nvSpPr>
          <p:spPr>
            <a:xfrm>
              <a:off x="1029893" y="2574164"/>
              <a:ext cx="23843" cy="41837"/>
            </a:xfrm>
            <a:custGeom>
              <a:avLst/>
              <a:gdLst/>
              <a:ahLst/>
              <a:cxnLst/>
              <a:rect l="l" t="t" r="r" b="b"/>
              <a:pathLst>
                <a:path w="909" h="1595" extrusionOk="0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99"/>
            <p:cNvSpPr/>
            <p:nvPr/>
          </p:nvSpPr>
          <p:spPr>
            <a:xfrm>
              <a:off x="1023834" y="2580224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99"/>
            <p:cNvSpPr/>
            <p:nvPr/>
          </p:nvSpPr>
          <p:spPr>
            <a:xfrm>
              <a:off x="849667" y="2658127"/>
              <a:ext cx="121733" cy="30138"/>
            </a:xfrm>
            <a:custGeom>
              <a:avLst/>
              <a:gdLst/>
              <a:ahLst/>
              <a:cxnLst/>
              <a:rect l="l" t="t" r="r" b="b"/>
              <a:pathLst>
                <a:path w="4641" h="1149" extrusionOk="0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24" name="Google Shape;18024;p99"/>
          <p:cNvGrpSpPr/>
          <p:nvPr/>
        </p:nvGrpSpPr>
        <p:grpSpPr>
          <a:xfrm>
            <a:off x="4389938" y="3441566"/>
            <a:ext cx="332728" cy="370053"/>
            <a:chOff x="4417026" y="3365366"/>
            <a:chExt cx="332728" cy="370053"/>
          </a:xfrm>
        </p:grpSpPr>
        <p:sp>
          <p:nvSpPr>
            <p:cNvPr id="18025" name="Google Shape;18025;p99"/>
            <p:cNvSpPr/>
            <p:nvPr/>
          </p:nvSpPr>
          <p:spPr>
            <a:xfrm>
              <a:off x="4486352" y="3547402"/>
              <a:ext cx="194050" cy="188017"/>
            </a:xfrm>
            <a:custGeom>
              <a:avLst/>
              <a:gdLst/>
              <a:ahLst/>
              <a:cxnLst/>
              <a:rect l="l" t="t" r="r" b="b"/>
              <a:pathLst>
                <a:path w="7398" h="7168" extrusionOk="0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99"/>
            <p:cNvSpPr/>
            <p:nvPr/>
          </p:nvSpPr>
          <p:spPr>
            <a:xfrm>
              <a:off x="4572071" y="3656598"/>
              <a:ext cx="22610" cy="30269"/>
            </a:xfrm>
            <a:custGeom>
              <a:avLst/>
              <a:gdLst/>
              <a:ahLst/>
              <a:cxnLst/>
              <a:rect l="l" t="t" r="r" b="b"/>
              <a:pathLst>
                <a:path w="862" h="1154" extrusionOk="0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99"/>
            <p:cNvSpPr/>
            <p:nvPr/>
          </p:nvSpPr>
          <p:spPr>
            <a:xfrm>
              <a:off x="4583271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99"/>
            <p:cNvSpPr/>
            <p:nvPr/>
          </p:nvSpPr>
          <p:spPr>
            <a:xfrm>
              <a:off x="4583271" y="3555455"/>
              <a:ext cx="166482" cy="95110"/>
            </a:xfrm>
            <a:custGeom>
              <a:avLst/>
              <a:gdLst/>
              <a:ahLst/>
              <a:cxnLst/>
              <a:rect l="l" t="t" r="r" b="b"/>
              <a:pathLst>
                <a:path w="6347" h="3626" extrusionOk="0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99"/>
            <p:cNvSpPr/>
            <p:nvPr/>
          </p:nvSpPr>
          <p:spPr>
            <a:xfrm>
              <a:off x="4436016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99"/>
            <p:cNvSpPr/>
            <p:nvPr/>
          </p:nvSpPr>
          <p:spPr>
            <a:xfrm>
              <a:off x="4430928" y="3444082"/>
              <a:ext cx="46191" cy="45535"/>
            </a:xfrm>
            <a:custGeom>
              <a:avLst/>
              <a:gdLst/>
              <a:ahLst/>
              <a:cxnLst/>
              <a:rect l="l" t="t" r="r" b="b"/>
              <a:pathLst>
                <a:path w="1761" h="1736" extrusionOk="0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99"/>
            <p:cNvSpPr/>
            <p:nvPr/>
          </p:nvSpPr>
          <p:spPr>
            <a:xfrm>
              <a:off x="4464135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99"/>
            <p:cNvSpPr/>
            <p:nvPr/>
          </p:nvSpPr>
          <p:spPr>
            <a:xfrm>
              <a:off x="4422481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99"/>
            <p:cNvSpPr/>
            <p:nvPr/>
          </p:nvSpPr>
          <p:spPr>
            <a:xfrm>
              <a:off x="4689818" y="3444082"/>
              <a:ext cx="46007" cy="45535"/>
            </a:xfrm>
            <a:custGeom>
              <a:avLst/>
              <a:gdLst/>
              <a:ahLst/>
              <a:cxnLst/>
              <a:rect l="l" t="t" r="r" b="b"/>
              <a:pathLst>
                <a:path w="1754" h="1736" extrusionOk="0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99"/>
            <p:cNvSpPr/>
            <p:nvPr/>
          </p:nvSpPr>
          <p:spPr>
            <a:xfrm>
              <a:off x="4610131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99"/>
            <p:cNvSpPr/>
            <p:nvPr/>
          </p:nvSpPr>
          <p:spPr>
            <a:xfrm>
              <a:off x="4622590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99"/>
            <p:cNvSpPr/>
            <p:nvPr/>
          </p:nvSpPr>
          <p:spPr>
            <a:xfrm>
              <a:off x="4560687" y="3365366"/>
              <a:ext cx="45378" cy="62532"/>
            </a:xfrm>
            <a:custGeom>
              <a:avLst/>
              <a:gdLst/>
              <a:ahLst/>
              <a:cxnLst/>
              <a:rect l="l" t="t" r="r" b="b"/>
              <a:pathLst>
                <a:path w="1730" h="2384" extrusionOk="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99"/>
            <p:cNvSpPr/>
            <p:nvPr/>
          </p:nvSpPr>
          <p:spPr>
            <a:xfrm>
              <a:off x="4551271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99"/>
            <p:cNvSpPr/>
            <p:nvPr/>
          </p:nvSpPr>
          <p:spPr>
            <a:xfrm>
              <a:off x="4528844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99"/>
            <p:cNvSpPr/>
            <p:nvPr/>
          </p:nvSpPr>
          <p:spPr>
            <a:xfrm>
              <a:off x="4417026" y="3555455"/>
              <a:ext cx="166456" cy="95110"/>
            </a:xfrm>
            <a:custGeom>
              <a:avLst/>
              <a:gdLst/>
              <a:ahLst/>
              <a:cxnLst/>
              <a:rect l="l" t="t" r="r" b="b"/>
              <a:pathLst>
                <a:path w="6346" h="3626" extrusionOk="0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99"/>
            <p:cNvSpPr/>
            <p:nvPr/>
          </p:nvSpPr>
          <p:spPr>
            <a:xfrm>
              <a:off x="4560687" y="3478968"/>
              <a:ext cx="45378" cy="62401"/>
            </a:xfrm>
            <a:custGeom>
              <a:avLst/>
              <a:gdLst/>
              <a:ahLst/>
              <a:cxnLst/>
              <a:rect l="l" t="t" r="r" b="b"/>
              <a:pathLst>
                <a:path w="1730" h="2379" extrusionOk="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99"/>
            <p:cNvSpPr/>
            <p:nvPr/>
          </p:nvSpPr>
          <p:spPr>
            <a:xfrm>
              <a:off x="4551271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99"/>
            <p:cNvSpPr/>
            <p:nvPr/>
          </p:nvSpPr>
          <p:spPr>
            <a:xfrm>
              <a:off x="4528844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43" name="Google Shape;18043;p99"/>
          <p:cNvGrpSpPr/>
          <p:nvPr/>
        </p:nvGrpSpPr>
        <p:grpSpPr>
          <a:xfrm>
            <a:off x="2469980" y="2056386"/>
            <a:ext cx="363994" cy="370105"/>
            <a:chOff x="2497068" y="1980186"/>
            <a:chExt cx="363994" cy="370105"/>
          </a:xfrm>
        </p:grpSpPr>
        <p:sp>
          <p:nvSpPr>
            <p:cNvPr id="18044" name="Google Shape;18044;p99"/>
            <p:cNvSpPr/>
            <p:nvPr/>
          </p:nvSpPr>
          <p:spPr>
            <a:xfrm>
              <a:off x="2702974" y="1980186"/>
              <a:ext cx="131832" cy="172488"/>
            </a:xfrm>
            <a:custGeom>
              <a:avLst/>
              <a:gdLst/>
              <a:ahLst/>
              <a:cxnLst/>
              <a:rect l="l" t="t" r="r" b="b"/>
              <a:pathLst>
                <a:path w="5026" h="6576" extrusionOk="0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99"/>
            <p:cNvSpPr/>
            <p:nvPr/>
          </p:nvSpPr>
          <p:spPr>
            <a:xfrm>
              <a:off x="2742634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99"/>
            <p:cNvSpPr/>
            <p:nvPr/>
          </p:nvSpPr>
          <p:spPr>
            <a:xfrm>
              <a:off x="2523351" y="1980186"/>
              <a:ext cx="131806" cy="172488"/>
            </a:xfrm>
            <a:custGeom>
              <a:avLst/>
              <a:gdLst/>
              <a:ahLst/>
              <a:cxnLst/>
              <a:rect l="l" t="t" r="r" b="b"/>
              <a:pathLst>
                <a:path w="5025" h="6576" extrusionOk="0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99"/>
            <p:cNvSpPr/>
            <p:nvPr/>
          </p:nvSpPr>
          <p:spPr>
            <a:xfrm>
              <a:off x="2535443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99"/>
            <p:cNvSpPr/>
            <p:nvPr/>
          </p:nvSpPr>
          <p:spPr>
            <a:xfrm>
              <a:off x="2511416" y="2032961"/>
              <a:ext cx="335298" cy="317331"/>
            </a:xfrm>
            <a:custGeom>
              <a:avLst/>
              <a:gdLst/>
              <a:ahLst/>
              <a:cxnLst/>
              <a:rect l="l" t="t" r="r" b="b"/>
              <a:pathLst>
                <a:path w="12783" h="12098" extrusionOk="0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99"/>
            <p:cNvSpPr/>
            <p:nvPr/>
          </p:nvSpPr>
          <p:spPr>
            <a:xfrm>
              <a:off x="2655130" y="2278395"/>
              <a:ext cx="47870" cy="47870"/>
            </a:xfrm>
            <a:custGeom>
              <a:avLst/>
              <a:gdLst/>
              <a:ahLst/>
              <a:cxnLst/>
              <a:rect l="l" t="t" r="r" b="b"/>
              <a:pathLst>
                <a:path w="1825" h="1825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99"/>
            <p:cNvSpPr/>
            <p:nvPr/>
          </p:nvSpPr>
          <p:spPr>
            <a:xfrm>
              <a:off x="2656914" y="2228610"/>
              <a:ext cx="44302" cy="30112"/>
            </a:xfrm>
            <a:custGeom>
              <a:avLst/>
              <a:gdLst/>
              <a:ahLst/>
              <a:cxnLst/>
              <a:rect l="l" t="t" r="r" b="b"/>
              <a:pathLst>
                <a:path w="1689" h="1148" extrusionOk="0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99"/>
            <p:cNvSpPr/>
            <p:nvPr/>
          </p:nvSpPr>
          <p:spPr>
            <a:xfrm>
              <a:off x="2737204" y="2253555"/>
              <a:ext cx="111792" cy="42834"/>
            </a:xfrm>
            <a:custGeom>
              <a:avLst/>
              <a:gdLst/>
              <a:ahLst/>
              <a:cxnLst/>
              <a:rect l="l" t="t" r="r" b="b"/>
              <a:pathLst>
                <a:path w="4262" h="1633" extrusionOk="0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99"/>
            <p:cNvSpPr/>
            <p:nvPr/>
          </p:nvSpPr>
          <p:spPr>
            <a:xfrm>
              <a:off x="2747670" y="2234879"/>
              <a:ext cx="113392" cy="19541"/>
            </a:xfrm>
            <a:custGeom>
              <a:avLst/>
              <a:gdLst/>
              <a:ahLst/>
              <a:cxnLst/>
              <a:rect l="l" t="t" r="r" b="b"/>
              <a:pathLst>
                <a:path w="4323" h="745" extrusionOk="0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99"/>
            <p:cNvSpPr/>
            <p:nvPr/>
          </p:nvSpPr>
          <p:spPr>
            <a:xfrm>
              <a:off x="2511416" y="2035086"/>
              <a:ext cx="236595" cy="315206"/>
            </a:xfrm>
            <a:custGeom>
              <a:avLst/>
              <a:gdLst/>
              <a:ahLst/>
              <a:cxnLst/>
              <a:rect l="l" t="t" r="r" b="b"/>
              <a:pathLst>
                <a:path w="9020" h="12017" extrusionOk="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99"/>
            <p:cNvSpPr/>
            <p:nvPr/>
          </p:nvSpPr>
          <p:spPr>
            <a:xfrm>
              <a:off x="2508924" y="2253713"/>
              <a:ext cx="111950" cy="42676"/>
            </a:xfrm>
            <a:custGeom>
              <a:avLst/>
              <a:gdLst/>
              <a:ahLst/>
              <a:cxnLst/>
              <a:rect l="l" t="t" r="r" b="b"/>
              <a:pathLst>
                <a:path w="4268" h="1627" extrusionOk="0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99"/>
            <p:cNvSpPr/>
            <p:nvPr/>
          </p:nvSpPr>
          <p:spPr>
            <a:xfrm>
              <a:off x="2497068" y="2234801"/>
              <a:ext cx="113392" cy="19620"/>
            </a:xfrm>
            <a:custGeom>
              <a:avLst/>
              <a:gdLst/>
              <a:ahLst/>
              <a:cxnLst/>
              <a:rect l="l" t="t" r="r" b="b"/>
              <a:pathLst>
                <a:path w="4323" h="748" extrusionOk="0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99"/>
            <p:cNvSpPr/>
            <p:nvPr/>
          </p:nvSpPr>
          <p:spPr>
            <a:xfrm>
              <a:off x="2589319" y="2158524"/>
              <a:ext cx="41837" cy="54086"/>
            </a:xfrm>
            <a:custGeom>
              <a:avLst/>
              <a:gdLst/>
              <a:ahLst/>
              <a:cxnLst/>
              <a:rect l="l" t="t" r="r" b="b"/>
              <a:pathLst>
                <a:path w="1595" h="2062" extrusionOk="0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99"/>
            <p:cNvSpPr/>
            <p:nvPr/>
          </p:nvSpPr>
          <p:spPr>
            <a:xfrm>
              <a:off x="2606946" y="2158708"/>
              <a:ext cx="24551" cy="42361"/>
            </a:xfrm>
            <a:custGeom>
              <a:avLst/>
              <a:gdLst/>
              <a:ahLst/>
              <a:cxnLst/>
              <a:rect l="l" t="t" r="r" b="b"/>
              <a:pathLst>
                <a:path w="936" h="1615" extrusionOk="0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99"/>
            <p:cNvSpPr/>
            <p:nvPr/>
          </p:nvSpPr>
          <p:spPr>
            <a:xfrm>
              <a:off x="2601254" y="2164583"/>
              <a:ext cx="17968" cy="17968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99"/>
            <p:cNvSpPr/>
            <p:nvPr/>
          </p:nvSpPr>
          <p:spPr>
            <a:xfrm>
              <a:off x="2727000" y="2158524"/>
              <a:ext cx="41994" cy="54086"/>
            </a:xfrm>
            <a:custGeom>
              <a:avLst/>
              <a:gdLst/>
              <a:ahLst/>
              <a:cxnLst/>
              <a:rect l="l" t="t" r="r" b="b"/>
              <a:pathLst>
                <a:path w="1601" h="2062" extrusionOk="0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99"/>
            <p:cNvSpPr/>
            <p:nvPr/>
          </p:nvSpPr>
          <p:spPr>
            <a:xfrm>
              <a:off x="2744601" y="2158708"/>
              <a:ext cx="24578" cy="42361"/>
            </a:xfrm>
            <a:custGeom>
              <a:avLst/>
              <a:gdLst/>
              <a:ahLst/>
              <a:cxnLst/>
              <a:rect l="l" t="t" r="r" b="b"/>
              <a:pathLst>
                <a:path w="937" h="1615" extrusionOk="0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99"/>
            <p:cNvSpPr/>
            <p:nvPr/>
          </p:nvSpPr>
          <p:spPr>
            <a:xfrm>
              <a:off x="2738909" y="2164583"/>
              <a:ext cx="17994" cy="17968"/>
            </a:xfrm>
            <a:custGeom>
              <a:avLst/>
              <a:gdLst/>
              <a:ahLst/>
              <a:cxnLst/>
              <a:rect l="l" t="t" r="r" b="b"/>
              <a:pathLst>
                <a:path w="686" h="685" extrusionOk="0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99"/>
            <p:cNvSpPr/>
            <p:nvPr/>
          </p:nvSpPr>
          <p:spPr>
            <a:xfrm>
              <a:off x="2656914" y="2228768"/>
              <a:ext cx="26886" cy="29981"/>
            </a:xfrm>
            <a:custGeom>
              <a:avLst/>
              <a:gdLst/>
              <a:ahLst/>
              <a:cxnLst/>
              <a:rect l="l" t="t" r="r" b="b"/>
              <a:pathLst>
                <a:path w="1025" h="1143" extrusionOk="0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99"/>
            <p:cNvSpPr/>
            <p:nvPr/>
          </p:nvSpPr>
          <p:spPr>
            <a:xfrm>
              <a:off x="2655130" y="2278395"/>
              <a:ext cx="47870" cy="35909"/>
            </a:xfrm>
            <a:custGeom>
              <a:avLst/>
              <a:gdLst/>
              <a:ahLst/>
              <a:cxnLst/>
              <a:rect l="l" t="t" r="r" b="b"/>
              <a:pathLst>
                <a:path w="1825" h="1369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99"/>
            <p:cNvSpPr/>
            <p:nvPr/>
          </p:nvSpPr>
          <p:spPr>
            <a:xfrm>
              <a:off x="2616572" y="2275142"/>
              <a:ext cx="124986" cy="21246"/>
            </a:xfrm>
            <a:custGeom>
              <a:avLst/>
              <a:gdLst/>
              <a:ahLst/>
              <a:cxnLst/>
              <a:rect l="l" t="t" r="r" b="b"/>
              <a:pathLst>
                <a:path w="4765" h="810" extrusionOk="0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5" name="Google Shape;18065;p99"/>
          <p:cNvGrpSpPr/>
          <p:nvPr/>
        </p:nvGrpSpPr>
        <p:grpSpPr>
          <a:xfrm>
            <a:off x="5793190" y="2982358"/>
            <a:ext cx="294904" cy="370027"/>
            <a:chOff x="5820278" y="2906158"/>
            <a:chExt cx="294904" cy="370027"/>
          </a:xfrm>
        </p:grpSpPr>
        <p:sp>
          <p:nvSpPr>
            <p:cNvPr id="18066" name="Google Shape;18066;p99"/>
            <p:cNvSpPr/>
            <p:nvPr/>
          </p:nvSpPr>
          <p:spPr>
            <a:xfrm>
              <a:off x="5893198" y="2987339"/>
              <a:ext cx="193158" cy="168790"/>
            </a:xfrm>
            <a:custGeom>
              <a:avLst/>
              <a:gdLst/>
              <a:ahLst/>
              <a:cxnLst/>
              <a:rect l="l" t="t" r="r" b="b"/>
              <a:pathLst>
                <a:path w="7364" h="6435" extrusionOk="0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99"/>
            <p:cNvSpPr/>
            <p:nvPr/>
          </p:nvSpPr>
          <p:spPr>
            <a:xfrm>
              <a:off x="5885906" y="2906158"/>
              <a:ext cx="229276" cy="237880"/>
            </a:xfrm>
            <a:custGeom>
              <a:avLst/>
              <a:gdLst/>
              <a:ahLst/>
              <a:cxnLst/>
              <a:rect l="l" t="t" r="r" b="b"/>
              <a:pathLst>
                <a:path w="8741" h="9069" extrusionOk="0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99"/>
            <p:cNvSpPr/>
            <p:nvPr/>
          </p:nvSpPr>
          <p:spPr>
            <a:xfrm>
              <a:off x="5836987" y="2915154"/>
              <a:ext cx="61562" cy="295061"/>
            </a:xfrm>
            <a:custGeom>
              <a:avLst/>
              <a:gdLst/>
              <a:ahLst/>
              <a:cxnLst/>
              <a:rect l="l" t="t" r="r" b="b"/>
              <a:pathLst>
                <a:path w="2347" h="11249" extrusionOk="0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99"/>
            <p:cNvSpPr/>
            <p:nvPr/>
          </p:nvSpPr>
          <p:spPr>
            <a:xfrm>
              <a:off x="5880555" y="3094358"/>
              <a:ext cx="187990" cy="175951"/>
            </a:xfrm>
            <a:custGeom>
              <a:avLst/>
              <a:gdLst/>
              <a:ahLst/>
              <a:cxnLst/>
              <a:rect l="l" t="t" r="r" b="b"/>
              <a:pathLst>
                <a:path w="7167" h="6708" extrusionOk="0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99"/>
            <p:cNvSpPr/>
            <p:nvPr/>
          </p:nvSpPr>
          <p:spPr>
            <a:xfrm>
              <a:off x="5820278" y="2986343"/>
              <a:ext cx="94979" cy="289842"/>
            </a:xfrm>
            <a:custGeom>
              <a:avLst/>
              <a:gdLst/>
              <a:ahLst/>
              <a:cxnLst/>
              <a:rect l="l" t="t" r="r" b="b"/>
              <a:pathLst>
                <a:path w="3621" h="11050" extrusionOk="0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99"/>
            <p:cNvSpPr/>
            <p:nvPr/>
          </p:nvSpPr>
          <p:spPr>
            <a:xfrm>
              <a:off x="5951166" y="2917804"/>
              <a:ext cx="156541" cy="130179"/>
            </a:xfrm>
            <a:custGeom>
              <a:avLst/>
              <a:gdLst/>
              <a:ahLst/>
              <a:cxnLst/>
              <a:rect l="l" t="t" r="r" b="b"/>
              <a:pathLst>
                <a:path w="5968" h="4963" extrusionOk="0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99"/>
            <p:cNvSpPr/>
            <p:nvPr/>
          </p:nvSpPr>
          <p:spPr>
            <a:xfrm>
              <a:off x="5937290" y="2999589"/>
              <a:ext cx="141249" cy="156541"/>
            </a:xfrm>
            <a:custGeom>
              <a:avLst/>
              <a:gdLst/>
              <a:ahLst/>
              <a:cxnLst/>
              <a:rect l="l" t="t" r="r" b="b"/>
              <a:pathLst>
                <a:path w="5385" h="5968" extrusionOk="0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3" name="Google Shape;18073;p99"/>
          <p:cNvGrpSpPr/>
          <p:nvPr/>
        </p:nvGrpSpPr>
        <p:grpSpPr>
          <a:xfrm>
            <a:off x="4919731" y="3459429"/>
            <a:ext cx="370132" cy="334223"/>
            <a:chOff x="4946819" y="3383229"/>
            <a:chExt cx="370132" cy="334223"/>
          </a:xfrm>
        </p:grpSpPr>
        <p:sp>
          <p:nvSpPr>
            <p:cNvPr id="18074" name="Google Shape;18074;p99"/>
            <p:cNvSpPr/>
            <p:nvPr/>
          </p:nvSpPr>
          <p:spPr>
            <a:xfrm>
              <a:off x="4946819" y="3383229"/>
              <a:ext cx="370132" cy="179125"/>
            </a:xfrm>
            <a:custGeom>
              <a:avLst/>
              <a:gdLst/>
              <a:ahLst/>
              <a:cxnLst/>
              <a:rect l="l" t="t" r="r" b="b"/>
              <a:pathLst>
                <a:path w="14111" h="6829" extrusionOk="0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99"/>
            <p:cNvSpPr/>
            <p:nvPr/>
          </p:nvSpPr>
          <p:spPr>
            <a:xfrm>
              <a:off x="4946819" y="3383229"/>
              <a:ext cx="200817" cy="179125"/>
            </a:xfrm>
            <a:custGeom>
              <a:avLst/>
              <a:gdLst/>
              <a:ahLst/>
              <a:cxnLst/>
              <a:rect l="l" t="t" r="r" b="b"/>
              <a:pathLst>
                <a:path w="7656" h="6829" extrusionOk="0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99"/>
            <p:cNvSpPr/>
            <p:nvPr/>
          </p:nvSpPr>
          <p:spPr>
            <a:xfrm>
              <a:off x="5063149" y="3562327"/>
              <a:ext cx="137314" cy="155124"/>
            </a:xfrm>
            <a:custGeom>
              <a:avLst/>
              <a:gdLst/>
              <a:ahLst/>
              <a:cxnLst/>
              <a:rect l="l" t="t" r="r" b="b"/>
              <a:pathLst>
                <a:path w="5235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99"/>
            <p:cNvSpPr/>
            <p:nvPr/>
          </p:nvSpPr>
          <p:spPr>
            <a:xfrm>
              <a:off x="5063149" y="3562327"/>
              <a:ext cx="122206" cy="155124"/>
            </a:xfrm>
            <a:custGeom>
              <a:avLst/>
              <a:gdLst/>
              <a:ahLst/>
              <a:cxnLst/>
              <a:rect l="l" t="t" r="r" b="b"/>
              <a:pathLst>
                <a:path w="4659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99"/>
            <p:cNvSpPr/>
            <p:nvPr/>
          </p:nvSpPr>
          <p:spPr>
            <a:xfrm>
              <a:off x="5048382" y="3425039"/>
              <a:ext cx="95530" cy="83595"/>
            </a:xfrm>
            <a:custGeom>
              <a:avLst/>
              <a:gdLst/>
              <a:ahLst/>
              <a:cxnLst/>
              <a:rect l="l" t="t" r="r" b="b"/>
              <a:pathLst>
                <a:path w="3642" h="3187" extrusionOk="0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99"/>
            <p:cNvSpPr/>
            <p:nvPr/>
          </p:nvSpPr>
          <p:spPr>
            <a:xfrm>
              <a:off x="5197604" y="3396580"/>
              <a:ext cx="82362" cy="64237"/>
            </a:xfrm>
            <a:custGeom>
              <a:avLst/>
              <a:gdLst/>
              <a:ahLst/>
              <a:cxnLst/>
              <a:rect l="l" t="t" r="r" b="b"/>
              <a:pathLst>
                <a:path w="3140" h="2449" extrusionOk="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99"/>
            <p:cNvSpPr/>
            <p:nvPr/>
          </p:nvSpPr>
          <p:spPr>
            <a:xfrm>
              <a:off x="5157394" y="3496700"/>
              <a:ext cx="115989" cy="65654"/>
            </a:xfrm>
            <a:custGeom>
              <a:avLst/>
              <a:gdLst/>
              <a:ahLst/>
              <a:cxnLst/>
              <a:rect l="l" t="t" r="r" b="b"/>
              <a:pathLst>
                <a:path w="4422" h="2503" extrusionOk="0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99"/>
            <p:cNvSpPr/>
            <p:nvPr/>
          </p:nvSpPr>
          <p:spPr>
            <a:xfrm>
              <a:off x="4947344" y="3455807"/>
              <a:ext cx="58545" cy="70690"/>
            </a:xfrm>
            <a:custGeom>
              <a:avLst/>
              <a:gdLst/>
              <a:ahLst/>
              <a:cxnLst/>
              <a:rect l="l" t="t" r="r" b="b"/>
              <a:pathLst>
                <a:path w="2232" h="2695" extrusionOk="0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99"/>
            <p:cNvSpPr/>
            <p:nvPr/>
          </p:nvSpPr>
          <p:spPr>
            <a:xfrm>
              <a:off x="5048198" y="3425564"/>
              <a:ext cx="41102" cy="71529"/>
            </a:xfrm>
            <a:custGeom>
              <a:avLst/>
              <a:gdLst/>
              <a:ahLst/>
              <a:cxnLst/>
              <a:rect l="l" t="t" r="r" b="b"/>
              <a:pathLst>
                <a:path w="1567" h="2727" extrusionOk="0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83" name="Google Shape;18083;p99"/>
          <p:cNvGrpSpPr/>
          <p:nvPr/>
        </p:nvGrpSpPr>
        <p:grpSpPr>
          <a:xfrm>
            <a:off x="3011315" y="1615434"/>
            <a:ext cx="375482" cy="316072"/>
            <a:chOff x="3038403" y="1539234"/>
            <a:chExt cx="375482" cy="316072"/>
          </a:xfrm>
        </p:grpSpPr>
        <p:sp>
          <p:nvSpPr>
            <p:cNvPr id="18084" name="Google Shape;18084;p99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85" name="Google Shape;18085;p99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18086" name="Google Shape;18086;p99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227" extrusionOk="0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7" name="Google Shape;18087;p99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447" extrusionOk="0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8" name="Google Shape;18088;p99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avLst/>
                <a:gdLst/>
                <a:ahLst/>
                <a:cxnLst/>
                <a:rect l="l" t="t" r="r" b="b"/>
                <a:pathLst>
                  <a:path w="7541" h="3938" extrusionOk="0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9" name="Google Shape;18089;p99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11474" extrusionOk="0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0" name="Google Shape;18090;p99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7498" extrusionOk="0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1" name="Google Shape;18091;p99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avLst/>
                <a:gdLst/>
                <a:ahLst/>
                <a:cxnLst/>
                <a:rect l="l" t="t" r="r" b="b"/>
                <a:pathLst>
                  <a:path w="10407" h="7331" extrusionOk="0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2" name="Google Shape;18092;p99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avLst/>
                <a:gdLst/>
                <a:ahLst/>
                <a:cxnLst/>
                <a:rect l="l" t="t" r="r" b="b"/>
                <a:pathLst>
                  <a:path w="3256" h="8361" extrusionOk="0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3" name="Google Shape;18093;p99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231" extrusionOk="0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4" name="Google Shape;18094;p99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82" extrusionOk="0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95" name="Google Shape;18095;p99"/>
          <p:cNvGrpSpPr/>
          <p:nvPr/>
        </p:nvGrpSpPr>
        <p:grpSpPr>
          <a:xfrm>
            <a:off x="6305777" y="2982331"/>
            <a:ext cx="360846" cy="370184"/>
            <a:chOff x="6332865" y="2906131"/>
            <a:chExt cx="360846" cy="370184"/>
          </a:xfrm>
        </p:grpSpPr>
        <p:sp>
          <p:nvSpPr>
            <p:cNvPr id="18096" name="Google Shape;18096;p99"/>
            <p:cNvSpPr/>
            <p:nvPr/>
          </p:nvSpPr>
          <p:spPr>
            <a:xfrm>
              <a:off x="6332865" y="2906131"/>
              <a:ext cx="360846" cy="327508"/>
            </a:xfrm>
            <a:custGeom>
              <a:avLst/>
              <a:gdLst/>
              <a:ahLst/>
              <a:cxnLst/>
              <a:rect l="l" t="t" r="r" b="b"/>
              <a:pathLst>
                <a:path w="13757" h="12486" extrusionOk="0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99"/>
            <p:cNvSpPr/>
            <p:nvPr/>
          </p:nvSpPr>
          <p:spPr>
            <a:xfrm>
              <a:off x="6636005" y="3022855"/>
              <a:ext cx="21089" cy="18466"/>
            </a:xfrm>
            <a:custGeom>
              <a:avLst/>
              <a:gdLst/>
              <a:ahLst/>
              <a:cxnLst/>
              <a:rect l="l" t="t" r="r" b="b"/>
              <a:pathLst>
                <a:path w="804" h="704" extrusionOk="0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99"/>
            <p:cNvSpPr/>
            <p:nvPr/>
          </p:nvSpPr>
          <p:spPr>
            <a:xfrm>
              <a:off x="6391594" y="2960034"/>
              <a:ext cx="243546" cy="316281"/>
            </a:xfrm>
            <a:custGeom>
              <a:avLst/>
              <a:gdLst/>
              <a:ahLst/>
              <a:cxnLst/>
              <a:rect l="l" t="t" r="r" b="b"/>
              <a:pathLst>
                <a:path w="9285" h="12058" extrusionOk="0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99"/>
            <p:cNvSpPr/>
            <p:nvPr/>
          </p:nvSpPr>
          <p:spPr>
            <a:xfrm>
              <a:off x="6624333" y="3184510"/>
              <a:ext cx="22820" cy="12879"/>
            </a:xfrm>
            <a:custGeom>
              <a:avLst/>
              <a:gdLst/>
              <a:ahLst/>
              <a:cxnLst/>
              <a:rect l="l" t="t" r="r" b="b"/>
              <a:pathLst>
                <a:path w="870" h="491" extrusionOk="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99"/>
            <p:cNvSpPr/>
            <p:nvPr/>
          </p:nvSpPr>
          <p:spPr>
            <a:xfrm>
              <a:off x="6367593" y="3022750"/>
              <a:ext cx="21115" cy="18387"/>
            </a:xfrm>
            <a:custGeom>
              <a:avLst/>
              <a:gdLst/>
              <a:ahLst/>
              <a:cxnLst/>
              <a:rect l="l" t="t" r="r" b="b"/>
              <a:pathLst>
                <a:path w="805" h="701" extrusionOk="0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99"/>
            <p:cNvSpPr/>
            <p:nvPr/>
          </p:nvSpPr>
          <p:spPr>
            <a:xfrm>
              <a:off x="6379633" y="3184563"/>
              <a:ext cx="22794" cy="12826"/>
            </a:xfrm>
            <a:custGeom>
              <a:avLst/>
              <a:gdLst/>
              <a:ahLst/>
              <a:cxnLst/>
              <a:rect l="l" t="t" r="r" b="b"/>
              <a:pathLst>
                <a:path w="869" h="489" extrusionOk="0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99"/>
            <p:cNvSpPr/>
            <p:nvPr/>
          </p:nvSpPr>
          <p:spPr>
            <a:xfrm>
              <a:off x="6507321" y="2948257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99"/>
            <p:cNvSpPr/>
            <p:nvPr/>
          </p:nvSpPr>
          <p:spPr>
            <a:xfrm>
              <a:off x="6417142" y="3001923"/>
              <a:ext cx="72001" cy="84985"/>
            </a:xfrm>
            <a:custGeom>
              <a:avLst/>
              <a:gdLst/>
              <a:ahLst/>
              <a:cxnLst/>
              <a:rect l="l" t="t" r="r" b="b"/>
              <a:pathLst>
                <a:path w="2745" h="3240" extrusionOk="0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99"/>
            <p:cNvSpPr/>
            <p:nvPr/>
          </p:nvSpPr>
          <p:spPr>
            <a:xfrm>
              <a:off x="6358990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99"/>
            <p:cNvSpPr/>
            <p:nvPr/>
          </p:nvSpPr>
          <p:spPr>
            <a:xfrm>
              <a:off x="6565131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99"/>
            <p:cNvSpPr/>
            <p:nvPr/>
          </p:nvSpPr>
          <p:spPr>
            <a:xfrm>
              <a:off x="6537459" y="3001740"/>
              <a:ext cx="72342" cy="85038"/>
            </a:xfrm>
            <a:custGeom>
              <a:avLst/>
              <a:gdLst/>
              <a:ahLst/>
              <a:cxnLst/>
              <a:rect l="l" t="t" r="r" b="b"/>
              <a:pathLst>
                <a:path w="2758" h="3242" extrusionOk="0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7" name="Google Shape;18107;p99"/>
          <p:cNvGrpSpPr/>
          <p:nvPr/>
        </p:nvGrpSpPr>
        <p:grpSpPr>
          <a:xfrm>
            <a:off x="4107991" y="1594266"/>
            <a:ext cx="370132" cy="358223"/>
            <a:chOff x="4135079" y="1518066"/>
            <a:chExt cx="370132" cy="358223"/>
          </a:xfrm>
        </p:grpSpPr>
        <p:sp>
          <p:nvSpPr>
            <p:cNvPr id="18108" name="Google Shape;18108;p99"/>
            <p:cNvSpPr/>
            <p:nvPr/>
          </p:nvSpPr>
          <p:spPr>
            <a:xfrm>
              <a:off x="4135079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99"/>
            <p:cNvSpPr/>
            <p:nvPr/>
          </p:nvSpPr>
          <p:spPr>
            <a:xfrm>
              <a:off x="4153047" y="1643472"/>
              <a:ext cx="59595" cy="59778"/>
            </a:xfrm>
            <a:custGeom>
              <a:avLst/>
              <a:gdLst/>
              <a:ahLst/>
              <a:cxnLst/>
              <a:rect l="l" t="t" r="r" b="b"/>
              <a:pathLst>
                <a:path w="2272" h="2279" extrusionOk="0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99"/>
            <p:cNvSpPr/>
            <p:nvPr/>
          </p:nvSpPr>
          <p:spPr>
            <a:xfrm>
              <a:off x="4409681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99"/>
            <p:cNvSpPr/>
            <p:nvPr/>
          </p:nvSpPr>
          <p:spPr>
            <a:xfrm>
              <a:off x="4427649" y="1643472"/>
              <a:ext cx="59621" cy="59778"/>
            </a:xfrm>
            <a:custGeom>
              <a:avLst/>
              <a:gdLst/>
              <a:ahLst/>
              <a:cxnLst/>
              <a:rect l="l" t="t" r="r" b="b"/>
              <a:pathLst>
                <a:path w="2273" h="2279" extrusionOk="0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99"/>
            <p:cNvSpPr/>
            <p:nvPr/>
          </p:nvSpPr>
          <p:spPr>
            <a:xfrm>
              <a:off x="4170831" y="1518250"/>
              <a:ext cx="298471" cy="358040"/>
            </a:xfrm>
            <a:custGeom>
              <a:avLst/>
              <a:gdLst/>
              <a:ahLst/>
              <a:cxnLst/>
              <a:rect l="l" t="t" r="r" b="b"/>
              <a:pathLst>
                <a:path w="11379" h="13650" extrusionOk="0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99"/>
            <p:cNvSpPr/>
            <p:nvPr/>
          </p:nvSpPr>
          <p:spPr>
            <a:xfrm>
              <a:off x="4170831" y="1518066"/>
              <a:ext cx="166665" cy="352374"/>
            </a:xfrm>
            <a:custGeom>
              <a:avLst/>
              <a:gdLst/>
              <a:ahLst/>
              <a:cxnLst/>
              <a:rect l="l" t="t" r="r" b="b"/>
              <a:pathLst>
                <a:path w="6354" h="13434" extrusionOk="0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99"/>
            <p:cNvSpPr/>
            <p:nvPr/>
          </p:nvSpPr>
          <p:spPr>
            <a:xfrm>
              <a:off x="4212615" y="1636914"/>
              <a:ext cx="214719" cy="215558"/>
            </a:xfrm>
            <a:custGeom>
              <a:avLst/>
              <a:gdLst/>
              <a:ahLst/>
              <a:cxnLst/>
              <a:rect l="l" t="t" r="r" b="b"/>
              <a:pathLst>
                <a:path w="8186" h="8218" extrusionOk="0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99"/>
            <p:cNvSpPr/>
            <p:nvPr/>
          </p:nvSpPr>
          <p:spPr>
            <a:xfrm>
              <a:off x="4204274" y="1638121"/>
              <a:ext cx="60119" cy="179308"/>
            </a:xfrm>
            <a:custGeom>
              <a:avLst/>
              <a:gdLst/>
              <a:ahLst/>
              <a:cxnLst/>
              <a:rect l="l" t="t" r="r" b="b"/>
              <a:pathLst>
                <a:path w="2292" h="6836" extrusionOk="0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99"/>
            <p:cNvSpPr/>
            <p:nvPr/>
          </p:nvSpPr>
          <p:spPr>
            <a:xfrm>
              <a:off x="4287948" y="1733126"/>
              <a:ext cx="28564" cy="17968"/>
            </a:xfrm>
            <a:custGeom>
              <a:avLst/>
              <a:gdLst/>
              <a:ahLst/>
              <a:cxnLst/>
              <a:rect l="l" t="t" r="r" b="b"/>
              <a:pathLst>
                <a:path w="1089" h="685" extrusionOk="0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99"/>
            <p:cNvSpPr/>
            <p:nvPr/>
          </p:nvSpPr>
          <p:spPr>
            <a:xfrm>
              <a:off x="4323673" y="1733126"/>
              <a:ext cx="28696" cy="17784"/>
            </a:xfrm>
            <a:custGeom>
              <a:avLst/>
              <a:gdLst/>
              <a:ahLst/>
              <a:cxnLst/>
              <a:rect l="l" t="t" r="r" b="b"/>
              <a:pathLst>
                <a:path w="1094" h="678" extrusionOk="0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99"/>
            <p:cNvSpPr/>
            <p:nvPr/>
          </p:nvSpPr>
          <p:spPr>
            <a:xfrm>
              <a:off x="4260459" y="1774884"/>
              <a:ext cx="119373" cy="53745"/>
            </a:xfrm>
            <a:custGeom>
              <a:avLst/>
              <a:gdLst/>
              <a:ahLst/>
              <a:cxnLst/>
              <a:rect l="l" t="t" r="r" b="b"/>
              <a:pathLst>
                <a:path w="4551" h="2049" extrusionOk="0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99"/>
            <p:cNvSpPr/>
            <p:nvPr/>
          </p:nvSpPr>
          <p:spPr>
            <a:xfrm>
              <a:off x="4285718" y="1792773"/>
              <a:ext cx="68670" cy="35778"/>
            </a:xfrm>
            <a:custGeom>
              <a:avLst/>
              <a:gdLst/>
              <a:ahLst/>
              <a:cxnLst/>
              <a:rect l="l" t="t" r="r" b="b"/>
              <a:pathLst>
                <a:path w="2618" h="1364" extrusionOk="0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99"/>
            <p:cNvSpPr/>
            <p:nvPr/>
          </p:nvSpPr>
          <p:spPr>
            <a:xfrm>
              <a:off x="4248550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99"/>
            <p:cNvSpPr/>
            <p:nvPr/>
          </p:nvSpPr>
          <p:spPr>
            <a:xfrm>
              <a:off x="4266334" y="1667472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99"/>
            <p:cNvSpPr/>
            <p:nvPr/>
          </p:nvSpPr>
          <p:spPr>
            <a:xfrm>
              <a:off x="4260459" y="1673348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99"/>
            <p:cNvSpPr/>
            <p:nvPr/>
          </p:nvSpPr>
          <p:spPr>
            <a:xfrm>
              <a:off x="4355962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99"/>
            <p:cNvSpPr/>
            <p:nvPr/>
          </p:nvSpPr>
          <p:spPr>
            <a:xfrm>
              <a:off x="4373772" y="1667472"/>
              <a:ext cx="17968" cy="29771"/>
            </a:xfrm>
            <a:custGeom>
              <a:avLst/>
              <a:gdLst/>
              <a:ahLst/>
              <a:cxnLst/>
              <a:rect l="l" t="t" r="r" b="b"/>
              <a:pathLst>
                <a:path w="685" h="1135" extrusionOk="0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99"/>
            <p:cNvSpPr/>
            <p:nvPr/>
          </p:nvSpPr>
          <p:spPr>
            <a:xfrm>
              <a:off x="4367897" y="1673348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99"/>
            <p:cNvSpPr/>
            <p:nvPr/>
          </p:nvSpPr>
          <p:spPr>
            <a:xfrm>
              <a:off x="4314178" y="1810688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7" name="Google Shape;18127;p99"/>
          <p:cNvGrpSpPr/>
          <p:nvPr/>
        </p:nvGrpSpPr>
        <p:grpSpPr>
          <a:xfrm>
            <a:off x="6851780" y="2056334"/>
            <a:ext cx="361240" cy="370158"/>
            <a:chOff x="6878869" y="1980134"/>
            <a:chExt cx="361240" cy="370158"/>
          </a:xfrm>
        </p:grpSpPr>
        <p:sp>
          <p:nvSpPr>
            <p:cNvPr id="18128" name="Google Shape;18128;p99"/>
            <p:cNvSpPr/>
            <p:nvPr/>
          </p:nvSpPr>
          <p:spPr>
            <a:xfrm>
              <a:off x="6878869" y="2012869"/>
              <a:ext cx="67437" cy="32027"/>
            </a:xfrm>
            <a:custGeom>
              <a:avLst/>
              <a:gdLst/>
              <a:ahLst/>
              <a:cxnLst/>
              <a:rect l="l" t="t" r="r" b="b"/>
              <a:pathLst>
                <a:path w="2571" h="1221" extrusionOk="0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99"/>
            <p:cNvSpPr/>
            <p:nvPr/>
          </p:nvSpPr>
          <p:spPr>
            <a:xfrm>
              <a:off x="6882777" y="2032961"/>
              <a:ext cx="63529" cy="11777"/>
            </a:xfrm>
            <a:custGeom>
              <a:avLst/>
              <a:gdLst/>
              <a:ahLst/>
              <a:cxnLst/>
              <a:rect l="l" t="t" r="r" b="b"/>
              <a:pathLst>
                <a:path w="2422" h="449" extrusionOk="0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99"/>
            <p:cNvSpPr/>
            <p:nvPr/>
          </p:nvSpPr>
          <p:spPr>
            <a:xfrm>
              <a:off x="6992339" y="2273962"/>
              <a:ext cx="91989" cy="76329"/>
            </a:xfrm>
            <a:custGeom>
              <a:avLst/>
              <a:gdLst/>
              <a:ahLst/>
              <a:cxnLst/>
              <a:rect l="l" t="t" r="r" b="b"/>
              <a:pathLst>
                <a:path w="3507" h="2910" extrusionOk="0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99"/>
            <p:cNvSpPr/>
            <p:nvPr/>
          </p:nvSpPr>
          <p:spPr>
            <a:xfrm>
              <a:off x="7015815" y="2273962"/>
              <a:ext cx="68670" cy="76329"/>
            </a:xfrm>
            <a:custGeom>
              <a:avLst/>
              <a:gdLst/>
              <a:ahLst/>
              <a:cxnLst/>
              <a:rect l="l" t="t" r="r" b="b"/>
              <a:pathLst>
                <a:path w="2618" h="2910" extrusionOk="0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99"/>
            <p:cNvSpPr/>
            <p:nvPr/>
          </p:nvSpPr>
          <p:spPr>
            <a:xfrm>
              <a:off x="6923696" y="1980134"/>
              <a:ext cx="316412" cy="317147"/>
            </a:xfrm>
            <a:custGeom>
              <a:avLst/>
              <a:gdLst/>
              <a:ahLst/>
              <a:cxnLst/>
              <a:rect l="l" t="t" r="r" b="b"/>
              <a:pathLst>
                <a:path w="12063" h="12091" extrusionOk="0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99"/>
            <p:cNvSpPr/>
            <p:nvPr/>
          </p:nvSpPr>
          <p:spPr>
            <a:xfrm>
              <a:off x="6923853" y="1987085"/>
              <a:ext cx="305239" cy="310380"/>
            </a:xfrm>
            <a:custGeom>
              <a:avLst/>
              <a:gdLst/>
              <a:ahLst/>
              <a:cxnLst/>
              <a:rect l="l" t="t" r="r" b="b"/>
              <a:pathLst>
                <a:path w="11637" h="11833" extrusionOk="0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99"/>
            <p:cNvSpPr/>
            <p:nvPr/>
          </p:nvSpPr>
          <p:spPr>
            <a:xfrm>
              <a:off x="6923853" y="2087388"/>
              <a:ext cx="316255" cy="210076"/>
            </a:xfrm>
            <a:custGeom>
              <a:avLst/>
              <a:gdLst/>
              <a:ahLst/>
              <a:cxnLst/>
              <a:rect l="l" t="t" r="r" b="b"/>
              <a:pathLst>
                <a:path w="12057" h="8009" extrusionOk="0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99"/>
            <p:cNvSpPr/>
            <p:nvPr/>
          </p:nvSpPr>
          <p:spPr>
            <a:xfrm>
              <a:off x="6923853" y="2087388"/>
              <a:ext cx="305239" cy="210076"/>
            </a:xfrm>
            <a:custGeom>
              <a:avLst/>
              <a:gdLst/>
              <a:ahLst/>
              <a:cxnLst/>
              <a:rect l="l" t="t" r="r" b="b"/>
              <a:pathLst>
                <a:path w="11637" h="8009" extrusionOk="0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99"/>
            <p:cNvSpPr/>
            <p:nvPr/>
          </p:nvSpPr>
          <p:spPr>
            <a:xfrm>
              <a:off x="6941296" y="2121356"/>
              <a:ext cx="298812" cy="176108"/>
            </a:xfrm>
            <a:custGeom>
              <a:avLst/>
              <a:gdLst/>
              <a:ahLst/>
              <a:cxnLst/>
              <a:rect l="l" t="t" r="r" b="b"/>
              <a:pathLst>
                <a:path w="11392" h="6714" extrusionOk="0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99"/>
            <p:cNvSpPr/>
            <p:nvPr/>
          </p:nvSpPr>
          <p:spPr>
            <a:xfrm>
              <a:off x="6953388" y="2121172"/>
              <a:ext cx="286720" cy="152632"/>
            </a:xfrm>
            <a:custGeom>
              <a:avLst/>
              <a:gdLst/>
              <a:ahLst/>
              <a:cxnLst/>
              <a:rect l="l" t="t" r="r" b="b"/>
              <a:pathLst>
                <a:path w="10931" h="5819" extrusionOk="0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99"/>
            <p:cNvSpPr/>
            <p:nvPr/>
          </p:nvSpPr>
          <p:spPr>
            <a:xfrm>
              <a:off x="6953204" y="2003610"/>
              <a:ext cx="23502" cy="23502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99"/>
            <p:cNvSpPr/>
            <p:nvPr/>
          </p:nvSpPr>
          <p:spPr>
            <a:xfrm>
              <a:off x="6971696" y="2121146"/>
              <a:ext cx="218811" cy="95503"/>
            </a:xfrm>
            <a:custGeom>
              <a:avLst/>
              <a:gdLst/>
              <a:ahLst/>
              <a:cxnLst/>
              <a:rect l="l" t="t" r="r" b="b"/>
              <a:pathLst>
                <a:path w="8342" h="3641" extrusionOk="0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99"/>
            <p:cNvSpPr/>
            <p:nvPr/>
          </p:nvSpPr>
          <p:spPr>
            <a:xfrm>
              <a:off x="6964955" y="200361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1" name="Google Shape;18141;p99"/>
          <p:cNvGrpSpPr/>
          <p:nvPr/>
        </p:nvGrpSpPr>
        <p:grpSpPr>
          <a:xfrm>
            <a:off x="2466911" y="2626233"/>
            <a:ext cx="370132" cy="259467"/>
            <a:chOff x="2493999" y="2550033"/>
            <a:chExt cx="370132" cy="259467"/>
          </a:xfrm>
        </p:grpSpPr>
        <p:sp>
          <p:nvSpPr>
            <p:cNvPr id="18142" name="Google Shape;18142;p99"/>
            <p:cNvSpPr/>
            <p:nvPr/>
          </p:nvSpPr>
          <p:spPr>
            <a:xfrm>
              <a:off x="2493999" y="2660251"/>
              <a:ext cx="370132" cy="149249"/>
            </a:xfrm>
            <a:custGeom>
              <a:avLst/>
              <a:gdLst/>
              <a:ahLst/>
              <a:cxnLst/>
              <a:rect l="l" t="t" r="r" b="b"/>
              <a:pathLst>
                <a:path w="14111" h="5690" extrusionOk="0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99"/>
            <p:cNvSpPr/>
            <p:nvPr/>
          </p:nvSpPr>
          <p:spPr>
            <a:xfrm>
              <a:off x="2493999" y="2660251"/>
              <a:ext cx="139649" cy="140724"/>
            </a:xfrm>
            <a:custGeom>
              <a:avLst/>
              <a:gdLst/>
              <a:ahLst/>
              <a:cxnLst/>
              <a:rect l="l" t="t" r="r" b="b"/>
              <a:pathLst>
                <a:path w="5324" h="5365" extrusionOk="0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99"/>
            <p:cNvSpPr/>
            <p:nvPr/>
          </p:nvSpPr>
          <p:spPr>
            <a:xfrm>
              <a:off x="2493999" y="2660251"/>
              <a:ext cx="370132" cy="101405"/>
            </a:xfrm>
            <a:custGeom>
              <a:avLst/>
              <a:gdLst/>
              <a:ahLst/>
              <a:cxnLst/>
              <a:rect l="l" t="t" r="r" b="b"/>
              <a:pathLst>
                <a:path w="14111" h="3866" extrusionOk="0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99"/>
            <p:cNvSpPr/>
            <p:nvPr/>
          </p:nvSpPr>
          <p:spPr>
            <a:xfrm>
              <a:off x="2493999" y="2550033"/>
              <a:ext cx="370132" cy="152055"/>
            </a:xfrm>
            <a:custGeom>
              <a:avLst/>
              <a:gdLst/>
              <a:ahLst/>
              <a:cxnLst/>
              <a:rect l="l" t="t" r="r" b="b"/>
              <a:pathLst>
                <a:path w="14111" h="5797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99"/>
            <p:cNvSpPr/>
            <p:nvPr/>
          </p:nvSpPr>
          <p:spPr>
            <a:xfrm>
              <a:off x="2493999" y="2550033"/>
              <a:ext cx="158665" cy="141012"/>
            </a:xfrm>
            <a:custGeom>
              <a:avLst/>
              <a:gdLst/>
              <a:ahLst/>
              <a:cxnLst/>
              <a:rect l="l" t="t" r="r" b="b"/>
              <a:pathLst>
                <a:path w="6049" h="5376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99"/>
            <p:cNvSpPr/>
            <p:nvPr/>
          </p:nvSpPr>
          <p:spPr>
            <a:xfrm>
              <a:off x="2505908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99"/>
            <p:cNvSpPr/>
            <p:nvPr/>
          </p:nvSpPr>
          <p:spPr>
            <a:xfrm>
              <a:off x="2497567" y="2564932"/>
              <a:ext cx="97654" cy="89392"/>
            </a:xfrm>
            <a:custGeom>
              <a:avLst/>
              <a:gdLst/>
              <a:ahLst/>
              <a:cxnLst/>
              <a:rect l="l" t="t" r="r" b="b"/>
              <a:pathLst>
                <a:path w="3723" h="3408" extrusionOk="0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99"/>
            <p:cNvSpPr/>
            <p:nvPr/>
          </p:nvSpPr>
          <p:spPr>
            <a:xfrm>
              <a:off x="2756693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99"/>
            <p:cNvSpPr/>
            <p:nvPr/>
          </p:nvSpPr>
          <p:spPr>
            <a:xfrm>
              <a:off x="2748325" y="2564932"/>
              <a:ext cx="97681" cy="89392"/>
            </a:xfrm>
            <a:custGeom>
              <a:avLst/>
              <a:gdLst/>
              <a:ahLst/>
              <a:cxnLst/>
              <a:rect l="l" t="t" r="r" b="b"/>
              <a:pathLst>
                <a:path w="3724" h="3408" extrusionOk="0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99"/>
            <p:cNvSpPr/>
            <p:nvPr/>
          </p:nvSpPr>
          <p:spPr>
            <a:xfrm>
              <a:off x="2523875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99"/>
            <p:cNvSpPr/>
            <p:nvPr/>
          </p:nvSpPr>
          <p:spPr>
            <a:xfrm>
              <a:off x="2647130" y="2648212"/>
              <a:ext cx="22558" cy="17941"/>
            </a:xfrm>
            <a:custGeom>
              <a:avLst/>
              <a:gdLst/>
              <a:ahLst/>
              <a:cxnLst/>
              <a:rect l="l" t="t" r="r" b="b"/>
              <a:pathLst>
                <a:path w="860" h="684" extrusionOk="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99"/>
            <p:cNvSpPr/>
            <p:nvPr/>
          </p:nvSpPr>
          <p:spPr>
            <a:xfrm>
              <a:off x="2688495" y="2648212"/>
              <a:ext cx="22505" cy="17941"/>
            </a:xfrm>
            <a:custGeom>
              <a:avLst/>
              <a:gdLst/>
              <a:ahLst/>
              <a:cxnLst/>
              <a:rect l="l" t="t" r="r" b="b"/>
              <a:pathLst>
                <a:path w="858" h="684" extrusionOk="0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99"/>
            <p:cNvSpPr/>
            <p:nvPr/>
          </p:nvSpPr>
          <p:spPr>
            <a:xfrm>
              <a:off x="2541843" y="2576656"/>
              <a:ext cx="17810" cy="35830"/>
            </a:xfrm>
            <a:custGeom>
              <a:avLst/>
              <a:gdLst/>
              <a:ahLst/>
              <a:cxnLst/>
              <a:rect l="l" t="t" r="r" b="b"/>
              <a:pathLst>
                <a:path w="679" h="1366" extrusionOk="0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99"/>
            <p:cNvSpPr/>
            <p:nvPr/>
          </p:nvSpPr>
          <p:spPr>
            <a:xfrm>
              <a:off x="2535784" y="2588591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99"/>
            <p:cNvSpPr/>
            <p:nvPr/>
          </p:nvSpPr>
          <p:spPr>
            <a:xfrm>
              <a:off x="2798477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99"/>
            <p:cNvSpPr/>
            <p:nvPr/>
          </p:nvSpPr>
          <p:spPr>
            <a:xfrm>
              <a:off x="2816261" y="2576656"/>
              <a:ext cx="17994" cy="35830"/>
            </a:xfrm>
            <a:custGeom>
              <a:avLst/>
              <a:gdLst/>
              <a:ahLst/>
              <a:cxnLst/>
              <a:rect l="l" t="t" r="r" b="b"/>
              <a:pathLst>
                <a:path w="686" h="1366" extrusionOk="0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99"/>
            <p:cNvSpPr/>
            <p:nvPr/>
          </p:nvSpPr>
          <p:spPr>
            <a:xfrm>
              <a:off x="2810412" y="2588591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99"/>
            <p:cNvSpPr/>
            <p:nvPr/>
          </p:nvSpPr>
          <p:spPr>
            <a:xfrm>
              <a:off x="2609595" y="2725879"/>
              <a:ext cx="138940" cy="35778"/>
            </a:xfrm>
            <a:custGeom>
              <a:avLst/>
              <a:gdLst/>
              <a:ahLst/>
              <a:cxnLst/>
              <a:rect l="l" t="t" r="r" b="b"/>
              <a:pathLst>
                <a:path w="5297" h="1364" extrusionOk="0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99"/>
            <p:cNvSpPr/>
            <p:nvPr/>
          </p:nvSpPr>
          <p:spPr>
            <a:xfrm>
              <a:off x="2656730" y="2727662"/>
              <a:ext cx="91805" cy="33994"/>
            </a:xfrm>
            <a:custGeom>
              <a:avLst/>
              <a:gdLst/>
              <a:ahLst/>
              <a:cxnLst/>
              <a:rect l="l" t="t" r="r" b="b"/>
              <a:pathLst>
                <a:path w="3500" h="1296" extrusionOk="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61" name="Google Shape;18161;p99"/>
          <p:cNvGrpSpPr/>
          <p:nvPr/>
        </p:nvGrpSpPr>
        <p:grpSpPr>
          <a:xfrm>
            <a:off x="1672614" y="3441461"/>
            <a:ext cx="281054" cy="370158"/>
            <a:chOff x="1699703" y="3365261"/>
            <a:chExt cx="281054" cy="370158"/>
          </a:xfrm>
        </p:grpSpPr>
        <p:sp>
          <p:nvSpPr>
            <p:cNvPr id="18162" name="Google Shape;18162;p99"/>
            <p:cNvSpPr/>
            <p:nvPr/>
          </p:nvSpPr>
          <p:spPr>
            <a:xfrm>
              <a:off x="1737474" y="3471362"/>
              <a:ext cx="227781" cy="108435"/>
            </a:xfrm>
            <a:custGeom>
              <a:avLst/>
              <a:gdLst/>
              <a:ahLst/>
              <a:cxnLst/>
              <a:rect l="l" t="t" r="r" b="b"/>
              <a:pathLst>
                <a:path w="8684" h="4134" extrusionOk="0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99"/>
            <p:cNvSpPr/>
            <p:nvPr/>
          </p:nvSpPr>
          <p:spPr>
            <a:xfrm>
              <a:off x="1743271" y="3393301"/>
              <a:ext cx="237486" cy="103425"/>
            </a:xfrm>
            <a:custGeom>
              <a:avLst/>
              <a:gdLst/>
              <a:ahLst/>
              <a:cxnLst/>
              <a:rect l="l" t="t" r="r" b="b"/>
              <a:pathLst>
                <a:path w="9054" h="3943" extrusionOk="0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99"/>
            <p:cNvSpPr/>
            <p:nvPr/>
          </p:nvSpPr>
          <p:spPr>
            <a:xfrm>
              <a:off x="1709644" y="3365261"/>
              <a:ext cx="47686" cy="370158"/>
            </a:xfrm>
            <a:custGeom>
              <a:avLst/>
              <a:gdLst/>
              <a:ahLst/>
              <a:cxnLst/>
              <a:rect l="l" t="t" r="r" b="b"/>
              <a:pathLst>
                <a:path w="1818" h="14112" extrusionOk="0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99"/>
            <p:cNvSpPr/>
            <p:nvPr/>
          </p:nvSpPr>
          <p:spPr>
            <a:xfrm>
              <a:off x="1709644" y="3365261"/>
              <a:ext cx="25653" cy="370158"/>
            </a:xfrm>
            <a:custGeom>
              <a:avLst/>
              <a:gdLst/>
              <a:ahLst/>
              <a:cxnLst/>
              <a:rect l="l" t="t" r="r" b="b"/>
              <a:pathLst>
                <a:path w="978" h="14112" extrusionOk="0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99"/>
            <p:cNvSpPr/>
            <p:nvPr/>
          </p:nvSpPr>
          <p:spPr>
            <a:xfrm>
              <a:off x="1789881" y="3484660"/>
              <a:ext cx="38243" cy="70218"/>
            </a:xfrm>
            <a:custGeom>
              <a:avLst/>
              <a:gdLst/>
              <a:ahLst/>
              <a:cxnLst/>
              <a:rect l="l" t="t" r="r" b="b"/>
              <a:pathLst>
                <a:path w="1458" h="2677" extrusionOk="0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99"/>
            <p:cNvSpPr/>
            <p:nvPr/>
          </p:nvSpPr>
          <p:spPr>
            <a:xfrm>
              <a:off x="1805147" y="3536228"/>
              <a:ext cx="122232" cy="130389"/>
            </a:xfrm>
            <a:custGeom>
              <a:avLst/>
              <a:gdLst/>
              <a:ahLst/>
              <a:cxnLst/>
              <a:rect l="l" t="t" r="r" b="b"/>
              <a:pathLst>
                <a:path w="4660" h="4971" extrusionOk="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99"/>
            <p:cNvSpPr/>
            <p:nvPr/>
          </p:nvSpPr>
          <p:spPr>
            <a:xfrm>
              <a:off x="1703611" y="3472699"/>
              <a:ext cx="59778" cy="24027"/>
            </a:xfrm>
            <a:custGeom>
              <a:avLst/>
              <a:gdLst/>
              <a:ahLst/>
              <a:cxnLst/>
              <a:rect l="l" t="t" r="r" b="b"/>
              <a:pathLst>
                <a:path w="2279" h="916" extrusionOk="0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99"/>
            <p:cNvSpPr/>
            <p:nvPr/>
          </p:nvSpPr>
          <p:spPr>
            <a:xfrm>
              <a:off x="1699703" y="3472699"/>
              <a:ext cx="33810" cy="24027"/>
            </a:xfrm>
            <a:custGeom>
              <a:avLst/>
              <a:gdLst/>
              <a:ahLst/>
              <a:cxnLst/>
              <a:rect l="l" t="t" r="r" b="b"/>
              <a:pathLst>
                <a:path w="1289" h="916" extrusionOk="0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99"/>
            <p:cNvSpPr/>
            <p:nvPr/>
          </p:nvSpPr>
          <p:spPr>
            <a:xfrm>
              <a:off x="1703611" y="3604138"/>
              <a:ext cx="59778" cy="23843"/>
            </a:xfrm>
            <a:custGeom>
              <a:avLst/>
              <a:gdLst/>
              <a:ahLst/>
              <a:cxnLst/>
              <a:rect l="l" t="t" r="r" b="b"/>
              <a:pathLst>
                <a:path w="2279" h="909" extrusionOk="0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99"/>
            <p:cNvSpPr/>
            <p:nvPr/>
          </p:nvSpPr>
          <p:spPr>
            <a:xfrm>
              <a:off x="1699703" y="3604138"/>
              <a:ext cx="33810" cy="23843"/>
            </a:xfrm>
            <a:custGeom>
              <a:avLst/>
              <a:gdLst/>
              <a:ahLst/>
              <a:cxnLst/>
              <a:rect l="l" t="t" r="r" b="b"/>
              <a:pathLst>
                <a:path w="1289" h="909" extrusionOk="0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99"/>
            <p:cNvSpPr/>
            <p:nvPr/>
          </p:nvSpPr>
          <p:spPr>
            <a:xfrm>
              <a:off x="1801606" y="3393222"/>
              <a:ext cx="177341" cy="55844"/>
            </a:xfrm>
            <a:custGeom>
              <a:avLst/>
              <a:gdLst/>
              <a:ahLst/>
              <a:cxnLst/>
              <a:rect l="l" t="t" r="r" b="b"/>
              <a:pathLst>
                <a:path w="6761" h="2129" extrusionOk="0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99"/>
            <p:cNvSpPr/>
            <p:nvPr/>
          </p:nvSpPr>
          <p:spPr>
            <a:xfrm>
              <a:off x="1822957" y="3484319"/>
              <a:ext cx="141590" cy="95582"/>
            </a:xfrm>
            <a:custGeom>
              <a:avLst/>
              <a:gdLst/>
              <a:ahLst/>
              <a:cxnLst/>
              <a:rect l="l" t="t" r="r" b="b"/>
              <a:pathLst>
                <a:path w="5398" h="3644" extrusionOk="0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99"/>
            <p:cNvSpPr/>
            <p:nvPr/>
          </p:nvSpPr>
          <p:spPr>
            <a:xfrm>
              <a:off x="1805147" y="3536228"/>
              <a:ext cx="98572" cy="130389"/>
            </a:xfrm>
            <a:custGeom>
              <a:avLst/>
              <a:gdLst/>
              <a:ahLst/>
              <a:cxnLst/>
              <a:rect l="l" t="t" r="r" b="b"/>
              <a:pathLst>
                <a:path w="3758" h="4971" extrusionOk="0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75" name="Google Shape;18175;p99"/>
          <p:cNvGrpSpPr/>
          <p:nvPr/>
        </p:nvGrpSpPr>
        <p:grpSpPr>
          <a:xfrm>
            <a:off x="7939722" y="1595630"/>
            <a:ext cx="369974" cy="355626"/>
            <a:chOff x="7966810" y="1519430"/>
            <a:chExt cx="369974" cy="355626"/>
          </a:xfrm>
        </p:grpSpPr>
        <p:sp>
          <p:nvSpPr>
            <p:cNvPr id="18176" name="Google Shape;18176;p99"/>
            <p:cNvSpPr/>
            <p:nvPr/>
          </p:nvSpPr>
          <p:spPr>
            <a:xfrm>
              <a:off x="8205503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99"/>
            <p:cNvSpPr/>
            <p:nvPr/>
          </p:nvSpPr>
          <p:spPr>
            <a:xfrm>
              <a:off x="8230763" y="1530132"/>
              <a:ext cx="105130" cy="112291"/>
            </a:xfrm>
            <a:custGeom>
              <a:avLst/>
              <a:gdLst/>
              <a:ahLst/>
              <a:cxnLst/>
              <a:rect l="l" t="t" r="r" b="b"/>
              <a:pathLst>
                <a:path w="4008" h="4281" extrusionOk="0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99"/>
            <p:cNvSpPr/>
            <p:nvPr/>
          </p:nvSpPr>
          <p:spPr>
            <a:xfrm>
              <a:off x="7966810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99"/>
            <p:cNvSpPr/>
            <p:nvPr/>
          </p:nvSpPr>
          <p:spPr>
            <a:xfrm>
              <a:off x="7967886" y="1530132"/>
              <a:ext cx="104946" cy="112291"/>
            </a:xfrm>
            <a:custGeom>
              <a:avLst/>
              <a:gdLst/>
              <a:ahLst/>
              <a:cxnLst/>
              <a:rect l="l" t="t" r="r" b="b"/>
              <a:pathLst>
                <a:path w="4001" h="4281" extrusionOk="0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99"/>
            <p:cNvSpPr/>
            <p:nvPr/>
          </p:nvSpPr>
          <p:spPr>
            <a:xfrm>
              <a:off x="8002562" y="1564677"/>
              <a:ext cx="298471" cy="310380"/>
            </a:xfrm>
            <a:custGeom>
              <a:avLst/>
              <a:gdLst/>
              <a:ahLst/>
              <a:cxnLst/>
              <a:rect l="l" t="t" r="r" b="b"/>
              <a:pathLst>
                <a:path w="11379" h="11833" extrusionOk="0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99"/>
            <p:cNvSpPr/>
            <p:nvPr/>
          </p:nvSpPr>
          <p:spPr>
            <a:xfrm>
              <a:off x="8100741" y="1803527"/>
              <a:ext cx="102481" cy="35778"/>
            </a:xfrm>
            <a:custGeom>
              <a:avLst/>
              <a:gdLst/>
              <a:ahLst/>
              <a:cxnLst/>
              <a:rect l="l" t="t" r="r" b="b"/>
              <a:pathLst>
                <a:path w="3907" h="1364" extrusionOk="0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99"/>
            <p:cNvSpPr/>
            <p:nvPr/>
          </p:nvSpPr>
          <p:spPr>
            <a:xfrm>
              <a:off x="8084924" y="1714948"/>
              <a:ext cx="133930" cy="94507"/>
            </a:xfrm>
            <a:custGeom>
              <a:avLst/>
              <a:gdLst/>
              <a:ahLst/>
              <a:cxnLst/>
              <a:rect l="l" t="t" r="r" b="b"/>
              <a:pathLst>
                <a:path w="5106" h="3603" extrusionOk="0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99"/>
            <p:cNvSpPr/>
            <p:nvPr/>
          </p:nvSpPr>
          <p:spPr>
            <a:xfrm>
              <a:off x="8002562" y="1564677"/>
              <a:ext cx="149249" cy="309855"/>
            </a:xfrm>
            <a:custGeom>
              <a:avLst/>
              <a:gdLst/>
              <a:ahLst/>
              <a:cxnLst/>
              <a:rect l="l" t="t" r="r" b="b"/>
              <a:pathLst>
                <a:path w="5690" h="11813" extrusionOk="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99"/>
            <p:cNvSpPr/>
            <p:nvPr/>
          </p:nvSpPr>
          <p:spPr>
            <a:xfrm>
              <a:off x="8112492" y="1755684"/>
              <a:ext cx="29010" cy="28486"/>
            </a:xfrm>
            <a:custGeom>
              <a:avLst/>
              <a:gdLst/>
              <a:ahLst/>
              <a:cxnLst/>
              <a:rect l="l" t="t" r="r" b="b"/>
              <a:pathLst>
                <a:path w="1106" h="1086" extrusionOk="0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99"/>
            <p:cNvSpPr/>
            <p:nvPr/>
          </p:nvSpPr>
          <p:spPr>
            <a:xfrm>
              <a:off x="8161935" y="1755788"/>
              <a:ext cx="29194" cy="28538"/>
            </a:xfrm>
            <a:custGeom>
              <a:avLst/>
              <a:gdLst/>
              <a:ahLst/>
              <a:cxnLst/>
              <a:rect l="l" t="t" r="r" b="b"/>
              <a:pathLst>
                <a:path w="1113" h="1088" extrusionOk="0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99"/>
            <p:cNvSpPr/>
            <p:nvPr/>
          </p:nvSpPr>
          <p:spPr>
            <a:xfrm>
              <a:off x="8068189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99"/>
            <p:cNvSpPr/>
            <p:nvPr/>
          </p:nvSpPr>
          <p:spPr>
            <a:xfrm>
              <a:off x="8086157" y="1666213"/>
              <a:ext cx="17810" cy="29797"/>
            </a:xfrm>
            <a:custGeom>
              <a:avLst/>
              <a:gdLst/>
              <a:ahLst/>
              <a:cxnLst/>
              <a:rect l="l" t="t" r="r" b="b"/>
              <a:pathLst>
                <a:path w="679" h="1136" extrusionOk="0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99"/>
            <p:cNvSpPr/>
            <p:nvPr/>
          </p:nvSpPr>
          <p:spPr>
            <a:xfrm>
              <a:off x="8080098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99"/>
            <p:cNvSpPr/>
            <p:nvPr/>
          </p:nvSpPr>
          <p:spPr>
            <a:xfrm>
              <a:off x="8199628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99"/>
            <p:cNvSpPr/>
            <p:nvPr/>
          </p:nvSpPr>
          <p:spPr>
            <a:xfrm>
              <a:off x="8217412" y="1666213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99"/>
            <p:cNvSpPr/>
            <p:nvPr/>
          </p:nvSpPr>
          <p:spPr>
            <a:xfrm>
              <a:off x="8211536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92" name="Google Shape;18192;p99"/>
          <p:cNvGrpSpPr/>
          <p:nvPr/>
        </p:nvGrpSpPr>
        <p:grpSpPr>
          <a:xfrm>
            <a:off x="2765540" y="3441540"/>
            <a:ext cx="290445" cy="370079"/>
            <a:chOff x="2792628" y="3365340"/>
            <a:chExt cx="290445" cy="370079"/>
          </a:xfrm>
        </p:grpSpPr>
        <p:sp>
          <p:nvSpPr>
            <p:cNvPr id="18193" name="Google Shape;18193;p99"/>
            <p:cNvSpPr/>
            <p:nvPr/>
          </p:nvSpPr>
          <p:spPr>
            <a:xfrm>
              <a:off x="2792628" y="3365366"/>
              <a:ext cx="290445" cy="287769"/>
            </a:xfrm>
            <a:custGeom>
              <a:avLst/>
              <a:gdLst/>
              <a:ahLst/>
              <a:cxnLst/>
              <a:rect l="l" t="t" r="r" b="b"/>
              <a:pathLst>
                <a:path w="11073" h="10971" extrusionOk="0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99"/>
            <p:cNvSpPr/>
            <p:nvPr/>
          </p:nvSpPr>
          <p:spPr>
            <a:xfrm>
              <a:off x="2792628" y="3502025"/>
              <a:ext cx="145314" cy="89156"/>
            </a:xfrm>
            <a:custGeom>
              <a:avLst/>
              <a:gdLst/>
              <a:ahLst/>
              <a:cxnLst/>
              <a:rect l="l" t="t" r="r" b="b"/>
              <a:pathLst>
                <a:path w="5540" h="3399" extrusionOk="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99"/>
            <p:cNvSpPr/>
            <p:nvPr/>
          </p:nvSpPr>
          <p:spPr>
            <a:xfrm>
              <a:off x="2937916" y="3427348"/>
              <a:ext cx="145157" cy="88946"/>
            </a:xfrm>
            <a:custGeom>
              <a:avLst/>
              <a:gdLst/>
              <a:ahLst/>
              <a:cxnLst/>
              <a:rect l="l" t="t" r="r" b="b"/>
              <a:pathLst>
                <a:path w="5534" h="3391" extrusionOk="0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99"/>
            <p:cNvSpPr/>
            <p:nvPr/>
          </p:nvSpPr>
          <p:spPr>
            <a:xfrm>
              <a:off x="2856105" y="3365340"/>
              <a:ext cx="108356" cy="143845"/>
            </a:xfrm>
            <a:custGeom>
              <a:avLst/>
              <a:gdLst/>
              <a:ahLst/>
              <a:cxnLst/>
              <a:rect l="l" t="t" r="r" b="b"/>
              <a:pathLst>
                <a:path w="4131" h="5484" extrusionOk="0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99"/>
            <p:cNvSpPr/>
            <p:nvPr/>
          </p:nvSpPr>
          <p:spPr>
            <a:xfrm>
              <a:off x="2911424" y="3509159"/>
              <a:ext cx="108173" cy="143845"/>
            </a:xfrm>
            <a:custGeom>
              <a:avLst/>
              <a:gdLst/>
              <a:ahLst/>
              <a:cxnLst/>
              <a:rect l="l" t="t" r="r" b="b"/>
              <a:pathLst>
                <a:path w="4124" h="5484" extrusionOk="0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99"/>
            <p:cNvSpPr/>
            <p:nvPr/>
          </p:nvSpPr>
          <p:spPr>
            <a:xfrm>
              <a:off x="2830504" y="3566708"/>
              <a:ext cx="25181" cy="17889"/>
            </a:xfrm>
            <a:custGeom>
              <a:avLst/>
              <a:gdLst/>
              <a:ahLst/>
              <a:cxnLst/>
              <a:rect l="l" t="t" r="r" b="b"/>
              <a:pathLst>
                <a:path w="960" h="682" extrusionOk="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99"/>
            <p:cNvSpPr/>
            <p:nvPr/>
          </p:nvSpPr>
          <p:spPr>
            <a:xfrm>
              <a:off x="2857547" y="3525002"/>
              <a:ext cx="57890" cy="40735"/>
            </a:xfrm>
            <a:custGeom>
              <a:avLst/>
              <a:gdLst/>
              <a:ahLst/>
              <a:cxnLst/>
              <a:rect l="l" t="t" r="r" b="b"/>
              <a:pathLst>
                <a:path w="2207" h="1553" extrusionOk="0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99"/>
            <p:cNvSpPr/>
            <p:nvPr/>
          </p:nvSpPr>
          <p:spPr>
            <a:xfrm>
              <a:off x="3020095" y="3433407"/>
              <a:ext cx="26256" cy="18492"/>
            </a:xfrm>
            <a:custGeom>
              <a:avLst/>
              <a:gdLst/>
              <a:ahLst/>
              <a:cxnLst/>
              <a:rect l="l" t="t" r="r" b="b"/>
              <a:pathLst>
                <a:path w="1001" h="705" extrusionOk="0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99"/>
            <p:cNvSpPr/>
            <p:nvPr/>
          </p:nvSpPr>
          <p:spPr>
            <a:xfrm>
              <a:off x="2961392" y="3452529"/>
              <a:ext cx="57837" cy="40657"/>
            </a:xfrm>
            <a:custGeom>
              <a:avLst/>
              <a:gdLst/>
              <a:ahLst/>
              <a:cxnLst/>
              <a:rect l="l" t="t" r="r" b="b"/>
              <a:pathLst>
                <a:path w="2205" h="1550" extrusionOk="0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99"/>
            <p:cNvSpPr/>
            <p:nvPr/>
          </p:nvSpPr>
          <p:spPr>
            <a:xfrm>
              <a:off x="2860878" y="3404292"/>
              <a:ext cx="21404" cy="20591"/>
            </a:xfrm>
            <a:custGeom>
              <a:avLst/>
              <a:gdLst/>
              <a:ahLst/>
              <a:cxnLst/>
              <a:rect l="l" t="t" r="r" b="b"/>
              <a:pathLst>
                <a:path w="816" h="785" extrusionOk="0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99"/>
            <p:cNvSpPr/>
            <p:nvPr/>
          </p:nvSpPr>
          <p:spPr>
            <a:xfrm>
              <a:off x="2879790" y="3431466"/>
              <a:ext cx="43568" cy="52093"/>
            </a:xfrm>
            <a:custGeom>
              <a:avLst/>
              <a:gdLst/>
              <a:ahLst/>
              <a:cxnLst/>
              <a:rect l="l" t="t" r="r" b="b"/>
              <a:pathLst>
                <a:path w="1661" h="1986" extrusionOk="0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99"/>
            <p:cNvSpPr/>
            <p:nvPr/>
          </p:nvSpPr>
          <p:spPr>
            <a:xfrm>
              <a:off x="2993445" y="3593856"/>
              <a:ext cx="21509" cy="20617"/>
            </a:xfrm>
            <a:custGeom>
              <a:avLst/>
              <a:gdLst/>
              <a:ahLst/>
              <a:cxnLst/>
              <a:rect l="l" t="t" r="r" b="b"/>
              <a:pathLst>
                <a:path w="820" h="786" extrusionOk="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99"/>
            <p:cNvSpPr/>
            <p:nvPr/>
          </p:nvSpPr>
          <p:spPr>
            <a:xfrm>
              <a:off x="2952500" y="3535258"/>
              <a:ext cx="43620" cy="52171"/>
            </a:xfrm>
            <a:custGeom>
              <a:avLst/>
              <a:gdLst/>
              <a:ahLst/>
              <a:cxnLst/>
              <a:rect l="l" t="t" r="r" b="b"/>
              <a:pathLst>
                <a:path w="1663" h="1989" extrusionOk="0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99"/>
            <p:cNvSpPr/>
            <p:nvPr/>
          </p:nvSpPr>
          <p:spPr>
            <a:xfrm>
              <a:off x="2912315" y="3503284"/>
              <a:ext cx="41470" cy="232136"/>
            </a:xfrm>
            <a:custGeom>
              <a:avLst/>
              <a:gdLst/>
              <a:ahLst/>
              <a:cxnLst/>
              <a:rect l="l" t="t" r="r" b="b"/>
              <a:pathLst>
                <a:path w="1581" h="8850" extrusionOk="0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07" name="Google Shape;18207;p99"/>
          <p:cNvGrpSpPr/>
          <p:nvPr/>
        </p:nvGrpSpPr>
        <p:grpSpPr>
          <a:xfrm>
            <a:off x="1362497" y="2064517"/>
            <a:ext cx="388125" cy="353790"/>
            <a:chOff x="1389585" y="1988317"/>
            <a:chExt cx="388125" cy="353790"/>
          </a:xfrm>
        </p:grpSpPr>
        <p:sp>
          <p:nvSpPr>
            <p:cNvPr id="18208" name="Google Shape;18208;p99"/>
            <p:cNvSpPr/>
            <p:nvPr/>
          </p:nvSpPr>
          <p:spPr>
            <a:xfrm>
              <a:off x="1673551" y="2066221"/>
              <a:ext cx="104159" cy="74546"/>
            </a:xfrm>
            <a:custGeom>
              <a:avLst/>
              <a:gdLst/>
              <a:ahLst/>
              <a:cxnLst/>
              <a:rect l="l" t="t" r="r" b="b"/>
              <a:pathLst>
                <a:path w="3971" h="2842" extrusionOk="0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99"/>
            <p:cNvSpPr/>
            <p:nvPr/>
          </p:nvSpPr>
          <p:spPr>
            <a:xfrm>
              <a:off x="1691519" y="2074745"/>
              <a:ext cx="77510" cy="66021"/>
            </a:xfrm>
            <a:custGeom>
              <a:avLst/>
              <a:gdLst/>
              <a:ahLst/>
              <a:cxnLst/>
              <a:rect l="l" t="t" r="r" b="b"/>
              <a:pathLst>
                <a:path w="2955" h="2517" extrusionOk="0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99"/>
            <p:cNvSpPr/>
            <p:nvPr/>
          </p:nvSpPr>
          <p:spPr>
            <a:xfrm>
              <a:off x="1389585" y="2066221"/>
              <a:ext cx="104002" cy="74546"/>
            </a:xfrm>
            <a:custGeom>
              <a:avLst/>
              <a:gdLst/>
              <a:ahLst/>
              <a:cxnLst/>
              <a:rect l="l" t="t" r="r" b="b"/>
              <a:pathLst>
                <a:path w="3965" h="2842" extrusionOk="0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99"/>
            <p:cNvSpPr/>
            <p:nvPr/>
          </p:nvSpPr>
          <p:spPr>
            <a:xfrm>
              <a:off x="1398267" y="2074745"/>
              <a:ext cx="77352" cy="66021"/>
            </a:xfrm>
            <a:custGeom>
              <a:avLst/>
              <a:gdLst/>
              <a:ahLst/>
              <a:cxnLst/>
              <a:rect l="l" t="t" r="r" b="b"/>
              <a:pathLst>
                <a:path w="2949" h="2517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99"/>
            <p:cNvSpPr/>
            <p:nvPr/>
          </p:nvSpPr>
          <p:spPr>
            <a:xfrm>
              <a:off x="1655584" y="1988317"/>
              <a:ext cx="89838" cy="101930"/>
            </a:xfrm>
            <a:custGeom>
              <a:avLst/>
              <a:gdLst/>
              <a:ahLst/>
              <a:cxnLst/>
              <a:rect l="l" t="t" r="r" b="b"/>
              <a:pathLst>
                <a:path w="3425" h="3886" extrusionOk="0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99"/>
            <p:cNvSpPr/>
            <p:nvPr/>
          </p:nvSpPr>
          <p:spPr>
            <a:xfrm>
              <a:off x="1670168" y="1988317"/>
              <a:ext cx="75254" cy="101930"/>
            </a:xfrm>
            <a:custGeom>
              <a:avLst/>
              <a:gdLst/>
              <a:ahLst/>
              <a:cxnLst/>
              <a:rect l="l" t="t" r="r" b="b"/>
              <a:pathLst>
                <a:path w="2869" h="3886" extrusionOk="0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99"/>
            <p:cNvSpPr/>
            <p:nvPr/>
          </p:nvSpPr>
          <p:spPr>
            <a:xfrm>
              <a:off x="1421691" y="1988317"/>
              <a:ext cx="90021" cy="101930"/>
            </a:xfrm>
            <a:custGeom>
              <a:avLst/>
              <a:gdLst/>
              <a:ahLst/>
              <a:cxnLst/>
              <a:rect l="l" t="t" r="r" b="b"/>
              <a:pathLst>
                <a:path w="3432" h="3886" extrusionOk="0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99"/>
            <p:cNvSpPr/>
            <p:nvPr/>
          </p:nvSpPr>
          <p:spPr>
            <a:xfrm>
              <a:off x="1421691" y="1988317"/>
              <a:ext cx="75280" cy="101930"/>
            </a:xfrm>
            <a:custGeom>
              <a:avLst/>
              <a:gdLst/>
              <a:ahLst/>
              <a:cxnLst/>
              <a:rect l="l" t="t" r="r" b="b"/>
              <a:pathLst>
                <a:path w="2870" h="3886" extrusionOk="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99"/>
            <p:cNvSpPr/>
            <p:nvPr/>
          </p:nvSpPr>
          <p:spPr>
            <a:xfrm>
              <a:off x="1461193" y="2012502"/>
              <a:ext cx="244726" cy="295088"/>
            </a:xfrm>
            <a:custGeom>
              <a:avLst/>
              <a:gdLst/>
              <a:ahLst/>
              <a:cxnLst/>
              <a:rect l="l" t="t" r="r" b="b"/>
              <a:pathLst>
                <a:path w="9330" h="11250" extrusionOk="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99"/>
            <p:cNvSpPr/>
            <p:nvPr/>
          </p:nvSpPr>
          <p:spPr>
            <a:xfrm>
              <a:off x="1461901" y="2012869"/>
              <a:ext cx="111346" cy="294720"/>
            </a:xfrm>
            <a:custGeom>
              <a:avLst/>
              <a:gdLst/>
              <a:ahLst/>
              <a:cxnLst/>
              <a:rect l="l" t="t" r="r" b="b"/>
              <a:pathLst>
                <a:path w="4245" h="11236" extrusionOk="0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99"/>
            <p:cNvSpPr/>
            <p:nvPr/>
          </p:nvSpPr>
          <p:spPr>
            <a:xfrm>
              <a:off x="1526270" y="2270054"/>
              <a:ext cx="114573" cy="72054"/>
            </a:xfrm>
            <a:custGeom>
              <a:avLst/>
              <a:gdLst/>
              <a:ahLst/>
              <a:cxnLst/>
              <a:rect l="l" t="t" r="r" b="b"/>
              <a:pathLst>
                <a:path w="4368" h="2747" extrusionOk="0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99"/>
            <p:cNvSpPr/>
            <p:nvPr/>
          </p:nvSpPr>
          <p:spPr>
            <a:xfrm>
              <a:off x="1526270" y="2270211"/>
              <a:ext cx="75437" cy="71896"/>
            </a:xfrm>
            <a:custGeom>
              <a:avLst/>
              <a:gdLst/>
              <a:ahLst/>
              <a:cxnLst/>
              <a:rect l="l" t="t" r="r" b="b"/>
              <a:pathLst>
                <a:path w="2876" h="2741" extrusionOk="0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99"/>
            <p:cNvSpPr/>
            <p:nvPr/>
          </p:nvSpPr>
          <p:spPr>
            <a:xfrm>
              <a:off x="1547621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99"/>
            <p:cNvSpPr/>
            <p:nvPr/>
          </p:nvSpPr>
          <p:spPr>
            <a:xfrm>
              <a:off x="1600029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99"/>
            <p:cNvSpPr/>
            <p:nvPr/>
          </p:nvSpPr>
          <p:spPr>
            <a:xfrm>
              <a:off x="1499594" y="2126156"/>
              <a:ext cx="35961" cy="41994"/>
            </a:xfrm>
            <a:custGeom>
              <a:avLst/>
              <a:gdLst/>
              <a:ahLst/>
              <a:cxnLst/>
              <a:rect l="l" t="t" r="r" b="b"/>
              <a:pathLst>
                <a:path w="1371" h="1601" extrusionOk="0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99"/>
            <p:cNvSpPr/>
            <p:nvPr/>
          </p:nvSpPr>
          <p:spPr>
            <a:xfrm>
              <a:off x="1517561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99"/>
            <p:cNvSpPr/>
            <p:nvPr/>
          </p:nvSpPr>
          <p:spPr>
            <a:xfrm>
              <a:off x="1511686" y="2132215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99"/>
            <p:cNvSpPr/>
            <p:nvPr/>
          </p:nvSpPr>
          <p:spPr>
            <a:xfrm>
              <a:off x="1631583" y="2126156"/>
              <a:ext cx="35935" cy="41994"/>
            </a:xfrm>
            <a:custGeom>
              <a:avLst/>
              <a:gdLst/>
              <a:ahLst/>
              <a:cxnLst/>
              <a:rect l="l" t="t" r="r" b="b"/>
              <a:pathLst>
                <a:path w="1370" h="1601" extrusionOk="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99"/>
            <p:cNvSpPr/>
            <p:nvPr/>
          </p:nvSpPr>
          <p:spPr>
            <a:xfrm>
              <a:off x="1649525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99"/>
            <p:cNvSpPr/>
            <p:nvPr/>
          </p:nvSpPr>
          <p:spPr>
            <a:xfrm>
              <a:off x="1643492" y="2132215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99"/>
            <p:cNvSpPr/>
            <p:nvPr/>
          </p:nvSpPr>
          <p:spPr>
            <a:xfrm>
              <a:off x="1483410" y="2012370"/>
              <a:ext cx="190876" cy="73077"/>
            </a:xfrm>
            <a:custGeom>
              <a:avLst/>
              <a:gdLst/>
              <a:ahLst/>
              <a:cxnLst/>
              <a:rect l="l" t="t" r="r" b="b"/>
              <a:pathLst>
                <a:path w="7277" h="2786" extrusionOk="0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99"/>
            <p:cNvSpPr/>
            <p:nvPr/>
          </p:nvSpPr>
          <p:spPr>
            <a:xfrm>
              <a:off x="1483410" y="2012869"/>
              <a:ext cx="89838" cy="60460"/>
            </a:xfrm>
            <a:custGeom>
              <a:avLst/>
              <a:gdLst/>
              <a:ahLst/>
              <a:cxnLst/>
              <a:rect l="l" t="t" r="r" b="b"/>
              <a:pathLst>
                <a:path w="3425" h="2305" extrusionOk="0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0" name="Google Shape;18230;p99"/>
          <p:cNvGrpSpPr/>
          <p:nvPr/>
        </p:nvGrpSpPr>
        <p:grpSpPr>
          <a:xfrm>
            <a:off x="2465836" y="1588390"/>
            <a:ext cx="370158" cy="370158"/>
            <a:chOff x="2492924" y="1512190"/>
            <a:chExt cx="370158" cy="370158"/>
          </a:xfrm>
        </p:grpSpPr>
        <p:sp>
          <p:nvSpPr>
            <p:cNvPr id="18231" name="Google Shape;18231;p99"/>
            <p:cNvSpPr/>
            <p:nvPr/>
          </p:nvSpPr>
          <p:spPr>
            <a:xfrm>
              <a:off x="2492924" y="1512190"/>
              <a:ext cx="370158" cy="370158"/>
            </a:xfrm>
            <a:custGeom>
              <a:avLst/>
              <a:gdLst/>
              <a:ahLst/>
              <a:cxnLst/>
              <a:rect l="l" t="t" r="r" b="b"/>
              <a:pathLst>
                <a:path w="14112" h="14112" extrusionOk="0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99"/>
            <p:cNvSpPr/>
            <p:nvPr/>
          </p:nvSpPr>
          <p:spPr>
            <a:xfrm>
              <a:off x="2492924" y="1512190"/>
              <a:ext cx="185000" cy="369974"/>
            </a:xfrm>
            <a:custGeom>
              <a:avLst/>
              <a:gdLst/>
              <a:ahLst/>
              <a:cxnLst/>
              <a:rect l="l" t="t" r="r" b="b"/>
              <a:pathLst>
                <a:path w="7053" h="14105" extrusionOk="0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99"/>
            <p:cNvSpPr/>
            <p:nvPr/>
          </p:nvSpPr>
          <p:spPr>
            <a:xfrm>
              <a:off x="2725033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99"/>
            <p:cNvSpPr/>
            <p:nvPr/>
          </p:nvSpPr>
          <p:spPr>
            <a:xfrm>
              <a:off x="2740509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99"/>
            <p:cNvSpPr/>
            <p:nvPr/>
          </p:nvSpPr>
          <p:spPr>
            <a:xfrm>
              <a:off x="2539666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99"/>
            <p:cNvSpPr/>
            <p:nvPr/>
          </p:nvSpPr>
          <p:spPr>
            <a:xfrm>
              <a:off x="2548532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99"/>
            <p:cNvSpPr/>
            <p:nvPr/>
          </p:nvSpPr>
          <p:spPr>
            <a:xfrm>
              <a:off x="2540767" y="1577975"/>
              <a:ext cx="274471" cy="250654"/>
            </a:xfrm>
            <a:custGeom>
              <a:avLst/>
              <a:gdLst/>
              <a:ahLst/>
              <a:cxnLst/>
              <a:rect l="l" t="t" r="r" b="b"/>
              <a:pathLst>
                <a:path w="10464" h="9556" extrusionOk="0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99"/>
            <p:cNvSpPr/>
            <p:nvPr/>
          </p:nvSpPr>
          <p:spPr>
            <a:xfrm>
              <a:off x="2540767" y="1577949"/>
              <a:ext cx="87530" cy="229513"/>
            </a:xfrm>
            <a:custGeom>
              <a:avLst/>
              <a:gdLst/>
              <a:ahLst/>
              <a:cxnLst/>
              <a:rect l="l" t="t" r="r" b="b"/>
              <a:pathLst>
                <a:path w="3337" h="8750" extrusionOk="0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99"/>
            <p:cNvSpPr/>
            <p:nvPr/>
          </p:nvSpPr>
          <p:spPr>
            <a:xfrm>
              <a:off x="2544676" y="1735067"/>
              <a:ext cx="266471" cy="93562"/>
            </a:xfrm>
            <a:custGeom>
              <a:avLst/>
              <a:gdLst/>
              <a:ahLst/>
              <a:cxnLst/>
              <a:rect l="l" t="t" r="r" b="b"/>
              <a:pathLst>
                <a:path w="10159" h="3567" extrusionOk="0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99"/>
            <p:cNvSpPr/>
            <p:nvPr/>
          </p:nvSpPr>
          <p:spPr>
            <a:xfrm>
              <a:off x="2628454" y="1810478"/>
              <a:ext cx="99097" cy="41994"/>
            </a:xfrm>
            <a:custGeom>
              <a:avLst/>
              <a:gdLst/>
              <a:ahLst/>
              <a:cxnLst/>
              <a:rect l="l" t="t" r="r" b="b"/>
              <a:pathLst>
                <a:path w="3778" h="1601" extrusionOk="0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99"/>
            <p:cNvSpPr/>
            <p:nvPr/>
          </p:nvSpPr>
          <p:spPr>
            <a:xfrm>
              <a:off x="2606395" y="1762976"/>
              <a:ext cx="143216" cy="59621"/>
            </a:xfrm>
            <a:custGeom>
              <a:avLst/>
              <a:gdLst/>
              <a:ahLst/>
              <a:cxnLst/>
              <a:rect l="l" t="t" r="r" b="b"/>
              <a:pathLst>
                <a:path w="5460" h="2273" extrusionOk="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99"/>
            <p:cNvSpPr/>
            <p:nvPr/>
          </p:nvSpPr>
          <p:spPr>
            <a:xfrm>
              <a:off x="2601778" y="1776353"/>
              <a:ext cx="152265" cy="51935"/>
            </a:xfrm>
            <a:custGeom>
              <a:avLst/>
              <a:gdLst/>
              <a:ahLst/>
              <a:cxnLst/>
              <a:rect l="l" t="t" r="r" b="b"/>
              <a:pathLst>
                <a:path w="5805" h="1980" extrusionOk="0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99"/>
            <p:cNvSpPr/>
            <p:nvPr/>
          </p:nvSpPr>
          <p:spPr>
            <a:xfrm>
              <a:off x="2640022" y="1759434"/>
              <a:ext cx="75778" cy="31633"/>
            </a:xfrm>
            <a:custGeom>
              <a:avLst/>
              <a:gdLst/>
              <a:ahLst/>
              <a:cxnLst/>
              <a:rect l="l" t="t" r="r" b="b"/>
              <a:pathLst>
                <a:path w="2889" h="1206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99"/>
            <p:cNvSpPr/>
            <p:nvPr/>
          </p:nvSpPr>
          <p:spPr>
            <a:xfrm>
              <a:off x="2672022" y="1606697"/>
              <a:ext cx="11961" cy="60801"/>
            </a:xfrm>
            <a:custGeom>
              <a:avLst/>
              <a:gdLst/>
              <a:ahLst/>
              <a:cxnLst/>
              <a:rect l="l" t="t" r="r" b="b"/>
              <a:pathLst>
                <a:path w="456" h="2318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99"/>
            <p:cNvSpPr/>
            <p:nvPr/>
          </p:nvSpPr>
          <p:spPr>
            <a:xfrm>
              <a:off x="2600362" y="1685256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99"/>
            <p:cNvSpPr/>
            <p:nvPr/>
          </p:nvSpPr>
          <p:spPr>
            <a:xfrm>
              <a:off x="2618330" y="1685256"/>
              <a:ext cx="17810" cy="29955"/>
            </a:xfrm>
            <a:custGeom>
              <a:avLst/>
              <a:gdLst/>
              <a:ahLst/>
              <a:cxnLst/>
              <a:rect l="l" t="t" r="r" b="b"/>
              <a:pathLst>
                <a:path w="679" h="1142" extrusionOk="0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99"/>
            <p:cNvSpPr/>
            <p:nvPr/>
          </p:nvSpPr>
          <p:spPr>
            <a:xfrm>
              <a:off x="2612270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99"/>
            <p:cNvSpPr/>
            <p:nvPr/>
          </p:nvSpPr>
          <p:spPr>
            <a:xfrm>
              <a:off x="2719709" y="1685256"/>
              <a:ext cx="35935" cy="41811"/>
            </a:xfrm>
            <a:custGeom>
              <a:avLst/>
              <a:gdLst/>
              <a:ahLst/>
              <a:cxnLst/>
              <a:rect l="l" t="t" r="r" b="b"/>
              <a:pathLst>
                <a:path w="1370" h="1594" extrusionOk="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99"/>
            <p:cNvSpPr/>
            <p:nvPr/>
          </p:nvSpPr>
          <p:spPr>
            <a:xfrm>
              <a:off x="2737650" y="1685256"/>
              <a:ext cx="17994" cy="29955"/>
            </a:xfrm>
            <a:custGeom>
              <a:avLst/>
              <a:gdLst/>
              <a:ahLst/>
              <a:cxnLst/>
              <a:rect l="l" t="t" r="r" b="b"/>
              <a:pathLst>
                <a:path w="686" h="1142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99"/>
            <p:cNvSpPr/>
            <p:nvPr/>
          </p:nvSpPr>
          <p:spPr>
            <a:xfrm>
              <a:off x="2731617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99"/>
            <p:cNvSpPr/>
            <p:nvPr/>
          </p:nvSpPr>
          <p:spPr>
            <a:xfrm>
              <a:off x="2640022" y="1759434"/>
              <a:ext cx="48762" cy="31528"/>
            </a:xfrm>
            <a:custGeom>
              <a:avLst/>
              <a:gdLst/>
              <a:ahLst/>
              <a:cxnLst/>
              <a:rect l="l" t="t" r="r" b="b"/>
              <a:pathLst>
                <a:path w="1859" h="1202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99"/>
            <p:cNvSpPr/>
            <p:nvPr/>
          </p:nvSpPr>
          <p:spPr>
            <a:xfrm>
              <a:off x="2544859" y="1735067"/>
              <a:ext cx="39345" cy="72578"/>
            </a:xfrm>
            <a:custGeom>
              <a:avLst/>
              <a:gdLst/>
              <a:ahLst/>
              <a:cxnLst/>
              <a:rect l="l" t="t" r="r" b="b"/>
              <a:pathLst>
                <a:path w="1500" h="2767" extrusionOk="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3" name="Google Shape;18253;p99"/>
          <p:cNvGrpSpPr/>
          <p:nvPr/>
        </p:nvGrpSpPr>
        <p:grpSpPr>
          <a:xfrm>
            <a:off x="1906481" y="1588443"/>
            <a:ext cx="393975" cy="370105"/>
            <a:chOff x="1933569" y="1512243"/>
            <a:chExt cx="393975" cy="370105"/>
          </a:xfrm>
        </p:grpSpPr>
        <p:sp>
          <p:nvSpPr>
            <p:cNvPr id="18254" name="Google Shape;18254;p99"/>
            <p:cNvSpPr/>
            <p:nvPr/>
          </p:nvSpPr>
          <p:spPr>
            <a:xfrm>
              <a:off x="2184354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99"/>
            <p:cNvSpPr/>
            <p:nvPr/>
          </p:nvSpPr>
          <p:spPr>
            <a:xfrm>
              <a:off x="2203214" y="1527273"/>
              <a:ext cx="86979" cy="92749"/>
            </a:xfrm>
            <a:custGeom>
              <a:avLst/>
              <a:gdLst/>
              <a:ahLst/>
              <a:cxnLst/>
              <a:rect l="l" t="t" r="r" b="b"/>
              <a:pathLst>
                <a:path w="3316" h="3536" extrusionOk="0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99"/>
            <p:cNvSpPr/>
            <p:nvPr/>
          </p:nvSpPr>
          <p:spPr>
            <a:xfrm>
              <a:off x="1962999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99"/>
            <p:cNvSpPr/>
            <p:nvPr/>
          </p:nvSpPr>
          <p:spPr>
            <a:xfrm>
              <a:off x="1970947" y="1527273"/>
              <a:ext cx="87162" cy="92749"/>
            </a:xfrm>
            <a:custGeom>
              <a:avLst/>
              <a:gdLst/>
              <a:ahLst/>
              <a:cxnLst/>
              <a:rect l="l" t="t" r="r" b="b"/>
              <a:pathLst>
                <a:path w="3323" h="3536" extrusionOk="0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99"/>
            <p:cNvSpPr/>
            <p:nvPr/>
          </p:nvSpPr>
          <p:spPr>
            <a:xfrm>
              <a:off x="1933569" y="1542093"/>
              <a:ext cx="393975" cy="328347"/>
            </a:xfrm>
            <a:custGeom>
              <a:avLst/>
              <a:gdLst/>
              <a:ahLst/>
              <a:cxnLst/>
              <a:rect l="l" t="t" r="r" b="b"/>
              <a:pathLst>
                <a:path w="15020" h="12518" extrusionOk="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99"/>
            <p:cNvSpPr/>
            <p:nvPr/>
          </p:nvSpPr>
          <p:spPr>
            <a:xfrm>
              <a:off x="1939445" y="1551876"/>
              <a:ext cx="190508" cy="318563"/>
            </a:xfrm>
            <a:custGeom>
              <a:avLst/>
              <a:gdLst/>
              <a:ahLst/>
              <a:cxnLst/>
              <a:rect l="l" t="t" r="r" b="b"/>
              <a:pathLst>
                <a:path w="7263" h="12145" extrusionOk="0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99"/>
            <p:cNvSpPr/>
            <p:nvPr/>
          </p:nvSpPr>
          <p:spPr>
            <a:xfrm>
              <a:off x="2199122" y="1856538"/>
              <a:ext cx="23135" cy="13902"/>
            </a:xfrm>
            <a:custGeom>
              <a:avLst/>
              <a:gdLst/>
              <a:ahLst/>
              <a:cxnLst/>
              <a:rect l="l" t="t" r="r" b="b"/>
              <a:pathLst>
                <a:path w="882" h="530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99"/>
            <p:cNvSpPr/>
            <p:nvPr/>
          </p:nvSpPr>
          <p:spPr>
            <a:xfrm>
              <a:off x="1950461" y="1650921"/>
              <a:ext cx="120448" cy="219519"/>
            </a:xfrm>
            <a:custGeom>
              <a:avLst/>
              <a:gdLst/>
              <a:ahLst/>
              <a:cxnLst/>
              <a:rect l="l" t="t" r="r" b="b"/>
              <a:pathLst>
                <a:path w="4592" h="8369" extrusionOk="0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99"/>
            <p:cNvSpPr/>
            <p:nvPr/>
          </p:nvSpPr>
          <p:spPr>
            <a:xfrm>
              <a:off x="2190230" y="1650921"/>
              <a:ext cx="120422" cy="219519"/>
            </a:xfrm>
            <a:custGeom>
              <a:avLst/>
              <a:gdLst/>
              <a:ahLst/>
              <a:cxnLst/>
              <a:rect l="l" t="t" r="r" b="b"/>
              <a:pathLst>
                <a:path w="4591" h="8369" extrusionOk="0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99"/>
            <p:cNvSpPr/>
            <p:nvPr/>
          </p:nvSpPr>
          <p:spPr>
            <a:xfrm>
              <a:off x="2071408" y="1828603"/>
              <a:ext cx="118114" cy="53745"/>
            </a:xfrm>
            <a:custGeom>
              <a:avLst/>
              <a:gdLst/>
              <a:ahLst/>
              <a:cxnLst/>
              <a:rect l="l" t="t" r="r" b="b"/>
              <a:pathLst>
                <a:path w="4503" h="2049" extrusionOk="0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99"/>
            <p:cNvSpPr/>
            <p:nvPr/>
          </p:nvSpPr>
          <p:spPr>
            <a:xfrm>
              <a:off x="2023040" y="1755395"/>
              <a:ext cx="25627" cy="20958"/>
            </a:xfrm>
            <a:custGeom>
              <a:avLst/>
              <a:gdLst/>
              <a:ahLst/>
              <a:cxnLst/>
              <a:rect l="l" t="t" r="r" b="b"/>
              <a:pathLst>
                <a:path w="977" h="799" extrusionOk="0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99"/>
            <p:cNvSpPr/>
            <p:nvPr/>
          </p:nvSpPr>
          <p:spPr>
            <a:xfrm>
              <a:off x="1986213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99"/>
            <p:cNvSpPr/>
            <p:nvPr/>
          </p:nvSpPr>
          <p:spPr>
            <a:xfrm>
              <a:off x="2206571" y="1755474"/>
              <a:ext cx="25653" cy="20879"/>
            </a:xfrm>
            <a:custGeom>
              <a:avLst/>
              <a:gdLst/>
              <a:ahLst/>
              <a:cxnLst/>
              <a:rect l="l" t="t" r="r" b="b"/>
              <a:pathLst>
                <a:path w="978" h="796" extrusionOk="0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99"/>
            <p:cNvSpPr/>
            <p:nvPr/>
          </p:nvSpPr>
          <p:spPr>
            <a:xfrm>
              <a:off x="2233090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99"/>
            <p:cNvSpPr/>
            <p:nvPr/>
          </p:nvSpPr>
          <p:spPr>
            <a:xfrm>
              <a:off x="2042765" y="1585031"/>
              <a:ext cx="33758" cy="22164"/>
            </a:xfrm>
            <a:custGeom>
              <a:avLst/>
              <a:gdLst/>
              <a:ahLst/>
              <a:cxnLst/>
              <a:rect l="l" t="t" r="r" b="b"/>
              <a:pathLst>
                <a:path w="1287" h="845" extrusionOk="0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99"/>
            <p:cNvSpPr/>
            <p:nvPr/>
          </p:nvSpPr>
          <p:spPr>
            <a:xfrm>
              <a:off x="2078201" y="1600297"/>
              <a:ext cx="104395" cy="23082"/>
            </a:xfrm>
            <a:custGeom>
              <a:avLst/>
              <a:gdLst/>
              <a:ahLst/>
              <a:cxnLst/>
              <a:rect l="l" t="t" r="r" b="b"/>
              <a:pathLst>
                <a:path w="3980" h="880" extrusionOk="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99"/>
            <p:cNvSpPr/>
            <p:nvPr/>
          </p:nvSpPr>
          <p:spPr>
            <a:xfrm>
              <a:off x="2184590" y="1585031"/>
              <a:ext cx="33942" cy="22164"/>
            </a:xfrm>
            <a:custGeom>
              <a:avLst/>
              <a:gdLst/>
              <a:ahLst/>
              <a:cxnLst/>
              <a:rect l="l" t="t" r="r" b="b"/>
              <a:pathLst>
                <a:path w="1294" h="845" extrusionOk="0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99"/>
            <p:cNvSpPr/>
            <p:nvPr/>
          </p:nvSpPr>
          <p:spPr>
            <a:xfrm>
              <a:off x="2075264" y="1568952"/>
              <a:ext cx="110717" cy="23922"/>
            </a:xfrm>
            <a:custGeom>
              <a:avLst/>
              <a:gdLst/>
              <a:ahLst/>
              <a:cxnLst/>
              <a:rect l="l" t="t" r="r" b="b"/>
              <a:pathLst>
                <a:path w="4221" h="912" extrusionOk="0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99"/>
            <p:cNvSpPr/>
            <p:nvPr/>
          </p:nvSpPr>
          <p:spPr>
            <a:xfrm>
              <a:off x="2035132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99"/>
            <p:cNvSpPr/>
            <p:nvPr/>
          </p:nvSpPr>
          <p:spPr>
            <a:xfrm>
              <a:off x="2052916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99"/>
            <p:cNvSpPr/>
            <p:nvPr/>
          </p:nvSpPr>
          <p:spPr>
            <a:xfrm>
              <a:off x="2047040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99"/>
            <p:cNvSpPr/>
            <p:nvPr/>
          </p:nvSpPr>
          <p:spPr>
            <a:xfrm>
              <a:off x="2184354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99"/>
            <p:cNvSpPr/>
            <p:nvPr/>
          </p:nvSpPr>
          <p:spPr>
            <a:xfrm>
              <a:off x="2202138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99"/>
            <p:cNvSpPr/>
            <p:nvPr/>
          </p:nvSpPr>
          <p:spPr>
            <a:xfrm>
              <a:off x="2196263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99"/>
            <p:cNvSpPr/>
            <p:nvPr/>
          </p:nvSpPr>
          <p:spPr>
            <a:xfrm>
              <a:off x="2047040" y="1774884"/>
              <a:ext cx="167216" cy="71529"/>
            </a:xfrm>
            <a:custGeom>
              <a:avLst/>
              <a:gdLst/>
              <a:ahLst/>
              <a:cxnLst/>
              <a:rect l="l" t="t" r="r" b="b"/>
              <a:pathLst>
                <a:path w="6375" h="2727" extrusionOk="0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99"/>
            <p:cNvSpPr/>
            <p:nvPr/>
          </p:nvSpPr>
          <p:spPr>
            <a:xfrm>
              <a:off x="2085467" y="1771343"/>
              <a:ext cx="90205" cy="37588"/>
            </a:xfrm>
            <a:custGeom>
              <a:avLst/>
              <a:gdLst/>
              <a:ahLst/>
              <a:cxnLst/>
              <a:rect l="l" t="t" r="r" b="b"/>
              <a:pathLst>
                <a:path w="3439" h="1433" extrusionOk="0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99"/>
            <p:cNvSpPr/>
            <p:nvPr/>
          </p:nvSpPr>
          <p:spPr>
            <a:xfrm>
              <a:off x="2085467" y="1771526"/>
              <a:ext cx="48762" cy="37404"/>
            </a:xfrm>
            <a:custGeom>
              <a:avLst/>
              <a:gdLst/>
              <a:ahLst/>
              <a:cxnLst/>
              <a:rect l="l" t="t" r="r" b="b"/>
              <a:pathLst>
                <a:path w="1859" h="1426" extrusionOk="0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99"/>
            <p:cNvSpPr/>
            <p:nvPr/>
          </p:nvSpPr>
          <p:spPr>
            <a:xfrm>
              <a:off x="2041007" y="1792720"/>
              <a:ext cx="179125" cy="59752"/>
            </a:xfrm>
            <a:custGeom>
              <a:avLst/>
              <a:gdLst/>
              <a:ahLst/>
              <a:cxnLst/>
              <a:rect l="l" t="t" r="r" b="b"/>
              <a:pathLst>
                <a:path w="6829" h="2278" extrusionOk="0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2" name="Google Shape;18282;p99"/>
          <p:cNvGrpSpPr/>
          <p:nvPr/>
        </p:nvGrpSpPr>
        <p:grpSpPr>
          <a:xfrm>
            <a:off x="2209018" y="3441592"/>
            <a:ext cx="306471" cy="370000"/>
            <a:chOff x="2236106" y="3365392"/>
            <a:chExt cx="306471" cy="370000"/>
          </a:xfrm>
        </p:grpSpPr>
        <p:sp>
          <p:nvSpPr>
            <p:cNvPr id="18283" name="Google Shape;18283;p99"/>
            <p:cNvSpPr/>
            <p:nvPr/>
          </p:nvSpPr>
          <p:spPr>
            <a:xfrm>
              <a:off x="2413788" y="3588085"/>
              <a:ext cx="128789" cy="88107"/>
            </a:xfrm>
            <a:custGeom>
              <a:avLst/>
              <a:gdLst/>
              <a:ahLst/>
              <a:cxnLst/>
              <a:rect l="l" t="t" r="r" b="b"/>
              <a:pathLst>
                <a:path w="4910" h="3359" extrusionOk="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99"/>
            <p:cNvSpPr/>
            <p:nvPr/>
          </p:nvSpPr>
          <p:spPr>
            <a:xfrm>
              <a:off x="2413604" y="3588085"/>
              <a:ext cx="127740" cy="67831"/>
            </a:xfrm>
            <a:custGeom>
              <a:avLst/>
              <a:gdLst/>
              <a:ahLst/>
              <a:cxnLst/>
              <a:rect l="l" t="t" r="r" b="b"/>
              <a:pathLst>
                <a:path w="4870" h="2586" extrusionOk="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99"/>
            <p:cNvSpPr/>
            <p:nvPr/>
          </p:nvSpPr>
          <p:spPr>
            <a:xfrm>
              <a:off x="2350469" y="3365471"/>
              <a:ext cx="64945" cy="86559"/>
            </a:xfrm>
            <a:custGeom>
              <a:avLst/>
              <a:gdLst/>
              <a:ahLst/>
              <a:cxnLst/>
              <a:rect l="l" t="t" r="r" b="b"/>
              <a:pathLst>
                <a:path w="2476" h="3300" extrusionOk="0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99"/>
            <p:cNvSpPr/>
            <p:nvPr/>
          </p:nvSpPr>
          <p:spPr>
            <a:xfrm>
              <a:off x="2368436" y="3365392"/>
              <a:ext cx="46978" cy="86166"/>
            </a:xfrm>
            <a:custGeom>
              <a:avLst/>
              <a:gdLst/>
              <a:ahLst/>
              <a:cxnLst/>
              <a:rect l="l" t="t" r="r" b="b"/>
              <a:pathLst>
                <a:path w="1791" h="3285" extrusionOk="0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99"/>
            <p:cNvSpPr/>
            <p:nvPr/>
          </p:nvSpPr>
          <p:spPr>
            <a:xfrm>
              <a:off x="2236106" y="3542156"/>
              <a:ext cx="145157" cy="92618"/>
            </a:xfrm>
            <a:custGeom>
              <a:avLst/>
              <a:gdLst/>
              <a:ahLst/>
              <a:cxnLst/>
              <a:rect l="l" t="t" r="r" b="b"/>
              <a:pathLst>
                <a:path w="5534" h="3531" extrusionOk="0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99"/>
            <p:cNvSpPr/>
            <p:nvPr/>
          </p:nvSpPr>
          <p:spPr>
            <a:xfrm>
              <a:off x="2236814" y="3542156"/>
              <a:ext cx="144449" cy="63608"/>
            </a:xfrm>
            <a:custGeom>
              <a:avLst/>
              <a:gdLst/>
              <a:ahLst/>
              <a:cxnLst/>
              <a:rect l="l" t="t" r="r" b="b"/>
              <a:pathLst>
                <a:path w="5507" h="2425" extrusionOk="0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99"/>
            <p:cNvSpPr/>
            <p:nvPr/>
          </p:nvSpPr>
          <p:spPr>
            <a:xfrm>
              <a:off x="2298717" y="3457171"/>
              <a:ext cx="81654" cy="61693"/>
            </a:xfrm>
            <a:custGeom>
              <a:avLst/>
              <a:gdLst/>
              <a:ahLst/>
              <a:cxnLst/>
              <a:rect l="l" t="t" r="r" b="b"/>
              <a:pathLst>
                <a:path w="3113" h="2352" extrusionOk="0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99"/>
            <p:cNvSpPr/>
            <p:nvPr/>
          </p:nvSpPr>
          <p:spPr>
            <a:xfrm>
              <a:off x="2299609" y="3457171"/>
              <a:ext cx="80762" cy="51647"/>
            </a:xfrm>
            <a:custGeom>
              <a:avLst/>
              <a:gdLst/>
              <a:ahLst/>
              <a:cxnLst/>
              <a:rect l="l" t="t" r="r" b="b"/>
              <a:pathLst>
                <a:path w="3079" h="1969" extrusionOk="0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99"/>
            <p:cNvSpPr/>
            <p:nvPr/>
          </p:nvSpPr>
          <p:spPr>
            <a:xfrm>
              <a:off x="2421080" y="3480857"/>
              <a:ext cx="85929" cy="59044"/>
            </a:xfrm>
            <a:custGeom>
              <a:avLst/>
              <a:gdLst/>
              <a:ahLst/>
              <a:cxnLst/>
              <a:rect l="l" t="t" r="r" b="b"/>
              <a:pathLst>
                <a:path w="3276" h="2251" extrusionOk="0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99"/>
            <p:cNvSpPr/>
            <p:nvPr/>
          </p:nvSpPr>
          <p:spPr>
            <a:xfrm>
              <a:off x="2421080" y="3480857"/>
              <a:ext cx="85221" cy="47345"/>
            </a:xfrm>
            <a:custGeom>
              <a:avLst/>
              <a:gdLst/>
              <a:ahLst/>
              <a:cxnLst/>
              <a:rect l="l" t="t" r="r" b="b"/>
              <a:pathLst>
                <a:path w="3249" h="1805" extrusionOk="0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99"/>
            <p:cNvSpPr/>
            <p:nvPr/>
          </p:nvSpPr>
          <p:spPr>
            <a:xfrm>
              <a:off x="2379269" y="3608807"/>
              <a:ext cx="129340" cy="76093"/>
            </a:xfrm>
            <a:custGeom>
              <a:avLst/>
              <a:gdLst/>
              <a:ahLst/>
              <a:cxnLst/>
              <a:rect l="l" t="t" r="r" b="b"/>
              <a:pathLst>
                <a:path w="4931" h="2901" extrusionOk="0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99"/>
            <p:cNvSpPr/>
            <p:nvPr/>
          </p:nvSpPr>
          <p:spPr>
            <a:xfrm>
              <a:off x="2274035" y="3568019"/>
              <a:ext cx="22400" cy="12485"/>
            </a:xfrm>
            <a:custGeom>
              <a:avLst/>
              <a:gdLst/>
              <a:ahLst/>
              <a:cxnLst/>
              <a:rect l="l" t="t" r="r" b="b"/>
              <a:pathLst>
                <a:path w="854" h="476" extrusionOk="0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99"/>
            <p:cNvSpPr/>
            <p:nvPr/>
          </p:nvSpPr>
          <p:spPr>
            <a:xfrm>
              <a:off x="2450012" y="3500398"/>
              <a:ext cx="20722" cy="13823"/>
            </a:xfrm>
            <a:custGeom>
              <a:avLst/>
              <a:gdLst/>
              <a:ahLst/>
              <a:cxnLst/>
              <a:rect l="l" t="t" r="r" b="b"/>
              <a:pathLst>
                <a:path w="790" h="527" extrusionOk="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99"/>
            <p:cNvSpPr/>
            <p:nvPr/>
          </p:nvSpPr>
          <p:spPr>
            <a:xfrm>
              <a:off x="2303675" y="3396003"/>
              <a:ext cx="142088" cy="339390"/>
            </a:xfrm>
            <a:custGeom>
              <a:avLst/>
              <a:gdLst/>
              <a:ahLst/>
              <a:cxnLst/>
              <a:rect l="l" t="t" r="r" b="b"/>
              <a:pathLst>
                <a:path w="5417" h="12939" extrusionOk="0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97" name="Google Shape;18297;p99"/>
          <p:cNvGrpSpPr/>
          <p:nvPr/>
        </p:nvGrpSpPr>
        <p:grpSpPr>
          <a:xfrm>
            <a:off x="5465735" y="3461763"/>
            <a:ext cx="375325" cy="329606"/>
            <a:chOff x="5492823" y="3385563"/>
            <a:chExt cx="375325" cy="329606"/>
          </a:xfrm>
        </p:grpSpPr>
        <p:sp>
          <p:nvSpPr>
            <p:cNvPr id="18298" name="Google Shape;18298;p99"/>
            <p:cNvSpPr/>
            <p:nvPr/>
          </p:nvSpPr>
          <p:spPr>
            <a:xfrm>
              <a:off x="5531617" y="3399019"/>
              <a:ext cx="53719" cy="53404"/>
            </a:xfrm>
            <a:custGeom>
              <a:avLst/>
              <a:gdLst/>
              <a:ahLst/>
              <a:cxnLst/>
              <a:rect l="l" t="t" r="r" b="b"/>
              <a:pathLst>
                <a:path w="2048" h="2036" extrusionOk="0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99"/>
            <p:cNvSpPr/>
            <p:nvPr/>
          </p:nvSpPr>
          <p:spPr>
            <a:xfrm>
              <a:off x="5492823" y="3446417"/>
              <a:ext cx="50729" cy="42388"/>
            </a:xfrm>
            <a:custGeom>
              <a:avLst/>
              <a:gdLst/>
              <a:ahLst/>
              <a:cxnLst/>
              <a:rect l="l" t="t" r="r" b="b"/>
              <a:pathLst>
                <a:path w="1934" h="1616" extrusionOk="0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99"/>
            <p:cNvSpPr/>
            <p:nvPr/>
          </p:nvSpPr>
          <p:spPr>
            <a:xfrm>
              <a:off x="5654321" y="3412318"/>
              <a:ext cx="43437" cy="47660"/>
            </a:xfrm>
            <a:custGeom>
              <a:avLst/>
              <a:gdLst/>
              <a:ahLst/>
              <a:cxnLst/>
              <a:rect l="l" t="t" r="r" b="b"/>
              <a:pathLst>
                <a:path w="1656" h="1817" extrusionOk="0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99"/>
            <p:cNvSpPr/>
            <p:nvPr/>
          </p:nvSpPr>
          <p:spPr>
            <a:xfrm>
              <a:off x="5541742" y="3464332"/>
              <a:ext cx="135373" cy="89182"/>
            </a:xfrm>
            <a:custGeom>
              <a:avLst/>
              <a:gdLst/>
              <a:ahLst/>
              <a:cxnLst/>
              <a:rect l="l" t="t" r="r" b="b"/>
              <a:pathLst>
                <a:path w="5161" h="3400" extrusionOk="0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99"/>
            <p:cNvSpPr/>
            <p:nvPr/>
          </p:nvSpPr>
          <p:spPr>
            <a:xfrm>
              <a:off x="5596877" y="3385563"/>
              <a:ext cx="46270" cy="57470"/>
            </a:xfrm>
            <a:custGeom>
              <a:avLst/>
              <a:gdLst/>
              <a:ahLst/>
              <a:cxnLst/>
              <a:rect l="l" t="t" r="r" b="b"/>
              <a:pathLst>
                <a:path w="1764" h="2191" extrusionOk="0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99"/>
            <p:cNvSpPr/>
            <p:nvPr/>
          </p:nvSpPr>
          <p:spPr>
            <a:xfrm>
              <a:off x="5542109" y="3467532"/>
              <a:ext cx="50519" cy="85956"/>
            </a:xfrm>
            <a:custGeom>
              <a:avLst/>
              <a:gdLst/>
              <a:ahLst/>
              <a:cxnLst/>
              <a:rect l="l" t="t" r="r" b="b"/>
              <a:pathLst>
                <a:path w="1926" h="3277" extrusionOk="0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99"/>
            <p:cNvSpPr/>
            <p:nvPr/>
          </p:nvSpPr>
          <p:spPr>
            <a:xfrm>
              <a:off x="5492823" y="3450273"/>
              <a:ext cx="46821" cy="38532"/>
            </a:xfrm>
            <a:custGeom>
              <a:avLst/>
              <a:gdLst/>
              <a:ahLst/>
              <a:cxnLst/>
              <a:rect l="l" t="t" r="r" b="b"/>
              <a:pathLst>
                <a:path w="1785" h="1469" extrusionOk="0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99"/>
            <p:cNvSpPr/>
            <p:nvPr/>
          </p:nvSpPr>
          <p:spPr>
            <a:xfrm>
              <a:off x="5531774" y="3399596"/>
              <a:ext cx="44486" cy="52827"/>
            </a:xfrm>
            <a:custGeom>
              <a:avLst/>
              <a:gdLst/>
              <a:ahLst/>
              <a:cxnLst/>
              <a:rect l="l" t="t" r="r" b="b"/>
              <a:pathLst>
                <a:path w="1696" h="2014" extrusionOk="0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99"/>
            <p:cNvSpPr/>
            <p:nvPr/>
          </p:nvSpPr>
          <p:spPr>
            <a:xfrm>
              <a:off x="5597244" y="3385563"/>
              <a:ext cx="34886" cy="55686"/>
            </a:xfrm>
            <a:custGeom>
              <a:avLst/>
              <a:gdLst/>
              <a:ahLst/>
              <a:cxnLst/>
              <a:rect l="l" t="t" r="r" b="b"/>
              <a:pathLst>
                <a:path w="1330" h="2123" extrusionOk="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99"/>
            <p:cNvSpPr/>
            <p:nvPr/>
          </p:nvSpPr>
          <p:spPr>
            <a:xfrm>
              <a:off x="5654872" y="3412292"/>
              <a:ext cx="38086" cy="42807"/>
            </a:xfrm>
            <a:custGeom>
              <a:avLst/>
              <a:gdLst/>
              <a:ahLst/>
              <a:cxnLst/>
              <a:rect l="l" t="t" r="r" b="b"/>
              <a:pathLst>
                <a:path w="1452" h="1632" extrusionOk="0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99"/>
            <p:cNvSpPr/>
            <p:nvPr/>
          </p:nvSpPr>
          <p:spPr>
            <a:xfrm>
              <a:off x="5730624" y="3541868"/>
              <a:ext cx="43070" cy="57863"/>
            </a:xfrm>
            <a:custGeom>
              <a:avLst/>
              <a:gdLst/>
              <a:ahLst/>
              <a:cxnLst/>
              <a:rect l="l" t="t" r="r" b="b"/>
              <a:pathLst>
                <a:path w="1642" h="2206" extrusionOk="0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99"/>
            <p:cNvSpPr/>
            <p:nvPr/>
          </p:nvSpPr>
          <p:spPr>
            <a:xfrm>
              <a:off x="5672472" y="3557868"/>
              <a:ext cx="41102" cy="49260"/>
            </a:xfrm>
            <a:custGeom>
              <a:avLst/>
              <a:gdLst/>
              <a:ahLst/>
              <a:cxnLst/>
              <a:rect l="l" t="t" r="r" b="b"/>
              <a:pathLst>
                <a:path w="1567" h="1878" extrusionOk="0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99"/>
            <p:cNvSpPr/>
            <p:nvPr/>
          </p:nvSpPr>
          <p:spPr>
            <a:xfrm>
              <a:off x="5815111" y="3621974"/>
              <a:ext cx="53037" cy="39712"/>
            </a:xfrm>
            <a:custGeom>
              <a:avLst/>
              <a:gdLst/>
              <a:ahLst/>
              <a:cxnLst/>
              <a:rect l="l" t="t" r="r" b="b"/>
              <a:pathLst>
                <a:path w="2022" h="1514" extrusionOk="0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99"/>
            <p:cNvSpPr/>
            <p:nvPr/>
          </p:nvSpPr>
          <p:spPr>
            <a:xfrm>
              <a:off x="5673180" y="3620138"/>
              <a:ext cx="136265" cy="95031"/>
            </a:xfrm>
            <a:custGeom>
              <a:avLst/>
              <a:gdLst/>
              <a:ahLst/>
              <a:cxnLst/>
              <a:rect l="l" t="t" r="r" b="b"/>
              <a:pathLst>
                <a:path w="5195" h="3623" extrusionOk="0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99"/>
            <p:cNvSpPr/>
            <p:nvPr/>
          </p:nvSpPr>
          <p:spPr>
            <a:xfrm>
              <a:off x="5779884" y="3567363"/>
              <a:ext cx="56237" cy="51280"/>
            </a:xfrm>
            <a:custGeom>
              <a:avLst/>
              <a:gdLst/>
              <a:ahLst/>
              <a:cxnLst/>
              <a:rect l="l" t="t" r="r" b="b"/>
              <a:pathLst>
                <a:path w="2144" h="1955" extrusionOk="0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99"/>
            <p:cNvSpPr/>
            <p:nvPr/>
          </p:nvSpPr>
          <p:spPr>
            <a:xfrm>
              <a:off x="5676380" y="3620243"/>
              <a:ext cx="79897" cy="70349"/>
            </a:xfrm>
            <a:custGeom>
              <a:avLst/>
              <a:gdLst/>
              <a:ahLst/>
              <a:cxnLst/>
              <a:rect l="l" t="t" r="r" b="b"/>
              <a:pathLst>
                <a:path w="3046" h="2682" extrusionOk="0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99"/>
            <p:cNvSpPr/>
            <p:nvPr/>
          </p:nvSpPr>
          <p:spPr>
            <a:xfrm>
              <a:off x="5672289" y="3558052"/>
              <a:ext cx="33286" cy="49076"/>
            </a:xfrm>
            <a:custGeom>
              <a:avLst/>
              <a:gdLst/>
              <a:ahLst/>
              <a:cxnLst/>
              <a:rect l="l" t="t" r="r" b="b"/>
              <a:pathLst>
                <a:path w="1269" h="1871" extrusionOk="0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99"/>
            <p:cNvSpPr/>
            <p:nvPr/>
          </p:nvSpPr>
          <p:spPr>
            <a:xfrm>
              <a:off x="5730624" y="3541868"/>
              <a:ext cx="28486" cy="57837"/>
            </a:xfrm>
            <a:custGeom>
              <a:avLst/>
              <a:gdLst/>
              <a:ahLst/>
              <a:cxnLst/>
              <a:rect l="l" t="t" r="r" b="b"/>
              <a:pathLst>
                <a:path w="1086" h="2205" extrusionOk="0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99"/>
            <p:cNvSpPr/>
            <p:nvPr/>
          </p:nvSpPr>
          <p:spPr>
            <a:xfrm>
              <a:off x="5781484" y="3567363"/>
              <a:ext cx="51070" cy="44093"/>
            </a:xfrm>
            <a:custGeom>
              <a:avLst/>
              <a:gdLst/>
              <a:ahLst/>
              <a:cxnLst/>
              <a:rect l="l" t="t" r="r" b="b"/>
              <a:pathLst>
                <a:path w="1947" h="1681" extrusionOk="0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99"/>
            <p:cNvSpPr/>
            <p:nvPr/>
          </p:nvSpPr>
          <p:spPr>
            <a:xfrm>
              <a:off x="5818836" y="3622027"/>
              <a:ext cx="46978" cy="28197"/>
            </a:xfrm>
            <a:custGeom>
              <a:avLst/>
              <a:gdLst/>
              <a:ahLst/>
              <a:cxnLst/>
              <a:rect l="l" t="t" r="r" b="b"/>
              <a:pathLst>
                <a:path w="1791" h="1075" extrusionOk="0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18" name="Google Shape;18318;p99"/>
          <p:cNvGrpSpPr/>
          <p:nvPr/>
        </p:nvGrpSpPr>
        <p:grpSpPr>
          <a:xfrm>
            <a:off x="3014699" y="2077318"/>
            <a:ext cx="370158" cy="328164"/>
            <a:chOff x="3041787" y="2001118"/>
            <a:chExt cx="370158" cy="328164"/>
          </a:xfrm>
        </p:grpSpPr>
        <p:sp>
          <p:nvSpPr>
            <p:cNvPr id="18319" name="Google Shape;18319;p99"/>
            <p:cNvSpPr/>
            <p:nvPr/>
          </p:nvSpPr>
          <p:spPr>
            <a:xfrm>
              <a:off x="3087689" y="2006993"/>
              <a:ext cx="278536" cy="258628"/>
            </a:xfrm>
            <a:custGeom>
              <a:avLst/>
              <a:gdLst/>
              <a:ahLst/>
              <a:cxnLst/>
              <a:rect l="l" t="t" r="r" b="b"/>
              <a:pathLst>
                <a:path w="10619" h="9860" extrusionOk="0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99"/>
            <p:cNvSpPr/>
            <p:nvPr/>
          </p:nvSpPr>
          <p:spPr>
            <a:xfrm>
              <a:off x="3298631" y="2001118"/>
              <a:ext cx="113314" cy="184082"/>
            </a:xfrm>
            <a:custGeom>
              <a:avLst/>
              <a:gdLst/>
              <a:ahLst/>
              <a:cxnLst/>
              <a:rect l="l" t="t" r="r" b="b"/>
              <a:pathLst>
                <a:path w="4320" h="7018" extrusionOk="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99"/>
            <p:cNvSpPr/>
            <p:nvPr/>
          </p:nvSpPr>
          <p:spPr>
            <a:xfrm>
              <a:off x="3143166" y="2114431"/>
              <a:ext cx="41837" cy="53719"/>
            </a:xfrm>
            <a:custGeom>
              <a:avLst/>
              <a:gdLst/>
              <a:ahLst/>
              <a:cxnLst/>
              <a:rect l="l" t="t" r="r" b="b"/>
              <a:pathLst>
                <a:path w="1595" h="2048" extrusionOk="0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2" name="Google Shape;18322;p99"/>
            <p:cNvSpPr/>
            <p:nvPr/>
          </p:nvSpPr>
          <p:spPr>
            <a:xfrm>
              <a:off x="316113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3" name="Google Shape;18323;p99"/>
            <p:cNvSpPr/>
            <p:nvPr/>
          </p:nvSpPr>
          <p:spPr>
            <a:xfrm>
              <a:off x="3155258" y="2120464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99"/>
            <p:cNvSpPr/>
            <p:nvPr/>
          </p:nvSpPr>
          <p:spPr>
            <a:xfrm>
              <a:off x="3268571" y="2114431"/>
              <a:ext cx="41811" cy="53719"/>
            </a:xfrm>
            <a:custGeom>
              <a:avLst/>
              <a:gdLst/>
              <a:ahLst/>
              <a:cxnLst/>
              <a:rect l="l" t="t" r="r" b="b"/>
              <a:pathLst>
                <a:path w="1594" h="2048" extrusionOk="0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99"/>
            <p:cNvSpPr/>
            <p:nvPr/>
          </p:nvSpPr>
          <p:spPr>
            <a:xfrm>
              <a:off x="328651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99"/>
            <p:cNvSpPr/>
            <p:nvPr/>
          </p:nvSpPr>
          <p:spPr>
            <a:xfrm>
              <a:off x="3280480" y="2120464"/>
              <a:ext cx="17994" cy="17810"/>
            </a:xfrm>
            <a:custGeom>
              <a:avLst/>
              <a:gdLst/>
              <a:ahLst/>
              <a:cxnLst/>
              <a:rect l="l" t="t" r="r" b="b"/>
              <a:pathLst>
                <a:path w="686" h="679" extrusionOk="0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99"/>
            <p:cNvSpPr/>
            <p:nvPr/>
          </p:nvSpPr>
          <p:spPr>
            <a:xfrm>
              <a:off x="3298447" y="2011741"/>
              <a:ext cx="98730" cy="173459"/>
            </a:xfrm>
            <a:custGeom>
              <a:avLst/>
              <a:gdLst/>
              <a:ahLst/>
              <a:cxnLst/>
              <a:rect l="l" t="t" r="r" b="b"/>
              <a:pathLst>
                <a:path w="3764" h="6613" extrusionOk="0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99"/>
            <p:cNvSpPr/>
            <p:nvPr/>
          </p:nvSpPr>
          <p:spPr>
            <a:xfrm>
              <a:off x="3087506" y="2013052"/>
              <a:ext cx="98730" cy="252569"/>
            </a:xfrm>
            <a:custGeom>
              <a:avLst/>
              <a:gdLst/>
              <a:ahLst/>
              <a:cxnLst/>
              <a:rect l="l" t="t" r="r" b="b"/>
              <a:pathLst>
                <a:path w="3764" h="9629" extrusionOk="0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99"/>
            <p:cNvSpPr/>
            <p:nvPr/>
          </p:nvSpPr>
          <p:spPr>
            <a:xfrm>
              <a:off x="3041787" y="2001118"/>
              <a:ext cx="113497" cy="184082"/>
            </a:xfrm>
            <a:custGeom>
              <a:avLst/>
              <a:gdLst/>
              <a:ahLst/>
              <a:cxnLst/>
              <a:rect l="l" t="t" r="r" b="b"/>
              <a:pathLst>
                <a:path w="4327" h="7018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99"/>
            <p:cNvSpPr/>
            <p:nvPr/>
          </p:nvSpPr>
          <p:spPr>
            <a:xfrm>
              <a:off x="3041787" y="2001118"/>
              <a:ext cx="111373" cy="122232"/>
            </a:xfrm>
            <a:custGeom>
              <a:avLst/>
              <a:gdLst/>
              <a:ahLst/>
              <a:cxnLst/>
              <a:rect l="l" t="t" r="r" b="b"/>
              <a:pathLst>
                <a:path w="4246" h="4660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99"/>
            <p:cNvSpPr/>
            <p:nvPr/>
          </p:nvSpPr>
          <p:spPr>
            <a:xfrm>
              <a:off x="3161133" y="2221843"/>
              <a:ext cx="131281" cy="95530"/>
            </a:xfrm>
            <a:custGeom>
              <a:avLst/>
              <a:gdLst/>
              <a:ahLst/>
              <a:cxnLst/>
              <a:rect l="l" t="t" r="r" b="b"/>
              <a:pathLst>
                <a:path w="5005" h="3642" extrusionOk="0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99"/>
            <p:cNvSpPr/>
            <p:nvPr/>
          </p:nvSpPr>
          <p:spPr>
            <a:xfrm>
              <a:off x="3196885" y="2269687"/>
              <a:ext cx="59778" cy="59595"/>
            </a:xfrm>
            <a:custGeom>
              <a:avLst/>
              <a:gdLst/>
              <a:ahLst/>
              <a:cxnLst/>
              <a:rect l="l" t="t" r="r" b="b"/>
              <a:pathLst>
                <a:path w="2279" h="2272" extrusionOk="0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99"/>
            <p:cNvSpPr/>
            <p:nvPr/>
          </p:nvSpPr>
          <p:spPr>
            <a:xfrm>
              <a:off x="3196885" y="2269687"/>
              <a:ext cx="59778" cy="29850"/>
            </a:xfrm>
            <a:custGeom>
              <a:avLst/>
              <a:gdLst/>
              <a:ahLst/>
              <a:cxnLst/>
              <a:rect l="l" t="t" r="r" b="b"/>
              <a:pathLst>
                <a:path w="2279" h="1138" extrusionOk="0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99"/>
            <p:cNvSpPr/>
            <p:nvPr/>
          </p:nvSpPr>
          <p:spPr>
            <a:xfrm>
              <a:off x="3143166" y="2215968"/>
              <a:ext cx="167216" cy="65680"/>
            </a:xfrm>
            <a:custGeom>
              <a:avLst/>
              <a:gdLst/>
              <a:ahLst/>
              <a:cxnLst/>
              <a:rect l="l" t="t" r="r" b="b"/>
              <a:pathLst>
                <a:path w="6375" h="2504" extrusionOk="0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99"/>
            <p:cNvSpPr/>
            <p:nvPr/>
          </p:nvSpPr>
          <p:spPr>
            <a:xfrm>
              <a:off x="3191009" y="2192151"/>
              <a:ext cx="71713" cy="50362"/>
            </a:xfrm>
            <a:custGeom>
              <a:avLst/>
              <a:gdLst/>
              <a:ahLst/>
              <a:cxnLst/>
              <a:rect l="l" t="t" r="r" b="b"/>
              <a:pathLst>
                <a:path w="2734" h="1920" extrusionOk="0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99"/>
            <p:cNvSpPr/>
            <p:nvPr/>
          </p:nvSpPr>
          <p:spPr>
            <a:xfrm>
              <a:off x="3190826" y="2193908"/>
              <a:ext cx="53221" cy="48604"/>
            </a:xfrm>
            <a:custGeom>
              <a:avLst/>
              <a:gdLst/>
              <a:ahLst/>
              <a:cxnLst/>
              <a:rect l="l" t="t" r="r" b="b"/>
              <a:pathLst>
                <a:path w="2029" h="1853" extrusionOk="0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37" name="Google Shape;18337;p99"/>
          <p:cNvGrpSpPr/>
          <p:nvPr/>
        </p:nvGrpSpPr>
        <p:grpSpPr>
          <a:xfrm>
            <a:off x="5752796" y="2115325"/>
            <a:ext cx="372309" cy="328216"/>
            <a:chOff x="5779884" y="2039125"/>
            <a:chExt cx="372309" cy="328216"/>
          </a:xfrm>
        </p:grpSpPr>
        <p:sp>
          <p:nvSpPr>
            <p:cNvPr id="18338" name="Google Shape;18338;p99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99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99"/>
            <p:cNvSpPr/>
            <p:nvPr/>
          </p:nvSpPr>
          <p:spPr>
            <a:xfrm>
              <a:off x="6095221" y="2136097"/>
              <a:ext cx="56972" cy="134088"/>
            </a:xfrm>
            <a:custGeom>
              <a:avLst/>
              <a:gdLst/>
              <a:ahLst/>
              <a:cxnLst/>
              <a:rect l="l" t="t" r="r" b="b"/>
              <a:pathLst>
                <a:path w="2172" h="5112" extrusionOk="0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99"/>
            <p:cNvSpPr/>
            <p:nvPr/>
          </p:nvSpPr>
          <p:spPr>
            <a:xfrm>
              <a:off x="5801419" y="2039125"/>
              <a:ext cx="156882" cy="90441"/>
            </a:xfrm>
            <a:custGeom>
              <a:avLst/>
              <a:gdLst/>
              <a:ahLst/>
              <a:cxnLst/>
              <a:rect l="l" t="t" r="r" b="b"/>
              <a:pathLst>
                <a:path w="5981" h="3448" extrusionOk="0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99"/>
            <p:cNvSpPr/>
            <p:nvPr/>
          </p:nvSpPr>
          <p:spPr>
            <a:xfrm>
              <a:off x="5779884" y="2058666"/>
              <a:ext cx="331731" cy="308675"/>
            </a:xfrm>
            <a:custGeom>
              <a:avLst/>
              <a:gdLst/>
              <a:ahLst/>
              <a:cxnLst/>
              <a:rect l="l" t="t" r="r" b="b"/>
              <a:pathLst>
                <a:path w="12647" h="11768" extrusionOk="0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99"/>
            <p:cNvSpPr/>
            <p:nvPr/>
          </p:nvSpPr>
          <p:spPr>
            <a:xfrm>
              <a:off x="5818757" y="2041250"/>
              <a:ext cx="35515" cy="28250"/>
            </a:xfrm>
            <a:custGeom>
              <a:avLst/>
              <a:gdLst/>
              <a:ahLst/>
              <a:cxnLst/>
              <a:rect l="l" t="t" r="r" b="b"/>
              <a:pathLst>
                <a:path w="1354" h="1077" extrusionOk="0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99"/>
            <p:cNvSpPr/>
            <p:nvPr/>
          </p:nvSpPr>
          <p:spPr>
            <a:xfrm>
              <a:off x="5821695" y="2081513"/>
              <a:ext cx="16027" cy="12118"/>
            </a:xfrm>
            <a:custGeom>
              <a:avLst/>
              <a:gdLst/>
              <a:ahLst/>
              <a:cxnLst/>
              <a:rect l="l" t="t" r="r" b="b"/>
              <a:pathLst>
                <a:path w="611" h="462" extrusionOk="0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99"/>
            <p:cNvSpPr/>
            <p:nvPr/>
          </p:nvSpPr>
          <p:spPr>
            <a:xfrm>
              <a:off x="5844987" y="2093710"/>
              <a:ext cx="48945" cy="110717"/>
            </a:xfrm>
            <a:custGeom>
              <a:avLst/>
              <a:gdLst/>
              <a:ahLst/>
              <a:cxnLst/>
              <a:rect l="l" t="t" r="r" b="b"/>
              <a:pathLst>
                <a:path w="1866" h="4221" extrusionOk="0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99"/>
            <p:cNvSpPr/>
            <p:nvPr/>
          </p:nvSpPr>
          <p:spPr>
            <a:xfrm>
              <a:off x="5927690" y="2196374"/>
              <a:ext cx="105864" cy="35253"/>
            </a:xfrm>
            <a:custGeom>
              <a:avLst/>
              <a:gdLst/>
              <a:ahLst/>
              <a:cxnLst/>
              <a:rect l="l" t="t" r="r" b="b"/>
              <a:pathLst>
                <a:path w="4036" h="1344" extrusionOk="0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99"/>
            <p:cNvSpPr/>
            <p:nvPr/>
          </p:nvSpPr>
          <p:spPr>
            <a:xfrm>
              <a:off x="5779884" y="2098956"/>
              <a:ext cx="42886" cy="34833"/>
            </a:xfrm>
            <a:custGeom>
              <a:avLst/>
              <a:gdLst/>
              <a:ahLst/>
              <a:cxnLst/>
              <a:rect l="l" t="t" r="r" b="b"/>
              <a:pathLst>
                <a:path w="1635" h="1328" extrusionOk="0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99"/>
            <p:cNvSpPr/>
            <p:nvPr/>
          </p:nvSpPr>
          <p:spPr>
            <a:xfrm>
              <a:off x="5780959" y="2120884"/>
              <a:ext cx="9102" cy="7790"/>
            </a:xfrm>
            <a:custGeom>
              <a:avLst/>
              <a:gdLst/>
              <a:ahLst/>
              <a:cxnLst/>
              <a:rect l="l" t="t" r="r" b="b"/>
              <a:pathLst>
                <a:path w="347" h="297" extrusionOk="0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99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99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51" name="Google Shape;18351;p99"/>
          <p:cNvSpPr txBox="1">
            <a:spLocks noGrp="1"/>
          </p:cNvSpPr>
          <p:nvPr>
            <p:ph type="title"/>
          </p:nvPr>
        </p:nvSpPr>
        <p:spPr>
          <a:xfrm>
            <a:off x="716700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Nature Icons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8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56" name="Google Shape;18356;p100"/>
          <p:cNvGrpSpPr/>
          <p:nvPr/>
        </p:nvGrpSpPr>
        <p:grpSpPr>
          <a:xfrm>
            <a:off x="853009" y="1981993"/>
            <a:ext cx="354610" cy="372358"/>
            <a:chOff x="878066" y="1981993"/>
            <a:chExt cx="354610" cy="372358"/>
          </a:xfrm>
        </p:grpSpPr>
        <p:sp>
          <p:nvSpPr>
            <p:cNvPr id="18357" name="Google Shape;18357;p100"/>
            <p:cNvSpPr/>
            <p:nvPr/>
          </p:nvSpPr>
          <p:spPr>
            <a:xfrm>
              <a:off x="1002194" y="1982386"/>
              <a:ext cx="230482" cy="176742"/>
            </a:xfrm>
            <a:custGeom>
              <a:avLst/>
              <a:gdLst/>
              <a:ahLst/>
              <a:cxnLst/>
              <a:rect l="l" t="t" r="r" b="b"/>
              <a:pathLst>
                <a:path w="8792" h="6742" extrusionOk="0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100"/>
            <p:cNvSpPr/>
            <p:nvPr/>
          </p:nvSpPr>
          <p:spPr>
            <a:xfrm>
              <a:off x="1038895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100"/>
            <p:cNvSpPr/>
            <p:nvPr/>
          </p:nvSpPr>
          <p:spPr>
            <a:xfrm>
              <a:off x="1075596" y="1982386"/>
              <a:ext cx="156687" cy="176742"/>
            </a:xfrm>
            <a:custGeom>
              <a:avLst/>
              <a:gdLst/>
              <a:ahLst/>
              <a:cxnLst/>
              <a:rect l="l" t="t" r="r" b="b"/>
              <a:pathLst>
                <a:path w="5977" h="6742" extrusionOk="0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100"/>
            <p:cNvSpPr/>
            <p:nvPr/>
          </p:nvSpPr>
          <p:spPr>
            <a:xfrm>
              <a:off x="878145" y="1982281"/>
              <a:ext cx="230404" cy="176846"/>
            </a:xfrm>
            <a:custGeom>
              <a:avLst/>
              <a:gdLst/>
              <a:ahLst/>
              <a:cxnLst/>
              <a:rect l="l" t="t" r="r" b="b"/>
              <a:pathLst>
                <a:path w="8789" h="6746" extrusionOk="0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100"/>
            <p:cNvSpPr/>
            <p:nvPr/>
          </p:nvSpPr>
          <p:spPr>
            <a:xfrm>
              <a:off x="910599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100"/>
            <p:cNvSpPr/>
            <p:nvPr/>
          </p:nvSpPr>
          <p:spPr>
            <a:xfrm>
              <a:off x="878066" y="1982386"/>
              <a:ext cx="159335" cy="177109"/>
            </a:xfrm>
            <a:custGeom>
              <a:avLst/>
              <a:gdLst/>
              <a:ahLst/>
              <a:cxnLst/>
              <a:rect l="l" t="t" r="r" b="b"/>
              <a:pathLst>
                <a:path w="6078" h="6756" extrusionOk="0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100"/>
            <p:cNvSpPr/>
            <p:nvPr/>
          </p:nvSpPr>
          <p:spPr>
            <a:xfrm>
              <a:off x="1092243" y="2108008"/>
              <a:ext cx="36360" cy="51119"/>
            </a:xfrm>
            <a:custGeom>
              <a:avLst/>
              <a:gdLst/>
              <a:ahLst/>
              <a:cxnLst/>
              <a:rect l="l" t="t" r="r" b="b"/>
              <a:pathLst>
                <a:path w="1387" h="1950" extrusionOk="0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100"/>
            <p:cNvSpPr/>
            <p:nvPr/>
          </p:nvSpPr>
          <p:spPr>
            <a:xfrm>
              <a:off x="1073709" y="2082658"/>
              <a:ext cx="38248" cy="53374"/>
            </a:xfrm>
            <a:custGeom>
              <a:avLst/>
              <a:gdLst/>
              <a:ahLst/>
              <a:cxnLst/>
              <a:rect l="l" t="t" r="r" b="b"/>
              <a:pathLst>
                <a:path w="1459" h="2036" extrusionOk="0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100"/>
            <p:cNvSpPr/>
            <p:nvPr/>
          </p:nvSpPr>
          <p:spPr>
            <a:xfrm>
              <a:off x="1055542" y="2056915"/>
              <a:ext cx="38248" cy="53400"/>
            </a:xfrm>
            <a:custGeom>
              <a:avLst/>
              <a:gdLst/>
              <a:ahLst/>
              <a:cxnLst/>
              <a:rect l="l" t="t" r="r" b="b"/>
              <a:pathLst>
                <a:path w="1459" h="2037" extrusionOk="0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100"/>
            <p:cNvSpPr/>
            <p:nvPr/>
          </p:nvSpPr>
          <p:spPr>
            <a:xfrm>
              <a:off x="940117" y="2129583"/>
              <a:ext cx="230482" cy="224636"/>
            </a:xfrm>
            <a:custGeom>
              <a:avLst/>
              <a:gdLst/>
              <a:ahLst/>
              <a:cxnLst/>
              <a:rect l="l" t="t" r="r" b="b"/>
              <a:pathLst>
                <a:path w="8792" h="8569" extrusionOk="0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100"/>
            <p:cNvSpPr/>
            <p:nvPr/>
          </p:nvSpPr>
          <p:spPr>
            <a:xfrm>
              <a:off x="1038502" y="2129478"/>
              <a:ext cx="132097" cy="224872"/>
            </a:xfrm>
            <a:custGeom>
              <a:avLst/>
              <a:gdLst/>
              <a:ahLst/>
              <a:cxnLst/>
              <a:rect l="l" t="t" r="r" b="b"/>
              <a:pathLst>
                <a:path w="5039" h="8578" extrusionOk="0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100"/>
            <p:cNvSpPr/>
            <p:nvPr/>
          </p:nvSpPr>
          <p:spPr>
            <a:xfrm>
              <a:off x="970395" y="2156821"/>
              <a:ext cx="169952" cy="169559"/>
            </a:xfrm>
            <a:custGeom>
              <a:avLst/>
              <a:gdLst/>
              <a:ahLst/>
              <a:cxnLst/>
              <a:rect l="l" t="t" r="r" b="b"/>
              <a:pathLst>
                <a:path w="6483" h="6468" extrusionOk="0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100"/>
            <p:cNvSpPr/>
            <p:nvPr/>
          </p:nvSpPr>
          <p:spPr>
            <a:xfrm>
              <a:off x="1038502" y="2156821"/>
              <a:ext cx="106380" cy="169716"/>
            </a:xfrm>
            <a:custGeom>
              <a:avLst/>
              <a:gdLst/>
              <a:ahLst/>
              <a:cxnLst/>
              <a:rect l="l" t="t" r="r" b="b"/>
              <a:pathLst>
                <a:path w="4058" h="6474" extrusionOk="0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100"/>
            <p:cNvSpPr/>
            <p:nvPr/>
          </p:nvSpPr>
          <p:spPr>
            <a:xfrm>
              <a:off x="1038502" y="2203641"/>
              <a:ext cx="20841" cy="76207"/>
            </a:xfrm>
            <a:custGeom>
              <a:avLst/>
              <a:gdLst/>
              <a:ahLst/>
              <a:cxnLst/>
              <a:rect l="l" t="t" r="r" b="b"/>
              <a:pathLst>
                <a:path w="795" h="2907" extrusionOk="0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71" name="Google Shape;18371;p100"/>
          <p:cNvGrpSpPr/>
          <p:nvPr/>
        </p:nvGrpSpPr>
        <p:grpSpPr>
          <a:xfrm>
            <a:off x="1320737" y="1982386"/>
            <a:ext cx="371650" cy="371624"/>
            <a:chOff x="1345794" y="1982386"/>
            <a:chExt cx="371650" cy="371624"/>
          </a:xfrm>
        </p:grpSpPr>
        <p:sp>
          <p:nvSpPr>
            <p:cNvPr id="18372" name="Google Shape;18372;p100"/>
            <p:cNvSpPr/>
            <p:nvPr/>
          </p:nvSpPr>
          <p:spPr>
            <a:xfrm>
              <a:off x="1345794" y="2140567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100"/>
            <p:cNvSpPr/>
            <p:nvPr/>
          </p:nvSpPr>
          <p:spPr>
            <a:xfrm>
              <a:off x="1345794" y="2172445"/>
              <a:ext cx="31065" cy="91490"/>
            </a:xfrm>
            <a:custGeom>
              <a:avLst/>
              <a:gdLst/>
              <a:ahLst/>
              <a:cxnLst/>
              <a:rect l="l" t="t" r="r" b="b"/>
              <a:pathLst>
                <a:path w="1185" h="3490" extrusionOk="0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100"/>
            <p:cNvSpPr/>
            <p:nvPr/>
          </p:nvSpPr>
          <p:spPr>
            <a:xfrm>
              <a:off x="1368496" y="2140934"/>
              <a:ext cx="14418" cy="50752"/>
            </a:xfrm>
            <a:custGeom>
              <a:avLst/>
              <a:gdLst/>
              <a:ahLst/>
              <a:cxnLst/>
              <a:rect l="l" t="t" r="r" b="b"/>
              <a:pathLst>
                <a:path w="550" h="1936" extrusionOk="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100"/>
            <p:cNvSpPr/>
            <p:nvPr/>
          </p:nvSpPr>
          <p:spPr>
            <a:xfrm>
              <a:off x="1392509" y="2146675"/>
              <a:ext cx="8939" cy="46165"/>
            </a:xfrm>
            <a:custGeom>
              <a:avLst/>
              <a:gdLst/>
              <a:ahLst/>
              <a:cxnLst/>
              <a:rect l="l" t="t" r="r" b="b"/>
              <a:pathLst>
                <a:path w="341" h="1761" extrusionOk="0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100"/>
            <p:cNvSpPr/>
            <p:nvPr/>
          </p:nvSpPr>
          <p:spPr>
            <a:xfrm>
              <a:off x="1412092" y="2150608"/>
              <a:ext cx="9804" cy="46007"/>
            </a:xfrm>
            <a:custGeom>
              <a:avLst/>
              <a:gdLst/>
              <a:ahLst/>
              <a:cxnLst/>
              <a:rect l="l" t="t" r="r" b="b"/>
              <a:pathLst>
                <a:path w="374" h="1755" extrusionOk="0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100"/>
            <p:cNvSpPr/>
            <p:nvPr/>
          </p:nvSpPr>
          <p:spPr>
            <a:xfrm>
              <a:off x="1434348" y="2154933"/>
              <a:ext cx="7209" cy="42442"/>
            </a:xfrm>
            <a:custGeom>
              <a:avLst/>
              <a:gdLst/>
              <a:ahLst/>
              <a:cxnLst/>
              <a:rect l="l" t="t" r="r" b="b"/>
              <a:pathLst>
                <a:path w="275" h="1619" extrusionOk="0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100"/>
            <p:cNvSpPr/>
            <p:nvPr/>
          </p:nvSpPr>
          <p:spPr>
            <a:xfrm>
              <a:off x="1427926" y="1982386"/>
              <a:ext cx="46558" cy="32192"/>
            </a:xfrm>
            <a:custGeom>
              <a:avLst/>
              <a:gdLst/>
              <a:ahLst/>
              <a:cxnLst/>
              <a:rect l="l" t="t" r="r" b="b"/>
              <a:pathLst>
                <a:path w="1776" h="1228" extrusionOk="0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100"/>
            <p:cNvSpPr/>
            <p:nvPr/>
          </p:nvSpPr>
          <p:spPr>
            <a:xfrm>
              <a:off x="1429420" y="1983120"/>
              <a:ext cx="38248" cy="31065"/>
            </a:xfrm>
            <a:custGeom>
              <a:avLst/>
              <a:gdLst/>
              <a:ahLst/>
              <a:cxnLst/>
              <a:rect l="l" t="t" r="r" b="b"/>
              <a:pathLst>
                <a:path w="1459" h="1185" extrusionOk="0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100"/>
            <p:cNvSpPr/>
            <p:nvPr/>
          </p:nvSpPr>
          <p:spPr>
            <a:xfrm>
              <a:off x="1458178" y="1984640"/>
              <a:ext cx="65511" cy="52640"/>
            </a:xfrm>
            <a:custGeom>
              <a:avLst/>
              <a:gdLst/>
              <a:ahLst/>
              <a:cxnLst/>
              <a:rect l="l" t="t" r="r" b="b"/>
              <a:pathLst>
                <a:path w="2499" h="2008" extrusionOk="0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100"/>
            <p:cNvSpPr/>
            <p:nvPr/>
          </p:nvSpPr>
          <p:spPr>
            <a:xfrm>
              <a:off x="1590249" y="2037621"/>
              <a:ext cx="35233" cy="40528"/>
            </a:xfrm>
            <a:custGeom>
              <a:avLst/>
              <a:gdLst/>
              <a:ahLst/>
              <a:cxnLst/>
              <a:rect l="l" t="t" r="r" b="b"/>
              <a:pathLst>
                <a:path w="1344" h="1546" extrusionOk="0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100"/>
            <p:cNvSpPr/>
            <p:nvPr/>
          </p:nvSpPr>
          <p:spPr>
            <a:xfrm>
              <a:off x="1593657" y="2037621"/>
              <a:ext cx="31825" cy="25769"/>
            </a:xfrm>
            <a:custGeom>
              <a:avLst/>
              <a:gdLst/>
              <a:ahLst/>
              <a:cxnLst/>
              <a:rect l="l" t="t" r="r" b="b"/>
              <a:pathLst>
                <a:path w="1214" h="983" extrusionOk="0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100"/>
            <p:cNvSpPr/>
            <p:nvPr/>
          </p:nvSpPr>
          <p:spPr>
            <a:xfrm>
              <a:off x="1465387" y="1984640"/>
              <a:ext cx="58302" cy="36727"/>
            </a:xfrm>
            <a:custGeom>
              <a:avLst/>
              <a:gdLst/>
              <a:ahLst/>
              <a:cxnLst/>
              <a:rect l="l" t="t" r="r" b="b"/>
              <a:pathLst>
                <a:path w="2224" h="1401" extrusionOk="0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100"/>
            <p:cNvSpPr/>
            <p:nvPr/>
          </p:nvSpPr>
          <p:spPr>
            <a:xfrm>
              <a:off x="1605768" y="2108401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100"/>
            <p:cNvSpPr/>
            <p:nvPr/>
          </p:nvSpPr>
          <p:spPr>
            <a:xfrm>
              <a:off x="1605768" y="2139886"/>
              <a:ext cx="31432" cy="91517"/>
            </a:xfrm>
            <a:custGeom>
              <a:avLst/>
              <a:gdLst/>
              <a:ahLst/>
              <a:cxnLst/>
              <a:rect l="l" t="t" r="r" b="b"/>
              <a:pathLst>
                <a:path w="1199" h="3491" extrusionOk="0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100"/>
            <p:cNvSpPr/>
            <p:nvPr/>
          </p:nvSpPr>
          <p:spPr>
            <a:xfrm>
              <a:off x="1482400" y="1991483"/>
              <a:ext cx="123394" cy="138887"/>
            </a:xfrm>
            <a:custGeom>
              <a:avLst/>
              <a:gdLst/>
              <a:ahLst/>
              <a:cxnLst/>
              <a:rect l="l" t="t" r="r" b="b"/>
              <a:pathLst>
                <a:path w="4707" h="5298" extrusionOk="0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100"/>
            <p:cNvSpPr/>
            <p:nvPr/>
          </p:nvSpPr>
          <p:spPr>
            <a:xfrm>
              <a:off x="1482794" y="2027030"/>
              <a:ext cx="26503" cy="102946"/>
            </a:xfrm>
            <a:custGeom>
              <a:avLst/>
              <a:gdLst/>
              <a:ahLst/>
              <a:cxnLst/>
              <a:rect l="l" t="t" r="r" b="b"/>
              <a:pathLst>
                <a:path w="1011" h="3927" extrusionOk="0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100"/>
            <p:cNvSpPr/>
            <p:nvPr/>
          </p:nvSpPr>
          <p:spPr>
            <a:xfrm>
              <a:off x="1610303" y="2048212"/>
              <a:ext cx="34473" cy="36413"/>
            </a:xfrm>
            <a:custGeom>
              <a:avLst/>
              <a:gdLst/>
              <a:ahLst/>
              <a:cxnLst/>
              <a:rect l="l" t="t" r="r" b="b"/>
              <a:pathLst>
                <a:path w="1315" h="1389" extrusionOk="0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100"/>
            <p:cNvSpPr/>
            <p:nvPr/>
          </p:nvSpPr>
          <p:spPr>
            <a:xfrm>
              <a:off x="1489216" y="2157214"/>
              <a:ext cx="92355" cy="196796"/>
            </a:xfrm>
            <a:custGeom>
              <a:avLst/>
              <a:gdLst/>
              <a:ahLst/>
              <a:cxnLst/>
              <a:rect l="l" t="t" r="r" b="b"/>
              <a:pathLst>
                <a:path w="3523" h="7507" extrusionOk="0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100"/>
            <p:cNvSpPr/>
            <p:nvPr/>
          </p:nvSpPr>
          <p:spPr>
            <a:xfrm>
              <a:off x="1621681" y="2257879"/>
              <a:ext cx="91962" cy="96130"/>
            </a:xfrm>
            <a:custGeom>
              <a:avLst/>
              <a:gdLst/>
              <a:ahLst/>
              <a:cxnLst/>
              <a:rect l="l" t="t" r="r" b="b"/>
              <a:pathLst>
                <a:path w="3508" h="3667" extrusionOk="0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100"/>
            <p:cNvSpPr/>
            <p:nvPr/>
          </p:nvSpPr>
          <p:spPr>
            <a:xfrm>
              <a:off x="1509664" y="2157214"/>
              <a:ext cx="71908" cy="196796"/>
            </a:xfrm>
            <a:custGeom>
              <a:avLst/>
              <a:gdLst/>
              <a:ahLst/>
              <a:cxnLst/>
              <a:rect l="l" t="t" r="r" b="b"/>
              <a:pathLst>
                <a:path w="2743" h="7507" extrusionOk="0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100"/>
            <p:cNvSpPr/>
            <p:nvPr/>
          </p:nvSpPr>
          <p:spPr>
            <a:xfrm>
              <a:off x="1639822" y="2257879"/>
              <a:ext cx="73821" cy="96130"/>
            </a:xfrm>
            <a:custGeom>
              <a:avLst/>
              <a:gdLst/>
              <a:ahLst/>
              <a:cxnLst/>
              <a:rect l="l" t="t" r="r" b="b"/>
              <a:pathLst>
                <a:path w="2816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100"/>
            <p:cNvSpPr/>
            <p:nvPr/>
          </p:nvSpPr>
          <p:spPr>
            <a:xfrm>
              <a:off x="1360920" y="2290779"/>
              <a:ext cx="92749" cy="63231"/>
            </a:xfrm>
            <a:custGeom>
              <a:avLst/>
              <a:gdLst/>
              <a:ahLst/>
              <a:cxnLst/>
              <a:rect l="l" t="t" r="r" b="b"/>
              <a:pathLst>
                <a:path w="3538" h="2412" extrusionOk="0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100"/>
            <p:cNvSpPr/>
            <p:nvPr/>
          </p:nvSpPr>
          <p:spPr>
            <a:xfrm>
              <a:off x="1381368" y="2290779"/>
              <a:ext cx="72301" cy="63231"/>
            </a:xfrm>
            <a:custGeom>
              <a:avLst/>
              <a:gdLst/>
              <a:ahLst/>
              <a:cxnLst/>
              <a:rect l="l" t="t" r="r" b="b"/>
              <a:pathLst>
                <a:path w="2758" h="2412" extrusionOk="0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100"/>
            <p:cNvSpPr/>
            <p:nvPr/>
          </p:nvSpPr>
          <p:spPr>
            <a:xfrm>
              <a:off x="1489216" y="2126542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100"/>
            <p:cNvSpPr/>
            <p:nvPr/>
          </p:nvSpPr>
          <p:spPr>
            <a:xfrm>
              <a:off x="1509664" y="2126542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100"/>
            <p:cNvSpPr/>
            <p:nvPr/>
          </p:nvSpPr>
          <p:spPr>
            <a:xfrm>
              <a:off x="1511919" y="1991089"/>
              <a:ext cx="26897" cy="47528"/>
            </a:xfrm>
            <a:custGeom>
              <a:avLst/>
              <a:gdLst/>
              <a:ahLst/>
              <a:cxnLst/>
              <a:rect l="l" t="t" r="r" b="b"/>
              <a:pathLst>
                <a:path w="1026" h="1813" extrusionOk="0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100"/>
            <p:cNvSpPr/>
            <p:nvPr/>
          </p:nvSpPr>
          <p:spPr>
            <a:xfrm>
              <a:off x="1535774" y="2000841"/>
              <a:ext cx="19320" cy="44225"/>
            </a:xfrm>
            <a:custGeom>
              <a:avLst/>
              <a:gdLst/>
              <a:ahLst/>
              <a:cxnLst/>
              <a:rect l="l" t="t" r="r" b="b"/>
              <a:pathLst>
                <a:path w="737" h="1687" extrusionOk="0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100"/>
            <p:cNvSpPr/>
            <p:nvPr/>
          </p:nvSpPr>
          <p:spPr>
            <a:xfrm>
              <a:off x="1554675" y="2009623"/>
              <a:ext cx="19714" cy="44146"/>
            </a:xfrm>
            <a:custGeom>
              <a:avLst/>
              <a:gdLst/>
              <a:ahLst/>
              <a:cxnLst/>
              <a:rect l="l" t="t" r="r" b="b"/>
              <a:pathLst>
                <a:path w="752" h="1684" extrusionOk="0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100"/>
            <p:cNvSpPr/>
            <p:nvPr/>
          </p:nvSpPr>
          <p:spPr>
            <a:xfrm>
              <a:off x="1575123" y="2019087"/>
              <a:ext cx="17433" cy="40345"/>
            </a:xfrm>
            <a:custGeom>
              <a:avLst/>
              <a:gdLst/>
              <a:ahLst/>
              <a:cxnLst/>
              <a:rect l="l" t="t" r="r" b="b"/>
              <a:pathLst>
                <a:path w="665" h="1539" extrusionOk="0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100"/>
            <p:cNvSpPr/>
            <p:nvPr/>
          </p:nvSpPr>
          <p:spPr>
            <a:xfrm>
              <a:off x="1628864" y="2108008"/>
              <a:ext cx="14025" cy="51145"/>
            </a:xfrm>
            <a:custGeom>
              <a:avLst/>
              <a:gdLst/>
              <a:ahLst/>
              <a:cxnLst/>
              <a:rect l="l" t="t" r="r" b="b"/>
              <a:pathLst>
                <a:path w="535" h="1951" extrusionOk="0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100"/>
            <p:cNvSpPr/>
            <p:nvPr/>
          </p:nvSpPr>
          <p:spPr>
            <a:xfrm>
              <a:off x="1652798" y="2114116"/>
              <a:ext cx="8625" cy="46165"/>
            </a:xfrm>
            <a:custGeom>
              <a:avLst/>
              <a:gdLst/>
              <a:ahLst/>
              <a:cxnLst/>
              <a:rect l="l" t="t" r="r" b="b"/>
              <a:pathLst>
                <a:path w="329" h="1761" extrusionOk="0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100"/>
            <p:cNvSpPr/>
            <p:nvPr/>
          </p:nvSpPr>
          <p:spPr>
            <a:xfrm>
              <a:off x="1672459" y="2118049"/>
              <a:ext cx="9411" cy="46034"/>
            </a:xfrm>
            <a:custGeom>
              <a:avLst/>
              <a:gdLst/>
              <a:ahLst/>
              <a:cxnLst/>
              <a:rect l="l" t="t" r="r" b="b"/>
              <a:pathLst>
                <a:path w="359" h="1756" extrusionOk="0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100"/>
            <p:cNvSpPr/>
            <p:nvPr/>
          </p:nvSpPr>
          <p:spPr>
            <a:xfrm>
              <a:off x="1694323" y="2122400"/>
              <a:ext cx="7209" cy="42416"/>
            </a:xfrm>
            <a:custGeom>
              <a:avLst/>
              <a:gdLst/>
              <a:ahLst/>
              <a:cxnLst/>
              <a:rect l="l" t="t" r="r" b="b"/>
              <a:pathLst>
                <a:path w="275" h="1618" extrusionOk="0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100"/>
            <p:cNvSpPr/>
            <p:nvPr/>
          </p:nvSpPr>
          <p:spPr>
            <a:xfrm>
              <a:off x="1621288" y="2227208"/>
              <a:ext cx="92749" cy="34840"/>
            </a:xfrm>
            <a:custGeom>
              <a:avLst/>
              <a:gdLst/>
              <a:ahLst/>
              <a:cxnLst/>
              <a:rect l="l" t="t" r="r" b="b"/>
              <a:pathLst>
                <a:path w="3538" h="1329" extrusionOk="0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100"/>
            <p:cNvSpPr/>
            <p:nvPr/>
          </p:nvSpPr>
          <p:spPr>
            <a:xfrm>
              <a:off x="1639822" y="2227208"/>
              <a:ext cx="74215" cy="34840"/>
            </a:xfrm>
            <a:custGeom>
              <a:avLst/>
              <a:gdLst/>
              <a:ahLst/>
              <a:cxnLst/>
              <a:rect l="l" t="t" r="r" b="b"/>
              <a:pathLst>
                <a:path w="2831" h="1329" extrusionOk="0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100"/>
            <p:cNvSpPr/>
            <p:nvPr/>
          </p:nvSpPr>
          <p:spPr>
            <a:xfrm>
              <a:off x="1360920" y="2260134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100"/>
            <p:cNvSpPr/>
            <p:nvPr/>
          </p:nvSpPr>
          <p:spPr>
            <a:xfrm>
              <a:off x="1381368" y="2260134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09" name="Google Shape;18409;p100"/>
          <p:cNvGrpSpPr/>
          <p:nvPr/>
        </p:nvGrpSpPr>
        <p:grpSpPr>
          <a:xfrm>
            <a:off x="1796408" y="1981993"/>
            <a:ext cx="372410" cy="372410"/>
            <a:chOff x="1821465" y="1981993"/>
            <a:chExt cx="372410" cy="372410"/>
          </a:xfrm>
        </p:grpSpPr>
        <p:sp>
          <p:nvSpPr>
            <p:cNvPr id="18410" name="Google Shape;18410;p100"/>
            <p:cNvSpPr/>
            <p:nvPr/>
          </p:nvSpPr>
          <p:spPr>
            <a:xfrm>
              <a:off x="1821858" y="1981993"/>
              <a:ext cx="282336" cy="186205"/>
            </a:xfrm>
            <a:custGeom>
              <a:avLst/>
              <a:gdLst/>
              <a:ahLst/>
              <a:cxnLst/>
              <a:rect l="l" t="t" r="r" b="b"/>
              <a:pathLst>
                <a:path w="10770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100"/>
            <p:cNvSpPr/>
            <p:nvPr/>
          </p:nvSpPr>
          <p:spPr>
            <a:xfrm>
              <a:off x="2007670" y="1981993"/>
              <a:ext cx="186205" cy="282336"/>
            </a:xfrm>
            <a:custGeom>
              <a:avLst/>
              <a:gdLst/>
              <a:ahLst/>
              <a:cxnLst/>
              <a:rect l="l" t="t" r="r" b="b"/>
              <a:pathLst>
                <a:path w="7103" h="10770" extrusionOk="0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100"/>
            <p:cNvSpPr/>
            <p:nvPr/>
          </p:nvSpPr>
          <p:spPr>
            <a:xfrm>
              <a:off x="1911540" y="2167805"/>
              <a:ext cx="282336" cy="186598"/>
            </a:xfrm>
            <a:custGeom>
              <a:avLst/>
              <a:gdLst/>
              <a:ahLst/>
              <a:cxnLst/>
              <a:rect l="l" t="t" r="r" b="b"/>
              <a:pathLst>
                <a:path w="10770" h="7118" extrusionOk="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100"/>
            <p:cNvSpPr/>
            <p:nvPr/>
          </p:nvSpPr>
          <p:spPr>
            <a:xfrm>
              <a:off x="1821465" y="2072067"/>
              <a:ext cx="186598" cy="281942"/>
            </a:xfrm>
            <a:custGeom>
              <a:avLst/>
              <a:gdLst/>
              <a:ahLst/>
              <a:cxnLst/>
              <a:rect l="l" t="t" r="r" b="b"/>
              <a:pathLst>
                <a:path w="7118" h="10755" extrusionOk="0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100"/>
            <p:cNvSpPr/>
            <p:nvPr/>
          </p:nvSpPr>
          <p:spPr>
            <a:xfrm>
              <a:off x="1821858" y="2167805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100"/>
            <p:cNvSpPr/>
            <p:nvPr/>
          </p:nvSpPr>
          <p:spPr>
            <a:xfrm>
              <a:off x="1869989" y="2072303"/>
              <a:ext cx="51041" cy="95894"/>
            </a:xfrm>
            <a:custGeom>
              <a:avLst/>
              <a:gdLst/>
              <a:ahLst/>
              <a:cxnLst/>
              <a:rect l="l" t="t" r="r" b="b"/>
              <a:pathLst>
                <a:path w="1947" h="3658" extrusionOk="0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100"/>
            <p:cNvSpPr/>
            <p:nvPr/>
          </p:nvSpPr>
          <p:spPr>
            <a:xfrm>
              <a:off x="1821858" y="1981993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100"/>
            <p:cNvSpPr/>
            <p:nvPr/>
          </p:nvSpPr>
          <p:spPr>
            <a:xfrm>
              <a:off x="2076904" y="2041658"/>
              <a:ext cx="45064" cy="66560"/>
            </a:xfrm>
            <a:custGeom>
              <a:avLst/>
              <a:gdLst/>
              <a:ahLst/>
              <a:cxnLst/>
              <a:rect l="l" t="t" r="r" b="b"/>
              <a:pathLst>
                <a:path w="1719" h="2539" extrusionOk="0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100"/>
            <p:cNvSpPr/>
            <p:nvPr/>
          </p:nvSpPr>
          <p:spPr>
            <a:xfrm>
              <a:off x="2008037" y="1981993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100"/>
            <p:cNvSpPr/>
            <p:nvPr/>
          </p:nvSpPr>
          <p:spPr>
            <a:xfrm>
              <a:off x="2008037" y="2090234"/>
              <a:ext cx="23882" cy="77963"/>
            </a:xfrm>
            <a:custGeom>
              <a:avLst/>
              <a:gdLst/>
              <a:ahLst/>
              <a:cxnLst/>
              <a:rect l="l" t="t" r="r" b="b"/>
              <a:pathLst>
                <a:path w="911" h="2974" extrusionOk="0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100"/>
            <p:cNvSpPr/>
            <p:nvPr/>
          </p:nvSpPr>
          <p:spPr>
            <a:xfrm>
              <a:off x="2058737" y="2168172"/>
              <a:ext cx="48105" cy="95973"/>
            </a:xfrm>
            <a:custGeom>
              <a:avLst/>
              <a:gdLst/>
              <a:ahLst/>
              <a:cxnLst/>
              <a:rect l="l" t="t" r="r" b="b"/>
              <a:pathLst>
                <a:path w="1835" h="3661" extrusionOk="0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100"/>
            <p:cNvSpPr/>
            <p:nvPr/>
          </p:nvSpPr>
          <p:spPr>
            <a:xfrm>
              <a:off x="1995926" y="2167805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100"/>
            <p:cNvSpPr/>
            <p:nvPr/>
          </p:nvSpPr>
          <p:spPr>
            <a:xfrm>
              <a:off x="1905484" y="2228152"/>
              <a:ext cx="45431" cy="66586"/>
            </a:xfrm>
            <a:custGeom>
              <a:avLst/>
              <a:gdLst/>
              <a:ahLst/>
              <a:cxnLst/>
              <a:rect l="l" t="t" r="r" b="b"/>
              <a:pathLst>
                <a:path w="1733" h="2540" extrusionOk="0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100"/>
            <p:cNvSpPr/>
            <p:nvPr/>
          </p:nvSpPr>
          <p:spPr>
            <a:xfrm>
              <a:off x="1995926" y="2276020"/>
              <a:ext cx="29938" cy="77990"/>
            </a:xfrm>
            <a:custGeom>
              <a:avLst/>
              <a:gdLst/>
              <a:ahLst/>
              <a:cxnLst/>
              <a:rect l="l" t="t" r="r" b="b"/>
              <a:pathLst>
                <a:path w="1142" h="2975" extrusionOk="0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4" name="Google Shape;18424;p100"/>
          <p:cNvGrpSpPr/>
          <p:nvPr/>
        </p:nvGrpSpPr>
        <p:grpSpPr>
          <a:xfrm>
            <a:off x="2251291" y="1981809"/>
            <a:ext cx="415901" cy="372699"/>
            <a:chOff x="2276348" y="1981809"/>
            <a:chExt cx="415901" cy="372699"/>
          </a:xfrm>
        </p:grpSpPr>
        <p:sp>
          <p:nvSpPr>
            <p:cNvPr id="18425" name="Google Shape;18425;p100"/>
            <p:cNvSpPr/>
            <p:nvPr/>
          </p:nvSpPr>
          <p:spPr>
            <a:xfrm>
              <a:off x="2350510" y="2034606"/>
              <a:ext cx="267209" cy="267183"/>
            </a:xfrm>
            <a:custGeom>
              <a:avLst/>
              <a:gdLst/>
              <a:ahLst/>
              <a:cxnLst/>
              <a:rect l="l" t="t" r="r" b="b"/>
              <a:pathLst>
                <a:path w="10193" h="10192" extrusionOk="0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100"/>
            <p:cNvSpPr/>
            <p:nvPr/>
          </p:nvSpPr>
          <p:spPr>
            <a:xfrm>
              <a:off x="2324033" y="2037254"/>
              <a:ext cx="254312" cy="264614"/>
            </a:xfrm>
            <a:custGeom>
              <a:avLst/>
              <a:gdLst/>
              <a:ahLst/>
              <a:cxnLst/>
              <a:rect l="l" t="t" r="r" b="b"/>
              <a:pathLst>
                <a:path w="9701" h="10094" extrusionOk="0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100"/>
            <p:cNvSpPr/>
            <p:nvPr/>
          </p:nvSpPr>
          <p:spPr>
            <a:xfrm>
              <a:off x="2405771" y="2035734"/>
              <a:ext cx="211948" cy="264169"/>
            </a:xfrm>
            <a:custGeom>
              <a:avLst/>
              <a:gdLst/>
              <a:ahLst/>
              <a:cxnLst/>
              <a:rect l="l" t="t" r="r" b="b"/>
              <a:pathLst>
                <a:path w="8085" h="10077" extrusionOk="0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100"/>
            <p:cNvSpPr/>
            <p:nvPr/>
          </p:nvSpPr>
          <p:spPr>
            <a:xfrm>
              <a:off x="2437177" y="2084939"/>
              <a:ext cx="17066" cy="27264"/>
            </a:xfrm>
            <a:custGeom>
              <a:avLst/>
              <a:gdLst/>
              <a:ahLst/>
              <a:cxnLst/>
              <a:rect l="l" t="t" r="r" b="b"/>
              <a:pathLst>
                <a:path w="651" h="1040" extrusionOk="0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100"/>
            <p:cNvSpPr/>
            <p:nvPr/>
          </p:nvSpPr>
          <p:spPr>
            <a:xfrm>
              <a:off x="2405771" y="2174621"/>
              <a:ext cx="153279" cy="125281"/>
            </a:xfrm>
            <a:custGeom>
              <a:avLst/>
              <a:gdLst/>
              <a:ahLst/>
              <a:cxnLst/>
              <a:rect l="l" t="t" r="r" b="b"/>
              <a:pathLst>
                <a:path w="5847" h="4779" extrusionOk="0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100"/>
            <p:cNvSpPr/>
            <p:nvPr/>
          </p:nvSpPr>
          <p:spPr>
            <a:xfrm>
              <a:off x="2329827" y="2084651"/>
              <a:ext cx="362422" cy="269857"/>
            </a:xfrm>
            <a:custGeom>
              <a:avLst/>
              <a:gdLst/>
              <a:ahLst/>
              <a:cxnLst/>
              <a:rect l="l" t="t" r="r" b="b"/>
              <a:pathLst>
                <a:path w="13825" h="10294" extrusionOk="0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100"/>
            <p:cNvSpPr/>
            <p:nvPr/>
          </p:nvSpPr>
          <p:spPr>
            <a:xfrm>
              <a:off x="2276348" y="1981809"/>
              <a:ext cx="361793" cy="268704"/>
            </a:xfrm>
            <a:custGeom>
              <a:avLst/>
              <a:gdLst/>
              <a:ahLst/>
              <a:cxnLst/>
              <a:rect l="l" t="t" r="r" b="b"/>
              <a:pathLst>
                <a:path w="13801" h="10250" extrusionOk="0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32" name="Google Shape;18432;p100"/>
          <p:cNvGrpSpPr/>
          <p:nvPr/>
        </p:nvGrpSpPr>
        <p:grpSpPr>
          <a:xfrm>
            <a:off x="2749297" y="2009990"/>
            <a:ext cx="372017" cy="316310"/>
            <a:chOff x="2774354" y="2009990"/>
            <a:chExt cx="372017" cy="316310"/>
          </a:xfrm>
        </p:grpSpPr>
        <p:sp>
          <p:nvSpPr>
            <p:cNvPr id="18433" name="Google Shape;18433;p100"/>
            <p:cNvSpPr/>
            <p:nvPr/>
          </p:nvSpPr>
          <p:spPr>
            <a:xfrm>
              <a:off x="2948055" y="2090995"/>
              <a:ext cx="191134" cy="174094"/>
            </a:xfrm>
            <a:custGeom>
              <a:avLst/>
              <a:gdLst/>
              <a:ahLst/>
              <a:cxnLst/>
              <a:rect l="l" t="t" r="r" b="b"/>
              <a:pathLst>
                <a:path w="7291" h="6641" extrusionOk="0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100"/>
            <p:cNvSpPr/>
            <p:nvPr/>
          </p:nvSpPr>
          <p:spPr>
            <a:xfrm>
              <a:off x="3033568" y="2009990"/>
              <a:ext cx="112803" cy="206889"/>
            </a:xfrm>
            <a:custGeom>
              <a:avLst/>
              <a:gdLst/>
              <a:ahLst/>
              <a:cxnLst/>
              <a:rect l="l" t="t" r="r" b="b"/>
              <a:pathLst>
                <a:path w="4303" h="7892" extrusionOk="0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100"/>
            <p:cNvSpPr/>
            <p:nvPr/>
          </p:nvSpPr>
          <p:spPr>
            <a:xfrm>
              <a:off x="3110404" y="2165524"/>
              <a:ext cx="35600" cy="51355"/>
            </a:xfrm>
            <a:custGeom>
              <a:avLst/>
              <a:gdLst/>
              <a:ahLst/>
              <a:cxnLst/>
              <a:rect l="l" t="t" r="r" b="b"/>
              <a:pathLst>
                <a:path w="1358" h="1959" extrusionOk="0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100"/>
            <p:cNvSpPr/>
            <p:nvPr/>
          </p:nvSpPr>
          <p:spPr>
            <a:xfrm>
              <a:off x="2960533" y="2148510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100"/>
            <p:cNvSpPr/>
            <p:nvPr/>
          </p:nvSpPr>
          <p:spPr>
            <a:xfrm>
              <a:off x="3017315" y="2196930"/>
              <a:ext cx="85540" cy="48419"/>
            </a:xfrm>
            <a:custGeom>
              <a:avLst/>
              <a:gdLst/>
              <a:ahLst/>
              <a:cxnLst/>
              <a:rect l="l" t="t" r="r" b="b"/>
              <a:pathLst>
                <a:path w="3263" h="1847" extrusionOk="0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100"/>
            <p:cNvSpPr/>
            <p:nvPr/>
          </p:nvSpPr>
          <p:spPr>
            <a:xfrm>
              <a:off x="2933663" y="2173467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100"/>
            <p:cNvSpPr/>
            <p:nvPr/>
          </p:nvSpPr>
          <p:spPr>
            <a:xfrm>
              <a:off x="2999515" y="2228361"/>
              <a:ext cx="76102" cy="41603"/>
            </a:xfrm>
            <a:custGeom>
              <a:avLst/>
              <a:gdLst/>
              <a:ahLst/>
              <a:cxnLst/>
              <a:rect l="l" t="t" r="r" b="b"/>
              <a:pathLst>
                <a:path w="2903" h="1587" extrusionOk="0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100"/>
            <p:cNvSpPr/>
            <p:nvPr/>
          </p:nvSpPr>
          <p:spPr>
            <a:xfrm>
              <a:off x="2906425" y="2198450"/>
              <a:ext cx="145729" cy="96733"/>
            </a:xfrm>
            <a:custGeom>
              <a:avLst/>
              <a:gdLst/>
              <a:ahLst/>
              <a:cxnLst/>
              <a:rect l="l" t="t" r="r" b="b"/>
              <a:pathLst>
                <a:path w="5559" h="3690" extrusionOk="0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100"/>
            <p:cNvSpPr/>
            <p:nvPr/>
          </p:nvSpPr>
          <p:spPr>
            <a:xfrm>
              <a:off x="2982108" y="2259007"/>
              <a:ext cx="66245" cy="36150"/>
            </a:xfrm>
            <a:custGeom>
              <a:avLst/>
              <a:gdLst/>
              <a:ahLst/>
              <a:cxnLst/>
              <a:rect l="l" t="t" r="r" b="b"/>
              <a:pathLst>
                <a:path w="2527" h="1379" extrusionOk="0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100"/>
            <p:cNvSpPr/>
            <p:nvPr/>
          </p:nvSpPr>
          <p:spPr>
            <a:xfrm>
              <a:off x="2879555" y="2223800"/>
              <a:ext cx="145729" cy="96655"/>
            </a:xfrm>
            <a:custGeom>
              <a:avLst/>
              <a:gdLst/>
              <a:ahLst/>
              <a:cxnLst/>
              <a:rect l="l" t="t" r="r" b="b"/>
              <a:pathLst>
                <a:path w="5559" h="3687" extrusionOk="0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100"/>
            <p:cNvSpPr/>
            <p:nvPr/>
          </p:nvSpPr>
          <p:spPr>
            <a:xfrm>
              <a:off x="2964701" y="2288132"/>
              <a:ext cx="56782" cy="32323"/>
            </a:xfrm>
            <a:custGeom>
              <a:avLst/>
              <a:gdLst/>
              <a:ahLst/>
              <a:cxnLst/>
              <a:rect l="l" t="t" r="r" b="b"/>
              <a:pathLst>
                <a:path w="2166" h="1233" extrusionOk="0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100"/>
            <p:cNvSpPr/>
            <p:nvPr/>
          </p:nvSpPr>
          <p:spPr>
            <a:xfrm>
              <a:off x="2791761" y="2103080"/>
              <a:ext cx="185445" cy="168064"/>
            </a:xfrm>
            <a:custGeom>
              <a:avLst/>
              <a:gdLst/>
              <a:ahLst/>
              <a:cxnLst/>
              <a:rect l="l" t="t" r="r" b="b"/>
              <a:pathLst>
                <a:path w="7074" h="6411" extrusionOk="0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100"/>
            <p:cNvSpPr/>
            <p:nvPr/>
          </p:nvSpPr>
          <p:spPr>
            <a:xfrm>
              <a:off x="2774354" y="2035734"/>
              <a:ext cx="114691" cy="198316"/>
            </a:xfrm>
            <a:custGeom>
              <a:avLst/>
              <a:gdLst/>
              <a:ahLst/>
              <a:cxnLst/>
              <a:rect l="l" t="t" r="r" b="b"/>
              <a:pathLst>
                <a:path w="4375" h="7565" extrusionOk="0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100"/>
            <p:cNvSpPr/>
            <p:nvPr/>
          </p:nvSpPr>
          <p:spPr>
            <a:xfrm>
              <a:off x="2774354" y="2035734"/>
              <a:ext cx="88580" cy="185445"/>
            </a:xfrm>
            <a:custGeom>
              <a:avLst/>
              <a:gdLst/>
              <a:ahLst/>
              <a:cxnLst/>
              <a:rect l="l" t="t" r="r" b="b"/>
              <a:pathLst>
                <a:path w="3379" h="7074" extrusionOk="0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100"/>
            <p:cNvSpPr/>
            <p:nvPr/>
          </p:nvSpPr>
          <p:spPr>
            <a:xfrm>
              <a:off x="2774354" y="2175381"/>
              <a:ext cx="54894" cy="58669"/>
            </a:xfrm>
            <a:custGeom>
              <a:avLst/>
              <a:gdLst/>
              <a:ahLst/>
              <a:cxnLst/>
              <a:rect l="l" t="t" r="r" b="b"/>
              <a:pathLst>
                <a:path w="2094" h="2238" extrusionOk="0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100"/>
            <p:cNvSpPr/>
            <p:nvPr/>
          </p:nvSpPr>
          <p:spPr>
            <a:xfrm>
              <a:off x="2774354" y="2175381"/>
              <a:ext cx="28784" cy="45798"/>
            </a:xfrm>
            <a:custGeom>
              <a:avLst/>
              <a:gdLst/>
              <a:ahLst/>
              <a:cxnLst/>
              <a:rect l="l" t="t" r="r" b="b"/>
              <a:pathLst>
                <a:path w="1098" h="1747" extrusionOk="0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100"/>
            <p:cNvSpPr/>
            <p:nvPr/>
          </p:nvSpPr>
          <p:spPr>
            <a:xfrm>
              <a:off x="2829983" y="2199105"/>
              <a:ext cx="78357" cy="62811"/>
            </a:xfrm>
            <a:custGeom>
              <a:avLst/>
              <a:gdLst/>
              <a:ahLst/>
              <a:cxnLst/>
              <a:rect l="l" t="t" r="r" b="b"/>
              <a:pathLst>
                <a:path w="2989" h="2396" extrusionOk="0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100"/>
            <p:cNvSpPr/>
            <p:nvPr/>
          </p:nvSpPr>
          <p:spPr>
            <a:xfrm>
              <a:off x="2833390" y="2200337"/>
              <a:ext cx="74949" cy="61579"/>
            </a:xfrm>
            <a:custGeom>
              <a:avLst/>
              <a:gdLst/>
              <a:ahLst/>
              <a:cxnLst/>
              <a:rect l="l" t="t" r="r" b="b"/>
              <a:pathLst>
                <a:path w="2859" h="2349" extrusionOk="0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100"/>
            <p:cNvSpPr/>
            <p:nvPr/>
          </p:nvSpPr>
          <p:spPr>
            <a:xfrm>
              <a:off x="2859868" y="2226815"/>
              <a:ext cx="69653" cy="56546"/>
            </a:xfrm>
            <a:custGeom>
              <a:avLst/>
              <a:gdLst/>
              <a:ahLst/>
              <a:cxnLst/>
              <a:rect l="l" t="t" r="r" b="b"/>
              <a:pathLst>
                <a:path w="2657" h="2157" extrusionOk="0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100"/>
            <p:cNvSpPr/>
            <p:nvPr/>
          </p:nvSpPr>
          <p:spPr>
            <a:xfrm>
              <a:off x="2863669" y="2227968"/>
              <a:ext cx="65852" cy="55392"/>
            </a:xfrm>
            <a:custGeom>
              <a:avLst/>
              <a:gdLst/>
              <a:ahLst/>
              <a:cxnLst/>
              <a:rect l="l" t="t" r="r" b="b"/>
              <a:pathLst>
                <a:path w="2512" h="2113" extrusionOk="0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100"/>
            <p:cNvSpPr/>
            <p:nvPr/>
          </p:nvSpPr>
          <p:spPr>
            <a:xfrm>
              <a:off x="2889779" y="2254734"/>
              <a:ext cx="60950" cy="50097"/>
            </a:xfrm>
            <a:custGeom>
              <a:avLst/>
              <a:gdLst/>
              <a:ahLst/>
              <a:cxnLst/>
              <a:rect l="l" t="t" r="r" b="b"/>
              <a:pathLst>
                <a:path w="2325" h="1911" extrusionOk="0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100"/>
            <p:cNvSpPr/>
            <p:nvPr/>
          </p:nvSpPr>
          <p:spPr>
            <a:xfrm>
              <a:off x="2893187" y="2255599"/>
              <a:ext cx="57542" cy="49468"/>
            </a:xfrm>
            <a:custGeom>
              <a:avLst/>
              <a:gdLst/>
              <a:ahLst/>
              <a:cxnLst/>
              <a:rect l="l" t="t" r="r" b="b"/>
              <a:pathLst>
                <a:path w="2195" h="1887" extrusionOk="0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100"/>
            <p:cNvSpPr/>
            <p:nvPr/>
          </p:nvSpPr>
          <p:spPr>
            <a:xfrm>
              <a:off x="2919664" y="2281971"/>
              <a:ext cx="52246" cy="44277"/>
            </a:xfrm>
            <a:custGeom>
              <a:avLst/>
              <a:gdLst/>
              <a:ahLst/>
              <a:cxnLst/>
              <a:rect l="l" t="t" r="r" b="b"/>
              <a:pathLst>
                <a:path w="1993" h="1689" extrusionOk="0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100"/>
            <p:cNvSpPr/>
            <p:nvPr/>
          </p:nvSpPr>
          <p:spPr>
            <a:xfrm>
              <a:off x="2923072" y="2283229"/>
              <a:ext cx="48839" cy="43071"/>
            </a:xfrm>
            <a:custGeom>
              <a:avLst/>
              <a:gdLst/>
              <a:ahLst/>
              <a:cxnLst/>
              <a:rect l="l" t="t" r="r" b="b"/>
              <a:pathLst>
                <a:path w="1863" h="1643" extrusionOk="0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100"/>
            <p:cNvSpPr/>
            <p:nvPr/>
          </p:nvSpPr>
          <p:spPr>
            <a:xfrm>
              <a:off x="2925353" y="2108768"/>
              <a:ext cx="75709" cy="116211"/>
            </a:xfrm>
            <a:custGeom>
              <a:avLst/>
              <a:gdLst/>
              <a:ahLst/>
              <a:cxnLst/>
              <a:rect l="l" t="t" r="r" b="b"/>
              <a:pathLst>
                <a:path w="288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100"/>
            <p:cNvSpPr/>
            <p:nvPr/>
          </p:nvSpPr>
          <p:spPr>
            <a:xfrm>
              <a:off x="2925353" y="2108768"/>
              <a:ext cx="32192" cy="116211"/>
            </a:xfrm>
            <a:custGeom>
              <a:avLst/>
              <a:gdLst/>
              <a:ahLst/>
              <a:cxnLst/>
              <a:rect l="l" t="t" r="r" b="b"/>
              <a:pathLst>
                <a:path w="122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9" name="Google Shape;18459;p100"/>
          <p:cNvGrpSpPr/>
          <p:nvPr/>
        </p:nvGrpSpPr>
        <p:grpSpPr>
          <a:xfrm>
            <a:off x="3697625" y="1981993"/>
            <a:ext cx="375818" cy="372043"/>
            <a:chOff x="3722682" y="1981993"/>
            <a:chExt cx="375818" cy="372043"/>
          </a:xfrm>
        </p:grpSpPr>
        <p:sp>
          <p:nvSpPr>
            <p:cNvPr id="18460" name="Google Shape;18460;p100"/>
            <p:cNvSpPr/>
            <p:nvPr/>
          </p:nvSpPr>
          <p:spPr>
            <a:xfrm>
              <a:off x="3876695" y="1981993"/>
              <a:ext cx="71934" cy="72301"/>
            </a:xfrm>
            <a:custGeom>
              <a:avLst/>
              <a:gdLst/>
              <a:ahLst/>
              <a:cxnLst/>
              <a:rect l="l" t="t" r="r" b="b"/>
              <a:pathLst>
                <a:path w="2744" h="2758" extrusionOk="0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100"/>
            <p:cNvSpPr/>
            <p:nvPr/>
          </p:nvSpPr>
          <p:spPr>
            <a:xfrm>
              <a:off x="3755582" y="2204217"/>
              <a:ext cx="146516" cy="102448"/>
            </a:xfrm>
            <a:custGeom>
              <a:avLst/>
              <a:gdLst/>
              <a:ahLst/>
              <a:cxnLst/>
              <a:rect l="l" t="t" r="r" b="b"/>
              <a:pathLst>
                <a:path w="5589" h="3908" extrusionOk="0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100"/>
            <p:cNvSpPr/>
            <p:nvPr/>
          </p:nvSpPr>
          <p:spPr>
            <a:xfrm>
              <a:off x="3848697" y="2066195"/>
              <a:ext cx="129817" cy="66403"/>
            </a:xfrm>
            <a:custGeom>
              <a:avLst/>
              <a:gdLst/>
              <a:ahLst/>
              <a:cxnLst/>
              <a:rect l="l" t="t" r="r" b="b"/>
              <a:pathLst>
                <a:path w="4952" h="2533" extrusionOk="0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100"/>
            <p:cNvSpPr/>
            <p:nvPr/>
          </p:nvSpPr>
          <p:spPr>
            <a:xfrm>
              <a:off x="3923227" y="2204217"/>
              <a:ext cx="146909" cy="102370"/>
            </a:xfrm>
            <a:custGeom>
              <a:avLst/>
              <a:gdLst/>
              <a:ahLst/>
              <a:cxnLst/>
              <a:rect l="l" t="t" r="r" b="b"/>
              <a:pathLst>
                <a:path w="5604" h="3905" extrusionOk="0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100"/>
            <p:cNvSpPr/>
            <p:nvPr/>
          </p:nvSpPr>
          <p:spPr>
            <a:xfrm>
              <a:off x="3868752" y="1983513"/>
              <a:ext cx="71934" cy="70781"/>
            </a:xfrm>
            <a:custGeom>
              <a:avLst/>
              <a:gdLst/>
              <a:ahLst/>
              <a:cxnLst/>
              <a:rect l="l" t="t" r="r" b="b"/>
              <a:pathLst>
                <a:path w="2744" h="2700" extrusionOk="0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100"/>
            <p:cNvSpPr/>
            <p:nvPr/>
          </p:nvSpPr>
          <p:spPr>
            <a:xfrm>
              <a:off x="3804814" y="2143949"/>
              <a:ext cx="47711" cy="48105"/>
            </a:xfrm>
            <a:custGeom>
              <a:avLst/>
              <a:gdLst/>
              <a:ahLst/>
              <a:cxnLst/>
              <a:rect l="l" t="t" r="r" b="b"/>
              <a:pathLst>
                <a:path w="1820" h="1835" extrusionOk="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100"/>
            <p:cNvSpPr/>
            <p:nvPr/>
          </p:nvSpPr>
          <p:spPr>
            <a:xfrm>
              <a:off x="3799125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100"/>
            <p:cNvSpPr/>
            <p:nvPr/>
          </p:nvSpPr>
          <p:spPr>
            <a:xfrm>
              <a:off x="3972458" y="2143949"/>
              <a:ext cx="48078" cy="48105"/>
            </a:xfrm>
            <a:custGeom>
              <a:avLst/>
              <a:gdLst/>
              <a:ahLst/>
              <a:cxnLst/>
              <a:rect l="l" t="t" r="r" b="b"/>
              <a:pathLst>
                <a:path w="1834" h="1835" extrusionOk="0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100"/>
            <p:cNvSpPr/>
            <p:nvPr/>
          </p:nvSpPr>
          <p:spPr>
            <a:xfrm>
              <a:off x="3967163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100"/>
            <p:cNvSpPr/>
            <p:nvPr/>
          </p:nvSpPr>
          <p:spPr>
            <a:xfrm>
              <a:off x="3726850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100"/>
            <p:cNvSpPr/>
            <p:nvPr/>
          </p:nvSpPr>
          <p:spPr>
            <a:xfrm>
              <a:off x="3722682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100"/>
            <p:cNvSpPr/>
            <p:nvPr/>
          </p:nvSpPr>
          <p:spPr>
            <a:xfrm>
              <a:off x="3894495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100"/>
            <p:cNvSpPr/>
            <p:nvPr/>
          </p:nvSpPr>
          <p:spPr>
            <a:xfrm>
              <a:off x="3890327" y="2318803"/>
              <a:ext cx="35967" cy="35233"/>
            </a:xfrm>
            <a:custGeom>
              <a:avLst/>
              <a:gdLst/>
              <a:ahLst/>
              <a:cxnLst/>
              <a:rect l="l" t="t" r="r" b="b"/>
              <a:pathLst>
                <a:path w="1372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100"/>
            <p:cNvSpPr/>
            <p:nvPr/>
          </p:nvSpPr>
          <p:spPr>
            <a:xfrm>
              <a:off x="4062507" y="2318043"/>
              <a:ext cx="35993" cy="35967"/>
            </a:xfrm>
            <a:custGeom>
              <a:avLst/>
              <a:gdLst/>
              <a:ahLst/>
              <a:cxnLst/>
              <a:rect l="l" t="t" r="r" b="b"/>
              <a:pathLst>
                <a:path w="1373" h="1372" extrusionOk="0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100"/>
            <p:cNvSpPr/>
            <p:nvPr/>
          </p:nvSpPr>
          <p:spPr>
            <a:xfrm>
              <a:off x="4058339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75" name="Google Shape;18475;p100"/>
          <p:cNvGrpSpPr/>
          <p:nvPr/>
        </p:nvGrpSpPr>
        <p:grpSpPr>
          <a:xfrm>
            <a:off x="4176337" y="1981809"/>
            <a:ext cx="373538" cy="372305"/>
            <a:chOff x="4201394" y="1981809"/>
            <a:chExt cx="373538" cy="372305"/>
          </a:xfrm>
        </p:grpSpPr>
        <p:sp>
          <p:nvSpPr>
            <p:cNvPr id="18476" name="Google Shape;18476;p100"/>
            <p:cNvSpPr/>
            <p:nvPr/>
          </p:nvSpPr>
          <p:spPr>
            <a:xfrm>
              <a:off x="4308876" y="2188619"/>
              <a:ext cx="59429" cy="59823"/>
            </a:xfrm>
            <a:custGeom>
              <a:avLst/>
              <a:gdLst/>
              <a:ahLst/>
              <a:cxnLst/>
              <a:rect l="l" t="t" r="r" b="b"/>
              <a:pathLst>
                <a:path w="2267" h="2282" extrusionOk="0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100"/>
            <p:cNvSpPr/>
            <p:nvPr/>
          </p:nvSpPr>
          <p:spPr>
            <a:xfrm>
              <a:off x="4309243" y="2188619"/>
              <a:ext cx="48078" cy="59823"/>
            </a:xfrm>
            <a:custGeom>
              <a:avLst/>
              <a:gdLst/>
              <a:ahLst/>
              <a:cxnLst/>
              <a:rect l="l" t="t" r="r" b="b"/>
              <a:pathLst>
                <a:path w="1834" h="2282" extrusionOk="0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100"/>
            <p:cNvSpPr/>
            <p:nvPr/>
          </p:nvSpPr>
          <p:spPr>
            <a:xfrm>
              <a:off x="4303580" y="1981809"/>
              <a:ext cx="271351" cy="259030"/>
            </a:xfrm>
            <a:custGeom>
              <a:avLst/>
              <a:gdLst/>
              <a:ahLst/>
              <a:cxnLst/>
              <a:rect l="l" t="t" r="r" b="b"/>
              <a:pathLst>
                <a:path w="10351" h="9881" extrusionOk="0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100"/>
            <p:cNvSpPr/>
            <p:nvPr/>
          </p:nvSpPr>
          <p:spPr>
            <a:xfrm>
              <a:off x="4298652" y="1982281"/>
              <a:ext cx="158208" cy="258296"/>
            </a:xfrm>
            <a:custGeom>
              <a:avLst/>
              <a:gdLst/>
              <a:ahLst/>
              <a:cxnLst/>
              <a:rect l="l" t="t" r="r" b="b"/>
              <a:pathLst>
                <a:path w="6035" h="9853" extrusionOk="0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100"/>
            <p:cNvSpPr/>
            <p:nvPr/>
          </p:nvSpPr>
          <p:spPr>
            <a:xfrm>
              <a:off x="4341041" y="2006504"/>
              <a:ext cx="219498" cy="209746"/>
            </a:xfrm>
            <a:custGeom>
              <a:avLst/>
              <a:gdLst/>
              <a:ahLst/>
              <a:cxnLst/>
              <a:rect l="l" t="t" r="r" b="b"/>
              <a:pathLst>
                <a:path w="8373" h="8001" extrusionOk="0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100"/>
            <p:cNvSpPr/>
            <p:nvPr/>
          </p:nvSpPr>
          <p:spPr>
            <a:xfrm>
              <a:off x="4331945" y="2006845"/>
              <a:ext cx="124914" cy="209169"/>
            </a:xfrm>
            <a:custGeom>
              <a:avLst/>
              <a:gdLst/>
              <a:ahLst/>
              <a:cxnLst/>
              <a:rect l="l" t="t" r="r" b="b"/>
              <a:pathLst>
                <a:path w="4765" h="7979" extrusionOk="0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100"/>
            <p:cNvSpPr/>
            <p:nvPr/>
          </p:nvSpPr>
          <p:spPr>
            <a:xfrm>
              <a:off x="4417091" y="2048212"/>
              <a:ext cx="57175" cy="57175"/>
            </a:xfrm>
            <a:custGeom>
              <a:avLst/>
              <a:gdLst/>
              <a:ahLst/>
              <a:cxnLst/>
              <a:rect l="l" t="t" r="r" b="b"/>
              <a:pathLst>
                <a:path w="2181" h="2181" extrusionOk="0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100"/>
            <p:cNvSpPr/>
            <p:nvPr/>
          </p:nvSpPr>
          <p:spPr>
            <a:xfrm>
              <a:off x="4417851" y="2048369"/>
              <a:ext cx="39008" cy="56834"/>
            </a:xfrm>
            <a:custGeom>
              <a:avLst/>
              <a:gdLst/>
              <a:ahLst/>
              <a:cxnLst/>
              <a:rect l="l" t="t" r="r" b="b"/>
              <a:pathLst>
                <a:path w="1488" h="2168" extrusionOk="0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100"/>
            <p:cNvSpPr/>
            <p:nvPr/>
          </p:nvSpPr>
          <p:spPr>
            <a:xfrm>
              <a:off x="4398557" y="2105361"/>
              <a:ext cx="93876" cy="59823"/>
            </a:xfrm>
            <a:custGeom>
              <a:avLst/>
              <a:gdLst/>
              <a:ahLst/>
              <a:cxnLst/>
              <a:rect l="l" t="t" r="r" b="b"/>
              <a:pathLst>
                <a:path w="3581" h="2282" extrusionOk="0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100"/>
            <p:cNvSpPr/>
            <p:nvPr/>
          </p:nvSpPr>
          <p:spPr>
            <a:xfrm>
              <a:off x="4398924" y="2105361"/>
              <a:ext cx="53007" cy="59823"/>
            </a:xfrm>
            <a:custGeom>
              <a:avLst/>
              <a:gdLst/>
              <a:ahLst/>
              <a:cxnLst/>
              <a:rect l="l" t="t" r="r" b="b"/>
              <a:pathLst>
                <a:path w="2022" h="2282" extrusionOk="0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100"/>
            <p:cNvSpPr/>
            <p:nvPr/>
          </p:nvSpPr>
          <p:spPr>
            <a:xfrm>
              <a:off x="4416331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100"/>
            <p:cNvSpPr/>
            <p:nvPr/>
          </p:nvSpPr>
          <p:spPr>
            <a:xfrm>
              <a:off x="4462889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100"/>
            <p:cNvSpPr/>
            <p:nvPr/>
          </p:nvSpPr>
          <p:spPr>
            <a:xfrm>
              <a:off x="4201394" y="2221441"/>
              <a:ext cx="135872" cy="132674"/>
            </a:xfrm>
            <a:custGeom>
              <a:avLst/>
              <a:gdLst/>
              <a:ahLst/>
              <a:cxnLst/>
              <a:rect l="l" t="t" r="r" b="b"/>
              <a:pathLst>
                <a:path w="5183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100"/>
            <p:cNvSpPr/>
            <p:nvPr/>
          </p:nvSpPr>
          <p:spPr>
            <a:xfrm>
              <a:off x="4201394" y="2221441"/>
              <a:ext cx="118859" cy="132674"/>
            </a:xfrm>
            <a:custGeom>
              <a:avLst/>
              <a:gdLst/>
              <a:ahLst/>
              <a:cxnLst/>
              <a:rect l="l" t="t" r="r" b="b"/>
              <a:pathLst>
                <a:path w="4534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100"/>
            <p:cNvSpPr/>
            <p:nvPr/>
          </p:nvSpPr>
          <p:spPr>
            <a:xfrm>
              <a:off x="4287668" y="2221441"/>
              <a:ext cx="49599" cy="47816"/>
            </a:xfrm>
            <a:custGeom>
              <a:avLst/>
              <a:gdLst/>
              <a:ahLst/>
              <a:cxnLst/>
              <a:rect l="l" t="t" r="r" b="b"/>
              <a:pathLst>
                <a:path w="1892" h="1824" extrusionOk="0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100"/>
            <p:cNvSpPr/>
            <p:nvPr/>
          </p:nvSpPr>
          <p:spPr>
            <a:xfrm>
              <a:off x="4287668" y="2221545"/>
              <a:ext cx="32585" cy="26136"/>
            </a:xfrm>
            <a:custGeom>
              <a:avLst/>
              <a:gdLst/>
              <a:ahLst/>
              <a:cxnLst/>
              <a:rect l="l" t="t" r="r" b="b"/>
              <a:pathLst>
                <a:path w="1243" h="997" extrusionOk="0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92" name="Google Shape;18492;p100"/>
          <p:cNvGrpSpPr/>
          <p:nvPr/>
        </p:nvGrpSpPr>
        <p:grpSpPr>
          <a:xfrm>
            <a:off x="4634601" y="1500266"/>
            <a:ext cx="422743" cy="377784"/>
            <a:chOff x="4659658" y="1500266"/>
            <a:chExt cx="422743" cy="377784"/>
          </a:xfrm>
        </p:grpSpPr>
        <p:sp>
          <p:nvSpPr>
            <p:cNvPr id="18493" name="Google Shape;18493;p100"/>
            <p:cNvSpPr/>
            <p:nvPr/>
          </p:nvSpPr>
          <p:spPr>
            <a:xfrm>
              <a:off x="4786067" y="1537727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100"/>
            <p:cNvSpPr/>
            <p:nvPr/>
          </p:nvSpPr>
          <p:spPr>
            <a:xfrm>
              <a:off x="4783419" y="1537544"/>
              <a:ext cx="75316" cy="128873"/>
            </a:xfrm>
            <a:custGeom>
              <a:avLst/>
              <a:gdLst/>
              <a:ahLst/>
              <a:cxnLst/>
              <a:rect l="l" t="t" r="r" b="b"/>
              <a:pathLst>
                <a:path w="2873" h="4916" extrusionOk="0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100"/>
            <p:cNvSpPr/>
            <p:nvPr/>
          </p:nvSpPr>
          <p:spPr>
            <a:xfrm>
              <a:off x="4806489" y="1558175"/>
              <a:ext cx="87820" cy="87820"/>
            </a:xfrm>
            <a:custGeom>
              <a:avLst/>
              <a:gdLst/>
              <a:ahLst/>
              <a:cxnLst/>
              <a:rect l="l" t="t" r="r" b="b"/>
              <a:pathLst>
                <a:path w="3350" h="3350" extrusionOk="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100"/>
            <p:cNvSpPr/>
            <p:nvPr/>
          </p:nvSpPr>
          <p:spPr>
            <a:xfrm>
              <a:off x="4806489" y="1558096"/>
              <a:ext cx="52246" cy="87951"/>
            </a:xfrm>
            <a:custGeom>
              <a:avLst/>
              <a:gdLst/>
              <a:ahLst/>
              <a:cxnLst/>
              <a:rect l="l" t="t" r="r" b="b"/>
              <a:pathLst>
                <a:path w="1993" h="3355" extrusionOk="0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100"/>
            <p:cNvSpPr/>
            <p:nvPr/>
          </p:nvSpPr>
          <p:spPr>
            <a:xfrm>
              <a:off x="4832599" y="1572541"/>
              <a:ext cx="34473" cy="60190"/>
            </a:xfrm>
            <a:custGeom>
              <a:avLst/>
              <a:gdLst/>
              <a:ahLst/>
              <a:cxnLst/>
              <a:rect l="l" t="t" r="r" b="b"/>
              <a:pathLst>
                <a:path w="1315" h="2296" extrusionOk="0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100"/>
            <p:cNvSpPr/>
            <p:nvPr/>
          </p:nvSpPr>
          <p:spPr>
            <a:xfrm>
              <a:off x="4885973" y="1500266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100"/>
            <p:cNvSpPr/>
            <p:nvPr/>
          </p:nvSpPr>
          <p:spPr>
            <a:xfrm>
              <a:off x="4883325" y="1500449"/>
              <a:ext cx="75316" cy="128506"/>
            </a:xfrm>
            <a:custGeom>
              <a:avLst/>
              <a:gdLst/>
              <a:ahLst/>
              <a:cxnLst/>
              <a:rect l="l" t="t" r="r" b="b"/>
              <a:pathLst>
                <a:path w="2873" h="4902" extrusionOk="0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100"/>
            <p:cNvSpPr/>
            <p:nvPr/>
          </p:nvSpPr>
          <p:spPr>
            <a:xfrm>
              <a:off x="4906787" y="1521081"/>
              <a:ext cx="87427" cy="87427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100"/>
            <p:cNvSpPr/>
            <p:nvPr/>
          </p:nvSpPr>
          <p:spPr>
            <a:xfrm>
              <a:off x="4906394" y="1521002"/>
              <a:ext cx="52246" cy="87584"/>
            </a:xfrm>
            <a:custGeom>
              <a:avLst/>
              <a:gdLst/>
              <a:ahLst/>
              <a:cxnLst/>
              <a:rect l="l" t="t" r="r" b="b"/>
              <a:pathLst>
                <a:path w="1993" h="3341" extrusionOk="0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100"/>
            <p:cNvSpPr/>
            <p:nvPr/>
          </p:nvSpPr>
          <p:spPr>
            <a:xfrm>
              <a:off x="4932504" y="1535079"/>
              <a:ext cx="34840" cy="60190"/>
            </a:xfrm>
            <a:custGeom>
              <a:avLst/>
              <a:gdLst/>
              <a:ahLst/>
              <a:cxnLst/>
              <a:rect l="l" t="t" r="r" b="b"/>
              <a:pathLst>
                <a:path w="1329" h="2296" extrusionOk="0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100"/>
            <p:cNvSpPr/>
            <p:nvPr/>
          </p:nvSpPr>
          <p:spPr>
            <a:xfrm>
              <a:off x="4659658" y="1714836"/>
              <a:ext cx="144969" cy="163215"/>
            </a:xfrm>
            <a:custGeom>
              <a:avLst/>
              <a:gdLst/>
              <a:ahLst/>
              <a:cxnLst/>
              <a:rect l="l" t="t" r="r" b="b"/>
              <a:pathLst>
                <a:path w="5530" h="6226" extrusionOk="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100"/>
            <p:cNvSpPr/>
            <p:nvPr/>
          </p:nvSpPr>
          <p:spPr>
            <a:xfrm>
              <a:off x="4699400" y="1824939"/>
              <a:ext cx="105227" cy="52928"/>
            </a:xfrm>
            <a:custGeom>
              <a:avLst/>
              <a:gdLst/>
              <a:ahLst/>
              <a:cxnLst/>
              <a:rect l="l" t="t" r="r" b="b"/>
              <a:pathLst>
                <a:path w="4014" h="2019" extrusionOk="0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100"/>
            <p:cNvSpPr/>
            <p:nvPr/>
          </p:nvSpPr>
          <p:spPr>
            <a:xfrm>
              <a:off x="4800066" y="1641276"/>
              <a:ext cx="282336" cy="173858"/>
            </a:xfrm>
            <a:custGeom>
              <a:avLst/>
              <a:gdLst/>
              <a:ahLst/>
              <a:cxnLst/>
              <a:rect l="l" t="t" r="r" b="b"/>
              <a:pathLst>
                <a:path w="10770" h="6632" extrusionOk="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100"/>
            <p:cNvSpPr/>
            <p:nvPr/>
          </p:nvSpPr>
          <p:spPr>
            <a:xfrm>
              <a:off x="4800066" y="1707260"/>
              <a:ext cx="57175" cy="107875"/>
            </a:xfrm>
            <a:custGeom>
              <a:avLst/>
              <a:gdLst/>
              <a:ahLst/>
              <a:cxnLst/>
              <a:rect l="l" t="t" r="r" b="b"/>
              <a:pathLst>
                <a:path w="2181" h="4115" extrusionOk="0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100"/>
            <p:cNvSpPr/>
            <p:nvPr/>
          </p:nvSpPr>
          <p:spPr>
            <a:xfrm>
              <a:off x="4874228" y="1692501"/>
              <a:ext cx="81004" cy="51827"/>
            </a:xfrm>
            <a:custGeom>
              <a:avLst/>
              <a:gdLst/>
              <a:ahLst/>
              <a:cxnLst/>
              <a:rect l="l" t="t" r="r" b="b"/>
              <a:pathLst>
                <a:path w="3090" h="1977" extrusionOk="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100"/>
            <p:cNvSpPr/>
            <p:nvPr/>
          </p:nvSpPr>
          <p:spPr>
            <a:xfrm>
              <a:off x="4754662" y="1702200"/>
              <a:ext cx="88187" cy="142085"/>
            </a:xfrm>
            <a:custGeom>
              <a:avLst/>
              <a:gdLst/>
              <a:ahLst/>
              <a:cxnLst/>
              <a:rect l="l" t="t" r="r" b="b"/>
              <a:pathLst>
                <a:path w="3364" h="5420" extrusionOk="0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100"/>
            <p:cNvSpPr/>
            <p:nvPr/>
          </p:nvSpPr>
          <p:spPr>
            <a:xfrm>
              <a:off x="4795898" y="1809446"/>
              <a:ext cx="46951" cy="35207"/>
            </a:xfrm>
            <a:custGeom>
              <a:avLst/>
              <a:gdLst/>
              <a:ahLst/>
              <a:cxnLst/>
              <a:rect l="l" t="t" r="r" b="b"/>
              <a:pathLst>
                <a:path w="1791" h="1343" extrusionOk="0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10" name="Google Shape;18510;p100"/>
          <p:cNvGrpSpPr/>
          <p:nvPr/>
        </p:nvGrpSpPr>
        <p:grpSpPr>
          <a:xfrm>
            <a:off x="5186349" y="1513504"/>
            <a:ext cx="260394" cy="351202"/>
            <a:chOff x="5211406" y="1513504"/>
            <a:chExt cx="260394" cy="351202"/>
          </a:xfrm>
        </p:grpSpPr>
        <p:sp>
          <p:nvSpPr>
            <p:cNvPr id="18511" name="Google Shape;18511;p100"/>
            <p:cNvSpPr/>
            <p:nvPr/>
          </p:nvSpPr>
          <p:spPr>
            <a:xfrm>
              <a:off x="5294297" y="1582765"/>
              <a:ext cx="33686" cy="74582"/>
            </a:xfrm>
            <a:custGeom>
              <a:avLst/>
              <a:gdLst/>
              <a:ahLst/>
              <a:cxnLst/>
              <a:rect l="l" t="t" r="r" b="b"/>
              <a:pathLst>
                <a:path w="1285" h="2845" extrusionOk="0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100"/>
            <p:cNvSpPr/>
            <p:nvPr/>
          </p:nvSpPr>
          <p:spPr>
            <a:xfrm>
              <a:off x="5307903" y="1575949"/>
              <a:ext cx="81398" cy="81398"/>
            </a:xfrm>
            <a:custGeom>
              <a:avLst/>
              <a:gdLst/>
              <a:ahLst/>
              <a:cxnLst/>
              <a:rect l="l" t="t" r="r" b="b"/>
              <a:pathLst>
                <a:path w="3105" h="3105" extrusionOk="0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100"/>
            <p:cNvSpPr/>
            <p:nvPr/>
          </p:nvSpPr>
          <p:spPr>
            <a:xfrm>
              <a:off x="5321168" y="1677741"/>
              <a:ext cx="40895" cy="30305"/>
            </a:xfrm>
            <a:custGeom>
              <a:avLst/>
              <a:gdLst/>
              <a:ahLst/>
              <a:cxnLst/>
              <a:rect l="l" t="t" r="r" b="b"/>
              <a:pathLst>
                <a:path w="1560" h="1156" extrusionOk="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100"/>
            <p:cNvSpPr/>
            <p:nvPr/>
          </p:nvSpPr>
          <p:spPr>
            <a:xfrm>
              <a:off x="5321168" y="1677741"/>
              <a:ext cx="40895" cy="16489"/>
            </a:xfrm>
            <a:custGeom>
              <a:avLst/>
              <a:gdLst/>
              <a:ahLst/>
              <a:cxnLst/>
              <a:rect l="l" t="t" r="r" b="b"/>
              <a:pathLst>
                <a:path w="1560" h="629" extrusionOk="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100"/>
            <p:cNvSpPr/>
            <p:nvPr/>
          </p:nvSpPr>
          <p:spPr>
            <a:xfrm>
              <a:off x="5273850" y="1694021"/>
              <a:ext cx="135872" cy="57542"/>
            </a:xfrm>
            <a:custGeom>
              <a:avLst/>
              <a:gdLst/>
              <a:ahLst/>
              <a:cxnLst/>
              <a:rect l="l" t="t" r="r" b="b"/>
              <a:pathLst>
                <a:path w="5183" h="2195" extrusionOk="0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100"/>
            <p:cNvSpPr/>
            <p:nvPr/>
          </p:nvSpPr>
          <p:spPr>
            <a:xfrm>
              <a:off x="5334773" y="1708020"/>
              <a:ext cx="13658" cy="54527"/>
            </a:xfrm>
            <a:custGeom>
              <a:avLst/>
              <a:gdLst/>
              <a:ahLst/>
              <a:cxnLst/>
              <a:rect l="l" t="t" r="r" b="b"/>
              <a:pathLst>
                <a:path w="521" h="2080" extrusionOk="0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100"/>
            <p:cNvSpPr/>
            <p:nvPr/>
          </p:nvSpPr>
          <p:spPr>
            <a:xfrm>
              <a:off x="5301113" y="1610002"/>
              <a:ext cx="81371" cy="74582"/>
            </a:xfrm>
            <a:custGeom>
              <a:avLst/>
              <a:gdLst/>
              <a:ahLst/>
              <a:cxnLst/>
              <a:rect l="l" t="t" r="r" b="b"/>
              <a:pathLst>
                <a:path w="3104" h="2845" extrusionOk="0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100"/>
            <p:cNvSpPr/>
            <p:nvPr/>
          </p:nvSpPr>
          <p:spPr>
            <a:xfrm>
              <a:off x="5300720" y="1610002"/>
              <a:ext cx="81398" cy="72694"/>
            </a:xfrm>
            <a:custGeom>
              <a:avLst/>
              <a:gdLst/>
              <a:ahLst/>
              <a:cxnLst/>
              <a:rect l="l" t="t" r="r" b="b"/>
              <a:pathLst>
                <a:path w="3105" h="2773" extrusionOk="0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100"/>
            <p:cNvSpPr/>
            <p:nvPr/>
          </p:nvSpPr>
          <p:spPr>
            <a:xfrm>
              <a:off x="5334773" y="1707653"/>
              <a:ext cx="13658" cy="13632"/>
            </a:xfrm>
            <a:custGeom>
              <a:avLst/>
              <a:gdLst/>
              <a:ahLst/>
              <a:cxnLst/>
              <a:rect l="l" t="t" r="r" b="b"/>
              <a:pathLst>
                <a:path w="521" h="520" extrusionOk="0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100"/>
            <p:cNvSpPr/>
            <p:nvPr/>
          </p:nvSpPr>
          <p:spPr>
            <a:xfrm>
              <a:off x="5313959" y="1688778"/>
              <a:ext cx="27657" cy="28758"/>
            </a:xfrm>
            <a:custGeom>
              <a:avLst/>
              <a:gdLst/>
              <a:ahLst/>
              <a:cxnLst/>
              <a:rect l="l" t="t" r="r" b="b"/>
              <a:pathLst>
                <a:path w="1055" h="1097" extrusionOk="0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100"/>
            <p:cNvSpPr/>
            <p:nvPr/>
          </p:nvSpPr>
          <p:spPr>
            <a:xfrm>
              <a:off x="5341589" y="1688778"/>
              <a:ext cx="28024" cy="28758"/>
            </a:xfrm>
            <a:custGeom>
              <a:avLst/>
              <a:gdLst/>
              <a:ahLst/>
              <a:cxnLst/>
              <a:rect l="l" t="t" r="r" b="b"/>
              <a:pathLst>
                <a:path w="1069" h="1097" extrusionOk="0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100"/>
            <p:cNvSpPr/>
            <p:nvPr/>
          </p:nvSpPr>
          <p:spPr>
            <a:xfrm>
              <a:off x="5211406" y="1513504"/>
              <a:ext cx="260394" cy="351202"/>
            </a:xfrm>
            <a:custGeom>
              <a:avLst/>
              <a:gdLst/>
              <a:ahLst/>
              <a:cxnLst/>
              <a:rect l="l" t="t" r="r" b="b"/>
              <a:pathLst>
                <a:path w="9933" h="13397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100"/>
            <p:cNvSpPr/>
            <p:nvPr/>
          </p:nvSpPr>
          <p:spPr>
            <a:xfrm>
              <a:off x="5211406" y="1513504"/>
              <a:ext cx="252450" cy="350835"/>
            </a:xfrm>
            <a:custGeom>
              <a:avLst/>
              <a:gdLst/>
              <a:ahLst/>
              <a:cxnLst/>
              <a:rect l="l" t="t" r="r" b="b"/>
              <a:pathLst>
                <a:path w="9630" h="13383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4" name="Google Shape;18524;p100"/>
          <p:cNvGrpSpPr/>
          <p:nvPr/>
        </p:nvGrpSpPr>
        <p:grpSpPr>
          <a:xfrm>
            <a:off x="5607545" y="1513216"/>
            <a:ext cx="366722" cy="351779"/>
            <a:chOff x="5632602" y="1513216"/>
            <a:chExt cx="366722" cy="351779"/>
          </a:xfrm>
        </p:grpSpPr>
        <p:sp>
          <p:nvSpPr>
            <p:cNvPr id="18525" name="Google Shape;18525;p100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100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100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100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100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100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100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100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33" name="Google Shape;18533;p100"/>
          <p:cNvGrpSpPr/>
          <p:nvPr/>
        </p:nvGrpSpPr>
        <p:grpSpPr>
          <a:xfrm>
            <a:off x="6064315" y="1527136"/>
            <a:ext cx="401902" cy="323965"/>
            <a:chOff x="6089372" y="1527136"/>
            <a:chExt cx="401902" cy="323965"/>
          </a:xfrm>
        </p:grpSpPr>
        <p:sp>
          <p:nvSpPr>
            <p:cNvPr id="18534" name="Google Shape;18534;p100"/>
            <p:cNvSpPr/>
            <p:nvPr/>
          </p:nvSpPr>
          <p:spPr>
            <a:xfrm>
              <a:off x="6089372" y="1552853"/>
              <a:ext cx="401902" cy="298248"/>
            </a:xfrm>
            <a:custGeom>
              <a:avLst/>
              <a:gdLst/>
              <a:ahLst/>
              <a:cxnLst/>
              <a:rect l="l" t="t" r="r" b="b"/>
              <a:pathLst>
                <a:path w="15331" h="11377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100"/>
            <p:cNvSpPr/>
            <p:nvPr/>
          </p:nvSpPr>
          <p:spPr>
            <a:xfrm>
              <a:off x="6089372" y="1552853"/>
              <a:ext cx="401902" cy="39008"/>
            </a:xfrm>
            <a:custGeom>
              <a:avLst/>
              <a:gdLst/>
              <a:ahLst/>
              <a:cxnLst/>
              <a:rect l="l" t="t" r="r" b="b"/>
              <a:pathLst>
                <a:path w="15331" h="1488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100"/>
            <p:cNvSpPr/>
            <p:nvPr/>
          </p:nvSpPr>
          <p:spPr>
            <a:xfrm>
              <a:off x="6115089" y="1552853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100"/>
            <p:cNvSpPr/>
            <p:nvPr/>
          </p:nvSpPr>
          <p:spPr>
            <a:xfrm>
              <a:off x="6413285" y="1552853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100"/>
            <p:cNvSpPr/>
            <p:nvPr/>
          </p:nvSpPr>
          <p:spPr>
            <a:xfrm>
              <a:off x="6128328" y="1527136"/>
              <a:ext cx="25769" cy="39008"/>
            </a:xfrm>
            <a:custGeom>
              <a:avLst/>
              <a:gdLst/>
              <a:ahLst/>
              <a:cxnLst/>
              <a:rect l="l" t="t" r="r" b="b"/>
              <a:pathLst>
                <a:path w="983" h="1488" extrusionOk="0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100"/>
            <p:cNvSpPr/>
            <p:nvPr/>
          </p:nvSpPr>
          <p:spPr>
            <a:xfrm>
              <a:off x="6128328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100"/>
            <p:cNvSpPr/>
            <p:nvPr/>
          </p:nvSpPr>
          <p:spPr>
            <a:xfrm>
              <a:off x="6426549" y="1527136"/>
              <a:ext cx="26136" cy="39008"/>
            </a:xfrm>
            <a:custGeom>
              <a:avLst/>
              <a:gdLst/>
              <a:ahLst/>
              <a:cxnLst/>
              <a:rect l="l" t="t" r="r" b="b"/>
              <a:pathLst>
                <a:path w="997" h="1488" extrusionOk="0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100"/>
            <p:cNvSpPr/>
            <p:nvPr/>
          </p:nvSpPr>
          <p:spPr>
            <a:xfrm>
              <a:off x="6426156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100"/>
            <p:cNvSpPr/>
            <p:nvPr/>
          </p:nvSpPr>
          <p:spPr>
            <a:xfrm>
              <a:off x="6089372" y="1591835"/>
              <a:ext cx="401902" cy="12898"/>
            </a:xfrm>
            <a:custGeom>
              <a:avLst/>
              <a:gdLst/>
              <a:ahLst/>
              <a:cxnLst/>
              <a:rect l="l" t="t" r="r" b="b"/>
              <a:pathLst>
                <a:path w="15331" h="492" extrusionOk="0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100"/>
            <p:cNvSpPr/>
            <p:nvPr/>
          </p:nvSpPr>
          <p:spPr>
            <a:xfrm>
              <a:off x="6128328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100"/>
            <p:cNvSpPr/>
            <p:nvPr/>
          </p:nvSpPr>
          <p:spPr>
            <a:xfrm>
              <a:off x="6128328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100"/>
            <p:cNvSpPr/>
            <p:nvPr/>
          </p:nvSpPr>
          <p:spPr>
            <a:xfrm>
              <a:off x="6128328" y="1734497"/>
              <a:ext cx="51512" cy="26136"/>
            </a:xfrm>
            <a:custGeom>
              <a:avLst/>
              <a:gdLst/>
              <a:ahLst/>
              <a:cxnLst/>
              <a:rect l="l" t="t" r="r" b="b"/>
              <a:pathLst>
                <a:path w="1965" h="997" extrusionOk="0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100"/>
            <p:cNvSpPr/>
            <p:nvPr/>
          </p:nvSpPr>
          <p:spPr>
            <a:xfrm>
              <a:off x="6219163" y="1734497"/>
              <a:ext cx="51486" cy="26136"/>
            </a:xfrm>
            <a:custGeom>
              <a:avLst/>
              <a:gdLst/>
              <a:ahLst/>
              <a:cxnLst/>
              <a:rect l="l" t="t" r="r" b="b"/>
              <a:pathLst>
                <a:path w="1964" h="997" extrusionOk="0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100"/>
            <p:cNvSpPr/>
            <p:nvPr/>
          </p:nvSpPr>
          <p:spPr>
            <a:xfrm>
              <a:off x="6309604" y="1734497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100"/>
            <p:cNvSpPr/>
            <p:nvPr/>
          </p:nvSpPr>
          <p:spPr>
            <a:xfrm>
              <a:off x="6219163" y="1682670"/>
              <a:ext cx="51486" cy="25743"/>
            </a:xfrm>
            <a:custGeom>
              <a:avLst/>
              <a:gdLst/>
              <a:ahLst/>
              <a:cxnLst/>
              <a:rect l="l" t="t" r="r" b="b"/>
              <a:pathLst>
                <a:path w="1964" h="982" extrusionOk="0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100"/>
            <p:cNvSpPr/>
            <p:nvPr/>
          </p:nvSpPr>
          <p:spPr>
            <a:xfrm>
              <a:off x="6128328" y="1786350"/>
              <a:ext cx="51512" cy="25769"/>
            </a:xfrm>
            <a:custGeom>
              <a:avLst/>
              <a:gdLst/>
              <a:ahLst/>
              <a:cxnLst/>
              <a:rect l="l" t="t" r="r" b="b"/>
              <a:pathLst>
                <a:path w="1965" h="983" extrusionOk="0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100"/>
            <p:cNvSpPr/>
            <p:nvPr/>
          </p:nvSpPr>
          <p:spPr>
            <a:xfrm>
              <a:off x="6219163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100"/>
            <p:cNvSpPr/>
            <p:nvPr/>
          </p:nvSpPr>
          <p:spPr>
            <a:xfrm>
              <a:off x="6219163" y="1786350"/>
              <a:ext cx="51486" cy="25769"/>
            </a:xfrm>
            <a:custGeom>
              <a:avLst/>
              <a:gdLst/>
              <a:ahLst/>
              <a:cxnLst/>
              <a:rect l="l" t="t" r="r" b="b"/>
              <a:pathLst>
                <a:path w="1964" h="983" extrusionOk="0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100"/>
            <p:cNvSpPr/>
            <p:nvPr/>
          </p:nvSpPr>
          <p:spPr>
            <a:xfrm>
              <a:off x="6400439" y="1734497"/>
              <a:ext cx="51853" cy="26136"/>
            </a:xfrm>
            <a:custGeom>
              <a:avLst/>
              <a:gdLst/>
              <a:ahLst/>
              <a:cxnLst/>
              <a:rect l="l" t="t" r="r" b="b"/>
              <a:pathLst>
                <a:path w="1978" h="997" extrusionOk="0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100"/>
            <p:cNvSpPr/>
            <p:nvPr/>
          </p:nvSpPr>
          <p:spPr>
            <a:xfrm>
              <a:off x="6400439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100"/>
            <p:cNvSpPr/>
            <p:nvPr/>
          </p:nvSpPr>
          <p:spPr>
            <a:xfrm>
              <a:off x="6400439" y="1786350"/>
              <a:ext cx="51853" cy="25769"/>
            </a:xfrm>
            <a:custGeom>
              <a:avLst/>
              <a:gdLst/>
              <a:ahLst/>
              <a:cxnLst/>
              <a:rect l="l" t="t" r="r" b="b"/>
              <a:pathLst>
                <a:path w="1978" h="983" extrusionOk="0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100"/>
            <p:cNvSpPr/>
            <p:nvPr/>
          </p:nvSpPr>
          <p:spPr>
            <a:xfrm>
              <a:off x="6309604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100"/>
            <p:cNvSpPr/>
            <p:nvPr/>
          </p:nvSpPr>
          <p:spPr>
            <a:xfrm>
              <a:off x="6309604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100"/>
            <p:cNvSpPr/>
            <p:nvPr/>
          </p:nvSpPr>
          <p:spPr>
            <a:xfrm>
              <a:off x="6400439" y="1682670"/>
              <a:ext cx="51853" cy="25743"/>
            </a:xfrm>
            <a:custGeom>
              <a:avLst/>
              <a:gdLst/>
              <a:ahLst/>
              <a:cxnLst/>
              <a:rect l="l" t="t" r="r" b="b"/>
              <a:pathLst>
                <a:path w="1978" h="982" extrusionOk="0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100"/>
            <p:cNvSpPr/>
            <p:nvPr/>
          </p:nvSpPr>
          <p:spPr>
            <a:xfrm>
              <a:off x="6309604" y="1786350"/>
              <a:ext cx="51879" cy="25769"/>
            </a:xfrm>
            <a:custGeom>
              <a:avLst/>
              <a:gdLst/>
              <a:ahLst/>
              <a:cxnLst/>
              <a:rect l="l" t="t" r="r" b="b"/>
              <a:pathLst>
                <a:path w="1979" h="983" extrusionOk="0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100"/>
            <p:cNvSpPr/>
            <p:nvPr/>
          </p:nvSpPr>
          <p:spPr>
            <a:xfrm>
              <a:off x="6397661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100"/>
            <p:cNvSpPr/>
            <p:nvPr/>
          </p:nvSpPr>
          <p:spPr>
            <a:xfrm>
              <a:off x="6216017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100"/>
            <p:cNvSpPr/>
            <p:nvPr/>
          </p:nvSpPr>
          <p:spPr>
            <a:xfrm>
              <a:off x="6306852" y="172796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100"/>
            <p:cNvSpPr/>
            <p:nvPr/>
          </p:nvSpPr>
          <p:spPr>
            <a:xfrm>
              <a:off x="6125208" y="1779823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100"/>
            <p:cNvSpPr/>
            <p:nvPr/>
          </p:nvSpPr>
          <p:spPr>
            <a:xfrm>
              <a:off x="6306852" y="162428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4" name="Google Shape;18564;p100"/>
          <p:cNvGrpSpPr/>
          <p:nvPr/>
        </p:nvGrpSpPr>
        <p:grpSpPr>
          <a:xfrm>
            <a:off x="6554378" y="1527897"/>
            <a:ext cx="370103" cy="322445"/>
            <a:chOff x="6579435" y="1527897"/>
            <a:chExt cx="370103" cy="322445"/>
          </a:xfrm>
        </p:grpSpPr>
        <p:sp>
          <p:nvSpPr>
            <p:cNvPr id="18565" name="Google Shape;18565;p100"/>
            <p:cNvSpPr/>
            <p:nvPr/>
          </p:nvSpPr>
          <p:spPr>
            <a:xfrm>
              <a:off x="6704691" y="1527897"/>
              <a:ext cx="119593" cy="64725"/>
            </a:xfrm>
            <a:custGeom>
              <a:avLst/>
              <a:gdLst/>
              <a:ahLst/>
              <a:cxnLst/>
              <a:rect l="l" t="t" r="r" b="b"/>
              <a:pathLst>
                <a:path w="4562" h="2469" extrusionOk="0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100"/>
            <p:cNvSpPr/>
            <p:nvPr/>
          </p:nvSpPr>
          <p:spPr>
            <a:xfrm>
              <a:off x="6591153" y="1706893"/>
              <a:ext cx="346667" cy="143448"/>
            </a:xfrm>
            <a:custGeom>
              <a:avLst/>
              <a:gdLst/>
              <a:ahLst/>
              <a:cxnLst/>
              <a:rect l="l" t="t" r="r" b="b"/>
              <a:pathLst>
                <a:path w="13224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100"/>
            <p:cNvSpPr/>
            <p:nvPr/>
          </p:nvSpPr>
          <p:spPr>
            <a:xfrm>
              <a:off x="6591520" y="1706893"/>
              <a:ext cx="346300" cy="143448"/>
            </a:xfrm>
            <a:custGeom>
              <a:avLst/>
              <a:gdLst/>
              <a:ahLst/>
              <a:cxnLst/>
              <a:rect l="l" t="t" r="r" b="b"/>
              <a:pathLst>
                <a:path w="13210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100"/>
            <p:cNvSpPr/>
            <p:nvPr/>
          </p:nvSpPr>
          <p:spPr>
            <a:xfrm>
              <a:off x="6579435" y="1587693"/>
              <a:ext cx="370103" cy="155167"/>
            </a:xfrm>
            <a:custGeom>
              <a:avLst/>
              <a:gdLst/>
              <a:ahLst/>
              <a:cxnLst/>
              <a:rect l="l" t="t" r="r" b="b"/>
              <a:pathLst>
                <a:path w="14118" h="5919" extrusionOk="0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100"/>
            <p:cNvSpPr/>
            <p:nvPr/>
          </p:nvSpPr>
          <p:spPr>
            <a:xfrm>
              <a:off x="6609320" y="1587693"/>
              <a:ext cx="310700" cy="17800"/>
            </a:xfrm>
            <a:custGeom>
              <a:avLst/>
              <a:gdLst/>
              <a:ahLst/>
              <a:cxnLst/>
              <a:rect l="l" t="t" r="r" b="b"/>
              <a:pathLst>
                <a:path w="11852" h="679" extrusionOk="0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100"/>
            <p:cNvSpPr/>
            <p:nvPr/>
          </p:nvSpPr>
          <p:spPr>
            <a:xfrm>
              <a:off x="6639206" y="1587693"/>
              <a:ext cx="35993" cy="262648"/>
            </a:xfrm>
            <a:custGeom>
              <a:avLst/>
              <a:gdLst/>
              <a:ahLst/>
              <a:cxnLst/>
              <a:rect l="l" t="t" r="r" b="b"/>
              <a:pathLst>
                <a:path w="1373" h="10019" extrusionOk="0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100"/>
            <p:cNvSpPr/>
            <p:nvPr/>
          </p:nvSpPr>
          <p:spPr>
            <a:xfrm>
              <a:off x="6639206" y="1587693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100"/>
            <p:cNvSpPr/>
            <p:nvPr/>
          </p:nvSpPr>
          <p:spPr>
            <a:xfrm>
              <a:off x="6639206" y="1760607"/>
              <a:ext cx="35993" cy="18193"/>
            </a:xfrm>
            <a:custGeom>
              <a:avLst/>
              <a:gdLst/>
              <a:ahLst/>
              <a:cxnLst/>
              <a:rect l="l" t="t" r="r" b="b"/>
              <a:pathLst>
                <a:path w="1373" h="694" extrusionOk="0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100"/>
            <p:cNvSpPr/>
            <p:nvPr/>
          </p:nvSpPr>
          <p:spPr>
            <a:xfrm>
              <a:off x="6639206" y="1719004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100"/>
            <p:cNvSpPr/>
            <p:nvPr/>
          </p:nvSpPr>
          <p:spPr>
            <a:xfrm>
              <a:off x="6627094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100"/>
            <p:cNvSpPr/>
            <p:nvPr/>
          </p:nvSpPr>
          <p:spPr>
            <a:xfrm>
              <a:off x="6651317" y="1713027"/>
              <a:ext cx="11771" cy="29833"/>
            </a:xfrm>
            <a:custGeom>
              <a:avLst/>
              <a:gdLst/>
              <a:ahLst/>
              <a:cxnLst/>
              <a:rect l="l" t="t" r="r" b="b"/>
              <a:pathLst>
                <a:path w="449" h="1138" extrusionOk="0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100"/>
            <p:cNvSpPr/>
            <p:nvPr/>
          </p:nvSpPr>
          <p:spPr>
            <a:xfrm>
              <a:off x="6639206" y="1826459"/>
              <a:ext cx="35993" cy="23882"/>
            </a:xfrm>
            <a:custGeom>
              <a:avLst/>
              <a:gdLst/>
              <a:ahLst/>
              <a:cxnLst/>
              <a:rect l="l" t="t" r="r" b="b"/>
              <a:pathLst>
                <a:path w="1373" h="911" extrusionOk="0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100"/>
            <p:cNvSpPr/>
            <p:nvPr/>
          </p:nvSpPr>
          <p:spPr>
            <a:xfrm>
              <a:off x="6854169" y="1587693"/>
              <a:ext cx="35967" cy="262648"/>
            </a:xfrm>
            <a:custGeom>
              <a:avLst/>
              <a:gdLst/>
              <a:ahLst/>
              <a:cxnLst/>
              <a:rect l="l" t="t" r="r" b="b"/>
              <a:pathLst>
                <a:path w="1372" h="10019" extrusionOk="0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100"/>
            <p:cNvSpPr/>
            <p:nvPr/>
          </p:nvSpPr>
          <p:spPr>
            <a:xfrm>
              <a:off x="6854169" y="1587693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100"/>
            <p:cNvSpPr/>
            <p:nvPr/>
          </p:nvSpPr>
          <p:spPr>
            <a:xfrm>
              <a:off x="6854169" y="1760607"/>
              <a:ext cx="35967" cy="18193"/>
            </a:xfrm>
            <a:custGeom>
              <a:avLst/>
              <a:gdLst/>
              <a:ahLst/>
              <a:cxnLst/>
              <a:rect l="l" t="t" r="r" b="b"/>
              <a:pathLst>
                <a:path w="1372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100"/>
            <p:cNvSpPr/>
            <p:nvPr/>
          </p:nvSpPr>
          <p:spPr>
            <a:xfrm>
              <a:off x="6854169" y="1719004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100"/>
            <p:cNvSpPr/>
            <p:nvPr/>
          </p:nvSpPr>
          <p:spPr>
            <a:xfrm>
              <a:off x="6842057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100"/>
            <p:cNvSpPr/>
            <p:nvPr/>
          </p:nvSpPr>
          <p:spPr>
            <a:xfrm>
              <a:off x="6866280" y="1713027"/>
              <a:ext cx="12138" cy="29833"/>
            </a:xfrm>
            <a:custGeom>
              <a:avLst/>
              <a:gdLst/>
              <a:ahLst/>
              <a:cxnLst/>
              <a:rect l="l" t="t" r="r" b="b"/>
              <a:pathLst>
                <a:path w="463" h="1138" extrusionOk="0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100"/>
            <p:cNvSpPr/>
            <p:nvPr/>
          </p:nvSpPr>
          <p:spPr>
            <a:xfrm>
              <a:off x="6854169" y="1826459"/>
              <a:ext cx="35967" cy="23882"/>
            </a:xfrm>
            <a:custGeom>
              <a:avLst/>
              <a:gdLst/>
              <a:ahLst/>
              <a:cxnLst/>
              <a:rect l="l" t="t" r="r" b="b"/>
              <a:pathLst>
                <a:path w="1372" h="911" extrusionOk="0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100"/>
            <p:cNvSpPr/>
            <p:nvPr/>
          </p:nvSpPr>
          <p:spPr>
            <a:xfrm>
              <a:off x="6734576" y="1695148"/>
              <a:ext cx="59823" cy="23882"/>
            </a:xfrm>
            <a:custGeom>
              <a:avLst/>
              <a:gdLst/>
              <a:ahLst/>
              <a:cxnLst/>
              <a:rect l="l" t="t" r="r" b="b"/>
              <a:pathLst>
                <a:path w="2282" h="911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100"/>
            <p:cNvSpPr/>
            <p:nvPr/>
          </p:nvSpPr>
          <p:spPr>
            <a:xfrm>
              <a:off x="6734576" y="1706893"/>
              <a:ext cx="59823" cy="12138"/>
            </a:xfrm>
            <a:custGeom>
              <a:avLst/>
              <a:gdLst/>
              <a:ahLst/>
              <a:cxnLst/>
              <a:rect l="l" t="t" r="r" b="b"/>
              <a:pathLst>
                <a:path w="2282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86" name="Google Shape;18586;p100"/>
          <p:cNvGrpSpPr/>
          <p:nvPr/>
        </p:nvGrpSpPr>
        <p:grpSpPr>
          <a:xfrm>
            <a:off x="6963830" y="1538854"/>
            <a:ext cx="499920" cy="300136"/>
            <a:chOff x="6988887" y="1538854"/>
            <a:chExt cx="499920" cy="300136"/>
          </a:xfrm>
        </p:grpSpPr>
        <p:sp>
          <p:nvSpPr>
            <p:cNvPr id="18587" name="Google Shape;18587;p100"/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100"/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100"/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100"/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100"/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100"/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100"/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100"/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100"/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100"/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100"/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100"/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100"/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00" name="Google Shape;18600;p100"/>
          <p:cNvGrpSpPr/>
          <p:nvPr/>
        </p:nvGrpSpPr>
        <p:grpSpPr>
          <a:xfrm>
            <a:off x="8025302" y="1520687"/>
            <a:ext cx="279321" cy="336837"/>
            <a:chOff x="8050359" y="1520687"/>
            <a:chExt cx="279321" cy="336837"/>
          </a:xfrm>
        </p:grpSpPr>
        <p:sp>
          <p:nvSpPr>
            <p:cNvPr id="18601" name="Google Shape;18601;p100"/>
            <p:cNvSpPr/>
            <p:nvPr/>
          </p:nvSpPr>
          <p:spPr>
            <a:xfrm>
              <a:off x="8153305" y="1520687"/>
              <a:ext cx="68500" cy="45064"/>
            </a:xfrm>
            <a:custGeom>
              <a:avLst/>
              <a:gdLst/>
              <a:ahLst/>
              <a:cxnLst/>
              <a:rect l="l" t="t" r="r" b="b"/>
              <a:pathLst>
                <a:path w="2613" h="1719" extrusionOk="0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2" name="Google Shape;18602;p100"/>
            <p:cNvSpPr/>
            <p:nvPr/>
          </p:nvSpPr>
          <p:spPr>
            <a:xfrm>
              <a:off x="8084045" y="1599411"/>
              <a:ext cx="206653" cy="258113"/>
            </a:xfrm>
            <a:custGeom>
              <a:avLst/>
              <a:gdLst/>
              <a:ahLst/>
              <a:cxnLst/>
              <a:rect l="l" t="t" r="r" b="b"/>
              <a:pathLst>
                <a:path w="7883" h="9846" extrusionOk="0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3" name="Google Shape;18603;p100"/>
            <p:cNvSpPr/>
            <p:nvPr/>
          </p:nvSpPr>
          <p:spPr>
            <a:xfrm>
              <a:off x="8097284" y="1599411"/>
              <a:ext cx="193781" cy="258113"/>
            </a:xfrm>
            <a:custGeom>
              <a:avLst/>
              <a:gdLst/>
              <a:ahLst/>
              <a:cxnLst/>
              <a:rect l="l" t="t" r="r" b="b"/>
              <a:pathLst>
                <a:path w="7392" h="9846" extrusionOk="0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100"/>
            <p:cNvSpPr/>
            <p:nvPr/>
          </p:nvSpPr>
          <p:spPr>
            <a:xfrm>
              <a:off x="8084045" y="1553613"/>
              <a:ext cx="206260" cy="42809"/>
            </a:xfrm>
            <a:custGeom>
              <a:avLst/>
              <a:gdLst/>
              <a:ahLst/>
              <a:cxnLst/>
              <a:rect l="l" t="t" r="r" b="b"/>
              <a:pathLst>
                <a:path w="7868" h="1633" extrusionOk="0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5" name="Google Shape;18605;p100"/>
            <p:cNvSpPr/>
            <p:nvPr/>
          </p:nvSpPr>
          <p:spPr>
            <a:xfrm>
              <a:off x="8204372" y="1553613"/>
              <a:ext cx="86326" cy="42809"/>
            </a:xfrm>
            <a:custGeom>
              <a:avLst/>
              <a:gdLst/>
              <a:ahLst/>
              <a:cxnLst/>
              <a:rect l="l" t="t" r="r" b="b"/>
              <a:pathLst>
                <a:path w="3293" h="1633" extrusionOk="0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6" name="Google Shape;18606;p100"/>
            <p:cNvSpPr/>
            <p:nvPr/>
          </p:nvSpPr>
          <p:spPr>
            <a:xfrm>
              <a:off x="8050752" y="1578963"/>
              <a:ext cx="273606" cy="30698"/>
            </a:xfrm>
            <a:custGeom>
              <a:avLst/>
              <a:gdLst/>
              <a:ahLst/>
              <a:cxnLst/>
              <a:rect l="l" t="t" r="r" b="b"/>
              <a:pathLst>
                <a:path w="10437" h="1171" extrusionOk="0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100"/>
            <p:cNvSpPr/>
            <p:nvPr/>
          </p:nvSpPr>
          <p:spPr>
            <a:xfrm>
              <a:off x="8050359" y="1578963"/>
              <a:ext cx="279321" cy="30698"/>
            </a:xfrm>
            <a:custGeom>
              <a:avLst/>
              <a:gdLst/>
              <a:ahLst/>
              <a:cxnLst/>
              <a:rect l="l" t="t" r="r" b="b"/>
              <a:pathLst>
                <a:path w="10655" h="1171" extrusionOk="0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100"/>
            <p:cNvSpPr/>
            <p:nvPr/>
          </p:nvSpPr>
          <p:spPr>
            <a:xfrm>
              <a:off x="8177895" y="1640647"/>
              <a:ext cx="19320" cy="165417"/>
            </a:xfrm>
            <a:custGeom>
              <a:avLst/>
              <a:gdLst/>
              <a:ahLst/>
              <a:cxnLst/>
              <a:rect l="l" t="t" r="r" b="b"/>
              <a:pathLst>
                <a:path w="737" h="631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100"/>
            <p:cNvSpPr/>
            <p:nvPr/>
          </p:nvSpPr>
          <p:spPr>
            <a:xfrm>
              <a:off x="8231819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100"/>
            <p:cNvSpPr/>
            <p:nvPr/>
          </p:nvSpPr>
          <p:spPr>
            <a:xfrm>
              <a:off x="8119986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100"/>
            <p:cNvSpPr/>
            <p:nvPr/>
          </p:nvSpPr>
          <p:spPr>
            <a:xfrm>
              <a:off x="8179022" y="1640647"/>
              <a:ext cx="17826" cy="165023"/>
            </a:xfrm>
            <a:custGeom>
              <a:avLst/>
              <a:gdLst/>
              <a:ahLst/>
              <a:cxnLst/>
              <a:rect l="l" t="t" r="r" b="b"/>
              <a:pathLst>
                <a:path w="680" h="6295" extrusionOk="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100"/>
            <p:cNvSpPr/>
            <p:nvPr/>
          </p:nvSpPr>
          <p:spPr>
            <a:xfrm>
              <a:off x="8232763" y="1640647"/>
              <a:ext cx="22361" cy="164919"/>
            </a:xfrm>
            <a:custGeom>
              <a:avLst/>
              <a:gdLst/>
              <a:ahLst/>
              <a:cxnLst/>
              <a:rect l="l" t="t" r="r" b="b"/>
              <a:pathLst>
                <a:path w="853" h="6291" extrusionOk="0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100"/>
            <p:cNvSpPr/>
            <p:nvPr/>
          </p:nvSpPr>
          <p:spPr>
            <a:xfrm>
              <a:off x="8124914" y="1640647"/>
              <a:ext cx="18403" cy="164683"/>
            </a:xfrm>
            <a:custGeom>
              <a:avLst/>
              <a:gdLst/>
              <a:ahLst/>
              <a:cxnLst/>
              <a:rect l="l" t="t" r="r" b="b"/>
              <a:pathLst>
                <a:path w="702" h="6282" extrusionOk="0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14" name="Google Shape;18614;p100"/>
          <p:cNvGrpSpPr/>
          <p:nvPr/>
        </p:nvGrpSpPr>
        <p:grpSpPr>
          <a:xfrm>
            <a:off x="6068850" y="2461832"/>
            <a:ext cx="364441" cy="339091"/>
            <a:chOff x="6093907" y="2461832"/>
            <a:chExt cx="364441" cy="339091"/>
          </a:xfrm>
        </p:grpSpPr>
        <p:sp>
          <p:nvSpPr>
            <p:cNvPr id="18615" name="Google Shape;18615;p100"/>
            <p:cNvSpPr/>
            <p:nvPr/>
          </p:nvSpPr>
          <p:spPr>
            <a:xfrm>
              <a:off x="6094668" y="2515573"/>
              <a:ext cx="283070" cy="233890"/>
            </a:xfrm>
            <a:custGeom>
              <a:avLst/>
              <a:gdLst/>
              <a:ahLst/>
              <a:cxnLst/>
              <a:rect l="l" t="t" r="r" b="b"/>
              <a:pathLst>
                <a:path w="10798" h="8922" extrusionOk="0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100"/>
            <p:cNvSpPr/>
            <p:nvPr/>
          </p:nvSpPr>
          <p:spPr>
            <a:xfrm>
              <a:off x="6234682" y="2576497"/>
              <a:ext cx="143055" cy="172967"/>
            </a:xfrm>
            <a:custGeom>
              <a:avLst/>
              <a:gdLst/>
              <a:ahLst/>
              <a:cxnLst/>
              <a:rect l="l" t="t" r="r" b="b"/>
              <a:pathLst>
                <a:path w="5457" h="6598" extrusionOk="0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7" name="Google Shape;18617;p100"/>
            <p:cNvSpPr/>
            <p:nvPr/>
          </p:nvSpPr>
          <p:spPr>
            <a:xfrm>
              <a:off x="6094274" y="2515573"/>
              <a:ext cx="283463" cy="65118"/>
            </a:xfrm>
            <a:custGeom>
              <a:avLst/>
              <a:gdLst/>
              <a:ahLst/>
              <a:cxnLst/>
              <a:rect l="l" t="t" r="r" b="b"/>
              <a:pathLst>
                <a:path w="10813" h="2484" extrusionOk="0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8" name="Google Shape;18618;p100"/>
            <p:cNvSpPr/>
            <p:nvPr/>
          </p:nvSpPr>
          <p:spPr>
            <a:xfrm>
              <a:off x="6094668" y="2612070"/>
              <a:ext cx="283070" cy="137393"/>
            </a:xfrm>
            <a:custGeom>
              <a:avLst/>
              <a:gdLst/>
              <a:ahLst/>
              <a:cxnLst/>
              <a:rect l="l" t="t" r="r" b="b"/>
              <a:pathLst>
                <a:path w="10798" h="5241" extrusionOk="0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9" name="Google Shape;18619;p100"/>
            <p:cNvSpPr/>
            <p:nvPr/>
          </p:nvSpPr>
          <p:spPr>
            <a:xfrm>
              <a:off x="6234682" y="2612070"/>
              <a:ext cx="143055" cy="137393"/>
            </a:xfrm>
            <a:custGeom>
              <a:avLst/>
              <a:gdLst/>
              <a:ahLst/>
              <a:cxnLst/>
              <a:rect l="l" t="t" r="r" b="b"/>
              <a:pathLst>
                <a:path w="5457" h="5241" extrusionOk="0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0" name="Google Shape;18620;p100"/>
            <p:cNvSpPr/>
            <p:nvPr/>
          </p:nvSpPr>
          <p:spPr>
            <a:xfrm>
              <a:off x="6093907" y="2612070"/>
              <a:ext cx="283830" cy="66245"/>
            </a:xfrm>
            <a:custGeom>
              <a:avLst/>
              <a:gdLst/>
              <a:ahLst/>
              <a:cxnLst/>
              <a:rect l="l" t="t" r="r" b="b"/>
              <a:pathLst>
                <a:path w="10827" h="2527" extrusionOk="0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1" name="Google Shape;18621;p100"/>
            <p:cNvSpPr/>
            <p:nvPr/>
          </p:nvSpPr>
          <p:spPr>
            <a:xfrm>
              <a:off x="6094668" y="2461832"/>
              <a:ext cx="283070" cy="107875"/>
            </a:xfrm>
            <a:custGeom>
              <a:avLst/>
              <a:gdLst/>
              <a:ahLst/>
              <a:cxnLst/>
              <a:rect l="l" t="t" r="r" b="b"/>
              <a:pathLst>
                <a:path w="10798" h="4115" extrusionOk="0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2" name="Google Shape;18622;p100"/>
            <p:cNvSpPr/>
            <p:nvPr/>
          </p:nvSpPr>
          <p:spPr>
            <a:xfrm>
              <a:off x="6247160" y="2587848"/>
              <a:ext cx="211188" cy="213076"/>
            </a:xfrm>
            <a:custGeom>
              <a:avLst/>
              <a:gdLst/>
              <a:ahLst/>
              <a:cxnLst/>
              <a:rect l="l" t="t" r="r" b="b"/>
              <a:pathLst>
                <a:path w="8056" h="8128" extrusionOk="0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3" name="Google Shape;18623;p100"/>
            <p:cNvSpPr/>
            <p:nvPr/>
          </p:nvSpPr>
          <p:spPr>
            <a:xfrm>
              <a:off x="6300141" y="2654670"/>
              <a:ext cx="91988" cy="78907"/>
            </a:xfrm>
            <a:custGeom>
              <a:avLst/>
              <a:gdLst/>
              <a:ahLst/>
              <a:cxnLst/>
              <a:rect l="l" t="t" r="r" b="b"/>
              <a:pathLst>
                <a:path w="3509" h="3010" extrusionOk="0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4" name="Google Shape;18624;p100"/>
            <p:cNvSpPr/>
            <p:nvPr/>
          </p:nvSpPr>
          <p:spPr>
            <a:xfrm>
              <a:off x="6324730" y="2666571"/>
              <a:ext cx="55654" cy="55654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25" name="Google Shape;18625;p100"/>
          <p:cNvGrpSpPr/>
          <p:nvPr/>
        </p:nvGrpSpPr>
        <p:grpSpPr>
          <a:xfrm>
            <a:off x="4651274" y="1980866"/>
            <a:ext cx="377680" cy="377680"/>
            <a:chOff x="4676331" y="1980866"/>
            <a:chExt cx="377680" cy="377680"/>
          </a:xfrm>
        </p:grpSpPr>
        <p:sp>
          <p:nvSpPr>
            <p:cNvPr id="18626" name="Google Shape;18626;p100"/>
            <p:cNvSpPr/>
            <p:nvPr/>
          </p:nvSpPr>
          <p:spPr>
            <a:xfrm>
              <a:off x="4676331" y="1980866"/>
              <a:ext cx="377680" cy="377680"/>
            </a:xfrm>
            <a:custGeom>
              <a:avLst/>
              <a:gdLst/>
              <a:ahLst/>
              <a:cxnLst/>
              <a:rect l="l" t="t" r="r" b="b"/>
              <a:pathLst>
                <a:path w="14407" h="14407" extrusionOk="0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100"/>
            <p:cNvSpPr/>
            <p:nvPr/>
          </p:nvSpPr>
          <p:spPr>
            <a:xfrm>
              <a:off x="5014636" y="1980866"/>
              <a:ext cx="39375" cy="377680"/>
            </a:xfrm>
            <a:custGeom>
              <a:avLst/>
              <a:gdLst/>
              <a:ahLst/>
              <a:cxnLst/>
              <a:rect l="l" t="t" r="r" b="b"/>
              <a:pathLst>
                <a:path w="1502" h="1440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100"/>
            <p:cNvSpPr/>
            <p:nvPr/>
          </p:nvSpPr>
          <p:spPr>
            <a:xfrm>
              <a:off x="4911689" y="2080378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100"/>
            <p:cNvSpPr/>
            <p:nvPr/>
          </p:nvSpPr>
          <p:spPr>
            <a:xfrm>
              <a:off x="4911689" y="2222279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100"/>
            <p:cNvSpPr/>
            <p:nvPr/>
          </p:nvSpPr>
          <p:spPr>
            <a:xfrm>
              <a:off x="4982077" y="2080378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100"/>
            <p:cNvSpPr/>
            <p:nvPr/>
          </p:nvSpPr>
          <p:spPr>
            <a:xfrm>
              <a:off x="4982077" y="2222279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100"/>
            <p:cNvSpPr/>
            <p:nvPr/>
          </p:nvSpPr>
          <p:spPr>
            <a:xfrm>
              <a:off x="4676331" y="1980866"/>
              <a:ext cx="377680" cy="66245"/>
            </a:xfrm>
            <a:custGeom>
              <a:avLst/>
              <a:gdLst/>
              <a:ahLst/>
              <a:cxnLst/>
              <a:rect l="l" t="t" r="r" b="b"/>
              <a:pathLst>
                <a:path w="14407" h="2527" extrusionOk="0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3" name="Google Shape;18633;p100"/>
            <p:cNvSpPr/>
            <p:nvPr/>
          </p:nvSpPr>
          <p:spPr>
            <a:xfrm>
              <a:off x="5014636" y="1980866"/>
              <a:ext cx="39375" cy="66245"/>
            </a:xfrm>
            <a:custGeom>
              <a:avLst/>
              <a:gdLst/>
              <a:ahLst/>
              <a:cxnLst/>
              <a:rect l="l" t="t" r="r" b="b"/>
              <a:pathLst>
                <a:path w="1502" h="252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4" name="Google Shape;18634;p100"/>
            <p:cNvSpPr/>
            <p:nvPr/>
          </p:nvSpPr>
          <p:spPr>
            <a:xfrm>
              <a:off x="4697513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100"/>
            <p:cNvSpPr/>
            <p:nvPr/>
          </p:nvSpPr>
          <p:spPr>
            <a:xfrm>
              <a:off x="4740270" y="2002807"/>
              <a:ext cx="25769" cy="22099"/>
            </a:xfrm>
            <a:custGeom>
              <a:avLst/>
              <a:gdLst/>
              <a:ahLst/>
              <a:cxnLst/>
              <a:rect l="l" t="t" r="r" b="b"/>
              <a:pathLst>
                <a:path w="983" h="843" extrusionOk="0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6" name="Google Shape;18636;p100"/>
            <p:cNvSpPr/>
            <p:nvPr/>
          </p:nvSpPr>
          <p:spPr>
            <a:xfrm>
              <a:off x="4782659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7" name="Google Shape;18637;p100"/>
            <p:cNvSpPr/>
            <p:nvPr/>
          </p:nvSpPr>
          <p:spPr>
            <a:xfrm>
              <a:off x="4704696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8" name="Google Shape;18638;p100"/>
            <p:cNvSpPr/>
            <p:nvPr/>
          </p:nvSpPr>
          <p:spPr>
            <a:xfrm>
              <a:off x="4747452" y="2002807"/>
              <a:ext cx="18586" cy="22099"/>
            </a:xfrm>
            <a:custGeom>
              <a:avLst/>
              <a:gdLst/>
              <a:ahLst/>
              <a:cxnLst/>
              <a:rect l="l" t="t" r="r" b="b"/>
              <a:pathLst>
                <a:path w="709" h="843" extrusionOk="0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9" name="Google Shape;18639;p100"/>
            <p:cNvSpPr/>
            <p:nvPr/>
          </p:nvSpPr>
          <p:spPr>
            <a:xfrm>
              <a:off x="4789842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0" name="Google Shape;18640;p100"/>
            <p:cNvSpPr/>
            <p:nvPr/>
          </p:nvSpPr>
          <p:spPr>
            <a:xfrm>
              <a:off x="4701288" y="2080378"/>
              <a:ext cx="179022" cy="242594"/>
            </a:xfrm>
            <a:custGeom>
              <a:avLst/>
              <a:gdLst/>
              <a:ahLst/>
              <a:cxnLst/>
              <a:rect l="l" t="t" r="r" b="b"/>
              <a:pathLst>
                <a:path w="6829" h="9254" extrusionOk="0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1" name="Google Shape;18641;p100"/>
            <p:cNvSpPr/>
            <p:nvPr/>
          </p:nvSpPr>
          <p:spPr>
            <a:xfrm>
              <a:off x="4839415" y="2080011"/>
              <a:ext cx="40895" cy="242961"/>
            </a:xfrm>
            <a:custGeom>
              <a:avLst/>
              <a:gdLst/>
              <a:ahLst/>
              <a:cxnLst/>
              <a:rect l="l" t="t" r="r" b="b"/>
              <a:pathLst>
                <a:path w="1560" h="9268" extrusionOk="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2" name="Google Shape;18642;p100"/>
            <p:cNvSpPr/>
            <p:nvPr/>
          </p:nvSpPr>
          <p:spPr>
            <a:xfrm>
              <a:off x="4695625" y="2074715"/>
              <a:ext cx="190373" cy="253578"/>
            </a:xfrm>
            <a:custGeom>
              <a:avLst/>
              <a:gdLst/>
              <a:ahLst/>
              <a:cxnLst/>
              <a:rect l="l" t="t" r="r" b="b"/>
              <a:pathLst>
                <a:path w="7262" h="9673" extrusionOk="0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3" name="Google Shape;18643;p100"/>
            <p:cNvSpPr/>
            <p:nvPr/>
          </p:nvSpPr>
          <p:spPr>
            <a:xfrm>
              <a:off x="4913970" y="2083025"/>
              <a:ext cx="105620" cy="95029"/>
            </a:xfrm>
            <a:custGeom>
              <a:avLst/>
              <a:gdLst/>
              <a:ahLst/>
              <a:cxnLst/>
              <a:rect l="l" t="t" r="r" b="b"/>
              <a:pathLst>
                <a:path w="4029" h="3625" extrusionOk="0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4" name="Google Shape;18644;p100"/>
            <p:cNvSpPr/>
            <p:nvPr/>
          </p:nvSpPr>
          <p:spPr>
            <a:xfrm>
              <a:off x="4913970" y="2224953"/>
              <a:ext cx="105620" cy="95003"/>
            </a:xfrm>
            <a:custGeom>
              <a:avLst/>
              <a:gdLst/>
              <a:ahLst/>
              <a:cxnLst/>
              <a:rect l="l" t="t" r="r" b="b"/>
              <a:pathLst>
                <a:path w="4029" h="3624" extrusionOk="0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5" name="Google Shape;18645;p100"/>
          <p:cNvGrpSpPr/>
          <p:nvPr/>
        </p:nvGrpSpPr>
        <p:grpSpPr>
          <a:xfrm>
            <a:off x="7501185" y="1522968"/>
            <a:ext cx="357651" cy="332275"/>
            <a:chOff x="7526242" y="1522968"/>
            <a:chExt cx="357651" cy="332275"/>
          </a:xfrm>
        </p:grpSpPr>
        <p:sp>
          <p:nvSpPr>
            <p:cNvPr id="18646" name="Google Shape;18646;p100"/>
            <p:cNvSpPr/>
            <p:nvPr/>
          </p:nvSpPr>
          <p:spPr>
            <a:xfrm>
              <a:off x="7589814" y="1531304"/>
              <a:ext cx="187726" cy="323939"/>
            </a:xfrm>
            <a:custGeom>
              <a:avLst/>
              <a:gdLst/>
              <a:ahLst/>
              <a:cxnLst/>
              <a:rect l="l" t="t" r="r" b="b"/>
              <a:pathLst>
                <a:path w="7161" h="12357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7" name="Google Shape;18647;p100"/>
            <p:cNvSpPr/>
            <p:nvPr/>
          </p:nvSpPr>
          <p:spPr>
            <a:xfrm>
              <a:off x="7739292" y="1531304"/>
              <a:ext cx="38248" cy="323939"/>
            </a:xfrm>
            <a:custGeom>
              <a:avLst/>
              <a:gdLst/>
              <a:ahLst/>
              <a:cxnLst/>
              <a:rect l="l" t="t" r="r" b="b"/>
              <a:pathLst>
                <a:path w="1459" h="12357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8" name="Google Shape;18648;p100"/>
            <p:cNvSpPr/>
            <p:nvPr/>
          </p:nvSpPr>
          <p:spPr>
            <a:xfrm>
              <a:off x="7589814" y="1531304"/>
              <a:ext cx="187726" cy="53741"/>
            </a:xfrm>
            <a:custGeom>
              <a:avLst/>
              <a:gdLst/>
              <a:ahLst/>
              <a:cxnLst/>
              <a:rect l="l" t="t" r="r" b="b"/>
              <a:pathLst>
                <a:path w="7161" h="2050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9" name="Google Shape;18649;p100"/>
            <p:cNvSpPr/>
            <p:nvPr/>
          </p:nvSpPr>
          <p:spPr>
            <a:xfrm>
              <a:off x="7739292" y="1531304"/>
              <a:ext cx="38248" cy="53741"/>
            </a:xfrm>
            <a:custGeom>
              <a:avLst/>
              <a:gdLst/>
              <a:ahLst/>
              <a:cxnLst/>
              <a:rect l="l" t="t" r="r" b="b"/>
              <a:pathLst>
                <a:path w="1459" h="2050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0" name="Google Shape;18650;p100"/>
            <p:cNvSpPr/>
            <p:nvPr/>
          </p:nvSpPr>
          <p:spPr>
            <a:xfrm>
              <a:off x="7590207" y="1801476"/>
              <a:ext cx="187726" cy="53767"/>
            </a:xfrm>
            <a:custGeom>
              <a:avLst/>
              <a:gdLst/>
              <a:ahLst/>
              <a:cxnLst/>
              <a:rect l="l" t="t" r="r" b="b"/>
              <a:pathLst>
                <a:path w="7161" h="2051" extrusionOk="0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1" name="Google Shape;18651;p100"/>
            <p:cNvSpPr/>
            <p:nvPr/>
          </p:nvSpPr>
          <p:spPr>
            <a:xfrm>
              <a:off x="7739292" y="1801476"/>
              <a:ext cx="38248" cy="53767"/>
            </a:xfrm>
            <a:custGeom>
              <a:avLst/>
              <a:gdLst/>
              <a:ahLst/>
              <a:cxnLst/>
              <a:rect l="l" t="t" r="r" b="b"/>
              <a:pathLst>
                <a:path w="1459" h="2051" extrusionOk="0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2" name="Google Shape;18652;p100"/>
            <p:cNvSpPr/>
            <p:nvPr/>
          </p:nvSpPr>
          <p:spPr>
            <a:xfrm>
              <a:off x="7678001" y="1625521"/>
              <a:ext cx="205893" cy="135112"/>
            </a:xfrm>
            <a:custGeom>
              <a:avLst/>
              <a:gdLst/>
              <a:ahLst/>
              <a:cxnLst/>
              <a:rect l="l" t="t" r="r" b="b"/>
              <a:pathLst>
                <a:path w="7854" h="5154" extrusionOk="0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3" name="Google Shape;18653;p100"/>
            <p:cNvSpPr/>
            <p:nvPr/>
          </p:nvSpPr>
          <p:spPr>
            <a:xfrm>
              <a:off x="7857364" y="1625521"/>
              <a:ext cx="26530" cy="135112"/>
            </a:xfrm>
            <a:custGeom>
              <a:avLst/>
              <a:gdLst/>
              <a:ahLst/>
              <a:cxnLst/>
              <a:rect l="l" t="t" r="r" b="b"/>
              <a:pathLst>
                <a:path w="1012" h="5154" extrusionOk="0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4" name="Google Shape;18654;p100"/>
            <p:cNvSpPr/>
            <p:nvPr/>
          </p:nvSpPr>
          <p:spPr>
            <a:xfrm>
              <a:off x="7782809" y="1648223"/>
              <a:ext cx="55287" cy="47266"/>
            </a:xfrm>
            <a:custGeom>
              <a:avLst/>
              <a:gdLst/>
              <a:ahLst/>
              <a:cxnLst/>
              <a:rect l="l" t="t" r="r" b="b"/>
              <a:pathLst>
                <a:path w="2109" h="1803" extrusionOk="0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5" name="Google Shape;18655;p100"/>
            <p:cNvSpPr/>
            <p:nvPr/>
          </p:nvSpPr>
          <p:spPr>
            <a:xfrm>
              <a:off x="7807425" y="1648223"/>
              <a:ext cx="55261" cy="47266"/>
            </a:xfrm>
            <a:custGeom>
              <a:avLst/>
              <a:gdLst/>
              <a:ahLst/>
              <a:cxnLst/>
              <a:rect l="l" t="t" r="r" b="b"/>
              <a:pathLst>
                <a:path w="2108" h="1803" extrusionOk="0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6" name="Google Shape;18656;p100"/>
            <p:cNvSpPr/>
            <p:nvPr/>
          </p:nvSpPr>
          <p:spPr>
            <a:xfrm>
              <a:off x="7701464" y="1649351"/>
              <a:ext cx="65852" cy="44697"/>
            </a:xfrm>
            <a:custGeom>
              <a:avLst/>
              <a:gdLst/>
              <a:ahLst/>
              <a:cxnLst/>
              <a:rect l="l" t="t" r="r" b="b"/>
              <a:pathLst>
                <a:path w="2512" h="1705" extrusionOk="0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7" name="Google Shape;18657;p100"/>
            <p:cNvSpPr/>
            <p:nvPr/>
          </p:nvSpPr>
          <p:spPr>
            <a:xfrm>
              <a:off x="7698056" y="1704245"/>
              <a:ext cx="167278" cy="29544"/>
            </a:xfrm>
            <a:custGeom>
              <a:avLst/>
              <a:gdLst/>
              <a:ahLst/>
              <a:cxnLst/>
              <a:rect l="l" t="t" r="r" b="b"/>
              <a:pathLst>
                <a:path w="6381" h="1127" extrusionOk="0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8" name="Google Shape;18658;p100"/>
            <p:cNvSpPr/>
            <p:nvPr/>
          </p:nvSpPr>
          <p:spPr>
            <a:xfrm>
              <a:off x="7678001" y="1608298"/>
              <a:ext cx="9857" cy="169742"/>
            </a:xfrm>
            <a:custGeom>
              <a:avLst/>
              <a:gdLst/>
              <a:ahLst/>
              <a:cxnLst/>
              <a:rect l="l" t="t" r="r" b="b"/>
              <a:pathLst>
                <a:path w="376" h="6475" extrusionOk="0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9" name="Google Shape;18659;p100"/>
            <p:cNvSpPr/>
            <p:nvPr/>
          </p:nvSpPr>
          <p:spPr>
            <a:xfrm>
              <a:off x="7526242" y="1522968"/>
              <a:ext cx="114691" cy="98201"/>
            </a:xfrm>
            <a:custGeom>
              <a:avLst/>
              <a:gdLst/>
              <a:ahLst/>
              <a:cxnLst/>
              <a:rect l="l" t="t" r="r" b="b"/>
              <a:pathLst>
                <a:path w="4375" h="3746" extrusionOk="0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0" name="Google Shape;18660;p100"/>
            <p:cNvSpPr/>
            <p:nvPr/>
          </p:nvSpPr>
          <p:spPr>
            <a:xfrm>
              <a:off x="7584151" y="1522968"/>
              <a:ext cx="58669" cy="97913"/>
            </a:xfrm>
            <a:custGeom>
              <a:avLst/>
              <a:gdLst/>
              <a:ahLst/>
              <a:cxnLst/>
              <a:rect l="l" t="t" r="r" b="b"/>
              <a:pathLst>
                <a:path w="2238" h="3735" extrusionOk="0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1" name="Google Shape;18661;p100"/>
            <p:cNvSpPr/>
            <p:nvPr/>
          </p:nvSpPr>
          <p:spPr>
            <a:xfrm>
              <a:off x="7570467" y="1556471"/>
              <a:ext cx="43255" cy="30488"/>
            </a:xfrm>
            <a:custGeom>
              <a:avLst/>
              <a:gdLst/>
              <a:ahLst/>
              <a:cxnLst/>
              <a:rect l="l" t="t" r="r" b="b"/>
              <a:pathLst>
                <a:path w="1650" h="1163" extrusionOk="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2" name="Google Shape;18662;p100"/>
          <p:cNvGrpSpPr/>
          <p:nvPr/>
        </p:nvGrpSpPr>
        <p:grpSpPr>
          <a:xfrm>
            <a:off x="3225729" y="1982386"/>
            <a:ext cx="371650" cy="371624"/>
            <a:chOff x="3250786" y="1982386"/>
            <a:chExt cx="371650" cy="371624"/>
          </a:xfrm>
        </p:grpSpPr>
        <p:sp>
          <p:nvSpPr>
            <p:cNvPr id="18663" name="Google Shape;18663;p100"/>
            <p:cNvSpPr/>
            <p:nvPr/>
          </p:nvSpPr>
          <p:spPr>
            <a:xfrm>
              <a:off x="3358634" y="2006215"/>
              <a:ext cx="179782" cy="164263"/>
            </a:xfrm>
            <a:custGeom>
              <a:avLst/>
              <a:gdLst/>
              <a:ahLst/>
              <a:cxnLst/>
              <a:rect l="l" t="t" r="r" b="b"/>
              <a:pathLst>
                <a:path w="6858" h="6266" extrusionOk="0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4" name="Google Shape;18664;p100"/>
            <p:cNvSpPr/>
            <p:nvPr/>
          </p:nvSpPr>
          <p:spPr>
            <a:xfrm>
              <a:off x="3358634" y="2006215"/>
              <a:ext cx="167671" cy="119619"/>
            </a:xfrm>
            <a:custGeom>
              <a:avLst/>
              <a:gdLst/>
              <a:ahLst/>
              <a:cxnLst/>
              <a:rect l="l" t="t" r="r" b="b"/>
              <a:pathLst>
                <a:path w="6396" h="4563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5" name="Google Shape;18665;p100"/>
            <p:cNvSpPr/>
            <p:nvPr/>
          </p:nvSpPr>
          <p:spPr>
            <a:xfrm>
              <a:off x="3251546" y="2150398"/>
              <a:ext cx="131730" cy="131704"/>
            </a:xfrm>
            <a:custGeom>
              <a:avLst/>
              <a:gdLst/>
              <a:ahLst/>
              <a:cxnLst/>
              <a:rect l="l" t="t" r="r" b="b"/>
              <a:pathLst>
                <a:path w="5025" h="5024" extrusionOk="0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6" name="Google Shape;18666;p100"/>
            <p:cNvSpPr/>
            <p:nvPr/>
          </p:nvSpPr>
          <p:spPr>
            <a:xfrm>
              <a:off x="3287487" y="2150398"/>
              <a:ext cx="95790" cy="131704"/>
            </a:xfrm>
            <a:custGeom>
              <a:avLst/>
              <a:gdLst/>
              <a:ahLst/>
              <a:cxnLst/>
              <a:rect l="l" t="t" r="r" b="b"/>
              <a:pathLst>
                <a:path w="3654" h="5024" extrusionOk="0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7" name="Google Shape;18667;p100"/>
            <p:cNvSpPr/>
            <p:nvPr/>
          </p:nvSpPr>
          <p:spPr>
            <a:xfrm>
              <a:off x="3251179" y="2249910"/>
              <a:ext cx="131337" cy="104100"/>
            </a:xfrm>
            <a:custGeom>
              <a:avLst/>
              <a:gdLst/>
              <a:ahLst/>
              <a:cxnLst/>
              <a:rect l="l" t="t" r="r" b="b"/>
              <a:pathLst>
                <a:path w="5010" h="3971" extrusionOk="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8" name="Google Shape;18668;p100"/>
            <p:cNvSpPr/>
            <p:nvPr/>
          </p:nvSpPr>
          <p:spPr>
            <a:xfrm>
              <a:off x="3294303" y="2249910"/>
              <a:ext cx="44697" cy="29544"/>
            </a:xfrm>
            <a:custGeom>
              <a:avLst/>
              <a:gdLst/>
              <a:ahLst/>
              <a:cxnLst/>
              <a:rect l="l" t="t" r="r" b="b"/>
              <a:pathLst>
                <a:path w="1705" h="1127" extrusionOk="0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9" name="Google Shape;18669;p100"/>
            <p:cNvSpPr/>
            <p:nvPr/>
          </p:nvSpPr>
          <p:spPr>
            <a:xfrm>
              <a:off x="3251179" y="2288525"/>
              <a:ext cx="131337" cy="65485"/>
            </a:xfrm>
            <a:custGeom>
              <a:avLst/>
              <a:gdLst/>
              <a:ahLst/>
              <a:cxnLst/>
              <a:rect l="l" t="t" r="r" b="b"/>
              <a:pathLst>
                <a:path w="5010" h="2498" extrusionOk="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0" name="Google Shape;18670;p100"/>
            <p:cNvSpPr/>
            <p:nvPr/>
          </p:nvSpPr>
          <p:spPr>
            <a:xfrm>
              <a:off x="3272728" y="2192604"/>
              <a:ext cx="87820" cy="72091"/>
            </a:xfrm>
            <a:custGeom>
              <a:avLst/>
              <a:gdLst/>
              <a:ahLst/>
              <a:cxnLst/>
              <a:rect l="l" t="t" r="r" b="b"/>
              <a:pathLst>
                <a:path w="3350" h="2750" extrusionOk="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1" name="Google Shape;18671;p100"/>
            <p:cNvSpPr/>
            <p:nvPr/>
          </p:nvSpPr>
          <p:spPr>
            <a:xfrm>
              <a:off x="3272728" y="2192814"/>
              <a:ext cx="87820" cy="71515"/>
            </a:xfrm>
            <a:custGeom>
              <a:avLst/>
              <a:gdLst/>
              <a:ahLst/>
              <a:cxnLst/>
              <a:rect l="l" t="t" r="r" b="b"/>
              <a:pathLst>
                <a:path w="3350" h="2728" extrusionOk="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2" name="Google Shape;18672;p100"/>
            <p:cNvSpPr/>
            <p:nvPr/>
          </p:nvSpPr>
          <p:spPr>
            <a:xfrm>
              <a:off x="3250786" y="2303284"/>
              <a:ext cx="29544" cy="50726"/>
            </a:xfrm>
            <a:custGeom>
              <a:avLst/>
              <a:gdLst/>
              <a:ahLst/>
              <a:cxnLst/>
              <a:rect l="l" t="t" r="r" b="b"/>
              <a:pathLst>
                <a:path w="1127" h="1935" extrusionOk="0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3" name="Google Shape;18673;p100"/>
            <p:cNvSpPr/>
            <p:nvPr/>
          </p:nvSpPr>
          <p:spPr>
            <a:xfrm>
              <a:off x="3353339" y="2303284"/>
              <a:ext cx="29177" cy="50726"/>
            </a:xfrm>
            <a:custGeom>
              <a:avLst/>
              <a:gdLst/>
              <a:ahLst/>
              <a:cxnLst/>
              <a:rect l="l" t="t" r="r" b="b"/>
              <a:pathLst>
                <a:path w="1113" h="1935" extrusionOk="0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4" name="Google Shape;18674;p100"/>
            <p:cNvSpPr/>
            <p:nvPr/>
          </p:nvSpPr>
          <p:spPr>
            <a:xfrm>
              <a:off x="3499802" y="2163636"/>
              <a:ext cx="36360" cy="79117"/>
            </a:xfrm>
            <a:custGeom>
              <a:avLst/>
              <a:gdLst/>
              <a:ahLst/>
              <a:cxnLst/>
              <a:rect l="l" t="t" r="r" b="b"/>
              <a:pathLst>
                <a:path w="1387" h="3018" extrusionOk="0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5" name="Google Shape;18675;p100"/>
            <p:cNvSpPr/>
            <p:nvPr/>
          </p:nvSpPr>
          <p:spPr>
            <a:xfrm>
              <a:off x="3514561" y="2156821"/>
              <a:ext cx="85933" cy="85933"/>
            </a:xfrm>
            <a:custGeom>
              <a:avLst/>
              <a:gdLst/>
              <a:ahLst/>
              <a:cxnLst/>
              <a:rect l="l" t="t" r="r" b="b"/>
              <a:pathLst>
                <a:path w="3278" h="3278" extrusionOk="0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6" name="Google Shape;18676;p100"/>
            <p:cNvSpPr/>
            <p:nvPr/>
          </p:nvSpPr>
          <p:spPr>
            <a:xfrm>
              <a:off x="3528560" y="2264302"/>
              <a:ext cx="43150" cy="31825"/>
            </a:xfrm>
            <a:custGeom>
              <a:avLst/>
              <a:gdLst/>
              <a:ahLst/>
              <a:cxnLst/>
              <a:rect l="l" t="t" r="r" b="b"/>
              <a:pathLst>
                <a:path w="1646" h="1214" extrusionOk="0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7" name="Google Shape;18677;p100"/>
            <p:cNvSpPr/>
            <p:nvPr/>
          </p:nvSpPr>
          <p:spPr>
            <a:xfrm>
              <a:off x="3528560" y="2264302"/>
              <a:ext cx="43150" cy="17538"/>
            </a:xfrm>
            <a:custGeom>
              <a:avLst/>
              <a:gdLst/>
              <a:ahLst/>
              <a:cxnLst/>
              <a:rect l="l" t="t" r="r" b="b"/>
              <a:pathLst>
                <a:path w="1646" h="669" extrusionOk="0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8" name="Google Shape;18678;p100"/>
            <p:cNvSpPr/>
            <p:nvPr/>
          </p:nvSpPr>
          <p:spPr>
            <a:xfrm>
              <a:off x="3478594" y="2281709"/>
              <a:ext cx="143842" cy="72301"/>
            </a:xfrm>
            <a:custGeom>
              <a:avLst/>
              <a:gdLst/>
              <a:ahLst/>
              <a:cxnLst/>
              <a:rect l="l" t="t" r="r" b="b"/>
              <a:pathLst>
                <a:path w="5487" h="2758" extrusionOk="0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9" name="Google Shape;18679;p100"/>
            <p:cNvSpPr/>
            <p:nvPr/>
          </p:nvSpPr>
          <p:spPr>
            <a:xfrm>
              <a:off x="3542926" y="2296101"/>
              <a:ext cx="14418" cy="57909"/>
            </a:xfrm>
            <a:custGeom>
              <a:avLst/>
              <a:gdLst/>
              <a:ahLst/>
              <a:cxnLst/>
              <a:rect l="l" t="t" r="r" b="b"/>
              <a:pathLst>
                <a:path w="550" h="2209" extrusionOk="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0" name="Google Shape;18680;p100"/>
            <p:cNvSpPr/>
            <p:nvPr/>
          </p:nvSpPr>
          <p:spPr>
            <a:xfrm>
              <a:off x="3507352" y="2192394"/>
              <a:ext cx="85933" cy="79117"/>
            </a:xfrm>
            <a:custGeom>
              <a:avLst/>
              <a:gdLst/>
              <a:ahLst/>
              <a:cxnLst/>
              <a:rect l="l" t="t" r="r" b="b"/>
              <a:pathLst>
                <a:path w="3278" h="3018" extrusionOk="0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1" name="Google Shape;18681;p100"/>
            <p:cNvSpPr/>
            <p:nvPr/>
          </p:nvSpPr>
          <p:spPr>
            <a:xfrm>
              <a:off x="3506985" y="2192394"/>
              <a:ext cx="86300" cy="77229"/>
            </a:xfrm>
            <a:custGeom>
              <a:avLst/>
              <a:gdLst/>
              <a:ahLst/>
              <a:cxnLst/>
              <a:rect l="l" t="t" r="r" b="b"/>
              <a:pathLst>
                <a:path w="3292" h="2946" extrusionOk="0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2" name="Google Shape;18682;p100"/>
            <p:cNvSpPr/>
            <p:nvPr/>
          </p:nvSpPr>
          <p:spPr>
            <a:xfrm>
              <a:off x="3478594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3" name="Google Shape;18683;p100"/>
            <p:cNvSpPr/>
            <p:nvPr/>
          </p:nvSpPr>
          <p:spPr>
            <a:xfrm>
              <a:off x="3593258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4" name="Google Shape;18684;p100"/>
            <p:cNvSpPr/>
            <p:nvPr/>
          </p:nvSpPr>
          <p:spPr>
            <a:xfrm>
              <a:off x="3542926" y="2296101"/>
              <a:ext cx="14418" cy="14392"/>
            </a:xfrm>
            <a:custGeom>
              <a:avLst/>
              <a:gdLst/>
              <a:ahLst/>
              <a:cxnLst/>
              <a:rect l="l" t="t" r="r" b="b"/>
              <a:pathLst>
                <a:path w="550" h="549" extrusionOk="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5" name="Google Shape;18685;p100"/>
            <p:cNvSpPr/>
            <p:nvPr/>
          </p:nvSpPr>
          <p:spPr>
            <a:xfrm>
              <a:off x="3520984" y="2276125"/>
              <a:ext cx="29544" cy="30226"/>
            </a:xfrm>
            <a:custGeom>
              <a:avLst/>
              <a:gdLst/>
              <a:ahLst/>
              <a:cxnLst/>
              <a:rect l="l" t="t" r="r" b="b"/>
              <a:pathLst>
                <a:path w="1127" h="1153" extrusionOk="0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6" name="Google Shape;18686;p100"/>
            <p:cNvSpPr/>
            <p:nvPr/>
          </p:nvSpPr>
          <p:spPr>
            <a:xfrm>
              <a:off x="3550502" y="2276125"/>
              <a:ext cx="29177" cy="30226"/>
            </a:xfrm>
            <a:custGeom>
              <a:avLst/>
              <a:gdLst/>
              <a:ahLst/>
              <a:cxnLst/>
              <a:rect l="l" t="t" r="r" b="b"/>
              <a:pathLst>
                <a:path w="1113" h="1153" extrusionOk="0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7" name="Google Shape;18687;p100"/>
            <p:cNvSpPr/>
            <p:nvPr/>
          </p:nvSpPr>
          <p:spPr>
            <a:xfrm>
              <a:off x="3310582" y="1982386"/>
              <a:ext cx="203612" cy="175169"/>
            </a:xfrm>
            <a:custGeom>
              <a:avLst/>
              <a:gdLst/>
              <a:ahLst/>
              <a:cxnLst/>
              <a:rect l="l" t="t" r="r" b="b"/>
              <a:pathLst>
                <a:path w="7767" h="668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8" name="Google Shape;18688;p100"/>
            <p:cNvSpPr/>
            <p:nvPr/>
          </p:nvSpPr>
          <p:spPr>
            <a:xfrm>
              <a:off x="3345396" y="2012192"/>
              <a:ext cx="33844" cy="11875"/>
            </a:xfrm>
            <a:custGeom>
              <a:avLst/>
              <a:gdLst/>
              <a:ahLst/>
              <a:cxnLst/>
              <a:rect l="l" t="t" r="r" b="b"/>
              <a:pathLst>
                <a:path w="1291" h="453" extrusionOk="0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9" name="Google Shape;18689;p100"/>
            <p:cNvSpPr/>
            <p:nvPr/>
          </p:nvSpPr>
          <p:spPr>
            <a:xfrm>
              <a:off x="3387025" y="2012192"/>
              <a:ext cx="93640" cy="11875"/>
            </a:xfrm>
            <a:custGeom>
              <a:avLst/>
              <a:gdLst/>
              <a:ahLst/>
              <a:cxnLst/>
              <a:rect l="l" t="t" r="r" b="b"/>
              <a:pathLst>
                <a:path w="3572" h="453" extrusionOk="0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0" name="Google Shape;18690;p100"/>
            <p:cNvSpPr/>
            <p:nvPr/>
          </p:nvSpPr>
          <p:spPr>
            <a:xfrm>
              <a:off x="3344111" y="2042104"/>
              <a:ext cx="136554" cy="11849"/>
            </a:xfrm>
            <a:custGeom>
              <a:avLst/>
              <a:gdLst/>
              <a:ahLst/>
              <a:cxnLst/>
              <a:rect l="l" t="t" r="r" b="b"/>
              <a:pathLst>
                <a:path w="5209" h="452" extrusionOk="0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1" name="Google Shape;18691;p100"/>
            <p:cNvSpPr/>
            <p:nvPr/>
          </p:nvSpPr>
          <p:spPr>
            <a:xfrm>
              <a:off x="3345396" y="2072041"/>
              <a:ext cx="93640" cy="11797"/>
            </a:xfrm>
            <a:custGeom>
              <a:avLst/>
              <a:gdLst/>
              <a:ahLst/>
              <a:cxnLst/>
              <a:rect l="l" t="t" r="r" b="b"/>
              <a:pathLst>
                <a:path w="3572" h="450" extrusionOk="0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2" name="Google Shape;18692;p100"/>
            <p:cNvSpPr/>
            <p:nvPr/>
          </p:nvSpPr>
          <p:spPr>
            <a:xfrm>
              <a:off x="3445904" y="2072041"/>
              <a:ext cx="34761" cy="11797"/>
            </a:xfrm>
            <a:custGeom>
              <a:avLst/>
              <a:gdLst/>
              <a:ahLst/>
              <a:cxnLst/>
              <a:rect l="l" t="t" r="r" b="b"/>
              <a:pathLst>
                <a:path w="1326" h="450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93" name="Google Shape;18693;p100"/>
          <p:cNvGrpSpPr/>
          <p:nvPr/>
        </p:nvGrpSpPr>
        <p:grpSpPr>
          <a:xfrm>
            <a:off x="1317329" y="2916322"/>
            <a:ext cx="373538" cy="331515"/>
            <a:chOff x="1342386" y="2916322"/>
            <a:chExt cx="373538" cy="331515"/>
          </a:xfrm>
        </p:grpSpPr>
        <p:sp>
          <p:nvSpPr>
            <p:cNvPr id="18694" name="Google Shape;18694;p100"/>
            <p:cNvSpPr/>
            <p:nvPr/>
          </p:nvSpPr>
          <p:spPr>
            <a:xfrm>
              <a:off x="1499047" y="2916322"/>
              <a:ext cx="216877" cy="180910"/>
            </a:xfrm>
            <a:custGeom>
              <a:avLst/>
              <a:gdLst/>
              <a:ahLst/>
              <a:cxnLst/>
              <a:rect l="l" t="t" r="r" b="b"/>
              <a:pathLst>
                <a:path w="8273" h="6901" extrusionOk="0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5" name="Google Shape;18695;p100"/>
            <p:cNvSpPr/>
            <p:nvPr/>
          </p:nvSpPr>
          <p:spPr>
            <a:xfrm>
              <a:off x="1342386" y="3060137"/>
              <a:ext cx="217244" cy="187699"/>
            </a:xfrm>
            <a:custGeom>
              <a:avLst/>
              <a:gdLst/>
              <a:ahLst/>
              <a:cxnLst/>
              <a:rect l="l" t="t" r="r" b="b"/>
              <a:pathLst>
                <a:path w="8287" h="7160" extrusionOk="0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6" name="Google Shape;18696;p100"/>
            <p:cNvSpPr/>
            <p:nvPr/>
          </p:nvSpPr>
          <p:spPr>
            <a:xfrm>
              <a:off x="1382128" y="3151706"/>
              <a:ext cx="41262" cy="18193"/>
            </a:xfrm>
            <a:custGeom>
              <a:avLst/>
              <a:gdLst/>
              <a:ahLst/>
              <a:cxnLst/>
              <a:rect l="l" t="t" r="r" b="b"/>
              <a:pathLst>
                <a:path w="1574" h="694" extrusionOk="0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7" name="Google Shape;18697;p100"/>
            <p:cNvSpPr/>
            <p:nvPr/>
          </p:nvSpPr>
          <p:spPr>
            <a:xfrm>
              <a:off x="1360186" y="3066927"/>
              <a:ext cx="29911" cy="66272"/>
            </a:xfrm>
            <a:custGeom>
              <a:avLst/>
              <a:gdLst/>
              <a:ahLst/>
              <a:cxnLst/>
              <a:rect l="l" t="t" r="r" b="b"/>
              <a:pathLst>
                <a:path w="1141" h="2528" extrusionOk="0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8" name="Google Shape;18698;p100"/>
            <p:cNvSpPr/>
            <p:nvPr/>
          </p:nvSpPr>
          <p:spPr>
            <a:xfrm>
              <a:off x="1372297" y="3060871"/>
              <a:ext cx="72301" cy="72694"/>
            </a:xfrm>
            <a:custGeom>
              <a:avLst/>
              <a:gdLst/>
              <a:ahLst/>
              <a:cxnLst/>
              <a:rect l="l" t="t" r="r" b="b"/>
              <a:pathLst>
                <a:path w="2758" h="2773" extrusionOk="0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9" name="Google Shape;18699;p100"/>
            <p:cNvSpPr/>
            <p:nvPr/>
          </p:nvSpPr>
          <p:spPr>
            <a:xfrm>
              <a:off x="1366609" y="3091149"/>
              <a:ext cx="72301" cy="66245"/>
            </a:xfrm>
            <a:custGeom>
              <a:avLst/>
              <a:gdLst/>
              <a:ahLst/>
              <a:cxnLst/>
              <a:rect l="l" t="t" r="r" b="b"/>
              <a:pathLst>
                <a:path w="2758" h="2527" extrusionOk="0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0" name="Google Shape;18700;p100"/>
            <p:cNvSpPr/>
            <p:nvPr/>
          </p:nvSpPr>
          <p:spPr>
            <a:xfrm>
              <a:off x="1366242" y="3091149"/>
              <a:ext cx="72301" cy="64751"/>
            </a:xfrm>
            <a:custGeom>
              <a:avLst/>
              <a:gdLst/>
              <a:ahLst/>
              <a:cxnLst/>
              <a:rect l="l" t="t" r="r" b="b"/>
              <a:pathLst>
                <a:path w="2758" h="2470" extrusionOk="0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1" name="Google Shape;18701;p100"/>
            <p:cNvSpPr/>
            <p:nvPr/>
          </p:nvSpPr>
          <p:spPr>
            <a:xfrm>
              <a:off x="1342386" y="3086981"/>
              <a:ext cx="198710" cy="160855"/>
            </a:xfrm>
            <a:custGeom>
              <a:avLst/>
              <a:gdLst/>
              <a:ahLst/>
              <a:cxnLst/>
              <a:rect l="l" t="t" r="r" b="b"/>
              <a:pathLst>
                <a:path w="7580" h="6136" extrusionOk="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2" name="Google Shape;18702;p100"/>
            <p:cNvSpPr/>
            <p:nvPr/>
          </p:nvSpPr>
          <p:spPr>
            <a:xfrm>
              <a:off x="1342386" y="3181591"/>
              <a:ext cx="23882" cy="66245"/>
            </a:xfrm>
            <a:custGeom>
              <a:avLst/>
              <a:gdLst/>
              <a:ahLst/>
              <a:cxnLst/>
              <a:rect l="l" t="t" r="r" b="b"/>
              <a:pathLst>
                <a:path w="911" h="2527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3" name="Google Shape;18703;p100"/>
            <p:cNvSpPr/>
            <p:nvPr/>
          </p:nvSpPr>
          <p:spPr>
            <a:xfrm>
              <a:off x="1438517" y="3086981"/>
              <a:ext cx="102579" cy="129083"/>
            </a:xfrm>
            <a:custGeom>
              <a:avLst/>
              <a:gdLst/>
              <a:ahLst/>
              <a:cxnLst/>
              <a:rect l="l" t="t" r="r" b="b"/>
              <a:pathLst>
                <a:path w="3913" h="4924" extrusionOk="0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4" name="Google Shape;18704;p100"/>
            <p:cNvSpPr/>
            <p:nvPr/>
          </p:nvSpPr>
          <p:spPr>
            <a:xfrm>
              <a:off x="1515903" y="2943559"/>
              <a:ext cx="178839" cy="114900"/>
            </a:xfrm>
            <a:custGeom>
              <a:avLst/>
              <a:gdLst/>
              <a:ahLst/>
              <a:cxnLst/>
              <a:rect l="l" t="t" r="r" b="b"/>
              <a:pathLst>
                <a:path w="6822" h="4383" extrusionOk="0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5" name="Google Shape;18705;p100"/>
          <p:cNvGrpSpPr/>
          <p:nvPr/>
        </p:nvGrpSpPr>
        <p:grpSpPr>
          <a:xfrm>
            <a:off x="2269065" y="2946600"/>
            <a:ext cx="373931" cy="271351"/>
            <a:chOff x="2294122" y="2946600"/>
            <a:chExt cx="373931" cy="271351"/>
          </a:xfrm>
        </p:grpSpPr>
        <p:sp>
          <p:nvSpPr>
            <p:cNvPr id="18706" name="Google Shape;18706;p100"/>
            <p:cNvSpPr/>
            <p:nvPr/>
          </p:nvSpPr>
          <p:spPr>
            <a:xfrm>
              <a:off x="2312289" y="2946600"/>
              <a:ext cx="337597" cy="247129"/>
            </a:xfrm>
            <a:custGeom>
              <a:avLst/>
              <a:gdLst/>
              <a:ahLst/>
              <a:cxnLst/>
              <a:rect l="l" t="t" r="r" b="b"/>
              <a:pathLst>
                <a:path w="12878" h="9427" extrusionOk="0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7" name="Google Shape;18707;p100"/>
            <p:cNvSpPr/>
            <p:nvPr/>
          </p:nvSpPr>
          <p:spPr>
            <a:xfrm>
              <a:off x="2336511" y="2970823"/>
              <a:ext cx="289151" cy="192628"/>
            </a:xfrm>
            <a:custGeom>
              <a:avLst/>
              <a:gdLst/>
              <a:ahLst/>
              <a:cxnLst/>
              <a:rect l="l" t="t" r="r" b="b"/>
              <a:pathLst>
                <a:path w="11030" h="7348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8" name="Google Shape;18708;p100"/>
            <p:cNvSpPr/>
            <p:nvPr/>
          </p:nvSpPr>
          <p:spPr>
            <a:xfrm>
              <a:off x="2336511" y="3127483"/>
              <a:ext cx="168798" cy="35967"/>
            </a:xfrm>
            <a:custGeom>
              <a:avLst/>
              <a:gdLst/>
              <a:ahLst/>
              <a:cxnLst/>
              <a:rect l="l" t="t" r="r" b="b"/>
              <a:pathLst>
                <a:path w="6439" h="1372" extrusionOk="0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9" name="Google Shape;18709;p100"/>
            <p:cNvSpPr/>
            <p:nvPr/>
          </p:nvSpPr>
          <p:spPr>
            <a:xfrm>
              <a:off x="2505284" y="2970823"/>
              <a:ext cx="120379" cy="96130"/>
            </a:xfrm>
            <a:custGeom>
              <a:avLst/>
              <a:gdLst/>
              <a:ahLst/>
              <a:cxnLst/>
              <a:rect l="l" t="t" r="r" b="b"/>
              <a:pathLst>
                <a:path w="4592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0" name="Google Shape;18710;p100"/>
            <p:cNvSpPr/>
            <p:nvPr/>
          </p:nvSpPr>
          <p:spPr>
            <a:xfrm>
              <a:off x="2505284" y="3066927"/>
              <a:ext cx="120379" cy="96524"/>
            </a:xfrm>
            <a:custGeom>
              <a:avLst/>
              <a:gdLst/>
              <a:ahLst/>
              <a:cxnLst/>
              <a:rect l="l" t="t" r="r" b="b"/>
              <a:pathLst>
                <a:path w="4592" h="3682" extrusionOk="0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1" name="Google Shape;18711;p100"/>
            <p:cNvSpPr/>
            <p:nvPr/>
          </p:nvSpPr>
          <p:spPr>
            <a:xfrm>
              <a:off x="2294122" y="3187647"/>
              <a:ext cx="373931" cy="30305"/>
            </a:xfrm>
            <a:custGeom>
              <a:avLst/>
              <a:gdLst/>
              <a:ahLst/>
              <a:cxnLst/>
              <a:rect l="l" t="t" r="r" b="b"/>
              <a:pathLst>
                <a:path w="14264" h="1156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2" name="Google Shape;18712;p100"/>
            <p:cNvSpPr/>
            <p:nvPr/>
          </p:nvSpPr>
          <p:spPr>
            <a:xfrm>
              <a:off x="2294122" y="3187647"/>
              <a:ext cx="373931" cy="12138"/>
            </a:xfrm>
            <a:custGeom>
              <a:avLst/>
              <a:gdLst/>
              <a:ahLst/>
              <a:cxnLst/>
              <a:rect l="l" t="t" r="r" b="b"/>
              <a:pathLst>
                <a:path w="14264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3" name="Google Shape;18713;p100"/>
            <p:cNvSpPr/>
            <p:nvPr/>
          </p:nvSpPr>
          <p:spPr>
            <a:xfrm>
              <a:off x="2444753" y="3187647"/>
              <a:ext cx="72668" cy="18193"/>
            </a:xfrm>
            <a:custGeom>
              <a:avLst/>
              <a:gdLst/>
              <a:ahLst/>
              <a:cxnLst/>
              <a:rect l="l" t="t" r="r" b="b"/>
              <a:pathLst>
                <a:path w="2772" h="694" extrusionOk="0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4" name="Google Shape;18714;p100"/>
            <p:cNvSpPr/>
            <p:nvPr/>
          </p:nvSpPr>
          <p:spPr>
            <a:xfrm>
              <a:off x="2535195" y="3043097"/>
              <a:ext cx="60557" cy="24249"/>
            </a:xfrm>
            <a:custGeom>
              <a:avLst/>
              <a:gdLst/>
              <a:ahLst/>
              <a:cxnLst/>
              <a:rect l="l" t="t" r="r" b="b"/>
              <a:pathLst>
                <a:path w="2310" h="925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5" name="Google Shape;18715;p100"/>
            <p:cNvSpPr/>
            <p:nvPr/>
          </p:nvSpPr>
          <p:spPr>
            <a:xfrm>
              <a:off x="2553362" y="3024930"/>
              <a:ext cx="24223" cy="30305"/>
            </a:xfrm>
            <a:custGeom>
              <a:avLst/>
              <a:gdLst/>
              <a:ahLst/>
              <a:cxnLst/>
              <a:rect l="l" t="t" r="r" b="b"/>
              <a:pathLst>
                <a:path w="924" h="1156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6" name="Google Shape;18716;p100"/>
            <p:cNvSpPr/>
            <p:nvPr/>
          </p:nvSpPr>
          <p:spPr>
            <a:xfrm>
              <a:off x="2547306" y="2994652"/>
              <a:ext cx="36334" cy="42416"/>
            </a:xfrm>
            <a:custGeom>
              <a:avLst/>
              <a:gdLst/>
              <a:ahLst/>
              <a:cxnLst/>
              <a:rect l="l" t="t" r="r" b="b"/>
              <a:pathLst>
                <a:path w="1386" h="1618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7" name="Google Shape;18717;p100"/>
            <p:cNvSpPr/>
            <p:nvPr/>
          </p:nvSpPr>
          <p:spPr>
            <a:xfrm>
              <a:off x="2547306" y="2994652"/>
              <a:ext cx="24249" cy="42337"/>
            </a:xfrm>
            <a:custGeom>
              <a:avLst/>
              <a:gdLst/>
              <a:ahLst/>
              <a:cxnLst/>
              <a:rect l="l" t="t" r="r" b="b"/>
              <a:pathLst>
                <a:path w="925" h="1615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8" name="Google Shape;18718;p100"/>
            <p:cNvSpPr/>
            <p:nvPr/>
          </p:nvSpPr>
          <p:spPr>
            <a:xfrm>
              <a:off x="2547306" y="2994652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9" name="Google Shape;18719;p100"/>
            <p:cNvSpPr/>
            <p:nvPr/>
          </p:nvSpPr>
          <p:spPr>
            <a:xfrm>
              <a:off x="2547306" y="2994652"/>
              <a:ext cx="24249" cy="15178"/>
            </a:xfrm>
            <a:custGeom>
              <a:avLst/>
              <a:gdLst/>
              <a:ahLst/>
              <a:cxnLst/>
              <a:rect l="l" t="t" r="r" b="b"/>
              <a:pathLst>
                <a:path w="925" h="579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0" name="Google Shape;18720;p100"/>
            <p:cNvSpPr/>
            <p:nvPr/>
          </p:nvSpPr>
          <p:spPr>
            <a:xfrm>
              <a:off x="2535195" y="3139595"/>
              <a:ext cx="60557" cy="23856"/>
            </a:xfrm>
            <a:custGeom>
              <a:avLst/>
              <a:gdLst/>
              <a:ahLst/>
              <a:cxnLst/>
              <a:rect l="l" t="t" r="r" b="b"/>
              <a:pathLst>
                <a:path w="2310" h="910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1" name="Google Shape;18721;p100"/>
            <p:cNvSpPr/>
            <p:nvPr/>
          </p:nvSpPr>
          <p:spPr>
            <a:xfrm>
              <a:off x="2553362" y="3121428"/>
              <a:ext cx="24223" cy="29911"/>
            </a:xfrm>
            <a:custGeom>
              <a:avLst/>
              <a:gdLst/>
              <a:ahLst/>
              <a:cxnLst/>
              <a:rect l="l" t="t" r="r" b="b"/>
              <a:pathLst>
                <a:path w="924" h="1141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2" name="Google Shape;18722;p100"/>
            <p:cNvSpPr/>
            <p:nvPr/>
          </p:nvSpPr>
          <p:spPr>
            <a:xfrm>
              <a:off x="2547306" y="3091543"/>
              <a:ext cx="36334" cy="42023"/>
            </a:xfrm>
            <a:custGeom>
              <a:avLst/>
              <a:gdLst/>
              <a:ahLst/>
              <a:cxnLst/>
              <a:rect l="l" t="t" r="r" b="b"/>
              <a:pathLst>
                <a:path w="1386" h="1603" extrusionOk="0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3" name="Google Shape;18723;p100"/>
            <p:cNvSpPr/>
            <p:nvPr/>
          </p:nvSpPr>
          <p:spPr>
            <a:xfrm>
              <a:off x="2547306" y="3091543"/>
              <a:ext cx="24249" cy="42101"/>
            </a:xfrm>
            <a:custGeom>
              <a:avLst/>
              <a:gdLst/>
              <a:ahLst/>
              <a:cxnLst/>
              <a:rect l="l" t="t" r="r" b="b"/>
              <a:pathLst>
                <a:path w="925" h="1606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4" name="Google Shape;18724;p100"/>
            <p:cNvSpPr/>
            <p:nvPr/>
          </p:nvSpPr>
          <p:spPr>
            <a:xfrm>
              <a:off x="2547306" y="3091149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5" name="Google Shape;18725;p100"/>
            <p:cNvSpPr/>
            <p:nvPr/>
          </p:nvSpPr>
          <p:spPr>
            <a:xfrm>
              <a:off x="2547306" y="3091543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6" name="Google Shape;18726;p100"/>
            <p:cNvSpPr/>
            <p:nvPr/>
          </p:nvSpPr>
          <p:spPr>
            <a:xfrm>
              <a:off x="2384563" y="3049153"/>
              <a:ext cx="72327" cy="90075"/>
            </a:xfrm>
            <a:custGeom>
              <a:avLst/>
              <a:gdLst/>
              <a:ahLst/>
              <a:cxnLst/>
              <a:rect l="l" t="t" r="r" b="b"/>
              <a:pathLst>
                <a:path w="2759" h="3436" extrusionOk="0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7" name="Google Shape;18727;p100"/>
            <p:cNvSpPr/>
            <p:nvPr/>
          </p:nvSpPr>
          <p:spPr>
            <a:xfrm>
              <a:off x="2407659" y="3048760"/>
              <a:ext cx="26503" cy="18115"/>
            </a:xfrm>
            <a:custGeom>
              <a:avLst/>
              <a:gdLst/>
              <a:ahLst/>
              <a:cxnLst/>
              <a:rect l="l" t="t" r="r" b="b"/>
              <a:pathLst>
                <a:path w="1011" h="691" extrusionOk="0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8" name="Google Shape;18728;p100"/>
            <p:cNvSpPr/>
            <p:nvPr/>
          </p:nvSpPr>
          <p:spPr>
            <a:xfrm>
              <a:off x="2384563" y="3068080"/>
              <a:ext cx="72327" cy="71541"/>
            </a:xfrm>
            <a:custGeom>
              <a:avLst/>
              <a:gdLst/>
              <a:ahLst/>
              <a:cxnLst/>
              <a:rect l="l" t="t" r="r" b="b"/>
              <a:pathLst>
                <a:path w="2759" h="2729" extrusionOk="0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9" name="Google Shape;18729;p100"/>
            <p:cNvSpPr/>
            <p:nvPr/>
          </p:nvSpPr>
          <p:spPr>
            <a:xfrm>
              <a:off x="2396675" y="3000708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0" name="Google Shape;18730;p100"/>
            <p:cNvSpPr/>
            <p:nvPr/>
          </p:nvSpPr>
          <p:spPr>
            <a:xfrm>
              <a:off x="2396675" y="3000708"/>
              <a:ext cx="33345" cy="54422"/>
            </a:xfrm>
            <a:custGeom>
              <a:avLst/>
              <a:gdLst/>
              <a:ahLst/>
              <a:cxnLst/>
              <a:rect l="l" t="t" r="r" b="b"/>
              <a:pathLst>
                <a:path w="1272" h="2076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1" name="Google Shape;18731;p100"/>
            <p:cNvSpPr/>
            <p:nvPr/>
          </p:nvSpPr>
          <p:spPr>
            <a:xfrm>
              <a:off x="2396675" y="3000708"/>
              <a:ext cx="48105" cy="24301"/>
            </a:xfrm>
            <a:custGeom>
              <a:avLst/>
              <a:gdLst/>
              <a:ahLst/>
              <a:cxnLst/>
              <a:rect l="l" t="t" r="r" b="b"/>
              <a:pathLst>
                <a:path w="1835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2" name="Google Shape;18732;p100"/>
            <p:cNvSpPr/>
            <p:nvPr/>
          </p:nvSpPr>
          <p:spPr>
            <a:xfrm>
              <a:off x="2396675" y="3000708"/>
              <a:ext cx="33345" cy="21968"/>
            </a:xfrm>
            <a:custGeom>
              <a:avLst/>
              <a:gdLst/>
              <a:ahLst/>
              <a:cxnLst/>
              <a:rect l="l" t="t" r="r" b="b"/>
              <a:pathLst>
                <a:path w="1272" h="838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3" name="Google Shape;18733;p100"/>
            <p:cNvSpPr/>
            <p:nvPr/>
          </p:nvSpPr>
          <p:spPr>
            <a:xfrm>
              <a:off x="2384563" y="3079038"/>
              <a:ext cx="30305" cy="60583"/>
            </a:xfrm>
            <a:custGeom>
              <a:avLst/>
              <a:gdLst/>
              <a:ahLst/>
              <a:cxnLst/>
              <a:rect l="l" t="t" r="r" b="b"/>
              <a:pathLst>
                <a:path w="1156" h="2311" extrusionOk="0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4" name="Google Shape;18734;p100"/>
            <p:cNvSpPr/>
            <p:nvPr/>
          </p:nvSpPr>
          <p:spPr>
            <a:xfrm>
              <a:off x="2426953" y="3078671"/>
              <a:ext cx="30305" cy="60557"/>
            </a:xfrm>
            <a:custGeom>
              <a:avLst/>
              <a:gdLst/>
              <a:ahLst/>
              <a:cxnLst/>
              <a:rect l="l" t="t" r="r" b="b"/>
              <a:pathLst>
                <a:path w="1156" h="2310" extrusionOk="0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5" name="Google Shape;18735;p100"/>
            <p:cNvSpPr/>
            <p:nvPr/>
          </p:nvSpPr>
          <p:spPr>
            <a:xfrm>
              <a:off x="2408786" y="3127483"/>
              <a:ext cx="24249" cy="11744"/>
            </a:xfrm>
            <a:custGeom>
              <a:avLst/>
              <a:gdLst/>
              <a:ahLst/>
              <a:cxnLst/>
              <a:rect l="l" t="t" r="r" b="b"/>
              <a:pathLst>
                <a:path w="925" h="448" extrusionOk="0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36" name="Google Shape;18736;p100"/>
          <p:cNvGrpSpPr/>
          <p:nvPr/>
        </p:nvGrpSpPr>
        <p:grpSpPr>
          <a:xfrm>
            <a:off x="2744762" y="2907251"/>
            <a:ext cx="373905" cy="349682"/>
            <a:chOff x="2769819" y="2907251"/>
            <a:chExt cx="373905" cy="349682"/>
          </a:xfrm>
        </p:grpSpPr>
        <p:sp>
          <p:nvSpPr>
            <p:cNvPr id="18737" name="Google Shape;18737;p100"/>
            <p:cNvSpPr/>
            <p:nvPr/>
          </p:nvSpPr>
          <p:spPr>
            <a:xfrm>
              <a:off x="2975292" y="2943559"/>
              <a:ext cx="168431" cy="176532"/>
            </a:xfrm>
            <a:custGeom>
              <a:avLst/>
              <a:gdLst/>
              <a:ahLst/>
              <a:cxnLst/>
              <a:rect l="l" t="t" r="r" b="b"/>
              <a:pathLst>
                <a:path w="6425" h="6734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8" name="Google Shape;18738;p100"/>
            <p:cNvSpPr/>
            <p:nvPr/>
          </p:nvSpPr>
          <p:spPr>
            <a:xfrm>
              <a:off x="3035456" y="2943559"/>
              <a:ext cx="48105" cy="114691"/>
            </a:xfrm>
            <a:custGeom>
              <a:avLst/>
              <a:gdLst/>
              <a:ahLst/>
              <a:cxnLst/>
              <a:rect l="l" t="t" r="r" b="b"/>
              <a:pathLst>
                <a:path w="1835" h="4375" extrusionOk="0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9" name="Google Shape;18739;p100"/>
            <p:cNvSpPr/>
            <p:nvPr/>
          </p:nvSpPr>
          <p:spPr>
            <a:xfrm>
              <a:off x="3047567" y="2907251"/>
              <a:ext cx="23882" cy="96524"/>
            </a:xfrm>
            <a:custGeom>
              <a:avLst/>
              <a:gdLst/>
              <a:ahLst/>
              <a:cxnLst/>
              <a:rect l="l" t="t" r="r" b="b"/>
              <a:pathLst>
                <a:path w="911" h="3682" extrusionOk="0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0" name="Google Shape;18740;p100"/>
            <p:cNvSpPr/>
            <p:nvPr/>
          </p:nvSpPr>
          <p:spPr>
            <a:xfrm>
              <a:off x="3047567" y="3021916"/>
              <a:ext cx="23882" cy="24223"/>
            </a:xfrm>
            <a:custGeom>
              <a:avLst/>
              <a:gdLst/>
              <a:ahLst/>
              <a:cxnLst/>
              <a:rect l="l" t="t" r="r" b="b"/>
              <a:pathLst>
                <a:path w="911" h="924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1" name="Google Shape;18741;p100"/>
            <p:cNvSpPr/>
            <p:nvPr/>
          </p:nvSpPr>
          <p:spPr>
            <a:xfrm>
              <a:off x="2769819" y="3172521"/>
              <a:ext cx="205132" cy="84412"/>
            </a:xfrm>
            <a:custGeom>
              <a:avLst/>
              <a:gdLst/>
              <a:ahLst/>
              <a:cxnLst/>
              <a:rect l="l" t="t" r="r" b="b"/>
              <a:pathLst>
                <a:path w="7825" h="3220" extrusionOk="0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2" name="Google Shape;18742;p100"/>
            <p:cNvSpPr/>
            <p:nvPr/>
          </p:nvSpPr>
          <p:spPr>
            <a:xfrm>
              <a:off x="2860628" y="3196743"/>
              <a:ext cx="24249" cy="60190"/>
            </a:xfrm>
            <a:custGeom>
              <a:avLst/>
              <a:gdLst/>
              <a:ahLst/>
              <a:cxnLst/>
              <a:rect l="l" t="t" r="r" b="b"/>
              <a:pathLst>
                <a:path w="925" h="2296" extrusionOk="0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3" name="Google Shape;18743;p100"/>
            <p:cNvSpPr/>
            <p:nvPr/>
          </p:nvSpPr>
          <p:spPr>
            <a:xfrm>
              <a:off x="2862148" y="3184632"/>
              <a:ext cx="21208" cy="20448"/>
            </a:xfrm>
            <a:custGeom>
              <a:avLst/>
              <a:gdLst/>
              <a:ahLst/>
              <a:cxnLst/>
              <a:rect l="l" t="t" r="r" b="b"/>
              <a:pathLst>
                <a:path w="809" h="780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4" name="Google Shape;18744;p100"/>
            <p:cNvSpPr/>
            <p:nvPr/>
          </p:nvSpPr>
          <p:spPr>
            <a:xfrm>
              <a:off x="2938958" y="3197110"/>
              <a:ext cx="35993" cy="59823"/>
            </a:xfrm>
            <a:custGeom>
              <a:avLst/>
              <a:gdLst/>
              <a:ahLst/>
              <a:cxnLst/>
              <a:rect l="l" t="t" r="r" b="b"/>
              <a:pathLst>
                <a:path w="1373" h="2282" extrusionOk="0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5" name="Google Shape;18745;p100"/>
            <p:cNvSpPr/>
            <p:nvPr/>
          </p:nvSpPr>
          <p:spPr>
            <a:xfrm>
              <a:off x="2806520" y="2985582"/>
              <a:ext cx="132464" cy="96130"/>
            </a:xfrm>
            <a:custGeom>
              <a:avLst/>
              <a:gdLst/>
              <a:ahLst/>
              <a:cxnLst/>
              <a:rect l="l" t="t" r="r" b="b"/>
              <a:pathLst>
                <a:path w="5053" h="3667" extrusionOk="0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6" name="Google Shape;18746;p100"/>
            <p:cNvSpPr/>
            <p:nvPr/>
          </p:nvSpPr>
          <p:spPr>
            <a:xfrm>
              <a:off x="2836405" y="2985582"/>
              <a:ext cx="102579" cy="96524"/>
            </a:xfrm>
            <a:custGeom>
              <a:avLst/>
              <a:gdLst/>
              <a:ahLst/>
              <a:cxnLst/>
              <a:rect l="l" t="t" r="r" b="b"/>
              <a:pathLst>
                <a:path w="3913" h="3682" extrusionOk="0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7" name="Google Shape;18747;p100"/>
            <p:cNvSpPr/>
            <p:nvPr/>
          </p:nvSpPr>
          <p:spPr>
            <a:xfrm>
              <a:off x="2836405" y="3130498"/>
              <a:ext cx="72327" cy="54160"/>
            </a:xfrm>
            <a:custGeom>
              <a:avLst/>
              <a:gdLst/>
              <a:ahLst/>
              <a:cxnLst/>
              <a:rect l="l" t="t" r="r" b="b"/>
              <a:pathLst>
                <a:path w="2759" h="2066" extrusionOk="0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8" name="Google Shape;18748;p100"/>
            <p:cNvSpPr/>
            <p:nvPr/>
          </p:nvSpPr>
          <p:spPr>
            <a:xfrm>
              <a:off x="2836405" y="3130498"/>
              <a:ext cx="72327" cy="30121"/>
            </a:xfrm>
            <a:custGeom>
              <a:avLst/>
              <a:gdLst/>
              <a:ahLst/>
              <a:cxnLst/>
              <a:rect l="l" t="t" r="r" b="b"/>
              <a:pathLst>
                <a:path w="2759" h="1149" extrusionOk="0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9" name="Google Shape;18749;p100"/>
            <p:cNvSpPr/>
            <p:nvPr/>
          </p:nvSpPr>
          <p:spPr>
            <a:xfrm>
              <a:off x="2824294" y="3162533"/>
              <a:ext cx="48472" cy="43202"/>
            </a:xfrm>
            <a:custGeom>
              <a:avLst/>
              <a:gdLst/>
              <a:ahLst/>
              <a:cxnLst/>
              <a:rect l="l" t="t" r="r" b="b"/>
              <a:pathLst>
                <a:path w="1849" h="1648" extrusionOk="0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0" name="Google Shape;18750;p100"/>
            <p:cNvSpPr/>
            <p:nvPr/>
          </p:nvSpPr>
          <p:spPr>
            <a:xfrm>
              <a:off x="2872739" y="3162533"/>
              <a:ext cx="48078" cy="43202"/>
            </a:xfrm>
            <a:custGeom>
              <a:avLst/>
              <a:gdLst/>
              <a:ahLst/>
              <a:cxnLst/>
              <a:rect l="l" t="t" r="r" b="b"/>
              <a:pathLst>
                <a:path w="1834" h="1648" extrusionOk="0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1" name="Google Shape;18751;p100"/>
            <p:cNvSpPr/>
            <p:nvPr/>
          </p:nvSpPr>
          <p:spPr>
            <a:xfrm>
              <a:off x="2812576" y="3034709"/>
              <a:ext cx="120746" cy="113616"/>
            </a:xfrm>
            <a:custGeom>
              <a:avLst/>
              <a:gdLst/>
              <a:ahLst/>
              <a:cxnLst/>
              <a:rect l="l" t="t" r="r" b="b"/>
              <a:pathLst>
                <a:path w="4606" h="4334" extrusionOk="0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2" name="Google Shape;18752;p100"/>
            <p:cNvSpPr/>
            <p:nvPr/>
          </p:nvSpPr>
          <p:spPr>
            <a:xfrm>
              <a:off x="2812183" y="3034577"/>
              <a:ext cx="108268" cy="113380"/>
            </a:xfrm>
            <a:custGeom>
              <a:avLst/>
              <a:gdLst/>
              <a:ahLst/>
              <a:cxnLst/>
              <a:rect l="l" t="t" r="r" b="b"/>
              <a:pathLst>
                <a:path w="4130" h="4325" extrusionOk="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3" name="Google Shape;18753;p100"/>
            <p:cNvSpPr/>
            <p:nvPr/>
          </p:nvSpPr>
          <p:spPr>
            <a:xfrm>
              <a:off x="2770186" y="3197110"/>
              <a:ext cx="36360" cy="59823"/>
            </a:xfrm>
            <a:custGeom>
              <a:avLst/>
              <a:gdLst/>
              <a:ahLst/>
              <a:cxnLst/>
              <a:rect l="l" t="t" r="r" b="b"/>
              <a:pathLst>
                <a:path w="1387" h="2282" extrusionOk="0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54" name="Google Shape;18754;p100"/>
          <p:cNvGrpSpPr/>
          <p:nvPr/>
        </p:nvGrpSpPr>
        <p:grpSpPr>
          <a:xfrm>
            <a:off x="3221193" y="2895245"/>
            <a:ext cx="375792" cy="373800"/>
            <a:chOff x="3246251" y="2895245"/>
            <a:chExt cx="375792" cy="373800"/>
          </a:xfrm>
        </p:grpSpPr>
        <p:sp>
          <p:nvSpPr>
            <p:cNvPr id="18755" name="Google Shape;18755;p100"/>
            <p:cNvSpPr/>
            <p:nvPr/>
          </p:nvSpPr>
          <p:spPr>
            <a:xfrm>
              <a:off x="3246251" y="2960599"/>
              <a:ext cx="308446" cy="308446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6" name="Google Shape;18756;p100"/>
            <p:cNvSpPr/>
            <p:nvPr/>
          </p:nvSpPr>
          <p:spPr>
            <a:xfrm>
              <a:off x="3400264" y="3108556"/>
              <a:ext cx="154039" cy="12531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7" name="Google Shape;18757;p100"/>
            <p:cNvSpPr/>
            <p:nvPr/>
          </p:nvSpPr>
          <p:spPr>
            <a:xfrm>
              <a:off x="3529687" y="2895245"/>
              <a:ext cx="92355" cy="89970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8" name="Google Shape;18758;p100"/>
            <p:cNvSpPr/>
            <p:nvPr/>
          </p:nvSpPr>
          <p:spPr>
            <a:xfrm>
              <a:off x="3529687" y="2895245"/>
              <a:ext cx="62103" cy="89970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9" name="Google Shape;18759;p100"/>
            <p:cNvSpPr/>
            <p:nvPr/>
          </p:nvSpPr>
          <p:spPr>
            <a:xfrm>
              <a:off x="3283345" y="2997693"/>
              <a:ext cx="234257" cy="234257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0" name="Google Shape;18760;p100"/>
            <p:cNvSpPr/>
            <p:nvPr/>
          </p:nvSpPr>
          <p:spPr>
            <a:xfrm>
              <a:off x="3400264" y="3108556"/>
              <a:ext cx="117338" cy="12531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1" name="Google Shape;18761;p100"/>
            <p:cNvSpPr/>
            <p:nvPr/>
          </p:nvSpPr>
          <p:spPr>
            <a:xfrm>
              <a:off x="3313990" y="3028338"/>
              <a:ext cx="172573" cy="17296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2" name="Google Shape;18762;p100"/>
            <p:cNvSpPr/>
            <p:nvPr/>
          </p:nvSpPr>
          <p:spPr>
            <a:xfrm>
              <a:off x="3400264" y="3108556"/>
              <a:ext cx="86693" cy="12531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3" name="Google Shape;18763;p100"/>
            <p:cNvSpPr/>
            <p:nvPr/>
          </p:nvSpPr>
          <p:spPr>
            <a:xfrm>
              <a:off x="3351084" y="3065432"/>
              <a:ext cx="98778" cy="98778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4" name="Google Shape;18764;p100"/>
            <p:cNvSpPr/>
            <p:nvPr/>
          </p:nvSpPr>
          <p:spPr>
            <a:xfrm>
              <a:off x="3400264" y="3108556"/>
              <a:ext cx="49599" cy="1253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5" name="Google Shape;18765;p100"/>
            <p:cNvSpPr/>
            <p:nvPr/>
          </p:nvSpPr>
          <p:spPr>
            <a:xfrm>
              <a:off x="3381730" y="3096445"/>
              <a:ext cx="37120" cy="36753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6" name="Google Shape;18766;p100"/>
            <p:cNvSpPr/>
            <p:nvPr/>
          </p:nvSpPr>
          <p:spPr>
            <a:xfrm>
              <a:off x="3400264" y="3108556"/>
              <a:ext cx="18953" cy="12531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7" name="Google Shape;18767;p100"/>
            <p:cNvSpPr/>
            <p:nvPr/>
          </p:nvSpPr>
          <p:spPr>
            <a:xfrm>
              <a:off x="3391429" y="3079431"/>
              <a:ext cx="44434" cy="41603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8" name="Google Shape;18768;p100"/>
            <p:cNvSpPr/>
            <p:nvPr/>
          </p:nvSpPr>
          <p:spPr>
            <a:xfrm>
              <a:off x="3420056" y="2908038"/>
              <a:ext cx="189718" cy="185052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69" name="Google Shape;18769;p100"/>
          <p:cNvGrpSpPr/>
          <p:nvPr/>
        </p:nvGrpSpPr>
        <p:grpSpPr>
          <a:xfrm>
            <a:off x="3766125" y="2895454"/>
            <a:ext cx="234650" cy="373590"/>
            <a:chOff x="3791182" y="2895454"/>
            <a:chExt cx="234650" cy="373590"/>
          </a:xfrm>
        </p:grpSpPr>
        <p:sp>
          <p:nvSpPr>
            <p:cNvPr id="18770" name="Google Shape;18770;p100"/>
            <p:cNvSpPr/>
            <p:nvPr/>
          </p:nvSpPr>
          <p:spPr>
            <a:xfrm>
              <a:off x="3905479" y="2895454"/>
              <a:ext cx="30278" cy="35652"/>
            </a:xfrm>
            <a:custGeom>
              <a:avLst/>
              <a:gdLst/>
              <a:ahLst/>
              <a:cxnLst/>
              <a:rect l="l" t="t" r="r" b="b"/>
              <a:pathLst>
                <a:path w="1155" h="1360" extrusionOk="0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1" name="Google Shape;18771;p100"/>
            <p:cNvSpPr/>
            <p:nvPr/>
          </p:nvSpPr>
          <p:spPr>
            <a:xfrm>
              <a:off x="3881623" y="2918969"/>
              <a:ext cx="138520" cy="265689"/>
            </a:xfrm>
            <a:custGeom>
              <a:avLst/>
              <a:gdLst/>
              <a:ahLst/>
              <a:cxnLst/>
              <a:rect l="l" t="t" r="r" b="b"/>
              <a:pathLst>
                <a:path w="5284" h="10135" extrusionOk="0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2" name="Google Shape;18772;p100"/>
            <p:cNvSpPr/>
            <p:nvPr/>
          </p:nvSpPr>
          <p:spPr>
            <a:xfrm>
              <a:off x="3791182" y="2940885"/>
              <a:ext cx="223299" cy="255491"/>
            </a:xfrm>
            <a:custGeom>
              <a:avLst/>
              <a:gdLst/>
              <a:ahLst/>
              <a:cxnLst/>
              <a:rect l="l" t="t" r="r" b="b"/>
              <a:pathLst>
                <a:path w="8518" h="9746" extrusionOk="0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3" name="Google Shape;18773;p100"/>
            <p:cNvSpPr/>
            <p:nvPr/>
          </p:nvSpPr>
          <p:spPr>
            <a:xfrm>
              <a:off x="3869145" y="2961726"/>
              <a:ext cx="12138" cy="17826"/>
            </a:xfrm>
            <a:custGeom>
              <a:avLst/>
              <a:gdLst/>
              <a:ahLst/>
              <a:cxnLst/>
              <a:rect l="l" t="t" r="r" b="b"/>
              <a:pathLst>
                <a:path w="463" h="680" extrusionOk="0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4" name="Google Shape;18774;p100"/>
            <p:cNvSpPr/>
            <p:nvPr/>
          </p:nvSpPr>
          <p:spPr>
            <a:xfrm>
              <a:off x="3793069" y="3004247"/>
              <a:ext cx="155193" cy="186467"/>
            </a:xfrm>
            <a:custGeom>
              <a:avLst/>
              <a:gdLst/>
              <a:ahLst/>
              <a:cxnLst/>
              <a:rect l="l" t="t" r="r" b="b"/>
              <a:pathLst>
                <a:path w="5920" h="7113" extrusionOk="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5" name="Google Shape;18775;p100"/>
            <p:cNvSpPr/>
            <p:nvPr/>
          </p:nvSpPr>
          <p:spPr>
            <a:xfrm>
              <a:off x="3833178" y="3184632"/>
              <a:ext cx="180936" cy="30305"/>
            </a:xfrm>
            <a:custGeom>
              <a:avLst/>
              <a:gdLst/>
              <a:ahLst/>
              <a:cxnLst/>
              <a:rect l="l" t="t" r="r" b="b"/>
              <a:pathLst>
                <a:path w="6902" h="1156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6" name="Google Shape;18776;p100"/>
            <p:cNvSpPr/>
            <p:nvPr/>
          </p:nvSpPr>
          <p:spPr>
            <a:xfrm>
              <a:off x="3833178" y="3184632"/>
              <a:ext cx="60216" cy="30305"/>
            </a:xfrm>
            <a:custGeom>
              <a:avLst/>
              <a:gdLst/>
              <a:ahLst/>
              <a:cxnLst/>
              <a:rect l="l" t="t" r="r" b="b"/>
              <a:pathLst>
                <a:path w="2297" h="115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7" name="Google Shape;18777;p100"/>
            <p:cNvSpPr/>
            <p:nvPr/>
          </p:nvSpPr>
          <p:spPr>
            <a:xfrm>
              <a:off x="3821067" y="3208855"/>
              <a:ext cx="204765" cy="60190"/>
            </a:xfrm>
            <a:custGeom>
              <a:avLst/>
              <a:gdLst/>
              <a:ahLst/>
              <a:cxnLst/>
              <a:rect l="l" t="t" r="r" b="b"/>
              <a:pathLst>
                <a:path w="7811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8" name="Google Shape;18778;p100"/>
            <p:cNvSpPr/>
            <p:nvPr/>
          </p:nvSpPr>
          <p:spPr>
            <a:xfrm>
              <a:off x="3821067" y="3208855"/>
              <a:ext cx="78383" cy="60190"/>
            </a:xfrm>
            <a:custGeom>
              <a:avLst/>
              <a:gdLst/>
              <a:ahLst/>
              <a:cxnLst/>
              <a:rect l="l" t="t" r="r" b="b"/>
              <a:pathLst>
                <a:path w="2990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9" name="Google Shape;18779;p100"/>
          <p:cNvGrpSpPr/>
          <p:nvPr/>
        </p:nvGrpSpPr>
        <p:grpSpPr>
          <a:xfrm>
            <a:off x="7017938" y="2489463"/>
            <a:ext cx="364441" cy="256225"/>
            <a:chOff x="7042995" y="2489463"/>
            <a:chExt cx="364441" cy="256225"/>
          </a:xfrm>
        </p:grpSpPr>
        <p:sp>
          <p:nvSpPr>
            <p:cNvPr id="18780" name="Google Shape;18780;p100"/>
            <p:cNvSpPr/>
            <p:nvPr/>
          </p:nvSpPr>
          <p:spPr>
            <a:xfrm>
              <a:off x="7042995" y="2526164"/>
              <a:ext cx="364441" cy="219524"/>
            </a:xfrm>
            <a:custGeom>
              <a:avLst/>
              <a:gdLst/>
              <a:ahLst/>
              <a:cxnLst/>
              <a:rect l="l" t="t" r="r" b="b"/>
              <a:pathLst>
                <a:path w="13902" h="8374" extrusionOk="0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1" name="Google Shape;18781;p100"/>
            <p:cNvSpPr/>
            <p:nvPr/>
          </p:nvSpPr>
          <p:spPr>
            <a:xfrm>
              <a:off x="7042995" y="2526164"/>
              <a:ext cx="200204" cy="219524"/>
            </a:xfrm>
            <a:custGeom>
              <a:avLst/>
              <a:gdLst/>
              <a:ahLst/>
              <a:cxnLst/>
              <a:rect l="l" t="t" r="r" b="b"/>
              <a:pathLst>
                <a:path w="7637" h="8374" extrusionOk="0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2" name="Google Shape;18782;p100"/>
            <p:cNvSpPr/>
            <p:nvPr/>
          </p:nvSpPr>
          <p:spPr>
            <a:xfrm>
              <a:off x="7120198" y="2557255"/>
              <a:ext cx="183557" cy="157395"/>
            </a:xfrm>
            <a:custGeom>
              <a:avLst/>
              <a:gdLst/>
              <a:ahLst/>
              <a:cxnLst/>
              <a:rect l="l" t="t" r="r" b="b"/>
              <a:pathLst>
                <a:path w="7002" h="6004" extrusionOk="0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3" name="Google Shape;18783;p100"/>
            <p:cNvSpPr/>
            <p:nvPr/>
          </p:nvSpPr>
          <p:spPr>
            <a:xfrm>
              <a:off x="7146308" y="2557622"/>
              <a:ext cx="93876" cy="157002"/>
            </a:xfrm>
            <a:custGeom>
              <a:avLst/>
              <a:gdLst/>
              <a:ahLst/>
              <a:cxnLst/>
              <a:rect l="l" t="t" r="r" b="b"/>
              <a:pathLst>
                <a:path w="3581" h="5989" extrusionOk="0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4" name="Google Shape;18784;p100"/>
            <p:cNvSpPr/>
            <p:nvPr/>
          </p:nvSpPr>
          <p:spPr>
            <a:xfrm>
              <a:off x="7172025" y="2596236"/>
              <a:ext cx="92749" cy="79431"/>
            </a:xfrm>
            <a:custGeom>
              <a:avLst/>
              <a:gdLst/>
              <a:ahLst/>
              <a:cxnLst/>
              <a:rect l="l" t="t" r="r" b="b"/>
              <a:pathLst>
                <a:path w="3538" h="3030" extrusionOk="0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5" name="Google Shape;18785;p100"/>
            <p:cNvSpPr/>
            <p:nvPr/>
          </p:nvSpPr>
          <p:spPr>
            <a:xfrm>
              <a:off x="7185290" y="2596420"/>
              <a:ext cx="55261" cy="79143"/>
            </a:xfrm>
            <a:custGeom>
              <a:avLst/>
              <a:gdLst/>
              <a:ahLst/>
              <a:cxnLst/>
              <a:rect l="l" t="t" r="r" b="b"/>
              <a:pathLst>
                <a:path w="2108" h="3019" extrusionOk="0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6" name="Google Shape;18786;p100"/>
            <p:cNvSpPr/>
            <p:nvPr/>
          </p:nvSpPr>
          <p:spPr>
            <a:xfrm>
              <a:off x="7338360" y="2541159"/>
              <a:ext cx="35574" cy="24747"/>
            </a:xfrm>
            <a:custGeom>
              <a:avLst/>
              <a:gdLst/>
              <a:ahLst/>
              <a:cxnLst/>
              <a:rect l="l" t="t" r="r" b="b"/>
              <a:pathLst>
                <a:path w="1357" h="944" extrusionOk="0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7" name="Google Shape;18787;p100"/>
            <p:cNvSpPr/>
            <p:nvPr/>
          </p:nvSpPr>
          <p:spPr>
            <a:xfrm>
              <a:off x="7106567" y="2489463"/>
              <a:ext cx="221648" cy="56415"/>
            </a:xfrm>
            <a:custGeom>
              <a:avLst/>
              <a:gdLst/>
              <a:ahLst/>
              <a:cxnLst/>
              <a:rect l="l" t="t" r="r" b="b"/>
              <a:pathLst>
                <a:path w="8455" h="2152" extrusionOk="0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8" name="Google Shape;18788;p100"/>
            <p:cNvSpPr/>
            <p:nvPr/>
          </p:nvSpPr>
          <p:spPr>
            <a:xfrm>
              <a:off x="7234863" y="2598884"/>
              <a:ext cx="32192" cy="27211"/>
            </a:xfrm>
            <a:custGeom>
              <a:avLst/>
              <a:gdLst/>
              <a:ahLst/>
              <a:cxnLst/>
              <a:rect l="l" t="t" r="r" b="b"/>
              <a:pathLst>
                <a:path w="1228" h="1038" extrusionOk="0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9" name="Google Shape;18789;p100"/>
          <p:cNvGrpSpPr/>
          <p:nvPr/>
        </p:nvGrpSpPr>
        <p:grpSpPr>
          <a:xfrm>
            <a:off x="7492115" y="2437007"/>
            <a:ext cx="364284" cy="361243"/>
            <a:chOff x="7517172" y="2437007"/>
            <a:chExt cx="364284" cy="361243"/>
          </a:xfrm>
        </p:grpSpPr>
        <p:sp>
          <p:nvSpPr>
            <p:cNvPr id="18790" name="Google Shape;18790;p100"/>
            <p:cNvSpPr/>
            <p:nvPr/>
          </p:nvSpPr>
          <p:spPr>
            <a:xfrm>
              <a:off x="7517172" y="2548499"/>
              <a:ext cx="164997" cy="78724"/>
            </a:xfrm>
            <a:custGeom>
              <a:avLst/>
              <a:gdLst/>
              <a:ahLst/>
              <a:cxnLst/>
              <a:rect l="l" t="t" r="r" b="b"/>
              <a:pathLst>
                <a:path w="6294" h="3003" extrusionOk="0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1" name="Google Shape;18791;p100"/>
            <p:cNvSpPr/>
            <p:nvPr/>
          </p:nvSpPr>
          <p:spPr>
            <a:xfrm>
              <a:off x="7690112" y="2635166"/>
              <a:ext cx="79117" cy="163084"/>
            </a:xfrm>
            <a:custGeom>
              <a:avLst/>
              <a:gdLst/>
              <a:ahLst/>
              <a:cxnLst/>
              <a:rect l="l" t="t" r="r" b="b"/>
              <a:pathLst>
                <a:path w="3018" h="6221" extrusionOk="0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2" name="Google Shape;18792;p100"/>
            <p:cNvSpPr/>
            <p:nvPr/>
          </p:nvSpPr>
          <p:spPr>
            <a:xfrm>
              <a:off x="7517172" y="2552274"/>
              <a:ext cx="118833" cy="69286"/>
            </a:xfrm>
            <a:custGeom>
              <a:avLst/>
              <a:gdLst/>
              <a:ahLst/>
              <a:cxnLst/>
              <a:rect l="l" t="t" r="r" b="b"/>
              <a:pathLst>
                <a:path w="4533" h="2643" extrusionOk="0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3" name="Google Shape;18793;p100"/>
            <p:cNvSpPr/>
            <p:nvPr/>
          </p:nvSpPr>
          <p:spPr>
            <a:xfrm>
              <a:off x="7690112" y="2699864"/>
              <a:ext cx="23095" cy="98385"/>
            </a:xfrm>
            <a:custGeom>
              <a:avLst/>
              <a:gdLst/>
              <a:ahLst/>
              <a:cxnLst/>
              <a:rect l="l" t="t" r="r" b="b"/>
              <a:pathLst>
                <a:path w="881" h="3753" extrusionOk="0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4" name="Google Shape;18794;p100"/>
            <p:cNvSpPr/>
            <p:nvPr/>
          </p:nvSpPr>
          <p:spPr>
            <a:xfrm>
              <a:off x="7585646" y="2437138"/>
              <a:ext cx="295128" cy="293608"/>
            </a:xfrm>
            <a:custGeom>
              <a:avLst/>
              <a:gdLst/>
              <a:ahLst/>
              <a:cxnLst/>
              <a:rect l="l" t="t" r="r" b="b"/>
              <a:pathLst>
                <a:path w="11258" h="11200" extrusionOk="0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5" name="Google Shape;18795;p100"/>
            <p:cNvSpPr/>
            <p:nvPr/>
          </p:nvSpPr>
          <p:spPr>
            <a:xfrm>
              <a:off x="7585646" y="2437400"/>
              <a:ext cx="295495" cy="219341"/>
            </a:xfrm>
            <a:custGeom>
              <a:avLst/>
              <a:gdLst/>
              <a:ahLst/>
              <a:cxnLst/>
              <a:rect l="l" t="t" r="r" b="b"/>
              <a:pathLst>
                <a:path w="11272" h="8367" extrusionOk="0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6" name="Google Shape;18796;p100"/>
            <p:cNvSpPr/>
            <p:nvPr/>
          </p:nvSpPr>
          <p:spPr>
            <a:xfrm>
              <a:off x="7734757" y="2520868"/>
              <a:ext cx="61710" cy="61710"/>
            </a:xfrm>
            <a:custGeom>
              <a:avLst/>
              <a:gdLst/>
              <a:ahLst/>
              <a:cxnLst/>
              <a:rect l="l" t="t" r="r" b="b"/>
              <a:pathLst>
                <a:path w="2354" h="2354" extrusionOk="0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7" name="Google Shape;18797;p100"/>
            <p:cNvSpPr/>
            <p:nvPr/>
          </p:nvSpPr>
          <p:spPr>
            <a:xfrm>
              <a:off x="7734757" y="2520790"/>
              <a:ext cx="38248" cy="61867"/>
            </a:xfrm>
            <a:custGeom>
              <a:avLst/>
              <a:gdLst/>
              <a:ahLst/>
              <a:cxnLst/>
              <a:rect l="l" t="t" r="r" b="b"/>
              <a:pathLst>
                <a:path w="1459" h="2360" extrusionOk="0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8" name="Google Shape;18798;p100"/>
            <p:cNvSpPr/>
            <p:nvPr/>
          </p:nvSpPr>
          <p:spPr>
            <a:xfrm>
              <a:off x="7578096" y="2659362"/>
              <a:ext cx="79484" cy="78750"/>
            </a:xfrm>
            <a:custGeom>
              <a:avLst/>
              <a:gdLst/>
              <a:ahLst/>
              <a:cxnLst/>
              <a:rect l="l" t="t" r="r" b="b"/>
              <a:pathLst>
                <a:path w="3032" h="3004" extrusionOk="0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9" name="Google Shape;18799;p100"/>
            <p:cNvSpPr/>
            <p:nvPr/>
          </p:nvSpPr>
          <p:spPr>
            <a:xfrm>
              <a:off x="7578096" y="2659755"/>
              <a:ext cx="31039" cy="34473"/>
            </a:xfrm>
            <a:custGeom>
              <a:avLst/>
              <a:gdLst/>
              <a:ahLst/>
              <a:cxnLst/>
              <a:rect l="l" t="t" r="r" b="b"/>
              <a:pathLst>
                <a:path w="1184" h="1315" extrusionOk="0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0" name="Google Shape;18800;p100"/>
            <p:cNvSpPr/>
            <p:nvPr/>
          </p:nvSpPr>
          <p:spPr>
            <a:xfrm>
              <a:off x="7585646" y="2627196"/>
              <a:ext cx="104493" cy="103549"/>
            </a:xfrm>
            <a:custGeom>
              <a:avLst/>
              <a:gdLst/>
              <a:ahLst/>
              <a:cxnLst/>
              <a:rect l="l" t="t" r="r" b="b"/>
              <a:pathLst>
                <a:path w="3986" h="3950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1" name="Google Shape;18801;p100"/>
            <p:cNvSpPr/>
            <p:nvPr/>
          </p:nvSpPr>
          <p:spPr>
            <a:xfrm>
              <a:off x="7585646" y="2627196"/>
              <a:ext cx="28050" cy="29544"/>
            </a:xfrm>
            <a:custGeom>
              <a:avLst/>
              <a:gdLst/>
              <a:ahLst/>
              <a:cxnLst/>
              <a:rect l="l" t="t" r="r" b="b"/>
              <a:pathLst>
                <a:path w="1070" h="1127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2" name="Google Shape;18802;p100"/>
            <p:cNvSpPr/>
            <p:nvPr/>
          </p:nvSpPr>
          <p:spPr>
            <a:xfrm>
              <a:off x="7539874" y="2697505"/>
              <a:ext cx="32480" cy="29544"/>
            </a:xfrm>
            <a:custGeom>
              <a:avLst/>
              <a:gdLst/>
              <a:ahLst/>
              <a:cxnLst/>
              <a:rect l="l" t="t" r="r" b="b"/>
              <a:pathLst>
                <a:path w="1239" h="1127" extrusionOk="0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3" name="Google Shape;18803;p100"/>
            <p:cNvSpPr/>
            <p:nvPr/>
          </p:nvSpPr>
          <p:spPr>
            <a:xfrm>
              <a:off x="7558041" y="2715515"/>
              <a:ext cx="32454" cy="29597"/>
            </a:xfrm>
            <a:custGeom>
              <a:avLst/>
              <a:gdLst/>
              <a:ahLst/>
              <a:cxnLst/>
              <a:rect l="l" t="t" r="r" b="b"/>
              <a:pathLst>
                <a:path w="1238" h="1129" extrusionOk="0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4" name="Google Shape;18804;p100"/>
            <p:cNvSpPr/>
            <p:nvPr/>
          </p:nvSpPr>
          <p:spPr>
            <a:xfrm>
              <a:off x="7593982" y="2751639"/>
              <a:ext cx="32507" cy="29518"/>
            </a:xfrm>
            <a:custGeom>
              <a:avLst/>
              <a:gdLst/>
              <a:ahLst/>
              <a:cxnLst/>
              <a:rect l="l" t="t" r="r" b="b"/>
              <a:pathLst>
                <a:path w="1240" h="1126" extrusionOk="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5" name="Google Shape;18805;p100"/>
            <p:cNvSpPr/>
            <p:nvPr/>
          </p:nvSpPr>
          <p:spPr>
            <a:xfrm>
              <a:off x="7576208" y="2733629"/>
              <a:ext cx="32140" cy="29649"/>
            </a:xfrm>
            <a:custGeom>
              <a:avLst/>
              <a:gdLst/>
              <a:ahLst/>
              <a:cxnLst/>
              <a:rect l="l" t="t" r="r" b="b"/>
              <a:pathLst>
                <a:path w="1226" h="1131" extrusionOk="0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6" name="Google Shape;18806;p100"/>
            <p:cNvSpPr/>
            <p:nvPr/>
          </p:nvSpPr>
          <p:spPr>
            <a:xfrm>
              <a:off x="7811567" y="2437033"/>
              <a:ext cx="69522" cy="68736"/>
            </a:xfrm>
            <a:custGeom>
              <a:avLst/>
              <a:gdLst/>
              <a:ahLst/>
              <a:cxnLst/>
              <a:rect l="l" t="t" r="r" b="b"/>
              <a:pathLst>
                <a:path w="2652" h="2622" extrusionOk="0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7" name="Google Shape;18807;p100"/>
            <p:cNvSpPr/>
            <p:nvPr/>
          </p:nvSpPr>
          <p:spPr>
            <a:xfrm>
              <a:off x="7811567" y="2437007"/>
              <a:ext cx="69889" cy="30147"/>
            </a:xfrm>
            <a:custGeom>
              <a:avLst/>
              <a:gdLst/>
              <a:ahLst/>
              <a:cxnLst/>
              <a:rect l="l" t="t" r="r" b="b"/>
              <a:pathLst>
                <a:path w="2666" h="1150" extrusionOk="0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8" name="Google Shape;18808;p100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9" name="Google Shape;18809;p100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0" name="Google Shape;18810;p100"/>
            <p:cNvSpPr/>
            <p:nvPr/>
          </p:nvSpPr>
          <p:spPr>
            <a:xfrm>
              <a:off x="7600798" y="2589080"/>
              <a:ext cx="126409" cy="126330"/>
            </a:xfrm>
            <a:custGeom>
              <a:avLst/>
              <a:gdLst/>
              <a:ahLst/>
              <a:cxnLst/>
              <a:rect l="l" t="t" r="r" b="b"/>
              <a:pathLst>
                <a:path w="4822" h="4819" extrusionOk="0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1" name="Google Shape;18811;p100"/>
          <p:cNvGrpSpPr/>
          <p:nvPr/>
        </p:nvGrpSpPr>
        <p:grpSpPr>
          <a:xfrm>
            <a:off x="7981418" y="2436954"/>
            <a:ext cx="335290" cy="361321"/>
            <a:chOff x="8006475" y="2436954"/>
            <a:chExt cx="335290" cy="361321"/>
          </a:xfrm>
        </p:grpSpPr>
        <p:sp>
          <p:nvSpPr>
            <p:cNvPr id="18812" name="Google Shape;18812;p100"/>
            <p:cNvSpPr/>
            <p:nvPr/>
          </p:nvSpPr>
          <p:spPr>
            <a:xfrm>
              <a:off x="8174487" y="2454256"/>
              <a:ext cx="83652" cy="45824"/>
            </a:xfrm>
            <a:custGeom>
              <a:avLst/>
              <a:gdLst/>
              <a:ahLst/>
              <a:cxnLst/>
              <a:rect l="l" t="t" r="r" b="b"/>
              <a:pathLst>
                <a:path w="319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3" name="Google Shape;18813;p100"/>
            <p:cNvSpPr/>
            <p:nvPr/>
          </p:nvSpPr>
          <p:spPr>
            <a:xfrm>
              <a:off x="8174487" y="2454256"/>
              <a:ext cx="17066" cy="45824"/>
            </a:xfrm>
            <a:custGeom>
              <a:avLst/>
              <a:gdLst/>
              <a:ahLst/>
              <a:cxnLst/>
              <a:rect l="l" t="t" r="r" b="b"/>
              <a:pathLst>
                <a:path w="65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4" name="Google Shape;18814;p100"/>
            <p:cNvSpPr/>
            <p:nvPr/>
          </p:nvSpPr>
          <p:spPr>
            <a:xfrm>
              <a:off x="8168431" y="2436954"/>
              <a:ext cx="11771" cy="258008"/>
            </a:xfrm>
            <a:custGeom>
              <a:avLst/>
              <a:gdLst/>
              <a:ahLst/>
              <a:cxnLst/>
              <a:rect l="l" t="t" r="r" b="b"/>
              <a:pathLst>
                <a:path w="449" h="9842" extrusionOk="0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5" name="Google Shape;18815;p100"/>
            <p:cNvSpPr/>
            <p:nvPr/>
          </p:nvSpPr>
          <p:spPr>
            <a:xfrm>
              <a:off x="8076862" y="2643476"/>
              <a:ext cx="45798" cy="103340"/>
            </a:xfrm>
            <a:custGeom>
              <a:avLst/>
              <a:gdLst/>
              <a:ahLst/>
              <a:cxnLst/>
              <a:rect l="l" t="t" r="r" b="b"/>
              <a:pathLst>
                <a:path w="1747" h="3942" extrusionOk="0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6" name="Google Shape;18816;p100"/>
            <p:cNvSpPr/>
            <p:nvPr/>
          </p:nvSpPr>
          <p:spPr>
            <a:xfrm>
              <a:off x="8065118" y="2534500"/>
              <a:ext cx="122267" cy="120353"/>
            </a:xfrm>
            <a:custGeom>
              <a:avLst/>
              <a:gdLst/>
              <a:ahLst/>
              <a:cxnLst/>
              <a:rect l="l" t="t" r="r" b="b"/>
              <a:pathLst>
                <a:path w="4664" h="4591" extrusionOk="0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7" name="Google Shape;18817;p100"/>
            <p:cNvSpPr/>
            <p:nvPr/>
          </p:nvSpPr>
          <p:spPr>
            <a:xfrm>
              <a:off x="8099932" y="2654827"/>
              <a:ext cx="5715" cy="91988"/>
            </a:xfrm>
            <a:custGeom>
              <a:avLst/>
              <a:gdLst/>
              <a:ahLst/>
              <a:cxnLst/>
              <a:rect l="l" t="t" r="r" b="b"/>
              <a:pathLst>
                <a:path w="218" h="3509" extrusionOk="0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8" name="Google Shape;18818;p100"/>
            <p:cNvSpPr/>
            <p:nvPr/>
          </p:nvSpPr>
          <p:spPr>
            <a:xfrm>
              <a:off x="8006475" y="2677450"/>
              <a:ext cx="335290" cy="120825"/>
            </a:xfrm>
            <a:custGeom>
              <a:avLst/>
              <a:gdLst/>
              <a:ahLst/>
              <a:cxnLst/>
              <a:rect l="l" t="t" r="r" b="b"/>
              <a:pathLst>
                <a:path w="12790" h="4609" extrusionOk="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9" name="Google Shape;18819;p100"/>
            <p:cNvSpPr/>
            <p:nvPr/>
          </p:nvSpPr>
          <p:spPr>
            <a:xfrm>
              <a:off x="8200283" y="2711163"/>
              <a:ext cx="56336" cy="40188"/>
            </a:xfrm>
            <a:custGeom>
              <a:avLst/>
              <a:gdLst/>
              <a:ahLst/>
              <a:cxnLst/>
              <a:rect l="l" t="t" r="r" b="b"/>
              <a:pathLst>
                <a:path w="2149" h="1533" extrusionOk="0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0" name="Google Shape;18820;p100"/>
            <p:cNvSpPr/>
            <p:nvPr/>
          </p:nvSpPr>
          <p:spPr>
            <a:xfrm>
              <a:off x="8177187" y="2694883"/>
              <a:ext cx="22309" cy="15598"/>
            </a:xfrm>
            <a:custGeom>
              <a:avLst/>
              <a:gdLst/>
              <a:ahLst/>
              <a:cxnLst/>
              <a:rect l="l" t="t" r="r" b="b"/>
              <a:pathLst>
                <a:path w="851" h="595" extrusionOk="0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1" name="Google Shape;18821;p100"/>
            <p:cNvSpPr/>
            <p:nvPr/>
          </p:nvSpPr>
          <p:spPr>
            <a:xfrm>
              <a:off x="8006475" y="2677398"/>
              <a:ext cx="174461" cy="120877"/>
            </a:xfrm>
            <a:custGeom>
              <a:avLst/>
              <a:gdLst/>
              <a:ahLst/>
              <a:cxnLst/>
              <a:rect l="l" t="t" r="r" b="b"/>
              <a:pathLst>
                <a:path w="6655" h="4611" extrusionOk="0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2" name="Google Shape;18822;p100"/>
            <p:cNvSpPr/>
            <p:nvPr/>
          </p:nvSpPr>
          <p:spPr>
            <a:xfrm>
              <a:off x="8088213" y="2534500"/>
              <a:ext cx="23489" cy="17040"/>
            </a:xfrm>
            <a:custGeom>
              <a:avLst/>
              <a:gdLst/>
              <a:ahLst/>
              <a:cxnLst/>
              <a:rect l="l" t="t" r="r" b="b"/>
              <a:pathLst>
                <a:path w="896" h="650" extrusionOk="0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3" name="Google Shape;18823;p100"/>
            <p:cNvSpPr/>
            <p:nvPr/>
          </p:nvSpPr>
          <p:spPr>
            <a:xfrm>
              <a:off x="8076862" y="2494391"/>
              <a:ext cx="46191" cy="51486"/>
            </a:xfrm>
            <a:custGeom>
              <a:avLst/>
              <a:gdLst/>
              <a:ahLst/>
              <a:cxnLst/>
              <a:rect l="l" t="t" r="r" b="b"/>
              <a:pathLst>
                <a:path w="1762" h="1964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4" name="Google Shape;18824;p100"/>
            <p:cNvSpPr/>
            <p:nvPr/>
          </p:nvSpPr>
          <p:spPr>
            <a:xfrm>
              <a:off x="8076548" y="2494391"/>
              <a:ext cx="31746" cy="51644"/>
            </a:xfrm>
            <a:custGeom>
              <a:avLst/>
              <a:gdLst/>
              <a:ahLst/>
              <a:cxnLst/>
              <a:rect l="l" t="t" r="r" b="b"/>
              <a:pathLst>
                <a:path w="1211" h="1970" extrusionOk="0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5" name="Google Shape;18825;p100"/>
            <p:cNvSpPr/>
            <p:nvPr/>
          </p:nvSpPr>
          <p:spPr>
            <a:xfrm>
              <a:off x="8076862" y="2494391"/>
              <a:ext cx="45798" cy="23095"/>
            </a:xfrm>
            <a:custGeom>
              <a:avLst/>
              <a:gdLst/>
              <a:ahLst/>
              <a:cxnLst/>
              <a:rect l="l" t="t" r="r" b="b"/>
              <a:pathLst>
                <a:path w="1747" h="881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6" name="Google Shape;18826;p100"/>
            <p:cNvSpPr/>
            <p:nvPr/>
          </p:nvSpPr>
          <p:spPr>
            <a:xfrm>
              <a:off x="8076862" y="2494391"/>
              <a:ext cx="31432" cy="20841"/>
            </a:xfrm>
            <a:custGeom>
              <a:avLst/>
              <a:gdLst/>
              <a:ahLst/>
              <a:cxnLst/>
              <a:rect l="l" t="t" r="r" b="b"/>
              <a:pathLst>
                <a:path w="1199" h="795" extrusionOk="0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7" name="Google Shape;18827;p100"/>
            <p:cNvSpPr/>
            <p:nvPr/>
          </p:nvSpPr>
          <p:spPr>
            <a:xfrm>
              <a:off x="8065511" y="2553794"/>
              <a:ext cx="112017" cy="89708"/>
            </a:xfrm>
            <a:custGeom>
              <a:avLst/>
              <a:gdLst/>
              <a:ahLst/>
              <a:cxnLst/>
              <a:rect l="l" t="t" r="r" b="b"/>
              <a:pathLst>
                <a:path w="4273" h="3422" extrusionOk="0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8" name="Google Shape;18828;p100"/>
            <p:cNvSpPr/>
            <p:nvPr/>
          </p:nvSpPr>
          <p:spPr>
            <a:xfrm>
              <a:off x="8122634" y="2560977"/>
              <a:ext cx="54527" cy="43176"/>
            </a:xfrm>
            <a:custGeom>
              <a:avLst/>
              <a:gdLst/>
              <a:ahLst/>
              <a:cxnLst/>
              <a:rect l="l" t="t" r="r" b="b"/>
              <a:pathLst>
                <a:path w="2080" h="1647" extrusionOk="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9" name="Google Shape;18829;p100"/>
            <p:cNvSpPr/>
            <p:nvPr/>
          </p:nvSpPr>
          <p:spPr>
            <a:xfrm>
              <a:off x="8065511" y="2560977"/>
              <a:ext cx="17040" cy="94269"/>
            </a:xfrm>
            <a:custGeom>
              <a:avLst/>
              <a:gdLst/>
              <a:ahLst/>
              <a:cxnLst/>
              <a:rect l="l" t="t" r="r" b="b"/>
              <a:pathLst>
                <a:path w="650" h="3596" extrusionOk="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0" name="Google Shape;18830;p100"/>
            <p:cNvSpPr/>
            <p:nvPr/>
          </p:nvSpPr>
          <p:spPr>
            <a:xfrm>
              <a:off x="8071174" y="2654827"/>
              <a:ext cx="11377" cy="11377"/>
            </a:xfrm>
            <a:custGeom>
              <a:avLst/>
              <a:gdLst/>
              <a:ahLst/>
              <a:cxnLst/>
              <a:rect l="l" t="t" r="r" b="b"/>
              <a:pathLst>
                <a:path w="434" h="434" extrusionOk="0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31" name="Google Shape;18831;p100"/>
          <p:cNvGrpSpPr/>
          <p:nvPr/>
        </p:nvGrpSpPr>
        <p:grpSpPr>
          <a:xfrm>
            <a:off x="5571604" y="2909139"/>
            <a:ext cx="394326" cy="349682"/>
            <a:chOff x="5596661" y="2909139"/>
            <a:chExt cx="394326" cy="349682"/>
          </a:xfrm>
        </p:grpSpPr>
        <p:sp>
          <p:nvSpPr>
            <p:cNvPr id="18832" name="Google Shape;18832;p100"/>
            <p:cNvSpPr/>
            <p:nvPr/>
          </p:nvSpPr>
          <p:spPr>
            <a:xfrm>
              <a:off x="5762025" y="2909139"/>
              <a:ext cx="228962" cy="190740"/>
            </a:xfrm>
            <a:custGeom>
              <a:avLst/>
              <a:gdLst/>
              <a:ahLst/>
              <a:cxnLst/>
              <a:rect l="l" t="t" r="r" b="b"/>
              <a:pathLst>
                <a:path w="8734" h="7276" extrusionOk="0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3" name="Google Shape;18833;p100"/>
            <p:cNvSpPr/>
            <p:nvPr/>
          </p:nvSpPr>
          <p:spPr>
            <a:xfrm>
              <a:off x="5597395" y="3061631"/>
              <a:ext cx="113957" cy="114324"/>
            </a:xfrm>
            <a:custGeom>
              <a:avLst/>
              <a:gdLst/>
              <a:ahLst/>
              <a:cxnLst/>
              <a:rect l="l" t="t" r="r" b="b"/>
              <a:pathLst>
                <a:path w="4347" h="4361" extrusionOk="0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4" name="Google Shape;18834;p100"/>
            <p:cNvSpPr/>
            <p:nvPr/>
          </p:nvSpPr>
          <p:spPr>
            <a:xfrm>
              <a:off x="5628434" y="3061631"/>
              <a:ext cx="82918" cy="114324"/>
            </a:xfrm>
            <a:custGeom>
              <a:avLst/>
              <a:gdLst/>
              <a:ahLst/>
              <a:cxnLst/>
              <a:rect l="l" t="t" r="r" b="b"/>
              <a:pathLst>
                <a:path w="3163" h="4361" extrusionOk="0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5" name="Google Shape;18835;p100"/>
            <p:cNvSpPr/>
            <p:nvPr/>
          </p:nvSpPr>
          <p:spPr>
            <a:xfrm>
              <a:off x="5596661" y="3067032"/>
              <a:ext cx="216483" cy="191789"/>
            </a:xfrm>
            <a:custGeom>
              <a:avLst/>
              <a:gdLst/>
              <a:ahLst/>
              <a:cxnLst/>
              <a:rect l="l" t="t" r="r" b="b"/>
              <a:pathLst>
                <a:path w="8258" h="7316" extrusionOk="0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6" name="Google Shape;18836;p100"/>
            <p:cNvSpPr/>
            <p:nvPr/>
          </p:nvSpPr>
          <p:spPr>
            <a:xfrm>
              <a:off x="5596661" y="3095318"/>
              <a:ext cx="197163" cy="163136"/>
            </a:xfrm>
            <a:custGeom>
              <a:avLst/>
              <a:gdLst/>
              <a:ahLst/>
              <a:cxnLst/>
              <a:rect l="l" t="t" r="r" b="b"/>
              <a:pathLst>
                <a:path w="7521" h="6223" extrusionOk="0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7" name="Google Shape;18837;p100"/>
            <p:cNvSpPr/>
            <p:nvPr/>
          </p:nvSpPr>
          <p:spPr>
            <a:xfrm>
              <a:off x="5633362" y="3150946"/>
              <a:ext cx="41262" cy="22361"/>
            </a:xfrm>
            <a:custGeom>
              <a:avLst/>
              <a:gdLst/>
              <a:ahLst/>
              <a:cxnLst/>
              <a:rect l="l" t="t" r="r" b="b"/>
              <a:pathLst>
                <a:path w="1574" h="853" extrusionOk="0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8" name="Google Shape;18838;p100"/>
            <p:cNvSpPr/>
            <p:nvPr/>
          </p:nvSpPr>
          <p:spPr>
            <a:xfrm>
              <a:off x="5615562" y="3098149"/>
              <a:ext cx="76469" cy="62654"/>
            </a:xfrm>
            <a:custGeom>
              <a:avLst/>
              <a:gdLst/>
              <a:ahLst/>
              <a:cxnLst/>
              <a:rect l="l" t="t" r="r" b="b"/>
              <a:pathLst>
                <a:path w="2917" h="2390" extrusionOk="0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9" name="Google Shape;18839;p100"/>
            <p:cNvSpPr/>
            <p:nvPr/>
          </p:nvSpPr>
          <p:spPr>
            <a:xfrm>
              <a:off x="5615562" y="3098149"/>
              <a:ext cx="76469" cy="61894"/>
            </a:xfrm>
            <a:custGeom>
              <a:avLst/>
              <a:gdLst/>
              <a:ahLst/>
              <a:cxnLst/>
              <a:rect l="l" t="t" r="r" b="b"/>
              <a:pathLst>
                <a:path w="2917" h="2361" extrusionOk="0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0" name="Google Shape;18840;p100"/>
            <p:cNvSpPr/>
            <p:nvPr/>
          </p:nvSpPr>
          <p:spPr>
            <a:xfrm>
              <a:off x="5596661" y="3191815"/>
              <a:ext cx="25743" cy="66639"/>
            </a:xfrm>
            <a:custGeom>
              <a:avLst/>
              <a:gdLst/>
              <a:ahLst/>
              <a:cxnLst/>
              <a:rect l="l" t="t" r="r" b="b"/>
              <a:pathLst>
                <a:path w="982" h="2542" extrusionOk="0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1" name="Google Shape;18841;p100"/>
            <p:cNvSpPr/>
            <p:nvPr/>
          </p:nvSpPr>
          <p:spPr>
            <a:xfrm>
              <a:off x="5819174" y="2953416"/>
              <a:ext cx="114297" cy="114691"/>
            </a:xfrm>
            <a:custGeom>
              <a:avLst/>
              <a:gdLst/>
              <a:ahLst/>
              <a:cxnLst/>
              <a:rect l="l" t="t" r="r" b="b"/>
              <a:pathLst>
                <a:path w="4360" h="4375" extrusionOk="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2" name="Google Shape;18842;p100"/>
            <p:cNvSpPr/>
            <p:nvPr/>
          </p:nvSpPr>
          <p:spPr>
            <a:xfrm>
              <a:off x="5838075" y="2972710"/>
              <a:ext cx="76469" cy="76076"/>
            </a:xfrm>
            <a:custGeom>
              <a:avLst/>
              <a:gdLst/>
              <a:ahLst/>
              <a:cxnLst/>
              <a:rect l="l" t="t" r="r" b="b"/>
              <a:pathLst>
                <a:path w="2917" h="2902" extrusionOk="0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3" name="Google Shape;18843;p100"/>
            <p:cNvSpPr/>
            <p:nvPr/>
          </p:nvSpPr>
          <p:spPr>
            <a:xfrm>
              <a:off x="5685582" y="3095318"/>
              <a:ext cx="108242" cy="135872"/>
            </a:xfrm>
            <a:custGeom>
              <a:avLst/>
              <a:gdLst/>
              <a:ahLst/>
              <a:cxnLst/>
              <a:rect l="l" t="t" r="r" b="b"/>
              <a:pathLst>
                <a:path w="4129" h="5183" extrusionOk="0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4" name="Google Shape;18844;p100"/>
            <p:cNvSpPr/>
            <p:nvPr/>
          </p:nvSpPr>
          <p:spPr>
            <a:xfrm>
              <a:off x="5857396" y="2991637"/>
              <a:ext cx="38248" cy="38248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5" name="Google Shape;18845;p100"/>
            <p:cNvSpPr/>
            <p:nvPr/>
          </p:nvSpPr>
          <p:spPr>
            <a:xfrm>
              <a:off x="5867986" y="2934384"/>
              <a:ext cx="87532" cy="82630"/>
            </a:xfrm>
            <a:custGeom>
              <a:avLst/>
              <a:gdLst/>
              <a:ahLst/>
              <a:cxnLst/>
              <a:rect l="l" t="t" r="r" b="b"/>
              <a:pathLst>
                <a:path w="3339" h="3152" extrusionOk="0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6" name="Google Shape;18846;p100"/>
            <p:cNvSpPr/>
            <p:nvPr/>
          </p:nvSpPr>
          <p:spPr>
            <a:xfrm>
              <a:off x="5916799" y="2937241"/>
              <a:ext cx="38248" cy="33214"/>
            </a:xfrm>
            <a:custGeom>
              <a:avLst/>
              <a:gdLst/>
              <a:ahLst/>
              <a:cxnLst/>
              <a:rect l="l" t="t" r="r" b="b"/>
              <a:pathLst>
                <a:path w="1459" h="1267" extrusionOk="0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7" name="Google Shape;18847;p100"/>
            <p:cNvSpPr/>
            <p:nvPr/>
          </p:nvSpPr>
          <p:spPr>
            <a:xfrm>
              <a:off x="5889430" y="2934384"/>
              <a:ext cx="63729" cy="60635"/>
            </a:xfrm>
            <a:custGeom>
              <a:avLst/>
              <a:gdLst/>
              <a:ahLst/>
              <a:cxnLst/>
              <a:rect l="l" t="t" r="r" b="b"/>
              <a:pathLst>
                <a:path w="2431" h="2313" extrusionOk="0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48" name="Google Shape;18848;p100"/>
          <p:cNvGrpSpPr/>
          <p:nvPr/>
        </p:nvGrpSpPr>
        <p:grpSpPr>
          <a:xfrm>
            <a:off x="849601" y="2914408"/>
            <a:ext cx="356891" cy="335709"/>
            <a:chOff x="874658" y="2914408"/>
            <a:chExt cx="356891" cy="335709"/>
          </a:xfrm>
        </p:grpSpPr>
        <p:sp>
          <p:nvSpPr>
            <p:cNvPr id="18849" name="Google Shape;18849;p100"/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0" name="Google Shape;18850;p100"/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1" name="Google Shape;18851;p100"/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2" name="Google Shape;18852;p100"/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3" name="Google Shape;18853;p100"/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4" name="Google Shape;18854;p100"/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5" name="Google Shape;18855;p100"/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6" name="Google Shape;18856;p100"/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7" name="Google Shape;18857;p100"/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8" name="Google Shape;18858;p100"/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9" name="Google Shape;18859;p100"/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0" name="Google Shape;18860;p100"/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1" name="Google Shape;18861;p100"/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2" name="Google Shape;18862;p100"/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3" name="Google Shape;18863;p100"/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4" name="Google Shape;18864;p100"/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5" name="Google Shape;18865;p100"/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6" name="Google Shape;18866;p100"/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7" name="Google Shape;18867;p100"/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8" name="Google Shape;18868;p100"/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69" name="Google Shape;18869;p100"/>
          <p:cNvGrpSpPr/>
          <p:nvPr/>
        </p:nvGrpSpPr>
        <p:grpSpPr>
          <a:xfrm>
            <a:off x="4205855" y="2929193"/>
            <a:ext cx="308813" cy="306165"/>
            <a:chOff x="4230912" y="2929193"/>
            <a:chExt cx="308813" cy="306165"/>
          </a:xfrm>
        </p:grpSpPr>
        <p:sp>
          <p:nvSpPr>
            <p:cNvPr id="18870" name="Google Shape;18870;p100"/>
            <p:cNvSpPr/>
            <p:nvPr/>
          </p:nvSpPr>
          <p:spPr>
            <a:xfrm>
              <a:off x="4425427" y="2976878"/>
              <a:ext cx="114297" cy="258113"/>
            </a:xfrm>
            <a:custGeom>
              <a:avLst/>
              <a:gdLst/>
              <a:ahLst/>
              <a:cxnLst/>
              <a:rect l="l" t="t" r="r" b="b"/>
              <a:pathLst>
                <a:path w="4360" h="9846" extrusionOk="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1" name="Google Shape;18871;p100"/>
            <p:cNvSpPr/>
            <p:nvPr/>
          </p:nvSpPr>
          <p:spPr>
            <a:xfrm>
              <a:off x="4425427" y="2976878"/>
              <a:ext cx="93116" cy="258480"/>
            </a:xfrm>
            <a:custGeom>
              <a:avLst/>
              <a:gdLst/>
              <a:ahLst/>
              <a:cxnLst/>
              <a:rect l="l" t="t" r="r" b="b"/>
              <a:pathLst>
                <a:path w="3552" h="9860" extrusionOk="0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2" name="Google Shape;18872;p100"/>
            <p:cNvSpPr/>
            <p:nvPr/>
          </p:nvSpPr>
          <p:spPr>
            <a:xfrm>
              <a:off x="4404613" y="2962879"/>
              <a:ext cx="100299" cy="272479"/>
            </a:xfrm>
            <a:custGeom>
              <a:avLst/>
              <a:gdLst/>
              <a:ahLst/>
              <a:cxnLst/>
              <a:rect l="l" t="t" r="r" b="b"/>
              <a:pathLst>
                <a:path w="3826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3" name="Google Shape;18873;p100"/>
            <p:cNvSpPr/>
            <p:nvPr/>
          </p:nvSpPr>
          <p:spPr>
            <a:xfrm>
              <a:off x="4404613" y="2962879"/>
              <a:ext cx="71934" cy="272479"/>
            </a:xfrm>
            <a:custGeom>
              <a:avLst/>
              <a:gdLst/>
              <a:ahLst/>
              <a:cxnLst/>
              <a:rect l="l" t="t" r="r" b="b"/>
              <a:pathLst>
                <a:path w="2744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4" name="Google Shape;18874;p100"/>
            <p:cNvSpPr/>
            <p:nvPr/>
          </p:nvSpPr>
          <p:spPr>
            <a:xfrm>
              <a:off x="4230912" y="2929193"/>
              <a:ext cx="229722" cy="306165"/>
            </a:xfrm>
            <a:custGeom>
              <a:avLst/>
              <a:gdLst/>
              <a:ahLst/>
              <a:cxnLst/>
              <a:rect l="l" t="t" r="r" b="b"/>
              <a:pathLst>
                <a:path w="8763" h="11679" extrusionOk="0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5" name="Google Shape;18875;p100"/>
            <p:cNvSpPr/>
            <p:nvPr/>
          </p:nvSpPr>
          <p:spPr>
            <a:xfrm>
              <a:off x="4443594" y="2950768"/>
              <a:ext cx="17040" cy="284590"/>
            </a:xfrm>
            <a:custGeom>
              <a:avLst/>
              <a:gdLst/>
              <a:ahLst/>
              <a:cxnLst/>
              <a:rect l="l" t="t" r="r" b="b"/>
              <a:pathLst>
                <a:path w="650" h="10856" extrusionOk="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6" name="Google Shape;18876;p100"/>
            <p:cNvSpPr/>
            <p:nvPr/>
          </p:nvSpPr>
          <p:spPr>
            <a:xfrm>
              <a:off x="4271021" y="300865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7" name="Google Shape;18877;p100"/>
            <p:cNvSpPr/>
            <p:nvPr/>
          </p:nvSpPr>
          <p:spPr>
            <a:xfrm>
              <a:off x="4310003" y="302645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8" name="Google Shape;18878;p100"/>
            <p:cNvSpPr/>
            <p:nvPr/>
          </p:nvSpPr>
          <p:spPr>
            <a:xfrm>
              <a:off x="4310003" y="3010538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9" name="Google Shape;18879;p100"/>
            <p:cNvSpPr/>
            <p:nvPr/>
          </p:nvSpPr>
          <p:spPr>
            <a:xfrm>
              <a:off x="4271021" y="3082079"/>
              <a:ext cx="22361" cy="22335"/>
            </a:xfrm>
            <a:custGeom>
              <a:avLst/>
              <a:gdLst/>
              <a:ahLst/>
              <a:cxnLst/>
              <a:rect l="l" t="t" r="r" b="b"/>
              <a:pathLst>
                <a:path w="853" h="852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0" name="Google Shape;18880;p100"/>
            <p:cNvSpPr/>
            <p:nvPr/>
          </p:nvSpPr>
          <p:spPr>
            <a:xfrm>
              <a:off x="4310003" y="3099853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1" name="Google Shape;18881;p100"/>
            <p:cNvSpPr/>
            <p:nvPr/>
          </p:nvSpPr>
          <p:spPr>
            <a:xfrm>
              <a:off x="4310003" y="3084334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2" name="Google Shape;18882;p100"/>
            <p:cNvSpPr/>
            <p:nvPr/>
          </p:nvSpPr>
          <p:spPr>
            <a:xfrm>
              <a:off x="4271021" y="3155874"/>
              <a:ext cx="22361" cy="21968"/>
            </a:xfrm>
            <a:custGeom>
              <a:avLst/>
              <a:gdLst/>
              <a:ahLst/>
              <a:cxnLst/>
              <a:rect l="l" t="t" r="r" b="b"/>
              <a:pathLst>
                <a:path w="853" h="838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3" name="Google Shape;18883;p100"/>
            <p:cNvSpPr/>
            <p:nvPr/>
          </p:nvSpPr>
          <p:spPr>
            <a:xfrm>
              <a:off x="4310003" y="317328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4" name="Google Shape;18884;p100"/>
            <p:cNvSpPr/>
            <p:nvPr/>
          </p:nvSpPr>
          <p:spPr>
            <a:xfrm>
              <a:off x="4310003" y="3157762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5" name="Google Shape;18885;p100"/>
          <p:cNvGrpSpPr/>
          <p:nvPr/>
        </p:nvGrpSpPr>
        <p:grpSpPr>
          <a:xfrm>
            <a:off x="4602829" y="3401089"/>
            <a:ext cx="409111" cy="267944"/>
            <a:chOff x="4627886" y="3401089"/>
            <a:chExt cx="409111" cy="267944"/>
          </a:xfrm>
        </p:grpSpPr>
        <p:sp>
          <p:nvSpPr>
            <p:cNvPr id="18886" name="Google Shape;18886;p100"/>
            <p:cNvSpPr/>
            <p:nvPr/>
          </p:nvSpPr>
          <p:spPr>
            <a:xfrm>
              <a:off x="4627886" y="3401089"/>
              <a:ext cx="409111" cy="267944"/>
            </a:xfrm>
            <a:custGeom>
              <a:avLst/>
              <a:gdLst/>
              <a:ahLst/>
              <a:cxnLst/>
              <a:rect l="l" t="t" r="r" b="b"/>
              <a:pathLst>
                <a:path w="15606" h="10221" extrusionOk="0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7" name="Google Shape;18887;p100"/>
            <p:cNvSpPr/>
            <p:nvPr/>
          </p:nvSpPr>
          <p:spPr>
            <a:xfrm>
              <a:off x="4670276" y="3422271"/>
              <a:ext cx="324332" cy="225580"/>
            </a:xfrm>
            <a:custGeom>
              <a:avLst/>
              <a:gdLst/>
              <a:ahLst/>
              <a:cxnLst/>
              <a:rect l="l" t="t" r="r" b="b"/>
              <a:pathLst>
                <a:path w="12372" h="8605" extrusionOk="0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8" name="Google Shape;18888;p100"/>
            <p:cNvSpPr/>
            <p:nvPr/>
          </p:nvSpPr>
          <p:spPr>
            <a:xfrm>
              <a:off x="4642252" y="3520761"/>
              <a:ext cx="14025" cy="28312"/>
            </a:xfrm>
            <a:custGeom>
              <a:avLst/>
              <a:gdLst/>
              <a:ahLst/>
              <a:cxnLst/>
              <a:rect l="l" t="t" r="r" b="b"/>
              <a:pathLst>
                <a:path w="535" h="1080" extrusionOk="0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9" name="Google Shape;18889;p100"/>
            <p:cNvSpPr/>
            <p:nvPr/>
          </p:nvSpPr>
          <p:spPr>
            <a:xfrm>
              <a:off x="5008947" y="3513578"/>
              <a:ext cx="14025" cy="42678"/>
            </a:xfrm>
            <a:custGeom>
              <a:avLst/>
              <a:gdLst/>
              <a:ahLst/>
              <a:cxnLst/>
              <a:rect l="l" t="t" r="r" b="b"/>
              <a:pathLst>
                <a:path w="535" h="1628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0" name="Google Shape;18890;p100"/>
            <p:cNvSpPr/>
            <p:nvPr/>
          </p:nvSpPr>
          <p:spPr>
            <a:xfrm>
              <a:off x="5006299" y="3421904"/>
              <a:ext cx="18953" cy="14392"/>
            </a:xfrm>
            <a:custGeom>
              <a:avLst/>
              <a:gdLst/>
              <a:ahLst/>
              <a:cxnLst/>
              <a:rect l="l" t="t" r="r" b="b"/>
              <a:pathLst>
                <a:path w="723" h="549" extrusionOk="0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1" name="Google Shape;18891;p100"/>
            <p:cNvSpPr/>
            <p:nvPr/>
          </p:nvSpPr>
          <p:spPr>
            <a:xfrm>
              <a:off x="4642252" y="3485554"/>
              <a:ext cx="14025" cy="21129"/>
            </a:xfrm>
            <a:custGeom>
              <a:avLst/>
              <a:gdLst/>
              <a:ahLst/>
              <a:cxnLst/>
              <a:rect l="l" t="t" r="r" b="b"/>
              <a:pathLst>
                <a:path w="535" h="806" extrusionOk="0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2" name="Google Shape;18892;p100"/>
            <p:cNvSpPr/>
            <p:nvPr/>
          </p:nvSpPr>
          <p:spPr>
            <a:xfrm>
              <a:off x="4642252" y="3563150"/>
              <a:ext cx="14025" cy="21103"/>
            </a:xfrm>
            <a:custGeom>
              <a:avLst/>
              <a:gdLst/>
              <a:ahLst/>
              <a:cxnLst/>
              <a:rect l="l" t="t" r="r" b="b"/>
              <a:pathLst>
                <a:path w="535" h="805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3" name="Google Shape;18893;p100"/>
            <p:cNvSpPr/>
            <p:nvPr/>
          </p:nvSpPr>
          <p:spPr>
            <a:xfrm>
              <a:off x="4761845" y="3457478"/>
              <a:ext cx="141561" cy="113170"/>
            </a:xfrm>
            <a:custGeom>
              <a:avLst/>
              <a:gdLst/>
              <a:ahLst/>
              <a:cxnLst/>
              <a:rect l="l" t="t" r="r" b="b"/>
              <a:pathLst>
                <a:path w="5400" h="4317" extrusionOk="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4" name="Google Shape;18894;p100"/>
            <p:cNvSpPr/>
            <p:nvPr/>
          </p:nvSpPr>
          <p:spPr>
            <a:xfrm>
              <a:off x="4691457" y="3598619"/>
              <a:ext cx="281942" cy="14025"/>
            </a:xfrm>
            <a:custGeom>
              <a:avLst/>
              <a:gdLst/>
              <a:ahLst/>
              <a:cxnLst/>
              <a:rect l="l" t="t" r="r" b="b"/>
              <a:pathLst>
                <a:path w="10755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5" name="Google Shape;18895;p100"/>
            <p:cNvSpPr/>
            <p:nvPr/>
          </p:nvSpPr>
          <p:spPr>
            <a:xfrm>
              <a:off x="4691457" y="3598619"/>
              <a:ext cx="63598" cy="14025"/>
            </a:xfrm>
            <a:custGeom>
              <a:avLst/>
              <a:gdLst/>
              <a:ahLst/>
              <a:cxnLst/>
              <a:rect l="l" t="t" r="r" b="b"/>
              <a:pathLst>
                <a:path w="2426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6" name="Google Shape;18896;p100"/>
            <p:cNvSpPr/>
            <p:nvPr/>
          </p:nvSpPr>
          <p:spPr>
            <a:xfrm>
              <a:off x="4741030" y="3591436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97" name="Google Shape;18897;p100"/>
          <p:cNvGrpSpPr/>
          <p:nvPr/>
        </p:nvGrpSpPr>
        <p:grpSpPr>
          <a:xfrm>
            <a:off x="4627419" y="2898915"/>
            <a:ext cx="386016" cy="384495"/>
            <a:chOff x="4652476" y="2898915"/>
            <a:chExt cx="386016" cy="384495"/>
          </a:xfrm>
        </p:grpSpPr>
        <p:sp>
          <p:nvSpPr>
            <p:cNvPr id="18898" name="Google Shape;18898;p100"/>
            <p:cNvSpPr/>
            <p:nvPr/>
          </p:nvSpPr>
          <p:spPr>
            <a:xfrm>
              <a:off x="4842456" y="3088895"/>
              <a:ext cx="60190" cy="60190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9" name="Google Shape;18899;p100"/>
            <p:cNvSpPr/>
            <p:nvPr/>
          </p:nvSpPr>
          <p:spPr>
            <a:xfrm>
              <a:off x="4652476" y="2898915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0" name="Google Shape;18900;p100"/>
            <p:cNvSpPr/>
            <p:nvPr/>
          </p:nvSpPr>
          <p:spPr>
            <a:xfrm>
              <a:off x="4680866" y="2927306"/>
              <a:ext cx="191134" cy="191134"/>
            </a:xfrm>
            <a:custGeom>
              <a:avLst/>
              <a:gdLst/>
              <a:ahLst/>
              <a:cxnLst/>
              <a:rect l="l" t="t" r="r" b="b"/>
              <a:pathLst>
                <a:path w="7291" h="7291" extrusionOk="0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1" name="Google Shape;18901;p100"/>
            <p:cNvSpPr/>
            <p:nvPr/>
          </p:nvSpPr>
          <p:spPr>
            <a:xfrm>
              <a:off x="4869693" y="3117653"/>
              <a:ext cx="168798" cy="165757"/>
            </a:xfrm>
            <a:custGeom>
              <a:avLst/>
              <a:gdLst/>
              <a:ahLst/>
              <a:cxnLst/>
              <a:rect l="l" t="t" r="r" b="b"/>
              <a:pathLst>
                <a:path w="6439" h="6323" extrusionOk="0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2" name="Google Shape;18902;p100"/>
            <p:cNvSpPr/>
            <p:nvPr/>
          </p:nvSpPr>
          <p:spPr>
            <a:xfrm>
              <a:off x="4881437" y="3118020"/>
              <a:ext cx="157054" cy="155560"/>
            </a:xfrm>
            <a:custGeom>
              <a:avLst/>
              <a:gdLst/>
              <a:ahLst/>
              <a:cxnLst/>
              <a:rect l="l" t="t" r="r" b="b"/>
              <a:pathLst>
                <a:path w="5991" h="5934" extrusionOk="0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3" name="Google Shape;18903;p100"/>
            <p:cNvSpPr/>
            <p:nvPr/>
          </p:nvSpPr>
          <p:spPr>
            <a:xfrm>
              <a:off x="4952952" y="3199391"/>
              <a:ext cx="54134" cy="54134"/>
            </a:xfrm>
            <a:custGeom>
              <a:avLst/>
              <a:gdLst/>
              <a:ahLst/>
              <a:cxnLst/>
              <a:rect l="l" t="t" r="r" b="b"/>
              <a:pathLst>
                <a:path w="2065" h="2065" extrusionOk="0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4" name="Google Shape;18904;p100"/>
            <p:cNvSpPr/>
            <p:nvPr/>
          </p:nvSpPr>
          <p:spPr>
            <a:xfrm>
              <a:off x="4931377" y="3179232"/>
              <a:ext cx="55209" cy="50464"/>
            </a:xfrm>
            <a:custGeom>
              <a:avLst/>
              <a:gdLst/>
              <a:ahLst/>
              <a:cxnLst/>
              <a:rect l="l" t="t" r="r" b="b"/>
              <a:pathLst>
                <a:path w="2106" h="1925" extrusionOk="0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5" name="Google Shape;18905;p100"/>
            <p:cNvSpPr/>
            <p:nvPr/>
          </p:nvSpPr>
          <p:spPr>
            <a:xfrm>
              <a:off x="4736101" y="2955670"/>
              <a:ext cx="87453" cy="95396"/>
            </a:xfrm>
            <a:custGeom>
              <a:avLst/>
              <a:gdLst/>
              <a:ahLst/>
              <a:cxnLst/>
              <a:rect l="l" t="t" r="r" b="b"/>
              <a:pathLst>
                <a:path w="3336" h="3639" extrusionOk="0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6" name="Google Shape;18906;p100"/>
            <p:cNvSpPr/>
            <p:nvPr/>
          </p:nvSpPr>
          <p:spPr>
            <a:xfrm>
              <a:off x="4762972" y="3064279"/>
              <a:ext cx="26897" cy="28050"/>
            </a:xfrm>
            <a:custGeom>
              <a:avLst/>
              <a:gdLst/>
              <a:ahLst/>
              <a:cxnLst/>
              <a:rect l="l" t="t" r="r" b="b"/>
              <a:pathLst>
                <a:path w="1026" h="1070" extrusionOk="0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7" name="Google Shape;18907;p100"/>
          <p:cNvGrpSpPr/>
          <p:nvPr/>
        </p:nvGrpSpPr>
        <p:grpSpPr>
          <a:xfrm>
            <a:off x="5131874" y="2922194"/>
            <a:ext cx="324699" cy="347611"/>
            <a:chOff x="5156931" y="2922194"/>
            <a:chExt cx="324699" cy="347611"/>
          </a:xfrm>
        </p:grpSpPr>
        <p:sp>
          <p:nvSpPr>
            <p:cNvPr id="18908" name="Google Shape;18908;p100"/>
            <p:cNvSpPr/>
            <p:nvPr/>
          </p:nvSpPr>
          <p:spPr>
            <a:xfrm>
              <a:off x="5160706" y="3072982"/>
              <a:ext cx="317149" cy="43543"/>
            </a:xfrm>
            <a:custGeom>
              <a:avLst/>
              <a:gdLst/>
              <a:ahLst/>
              <a:cxnLst/>
              <a:rect l="l" t="t" r="r" b="b"/>
              <a:pathLst>
                <a:path w="12098" h="1661" extrusionOk="0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9" name="Google Shape;18909;p100"/>
            <p:cNvSpPr/>
            <p:nvPr/>
          </p:nvSpPr>
          <p:spPr>
            <a:xfrm>
              <a:off x="5258330" y="2922194"/>
              <a:ext cx="128689" cy="62261"/>
            </a:xfrm>
            <a:custGeom>
              <a:avLst/>
              <a:gdLst/>
              <a:ahLst/>
              <a:cxnLst/>
              <a:rect l="l" t="t" r="r" b="b"/>
              <a:pathLst>
                <a:path w="4909" h="2375" extrusionOk="0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0" name="Google Shape;18910;p100"/>
            <p:cNvSpPr/>
            <p:nvPr/>
          </p:nvSpPr>
          <p:spPr>
            <a:xfrm>
              <a:off x="5258330" y="2957951"/>
              <a:ext cx="128689" cy="26503"/>
            </a:xfrm>
            <a:custGeom>
              <a:avLst/>
              <a:gdLst/>
              <a:ahLst/>
              <a:cxnLst/>
              <a:rect l="l" t="t" r="r" b="b"/>
              <a:pathLst>
                <a:path w="4909" h="1011" extrusionOk="0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1" name="Google Shape;18911;p100"/>
            <p:cNvSpPr/>
            <p:nvPr/>
          </p:nvSpPr>
          <p:spPr>
            <a:xfrm>
              <a:off x="5180000" y="2975358"/>
              <a:ext cx="278561" cy="260761"/>
            </a:xfrm>
            <a:custGeom>
              <a:avLst/>
              <a:gdLst/>
              <a:ahLst/>
              <a:cxnLst/>
              <a:rect l="l" t="t" r="r" b="b"/>
              <a:pathLst>
                <a:path w="10626" h="9947" extrusionOk="0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2" name="Google Shape;18912;p100"/>
            <p:cNvSpPr/>
            <p:nvPr/>
          </p:nvSpPr>
          <p:spPr>
            <a:xfrm>
              <a:off x="5438847" y="2975358"/>
              <a:ext cx="19714" cy="260761"/>
            </a:xfrm>
            <a:custGeom>
              <a:avLst/>
              <a:gdLst/>
              <a:ahLst/>
              <a:cxnLst/>
              <a:rect l="l" t="t" r="r" b="b"/>
              <a:pathLst>
                <a:path w="752" h="9947" extrusionOk="0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3" name="Google Shape;18913;p100"/>
            <p:cNvSpPr/>
            <p:nvPr/>
          </p:nvSpPr>
          <p:spPr>
            <a:xfrm>
              <a:off x="5180000" y="3062785"/>
              <a:ext cx="278561" cy="172967"/>
            </a:xfrm>
            <a:custGeom>
              <a:avLst/>
              <a:gdLst/>
              <a:ahLst/>
              <a:cxnLst/>
              <a:rect l="l" t="t" r="r" b="b"/>
              <a:pathLst>
                <a:path w="10626" h="6598" extrusionOk="0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4" name="Google Shape;18914;p100"/>
            <p:cNvSpPr/>
            <p:nvPr/>
          </p:nvSpPr>
          <p:spPr>
            <a:xfrm>
              <a:off x="5221262" y="3114192"/>
              <a:ext cx="196953" cy="10329"/>
            </a:xfrm>
            <a:custGeom>
              <a:avLst/>
              <a:gdLst/>
              <a:ahLst/>
              <a:cxnLst/>
              <a:rect l="l" t="t" r="r" b="b"/>
              <a:pathLst>
                <a:path w="7513" h="394" extrusionOk="0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5" name="Google Shape;18915;p100"/>
            <p:cNvSpPr/>
            <p:nvPr/>
          </p:nvSpPr>
          <p:spPr>
            <a:xfrm>
              <a:off x="5254031" y="3136528"/>
              <a:ext cx="129581" cy="10696"/>
            </a:xfrm>
            <a:custGeom>
              <a:avLst/>
              <a:gdLst/>
              <a:ahLst/>
              <a:cxnLst/>
              <a:rect l="l" t="t" r="r" b="b"/>
              <a:pathLst>
                <a:path w="4943" h="408" extrusionOk="0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6" name="Google Shape;18916;p100"/>
            <p:cNvSpPr/>
            <p:nvPr/>
          </p:nvSpPr>
          <p:spPr>
            <a:xfrm>
              <a:off x="5284074" y="3159282"/>
              <a:ext cx="68893" cy="10617"/>
            </a:xfrm>
            <a:custGeom>
              <a:avLst/>
              <a:gdLst/>
              <a:ahLst/>
              <a:cxnLst/>
              <a:rect l="l" t="t" r="r" b="b"/>
              <a:pathLst>
                <a:path w="2628" h="405" extrusionOk="0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7" name="Google Shape;18917;p100"/>
            <p:cNvSpPr/>
            <p:nvPr/>
          </p:nvSpPr>
          <p:spPr>
            <a:xfrm>
              <a:off x="5156931" y="3073009"/>
              <a:ext cx="324699" cy="196796"/>
            </a:xfrm>
            <a:custGeom>
              <a:avLst/>
              <a:gdLst/>
              <a:ahLst/>
              <a:cxnLst/>
              <a:rect l="l" t="t" r="r" b="b"/>
              <a:pathLst>
                <a:path w="12386" h="7507" extrusionOk="0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8" name="Google Shape;18918;p100"/>
            <p:cNvSpPr/>
            <p:nvPr/>
          </p:nvSpPr>
          <p:spPr>
            <a:xfrm>
              <a:off x="5464197" y="3072694"/>
              <a:ext cx="17433" cy="197111"/>
            </a:xfrm>
            <a:custGeom>
              <a:avLst/>
              <a:gdLst/>
              <a:ahLst/>
              <a:cxnLst/>
              <a:rect l="l" t="t" r="r" b="b"/>
              <a:pathLst>
                <a:path w="665" h="7519" extrusionOk="0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9" name="Google Shape;18919;p100"/>
            <p:cNvSpPr/>
            <p:nvPr/>
          </p:nvSpPr>
          <p:spPr>
            <a:xfrm>
              <a:off x="5217461" y="3013579"/>
              <a:ext cx="32585" cy="32952"/>
            </a:xfrm>
            <a:custGeom>
              <a:avLst/>
              <a:gdLst/>
              <a:ahLst/>
              <a:cxnLst/>
              <a:rect l="l" t="t" r="r" b="b"/>
              <a:pathLst>
                <a:path w="1243" h="1257" extrusionOk="0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0" name="Google Shape;18920;p100"/>
            <p:cNvSpPr/>
            <p:nvPr/>
          </p:nvSpPr>
          <p:spPr>
            <a:xfrm>
              <a:off x="5271595" y="3008258"/>
              <a:ext cx="36491" cy="10670"/>
            </a:xfrm>
            <a:custGeom>
              <a:avLst/>
              <a:gdLst/>
              <a:ahLst/>
              <a:cxnLst/>
              <a:rect l="l" t="t" r="r" b="b"/>
              <a:pathLst>
                <a:path w="1392" h="407" extrusionOk="0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1" name="Google Shape;18921;p100"/>
            <p:cNvSpPr/>
            <p:nvPr/>
          </p:nvSpPr>
          <p:spPr>
            <a:xfrm>
              <a:off x="5270206" y="3036255"/>
              <a:ext cx="113406" cy="10670"/>
            </a:xfrm>
            <a:custGeom>
              <a:avLst/>
              <a:gdLst/>
              <a:ahLst/>
              <a:cxnLst/>
              <a:rect l="l" t="t" r="r" b="b"/>
              <a:pathLst>
                <a:path w="4326" h="407" extrusionOk="0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2" name="Google Shape;18922;p100"/>
            <p:cNvSpPr/>
            <p:nvPr/>
          </p:nvSpPr>
          <p:spPr>
            <a:xfrm>
              <a:off x="5223517" y="3080532"/>
              <a:ext cx="69915" cy="10670"/>
            </a:xfrm>
            <a:custGeom>
              <a:avLst/>
              <a:gdLst/>
              <a:ahLst/>
              <a:cxnLst/>
              <a:rect l="l" t="t" r="r" b="b"/>
              <a:pathLst>
                <a:path w="2667" h="407" extrusionOk="0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3" name="Google Shape;18923;p100"/>
            <p:cNvSpPr/>
            <p:nvPr/>
          </p:nvSpPr>
          <p:spPr>
            <a:xfrm>
              <a:off x="5183251" y="3234152"/>
              <a:ext cx="56939" cy="10696"/>
            </a:xfrm>
            <a:custGeom>
              <a:avLst/>
              <a:gdLst/>
              <a:ahLst/>
              <a:cxnLst/>
              <a:rect l="l" t="t" r="r" b="b"/>
              <a:pathLst>
                <a:path w="2172" h="408" extrusionOk="0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24" name="Google Shape;18924;p100"/>
          <p:cNvGrpSpPr/>
          <p:nvPr/>
        </p:nvGrpSpPr>
        <p:grpSpPr>
          <a:xfrm>
            <a:off x="6061274" y="2905337"/>
            <a:ext cx="364441" cy="364834"/>
            <a:chOff x="6086331" y="2905337"/>
            <a:chExt cx="364441" cy="364834"/>
          </a:xfrm>
        </p:grpSpPr>
        <p:sp>
          <p:nvSpPr>
            <p:cNvPr id="18925" name="Google Shape;18925;p100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6" name="Google Shape;18926;p100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7" name="Google Shape;18927;p100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8" name="Google Shape;18928;p100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9" name="Google Shape;18929;p100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0" name="Google Shape;18930;p100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31" name="Google Shape;18931;p100"/>
          <p:cNvGrpSpPr/>
          <p:nvPr/>
        </p:nvGrpSpPr>
        <p:grpSpPr>
          <a:xfrm>
            <a:off x="6529002" y="2907251"/>
            <a:ext cx="377706" cy="377680"/>
            <a:chOff x="6554059" y="2907251"/>
            <a:chExt cx="377706" cy="377680"/>
          </a:xfrm>
        </p:grpSpPr>
        <p:sp>
          <p:nvSpPr>
            <p:cNvPr id="18932" name="Google Shape;18932;p100"/>
            <p:cNvSpPr/>
            <p:nvPr/>
          </p:nvSpPr>
          <p:spPr>
            <a:xfrm>
              <a:off x="6635064" y="2907251"/>
              <a:ext cx="215723" cy="377680"/>
            </a:xfrm>
            <a:custGeom>
              <a:avLst/>
              <a:gdLst/>
              <a:ahLst/>
              <a:cxnLst/>
              <a:rect l="l" t="t" r="r" b="b"/>
              <a:pathLst>
                <a:path w="8229" h="14407" extrusionOk="0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3" name="Google Shape;18933;p100"/>
            <p:cNvSpPr/>
            <p:nvPr/>
          </p:nvSpPr>
          <p:spPr>
            <a:xfrm>
              <a:off x="6805330" y="2907251"/>
              <a:ext cx="45457" cy="377680"/>
            </a:xfrm>
            <a:custGeom>
              <a:avLst/>
              <a:gdLst/>
              <a:ahLst/>
              <a:cxnLst/>
              <a:rect l="l" t="t" r="r" b="b"/>
              <a:pathLst>
                <a:path w="1734" h="14407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4" name="Google Shape;18934;p100"/>
            <p:cNvSpPr/>
            <p:nvPr/>
          </p:nvSpPr>
          <p:spPr>
            <a:xfrm>
              <a:off x="6635064" y="3227389"/>
              <a:ext cx="215723" cy="22728"/>
            </a:xfrm>
            <a:custGeom>
              <a:avLst/>
              <a:gdLst/>
              <a:ahLst/>
              <a:cxnLst/>
              <a:rect l="l" t="t" r="r" b="b"/>
              <a:pathLst>
                <a:path w="8229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5" name="Google Shape;18935;p100"/>
            <p:cNvSpPr/>
            <p:nvPr/>
          </p:nvSpPr>
          <p:spPr>
            <a:xfrm>
              <a:off x="6828058" y="3227389"/>
              <a:ext cx="22728" cy="22728"/>
            </a:xfrm>
            <a:custGeom>
              <a:avLst/>
              <a:gdLst/>
              <a:ahLst/>
              <a:cxnLst/>
              <a:rect l="l" t="t" r="r" b="b"/>
              <a:pathLst>
                <a:path w="867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6" name="Google Shape;18936;p100"/>
            <p:cNvSpPr/>
            <p:nvPr/>
          </p:nvSpPr>
          <p:spPr>
            <a:xfrm>
              <a:off x="6635064" y="3250091"/>
              <a:ext cx="215723" cy="34840"/>
            </a:xfrm>
            <a:custGeom>
              <a:avLst/>
              <a:gdLst/>
              <a:ahLst/>
              <a:cxnLst/>
              <a:rect l="l" t="t" r="r" b="b"/>
              <a:pathLst>
                <a:path w="8229" h="1329" extrusionOk="0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7" name="Google Shape;18937;p100"/>
            <p:cNvSpPr/>
            <p:nvPr/>
          </p:nvSpPr>
          <p:spPr>
            <a:xfrm>
              <a:off x="6805330" y="3250091"/>
              <a:ext cx="45457" cy="34840"/>
            </a:xfrm>
            <a:custGeom>
              <a:avLst/>
              <a:gdLst/>
              <a:ahLst/>
              <a:cxnLst/>
              <a:rect l="l" t="t" r="r" b="b"/>
              <a:pathLst>
                <a:path w="1734" h="1329" extrusionOk="0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8" name="Google Shape;18938;p100"/>
            <p:cNvSpPr/>
            <p:nvPr/>
          </p:nvSpPr>
          <p:spPr>
            <a:xfrm>
              <a:off x="6635064" y="2907251"/>
              <a:ext cx="216090" cy="35207"/>
            </a:xfrm>
            <a:custGeom>
              <a:avLst/>
              <a:gdLst/>
              <a:ahLst/>
              <a:cxnLst/>
              <a:rect l="l" t="t" r="r" b="b"/>
              <a:pathLst>
                <a:path w="8243" h="1343" extrusionOk="0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9" name="Google Shape;18939;p100"/>
            <p:cNvSpPr/>
            <p:nvPr/>
          </p:nvSpPr>
          <p:spPr>
            <a:xfrm>
              <a:off x="6805330" y="2907251"/>
              <a:ext cx="45457" cy="35207"/>
            </a:xfrm>
            <a:custGeom>
              <a:avLst/>
              <a:gdLst/>
              <a:ahLst/>
              <a:cxnLst/>
              <a:rect l="l" t="t" r="r" b="b"/>
              <a:pathLst>
                <a:path w="1734" h="1343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0" name="Google Shape;18940;p100"/>
            <p:cNvSpPr/>
            <p:nvPr/>
          </p:nvSpPr>
          <p:spPr>
            <a:xfrm>
              <a:off x="6720577" y="3262202"/>
              <a:ext cx="45064" cy="11010"/>
            </a:xfrm>
            <a:custGeom>
              <a:avLst/>
              <a:gdLst/>
              <a:ahLst/>
              <a:cxnLst/>
              <a:rect l="l" t="t" r="r" b="b"/>
              <a:pathLst>
                <a:path w="1719" h="420" extrusionOk="0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1" name="Google Shape;18941;p100"/>
            <p:cNvSpPr/>
            <p:nvPr/>
          </p:nvSpPr>
          <p:spPr>
            <a:xfrm>
              <a:off x="6554059" y="2962879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2" name="Google Shape;18942;p100"/>
            <p:cNvSpPr/>
            <p:nvPr/>
          </p:nvSpPr>
          <p:spPr>
            <a:xfrm>
              <a:off x="6650950" y="2962879"/>
              <a:ext cx="52246" cy="129056"/>
            </a:xfrm>
            <a:custGeom>
              <a:avLst/>
              <a:gdLst/>
              <a:ahLst/>
              <a:cxnLst/>
              <a:rect l="l" t="t" r="r" b="b"/>
              <a:pathLst>
                <a:path w="1993" h="4923" extrusionOk="0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3" name="Google Shape;18943;p100"/>
            <p:cNvSpPr/>
            <p:nvPr/>
          </p:nvSpPr>
          <p:spPr>
            <a:xfrm>
              <a:off x="6596842" y="2999580"/>
              <a:ext cx="64358" cy="53295"/>
            </a:xfrm>
            <a:custGeom>
              <a:avLst/>
              <a:gdLst/>
              <a:ahLst/>
              <a:cxnLst/>
              <a:rect l="l" t="t" r="r" b="b"/>
              <a:pathLst>
                <a:path w="2455" h="2033" extrusionOk="0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4" name="Google Shape;18944;p100"/>
            <p:cNvSpPr/>
            <p:nvPr/>
          </p:nvSpPr>
          <p:spPr>
            <a:xfrm>
              <a:off x="6782628" y="3055576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5" name="Google Shape;18945;p100"/>
            <p:cNvSpPr/>
            <p:nvPr/>
          </p:nvSpPr>
          <p:spPr>
            <a:xfrm>
              <a:off x="6879885" y="3055576"/>
              <a:ext cx="51879" cy="129083"/>
            </a:xfrm>
            <a:custGeom>
              <a:avLst/>
              <a:gdLst/>
              <a:ahLst/>
              <a:cxnLst/>
              <a:rect l="l" t="t" r="r" b="b"/>
              <a:pathLst>
                <a:path w="1979" h="4924" extrusionOk="0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6" name="Google Shape;18946;p100"/>
            <p:cNvSpPr/>
            <p:nvPr/>
          </p:nvSpPr>
          <p:spPr>
            <a:xfrm>
              <a:off x="6841297" y="3080926"/>
              <a:ext cx="31799" cy="32192"/>
            </a:xfrm>
            <a:custGeom>
              <a:avLst/>
              <a:gdLst/>
              <a:ahLst/>
              <a:cxnLst/>
              <a:rect l="l" t="t" r="r" b="b"/>
              <a:pathLst>
                <a:path w="1213" h="1228" extrusionOk="0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7" name="Google Shape;18947;p100"/>
            <p:cNvSpPr/>
            <p:nvPr/>
          </p:nvSpPr>
          <p:spPr>
            <a:xfrm>
              <a:off x="6830706" y="3113091"/>
              <a:ext cx="53374" cy="31825"/>
            </a:xfrm>
            <a:custGeom>
              <a:avLst/>
              <a:gdLst/>
              <a:ahLst/>
              <a:cxnLst/>
              <a:rect l="l" t="t" r="r" b="b"/>
              <a:pathLst>
                <a:path w="2036" h="1214" extrusionOk="0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8" name="Google Shape;18948;p100"/>
            <p:cNvSpPr/>
            <p:nvPr/>
          </p:nvSpPr>
          <p:spPr>
            <a:xfrm>
              <a:off x="6725112" y="2972343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9" name="Google Shape;18949;p100"/>
            <p:cNvSpPr/>
            <p:nvPr/>
          </p:nvSpPr>
          <p:spPr>
            <a:xfrm>
              <a:off x="6725112" y="2995045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0" name="Google Shape;18950;p100"/>
            <p:cNvSpPr/>
            <p:nvPr/>
          </p:nvSpPr>
          <p:spPr>
            <a:xfrm>
              <a:off x="6725112" y="3017747"/>
              <a:ext cx="95396" cy="11377"/>
            </a:xfrm>
            <a:custGeom>
              <a:avLst/>
              <a:gdLst/>
              <a:ahLst/>
              <a:cxnLst/>
              <a:rect l="l" t="t" r="r" b="b"/>
              <a:pathLst>
                <a:path w="3639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1" name="Google Shape;18951;p100"/>
            <p:cNvSpPr/>
            <p:nvPr/>
          </p:nvSpPr>
          <p:spPr>
            <a:xfrm>
              <a:off x="6664949" y="3138467"/>
              <a:ext cx="91595" cy="23095"/>
            </a:xfrm>
            <a:custGeom>
              <a:avLst/>
              <a:gdLst/>
              <a:ahLst/>
              <a:cxnLst/>
              <a:rect l="l" t="t" r="r" b="b"/>
              <a:pathLst>
                <a:path w="3494" h="881" extrusionOk="0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2" name="Google Shape;18952;p100"/>
            <p:cNvSpPr/>
            <p:nvPr/>
          </p:nvSpPr>
          <p:spPr>
            <a:xfrm>
              <a:off x="6663428" y="3178576"/>
              <a:ext cx="95003" cy="11377"/>
            </a:xfrm>
            <a:custGeom>
              <a:avLst/>
              <a:gdLst/>
              <a:ahLst/>
              <a:cxnLst/>
              <a:rect l="l" t="t" r="r" b="b"/>
              <a:pathLst>
                <a:path w="3624" h="434" extrusionOk="0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3" name="Google Shape;18953;p100"/>
          <p:cNvGrpSpPr/>
          <p:nvPr/>
        </p:nvGrpSpPr>
        <p:grpSpPr>
          <a:xfrm>
            <a:off x="7466739" y="2945446"/>
            <a:ext cx="400801" cy="317542"/>
            <a:chOff x="7491796" y="2945446"/>
            <a:chExt cx="400801" cy="317542"/>
          </a:xfrm>
        </p:grpSpPr>
        <p:sp>
          <p:nvSpPr>
            <p:cNvPr id="18954" name="Google Shape;18954;p100"/>
            <p:cNvSpPr/>
            <p:nvPr/>
          </p:nvSpPr>
          <p:spPr>
            <a:xfrm>
              <a:off x="7491796" y="2998453"/>
              <a:ext cx="340611" cy="264536"/>
            </a:xfrm>
            <a:custGeom>
              <a:avLst/>
              <a:gdLst/>
              <a:ahLst/>
              <a:cxnLst/>
              <a:rect l="l" t="t" r="r" b="b"/>
              <a:pathLst>
                <a:path w="12993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5" name="Google Shape;18955;p100"/>
            <p:cNvSpPr/>
            <p:nvPr/>
          </p:nvSpPr>
          <p:spPr>
            <a:xfrm>
              <a:off x="7491796" y="2998453"/>
              <a:ext cx="24249" cy="264536"/>
            </a:xfrm>
            <a:custGeom>
              <a:avLst/>
              <a:gdLst/>
              <a:ahLst/>
              <a:cxnLst/>
              <a:rect l="l" t="t" r="r" b="b"/>
              <a:pathLst>
                <a:path w="925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6" name="Google Shape;18956;p100"/>
            <p:cNvSpPr/>
            <p:nvPr/>
          </p:nvSpPr>
          <p:spPr>
            <a:xfrm>
              <a:off x="7541002" y="2945473"/>
              <a:ext cx="291406" cy="58669"/>
            </a:xfrm>
            <a:custGeom>
              <a:avLst/>
              <a:gdLst/>
              <a:ahLst/>
              <a:cxnLst/>
              <a:rect l="l" t="t" r="r" b="b"/>
              <a:pathLst>
                <a:path w="11116" h="2238" extrusionOk="0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7" name="Google Shape;18957;p100"/>
            <p:cNvSpPr/>
            <p:nvPr/>
          </p:nvSpPr>
          <p:spPr>
            <a:xfrm>
              <a:off x="7491796" y="2945473"/>
              <a:ext cx="56415" cy="58669"/>
            </a:xfrm>
            <a:custGeom>
              <a:avLst/>
              <a:gdLst/>
              <a:ahLst/>
              <a:cxnLst/>
              <a:rect l="l" t="t" r="r" b="b"/>
              <a:pathLst>
                <a:path w="2152" h="2238" extrusionOk="0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8" name="Google Shape;18958;p100"/>
            <p:cNvSpPr/>
            <p:nvPr/>
          </p:nvSpPr>
          <p:spPr>
            <a:xfrm>
              <a:off x="7491796" y="2945446"/>
              <a:ext cx="24642" cy="58695"/>
            </a:xfrm>
            <a:custGeom>
              <a:avLst/>
              <a:gdLst/>
              <a:ahLst/>
              <a:cxnLst/>
              <a:rect l="l" t="t" r="r" b="b"/>
              <a:pathLst>
                <a:path w="940" h="2239" extrusionOk="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9" name="Google Shape;18959;p100"/>
            <p:cNvSpPr/>
            <p:nvPr/>
          </p:nvSpPr>
          <p:spPr>
            <a:xfrm>
              <a:off x="7568632" y="2968542"/>
              <a:ext cx="228962" cy="12138"/>
            </a:xfrm>
            <a:custGeom>
              <a:avLst/>
              <a:gdLst/>
              <a:ahLst/>
              <a:cxnLst/>
              <a:rect l="l" t="t" r="r" b="b"/>
              <a:pathLst>
                <a:path w="8734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0" name="Google Shape;18960;p100"/>
            <p:cNvSpPr/>
            <p:nvPr/>
          </p:nvSpPr>
          <p:spPr>
            <a:xfrm>
              <a:off x="7656793" y="3073402"/>
              <a:ext cx="225947" cy="122450"/>
            </a:xfrm>
            <a:custGeom>
              <a:avLst/>
              <a:gdLst/>
              <a:ahLst/>
              <a:cxnLst/>
              <a:rect l="l" t="t" r="r" b="b"/>
              <a:pathLst>
                <a:path w="8619" h="4671" extrusionOk="0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1" name="Google Shape;18961;p100"/>
            <p:cNvSpPr/>
            <p:nvPr/>
          </p:nvSpPr>
          <p:spPr>
            <a:xfrm>
              <a:off x="7649610" y="3172888"/>
              <a:ext cx="32952" cy="32952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2" name="Google Shape;18962;p100"/>
            <p:cNvSpPr/>
            <p:nvPr/>
          </p:nvSpPr>
          <p:spPr>
            <a:xfrm>
              <a:off x="7778273" y="3164184"/>
              <a:ext cx="32952" cy="33345"/>
            </a:xfrm>
            <a:custGeom>
              <a:avLst/>
              <a:gdLst/>
              <a:ahLst/>
              <a:cxnLst/>
              <a:rect l="l" t="t" r="r" b="b"/>
              <a:pathLst>
                <a:path w="1257" h="1272" extrusionOk="0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3" name="Google Shape;18963;p100"/>
            <p:cNvSpPr/>
            <p:nvPr/>
          </p:nvSpPr>
          <p:spPr>
            <a:xfrm>
              <a:off x="7859252" y="3062785"/>
              <a:ext cx="33345" cy="33319"/>
            </a:xfrm>
            <a:custGeom>
              <a:avLst/>
              <a:gdLst/>
              <a:ahLst/>
              <a:cxnLst/>
              <a:rect l="l" t="t" r="r" b="b"/>
              <a:pathLst>
                <a:path w="1272" h="1271" extrusionOk="0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4" name="Google Shape;18964;p100"/>
            <p:cNvSpPr/>
            <p:nvPr/>
          </p:nvSpPr>
          <p:spPr>
            <a:xfrm>
              <a:off x="7713942" y="3112724"/>
              <a:ext cx="32952" cy="33319"/>
            </a:xfrm>
            <a:custGeom>
              <a:avLst/>
              <a:gdLst/>
              <a:ahLst/>
              <a:cxnLst/>
              <a:rect l="l" t="t" r="r" b="b"/>
              <a:pathLst>
                <a:path w="1257" h="1271" extrusionOk="0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5" name="Google Shape;18965;p100"/>
            <p:cNvSpPr/>
            <p:nvPr/>
          </p:nvSpPr>
          <p:spPr>
            <a:xfrm>
              <a:off x="7649610" y="3172704"/>
              <a:ext cx="24616" cy="33319"/>
            </a:xfrm>
            <a:custGeom>
              <a:avLst/>
              <a:gdLst/>
              <a:ahLst/>
              <a:cxnLst/>
              <a:rect l="l" t="t" r="r" b="b"/>
              <a:pathLst>
                <a:path w="939" h="1271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6" name="Google Shape;18966;p100"/>
            <p:cNvSpPr/>
            <p:nvPr/>
          </p:nvSpPr>
          <p:spPr>
            <a:xfrm>
              <a:off x="7778273" y="316423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7" name="Google Shape;18967;p100"/>
            <p:cNvSpPr/>
            <p:nvPr/>
          </p:nvSpPr>
          <p:spPr>
            <a:xfrm>
              <a:off x="7859252" y="3062968"/>
              <a:ext cx="24642" cy="33083"/>
            </a:xfrm>
            <a:custGeom>
              <a:avLst/>
              <a:gdLst/>
              <a:ahLst/>
              <a:cxnLst/>
              <a:rect l="l" t="t" r="r" b="b"/>
              <a:pathLst>
                <a:path w="940" h="1262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8" name="Google Shape;18968;p100"/>
            <p:cNvSpPr/>
            <p:nvPr/>
          </p:nvSpPr>
          <p:spPr>
            <a:xfrm>
              <a:off x="7713942" y="311277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9" name="Google Shape;18969;p100"/>
            <p:cNvSpPr/>
            <p:nvPr/>
          </p:nvSpPr>
          <p:spPr>
            <a:xfrm>
              <a:off x="7530411" y="3104021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0" name="Google Shape;18970;p100"/>
            <p:cNvSpPr/>
            <p:nvPr/>
          </p:nvSpPr>
          <p:spPr>
            <a:xfrm>
              <a:off x="7530411" y="3133539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1" name="Google Shape;18971;p100"/>
            <p:cNvSpPr/>
            <p:nvPr/>
          </p:nvSpPr>
          <p:spPr>
            <a:xfrm>
              <a:off x="7530411" y="3163057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2" name="Google Shape;18972;p100"/>
            <p:cNvSpPr/>
            <p:nvPr/>
          </p:nvSpPr>
          <p:spPr>
            <a:xfrm>
              <a:off x="7530411" y="3192575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3" name="Google Shape;18973;p100"/>
            <p:cNvSpPr/>
            <p:nvPr/>
          </p:nvSpPr>
          <p:spPr>
            <a:xfrm>
              <a:off x="7530411" y="3222093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4" name="Google Shape;18974;p100"/>
            <p:cNvSpPr/>
            <p:nvPr/>
          </p:nvSpPr>
          <p:spPr>
            <a:xfrm>
              <a:off x="7538354" y="3035521"/>
              <a:ext cx="247522" cy="44303"/>
            </a:xfrm>
            <a:custGeom>
              <a:avLst/>
              <a:gdLst/>
              <a:ahLst/>
              <a:cxnLst/>
              <a:rect l="l" t="t" r="r" b="b"/>
              <a:pathLst>
                <a:path w="9442" h="169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5" name="Google Shape;18975;p100"/>
            <p:cNvSpPr/>
            <p:nvPr/>
          </p:nvSpPr>
          <p:spPr>
            <a:xfrm>
              <a:off x="7538721" y="3054081"/>
              <a:ext cx="246762" cy="25743"/>
            </a:xfrm>
            <a:custGeom>
              <a:avLst/>
              <a:gdLst/>
              <a:ahLst/>
              <a:cxnLst/>
              <a:rect l="l" t="t" r="r" b="b"/>
              <a:pathLst>
                <a:path w="9413" h="982" extrusionOk="0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76" name="Google Shape;18976;p100"/>
          <p:cNvGrpSpPr/>
          <p:nvPr/>
        </p:nvGrpSpPr>
        <p:grpSpPr>
          <a:xfrm>
            <a:off x="7020586" y="2907723"/>
            <a:ext cx="345304" cy="365857"/>
            <a:chOff x="7045643" y="2907723"/>
            <a:chExt cx="345304" cy="365857"/>
          </a:xfrm>
        </p:grpSpPr>
        <p:sp>
          <p:nvSpPr>
            <p:cNvPr id="18977" name="Google Shape;18977;p100"/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8" name="Google Shape;18978;p100"/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9" name="Google Shape;18979;p100"/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0" name="Google Shape;18980;p100"/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1" name="Google Shape;18981;p100"/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2" name="Google Shape;18982;p100"/>
            <p:cNvSpPr/>
            <p:nvPr/>
          </p:nvSpPr>
          <p:spPr>
            <a:xfrm>
              <a:off x="7045643" y="3071436"/>
              <a:ext cx="54658" cy="12950"/>
            </a:xfrm>
            <a:custGeom>
              <a:avLst/>
              <a:gdLst/>
              <a:ahLst/>
              <a:cxnLst/>
              <a:rect l="l" t="t" r="r" b="b"/>
              <a:pathLst>
                <a:path w="2085" h="494" extrusionOk="0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3" name="Google Shape;18983;p100"/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4" name="Google Shape;18984;p100"/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5" name="Google Shape;18985;p100"/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6" name="Google Shape;18986;p100"/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7" name="Google Shape;18987;p100"/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8" name="Google Shape;18988;p100"/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9" name="Google Shape;18989;p100"/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0" name="Google Shape;18990;p100"/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1" name="Google Shape;18991;p100"/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2" name="Google Shape;18992;p100"/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3" name="Google Shape;18993;p100"/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4" name="Google Shape;18994;p100"/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5" name="Google Shape;18995;p100"/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96" name="Google Shape;18996;p100"/>
          <p:cNvGrpSpPr/>
          <p:nvPr/>
        </p:nvGrpSpPr>
        <p:grpSpPr>
          <a:xfrm>
            <a:off x="7967786" y="2907251"/>
            <a:ext cx="347794" cy="366328"/>
            <a:chOff x="7992843" y="2907251"/>
            <a:chExt cx="347794" cy="366328"/>
          </a:xfrm>
        </p:grpSpPr>
        <p:sp>
          <p:nvSpPr>
            <p:cNvPr id="18997" name="Google Shape;18997;p100"/>
            <p:cNvSpPr/>
            <p:nvPr/>
          </p:nvSpPr>
          <p:spPr>
            <a:xfrm>
              <a:off x="7992843" y="2907251"/>
              <a:ext cx="347794" cy="238032"/>
            </a:xfrm>
            <a:custGeom>
              <a:avLst/>
              <a:gdLst/>
              <a:ahLst/>
              <a:cxnLst/>
              <a:rect l="l" t="t" r="r" b="b"/>
              <a:pathLst>
                <a:path w="13267" h="9080" extrusionOk="0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8" name="Google Shape;18998;p100"/>
            <p:cNvSpPr/>
            <p:nvPr/>
          </p:nvSpPr>
          <p:spPr>
            <a:xfrm>
              <a:off x="7993210" y="2907251"/>
              <a:ext cx="26897" cy="238032"/>
            </a:xfrm>
            <a:custGeom>
              <a:avLst/>
              <a:gdLst/>
              <a:ahLst/>
              <a:cxnLst/>
              <a:rect l="l" t="t" r="r" b="b"/>
              <a:pathLst>
                <a:path w="1026" h="9080" extrusionOk="0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9" name="Google Shape;18999;p100"/>
            <p:cNvSpPr/>
            <p:nvPr/>
          </p:nvSpPr>
          <p:spPr>
            <a:xfrm>
              <a:off x="8018586" y="2935590"/>
              <a:ext cx="296334" cy="207439"/>
            </a:xfrm>
            <a:custGeom>
              <a:avLst/>
              <a:gdLst/>
              <a:ahLst/>
              <a:cxnLst/>
              <a:rect l="l" t="t" r="r" b="b"/>
              <a:pathLst>
                <a:path w="11304" h="7913" extrusionOk="0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0" name="Google Shape;19000;p100"/>
            <p:cNvSpPr/>
            <p:nvPr/>
          </p:nvSpPr>
          <p:spPr>
            <a:xfrm>
              <a:off x="8018586" y="2935249"/>
              <a:ext cx="22335" cy="207387"/>
            </a:xfrm>
            <a:custGeom>
              <a:avLst/>
              <a:gdLst/>
              <a:ahLst/>
              <a:cxnLst/>
              <a:rect l="l" t="t" r="r" b="b"/>
              <a:pathLst>
                <a:path w="852" h="7911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1" name="Google Shape;19001;p100"/>
            <p:cNvSpPr/>
            <p:nvPr/>
          </p:nvSpPr>
          <p:spPr>
            <a:xfrm>
              <a:off x="8137393" y="3051801"/>
              <a:ext cx="27657" cy="91595"/>
            </a:xfrm>
            <a:custGeom>
              <a:avLst/>
              <a:gdLst/>
              <a:ahLst/>
              <a:cxnLst/>
              <a:rect l="l" t="t" r="r" b="b"/>
              <a:pathLst>
                <a:path w="1055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2" name="Google Shape;19002;p100"/>
            <p:cNvSpPr/>
            <p:nvPr/>
          </p:nvSpPr>
          <p:spPr>
            <a:xfrm>
              <a:off x="8137393" y="3051801"/>
              <a:ext cx="14785" cy="91595"/>
            </a:xfrm>
            <a:custGeom>
              <a:avLst/>
              <a:gdLst/>
              <a:ahLst/>
              <a:cxnLst/>
              <a:rect l="l" t="t" r="r" b="b"/>
              <a:pathLst>
                <a:path w="564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3" name="Google Shape;19003;p100"/>
            <p:cNvSpPr/>
            <p:nvPr/>
          </p:nvSpPr>
          <p:spPr>
            <a:xfrm>
              <a:off x="8216116" y="2961726"/>
              <a:ext cx="54134" cy="182430"/>
            </a:xfrm>
            <a:custGeom>
              <a:avLst/>
              <a:gdLst/>
              <a:ahLst/>
              <a:cxnLst/>
              <a:rect l="l" t="t" r="r" b="b"/>
              <a:pathLst>
                <a:path w="2065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4" name="Google Shape;19004;p100"/>
            <p:cNvSpPr/>
            <p:nvPr/>
          </p:nvSpPr>
          <p:spPr>
            <a:xfrm>
              <a:off x="8216116" y="2961726"/>
              <a:ext cx="17800" cy="182430"/>
            </a:xfrm>
            <a:custGeom>
              <a:avLst/>
              <a:gdLst/>
              <a:ahLst/>
              <a:cxnLst/>
              <a:rect l="l" t="t" r="r" b="b"/>
              <a:pathLst>
                <a:path w="679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5" name="Google Shape;19005;p100"/>
            <p:cNvSpPr/>
            <p:nvPr/>
          </p:nvSpPr>
          <p:spPr>
            <a:xfrm>
              <a:off x="8137393" y="2998637"/>
              <a:ext cx="54160" cy="53190"/>
            </a:xfrm>
            <a:custGeom>
              <a:avLst/>
              <a:gdLst/>
              <a:ahLst/>
              <a:cxnLst/>
              <a:rect l="l" t="t" r="r" b="b"/>
              <a:pathLst>
                <a:path w="2066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6" name="Google Shape;19006;p100"/>
            <p:cNvSpPr/>
            <p:nvPr/>
          </p:nvSpPr>
          <p:spPr>
            <a:xfrm>
              <a:off x="8137393" y="2998637"/>
              <a:ext cx="34473" cy="53190"/>
            </a:xfrm>
            <a:custGeom>
              <a:avLst/>
              <a:gdLst/>
              <a:ahLst/>
              <a:cxnLst/>
              <a:rect l="l" t="t" r="r" b="b"/>
              <a:pathLst>
                <a:path w="1315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7" name="Google Shape;19007;p100"/>
            <p:cNvSpPr/>
            <p:nvPr/>
          </p:nvSpPr>
          <p:spPr>
            <a:xfrm>
              <a:off x="8147617" y="2998060"/>
              <a:ext cx="34079" cy="32585"/>
            </a:xfrm>
            <a:custGeom>
              <a:avLst/>
              <a:gdLst/>
              <a:ahLst/>
              <a:cxnLst/>
              <a:rect l="l" t="t" r="r" b="b"/>
              <a:pathLst>
                <a:path w="1300" h="1243" extrusionOk="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8" name="Google Shape;19008;p100"/>
            <p:cNvSpPr/>
            <p:nvPr/>
          </p:nvSpPr>
          <p:spPr>
            <a:xfrm>
              <a:off x="8148010" y="2998479"/>
              <a:ext cx="23856" cy="32166"/>
            </a:xfrm>
            <a:custGeom>
              <a:avLst/>
              <a:gdLst/>
              <a:ahLst/>
              <a:cxnLst/>
              <a:rect l="l" t="t" r="r" b="b"/>
              <a:pathLst>
                <a:path w="910" h="1227" extrusionOk="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9" name="Google Shape;19009;p100"/>
            <p:cNvSpPr/>
            <p:nvPr/>
          </p:nvSpPr>
          <p:spPr>
            <a:xfrm>
              <a:off x="8076102" y="3071488"/>
              <a:ext cx="29544" cy="29544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0" name="Google Shape;19010;p100"/>
            <p:cNvSpPr/>
            <p:nvPr/>
          </p:nvSpPr>
          <p:spPr>
            <a:xfrm>
              <a:off x="8076102" y="3071488"/>
              <a:ext cx="14785" cy="29544"/>
            </a:xfrm>
            <a:custGeom>
              <a:avLst/>
              <a:gdLst/>
              <a:ahLst/>
              <a:cxnLst/>
              <a:rect l="l" t="t" r="r" b="b"/>
              <a:pathLst>
                <a:path w="564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1" name="Google Shape;19011;p100"/>
            <p:cNvSpPr/>
            <p:nvPr/>
          </p:nvSpPr>
          <p:spPr>
            <a:xfrm>
              <a:off x="8068526" y="3098726"/>
              <a:ext cx="44670" cy="44670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2" name="Google Shape;19012;p100"/>
            <p:cNvSpPr/>
            <p:nvPr/>
          </p:nvSpPr>
          <p:spPr>
            <a:xfrm>
              <a:off x="8068526" y="3098726"/>
              <a:ext cx="23122" cy="44670"/>
            </a:xfrm>
            <a:custGeom>
              <a:avLst/>
              <a:gdLst/>
              <a:ahLst/>
              <a:cxnLst/>
              <a:rect l="l" t="t" r="r" b="b"/>
              <a:pathLst>
                <a:path w="882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3" name="Google Shape;19013;p100"/>
            <p:cNvSpPr/>
            <p:nvPr/>
          </p:nvSpPr>
          <p:spPr>
            <a:xfrm>
              <a:off x="8250170" y="3065773"/>
              <a:ext cx="20081" cy="11037"/>
            </a:xfrm>
            <a:custGeom>
              <a:avLst/>
              <a:gdLst/>
              <a:ahLst/>
              <a:cxnLst/>
              <a:rect l="l" t="t" r="r" b="b"/>
              <a:pathLst>
                <a:path w="766" h="421" extrusionOk="0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4" name="Google Shape;19014;p100"/>
            <p:cNvSpPr/>
            <p:nvPr/>
          </p:nvSpPr>
          <p:spPr>
            <a:xfrm>
              <a:off x="8247758" y="3102107"/>
              <a:ext cx="22492" cy="11063"/>
            </a:xfrm>
            <a:custGeom>
              <a:avLst/>
              <a:gdLst/>
              <a:ahLst/>
              <a:cxnLst/>
              <a:rect l="l" t="t" r="r" b="b"/>
              <a:pathLst>
                <a:path w="858" h="422" extrusionOk="0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5" name="Google Shape;19015;p100"/>
            <p:cNvSpPr/>
            <p:nvPr/>
          </p:nvSpPr>
          <p:spPr>
            <a:xfrm>
              <a:off x="8250170" y="2992397"/>
              <a:ext cx="20081" cy="11377"/>
            </a:xfrm>
            <a:custGeom>
              <a:avLst/>
              <a:gdLst/>
              <a:ahLst/>
              <a:cxnLst/>
              <a:rect l="l" t="t" r="r" b="b"/>
              <a:pathLst>
                <a:path w="766" h="434" extrusionOk="0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6" name="Google Shape;19016;p100"/>
            <p:cNvSpPr/>
            <p:nvPr/>
          </p:nvSpPr>
          <p:spPr>
            <a:xfrm>
              <a:off x="8250170" y="3029098"/>
              <a:ext cx="20081" cy="10984"/>
            </a:xfrm>
            <a:custGeom>
              <a:avLst/>
              <a:gdLst/>
              <a:ahLst/>
              <a:cxnLst/>
              <a:rect l="l" t="t" r="r" b="b"/>
              <a:pathLst>
                <a:path w="766" h="419" extrusionOk="0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7" name="Google Shape;19017;p100"/>
            <p:cNvSpPr/>
            <p:nvPr/>
          </p:nvSpPr>
          <p:spPr>
            <a:xfrm>
              <a:off x="8059062" y="2981597"/>
              <a:ext cx="63231" cy="74765"/>
            </a:xfrm>
            <a:custGeom>
              <a:avLst/>
              <a:gdLst/>
              <a:ahLst/>
              <a:cxnLst/>
              <a:rect l="l" t="t" r="r" b="b"/>
              <a:pathLst>
                <a:path w="2412" h="2852" extrusionOk="0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8" name="Google Shape;19018;p100"/>
            <p:cNvSpPr/>
            <p:nvPr/>
          </p:nvSpPr>
          <p:spPr>
            <a:xfrm>
              <a:off x="8059062" y="2981309"/>
              <a:ext cx="39008" cy="75054"/>
            </a:xfrm>
            <a:custGeom>
              <a:avLst/>
              <a:gdLst/>
              <a:ahLst/>
              <a:cxnLst/>
              <a:rect l="l" t="t" r="r" b="b"/>
              <a:pathLst>
                <a:path w="1488" h="2863" extrusionOk="0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9" name="Google Shape;19019;p100"/>
            <p:cNvSpPr/>
            <p:nvPr/>
          </p:nvSpPr>
          <p:spPr>
            <a:xfrm>
              <a:off x="8079510" y="2981597"/>
              <a:ext cx="21968" cy="50176"/>
            </a:xfrm>
            <a:custGeom>
              <a:avLst/>
              <a:gdLst/>
              <a:ahLst/>
              <a:cxnLst/>
              <a:rect l="l" t="t" r="r" b="b"/>
              <a:pathLst>
                <a:path w="838" h="1914" extrusionOk="0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0" name="Google Shape;19020;p100"/>
            <p:cNvSpPr/>
            <p:nvPr/>
          </p:nvSpPr>
          <p:spPr>
            <a:xfrm>
              <a:off x="8065511" y="3055969"/>
              <a:ext cx="50726" cy="17040"/>
            </a:xfrm>
            <a:custGeom>
              <a:avLst/>
              <a:gdLst/>
              <a:ahLst/>
              <a:cxnLst/>
              <a:rect l="l" t="t" r="r" b="b"/>
              <a:pathLst>
                <a:path w="1935" h="65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1" name="Google Shape;19021;p100"/>
            <p:cNvSpPr/>
            <p:nvPr/>
          </p:nvSpPr>
          <p:spPr>
            <a:xfrm>
              <a:off x="8065511" y="3058617"/>
              <a:ext cx="50726" cy="14392"/>
            </a:xfrm>
            <a:custGeom>
              <a:avLst/>
              <a:gdLst/>
              <a:ahLst/>
              <a:cxnLst/>
              <a:rect l="l" t="t" r="r" b="b"/>
              <a:pathLst>
                <a:path w="1935" h="549" extrusionOk="0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2" name="Google Shape;19022;p100"/>
            <p:cNvSpPr/>
            <p:nvPr/>
          </p:nvSpPr>
          <p:spPr>
            <a:xfrm>
              <a:off x="8164656" y="3051801"/>
              <a:ext cx="26897" cy="91595"/>
            </a:xfrm>
            <a:custGeom>
              <a:avLst/>
              <a:gdLst/>
              <a:ahLst/>
              <a:cxnLst/>
              <a:rect l="l" t="t" r="r" b="b"/>
              <a:pathLst>
                <a:path w="1026" h="3494" extrusionOk="0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3" name="Google Shape;19023;p100"/>
            <p:cNvSpPr/>
            <p:nvPr/>
          </p:nvSpPr>
          <p:spPr>
            <a:xfrm>
              <a:off x="8130577" y="3199391"/>
              <a:ext cx="68919" cy="47711"/>
            </a:xfrm>
            <a:custGeom>
              <a:avLst/>
              <a:gdLst/>
              <a:ahLst/>
              <a:cxnLst/>
              <a:rect l="l" t="t" r="r" b="b"/>
              <a:pathLst>
                <a:path w="2629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4" name="Google Shape;19024;p100"/>
            <p:cNvSpPr/>
            <p:nvPr/>
          </p:nvSpPr>
          <p:spPr>
            <a:xfrm>
              <a:off x="8130577" y="3199391"/>
              <a:ext cx="14785" cy="47711"/>
            </a:xfrm>
            <a:custGeom>
              <a:avLst/>
              <a:gdLst/>
              <a:ahLst/>
              <a:cxnLst/>
              <a:rect l="l" t="t" r="r" b="b"/>
              <a:pathLst>
                <a:path w="564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5" name="Google Shape;19025;p100"/>
            <p:cNvSpPr/>
            <p:nvPr/>
          </p:nvSpPr>
          <p:spPr>
            <a:xfrm>
              <a:off x="8096917" y="3245556"/>
              <a:ext cx="136633" cy="28024"/>
            </a:xfrm>
            <a:custGeom>
              <a:avLst/>
              <a:gdLst/>
              <a:ahLst/>
              <a:cxnLst/>
              <a:rect l="l" t="t" r="r" b="b"/>
              <a:pathLst>
                <a:path w="5212" h="1069" extrusionOk="0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6" name="Google Shape;19026;p100"/>
            <p:cNvSpPr/>
            <p:nvPr/>
          </p:nvSpPr>
          <p:spPr>
            <a:xfrm>
              <a:off x="8096524" y="3252372"/>
              <a:ext cx="137026" cy="21208"/>
            </a:xfrm>
            <a:custGeom>
              <a:avLst/>
              <a:gdLst/>
              <a:ahLst/>
              <a:cxnLst/>
              <a:rect l="l" t="t" r="r" b="b"/>
              <a:pathLst>
                <a:path w="5227" h="809" extrusionOk="0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7" name="Google Shape;19027;p100"/>
            <p:cNvSpPr/>
            <p:nvPr/>
          </p:nvSpPr>
          <p:spPr>
            <a:xfrm>
              <a:off x="7992843" y="3143003"/>
              <a:ext cx="347794" cy="59823"/>
            </a:xfrm>
            <a:custGeom>
              <a:avLst/>
              <a:gdLst/>
              <a:ahLst/>
              <a:cxnLst/>
              <a:rect l="l" t="t" r="r" b="b"/>
              <a:pathLst>
                <a:path w="13267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8" name="Google Shape;19028;p100"/>
            <p:cNvSpPr/>
            <p:nvPr/>
          </p:nvSpPr>
          <p:spPr>
            <a:xfrm>
              <a:off x="7992843" y="3143003"/>
              <a:ext cx="27264" cy="59823"/>
            </a:xfrm>
            <a:custGeom>
              <a:avLst/>
              <a:gdLst/>
              <a:ahLst/>
              <a:cxnLst/>
              <a:rect l="l" t="t" r="r" b="b"/>
              <a:pathLst>
                <a:path w="1040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9" name="Google Shape;19029;p100"/>
            <p:cNvSpPr/>
            <p:nvPr/>
          </p:nvSpPr>
          <p:spPr>
            <a:xfrm>
              <a:off x="8157447" y="3167225"/>
              <a:ext cx="18586" cy="11377"/>
            </a:xfrm>
            <a:custGeom>
              <a:avLst/>
              <a:gdLst/>
              <a:ahLst/>
              <a:cxnLst/>
              <a:rect l="l" t="t" r="r" b="b"/>
              <a:pathLst>
                <a:path w="709" h="434" extrusionOk="0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0" name="Google Shape;19030;p100"/>
          <p:cNvGrpSpPr/>
          <p:nvPr/>
        </p:nvGrpSpPr>
        <p:grpSpPr>
          <a:xfrm>
            <a:off x="848841" y="1512377"/>
            <a:ext cx="398127" cy="353457"/>
            <a:chOff x="873898" y="1512377"/>
            <a:chExt cx="398127" cy="353457"/>
          </a:xfrm>
        </p:grpSpPr>
        <p:sp>
          <p:nvSpPr>
            <p:cNvPr id="19031" name="Google Shape;19031;p100"/>
            <p:cNvSpPr/>
            <p:nvPr/>
          </p:nvSpPr>
          <p:spPr>
            <a:xfrm>
              <a:off x="944652" y="1531671"/>
              <a:ext cx="76862" cy="64358"/>
            </a:xfrm>
            <a:custGeom>
              <a:avLst/>
              <a:gdLst/>
              <a:ahLst/>
              <a:cxnLst/>
              <a:rect l="l" t="t" r="r" b="b"/>
              <a:pathLst>
                <a:path w="2932" h="2455" extrusionOk="0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2" name="Google Shape;19032;p100"/>
            <p:cNvSpPr/>
            <p:nvPr/>
          </p:nvSpPr>
          <p:spPr>
            <a:xfrm>
              <a:off x="944285" y="1531671"/>
              <a:ext cx="51879" cy="64358"/>
            </a:xfrm>
            <a:custGeom>
              <a:avLst/>
              <a:gdLst/>
              <a:ahLst/>
              <a:cxnLst/>
              <a:rect l="l" t="t" r="r" b="b"/>
              <a:pathLst>
                <a:path w="1979" h="2455" extrusionOk="0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3" name="Google Shape;19033;p100"/>
            <p:cNvSpPr/>
            <p:nvPr/>
          </p:nvSpPr>
          <p:spPr>
            <a:xfrm>
              <a:off x="899641" y="1563837"/>
              <a:ext cx="166911" cy="166911"/>
            </a:xfrm>
            <a:custGeom>
              <a:avLst/>
              <a:gdLst/>
              <a:ahLst/>
              <a:cxnLst/>
              <a:rect l="l" t="t" r="r" b="b"/>
              <a:pathLst>
                <a:path w="6367" h="6367" extrusionOk="0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4" name="Google Shape;19034;p100"/>
            <p:cNvSpPr/>
            <p:nvPr/>
          </p:nvSpPr>
          <p:spPr>
            <a:xfrm>
              <a:off x="933301" y="1563837"/>
              <a:ext cx="133618" cy="166911"/>
            </a:xfrm>
            <a:custGeom>
              <a:avLst/>
              <a:gdLst/>
              <a:ahLst/>
              <a:cxnLst/>
              <a:rect l="l" t="t" r="r" b="b"/>
              <a:pathLst>
                <a:path w="5097" h="6367" extrusionOk="0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5" name="Google Shape;19035;p100"/>
            <p:cNvSpPr/>
            <p:nvPr/>
          </p:nvSpPr>
          <p:spPr>
            <a:xfrm>
              <a:off x="873898" y="1737145"/>
              <a:ext cx="218371" cy="128689"/>
            </a:xfrm>
            <a:custGeom>
              <a:avLst/>
              <a:gdLst/>
              <a:ahLst/>
              <a:cxnLst/>
              <a:rect l="l" t="t" r="r" b="b"/>
              <a:pathLst>
                <a:path w="8330" h="4909" extrusionOk="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6" name="Google Shape;19036;p100"/>
            <p:cNvSpPr/>
            <p:nvPr/>
          </p:nvSpPr>
          <p:spPr>
            <a:xfrm>
              <a:off x="873898" y="1783702"/>
              <a:ext cx="218371" cy="82132"/>
            </a:xfrm>
            <a:custGeom>
              <a:avLst/>
              <a:gdLst/>
              <a:ahLst/>
              <a:cxnLst/>
              <a:rect l="l" t="t" r="r" b="b"/>
              <a:pathLst>
                <a:path w="8330" h="3133" extrusionOk="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7" name="Google Shape;19037;p100"/>
            <p:cNvSpPr/>
            <p:nvPr/>
          </p:nvSpPr>
          <p:spPr>
            <a:xfrm>
              <a:off x="951101" y="1737145"/>
              <a:ext cx="63965" cy="25769"/>
            </a:xfrm>
            <a:custGeom>
              <a:avLst/>
              <a:gdLst/>
              <a:ahLst/>
              <a:cxnLst/>
              <a:rect l="l" t="t" r="r" b="b"/>
              <a:pathLst>
                <a:path w="2440" h="983" extrusionOk="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8" name="Google Shape;19038;p100"/>
            <p:cNvSpPr/>
            <p:nvPr/>
          </p:nvSpPr>
          <p:spPr>
            <a:xfrm>
              <a:off x="918542" y="1629191"/>
              <a:ext cx="128689" cy="120982"/>
            </a:xfrm>
            <a:custGeom>
              <a:avLst/>
              <a:gdLst/>
              <a:ahLst/>
              <a:cxnLst/>
              <a:rect l="l" t="t" r="r" b="b"/>
              <a:pathLst>
                <a:path w="4909" h="4615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9" name="Google Shape;19039;p100"/>
            <p:cNvSpPr/>
            <p:nvPr/>
          </p:nvSpPr>
          <p:spPr>
            <a:xfrm>
              <a:off x="918542" y="1629191"/>
              <a:ext cx="126042" cy="120484"/>
            </a:xfrm>
            <a:custGeom>
              <a:avLst/>
              <a:gdLst/>
              <a:ahLst/>
              <a:cxnLst/>
              <a:rect l="l" t="t" r="r" b="b"/>
              <a:pathLst>
                <a:path w="4808" h="4596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0" name="Google Shape;19040;p100"/>
            <p:cNvSpPr/>
            <p:nvPr/>
          </p:nvSpPr>
          <p:spPr>
            <a:xfrm>
              <a:off x="873898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1" name="Google Shape;19041;p100"/>
            <p:cNvSpPr/>
            <p:nvPr/>
          </p:nvSpPr>
          <p:spPr>
            <a:xfrm>
              <a:off x="1047205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2" name="Google Shape;19042;p100"/>
            <p:cNvSpPr/>
            <p:nvPr/>
          </p:nvSpPr>
          <p:spPr>
            <a:xfrm>
              <a:off x="1092243" y="1531671"/>
              <a:ext cx="179782" cy="188224"/>
            </a:xfrm>
            <a:custGeom>
              <a:avLst/>
              <a:gdLst/>
              <a:ahLst/>
              <a:cxnLst/>
              <a:rect l="l" t="t" r="r" b="b"/>
              <a:pathLst>
                <a:path w="6858" h="7180" extrusionOk="0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3" name="Google Shape;19043;p100"/>
            <p:cNvSpPr/>
            <p:nvPr/>
          </p:nvSpPr>
          <p:spPr>
            <a:xfrm>
              <a:off x="1117986" y="1531671"/>
              <a:ext cx="141168" cy="96497"/>
            </a:xfrm>
            <a:custGeom>
              <a:avLst/>
              <a:gdLst/>
              <a:ahLst/>
              <a:cxnLst/>
              <a:rect l="l" t="t" r="r" b="b"/>
              <a:pathLst>
                <a:path w="5385" h="3681" extrusionOk="0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4" name="Google Shape;19044;p100"/>
            <p:cNvSpPr/>
            <p:nvPr/>
          </p:nvSpPr>
          <p:spPr>
            <a:xfrm>
              <a:off x="1175501" y="1628064"/>
              <a:ext cx="13265" cy="25874"/>
            </a:xfrm>
            <a:custGeom>
              <a:avLst/>
              <a:gdLst/>
              <a:ahLst/>
              <a:cxnLst/>
              <a:rect l="l" t="t" r="r" b="b"/>
              <a:pathLst>
                <a:path w="506" h="987" extrusionOk="0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5" name="Google Shape;19045;p100"/>
            <p:cNvSpPr/>
            <p:nvPr/>
          </p:nvSpPr>
          <p:spPr>
            <a:xfrm>
              <a:off x="1130857" y="1512377"/>
              <a:ext cx="102579" cy="102946"/>
            </a:xfrm>
            <a:custGeom>
              <a:avLst/>
              <a:gdLst/>
              <a:ahLst/>
              <a:cxnLst/>
              <a:rect l="l" t="t" r="r" b="b"/>
              <a:pathLst>
                <a:path w="3913" h="3927" extrusionOk="0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6" name="Google Shape;19046;p100"/>
            <p:cNvSpPr/>
            <p:nvPr/>
          </p:nvSpPr>
          <p:spPr>
            <a:xfrm>
              <a:off x="1143729" y="1525249"/>
              <a:ext cx="77203" cy="77203"/>
            </a:xfrm>
            <a:custGeom>
              <a:avLst/>
              <a:gdLst/>
              <a:ahLst/>
              <a:cxnLst/>
              <a:rect l="l" t="t" r="r" b="b"/>
              <a:pathLst>
                <a:path w="2945" h="2945" extrusionOk="0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7" name="Google Shape;19047;p100"/>
            <p:cNvSpPr/>
            <p:nvPr/>
          </p:nvSpPr>
          <p:spPr>
            <a:xfrm>
              <a:off x="1155919" y="1557257"/>
              <a:ext cx="52535" cy="58066"/>
            </a:xfrm>
            <a:custGeom>
              <a:avLst/>
              <a:gdLst/>
              <a:ahLst/>
              <a:cxnLst/>
              <a:rect l="l" t="t" r="r" b="b"/>
              <a:pathLst>
                <a:path w="2004" h="2215" extrusionOk="0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8" name="Google Shape;19048;p100"/>
            <p:cNvSpPr/>
            <p:nvPr/>
          </p:nvSpPr>
          <p:spPr>
            <a:xfrm>
              <a:off x="1163023" y="1611522"/>
              <a:ext cx="38615" cy="29544"/>
            </a:xfrm>
            <a:custGeom>
              <a:avLst/>
              <a:gdLst/>
              <a:ahLst/>
              <a:cxnLst/>
              <a:rect l="l" t="t" r="r" b="b"/>
              <a:pathLst>
                <a:path w="1473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9" name="Google Shape;19049;p100"/>
            <p:cNvSpPr/>
            <p:nvPr/>
          </p:nvSpPr>
          <p:spPr>
            <a:xfrm>
              <a:off x="1163023" y="1611522"/>
              <a:ext cx="19320" cy="29544"/>
            </a:xfrm>
            <a:custGeom>
              <a:avLst/>
              <a:gdLst/>
              <a:ahLst/>
              <a:cxnLst/>
              <a:rect l="l" t="t" r="r" b="b"/>
              <a:pathLst>
                <a:path w="737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50" name="Google Shape;19050;p100"/>
          <p:cNvGrpSpPr/>
          <p:nvPr/>
        </p:nvGrpSpPr>
        <p:grpSpPr>
          <a:xfrm>
            <a:off x="1399067" y="1515680"/>
            <a:ext cx="246762" cy="347139"/>
            <a:chOff x="1424125" y="1515680"/>
            <a:chExt cx="246762" cy="347139"/>
          </a:xfrm>
        </p:grpSpPr>
        <p:sp>
          <p:nvSpPr>
            <p:cNvPr id="19051" name="Google Shape;19051;p100"/>
            <p:cNvSpPr/>
            <p:nvPr/>
          </p:nvSpPr>
          <p:spPr>
            <a:xfrm>
              <a:off x="1424125" y="1537727"/>
              <a:ext cx="246762" cy="325092"/>
            </a:xfrm>
            <a:custGeom>
              <a:avLst/>
              <a:gdLst/>
              <a:ahLst/>
              <a:cxnLst/>
              <a:rect l="l" t="t" r="r" b="b"/>
              <a:pathLst>
                <a:path w="9413" h="12401" extrusionOk="0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2" name="Google Shape;19052;p100"/>
            <p:cNvSpPr/>
            <p:nvPr/>
          </p:nvSpPr>
          <p:spPr>
            <a:xfrm>
              <a:off x="1435109" y="1537727"/>
              <a:ext cx="224060" cy="302757"/>
            </a:xfrm>
            <a:custGeom>
              <a:avLst/>
              <a:gdLst/>
              <a:ahLst/>
              <a:cxnLst/>
              <a:rect l="l" t="t" r="r" b="b"/>
              <a:pathLst>
                <a:path w="8547" h="11549" extrusionOk="0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3" name="Google Shape;19053;p100"/>
            <p:cNvSpPr/>
            <p:nvPr/>
          </p:nvSpPr>
          <p:spPr>
            <a:xfrm>
              <a:off x="1446460" y="1560429"/>
              <a:ext cx="201724" cy="268704"/>
            </a:xfrm>
            <a:custGeom>
              <a:avLst/>
              <a:gdLst/>
              <a:ahLst/>
              <a:cxnLst/>
              <a:rect l="l" t="t" r="r" b="b"/>
              <a:pathLst>
                <a:path w="7695" h="10250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4" name="Google Shape;19054;p100"/>
            <p:cNvSpPr/>
            <p:nvPr/>
          </p:nvSpPr>
          <p:spPr>
            <a:xfrm>
              <a:off x="1496792" y="1515680"/>
              <a:ext cx="100692" cy="50464"/>
            </a:xfrm>
            <a:custGeom>
              <a:avLst/>
              <a:gdLst/>
              <a:ahLst/>
              <a:cxnLst/>
              <a:rect l="l" t="t" r="r" b="b"/>
              <a:pathLst>
                <a:path w="3841" h="1925" extrusionOk="0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5" name="Google Shape;19055;p100"/>
            <p:cNvSpPr/>
            <p:nvPr/>
          </p:nvSpPr>
          <p:spPr>
            <a:xfrm>
              <a:off x="1477498" y="1669431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6" name="Google Shape;19056;p100"/>
            <p:cNvSpPr/>
            <p:nvPr/>
          </p:nvSpPr>
          <p:spPr>
            <a:xfrm>
              <a:off x="1477498" y="1719738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7" name="Google Shape;19057;p100"/>
            <p:cNvSpPr/>
            <p:nvPr/>
          </p:nvSpPr>
          <p:spPr>
            <a:xfrm>
              <a:off x="1477498" y="1770071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8" name="Google Shape;19058;p100"/>
            <p:cNvSpPr/>
            <p:nvPr/>
          </p:nvSpPr>
          <p:spPr>
            <a:xfrm>
              <a:off x="1517607" y="1666784"/>
              <a:ext cx="65118" cy="10984"/>
            </a:xfrm>
            <a:custGeom>
              <a:avLst/>
              <a:gdLst/>
              <a:ahLst/>
              <a:cxnLst/>
              <a:rect l="l" t="t" r="r" b="b"/>
              <a:pathLst>
                <a:path w="2484" h="419" extrusionOk="0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9" name="Google Shape;19059;p100"/>
            <p:cNvSpPr/>
            <p:nvPr/>
          </p:nvSpPr>
          <p:spPr>
            <a:xfrm>
              <a:off x="1517607" y="1689093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0" name="Google Shape;19060;p100"/>
            <p:cNvSpPr/>
            <p:nvPr/>
          </p:nvSpPr>
          <p:spPr>
            <a:xfrm>
              <a:off x="1517607" y="1717090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1" name="Google Shape;19061;p100"/>
            <p:cNvSpPr/>
            <p:nvPr/>
          </p:nvSpPr>
          <p:spPr>
            <a:xfrm>
              <a:off x="1517607" y="1739425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2" name="Google Shape;19062;p100"/>
            <p:cNvSpPr/>
            <p:nvPr/>
          </p:nvSpPr>
          <p:spPr>
            <a:xfrm>
              <a:off x="1517607" y="1767423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3" name="Google Shape;19063;p100"/>
            <p:cNvSpPr/>
            <p:nvPr/>
          </p:nvSpPr>
          <p:spPr>
            <a:xfrm>
              <a:off x="1517607" y="1789758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4" name="Google Shape;19064;p100"/>
            <p:cNvSpPr/>
            <p:nvPr/>
          </p:nvSpPr>
          <p:spPr>
            <a:xfrm>
              <a:off x="1517607" y="1582765"/>
              <a:ext cx="98778" cy="11377"/>
            </a:xfrm>
            <a:custGeom>
              <a:avLst/>
              <a:gdLst/>
              <a:ahLst/>
              <a:cxnLst/>
              <a:rect l="l" t="t" r="r" b="b"/>
              <a:pathLst>
                <a:path w="3768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5" name="Google Shape;19065;p100"/>
            <p:cNvSpPr/>
            <p:nvPr/>
          </p:nvSpPr>
          <p:spPr>
            <a:xfrm>
              <a:off x="1472570" y="1633097"/>
              <a:ext cx="149504" cy="11377"/>
            </a:xfrm>
            <a:custGeom>
              <a:avLst/>
              <a:gdLst/>
              <a:ahLst/>
              <a:cxnLst/>
              <a:rect l="l" t="t" r="r" b="b"/>
              <a:pathLst>
                <a:path w="5703" h="434" extrusionOk="0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6" name="Google Shape;19066;p100"/>
            <p:cNvSpPr/>
            <p:nvPr/>
          </p:nvSpPr>
          <p:spPr>
            <a:xfrm>
              <a:off x="1517607" y="1605100"/>
              <a:ext cx="26136" cy="11377"/>
            </a:xfrm>
            <a:custGeom>
              <a:avLst/>
              <a:gdLst/>
              <a:ahLst/>
              <a:cxnLst/>
              <a:rect l="l" t="t" r="r" b="b"/>
              <a:pathLst>
                <a:path w="997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7" name="Google Shape;19067;p100"/>
            <p:cNvSpPr/>
            <p:nvPr/>
          </p:nvSpPr>
          <p:spPr>
            <a:xfrm>
              <a:off x="1550900" y="1605100"/>
              <a:ext cx="37487" cy="11377"/>
            </a:xfrm>
            <a:custGeom>
              <a:avLst/>
              <a:gdLst/>
              <a:ahLst/>
              <a:cxnLst/>
              <a:rect l="l" t="t" r="r" b="b"/>
              <a:pathLst>
                <a:path w="1430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8" name="Google Shape;19068;p100"/>
            <p:cNvSpPr/>
            <p:nvPr/>
          </p:nvSpPr>
          <p:spPr>
            <a:xfrm>
              <a:off x="1474457" y="1582765"/>
              <a:ext cx="33712" cy="33712"/>
            </a:xfrm>
            <a:custGeom>
              <a:avLst/>
              <a:gdLst/>
              <a:ahLst/>
              <a:cxnLst/>
              <a:rect l="l" t="t" r="r" b="b"/>
              <a:pathLst>
                <a:path w="1286" h="1286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9" name="Google Shape;19069;p100"/>
            <p:cNvSpPr/>
            <p:nvPr/>
          </p:nvSpPr>
          <p:spPr>
            <a:xfrm>
              <a:off x="1496792" y="1555134"/>
              <a:ext cx="100692" cy="11010"/>
            </a:xfrm>
            <a:custGeom>
              <a:avLst/>
              <a:gdLst/>
              <a:ahLst/>
              <a:cxnLst/>
              <a:rect l="l" t="t" r="r" b="b"/>
              <a:pathLst>
                <a:path w="3841" h="420" extrusionOk="0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0" name="Google Shape;19070;p100"/>
            <p:cNvSpPr/>
            <p:nvPr/>
          </p:nvSpPr>
          <p:spPr>
            <a:xfrm>
              <a:off x="1482794" y="1591075"/>
              <a:ext cx="17040" cy="17066"/>
            </a:xfrm>
            <a:custGeom>
              <a:avLst/>
              <a:gdLst/>
              <a:ahLst/>
              <a:cxnLst/>
              <a:rect l="l" t="t" r="r" b="b"/>
              <a:pathLst>
                <a:path w="650" h="651" extrusionOk="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71" name="Google Shape;19071;p100"/>
          <p:cNvGrpSpPr/>
          <p:nvPr/>
        </p:nvGrpSpPr>
        <p:grpSpPr>
          <a:xfrm>
            <a:off x="2294441" y="1512744"/>
            <a:ext cx="352697" cy="352723"/>
            <a:chOff x="2319498" y="1512744"/>
            <a:chExt cx="352697" cy="352723"/>
          </a:xfrm>
        </p:grpSpPr>
        <p:sp>
          <p:nvSpPr>
            <p:cNvPr id="19072" name="Google Shape;19072;p100"/>
            <p:cNvSpPr/>
            <p:nvPr/>
          </p:nvSpPr>
          <p:spPr>
            <a:xfrm>
              <a:off x="2319498" y="1512744"/>
              <a:ext cx="352697" cy="352723"/>
            </a:xfrm>
            <a:custGeom>
              <a:avLst/>
              <a:gdLst/>
              <a:ahLst/>
              <a:cxnLst/>
              <a:rect l="l" t="t" r="r" b="b"/>
              <a:pathLst>
                <a:path w="13454" h="13455" extrusionOk="0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3" name="Google Shape;19073;p100"/>
            <p:cNvSpPr/>
            <p:nvPr/>
          </p:nvSpPr>
          <p:spPr>
            <a:xfrm>
              <a:off x="2345975" y="1539248"/>
              <a:ext cx="299742" cy="299742"/>
            </a:xfrm>
            <a:custGeom>
              <a:avLst/>
              <a:gdLst/>
              <a:ahLst/>
              <a:cxnLst/>
              <a:rect l="l" t="t" r="r" b="b"/>
              <a:pathLst>
                <a:path w="11434" h="11434" extrusionOk="0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4" name="Google Shape;19074;p100"/>
            <p:cNvSpPr/>
            <p:nvPr/>
          </p:nvSpPr>
          <p:spPr>
            <a:xfrm>
              <a:off x="2490524" y="1560534"/>
              <a:ext cx="11010" cy="133880"/>
            </a:xfrm>
            <a:custGeom>
              <a:avLst/>
              <a:gdLst/>
              <a:ahLst/>
              <a:cxnLst/>
              <a:rect l="l" t="t" r="r" b="b"/>
              <a:pathLst>
                <a:path w="420" h="5107" extrusionOk="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5" name="Google Shape;19075;p100"/>
            <p:cNvSpPr/>
            <p:nvPr/>
          </p:nvSpPr>
          <p:spPr>
            <a:xfrm>
              <a:off x="2489397" y="1683771"/>
              <a:ext cx="137917" cy="10696"/>
            </a:xfrm>
            <a:custGeom>
              <a:avLst/>
              <a:gdLst/>
              <a:ahLst/>
              <a:cxnLst/>
              <a:rect l="l" t="t" r="r" b="b"/>
              <a:pathLst>
                <a:path w="5261" h="408" extrusionOk="0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6" name="Google Shape;19076;p100"/>
            <p:cNvSpPr/>
            <p:nvPr/>
          </p:nvSpPr>
          <p:spPr>
            <a:xfrm>
              <a:off x="2383069" y="1576316"/>
              <a:ext cx="280422" cy="262753"/>
            </a:xfrm>
            <a:custGeom>
              <a:avLst/>
              <a:gdLst/>
              <a:ahLst/>
              <a:cxnLst/>
              <a:rect l="l" t="t" r="r" b="b"/>
              <a:pathLst>
                <a:path w="10697" h="10023" extrusionOk="0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7" name="Google Shape;19077;p100"/>
            <p:cNvSpPr/>
            <p:nvPr/>
          </p:nvSpPr>
          <p:spPr>
            <a:xfrm>
              <a:off x="2365662" y="1683771"/>
              <a:ext cx="21732" cy="10696"/>
            </a:xfrm>
            <a:custGeom>
              <a:avLst/>
              <a:gdLst/>
              <a:ahLst/>
              <a:cxnLst/>
              <a:rect l="l" t="t" r="r" b="b"/>
              <a:pathLst>
                <a:path w="829" h="408" extrusionOk="0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8" name="Google Shape;19078;p100"/>
            <p:cNvSpPr/>
            <p:nvPr/>
          </p:nvSpPr>
          <p:spPr>
            <a:xfrm>
              <a:off x="2490524" y="1799589"/>
              <a:ext cx="11377" cy="18613"/>
            </a:xfrm>
            <a:custGeom>
              <a:avLst/>
              <a:gdLst/>
              <a:ahLst/>
              <a:cxnLst/>
              <a:rect l="l" t="t" r="r" b="b"/>
              <a:pathLst>
                <a:path w="434" h="710" extrusionOk="0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9" name="Google Shape;19079;p100"/>
            <p:cNvSpPr/>
            <p:nvPr/>
          </p:nvSpPr>
          <p:spPr>
            <a:xfrm>
              <a:off x="2401393" y="1596554"/>
              <a:ext cx="19163" cy="15755"/>
            </a:xfrm>
            <a:custGeom>
              <a:avLst/>
              <a:gdLst/>
              <a:ahLst/>
              <a:cxnLst/>
              <a:rect l="l" t="t" r="r" b="b"/>
              <a:pathLst>
                <a:path w="731" h="601" extrusionOk="0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0" name="Google Shape;19080;p100"/>
            <p:cNvSpPr/>
            <p:nvPr/>
          </p:nvSpPr>
          <p:spPr>
            <a:xfrm>
              <a:off x="2569563" y="1765378"/>
              <a:ext cx="20893" cy="16830"/>
            </a:xfrm>
            <a:custGeom>
              <a:avLst/>
              <a:gdLst/>
              <a:ahLst/>
              <a:cxnLst/>
              <a:rect l="l" t="t" r="r" b="b"/>
              <a:pathLst>
                <a:path w="797" h="642" extrusionOk="0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1" name="Google Shape;19081;p100"/>
            <p:cNvSpPr/>
            <p:nvPr/>
          </p:nvSpPr>
          <p:spPr>
            <a:xfrm>
              <a:off x="2571136" y="1595610"/>
              <a:ext cx="20841" cy="16699"/>
            </a:xfrm>
            <a:custGeom>
              <a:avLst/>
              <a:gdLst/>
              <a:ahLst/>
              <a:cxnLst/>
              <a:rect l="l" t="t" r="r" b="b"/>
              <a:pathLst>
                <a:path w="795" h="637" extrusionOk="0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2" name="Google Shape;19082;p100"/>
            <p:cNvSpPr/>
            <p:nvPr/>
          </p:nvSpPr>
          <p:spPr>
            <a:xfrm>
              <a:off x="2401236" y="1766296"/>
              <a:ext cx="19583" cy="15913"/>
            </a:xfrm>
            <a:custGeom>
              <a:avLst/>
              <a:gdLst/>
              <a:ahLst/>
              <a:cxnLst/>
              <a:rect l="l" t="t" r="r" b="b"/>
              <a:pathLst>
                <a:path w="747" h="607" extrusionOk="0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3" name="Google Shape;19083;p100"/>
            <p:cNvSpPr/>
            <p:nvPr/>
          </p:nvSpPr>
          <p:spPr>
            <a:xfrm>
              <a:off x="2373160" y="1634985"/>
              <a:ext cx="23174" cy="14025"/>
            </a:xfrm>
            <a:custGeom>
              <a:avLst/>
              <a:gdLst/>
              <a:ahLst/>
              <a:cxnLst/>
              <a:rect l="l" t="t" r="r" b="b"/>
              <a:pathLst>
                <a:path w="884" h="535" extrusionOk="0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4" name="Google Shape;19084;p100"/>
            <p:cNvSpPr/>
            <p:nvPr/>
          </p:nvSpPr>
          <p:spPr>
            <a:xfrm>
              <a:off x="2595516" y="1729333"/>
              <a:ext cx="21811" cy="13527"/>
            </a:xfrm>
            <a:custGeom>
              <a:avLst/>
              <a:gdLst/>
              <a:ahLst/>
              <a:cxnLst/>
              <a:rect l="l" t="t" r="r" b="b"/>
              <a:pathLst>
                <a:path w="832" h="516" extrusionOk="0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5" name="Google Shape;19085;p100"/>
            <p:cNvSpPr/>
            <p:nvPr/>
          </p:nvSpPr>
          <p:spPr>
            <a:xfrm>
              <a:off x="2535195" y="1570129"/>
              <a:ext cx="15650" cy="17197"/>
            </a:xfrm>
            <a:custGeom>
              <a:avLst/>
              <a:gdLst/>
              <a:ahLst/>
              <a:cxnLst/>
              <a:rect l="l" t="t" r="r" b="b"/>
              <a:pathLst>
                <a:path w="597" h="656" extrusionOk="0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6" name="Google Shape;19086;p100"/>
            <p:cNvSpPr/>
            <p:nvPr/>
          </p:nvSpPr>
          <p:spPr>
            <a:xfrm>
              <a:off x="2441345" y="1790099"/>
              <a:ext cx="16463" cy="18219"/>
            </a:xfrm>
            <a:custGeom>
              <a:avLst/>
              <a:gdLst/>
              <a:ahLst/>
              <a:cxnLst/>
              <a:rect l="l" t="t" r="r" b="b"/>
              <a:pathLst>
                <a:path w="628" h="695" extrusionOk="0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7" name="Google Shape;19087;p100"/>
            <p:cNvSpPr/>
            <p:nvPr/>
          </p:nvSpPr>
          <p:spPr>
            <a:xfrm>
              <a:off x="2443521" y="1569290"/>
              <a:ext cx="15624" cy="17276"/>
            </a:xfrm>
            <a:custGeom>
              <a:avLst/>
              <a:gdLst/>
              <a:ahLst/>
              <a:cxnLst/>
              <a:rect l="l" t="t" r="r" b="b"/>
              <a:pathLst>
                <a:path w="596" h="659" extrusionOk="0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8" name="Google Shape;19088;p100"/>
            <p:cNvSpPr/>
            <p:nvPr/>
          </p:nvSpPr>
          <p:spPr>
            <a:xfrm>
              <a:off x="2532416" y="1791121"/>
              <a:ext cx="16411" cy="18351"/>
            </a:xfrm>
            <a:custGeom>
              <a:avLst/>
              <a:gdLst/>
              <a:ahLst/>
              <a:cxnLst/>
              <a:rect l="l" t="t" r="r" b="b"/>
              <a:pathLst>
                <a:path w="626" h="700" extrusionOk="0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9" name="Google Shape;19089;p100"/>
            <p:cNvSpPr/>
            <p:nvPr/>
          </p:nvSpPr>
          <p:spPr>
            <a:xfrm>
              <a:off x="2596486" y="1637370"/>
              <a:ext cx="21785" cy="13527"/>
            </a:xfrm>
            <a:custGeom>
              <a:avLst/>
              <a:gdLst/>
              <a:ahLst/>
              <a:cxnLst/>
              <a:rect l="l" t="t" r="r" b="b"/>
              <a:pathLst>
                <a:path w="831" h="516" extrusionOk="0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0" name="Google Shape;19090;p100"/>
            <p:cNvSpPr/>
            <p:nvPr/>
          </p:nvSpPr>
          <p:spPr>
            <a:xfrm>
              <a:off x="2373606" y="1727052"/>
              <a:ext cx="22859" cy="13920"/>
            </a:xfrm>
            <a:custGeom>
              <a:avLst/>
              <a:gdLst/>
              <a:ahLst/>
              <a:cxnLst/>
              <a:rect l="l" t="t" r="r" b="b"/>
              <a:pathLst>
                <a:path w="872" h="531" extrusionOk="0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1" name="Google Shape;19091;p100"/>
          <p:cNvGrpSpPr/>
          <p:nvPr/>
        </p:nvGrpSpPr>
        <p:grpSpPr>
          <a:xfrm>
            <a:off x="4211544" y="1512666"/>
            <a:ext cx="312981" cy="352697"/>
            <a:chOff x="4236601" y="1512666"/>
            <a:chExt cx="312981" cy="352697"/>
          </a:xfrm>
        </p:grpSpPr>
        <p:sp>
          <p:nvSpPr>
            <p:cNvPr id="19092" name="Google Shape;19092;p100"/>
            <p:cNvSpPr/>
            <p:nvPr/>
          </p:nvSpPr>
          <p:spPr>
            <a:xfrm>
              <a:off x="4236601" y="1512666"/>
              <a:ext cx="312981" cy="352697"/>
            </a:xfrm>
            <a:custGeom>
              <a:avLst/>
              <a:gdLst/>
              <a:ahLst/>
              <a:cxnLst/>
              <a:rect l="l" t="t" r="r" b="b"/>
              <a:pathLst>
                <a:path w="11939" h="13454" extrusionOk="0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3" name="Google Shape;19093;p100"/>
            <p:cNvSpPr/>
            <p:nvPr/>
          </p:nvSpPr>
          <p:spPr>
            <a:xfrm>
              <a:off x="4383798" y="1561557"/>
              <a:ext cx="165784" cy="303806"/>
            </a:xfrm>
            <a:custGeom>
              <a:avLst/>
              <a:gdLst/>
              <a:ahLst/>
              <a:cxnLst/>
              <a:rect l="l" t="t" r="r" b="b"/>
              <a:pathLst>
                <a:path w="6324" h="11589" extrusionOk="0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4" name="Google Shape;19094;p100"/>
            <p:cNvSpPr/>
            <p:nvPr/>
          </p:nvSpPr>
          <p:spPr>
            <a:xfrm>
              <a:off x="4267246" y="1546326"/>
              <a:ext cx="251664" cy="283856"/>
            </a:xfrm>
            <a:custGeom>
              <a:avLst/>
              <a:gdLst/>
              <a:ahLst/>
              <a:cxnLst/>
              <a:rect l="l" t="t" r="r" b="b"/>
              <a:pathLst>
                <a:path w="9600" h="10828" extrusionOk="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5" name="Google Shape;19095;p100"/>
            <p:cNvSpPr/>
            <p:nvPr/>
          </p:nvSpPr>
          <p:spPr>
            <a:xfrm>
              <a:off x="4388726" y="1585019"/>
              <a:ext cx="130184" cy="245163"/>
            </a:xfrm>
            <a:custGeom>
              <a:avLst/>
              <a:gdLst/>
              <a:ahLst/>
              <a:cxnLst/>
              <a:rect l="l" t="t" r="r" b="b"/>
              <a:pathLst>
                <a:path w="4966" h="9352" extrusionOk="0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6" name="Google Shape;19096;p100"/>
            <p:cNvSpPr/>
            <p:nvPr/>
          </p:nvSpPr>
          <p:spPr>
            <a:xfrm>
              <a:off x="4330817" y="1674727"/>
              <a:ext cx="124521" cy="84019"/>
            </a:xfrm>
            <a:custGeom>
              <a:avLst/>
              <a:gdLst/>
              <a:ahLst/>
              <a:cxnLst/>
              <a:rect l="l" t="t" r="r" b="b"/>
              <a:pathLst>
                <a:path w="4750" h="3205" extrusionOk="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7" name="Google Shape;19097;p100"/>
            <p:cNvSpPr/>
            <p:nvPr/>
          </p:nvSpPr>
          <p:spPr>
            <a:xfrm>
              <a:off x="4383798" y="1674727"/>
              <a:ext cx="71934" cy="84019"/>
            </a:xfrm>
            <a:custGeom>
              <a:avLst/>
              <a:gdLst/>
              <a:ahLst/>
              <a:cxnLst/>
              <a:rect l="l" t="t" r="r" b="b"/>
              <a:pathLst>
                <a:path w="2744" h="3205" extrusionOk="0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8" name="Google Shape;19098;p100"/>
            <p:cNvSpPr/>
            <p:nvPr/>
          </p:nvSpPr>
          <p:spPr>
            <a:xfrm>
              <a:off x="4379263" y="1679917"/>
              <a:ext cx="27657" cy="16017"/>
            </a:xfrm>
            <a:custGeom>
              <a:avLst/>
              <a:gdLst/>
              <a:ahLst/>
              <a:cxnLst/>
              <a:rect l="l" t="t" r="r" b="b"/>
              <a:pathLst>
                <a:path w="1055" h="611" extrusionOk="0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9" name="Google Shape;19099;p100"/>
            <p:cNvSpPr/>
            <p:nvPr/>
          </p:nvSpPr>
          <p:spPr>
            <a:xfrm>
              <a:off x="4372814" y="1689486"/>
              <a:ext cx="40528" cy="58564"/>
            </a:xfrm>
            <a:custGeom>
              <a:avLst/>
              <a:gdLst/>
              <a:ahLst/>
              <a:cxnLst/>
              <a:rect l="l" t="t" r="r" b="b"/>
              <a:pathLst>
                <a:path w="1546" h="2234" extrusionOk="0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0" name="Google Shape;19100;p100"/>
            <p:cNvSpPr/>
            <p:nvPr/>
          </p:nvSpPr>
          <p:spPr>
            <a:xfrm>
              <a:off x="4383431" y="1689486"/>
              <a:ext cx="29911" cy="58564"/>
            </a:xfrm>
            <a:custGeom>
              <a:avLst/>
              <a:gdLst/>
              <a:ahLst/>
              <a:cxnLst/>
              <a:rect l="l" t="t" r="r" b="b"/>
              <a:pathLst>
                <a:path w="1141" h="2234" extrusionOk="0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1" name="Google Shape;19101;p100"/>
            <p:cNvSpPr/>
            <p:nvPr/>
          </p:nvSpPr>
          <p:spPr>
            <a:xfrm>
              <a:off x="4372054" y="1674727"/>
              <a:ext cx="42416" cy="21208"/>
            </a:xfrm>
            <a:custGeom>
              <a:avLst/>
              <a:gdLst/>
              <a:ahLst/>
              <a:cxnLst/>
              <a:rect l="l" t="t" r="r" b="b"/>
              <a:pathLst>
                <a:path w="1618" h="809" extrusionOk="0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2" name="Google Shape;19102;p100"/>
            <p:cNvSpPr/>
            <p:nvPr/>
          </p:nvSpPr>
          <p:spPr>
            <a:xfrm>
              <a:off x="4389460" y="1675094"/>
              <a:ext cx="24642" cy="20841"/>
            </a:xfrm>
            <a:custGeom>
              <a:avLst/>
              <a:gdLst/>
              <a:ahLst/>
              <a:cxnLst/>
              <a:rect l="l" t="t" r="r" b="b"/>
              <a:pathLst>
                <a:path w="940" h="795" extrusionOk="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3" name="Google Shape;19103;p100"/>
            <p:cNvSpPr/>
            <p:nvPr/>
          </p:nvSpPr>
          <p:spPr>
            <a:xfrm>
              <a:off x="4360703" y="1596396"/>
              <a:ext cx="64751" cy="88947"/>
            </a:xfrm>
            <a:custGeom>
              <a:avLst/>
              <a:gdLst/>
              <a:ahLst/>
              <a:cxnLst/>
              <a:rect l="l" t="t" r="r" b="b"/>
              <a:pathLst>
                <a:path w="2470" h="3393" extrusionOk="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4" name="Google Shape;19104;p100"/>
            <p:cNvSpPr/>
            <p:nvPr/>
          </p:nvSpPr>
          <p:spPr>
            <a:xfrm>
              <a:off x="4383431" y="1596396"/>
              <a:ext cx="42023" cy="88947"/>
            </a:xfrm>
            <a:custGeom>
              <a:avLst/>
              <a:gdLst/>
              <a:ahLst/>
              <a:cxnLst/>
              <a:rect l="l" t="t" r="r" b="b"/>
              <a:pathLst>
                <a:path w="1603" h="3393" extrusionOk="0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5" name="Google Shape;19105;p100"/>
            <p:cNvSpPr/>
            <p:nvPr/>
          </p:nvSpPr>
          <p:spPr>
            <a:xfrm>
              <a:off x="4360336" y="1597891"/>
              <a:ext cx="65118" cy="42783"/>
            </a:xfrm>
            <a:custGeom>
              <a:avLst/>
              <a:gdLst/>
              <a:ahLst/>
              <a:cxnLst/>
              <a:rect l="l" t="t" r="r" b="b"/>
              <a:pathLst>
                <a:path w="2484" h="1632" extrusionOk="0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06" name="Google Shape;19106;p100"/>
          <p:cNvGrpSpPr/>
          <p:nvPr/>
        </p:nvGrpSpPr>
        <p:grpSpPr>
          <a:xfrm>
            <a:off x="824618" y="3347716"/>
            <a:ext cx="346300" cy="375818"/>
            <a:chOff x="849675" y="3347716"/>
            <a:chExt cx="346300" cy="375818"/>
          </a:xfrm>
        </p:grpSpPr>
        <p:sp>
          <p:nvSpPr>
            <p:cNvPr id="19107" name="Google Shape;19107;p100"/>
            <p:cNvSpPr/>
            <p:nvPr/>
          </p:nvSpPr>
          <p:spPr>
            <a:xfrm>
              <a:off x="880714" y="3347716"/>
              <a:ext cx="315262" cy="314895"/>
            </a:xfrm>
            <a:custGeom>
              <a:avLst/>
              <a:gdLst/>
              <a:ahLst/>
              <a:cxnLst/>
              <a:rect l="l" t="t" r="r" b="b"/>
              <a:pathLst>
                <a:path w="12026" h="12012" extrusionOk="0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8" name="Google Shape;19108;p100"/>
            <p:cNvSpPr/>
            <p:nvPr/>
          </p:nvSpPr>
          <p:spPr>
            <a:xfrm>
              <a:off x="849675" y="3351124"/>
              <a:ext cx="299742" cy="311801"/>
            </a:xfrm>
            <a:custGeom>
              <a:avLst/>
              <a:gdLst/>
              <a:ahLst/>
              <a:cxnLst/>
              <a:rect l="l" t="t" r="r" b="b"/>
              <a:pathLst>
                <a:path w="11434" h="11894" extrusionOk="0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9" name="Google Shape;19109;p100"/>
            <p:cNvSpPr/>
            <p:nvPr/>
          </p:nvSpPr>
          <p:spPr>
            <a:xfrm>
              <a:off x="881081" y="3347716"/>
              <a:ext cx="314501" cy="314895"/>
            </a:xfrm>
            <a:custGeom>
              <a:avLst/>
              <a:gdLst/>
              <a:ahLst/>
              <a:cxnLst/>
              <a:rect l="l" t="t" r="r" b="b"/>
              <a:pathLst>
                <a:path w="11997" h="12012" extrusionOk="0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0" name="Google Shape;19110;p100"/>
            <p:cNvSpPr/>
            <p:nvPr/>
          </p:nvSpPr>
          <p:spPr>
            <a:xfrm>
              <a:off x="881081" y="3351124"/>
              <a:ext cx="237298" cy="311487"/>
            </a:xfrm>
            <a:custGeom>
              <a:avLst/>
              <a:gdLst/>
              <a:ahLst/>
              <a:cxnLst/>
              <a:rect l="l" t="t" r="r" b="b"/>
              <a:pathLst>
                <a:path w="9052" h="11882" extrusionOk="0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1" name="Google Shape;19111;p100"/>
            <p:cNvSpPr/>
            <p:nvPr/>
          </p:nvSpPr>
          <p:spPr>
            <a:xfrm>
              <a:off x="935582" y="3650473"/>
              <a:ext cx="205893" cy="72668"/>
            </a:xfrm>
            <a:custGeom>
              <a:avLst/>
              <a:gdLst/>
              <a:ahLst/>
              <a:cxnLst/>
              <a:rect l="l" t="t" r="r" b="b"/>
              <a:pathLst>
                <a:path w="7854" h="2772" extrusionOk="0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2" name="Google Shape;19112;p100"/>
            <p:cNvSpPr/>
            <p:nvPr/>
          </p:nvSpPr>
          <p:spPr>
            <a:xfrm>
              <a:off x="1026024" y="3675062"/>
              <a:ext cx="24616" cy="48472"/>
            </a:xfrm>
            <a:custGeom>
              <a:avLst/>
              <a:gdLst/>
              <a:ahLst/>
              <a:cxnLst/>
              <a:rect l="l" t="t" r="r" b="b"/>
              <a:pathLst>
                <a:path w="939" h="1849" extrusionOk="0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3" name="Google Shape;19113;p100"/>
            <p:cNvSpPr/>
            <p:nvPr/>
          </p:nvSpPr>
          <p:spPr>
            <a:xfrm>
              <a:off x="1027544" y="3662584"/>
              <a:ext cx="21601" cy="20841"/>
            </a:xfrm>
            <a:custGeom>
              <a:avLst/>
              <a:gdLst/>
              <a:ahLst/>
              <a:cxnLst/>
              <a:rect l="l" t="t" r="r" b="b"/>
              <a:pathLst>
                <a:path w="824" h="795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4" name="Google Shape;19114;p100"/>
            <p:cNvSpPr/>
            <p:nvPr/>
          </p:nvSpPr>
          <p:spPr>
            <a:xfrm>
              <a:off x="1104747" y="3675429"/>
              <a:ext cx="36727" cy="47711"/>
            </a:xfrm>
            <a:custGeom>
              <a:avLst/>
              <a:gdLst/>
              <a:ahLst/>
              <a:cxnLst/>
              <a:rect l="l" t="t" r="r" b="b"/>
              <a:pathLst>
                <a:path w="1401" h="1820" extrusionOk="0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5" name="Google Shape;19115;p100"/>
            <p:cNvSpPr/>
            <p:nvPr/>
          </p:nvSpPr>
          <p:spPr>
            <a:xfrm>
              <a:off x="971523" y="3463140"/>
              <a:ext cx="133251" cy="96524"/>
            </a:xfrm>
            <a:custGeom>
              <a:avLst/>
              <a:gdLst/>
              <a:ahLst/>
              <a:cxnLst/>
              <a:rect l="l" t="t" r="r" b="b"/>
              <a:pathLst>
                <a:path w="5083" h="3682" extrusionOk="0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6" name="Google Shape;19116;p100"/>
            <p:cNvSpPr/>
            <p:nvPr/>
          </p:nvSpPr>
          <p:spPr>
            <a:xfrm>
              <a:off x="1001801" y="3463140"/>
              <a:ext cx="103340" cy="96524"/>
            </a:xfrm>
            <a:custGeom>
              <a:avLst/>
              <a:gdLst/>
              <a:ahLst/>
              <a:cxnLst/>
              <a:rect l="l" t="t" r="r" b="b"/>
              <a:pathLst>
                <a:path w="3942" h="3682" extrusionOk="0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7" name="Google Shape;19117;p100"/>
            <p:cNvSpPr/>
            <p:nvPr/>
          </p:nvSpPr>
          <p:spPr>
            <a:xfrm>
              <a:off x="1001801" y="3608083"/>
              <a:ext cx="73061" cy="54527"/>
            </a:xfrm>
            <a:custGeom>
              <a:avLst/>
              <a:gdLst/>
              <a:ahLst/>
              <a:cxnLst/>
              <a:rect l="l" t="t" r="r" b="b"/>
              <a:pathLst>
                <a:path w="2787" h="2080" extrusionOk="0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8" name="Google Shape;19118;p100"/>
            <p:cNvSpPr/>
            <p:nvPr/>
          </p:nvSpPr>
          <p:spPr>
            <a:xfrm>
              <a:off x="1001801" y="3608083"/>
              <a:ext cx="73061" cy="30383"/>
            </a:xfrm>
            <a:custGeom>
              <a:avLst/>
              <a:gdLst/>
              <a:ahLst/>
              <a:cxnLst/>
              <a:rect l="l" t="t" r="r" b="b"/>
              <a:pathLst>
                <a:path w="2787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9" name="Google Shape;19119;p100"/>
            <p:cNvSpPr/>
            <p:nvPr/>
          </p:nvSpPr>
          <p:spPr>
            <a:xfrm>
              <a:off x="990083" y="3640459"/>
              <a:ext cx="48445" cy="43596"/>
            </a:xfrm>
            <a:custGeom>
              <a:avLst/>
              <a:gdLst/>
              <a:ahLst/>
              <a:cxnLst/>
              <a:rect l="l" t="t" r="r" b="b"/>
              <a:pathLst>
                <a:path w="1848" h="1663" extrusionOk="0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0" name="Google Shape;19120;p100"/>
            <p:cNvSpPr/>
            <p:nvPr/>
          </p:nvSpPr>
          <p:spPr>
            <a:xfrm>
              <a:off x="1038502" y="3640459"/>
              <a:ext cx="48105" cy="43438"/>
            </a:xfrm>
            <a:custGeom>
              <a:avLst/>
              <a:gdLst/>
              <a:ahLst/>
              <a:cxnLst/>
              <a:rect l="l" t="t" r="r" b="b"/>
              <a:pathLst>
                <a:path w="1835" h="1657" extrusionOk="0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1" name="Google Shape;19121;p100"/>
            <p:cNvSpPr/>
            <p:nvPr/>
          </p:nvSpPr>
          <p:spPr>
            <a:xfrm>
              <a:off x="977971" y="3511926"/>
              <a:ext cx="120746" cy="114350"/>
            </a:xfrm>
            <a:custGeom>
              <a:avLst/>
              <a:gdLst/>
              <a:ahLst/>
              <a:cxnLst/>
              <a:rect l="l" t="t" r="r" b="b"/>
              <a:pathLst>
                <a:path w="4606" h="4362" extrusionOk="0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2" name="Google Shape;19122;p100"/>
            <p:cNvSpPr/>
            <p:nvPr/>
          </p:nvSpPr>
          <p:spPr>
            <a:xfrm>
              <a:off x="977578" y="3511926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3" name="Google Shape;19123;p100"/>
            <p:cNvSpPr/>
            <p:nvPr/>
          </p:nvSpPr>
          <p:spPr>
            <a:xfrm>
              <a:off x="935215" y="3675429"/>
              <a:ext cx="36334" cy="47711"/>
            </a:xfrm>
            <a:custGeom>
              <a:avLst/>
              <a:gdLst/>
              <a:ahLst/>
              <a:cxnLst/>
              <a:rect l="l" t="t" r="r" b="b"/>
              <a:pathLst>
                <a:path w="1386" h="1820" extrusionOk="0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24" name="Google Shape;19124;p100"/>
          <p:cNvGrpSpPr/>
          <p:nvPr/>
        </p:nvGrpSpPr>
        <p:grpSpPr>
          <a:xfrm>
            <a:off x="1299162" y="3399202"/>
            <a:ext cx="376578" cy="272846"/>
            <a:chOff x="1324219" y="3399202"/>
            <a:chExt cx="376578" cy="272846"/>
          </a:xfrm>
        </p:grpSpPr>
        <p:sp>
          <p:nvSpPr>
            <p:cNvPr id="19125" name="Google Shape;19125;p100"/>
            <p:cNvSpPr/>
            <p:nvPr/>
          </p:nvSpPr>
          <p:spPr>
            <a:xfrm>
              <a:off x="1597458" y="3496066"/>
              <a:ext cx="30278" cy="66639"/>
            </a:xfrm>
            <a:custGeom>
              <a:avLst/>
              <a:gdLst/>
              <a:ahLst/>
              <a:cxnLst/>
              <a:rect l="l" t="t" r="r" b="b"/>
              <a:pathLst>
                <a:path w="1155" h="2542" extrusionOk="0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6" name="Google Shape;19126;p100"/>
            <p:cNvSpPr/>
            <p:nvPr/>
          </p:nvSpPr>
          <p:spPr>
            <a:xfrm>
              <a:off x="1609569" y="3490011"/>
              <a:ext cx="72668" cy="72694"/>
            </a:xfrm>
            <a:custGeom>
              <a:avLst/>
              <a:gdLst/>
              <a:ahLst/>
              <a:cxnLst/>
              <a:rect l="l" t="t" r="r" b="b"/>
              <a:pathLst>
                <a:path w="2772" h="2773" extrusionOk="0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7" name="Google Shape;19127;p100"/>
            <p:cNvSpPr/>
            <p:nvPr/>
          </p:nvSpPr>
          <p:spPr>
            <a:xfrm>
              <a:off x="1621681" y="3580846"/>
              <a:ext cx="36334" cy="26870"/>
            </a:xfrm>
            <a:custGeom>
              <a:avLst/>
              <a:gdLst/>
              <a:ahLst/>
              <a:cxnLst/>
              <a:rect l="l" t="t" r="r" b="b"/>
              <a:pathLst>
                <a:path w="1386" h="1025" extrusionOk="0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8" name="Google Shape;19128;p100"/>
            <p:cNvSpPr/>
            <p:nvPr/>
          </p:nvSpPr>
          <p:spPr>
            <a:xfrm>
              <a:off x="1621681" y="3580846"/>
              <a:ext cx="36334" cy="14785"/>
            </a:xfrm>
            <a:custGeom>
              <a:avLst/>
              <a:gdLst/>
              <a:ahLst/>
              <a:cxnLst/>
              <a:rect l="l" t="t" r="r" b="b"/>
              <a:pathLst>
                <a:path w="1386" h="564" extrusionOk="0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9" name="Google Shape;19129;p100"/>
            <p:cNvSpPr/>
            <p:nvPr/>
          </p:nvSpPr>
          <p:spPr>
            <a:xfrm>
              <a:off x="1579291" y="3595605"/>
              <a:ext cx="121507" cy="76443"/>
            </a:xfrm>
            <a:custGeom>
              <a:avLst/>
              <a:gdLst/>
              <a:ahLst/>
              <a:cxnLst/>
              <a:rect l="l" t="t" r="r" b="b"/>
              <a:pathLst>
                <a:path w="4635" h="2916" extrusionOk="0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0" name="Google Shape;19130;p100"/>
            <p:cNvSpPr/>
            <p:nvPr/>
          </p:nvSpPr>
          <p:spPr>
            <a:xfrm>
              <a:off x="1633766" y="3607690"/>
              <a:ext cx="12138" cy="64358"/>
            </a:xfrm>
            <a:custGeom>
              <a:avLst/>
              <a:gdLst/>
              <a:ahLst/>
              <a:cxnLst/>
              <a:rect l="l" t="t" r="r" b="b"/>
              <a:pathLst>
                <a:path w="463" h="2455" extrusionOk="0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1" name="Google Shape;19131;p100"/>
            <p:cNvSpPr/>
            <p:nvPr/>
          </p:nvSpPr>
          <p:spPr>
            <a:xfrm>
              <a:off x="1603514" y="3520289"/>
              <a:ext cx="72668" cy="66639"/>
            </a:xfrm>
            <a:custGeom>
              <a:avLst/>
              <a:gdLst/>
              <a:ahLst/>
              <a:cxnLst/>
              <a:rect l="l" t="t" r="r" b="b"/>
              <a:pathLst>
                <a:path w="2772" h="2542" extrusionOk="0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2" name="Google Shape;19132;p100"/>
            <p:cNvSpPr/>
            <p:nvPr/>
          </p:nvSpPr>
          <p:spPr>
            <a:xfrm>
              <a:off x="1603514" y="3520289"/>
              <a:ext cx="72668" cy="65118"/>
            </a:xfrm>
            <a:custGeom>
              <a:avLst/>
              <a:gdLst/>
              <a:ahLst/>
              <a:cxnLst/>
              <a:rect l="l" t="t" r="r" b="b"/>
              <a:pathLst>
                <a:path w="2772" h="2484" extrusionOk="0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3" name="Google Shape;19133;p100"/>
            <p:cNvSpPr/>
            <p:nvPr/>
          </p:nvSpPr>
          <p:spPr>
            <a:xfrm>
              <a:off x="1676156" y="3611098"/>
              <a:ext cx="24249" cy="60583"/>
            </a:xfrm>
            <a:custGeom>
              <a:avLst/>
              <a:gdLst/>
              <a:ahLst/>
              <a:cxnLst/>
              <a:rect l="l" t="t" r="r" b="b"/>
              <a:pathLst>
                <a:path w="925" h="2311" extrusionOk="0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4" name="Google Shape;19134;p100"/>
            <p:cNvSpPr/>
            <p:nvPr/>
          </p:nvSpPr>
          <p:spPr>
            <a:xfrm>
              <a:off x="1633766" y="3607690"/>
              <a:ext cx="12138" cy="12138"/>
            </a:xfrm>
            <a:custGeom>
              <a:avLst/>
              <a:gdLst/>
              <a:ahLst/>
              <a:cxnLst/>
              <a:rect l="l" t="t" r="r" b="b"/>
              <a:pathLst>
                <a:path w="463" h="463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5" name="Google Shape;19135;p100"/>
            <p:cNvSpPr/>
            <p:nvPr/>
          </p:nvSpPr>
          <p:spPr>
            <a:xfrm>
              <a:off x="1614865" y="3590755"/>
              <a:ext cx="24983" cy="25560"/>
            </a:xfrm>
            <a:custGeom>
              <a:avLst/>
              <a:gdLst/>
              <a:ahLst/>
              <a:cxnLst/>
              <a:rect l="l" t="t" r="r" b="b"/>
              <a:pathLst>
                <a:path w="953" h="975" extrusionOk="0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6" name="Google Shape;19136;p100"/>
            <p:cNvSpPr/>
            <p:nvPr/>
          </p:nvSpPr>
          <p:spPr>
            <a:xfrm>
              <a:off x="1639822" y="3590755"/>
              <a:ext cx="25009" cy="25560"/>
            </a:xfrm>
            <a:custGeom>
              <a:avLst/>
              <a:gdLst/>
              <a:ahLst/>
              <a:cxnLst/>
              <a:rect l="l" t="t" r="r" b="b"/>
              <a:pathLst>
                <a:path w="954" h="975" extrusionOk="0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7" name="Google Shape;19137;p100"/>
            <p:cNvSpPr/>
            <p:nvPr/>
          </p:nvSpPr>
          <p:spPr>
            <a:xfrm>
              <a:off x="1325373" y="3492291"/>
              <a:ext cx="109002" cy="109395"/>
            </a:xfrm>
            <a:custGeom>
              <a:avLst/>
              <a:gdLst/>
              <a:ahLst/>
              <a:cxnLst/>
              <a:rect l="l" t="t" r="r" b="b"/>
              <a:pathLst>
                <a:path w="4158" h="4173" extrusionOk="0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8" name="Google Shape;19138;p100"/>
            <p:cNvSpPr/>
            <p:nvPr/>
          </p:nvSpPr>
          <p:spPr>
            <a:xfrm>
              <a:off x="1355258" y="3492291"/>
              <a:ext cx="79117" cy="109002"/>
            </a:xfrm>
            <a:custGeom>
              <a:avLst/>
              <a:gdLst/>
              <a:ahLst/>
              <a:cxnLst/>
              <a:rect l="l" t="t" r="r" b="b"/>
              <a:pathLst>
                <a:path w="3018" h="4158" extrusionOk="0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9" name="Google Shape;19139;p100"/>
            <p:cNvSpPr/>
            <p:nvPr/>
          </p:nvSpPr>
          <p:spPr>
            <a:xfrm>
              <a:off x="1324612" y="3574790"/>
              <a:ext cx="109002" cy="97258"/>
            </a:xfrm>
            <a:custGeom>
              <a:avLst/>
              <a:gdLst/>
              <a:ahLst/>
              <a:cxnLst/>
              <a:rect l="l" t="t" r="r" b="b"/>
              <a:pathLst>
                <a:path w="4158" h="3710" extrusionOk="0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0" name="Google Shape;19140;p100"/>
            <p:cNvSpPr/>
            <p:nvPr/>
          </p:nvSpPr>
          <p:spPr>
            <a:xfrm>
              <a:off x="1360553" y="3574790"/>
              <a:ext cx="37120" cy="24223"/>
            </a:xfrm>
            <a:custGeom>
              <a:avLst/>
              <a:gdLst/>
              <a:ahLst/>
              <a:cxnLst/>
              <a:rect l="l" t="t" r="r" b="b"/>
              <a:pathLst>
                <a:path w="1416" h="924" extrusionOk="0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1" name="Google Shape;19141;p100"/>
            <p:cNvSpPr/>
            <p:nvPr/>
          </p:nvSpPr>
          <p:spPr>
            <a:xfrm>
              <a:off x="1324219" y="3606563"/>
              <a:ext cx="109395" cy="65485"/>
            </a:xfrm>
            <a:custGeom>
              <a:avLst/>
              <a:gdLst/>
              <a:ahLst/>
              <a:cxnLst/>
              <a:rect l="l" t="t" r="r" b="b"/>
              <a:pathLst>
                <a:path w="4173" h="2498" extrusionOk="0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2" name="Google Shape;19142;p100"/>
            <p:cNvSpPr/>
            <p:nvPr/>
          </p:nvSpPr>
          <p:spPr>
            <a:xfrm>
              <a:off x="1342779" y="3527393"/>
              <a:ext cx="72668" cy="59534"/>
            </a:xfrm>
            <a:custGeom>
              <a:avLst/>
              <a:gdLst/>
              <a:ahLst/>
              <a:cxnLst/>
              <a:rect l="l" t="t" r="r" b="b"/>
              <a:pathLst>
                <a:path w="2772" h="2271" extrusionOk="0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3" name="Google Shape;19143;p100"/>
            <p:cNvSpPr/>
            <p:nvPr/>
          </p:nvSpPr>
          <p:spPr>
            <a:xfrm>
              <a:off x="1342779" y="3527393"/>
              <a:ext cx="73061" cy="59141"/>
            </a:xfrm>
            <a:custGeom>
              <a:avLst/>
              <a:gdLst/>
              <a:ahLst/>
              <a:cxnLst/>
              <a:rect l="l" t="t" r="r" b="b"/>
              <a:pathLst>
                <a:path w="2787" h="2256" extrusionOk="0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4" name="Google Shape;19144;p100"/>
            <p:cNvSpPr/>
            <p:nvPr/>
          </p:nvSpPr>
          <p:spPr>
            <a:xfrm>
              <a:off x="1324612" y="3619067"/>
              <a:ext cx="24249" cy="52981"/>
            </a:xfrm>
            <a:custGeom>
              <a:avLst/>
              <a:gdLst/>
              <a:ahLst/>
              <a:cxnLst/>
              <a:rect l="l" t="t" r="r" b="b"/>
              <a:pathLst>
                <a:path w="925" h="2021" extrusionOk="0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5" name="Google Shape;19145;p100"/>
            <p:cNvSpPr/>
            <p:nvPr/>
          </p:nvSpPr>
          <p:spPr>
            <a:xfrm>
              <a:off x="1409365" y="3586901"/>
              <a:ext cx="206286" cy="85146"/>
            </a:xfrm>
            <a:custGeom>
              <a:avLst/>
              <a:gdLst/>
              <a:ahLst/>
              <a:cxnLst/>
              <a:rect l="l" t="t" r="r" b="b"/>
              <a:pathLst>
                <a:path w="7869" h="3248" extrusionOk="0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6" name="Google Shape;19146;p100"/>
            <p:cNvSpPr/>
            <p:nvPr/>
          </p:nvSpPr>
          <p:spPr>
            <a:xfrm>
              <a:off x="1500567" y="3611098"/>
              <a:ext cx="24249" cy="60950"/>
            </a:xfrm>
            <a:custGeom>
              <a:avLst/>
              <a:gdLst/>
              <a:ahLst/>
              <a:cxnLst/>
              <a:rect l="l" t="t" r="r" b="b"/>
              <a:pathLst>
                <a:path w="925" h="2325" extrusionOk="0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7" name="Google Shape;19147;p100"/>
            <p:cNvSpPr/>
            <p:nvPr/>
          </p:nvSpPr>
          <p:spPr>
            <a:xfrm>
              <a:off x="1502088" y="3598986"/>
              <a:ext cx="21208" cy="20474"/>
            </a:xfrm>
            <a:custGeom>
              <a:avLst/>
              <a:gdLst/>
              <a:ahLst/>
              <a:cxnLst/>
              <a:rect l="l" t="t" r="r" b="b"/>
              <a:pathLst>
                <a:path w="809" h="781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8" name="Google Shape;19148;p100"/>
            <p:cNvSpPr/>
            <p:nvPr/>
          </p:nvSpPr>
          <p:spPr>
            <a:xfrm>
              <a:off x="1579291" y="3611858"/>
              <a:ext cx="36360" cy="60190"/>
            </a:xfrm>
            <a:custGeom>
              <a:avLst/>
              <a:gdLst/>
              <a:ahLst/>
              <a:cxnLst/>
              <a:rect l="l" t="t" r="r" b="b"/>
              <a:pathLst>
                <a:path w="1387" h="2296" extrusionOk="0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9" name="Google Shape;19149;p100"/>
            <p:cNvSpPr/>
            <p:nvPr/>
          </p:nvSpPr>
          <p:spPr>
            <a:xfrm>
              <a:off x="1446066" y="3399202"/>
              <a:ext cx="133251" cy="96891"/>
            </a:xfrm>
            <a:custGeom>
              <a:avLst/>
              <a:gdLst/>
              <a:ahLst/>
              <a:cxnLst/>
              <a:rect l="l" t="t" r="r" b="b"/>
              <a:pathLst>
                <a:path w="5083" h="3696" extrusionOk="0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0" name="Google Shape;19150;p100"/>
            <p:cNvSpPr/>
            <p:nvPr/>
          </p:nvSpPr>
          <p:spPr>
            <a:xfrm>
              <a:off x="1476345" y="3399202"/>
              <a:ext cx="102973" cy="96891"/>
            </a:xfrm>
            <a:custGeom>
              <a:avLst/>
              <a:gdLst/>
              <a:ahLst/>
              <a:cxnLst/>
              <a:rect l="l" t="t" r="r" b="b"/>
              <a:pathLst>
                <a:path w="3928" h="3696" extrusionOk="0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1" name="Google Shape;19151;p100"/>
            <p:cNvSpPr/>
            <p:nvPr/>
          </p:nvSpPr>
          <p:spPr>
            <a:xfrm>
              <a:off x="1476345" y="3544512"/>
              <a:ext cx="72694" cy="54501"/>
            </a:xfrm>
            <a:custGeom>
              <a:avLst/>
              <a:gdLst/>
              <a:ahLst/>
              <a:cxnLst/>
              <a:rect l="l" t="t" r="r" b="b"/>
              <a:pathLst>
                <a:path w="2773" h="2079" extrusionOk="0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2" name="Google Shape;19152;p100"/>
            <p:cNvSpPr/>
            <p:nvPr/>
          </p:nvSpPr>
          <p:spPr>
            <a:xfrm>
              <a:off x="1476345" y="3544512"/>
              <a:ext cx="72694" cy="30383"/>
            </a:xfrm>
            <a:custGeom>
              <a:avLst/>
              <a:gdLst/>
              <a:ahLst/>
              <a:cxnLst/>
              <a:rect l="l" t="t" r="r" b="b"/>
              <a:pathLst>
                <a:path w="2773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3" name="Google Shape;19153;p100"/>
            <p:cNvSpPr/>
            <p:nvPr/>
          </p:nvSpPr>
          <p:spPr>
            <a:xfrm>
              <a:off x="1464233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4" name="Google Shape;19154;p100"/>
            <p:cNvSpPr/>
            <p:nvPr/>
          </p:nvSpPr>
          <p:spPr>
            <a:xfrm>
              <a:off x="1512679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5" name="Google Shape;19155;p100"/>
            <p:cNvSpPr/>
            <p:nvPr/>
          </p:nvSpPr>
          <p:spPr>
            <a:xfrm>
              <a:off x="1452122" y="3448171"/>
              <a:ext cx="121140" cy="114533"/>
            </a:xfrm>
            <a:custGeom>
              <a:avLst/>
              <a:gdLst/>
              <a:ahLst/>
              <a:cxnLst/>
              <a:rect l="l" t="t" r="r" b="b"/>
              <a:pathLst>
                <a:path w="4621" h="4369" extrusionOk="0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6" name="Google Shape;19156;p100"/>
            <p:cNvSpPr/>
            <p:nvPr/>
          </p:nvSpPr>
          <p:spPr>
            <a:xfrm>
              <a:off x="1452122" y="3448355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7" name="Google Shape;19157;p100"/>
            <p:cNvSpPr/>
            <p:nvPr/>
          </p:nvSpPr>
          <p:spPr>
            <a:xfrm>
              <a:off x="1409759" y="3611858"/>
              <a:ext cx="36334" cy="60190"/>
            </a:xfrm>
            <a:custGeom>
              <a:avLst/>
              <a:gdLst/>
              <a:ahLst/>
              <a:cxnLst/>
              <a:rect l="l" t="t" r="r" b="b"/>
              <a:pathLst>
                <a:path w="1386" h="2296" extrusionOk="0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58" name="Google Shape;19158;p100"/>
          <p:cNvGrpSpPr/>
          <p:nvPr/>
        </p:nvGrpSpPr>
        <p:grpSpPr>
          <a:xfrm>
            <a:off x="1773706" y="3395401"/>
            <a:ext cx="376185" cy="280448"/>
            <a:chOff x="1798763" y="3395401"/>
            <a:chExt cx="376185" cy="280448"/>
          </a:xfrm>
        </p:grpSpPr>
        <p:sp>
          <p:nvSpPr>
            <p:cNvPr id="19159" name="Google Shape;19159;p100"/>
            <p:cNvSpPr/>
            <p:nvPr/>
          </p:nvSpPr>
          <p:spPr>
            <a:xfrm>
              <a:off x="2097352" y="3478660"/>
              <a:ext cx="47711" cy="42023"/>
            </a:xfrm>
            <a:custGeom>
              <a:avLst/>
              <a:gdLst/>
              <a:ahLst/>
              <a:cxnLst/>
              <a:rect l="l" t="t" r="r" b="b"/>
              <a:pathLst>
                <a:path w="1820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0" name="Google Shape;19160;p100"/>
            <p:cNvSpPr/>
            <p:nvPr/>
          </p:nvSpPr>
          <p:spPr>
            <a:xfrm>
              <a:off x="2097352" y="3478660"/>
              <a:ext cx="32559" cy="42023"/>
            </a:xfrm>
            <a:custGeom>
              <a:avLst/>
              <a:gdLst/>
              <a:ahLst/>
              <a:cxnLst/>
              <a:rect l="l" t="t" r="r" b="b"/>
              <a:pathLst>
                <a:path w="1242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1" name="Google Shape;19161;p100"/>
            <p:cNvSpPr/>
            <p:nvPr/>
          </p:nvSpPr>
          <p:spPr>
            <a:xfrm>
              <a:off x="2067441" y="3580452"/>
              <a:ext cx="107508" cy="95396"/>
            </a:xfrm>
            <a:custGeom>
              <a:avLst/>
              <a:gdLst/>
              <a:ahLst/>
              <a:cxnLst/>
              <a:rect l="l" t="t" r="r" b="b"/>
              <a:pathLst>
                <a:path w="4101" h="3639" extrusionOk="0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2" name="Google Shape;19162;p100"/>
            <p:cNvSpPr/>
            <p:nvPr/>
          </p:nvSpPr>
          <p:spPr>
            <a:xfrm>
              <a:off x="2103014" y="3580085"/>
              <a:ext cx="36360" cy="23856"/>
            </a:xfrm>
            <a:custGeom>
              <a:avLst/>
              <a:gdLst/>
              <a:ahLst/>
              <a:cxnLst/>
              <a:rect l="l" t="t" r="r" b="b"/>
              <a:pathLst>
                <a:path w="1387" h="910" extrusionOk="0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3" name="Google Shape;19163;p100"/>
            <p:cNvSpPr/>
            <p:nvPr/>
          </p:nvSpPr>
          <p:spPr>
            <a:xfrm>
              <a:off x="2067441" y="3611491"/>
              <a:ext cx="107141" cy="64358"/>
            </a:xfrm>
            <a:custGeom>
              <a:avLst/>
              <a:gdLst/>
              <a:ahLst/>
              <a:cxnLst/>
              <a:rect l="l" t="t" r="r" b="b"/>
              <a:pathLst>
                <a:path w="4087" h="2455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4" name="Google Shape;19164;p100"/>
            <p:cNvSpPr/>
            <p:nvPr/>
          </p:nvSpPr>
          <p:spPr>
            <a:xfrm>
              <a:off x="2079185" y="3496827"/>
              <a:ext cx="83652" cy="83285"/>
            </a:xfrm>
            <a:custGeom>
              <a:avLst/>
              <a:gdLst/>
              <a:ahLst/>
              <a:cxnLst/>
              <a:rect l="l" t="t" r="r" b="b"/>
              <a:pathLst>
                <a:path w="3191" h="3177" extrusionOk="0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5" name="Google Shape;19165;p100"/>
            <p:cNvSpPr/>
            <p:nvPr/>
          </p:nvSpPr>
          <p:spPr>
            <a:xfrm>
              <a:off x="2095071" y="3496827"/>
              <a:ext cx="69653" cy="75342"/>
            </a:xfrm>
            <a:custGeom>
              <a:avLst/>
              <a:gdLst/>
              <a:ahLst/>
              <a:cxnLst/>
              <a:rect l="l" t="t" r="r" b="b"/>
              <a:pathLst>
                <a:path w="2657" h="2874" extrusionOk="0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6" name="Google Shape;19166;p100"/>
            <p:cNvSpPr/>
            <p:nvPr/>
          </p:nvSpPr>
          <p:spPr>
            <a:xfrm>
              <a:off x="2085241" y="3533449"/>
              <a:ext cx="71541" cy="58774"/>
            </a:xfrm>
            <a:custGeom>
              <a:avLst/>
              <a:gdLst/>
              <a:ahLst/>
              <a:cxnLst/>
              <a:rect l="l" t="t" r="r" b="b"/>
              <a:pathLst>
                <a:path w="2729" h="2242" extrusionOk="0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7" name="Google Shape;19167;p100"/>
            <p:cNvSpPr/>
            <p:nvPr/>
          </p:nvSpPr>
          <p:spPr>
            <a:xfrm>
              <a:off x="2085608" y="3533449"/>
              <a:ext cx="71567" cy="58381"/>
            </a:xfrm>
            <a:custGeom>
              <a:avLst/>
              <a:gdLst/>
              <a:ahLst/>
              <a:cxnLst/>
              <a:rect l="l" t="t" r="r" b="b"/>
              <a:pathLst>
                <a:path w="2730" h="2227" extrusionOk="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8" name="Google Shape;19168;p100"/>
            <p:cNvSpPr/>
            <p:nvPr/>
          </p:nvSpPr>
          <p:spPr>
            <a:xfrm>
              <a:off x="2150699" y="3623969"/>
              <a:ext cx="24249" cy="51879"/>
            </a:xfrm>
            <a:custGeom>
              <a:avLst/>
              <a:gdLst/>
              <a:ahLst/>
              <a:cxnLst/>
              <a:rect l="l" t="t" r="r" b="b"/>
              <a:pathLst>
                <a:path w="925" h="1979" extrusionOk="0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9" name="Google Shape;19169;p100"/>
            <p:cNvSpPr/>
            <p:nvPr/>
          </p:nvSpPr>
          <p:spPr>
            <a:xfrm>
              <a:off x="1816930" y="3502882"/>
              <a:ext cx="29938" cy="65485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0" name="Google Shape;19170;p100"/>
            <p:cNvSpPr/>
            <p:nvPr/>
          </p:nvSpPr>
          <p:spPr>
            <a:xfrm>
              <a:off x="1828674" y="3496827"/>
              <a:ext cx="71541" cy="71541"/>
            </a:xfrm>
            <a:custGeom>
              <a:avLst/>
              <a:gdLst/>
              <a:ahLst/>
              <a:cxnLst/>
              <a:rect l="l" t="t" r="r" b="b"/>
              <a:pathLst>
                <a:path w="2729" h="2729" extrusionOk="0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1" name="Google Shape;19171;p100"/>
            <p:cNvSpPr/>
            <p:nvPr/>
          </p:nvSpPr>
          <p:spPr>
            <a:xfrm>
              <a:off x="1840786" y="3586141"/>
              <a:ext cx="35967" cy="26503"/>
            </a:xfrm>
            <a:custGeom>
              <a:avLst/>
              <a:gdLst/>
              <a:ahLst/>
              <a:cxnLst/>
              <a:rect l="l" t="t" r="r" b="b"/>
              <a:pathLst>
                <a:path w="1372" h="1011" extrusionOk="0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2" name="Google Shape;19172;p100"/>
            <p:cNvSpPr/>
            <p:nvPr/>
          </p:nvSpPr>
          <p:spPr>
            <a:xfrm>
              <a:off x="1840786" y="3586141"/>
              <a:ext cx="35967" cy="14392"/>
            </a:xfrm>
            <a:custGeom>
              <a:avLst/>
              <a:gdLst/>
              <a:ahLst/>
              <a:cxnLst/>
              <a:rect l="l" t="t" r="r" b="b"/>
              <a:pathLst>
                <a:path w="1372" h="549" extrusionOk="0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3" name="Google Shape;19173;p100"/>
            <p:cNvSpPr/>
            <p:nvPr/>
          </p:nvSpPr>
          <p:spPr>
            <a:xfrm>
              <a:off x="1799156" y="3600507"/>
              <a:ext cx="119226" cy="75342"/>
            </a:xfrm>
            <a:custGeom>
              <a:avLst/>
              <a:gdLst/>
              <a:ahLst/>
              <a:cxnLst/>
              <a:rect l="l" t="t" r="r" b="b"/>
              <a:pathLst>
                <a:path w="4548" h="2874" extrusionOk="0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4" name="Google Shape;19174;p100"/>
            <p:cNvSpPr/>
            <p:nvPr/>
          </p:nvSpPr>
          <p:spPr>
            <a:xfrm>
              <a:off x="1852897" y="3612618"/>
              <a:ext cx="11744" cy="63231"/>
            </a:xfrm>
            <a:custGeom>
              <a:avLst/>
              <a:gdLst/>
              <a:ahLst/>
              <a:cxnLst/>
              <a:rect l="l" t="t" r="r" b="b"/>
              <a:pathLst>
                <a:path w="448" h="2412" extrusionOk="0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5" name="Google Shape;19175;p100"/>
            <p:cNvSpPr/>
            <p:nvPr/>
          </p:nvSpPr>
          <p:spPr>
            <a:xfrm>
              <a:off x="1822986" y="3526712"/>
              <a:ext cx="71541" cy="65511"/>
            </a:xfrm>
            <a:custGeom>
              <a:avLst/>
              <a:gdLst/>
              <a:ahLst/>
              <a:cxnLst/>
              <a:rect l="l" t="t" r="r" b="b"/>
              <a:pathLst>
                <a:path w="2729" h="2499" extrusionOk="0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6" name="Google Shape;19176;p100"/>
            <p:cNvSpPr/>
            <p:nvPr/>
          </p:nvSpPr>
          <p:spPr>
            <a:xfrm>
              <a:off x="1822986" y="3526712"/>
              <a:ext cx="71174" cy="63991"/>
            </a:xfrm>
            <a:custGeom>
              <a:avLst/>
              <a:gdLst/>
              <a:ahLst/>
              <a:cxnLst/>
              <a:rect l="l" t="t" r="r" b="b"/>
              <a:pathLst>
                <a:path w="2715" h="2441" extrusionOk="0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7" name="Google Shape;19177;p100"/>
            <p:cNvSpPr/>
            <p:nvPr/>
          </p:nvSpPr>
          <p:spPr>
            <a:xfrm>
              <a:off x="1798763" y="3616026"/>
              <a:ext cx="24249" cy="59823"/>
            </a:xfrm>
            <a:custGeom>
              <a:avLst/>
              <a:gdLst/>
              <a:ahLst/>
              <a:cxnLst/>
              <a:rect l="l" t="t" r="r" b="b"/>
              <a:pathLst>
                <a:path w="925" h="2282" extrusionOk="0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8" name="Google Shape;19178;p100"/>
            <p:cNvSpPr/>
            <p:nvPr/>
          </p:nvSpPr>
          <p:spPr>
            <a:xfrm>
              <a:off x="1852504" y="3612618"/>
              <a:ext cx="12138" cy="11771"/>
            </a:xfrm>
            <a:custGeom>
              <a:avLst/>
              <a:gdLst/>
              <a:ahLst/>
              <a:cxnLst/>
              <a:rect l="l" t="t" r="r" b="b"/>
              <a:pathLst>
                <a:path w="463" h="44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9" name="Google Shape;19179;p100"/>
            <p:cNvSpPr/>
            <p:nvPr/>
          </p:nvSpPr>
          <p:spPr>
            <a:xfrm>
              <a:off x="1834337" y="3595919"/>
              <a:ext cx="24249" cy="25114"/>
            </a:xfrm>
            <a:custGeom>
              <a:avLst/>
              <a:gdLst/>
              <a:ahLst/>
              <a:cxnLst/>
              <a:rect l="l" t="t" r="r" b="b"/>
              <a:pathLst>
                <a:path w="925" h="958" extrusionOk="0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0" name="Google Shape;19180;p100"/>
            <p:cNvSpPr/>
            <p:nvPr/>
          </p:nvSpPr>
          <p:spPr>
            <a:xfrm>
              <a:off x="1858559" y="3595919"/>
              <a:ext cx="24616" cy="25114"/>
            </a:xfrm>
            <a:custGeom>
              <a:avLst/>
              <a:gdLst/>
              <a:ahLst/>
              <a:cxnLst/>
              <a:rect l="l" t="t" r="r" b="b"/>
              <a:pathLst>
                <a:path w="939" h="958" extrusionOk="0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1" name="Google Shape;19181;p100"/>
            <p:cNvSpPr/>
            <p:nvPr/>
          </p:nvSpPr>
          <p:spPr>
            <a:xfrm>
              <a:off x="1900556" y="3395401"/>
              <a:ext cx="178288" cy="208540"/>
            </a:xfrm>
            <a:custGeom>
              <a:avLst/>
              <a:gdLst/>
              <a:ahLst/>
              <a:cxnLst/>
              <a:rect l="l" t="t" r="r" b="b"/>
              <a:pathLst>
                <a:path w="6801" h="7955" extrusionOk="0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2" name="Google Shape;19182;p100"/>
            <p:cNvSpPr/>
            <p:nvPr/>
          </p:nvSpPr>
          <p:spPr>
            <a:xfrm>
              <a:off x="1942579" y="3395401"/>
              <a:ext cx="136266" cy="208593"/>
            </a:xfrm>
            <a:custGeom>
              <a:avLst/>
              <a:gdLst/>
              <a:ahLst/>
              <a:cxnLst/>
              <a:rect l="l" t="t" r="r" b="b"/>
              <a:pathLst>
                <a:path w="5198" h="7957" extrusionOk="0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3" name="Google Shape;19183;p100"/>
            <p:cNvSpPr/>
            <p:nvPr/>
          </p:nvSpPr>
          <p:spPr>
            <a:xfrm>
              <a:off x="1888471" y="3556230"/>
              <a:ext cx="202852" cy="119619"/>
            </a:xfrm>
            <a:custGeom>
              <a:avLst/>
              <a:gdLst/>
              <a:ahLst/>
              <a:cxnLst/>
              <a:rect l="l" t="t" r="r" b="b"/>
              <a:pathLst>
                <a:path w="7738" h="4563" extrusionOk="0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4" name="Google Shape;19184;p100"/>
            <p:cNvSpPr/>
            <p:nvPr/>
          </p:nvSpPr>
          <p:spPr>
            <a:xfrm>
              <a:off x="1888471" y="3599380"/>
              <a:ext cx="202852" cy="76469"/>
            </a:xfrm>
            <a:custGeom>
              <a:avLst/>
              <a:gdLst/>
              <a:ahLst/>
              <a:cxnLst/>
              <a:rect l="l" t="t" r="r" b="b"/>
              <a:pathLst>
                <a:path w="7738" h="2917" extrusionOk="0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5" name="Google Shape;19185;p100"/>
            <p:cNvSpPr/>
            <p:nvPr/>
          </p:nvSpPr>
          <p:spPr>
            <a:xfrm>
              <a:off x="1959985" y="3556230"/>
              <a:ext cx="59823" cy="23961"/>
            </a:xfrm>
            <a:custGeom>
              <a:avLst/>
              <a:gdLst/>
              <a:ahLst/>
              <a:cxnLst/>
              <a:rect l="l" t="t" r="r" b="b"/>
              <a:pathLst>
                <a:path w="2282" h="914" extrusionOk="0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6" name="Google Shape;19186;p100"/>
            <p:cNvSpPr/>
            <p:nvPr/>
          </p:nvSpPr>
          <p:spPr>
            <a:xfrm>
              <a:off x="1929707" y="3456062"/>
              <a:ext cx="119619" cy="112069"/>
            </a:xfrm>
            <a:custGeom>
              <a:avLst/>
              <a:gdLst/>
              <a:ahLst/>
              <a:cxnLst/>
              <a:rect l="l" t="t" r="r" b="b"/>
              <a:pathLst>
                <a:path w="4563" h="4275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7" name="Google Shape;19187;p100"/>
            <p:cNvSpPr/>
            <p:nvPr/>
          </p:nvSpPr>
          <p:spPr>
            <a:xfrm>
              <a:off x="1929707" y="3456062"/>
              <a:ext cx="116971" cy="111938"/>
            </a:xfrm>
            <a:custGeom>
              <a:avLst/>
              <a:gdLst/>
              <a:ahLst/>
              <a:cxnLst/>
              <a:rect l="l" t="t" r="r" b="b"/>
              <a:pathLst>
                <a:path w="4462" h="4270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8" name="Google Shape;19188;p100"/>
            <p:cNvSpPr/>
            <p:nvPr/>
          </p:nvSpPr>
          <p:spPr>
            <a:xfrm>
              <a:off x="1888471" y="3619067"/>
              <a:ext cx="41629" cy="56782"/>
            </a:xfrm>
            <a:custGeom>
              <a:avLst/>
              <a:gdLst/>
              <a:ahLst/>
              <a:cxnLst/>
              <a:rect l="l" t="t" r="r" b="b"/>
              <a:pathLst>
                <a:path w="1588" h="2166" extrusionOk="0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9" name="Google Shape;19189;p100"/>
            <p:cNvSpPr/>
            <p:nvPr/>
          </p:nvSpPr>
          <p:spPr>
            <a:xfrm>
              <a:off x="2049667" y="3619067"/>
              <a:ext cx="41656" cy="56782"/>
            </a:xfrm>
            <a:custGeom>
              <a:avLst/>
              <a:gdLst/>
              <a:ahLst/>
              <a:cxnLst/>
              <a:rect l="l" t="t" r="r" b="b"/>
              <a:pathLst>
                <a:path w="1589" h="2166" extrusionOk="0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0" name="Google Shape;19190;p100"/>
          <p:cNvGrpSpPr/>
          <p:nvPr/>
        </p:nvGrpSpPr>
        <p:grpSpPr>
          <a:xfrm>
            <a:off x="2248250" y="3378754"/>
            <a:ext cx="375818" cy="313374"/>
            <a:chOff x="2273307" y="3378754"/>
            <a:chExt cx="375818" cy="313374"/>
          </a:xfrm>
        </p:grpSpPr>
        <p:sp>
          <p:nvSpPr>
            <p:cNvPr id="19191" name="Google Shape;19191;p100"/>
            <p:cNvSpPr/>
            <p:nvPr/>
          </p:nvSpPr>
          <p:spPr>
            <a:xfrm>
              <a:off x="2448528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2" name="Google Shape;19192;p100"/>
            <p:cNvSpPr/>
            <p:nvPr/>
          </p:nvSpPr>
          <p:spPr>
            <a:xfrm>
              <a:off x="2447401" y="3429087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3" name="Google Shape;19193;p100"/>
            <p:cNvSpPr/>
            <p:nvPr/>
          </p:nvSpPr>
          <p:spPr>
            <a:xfrm>
              <a:off x="2423545" y="3448774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4" name="Google Shape;19194;p100"/>
            <p:cNvSpPr/>
            <p:nvPr/>
          </p:nvSpPr>
          <p:spPr>
            <a:xfrm>
              <a:off x="2436050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5" name="Google Shape;19195;p100"/>
            <p:cNvSpPr/>
            <p:nvPr/>
          </p:nvSpPr>
          <p:spPr>
            <a:xfrm>
              <a:off x="2423545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6" name="Google Shape;19196;p100"/>
            <p:cNvSpPr/>
            <p:nvPr/>
          </p:nvSpPr>
          <p:spPr>
            <a:xfrm>
              <a:off x="2485989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7" name="Google Shape;19197;p100"/>
            <p:cNvSpPr/>
            <p:nvPr/>
          </p:nvSpPr>
          <p:spPr>
            <a:xfrm>
              <a:off x="2442105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8" name="Google Shape;19198;p100"/>
            <p:cNvSpPr/>
            <p:nvPr/>
          </p:nvSpPr>
          <p:spPr>
            <a:xfrm>
              <a:off x="2457992" y="3554342"/>
              <a:ext cx="6449" cy="93876"/>
            </a:xfrm>
            <a:custGeom>
              <a:avLst/>
              <a:gdLst/>
              <a:ahLst/>
              <a:cxnLst/>
              <a:rect l="l" t="t" r="r" b="b"/>
              <a:pathLst>
                <a:path w="246" h="3581" extrusionOk="0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9" name="Google Shape;19199;p100"/>
            <p:cNvSpPr/>
            <p:nvPr/>
          </p:nvSpPr>
          <p:spPr>
            <a:xfrm>
              <a:off x="2436050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0" name="Google Shape;19200;p100"/>
            <p:cNvSpPr/>
            <p:nvPr/>
          </p:nvSpPr>
          <p:spPr>
            <a:xfrm>
              <a:off x="2436050" y="3379147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1" name="Google Shape;19201;p100"/>
            <p:cNvSpPr/>
            <p:nvPr/>
          </p:nvSpPr>
          <p:spPr>
            <a:xfrm>
              <a:off x="2435656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2" name="Google Shape;19202;p100"/>
            <p:cNvSpPr/>
            <p:nvPr/>
          </p:nvSpPr>
          <p:spPr>
            <a:xfrm>
              <a:off x="2436050" y="3379147"/>
              <a:ext cx="34447" cy="22728"/>
            </a:xfrm>
            <a:custGeom>
              <a:avLst/>
              <a:gdLst/>
              <a:ahLst/>
              <a:cxnLst/>
              <a:rect l="l" t="t" r="r" b="b"/>
              <a:pathLst>
                <a:path w="1314" h="867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3" name="Google Shape;19203;p100"/>
            <p:cNvSpPr/>
            <p:nvPr/>
          </p:nvSpPr>
          <p:spPr>
            <a:xfrm>
              <a:off x="2548800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4" name="Google Shape;19204;p100"/>
            <p:cNvSpPr/>
            <p:nvPr/>
          </p:nvSpPr>
          <p:spPr>
            <a:xfrm>
              <a:off x="2547673" y="3429087"/>
              <a:ext cx="27264" cy="18849"/>
            </a:xfrm>
            <a:custGeom>
              <a:avLst/>
              <a:gdLst/>
              <a:ahLst/>
              <a:cxnLst/>
              <a:rect l="l" t="t" r="r" b="b"/>
              <a:pathLst>
                <a:path w="1040" h="719" extrusionOk="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5" name="Google Shape;19205;p100"/>
            <p:cNvSpPr/>
            <p:nvPr/>
          </p:nvSpPr>
          <p:spPr>
            <a:xfrm>
              <a:off x="2523844" y="3448774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6" name="Google Shape;19206;p100"/>
            <p:cNvSpPr/>
            <p:nvPr/>
          </p:nvSpPr>
          <p:spPr>
            <a:xfrm>
              <a:off x="2536322" y="3541864"/>
              <a:ext cx="49992" cy="106354"/>
            </a:xfrm>
            <a:custGeom>
              <a:avLst/>
              <a:gdLst/>
              <a:ahLst/>
              <a:cxnLst/>
              <a:rect l="l" t="t" r="r" b="b"/>
              <a:pathLst>
                <a:path w="1907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7" name="Google Shape;19207;p100"/>
            <p:cNvSpPr/>
            <p:nvPr/>
          </p:nvSpPr>
          <p:spPr>
            <a:xfrm>
              <a:off x="2523844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8" name="Google Shape;19208;p100"/>
            <p:cNvSpPr/>
            <p:nvPr/>
          </p:nvSpPr>
          <p:spPr>
            <a:xfrm>
              <a:off x="2586288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9" name="Google Shape;19209;p100"/>
            <p:cNvSpPr/>
            <p:nvPr/>
          </p:nvSpPr>
          <p:spPr>
            <a:xfrm>
              <a:off x="2542011" y="3441670"/>
              <a:ext cx="38615" cy="100220"/>
            </a:xfrm>
            <a:custGeom>
              <a:avLst/>
              <a:gdLst/>
              <a:ahLst/>
              <a:cxnLst/>
              <a:rect l="l" t="t" r="r" b="b"/>
              <a:pathLst>
                <a:path w="1473" h="3823" extrusionOk="0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0" name="Google Shape;19210;p100"/>
            <p:cNvSpPr/>
            <p:nvPr/>
          </p:nvSpPr>
          <p:spPr>
            <a:xfrm>
              <a:off x="2558264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1" name="Google Shape;19211;p100"/>
            <p:cNvSpPr/>
            <p:nvPr/>
          </p:nvSpPr>
          <p:spPr>
            <a:xfrm>
              <a:off x="2536322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2" name="Google Shape;19212;p100"/>
            <p:cNvSpPr/>
            <p:nvPr/>
          </p:nvSpPr>
          <p:spPr>
            <a:xfrm>
              <a:off x="2536008" y="3379147"/>
              <a:ext cx="34787" cy="56441"/>
            </a:xfrm>
            <a:custGeom>
              <a:avLst/>
              <a:gdLst/>
              <a:ahLst/>
              <a:cxnLst/>
              <a:rect l="l" t="t" r="r" b="b"/>
              <a:pathLst>
                <a:path w="1327" h="2153" extrusionOk="0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3" name="Google Shape;19213;p100"/>
            <p:cNvSpPr/>
            <p:nvPr/>
          </p:nvSpPr>
          <p:spPr>
            <a:xfrm>
              <a:off x="2536322" y="3378754"/>
              <a:ext cx="49992" cy="25429"/>
            </a:xfrm>
            <a:custGeom>
              <a:avLst/>
              <a:gdLst/>
              <a:ahLst/>
              <a:cxnLst/>
              <a:rect l="l" t="t" r="r" b="b"/>
              <a:pathLst>
                <a:path w="1907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4" name="Google Shape;19214;p100"/>
            <p:cNvSpPr/>
            <p:nvPr/>
          </p:nvSpPr>
          <p:spPr>
            <a:xfrm>
              <a:off x="2536322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5" name="Google Shape;19215;p100"/>
            <p:cNvSpPr/>
            <p:nvPr/>
          </p:nvSpPr>
          <p:spPr>
            <a:xfrm>
              <a:off x="2348623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6" name="Google Shape;19216;p100"/>
            <p:cNvSpPr/>
            <p:nvPr/>
          </p:nvSpPr>
          <p:spPr>
            <a:xfrm>
              <a:off x="2347102" y="3429087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7" name="Google Shape;19217;p100"/>
            <p:cNvSpPr/>
            <p:nvPr/>
          </p:nvSpPr>
          <p:spPr>
            <a:xfrm>
              <a:off x="2323273" y="3448774"/>
              <a:ext cx="75342" cy="93116"/>
            </a:xfrm>
            <a:custGeom>
              <a:avLst/>
              <a:gdLst/>
              <a:ahLst/>
              <a:cxnLst/>
              <a:rect l="l" t="t" r="r" b="b"/>
              <a:pathLst>
                <a:path w="2874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8" name="Google Shape;19218;p100"/>
            <p:cNvSpPr/>
            <p:nvPr/>
          </p:nvSpPr>
          <p:spPr>
            <a:xfrm>
              <a:off x="2335751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9" name="Google Shape;19219;p100"/>
            <p:cNvSpPr/>
            <p:nvPr/>
          </p:nvSpPr>
          <p:spPr>
            <a:xfrm>
              <a:off x="2323273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0" name="Google Shape;19220;p100"/>
            <p:cNvSpPr/>
            <p:nvPr/>
          </p:nvSpPr>
          <p:spPr>
            <a:xfrm>
              <a:off x="2386084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1" name="Google Shape;19221;p100"/>
            <p:cNvSpPr/>
            <p:nvPr/>
          </p:nvSpPr>
          <p:spPr>
            <a:xfrm>
              <a:off x="2341807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2" name="Google Shape;19222;p100"/>
            <p:cNvSpPr/>
            <p:nvPr/>
          </p:nvSpPr>
          <p:spPr>
            <a:xfrm>
              <a:off x="2357693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3" name="Google Shape;19223;p100"/>
            <p:cNvSpPr/>
            <p:nvPr/>
          </p:nvSpPr>
          <p:spPr>
            <a:xfrm>
              <a:off x="2335751" y="3378754"/>
              <a:ext cx="50752" cy="56782"/>
            </a:xfrm>
            <a:custGeom>
              <a:avLst/>
              <a:gdLst/>
              <a:ahLst/>
              <a:cxnLst/>
              <a:rect l="l" t="t" r="r" b="b"/>
              <a:pathLst>
                <a:path w="1936" h="2166" extrusionOk="0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4" name="Google Shape;19224;p100"/>
            <p:cNvSpPr/>
            <p:nvPr/>
          </p:nvSpPr>
          <p:spPr>
            <a:xfrm>
              <a:off x="2335751" y="3379147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5" name="Google Shape;19225;p100"/>
            <p:cNvSpPr/>
            <p:nvPr/>
          </p:nvSpPr>
          <p:spPr>
            <a:xfrm>
              <a:off x="2335751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6" name="Google Shape;19226;p100"/>
            <p:cNvSpPr/>
            <p:nvPr/>
          </p:nvSpPr>
          <p:spPr>
            <a:xfrm>
              <a:off x="2335751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7" name="Google Shape;19227;p100"/>
            <p:cNvSpPr/>
            <p:nvPr/>
          </p:nvSpPr>
          <p:spPr>
            <a:xfrm>
              <a:off x="2298290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8" name="Google Shape;19228;p100"/>
            <p:cNvSpPr/>
            <p:nvPr/>
          </p:nvSpPr>
          <p:spPr>
            <a:xfrm>
              <a:off x="2297163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9" name="Google Shape;19229;p100"/>
            <p:cNvSpPr/>
            <p:nvPr/>
          </p:nvSpPr>
          <p:spPr>
            <a:xfrm>
              <a:off x="2273307" y="3555102"/>
              <a:ext cx="74975" cy="93116"/>
            </a:xfrm>
            <a:custGeom>
              <a:avLst/>
              <a:gdLst/>
              <a:ahLst/>
              <a:cxnLst/>
              <a:rect l="l" t="t" r="r" b="b"/>
              <a:pathLst>
                <a:path w="2860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0" name="Google Shape;19230;p100"/>
            <p:cNvSpPr/>
            <p:nvPr/>
          </p:nvSpPr>
          <p:spPr>
            <a:xfrm>
              <a:off x="2285812" y="3648192"/>
              <a:ext cx="49966" cy="43936"/>
            </a:xfrm>
            <a:custGeom>
              <a:avLst/>
              <a:gdLst/>
              <a:ahLst/>
              <a:cxnLst/>
              <a:rect l="l" t="t" r="r" b="b"/>
              <a:pathLst>
                <a:path w="1906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1" name="Google Shape;19231;p100"/>
            <p:cNvSpPr/>
            <p:nvPr/>
          </p:nvSpPr>
          <p:spPr>
            <a:xfrm>
              <a:off x="2273307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2" name="Google Shape;19232;p100"/>
            <p:cNvSpPr/>
            <p:nvPr/>
          </p:nvSpPr>
          <p:spPr>
            <a:xfrm>
              <a:off x="2335751" y="3565693"/>
              <a:ext cx="12898" cy="82525"/>
            </a:xfrm>
            <a:custGeom>
              <a:avLst/>
              <a:gdLst/>
              <a:ahLst/>
              <a:cxnLst/>
              <a:rect l="l" t="t" r="r" b="b"/>
              <a:pathLst>
                <a:path w="492" h="3148" extrusionOk="0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3" name="Google Shape;19233;p100"/>
            <p:cNvSpPr/>
            <p:nvPr/>
          </p:nvSpPr>
          <p:spPr>
            <a:xfrm>
              <a:off x="2291867" y="3547998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4" name="Google Shape;19234;p100"/>
            <p:cNvSpPr/>
            <p:nvPr/>
          </p:nvSpPr>
          <p:spPr>
            <a:xfrm>
              <a:off x="2307754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5" name="Google Shape;19235;p100"/>
            <p:cNvSpPr/>
            <p:nvPr/>
          </p:nvSpPr>
          <p:spPr>
            <a:xfrm>
              <a:off x="2285812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6" name="Google Shape;19236;p100"/>
            <p:cNvSpPr/>
            <p:nvPr/>
          </p:nvSpPr>
          <p:spPr>
            <a:xfrm>
              <a:off x="2285812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7" name="Google Shape;19237;p100"/>
            <p:cNvSpPr/>
            <p:nvPr/>
          </p:nvSpPr>
          <p:spPr>
            <a:xfrm>
              <a:off x="2285418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8" name="Google Shape;19238;p100"/>
            <p:cNvSpPr/>
            <p:nvPr/>
          </p:nvSpPr>
          <p:spPr>
            <a:xfrm>
              <a:off x="2285812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9" name="Google Shape;19239;p100"/>
            <p:cNvSpPr/>
            <p:nvPr/>
          </p:nvSpPr>
          <p:spPr>
            <a:xfrm>
              <a:off x="2398588" y="3535415"/>
              <a:ext cx="24983" cy="25009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0" name="Google Shape;19240;p100"/>
            <p:cNvSpPr/>
            <p:nvPr/>
          </p:nvSpPr>
          <p:spPr>
            <a:xfrm>
              <a:off x="2397435" y="3535415"/>
              <a:ext cx="27290" cy="18849"/>
            </a:xfrm>
            <a:custGeom>
              <a:avLst/>
              <a:gdLst/>
              <a:ahLst/>
              <a:cxnLst/>
              <a:rect l="l" t="t" r="r" b="b"/>
              <a:pathLst>
                <a:path w="1041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1" name="Google Shape;19241;p100"/>
            <p:cNvSpPr/>
            <p:nvPr/>
          </p:nvSpPr>
          <p:spPr>
            <a:xfrm>
              <a:off x="2373606" y="3555102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2" name="Google Shape;19242;p100"/>
            <p:cNvSpPr/>
            <p:nvPr/>
          </p:nvSpPr>
          <p:spPr>
            <a:xfrm>
              <a:off x="2386084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3" name="Google Shape;19243;p100"/>
            <p:cNvSpPr/>
            <p:nvPr/>
          </p:nvSpPr>
          <p:spPr>
            <a:xfrm>
              <a:off x="2385717" y="3485475"/>
              <a:ext cx="34840" cy="56441"/>
            </a:xfrm>
            <a:custGeom>
              <a:avLst/>
              <a:gdLst/>
              <a:ahLst/>
              <a:cxnLst/>
              <a:rect l="l" t="t" r="r" b="b"/>
              <a:pathLst>
                <a:path w="1329" h="2153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4" name="Google Shape;19244;p100"/>
            <p:cNvSpPr/>
            <p:nvPr/>
          </p:nvSpPr>
          <p:spPr>
            <a:xfrm>
              <a:off x="2386084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5" name="Google Shape;19245;p100"/>
            <p:cNvSpPr/>
            <p:nvPr/>
          </p:nvSpPr>
          <p:spPr>
            <a:xfrm>
              <a:off x="2373606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6" name="Google Shape;19246;p100"/>
            <p:cNvSpPr/>
            <p:nvPr/>
          </p:nvSpPr>
          <p:spPr>
            <a:xfrm>
              <a:off x="2436050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7" name="Google Shape;19247;p100"/>
            <p:cNvSpPr/>
            <p:nvPr/>
          </p:nvSpPr>
          <p:spPr>
            <a:xfrm>
              <a:off x="2391773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8" name="Google Shape;19248;p100"/>
            <p:cNvSpPr/>
            <p:nvPr/>
          </p:nvSpPr>
          <p:spPr>
            <a:xfrm>
              <a:off x="2408026" y="3660670"/>
              <a:ext cx="6082" cy="31458"/>
            </a:xfrm>
            <a:custGeom>
              <a:avLst/>
              <a:gdLst/>
              <a:ahLst/>
              <a:cxnLst/>
              <a:rect l="l" t="t" r="r" b="b"/>
              <a:pathLst>
                <a:path w="232" h="1200" extrusionOk="0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9" name="Google Shape;19249;p100"/>
            <p:cNvSpPr/>
            <p:nvPr/>
          </p:nvSpPr>
          <p:spPr>
            <a:xfrm>
              <a:off x="2385717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0" name="Google Shape;19250;p100"/>
            <p:cNvSpPr/>
            <p:nvPr/>
          </p:nvSpPr>
          <p:spPr>
            <a:xfrm>
              <a:off x="2385717" y="3485475"/>
              <a:ext cx="34840" cy="23095"/>
            </a:xfrm>
            <a:custGeom>
              <a:avLst/>
              <a:gdLst/>
              <a:ahLst/>
              <a:cxnLst/>
              <a:rect l="l" t="t" r="r" b="b"/>
              <a:pathLst>
                <a:path w="1329" h="881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1" name="Google Shape;19251;p100"/>
            <p:cNvSpPr/>
            <p:nvPr/>
          </p:nvSpPr>
          <p:spPr>
            <a:xfrm>
              <a:off x="2498861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2" name="Google Shape;19252;p100"/>
            <p:cNvSpPr/>
            <p:nvPr/>
          </p:nvSpPr>
          <p:spPr>
            <a:xfrm>
              <a:off x="2497340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3" name="Google Shape;19253;p100"/>
            <p:cNvSpPr/>
            <p:nvPr/>
          </p:nvSpPr>
          <p:spPr>
            <a:xfrm>
              <a:off x="2473878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4" name="Google Shape;19254;p100"/>
            <p:cNvSpPr/>
            <p:nvPr/>
          </p:nvSpPr>
          <p:spPr>
            <a:xfrm>
              <a:off x="2485989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5" name="Google Shape;19255;p100"/>
            <p:cNvSpPr/>
            <p:nvPr/>
          </p:nvSpPr>
          <p:spPr>
            <a:xfrm>
              <a:off x="2473511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6" name="Google Shape;19256;p100"/>
            <p:cNvSpPr/>
            <p:nvPr/>
          </p:nvSpPr>
          <p:spPr>
            <a:xfrm>
              <a:off x="2536322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7" name="Google Shape;19257;p100"/>
            <p:cNvSpPr/>
            <p:nvPr/>
          </p:nvSpPr>
          <p:spPr>
            <a:xfrm>
              <a:off x="2492045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8" name="Google Shape;19258;p100"/>
            <p:cNvSpPr/>
            <p:nvPr/>
          </p:nvSpPr>
          <p:spPr>
            <a:xfrm>
              <a:off x="2507931" y="3660670"/>
              <a:ext cx="6475" cy="31458"/>
            </a:xfrm>
            <a:custGeom>
              <a:avLst/>
              <a:gdLst/>
              <a:ahLst/>
              <a:cxnLst/>
              <a:rect l="l" t="t" r="r" b="b"/>
              <a:pathLst>
                <a:path w="247" h="1200" extrusionOk="0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9" name="Google Shape;19259;p100"/>
            <p:cNvSpPr/>
            <p:nvPr/>
          </p:nvSpPr>
          <p:spPr>
            <a:xfrm>
              <a:off x="2486383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0" name="Google Shape;19260;p100"/>
            <p:cNvSpPr/>
            <p:nvPr/>
          </p:nvSpPr>
          <p:spPr>
            <a:xfrm>
              <a:off x="2485989" y="3485475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1" name="Google Shape;19261;p100"/>
            <p:cNvSpPr/>
            <p:nvPr/>
          </p:nvSpPr>
          <p:spPr>
            <a:xfrm>
              <a:off x="2485989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2" name="Google Shape;19262;p100"/>
            <p:cNvSpPr/>
            <p:nvPr/>
          </p:nvSpPr>
          <p:spPr>
            <a:xfrm>
              <a:off x="2485989" y="3485475"/>
              <a:ext cx="34473" cy="23095"/>
            </a:xfrm>
            <a:custGeom>
              <a:avLst/>
              <a:gdLst/>
              <a:ahLst/>
              <a:cxnLst/>
              <a:rect l="l" t="t" r="r" b="b"/>
              <a:pathLst>
                <a:path w="1315" h="881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3" name="Google Shape;19263;p100"/>
            <p:cNvSpPr/>
            <p:nvPr/>
          </p:nvSpPr>
          <p:spPr>
            <a:xfrm>
              <a:off x="2598766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4" name="Google Shape;19264;p100"/>
            <p:cNvSpPr/>
            <p:nvPr/>
          </p:nvSpPr>
          <p:spPr>
            <a:xfrm>
              <a:off x="2597639" y="3535415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5" name="Google Shape;19265;p100"/>
            <p:cNvSpPr/>
            <p:nvPr/>
          </p:nvSpPr>
          <p:spPr>
            <a:xfrm>
              <a:off x="2573783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6" name="Google Shape;19266;p100"/>
            <p:cNvSpPr/>
            <p:nvPr/>
          </p:nvSpPr>
          <p:spPr>
            <a:xfrm>
              <a:off x="2586288" y="3648192"/>
              <a:ext cx="50333" cy="43936"/>
            </a:xfrm>
            <a:custGeom>
              <a:avLst/>
              <a:gdLst/>
              <a:ahLst/>
              <a:cxnLst/>
              <a:rect l="l" t="t" r="r" b="b"/>
              <a:pathLst>
                <a:path w="1920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7" name="Google Shape;19267;p100"/>
            <p:cNvSpPr/>
            <p:nvPr/>
          </p:nvSpPr>
          <p:spPr>
            <a:xfrm>
              <a:off x="2573783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8" name="Google Shape;19268;p100"/>
            <p:cNvSpPr/>
            <p:nvPr/>
          </p:nvSpPr>
          <p:spPr>
            <a:xfrm>
              <a:off x="2636594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9" name="Google Shape;19269;p100"/>
            <p:cNvSpPr/>
            <p:nvPr/>
          </p:nvSpPr>
          <p:spPr>
            <a:xfrm>
              <a:off x="2592317" y="3548103"/>
              <a:ext cx="38248" cy="100115"/>
            </a:xfrm>
            <a:custGeom>
              <a:avLst/>
              <a:gdLst/>
              <a:ahLst/>
              <a:cxnLst/>
              <a:rect l="l" t="t" r="r" b="b"/>
              <a:pathLst>
                <a:path w="1459" h="3819" extrusionOk="0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0" name="Google Shape;19270;p100"/>
            <p:cNvSpPr/>
            <p:nvPr/>
          </p:nvSpPr>
          <p:spPr>
            <a:xfrm>
              <a:off x="2608230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1" name="Google Shape;19271;p100"/>
            <p:cNvSpPr/>
            <p:nvPr/>
          </p:nvSpPr>
          <p:spPr>
            <a:xfrm>
              <a:off x="2586288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2" name="Google Shape;19272;p100"/>
            <p:cNvSpPr/>
            <p:nvPr/>
          </p:nvSpPr>
          <p:spPr>
            <a:xfrm>
              <a:off x="2586288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3" name="Google Shape;19273;p100"/>
            <p:cNvSpPr/>
            <p:nvPr/>
          </p:nvSpPr>
          <p:spPr>
            <a:xfrm>
              <a:off x="2586288" y="3485082"/>
              <a:ext cx="50333" cy="25429"/>
            </a:xfrm>
            <a:custGeom>
              <a:avLst/>
              <a:gdLst/>
              <a:ahLst/>
              <a:cxnLst/>
              <a:rect l="l" t="t" r="r" b="b"/>
              <a:pathLst>
                <a:path w="1920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4" name="Google Shape;19274;p100"/>
            <p:cNvSpPr/>
            <p:nvPr/>
          </p:nvSpPr>
          <p:spPr>
            <a:xfrm>
              <a:off x="2586288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75" name="Google Shape;19275;p100"/>
          <p:cNvGrpSpPr/>
          <p:nvPr/>
        </p:nvGrpSpPr>
        <p:grpSpPr>
          <a:xfrm>
            <a:off x="2722427" y="3359460"/>
            <a:ext cx="377706" cy="352330"/>
            <a:chOff x="2747484" y="3359460"/>
            <a:chExt cx="377706" cy="352330"/>
          </a:xfrm>
        </p:grpSpPr>
        <p:sp>
          <p:nvSpPr>
            <p:cNvPr id="19276" name="Google Shape;19276;p100"/>
            <p:cNvSpPr/>
            <p:nvPr/>
          </p:nvSpPr>
          <p:spPr>
            <a:xfrm>
              <a:off x="2806520" y="3611858"/>
              <a:ext cx="46951" cy="46951"/>
            </a:xfrm>
            <a:custGeom>
              <a:avLst/>
              <a:gdLst/>
              <a:ahLst/>
              <a:cxnLst/>
              <a:rect l="l" t="t" r="r" b="b"/>
              <a:pathLst>
                <a:path w="1791" h="1791" extrusionOk="0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7" name="Google Shape;19277;p100"/>
            <p:cNvSpPr/>
            <p:nvPr/>
          </p:nvSpPr>
          <p:spPr>
            <a:xfrm>
              <a:off x="2960533" y="3488490"/>
              <a:ext cx="110155" cy="94086"/>
            </a:xfrm>
            <a:custGeom>
              <a:avLst/>
              <a:gdLst/>
              <a:ahLst/>
              <a:cxnLst/>
              <a:rect l="l" t="t" r="r" b="b"/>
              <a:pathLst>
                <a:path w="4202" h="3589" extrusionOk="0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8" name="Google Shape;19278;p100"/>
            <p:cNvSpPr/>
            <p:nvPr/>
          </p:nvSpPr>
          <p:spPr>
            <a:xfrm>
              <a:off x="2971884" y="3526712"/>
              <a:ext cx="103340" cy="56048"/>
            </a:xfrm>
            <a:custGeom>
              <a:avLst/>
              <a:gdLst/>
              <a:ahLst/>
              <a:cxnLst/>
              <a:rect l="l" t="t" r="r" b="b"/>
              <a:pathLst>
                <a:path w="3942" h="2138" extrusionOk="0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9" name="Google Shape;19279;p100"/>
            <p:cNvSpPr/>
            <p:nvPr/>
          </p:nvSpPr>
          <p:spPr>
            <a:xfrm>
              <a:off x="2835645" y="3382817"/>
              <a:ext cx="158601" cy="305457"/>
            </a:xfrm>
            <a:custGeom>
              <a:avLst/>
              <a:gdLst/>
              <a:ahLst/>
              <a:cxnLst/>
              <a:rect l="l" t="t" r="r" b="b"/>
              <a:pathLst>
                <a:path w="6050" h="11652" extrusionOk="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0" name="Google Shape;19280;p100"/>
            <p:cNvSpPr/>
            <p:nvPr/>
          </p:nvSpPr>
          <p:spPr>
            <a:xfrm>
              <a:off x="2835645" y="3564933"/>
              <a:ext cx="158601" cy="123342"/>
            </a:xfrm>
            <a:custGeom>
              <a:avLst/>
              <a:gdLst/>
              <a:ahLst/>
              <a:cxnLst/>
              <a:rect l="l" t="t" r="r" b="b"/>
              <a:pathLst>
                <a:path w="6050" h="4705" extrusionOk="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1" name="Google Shape;19281;p100"/>
            <p:cNvSpPr/>
            <p:nvPr/>
          </p:nvSpPr>
          <p:spPr>
            <a:xfrm>
              <a:off x="2982475" y="3359460"/>
              <a:ext cx="46951" cy="352330"/>
            </a:xfrm>
            <a:custGeom>
              <a:avLst/>
              <a:gdLst/>
              <a:ahLst/>
              <a:cxnLst/>
              <a:rect l="l" t="t" r="r" b="b"/>
              <a:pathLst>
                <a:path w="1791" h="13440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2" name="Google Shape;19282;p100"/>
            <p:cNvSpPr/>
            <p:nvPr/>
          </p:nvSpPr>
          <p:spPr>
            <a:xfrm>
              <a:off x="2982475" y="3682245"/>
              <a:ext cx="46951" cy="29544"/>
            </a:xfrm>
            <a:custGeom>
              <a:avLst/>
              <a:gdLst/>
              <a:ahLst/>
              <a:cxnLst/>
              <a:rect l="l" t="t" r="r" b="b"/>
              <a:pathLst>
                <a:path w="1791" h="1127" extrusionOk="0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3" name="Google Shape;19283;p100"/>
            <p:cNvSpPr/>
            <p:nvPr/>
          </p:nvSpPr>
          <p:spPr>
            <a:xfrm>
              <a:off x="2747851" y="3482828"/>
              <a:ext cx="46951" cy="105594"/>
            </a:xfrm>
            <a:custGeom>
              <a:avLst/>
              <a:gdLst/>
              <a:ahLst/>
              <a:cxnLst/>
              <a:rect l="l" t="t" r="r" b="b"/>
              <a:pathLst>
                <a:path w="1791" h="4028" extrusionOk="0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4" name="Google Shape;19284;p100"/>
            <p:cNvSpPr/>
            <p:nvPr/>
          </p:nvSpPr>
          <p:spPr>
            <a:xfrm>
              <a:off x="2747484" y="3488123"/>
              <a:ext cx="47318" cy="100299"/>
            </a:xfrm>
            <a:custGeom>
              <a:avLst/>
              <a:gdLst/>
              <a:ahLst/>
              <a:cxnLst/>
              <a:rect l="l" t="t" r="r" b="b"/>
              <a:pathLst>
                <a:path w="1805" h="3826" extrusionOk="0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5" name="Google Shape;19285;p100"/>
            <p:cNvSpPr/>
            <p:nvPr/>
          </p:nvSpPr>
          <p:spPr>
            <a:xfrm>
              <a:off x="2788720" y="3482828"/>
              <a:ext cx="58695" cy="105594"/>
            </a:xfrm>
            <a:custGeom>
              <a:avLst/>
              <a:gdLst/>
              <a:ahLst/>
              <a:cxnLst/>
              <a:rect l="l" t="t" r="r" b="b"/>
              <a:pathLst>
                <a:path w="2239" h="4028" extrusionOk="0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6" name="Google Shape;19286;p100"/>
            <p:cNvSpPr/>
            <p:nvPr/>
          </p:nvSpPr>
          <p:spPr>
            <a:xfrm>
              <a:off x="2788720" y="3570622"/>
              <a:ext cx="58695" cy="17800"/>
            </a:xfrm>
            <a:custGeom>
              <a:avLst/>
              <a:gdLst/>
              <a:ahLst/>
              <a:cxnLst/>
              <a:rect l="l" t="t" r="r" b="b"/>
              <a:pathLst>
                <a:path w="2239" h="679" extrusionOk="0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7" name="Google Shape;19287;p100"/>
            <p:cNvSpPr/>
            <p:nvPr/>
          </p:nvSpPr>
          <p:spPr>
            <a:xfrm>
              <a:off x="2788720" y="3588396"/>
              <a:ext cx="59062" cy="93876"/>
            </a:xfrm>
            <a:custGeom>
              <a:avLst/>
              <a:gdLst/>
              <a:ahLst/>
              <a:cxnLst/>
              <a:rect l="l" t="t" r="r" b="b"/>
              <a:pathLst>
                <a:path w="2253" h="3581" extrusionOk="0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8" name="Google Shape;19288;p100"/>
            <p:cNvSpPr/>
            <p:nvPr/>
          </p:nvSpPr>
          <p:spPr>
            <a:xfrm>
              <a:off x="3091844" y="3529753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9" name="Google Shape;19289;p100"/>
            <p:cNvSpPr/>
            <p:nvPr/>
          </p:nvSpPr>
          <p:spPr>
            <a:xfrm>
              <a:off x="3069535" y="3463140"/>
              <a:ext cx="28574" cy="24249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0" name="Google Shape;19290;p100"/>
            <p:cNvSpPr/>
            <p:nvPr/>
          </p:nvSpPr>
          <p:spPr>
            <a:xfrm>
              <a:off x="3068958" y="3583467"/>
              <a:ext cx="28601" cy="24249"/>
            </a:xfrm>
            <a:custGeom>
              <a:avLst/>
              <a:gdLst/>
              <a:ahLst/>
              <a:cxnLst/>
              <a:rect l="l" t="t" r="r" b="b"/>
              <a:pathLst>
                <a:path w="1091" h="925" extrusionOk="0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91" name="Google Shape;19291;p100"/>
          <p:cNvGrpSpPr/>
          <p:nvPr/>
        </p:nvGrpSpPr>
        <p:grpSpPr>
          <a:xfrm>
            <a:off x="3671148" y="3371938"/>
            <a:ext cx="375792" cy="327373"/>
            <a:chOff x="3696205" y="3371938"/>
            <a:chExt cx="375792" cy="327373"/>
          </a:xfrm>
        </p:grpSpPr>
        <p:sp>
          <p:nvSpPr>
            <p:cNvPr id="19292" name="Google Shape;19292;p100"/>
            <p:cNvSpPr/>
            <p:nvPr/>
          </p:nvSpPr>
          <p:spPr>
            <a:xfrm>
              <a:off x="3696205" y="3456718"/>
              <a:ext cx="375792" cy="242594"/>
            </a:xfrm>
            <a:custGeom>
              <a:avLst/>
              <a:gdLst/>
              <a:ahLst/>
              <a:cxnLst/>
              <a:rect l="l" t="t" r="r" b="b"/>
              <a:pathLst>
                <a:path w="14335" h="925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3" name="Google Shape;19293;p100"/>
            <p:cNvSpPr/>
            <p:nvPr/>
          </p:nvSpPr>
          <p:spPr>
            <a:xfrm>
              <a:off x="3696205" y="3456718"/>
              <a:ext cx="375792" cy="18193"/>
            </a:xfrm>
            <a:custGeom>
              <a:avLst/>
              <a:gdLst/>
              <a:ahLst/>
              <a:cxnLst/>
              <a:rect l="l" t="t" r="r" b="b"/>
              <a:pathLst>
                <a:path w="14335" h="69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4" name="Google Shape;19294;p100"/>
            <p:cNvSpPr/>
            <p:nvPr/>
          </p:nvSpPr>
          <p:spPr>
            <a:xfrm>
              <a:off x="3732539" y="3505163"/>
              <a:ext cx="121113" cy="157814"/>
            </a:xfrm>
            <a:custGeom>
              <a:avLst/>
              <a:gdLst/>
              <a:ahLst/>
              <a:cxnLst/>
              <a:rect l="l" t="t" r="r" b="b"/>
              <a:pathLst>
                <a:path w="4620" h="602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5" name="Google Shape;19295;p100"/>
            <p:cNvSpPr/>
            <p:nvPr/>
          </p:nvSpPr>
          <p:spPr>
            <a:xfrm>
              <a:off x="3883904" y="3505163"/>
              <a:ext cx="151759" cy="30278"/>
            </a:xfrm>
            <a:custGeom>
              <a:avLst/>
              <a:gdLst/>
              <a:ahLst/>
              <a:cxnLst/>
              <a:rect l="l" t="t" r="r" b="b"/>
              <a:pathLst>
                <a:path w="5789" h="1155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6" name="Google Shape;19296;p100"/>
            <p:cNvSpPr/>
            <p:nvPr/>
          </p:nvSpPr>
          <p:spPr>
            <a:xfrm>
              <a:off x="3883904" y="3553582"/>
              <a:ext cx="115451" cy="24249"/>
            </a:xfrm>
            <a:custGeom>
              <a:avLst/>
              <a:gdLst/>
              <a:ahLst/>
              <a:cxnLst/>
              <a:rect l="l" t="t" r="r" b="b"/>
              <a:pathLst>
                <a:path w="4404" h="925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7" name="Google Shape;19297;p100"/>
            <p:cNvSpPr/>
            <p:nvPr/>
          </p:nvSpPr>
          <p:spPr>
            <a:xfrm>
              <a:off x="3882017" y="3595972"/>
              <a:ext cx="76836" cy="12138"/>
            </a:xfrm>
            <a:custGeom>
              <a:avLst/>
              <a:gdLst/>
              <a:ahLst/>
              <a:cxnLst/>
              <a:rect l="l" t="t" r="r" b="b"/>
              <a:pathLst>
                <a:path w="2931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8" name="Google Shape;19298;p100"/>
            <p:cNvSpPr/>
            <p:nvPr/>
          </p:nvSpPr>
          <p:spPr>
            <a:xfrm>
              <a:off x="3966770" y="3595972"/>
              <a:ext cx="40528" cy="12138"/>
            </a:xfrm>
            <a:custGeom>
              <a:avLst/>
              <a:gdLst/>
              <a:ahLst/>
              <a:cxnLst/>
              <a:rect l="l" t="t" r="r" b="b"/>
              <a:pathLst>
                <a:path w="1546" h="463" extrusionOk="0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9" name="Google Shape;19299;p100"/>
            <p:cNvSpPr/>
            <p:nvPr/>
          </p:nvSpPr>
          <p:spPr>
            <a:xfrm>
              <a:off x="3882017" y="3632306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0" name="Google Shape;19300;p100"/>
            <p:cNvSpPr/>
            <p:nvPr/>
          </p:nvSpPr>
          <p:spPr>
            <a:xfrm>
              <a:off x="3918324" y="3632306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1" name="Google Shape;19301;p100"/>
            <p:cNvSpPr/>
            <p:nvPr/>
          </p:nvSpPr>
          <p:spPr>
            <a:xfrm>
              <a:off x="3882017" y="3656895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2" name="Google Shape;19302;p100"/>
            <p:cNvSpPr/>
            <p:nvPr/>
          </p:nvSpPr>
          <p:spPr>
            <a:xfrm>
              <a:off x="3918324" y="3656895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3" name="Google Shape;19303;p100"/>
            <p:cNvSpPr/>
            <p:nvPr/>
          </p:nvSpPr>
          <p:spPr>
            <a:xfrm>
              <a:off x="3853993" y="3371938"/>
              <a:ext cx="59823" cy="109028"/>
            </a:xfrm>
            <a:custGeom>
              <a:avLst/>
              <a:gdLst/>
              <a:ahLst/>
              <a:cxnLst/>
              <a:rect l="l" t="t" r="r" b="b"/>
              <a:pathLst>
                <a:path w="2282" h="4159" extrusionOk="0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4" name="Google Shape;19304;p100"/>
            <p:cNvSpPr/>
            <p:nvPr/>
          </p:nvSpPr>
          <p:spPr>
            <a:xfrm>
              <a:off x="3756735" y="3583860"/>
              <a:ext cx="72694" cy="78750"/>
            </a:xfrm>
            <a:custGeom>
              <a:avLst/>
              <a:gdLst/>
              <a:ahLst/>
              <a:cxnLst/>
              <a:rect l="l" t="t" r="r" b="b"/>
              <a:pathLst>
                <a:path w="2773" h="3004" extrusionOk="0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5" name="Google Shape;19305;p100"/>
            <p:cNvSpPr/>
            <p:nvPr/>
          </p:nvSpPr>
          <p:spPr>
            <a:xfrm>
              <a:off x="3779831" y="3583860"/>
              <a:ext cx="26503" cy="18193"/>
            </a:xfrm>
            <a:custGeom>
              <a:avLst/>
              <a:gdLst/>
              <a:ahLst/>
              <a:cxnLst/>
              <a:rect l="l" t="t" r="r" b="b"/>
              <a:pathLst>
                <a:path w="1011" h="694" extrusionOk="0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6" name="Google Shape;19306;p100"/>
            <p:cNvSpPr/>
            <p:nvPr/>
          </p:nvSpPr>
          <p:spPr>
            <a:xfrm>
              <a:off x="3756735" y="3603155"/>
              <a:ext cx="72694" cy="59456"/>
            </a:xfrm>
            <a:custGeom>
              <a:avLst/>
              <a:gdLst/>
              <a:ahLst/>
              <a:cxnLst/>
              <a:rect l="l" t="t" r="r" b="b"/>
              <a:pathLst>
                <a:path w="2773" h="2268" extrusionOk="0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7" name="Google Shape;19307;p100"/>
            <p:cNvSpPr/>
            <p:nvPr/>
          </p:nvSpPr>
          <p:spPr>
            <a:xfrm>
              <a:off x="3756735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8" name="Google Shape;19308;p100"/>
            <p:cNvSpPr/>
            <p:nvPr/>
          </p:nvSpPr>
          <p:spPr>
            <a:xfrm>
              <a:off x="3811236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9" name="Google Shape;19309;p100"/>
            <p:cNvSpPr/>
            <p:nvPr/>
          </p:nvSpPr>
          <p:spPr>
            <a:xfrm>
              <a:off x="3768847" y="3535415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0" name="Google Shape;19310;p100"/>
            <p:cNvSpPr/>
            <p:nvPr/>
          </p:nvSpPr>
          <p:spPr>
            <a:xfrm>
              <a:off x="3768847" y="3535415"/>
              <a:ext cx="33345" cy="54632"/>
            </a:xfrm>
            <a:custGeom>
              <a:avLst/>
              <a:gdLst/>
              <a:ahLst/>
              <a:cxnLst/>
              <a:rect l="l" t="t" r="r" b="b"/>
              <a:pathLst>
                <a:path w="1272" h="2084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1" name="Google Shape;19311;p100"/>
            <p:cNvSpPr/>
            <p:nvPr/>
          </p:nvSpPr>
          <p:spPr>
            <a:xfrm>
              <a:off x="3768847" y="3535415"/>
              <a:ext cx="48472" cy="24301"/>
            </a:xfrm>
            <a:custGeom>
              <a:avLst/>
              <a:gdLst/>
              <a:ahLst/>
              <a:cxnLst/>
              <a:rect l="l" t="t" r="r" b="b"/>
              <a:pathLst>
                <a:path w="1849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2" name="Google Shape;19312;p100"/>
            <p:cNvSpPr/>
            <p:nvPr/>
          </p:nvSpPr>
          <p:spPr>
            <a:xfrm>
              <a:off x="3768847" y="3535415"/>
              <a:ext cx="33345" cy="22361"/>
            </a:xfrm>
            <a:custGeom>
              <a:avLst/>
              <a:gdLst/>
              <a:ahLst/>
              <a:cxnLst/>
              <a:rect l="l" t="t" r="r" b="b"/>
              <a:pathLst>
                <a:path w="1272" h="853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3" name="Google Shape;19313;p100"/>
            <p:cNvSpPr/>
            <p:nvPr/>
          </p:nvSpPr>
          <p:spPr>
            <a:xfrm>
              <a:off x="3871793" y="3451029"/>
              <a:ext cx="24249" cy="12138"/>
            </a:xfrm>
            <a:custGeom>
              <a:avLst/>
              <a:gdLst/>
              <a:ahLst/>
              <a:cxnLst/>
              <a:rect l="l" t="t" r="r" b="b"/>
              <a:pathLst>
                <a:path w="925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4" name="Google Shape;19314;p100"/>
            <p:cNvSpPr/>
            <p:nvPr/>
          </p:nvSpPr>
          <p:spPr>
            <a:xfrm>
              <a:off x="3854386" y="3371938"/>
              <a:ext cx="59429" cy="12138"/>
            </a:xfrm>
            <a:custGeom>
              <a:avLst/>
              <a:gdLst/>
              <a:ahLst/>
              <a:cxnLst/>
              <a:rect l="l" t="t" r="r" b="b"/>
              <a:pathLst>
                <a:path w="2267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15" name="Google Shape;19315;p100"/>
          <p:cNvGrpSpPr/>
          <p:nvPr/>
        </p:nvGrpSpPr>
        <p:grpSpPr>
          <a:xfrm>
            <a:off x="6542267" y="2436849"/>
            <a:ext cx="366722" cy="342892"/>
            <a:chOff x="6567324" y="2436849"/>
            <a:chExt cx="366722" cy="342892"/>
          </a:xfrm>
        </p:grpSpPr>
        <p:sp>
          <p:nvSpPr>
            <p:cNvPr id="19316" name="Google Shape;19316;p100"/>
            <p:cNvSpPr/>
            <p:nvPr/>
          </p:nvSpPr>
          <p:spPr>
            <a:xfrm>
              <a:off x="6567324" y="2508390"/>
              <a:ext cx="366722" cy="271351"/>
            </a:xfrm>
            <a:custGeom>
              <a:avLst/>
              <a:gdLst/>
              <a:ahLst/>
              <a:cxnLst/>
              <a:rect l="l" t="t" r="r" b="b"/>
              <a:pathLst>
                <a:path w="13989" h="10351" extrusionOk="0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7" name="Google Shape;19317;p100"/>
            <p:cNvSpPr/>
            <p:nvPr/>
          </p:nvSpPr>
          <p:spPr>
            <a:xfrm>
              <a:off x="6567324" y="2508390"/>
              <a:ext cx="183164" cy="271351"/>
            </a:xfrm>
            <a:custGeom>
              <a:avLst/>
              <a:gdLst/>
              <a:ahLst/>
              <a:cxnLst/>
              <a:rect l="l" t="t" r="r" b="b"/>
              <a:pathLst>
                <a:path w="6987" h="10351" extrusionOk="0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8" name="Google Shape;19318;p100"/>
            <p:cNvSpPr/>
            <p:nvPr/>
          </p:nvSpPr>
          <p:spPr>
            <a:xfrm>
              <a:off x="6599097" y="2540163"/>
              <a:ext cx="303150" cy="207780"/>
            </a:xfrm>
            <a:custGeom>
              <a:avLst/>
              <a:gdLst/>
              <a:ahLst/>
              <a:cxnLst/>
              <a:rect l="l" t="t" r="r" b="b"/>
              <a:pathLst>
                <a:path w="11564" h="7926" extrusionOk="0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9" name="Google Shape;19319;p100"/>
            <p:cNvSpPr/>
            <p:nvPr/>
          </p:nvSpPr>
          <p:spPr>
            <a:xfrm>
              <a:off x="6598730" y="2540556"/>
              <a:ext cx="151759" cy="207780"/>
            </a:xfrm>
            <a:custGeom>
              <a:avLst/>
              <a:gdLst/>
              <a:ahLst/>
              <a:cxnLst/>
              <a:rect l="l" t="t" r="r" b="b"/>
              <a:pathLst>
                <a:path w="5789" h="7926" extrusionOk="0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0" name="Google Shape;19320;p100"/>
            <p:cNvSpPr/>
            <p:nvPr/>
          </p:nvSpPr>
          <p:spPr>
            <a:xfrm>
              <a:off x="6678580" y="2436849"/>
              <a:ext cx="144209" cy="120379"/>
            </a:xfrm>
            <a:custGeom>
              <a:avLst/>
              <a:gdLst/>
              <a:ahLst/>
              <a:cxnLst/>
              <a:rect l="l" t="t" r="r" b="b"/>
              <a:pathLst>
                <a:path w="5501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1" name="Google Shape;19321;p100"/>
            <p:cNvSpPr/>
            <p:nvPr/>
          </p:nvSpPr>
          <p:spPr>
            <a:xfrm>
              <a:off x="6711480" y="2591256"/>
              <a:ext cx="141954" cy="101452"/>
            </a:xfrm>
            <a:custGeom>
              <a:avLst/>
              <a:gdLst/>
              <a:ahLst/>
              <a:cxnLst/>
              <a:rect l="l" t="t" r="r" b="b"/>
              <a:pathLst>
                <a:path w="5415" h="3870" extrusionOk="0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2" name="Google Shape;19322;p100"/>
            <p:cNvSpPr/>
            <p:nvPr/>
          </p:nvSpPr>
          <p:spPr>
            <a:xfrm>
              <a:off x="6669117" y="2666178"/>
              <a:ext cx="41656" cy="35652"/>
            </a:xfrm>
            <a:custGeom>
              <a:avLst/>
              <a:gdLst/>
              <a:ahLst/>
              <a:cxnLst/>
              <a:rect l="l" t="t" r="r" b="b"/>
              <a:pathLst>
                <a:path w="1589" h="1360" extrusionOk="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3" name="Google Shape;19323;p100"/>
            <p:cNvSpPr/>
            <p:nvPr/>
          </p:nvSpPr>
          <p:spPr>
            <a:xfrm>
              <a:off x="6630476" y="2582238"/>
              <a:ext cx="41682" cy="36413"/>
            </a:xfrm>
            <a:custGeom>
              <a:avLst/>
              <a:gdLst/>
              <a:ahLst/>
              <a:cxnLst/>
              <a:rect l="l" t="t" r="r" b="b"/>
              <a:pathLst>
                <a:path w="1590" h="1389" extrusionOk="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4" name="Google Shape;19324;p100"/>
            <p:cNvSpPr/>
            <p:nvPr/>
          </p:nvSpPr>
          <p:spPr>
            <a:xfrm>
              <a:off x="6837889" y="2678080"/>
              <a:ext cx="40948" cy="35967"/>
            </a:xfrm>
            <a:custGeom>
              <a:avLst/>
              <a:gdLst/>
              <a:ahLst/>
              <a:cxnLst/>
              <a:rect l="l" t="t" r="r" b="b"/>
              <a:pathLst>
                <a:path w="1562" h="1372" extrusionOk="0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5" name="Google Shape;19325;p100"/>
            <p:cNvSpPr/>
            <p:nvPr/>
          </p:nvSpPr>
          <p:spPr>
            <a:xfrm>
              <a:off x="6733868" y="2598124"/>
              <a:ext cx="40895" cy="36124"/>
            </a:xfrm>
            <a:custGeom>
              <a:avLst/>
              <a:gdLst/>
              <a:ahLst/>
              <a:cxnLst/>
              <a:rect l="l" t="t" r="r" b="b"/>
              <a:pathLst>
                <a:path w="1560" h="1378" extrusionOk="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6" name="Google Shape;19326;p100"/>
            <p:cNvSpPr/>
            <p:nvPr/>
          </p:nvSpPr>
          <p:spPr>
            <a:xfrm>
              <a:off x="6678580" y="2436849"/>
              <a:ext cx="71908" cy="120379"/>
            </a:xfrm>
            <a:custGeom>
              <a:avLst/>
              <a:gdLst/>
              <a:ahLst/>
              <a:cxnLst/>
              <a:rect l="l" t="t" r="r" b="b"/>
              <a:pathLst>
                <a:path w="2743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7" name="Google Shape;19327;p100"/>
            <p:cNvSpPr/>
            <p:nvPr/>
          </p:nvSpPr>
          <p:spPr>
            <a:xfrm>
              <a:off x="6728913" y="2500578"/>
              <a:ext cx="38221" cy="32795"/>
            </a:xfrm>
            <a:custGeom>
              <a:avLst/>
              <a:gdLst/>
              <a:ahLst/>
              <a:cxnLst/>
              <a:rect l="l" t="t" r="r" b="b"/>
              <a:pathLst>
                <a:path w="1458" h="1251" extrusionOk="0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28" name="Google Shape;19328;p100"/>
          <p:cNvGrpSpPr/>
          <p:nvPr/>
        </p:nvGrpSpPr>
        <p:grpSpPr>
          <a:xfrm>
            <a:off x="4183913" y="3361347"/>
            <a:ext cx="299349" cy="348188"/>
            <a:chOff x="4208970" y="3361347"/>
            <a:chExt cx="299349" cy="348188"/>
          </a:xfrm>
        </p:grpSpPr>
        <p:sp>
          <p:nvSpPr>
            <p:cNvPr id="19329" name="Google Shape;19329;p100"/>
            <p:cNvSpPr/>
            <p:nvPr/>
          </p:nvSpPr>
          <p:spPr>
            <a:xfrm>
              <a:off x="4208970" y="3374979"/>
              <a:ext cx="252817" cy="334556"/>
            </a:xfrm>
            <a:custGeom>
              <a:avLst/>
              <a:gdLst/>
              <a:ahLst/>
              <a:cxnLst/>
              <a:rect l="l" t="t" r="r" b="b"/>
              <a:pathLst>
                <a:path w="9644" h="12762" extrusionOk="0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0" name="Google Shape;19330;p100"/>
            <p:cNvSpPr/>
            <p:nvPr/>
          </p:nvSpPr>
          <p:spPr>
            <a:xfrm>
              <a:off x="4439059" y="3410920"/>
              <a:ext cx="22728" cy="298615"/>
            </a:xfrm>
            <a:custGeom>
              <a:avLst/>
              <a:gdLst/>
              <a:ahLst/>
              <a:cxnLst/>
              <a:rect l="l" t="t" r="r" b="b"/>
              <a:pathLst>
                <a:path w="867" h="11391" extrusionOk="0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1" name="Google Shape;19331;p100"/>
            <p:cNvSpPr/>
            <p:nvPr/>
          </p:nvSpPr>
          <p:spPr>
            <a:xfrm>
              <a:off x="4403092" y="3374979"/>
              <a:ext cx="58695" cy="58669"/>
            </a:xfrm>
            <a:custGeom>
              <a:avLst/>
              <a:gdLst/>
              <a:ahLst/>
              <a:cxnLst/>
              <a:rect l="l" t="t" r="r" b="b"/>
              <a:pathLst>
                <a:path w="2239" h="2238" extrusionOk="0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2" name="Google Shape;19332;p100"/>
            <p:cNvSpPr/>
            <p:nvPr/>
          </p:nvSpPr>
          <p:spPr>
            <a:xfrm>
              <a:off x="4289188" y="3457478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3" name="Google Shape;19333;p100"/>
            <p:cNvSpPr/>
            <p:nvPr/>
          </p:nvSpPr>
          <p:spPr>
            <a:xfrm>
              <a:off x="4289188" y="3478293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4" name="Google Shape;19334;p100"/>
            <p:cNvSpPr/>
            <p:nvPr/>
          </p:nvSpPr>
          <p:spPr>
            <a:xfrm>
              <a:off x="4240743" y="3457845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5" name="Google Shape;19335;p100"/>
            <p:cNvSpPr/>
            <p:nvPr/>
          </p:nvSpPr>
          <p:spPr>
            <a:xfrm>
              <a:off x="4289188" y="3544512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6" name="Google Shape;19336;p100"/>
            <p:cNvSpPr/>
            <p:nvPr/>
          </p:nvSpPr>
          <p:spPr>
            <a:xfrm>
              <a:off x="4289188" y="3565326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7" name="Google Shape;19337;p100"/>
            <p:cNvSpPr/>
            <p:nvPr/>
          </p:nvSpPr>
          <p:spPr>
            <a:xfrm>
              <a:off x="4240743" y="3544879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8" name="Google Shape;19338;p100"/>
            <p:cNvSpPr/>
            <p:nvPr/>
          </p:nvSpPr>
          <p:spPr>
            <a:xfrm>
              <a:off x="4289188" y="3631545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9" name="Google Shape;19339;p100"/>
            <p:cNvSpPr/>
            <p:nvPr/>
          </p:nvSpPr>
          <p:spPr>
            <a:xfrm>
              <a:off x="4289188" y="3652360"/>
              <a:ext cx="141194" cy="10250"/>
            </a:xfrm>
            <a:custGeom>
              <a:avLst/>
              <a:gdLst/>
              <a:ahLst/>
              <a:cxnLst/>
              <a:rect l="l" t="t" r="r" b="b"/>
              <a:pathLst>
                <a:path w="5386" h="391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0" name="Google Shape;19340;p100"/>
            <p:cNvSpPr/>
            <p:nvPr/>
          </p:nvSpPr>
          <p:spPr>
            <a:xfrm>
              <a:off x="4240743" y="3631912"/>
              <a:ext cx="31065" cy="30698"/>
            </a:xfrm>
            <a:custGeom>
              <a:avLst/>
              <a:gdLst/>
              <a:ahLst/>
              <a:cxnLst/>
              <a:rect l="l" t="t" r="r" b="b"/>
              <a:pathLst>
                <a:path w="1185" h="1171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1" name="Google Shape;19341;p100"/>
            <p:cNvSpPr/>
            <p:nvPr/>
          </p:nvSpPr>
          <p:spPr>
            <a:xfrm>
              <a:off x="4320227" y="3361347"/>
              <a:ext cx="38248" cy="35967"/>
            </a:xfrm>
            <a:custGeom>
              <a:avLst/>
              <a:gdLst/>
              <a:ahLst/>
              <a:cxnLst/>
              <a:rect l="l" t="t" r="r" b="b"/>
              <a:pathLst>
                <a:path w="1459" h="1372" extrusionOk="0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2" name="Google Shape;19342;p100"/>
            <p:cNvSpPr/>
            <p:nvPr/>
          </p:nvSpPr>
          <p:spPr>
            <a:xfrm>
              <a:off x="4405609" y="3596653"/>
              <a:ext cx="102710" cy="101033"/>
            </a:xfrm>
            <a:custGeom>
              <a:avLst/>
              <a:gdLst/>
              <a:ahLst/>
              <a:cxnLst/>
              <a:rect l="l" t="t" r="r" b="b"/>
              <a:pathLst>
                <a:path w="3918" h="3854" extrusionOk="0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43" name="Google Shape;19343;p100"/>
          <p:cNvGrpSpPr/>
          <p:nvPr/>
        </p:nvGrpSpPr>
        <p:grpSpPr>
          <a:xfrm>
            <a:off x="2761776" y="1512351"/>
            <a:ext cx="366722" cy="353667"/>
            <a:chOff x="2786833" y="1512351"/>
            <a:chExt cx="366722" cy="353667"/>
          </a:xfrm>
        </p:grpSpPr>
        <p:sp>
          <p:nvSpPr>
            <p:cNvPr id="19344" name="Google Shape;19344;p100"/>
            <p:cNvSpPr/>
            <p:nvPr/>
          </p:nvSpPr>
          <p:spPr>
            <a:xfrm>
              <a:off x="2987797" y="1713315"/>
              <a:ext cx="165757" cy="75106"/>
            </a:xfrm>
            <a:custGeom>
              <a:avLst/>
              <a:gdLst/>
              <a:ahLst/>
              <a:cxnLst/>
              <a:rect l="l" t="t" r="r" b="b"/>
              <a:pathLst>
                <a:path w="6323" h="2865" extrusionOk="0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5" name="Google Shape;19345;p100"/>
            <p:cNvSpPr/>
            <p:nvPr/>
          </p:nvSpPr>
          <p:spPr>
            <a:xfrm>
              <a:off x="2786833" y="1767423"/>
              <a:ext cx="177528" cy="98595"/>
            </a:xfrm>
            <a:custGeom>
              <a:avLst/>
              <a:gdLst/>
              <a:ahLst/>
              <a:cxnLst/>
              <a:rect l="l" t="t" r="r" b="b"/>
              <a:pathLst>
                <a:path w="6772" h="3761" extrusionOk="0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6" name="Google Shape;19346;p100"/>
            <p:cNvSpPr/>
            <p:nvPr/>
          </p:nvSpPr>
          <p:spPr>
            <a:xfrm>
              <a:off x="2786833" y="1607747"/>
              <a:ext cx="189246" cy="122398"/>
            </a:xfrm>
            <a:custGeom>
              <a:avLst/>
              <a:gdLst/>
              <a:ahLst/>
              <a:cxnLst/>
              <a:rect l="l" t="t" r="r" b="b"/>
              <a:pathLst>
                <a:path w="7219" h="4669" extrusionOk="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7" name="Google Shape;19347;p100"/>
            <p:cNvSpPr/>
            <p:nvPr/>
          </p:nvSpPr>
          <p:spPr>
            <a:xfrm>
              <a:off x="2964334" y="1512351"/>
              <a:ext cx="189220" cy="98595"/>
            </a:xfrm>
            <a:custGeom>
              <a:avLst/>
              <a:gdLst/>
              <a:ahLst/>
              <a:cxnLst/>
              <a:rect l="l" t="t" r="r" b="b"/>
              <a:pathLst>
                <a:path w="7218" h="3761" extrusionOk="0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8" name="Google Shape;19348;p100"/>
            <p:cNvSpPr/>
            <p:nvPr/>
          </p:nvSpPr>
          <p:spPr>
            <a:xfrm>
              <a:off x="2991939" y="1529784"/>
              <a:ext cx="39401" cy="12138"/>
            </a:xfrm>
            <a:custGeom>
              <a:avLst/>
              <a:gdLst/>
              <a:ahLst/>
              <a:cxnLst/>
              <a:rect l="l" t="t" r="r" b="b"/>
              <a:pathLst>
                <a:path w="1503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9" name="Google Shape;19349;p100"/>
            <p:cNvSpPr/>
            <p:nvPr/>
          </p:nvSpPr>
          <p:spPr>
            <a:xfrm>
              <a:off x="3098293" y="1553613"/>
              <a:ext cx="27631" cy="11771"/>
            </a:xfrm>
            <a:custGeom>
              <a:avLst/>
              <a:gdLst/>
              <a:ahLst/>
              <a:cxnLst/>
              <a:rect l="l" t="t" r="r" b="b"/>
              <a:pathLst>
                <a:path w="1054" h="449" extrusionOk="0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0" name="Google Shape;19350;p100"/>
            <p:cNvSpPr/>
            <p:nvPr/>
          </p:nvSpPr>
          <p:spPr>
            <a:xfrm>
              <a:off x="3039257" y="1529784"/>
              <a:ext cx="84779" cy="12138"/>
            </a:xfrm>
            <a:custGeom>
              <a:avLst/>
              <a:gdLst/>
              <a:ahLst/>
              <a:cxnLst/>
              <a:rect l="l" t="t" r="r" b="b"/>
              <a:pathLst>
                <a:path w="3234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1" name="Google Shape;19351;p100"/>
            <p:cNvSpPr/>
            <p:nvPr/>
          </p:nvSpPr>
          <p:spPr>
            <a:xfrm>
              <a:off x="2991939" y="1553613"/>
              <a:ext cx="98437" cy="11771"/>
            </a:xfrm>
            <a:custGeom>
              <a:avLst/>
              <a:gdLst/>
              <a:ahLst/>
              <a:cxnLst/>
              <a:rect l="l" t="t" r="r" b="b"/>
              <a:pathLst>
                <a:path w="37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2" name="Google Shape;19352;p100"/>
            <p:cNvSpPr/>
            <p:nvPr/>
          </p:nvSpPr>
          <p:spPr>
            <a:xfrm>
              <a:off x="2814463" y="1784070"/>
              <a:ext cx="86693" cy="11771"/>
            </a:xfrm>
            <a:custGeom>
              <a:avLst/>
              <a:gdLst/>
              <a:ahLst/>
              <a:cxnLst/>
              <a:rect l="l" t="t" r="r" b="b"/>
              <a:pathLst>
                <a:path w="3307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3" name="Google Shape;19353;p100"/>
            <p:cNvSpPr/>
            <p:nvPr/>
          </p:nvSpPr>
          <p:spPr>
            <a:xfrm>
              <a:off x="2909073" y="1784070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4" name="Google Shape;19354;p100"/>
            <p:cNvSpPr/>
            <p:nvPr/>
          </p:nvSpPr>
          <p:spPr>
            <a:xfrm>
              <a:off x="2814463" y="180792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5" name="Google Shape;19355;p100"/>
            <p:cNvSpPr/>
            <p:nvPr/>
          </p:nvSpPr>
          <p:spPr>
            <a:xfrm>
              <a:off x="2850037" y="1807925"/>
              <a:ext cx="86693" cy="11744"/>
            </a:xfrm>
            <a:custGeom>
              <a:avLst/>
              <a:gdLst/>
              <a:ahLst/>
              <a:cxnLst/>
              <a:rect l="l" t="t" r="r" b="b"/>
              <a:pathLst>
                <a:path w="3307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6" name="Google Shape;19356;p100"/>
            <p:cNvSpPr/>
            <p:nvPr/>
          </p:nvSpPr>
          <p:spPr>
            <a:xfrm>
              <a:off x="3050975" y="1731115"/>
              <a:ext cx="74949" cy="11744"/>
            </a:xfrm>
            <a:custGeom>
              <a:avLst/>
              <a:gdLst/>
              <a:ahLst/>
              <a:cxnLst/>
              <a:rect l="l" t="t" r="r" b="b"/>
              <a:pathLst>
                <a:path w="2859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7" name="Google Shape;19357;p100"/>
            <p:cNvSpPr/>
            <p:nvPr/>
          </p:nvSpPr>
          <p:spPr>
            <a:xfrm>
              <a:off x="3015401" y="173111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8" name="Google Shape;19358;p100"/>
            <p:cNvSpPr/>
            <p:nvPr/>
          </p:nvSpPr>
          <p:spPr>
            <a:xfrm>
              <a:off x="2814463" y="1624394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9" name="Google Shape;19359;p100"/>
            <p:cNvSpPr/>
            <p:nvPr/>
          </p:nvSpPr>
          <p:spPr>
            <a:xfrm>
              <a:off x="2909073" y="1624394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0" name="Google Shape;19360;p100"/>
            <p:cNvSpPr/>
            <p:nvPr/>
          </p:nvSpPr>
          <p:spPr>
            <a:xfrm>
              <a:off x="2814463" y="1671686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1" name="Google Shape;19361;p100"/>
            <p:cNvSpPr/>
            <p:nvPr/>
          </p:nvSpPr>
          <p:spPr>
            <a:xfrm>
              <a:off x="2909073" y="1671686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2" name="Google Shape;19362;p100"/>
            <p:cNvSpPr/>
            <p:nvPr/>
          </p:nvSpPr>
          <p:spPr>
            <a:xfrm>
              <a:off x="2814463" y="1648223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3" name="Google Shape;19363;p100"/>
            <p:cNvSpPr/>
            <p:nvPr/>
          </p:nvSpPr>
          <p:spPr>
            <a:xfrm>
              <a:off x="2850037" y="1648223"/>
              <a:ext cx="98411" cy="11771"/>
            </a:xfrm>
            <a:custGeom>
              <a:avLst/>
              <a:gdLst/>
              <a:ahLst/>
              <a:cxnLst/>
              <a:rect l="l" t="t" r="r" b="b"/>
              <a:pathLst>
                <a:path w="3754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64" name="Google Shape;19364;p100"/>
          <p:cNvGrpSpPr/>
          <p:nvPr/>
        </p:nvGrpSpPr>
        <p:grpSpPr>
          <a:xfrm>
            <a:off x="1820264" y="1512744"/>
            <a:ext cx="352723" cy="353090"/>
            <a:chOff x="1845321" y="1512744"/>
            <a:chExt cx="352723" cy="353090"/>
          </a:xfrm>
        </p:grpSpPr>
        <p:sp>
          <p:nvSpPr>
            <p:cNvPr id="19365" name="Google Shape;19365;p100"/>
            <p:cNvSpPr/>
            <p:nvPr/>
          </p:nvSpPr>
          <p:spPr>
            <a:xfrm>
              <a:off x="1964888" y="1700444"/>
              <a:ext cx="113563" cy="96917"/>
            </a:xfrm>
            <a:custGeom>
              <a:avLst/>
              <a:gdLst/>
              <a:ahLst/>
              <a:cxnLst/>
              <a:rect l="l" t="t" r="r" b="b"/>
              <a:pathLst>
                <a:path w="4332" h="3697" extrusionOk="0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6" name="Google Shape;19366;p100"/>
            <p:cNvSpPr/>
            <p:nvPr/>
          </p:nvSpPr>
          <p:spPr>
            <a:xfrm>
              <a:off x="2001615" y="1700444"/>
              <a:ext cx="39742" cy="17066"/>
            </a:xfrm>
            <a:custGeom>
              <a:avLst/>
              <a:gdLst/>
              <a:ahLst/>
              <a:cxnLst/>
              <a:rect l="l" t="t" r="r" b="b"/>
              <a:pathLst>
                <a:path w="1516" h="651" extrusionOk="0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7" name="Google Shape;19367;p100"/>
            <p:cNvSpPr/>
            <p:nvPr/>
          </p:nvSpPr>
          <p:spPr>
            <a:xfrm>
              <a:off x="1964521" y="1715203"/>
              <a:ext cx="113930" cy="82158"/>
            </a:xfrm>
            <a:custGeom>
              <a:avLst/>
              <a:gdLst/>
              <a:ahLst/>
              <a:cxnLst/>
              <a:rect l="l" t="t" r="r" b="b"/>
              <a:pathLst>
                <a:path w="4346" h="3134" extrusionOk="0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8" name="Google Shape;19368;p100"/>
            <p:cNvSpPr/>
            <p:nvPr/>
          </p:nvSpPr>
          <p:spPr>
            <a:xfrm>
              <a:off x="1981560" y="1620986"/>
              <a:ext cx="28784" cy="62077"/>
            </a:xfrm>
            <a:custGeom>
              <a:avLst/>
              <a:gdLst/>
              <a:ahLst/>
              <a:cxnLst/>
              <a:rect l="l" t="t" r="r" b="b"/>
              <a:pathLst>
                <a:path w="1098" h="2368" extrusionOk="0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9" name="Google Shape;19369;p100"/>
            <p:cNvSpPr/>
            <p:nvPr/>
          </p:nvSpPr>
          <p:spPr>
            <a:xfrm>
              <a:off x="1993278" y="1615297"/>
              <a:ext cx="68159" cy="68159"/>
            </a:xfrm>
            <a:custGeom>
              <a:avLst/>
              <a:gdLst/>
              <a:ahLst/>
              <a:cxnLst/>
              <a:rect l="l" t="t" r="r" b="b"/>
              <a:pathLst>
                <a:path w="2600" h="2600" extrusionOk="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0" name="Google Shape;19370;p100"/>
            <p:cNvSpPr/>
            <p:nvPr/>
          </p:nvSpPr>
          <p:spPr>
            <a:xfrm>
              <a:off x="1987223" y="1643688"/>
              <a:ext cx="68526" cy="62470"/>
            </a:xfrm>
            <a:custGeom>
              <a:avLst/>
              <a:gdLst/>
              <a:ahLst/>
              <a:cxnLst/>
              <a:rect l="l" t="t" r="r" b="b"/>
              <a:pathLst>
                <a:path w="2614" h="2383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1" name="Google Shape;19371;p100"/>
            <p:cNvSpPr/>
            <p:nvPr/>
          </p:nvSpPr>
          <p:spPr>
            <a:xfrm>
              <a:off x="1987223" y="1643688"/>
              <a:ext cx="68526" cy="61317"/>
            </a:xfrm>
            <a:custGeom>
              <a:avLst/>
              <a:gdLst/>
              <a:ahLst/>
              <a:cxnLst/>
              <a:rect l="l" t="t" r="r" b="b"/>
              <a:pathLst>
                <a:path w="2614" h="2339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2" name="Google Shape;19372;p100"/>
            <p:cNvSpPr/>
            <p:nvPr/>
          </p:nvSpPr>
          <p:spPr>
            <a:xfrm>
              <a:off x="1964521" y="1729595"/>
              <a:ext cx="23122" cy="67766"/>
            </a:xfrm>
            <a:custGeom>
              <a:avLst/>
              <a:gdLst/>
              <a:ahLst/>
              <a:cxnLst/>
              <a:rect l="l" t="t" r="r" b="b"/>
              <a:pathLst>
                <a:path w="882" h="2585" extrusionOk="0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3" name="Google Shape;19373;p100"/>
            <p:cNvSpPr/>
            <p:nvPr/>
          </p:nvSpPr>
          <p:spPr>
            <a:xfrm>
              <a:off x="2055723" y="1729595"/>
              <a:ext cx="22728" cy="67766"/>
            </a:xfrm>
            <a:custGeom>
              <a:avLst/>
              <a:gdLst/>
              <a:ahLst/>
              <a:cxnLst/>
              <a:rect l="l" t="t" r="r" b="b"/>
              <a:pathLst>
                <a:path w="867" h="2585" extrusionOk="0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4" name="Google Shape;19374;p100"/>
            <p:cNvSpPr/>
            <p:nvPr/>
          </p:nvSpPr>
          <p:spPr>
            <a:xfrm>
              <a:off x="1845321" y="1512744"/>
              <a:ext cx="352723" cy="353090"/>
            </a:xfrm>
            <a:custGeom>
              <a:avLst/>
              <a:gdLst/>
              <a:ahLst/>
              <a:cxnLst/>
              <a:rect l="l" t="t" r="r" b="b"/>
              <a:pathLst>
                <a:path w="13455" h="13469" extrusionOk="0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5" name="Google Shape;19375;p100"/>
            <p:cNvSpPr/>
            <p:nvPr/>
          </p:nvSpPr>
          <p:spPr>
            <a:xfrm>
              <a:off x="1854391" y="1563837"/>
              <a:ext cx="292166" cy="250511"/>
            </a:xfrm>
            <a:custGeom>
              <a:avLst/>
              <a:gdLst/>
              <a:ahLst/>
              <a:cxnLst/>
              <a:rect l="l" t="t" r="r" b="b"/>
              <a:pathLst>
                <a:path w="11145" h="9556" extrusionOk="0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6" name="Google Shape;19376;p100"/>
          <p:cNvGrpSpPr/>
          <p:nvPr/>
        </p:nvGrpSpPr>
        <p:grpSpPr>
          <a:xfrm>
            <a:off x="3189395" y="3340533"/>
            <a:ext cx="392465" cy="389896"/>
            <a:chOff x="3214452" y="3340533"/>
            <a:chExt cx="392465" cy="389896"/>
          </a:xfrm>
        </p:grpSpPr>
        <p:sp>
          <p:nvSpPr>
            <p:cNvPr id="19377" name="Google Shape;19377;p100"/>
            <p:cNvSpPr/>
            <p:nvPr/>
          </p:nvSpPr>
          <p:spPr>
            <a:xfrm>
              <a:off x="3214452" y="3340533"/>
              <a:ext cx="289912" cy="97651"/>
            </a:xfrm>
            <a:custGeom>
              <a:avLst/>
              <a:gdLst/>
              <a:ahLst/>
              <a:cxnLst/>
              <a:rect l="l" t="t" r="r" b="b"/>
              <a:pathLst>
                <a:path w="11059" h="3725" extrusionOk="0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8" name="Google Shape;19378;p100"/>
            <p:cNvSpPr/>
            <p:nvPr/>
          </p:nvSpPr>
          <p:spPr>
            <a:xfrm>
              <a:off x="3214452" y="3571749"/>
              <a:ext cx="302783" cy="98411"/>
            </a:xfrm>
            <a:custGeom>
              <a:avLst/>
              <a:gdLst/>
              <a:ahLst/>
              <a:cxnLst/>
              <a:rect l="l" t="t" r="r" b="b"/>
              <a:pathLst>
                <a:path w="11550" h="3754" extrusionOk="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9" name="Google Shape;19379;p100"/>
            <p:cNvSpPr/>
            <p:nvPr/>
          </p:nvSpPr>
          <p:spPr>
            <a:xfrm>
              <a:off x="3214452" y="3456246"/>
              <a:ext cx="289912" cy="97756"/>
            </a:xfrm>
            <a:custGeom>
              <a:avLst/>
              <a:gdLst/>
              <a:ahLst/>
              <a:cxnLst/>
              <a:rect l="l" t="t" r="r" b="b"/>
              <a:pathLst>
                <a:path w="11059" h="3729" extrusionOk="0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0" name="Google Shape;19380;p100"/>
            <p:cNvSpPr/>
            <p:nvPr/>
          </p:nvSpPr>
          <p:spPr>
            <a:xfrm>
              <a:off x="3307410" y="337191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1" name="Google Shape;19381;p100"/>
            <p:cNvSpPr/>
            <p:nvPr/>
          </p:nvSpPr>
          <p:spPr>
            <a:xfrm>
              <a:off x="3307410" y="3400303"/>
              <a:ext cx="157605" cy="12557"/>
            </a:xfrm>
            <a:custGeom>
              <a:avLst/>
              <a:gdLst/>
              <a:ahLst/>
              <a:cxnLst/>
              <a:rect l="l" t="t" r="r" b="b"/>
              <a:pathLst>
                <a:path w="6012" h="479" extrusionOk="0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100"/>
            <p:cNvSpPr/>
            <p:nvPr/>
          </p:nvSpPr>
          <p:spPr>
            <a:xfrm>
              <a:off x="3307410" y="3487704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100"/>
            <p:cNvSpPr/>
            <p:nvPr/>
          </p:nvSpPr>
          <p:spPr>
            <a:xfrm>
              <a:off x="3307410" y="3516068"/>
              <a:ext cx="155691" cy="12609"/>
            </a:xfrm>
            <a:custGeom>
              <a:avLst/>
              <a:gdLst/>
              <a:ahLst/>
              <a:cxnLst/>
              <a:rect l="l" t="t" r="r" b="b"/>
              <a:pathLst>
                <a:path w="5939" h="481" extrusionOk="0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100"/>
            <p:cNvSpPr/>
            <p:nvPr/>
          </p:nvSpPr>
          <p:spPr>
            <a:xfrm>
              <a:off x="3307410" y="360352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100"/>
            <p:cNvSpPr/>
            <p:nvPr/>
          </p:nvSpPr>
          <p:spPr>
            <a:xfrm>
              <a:off x="3307410" y="3631519"/>
              <a:ext cx="156215" cy="12950"/>
            </a:xfrm>
            <a:custGeom>
              <a:avLst/>
              <a:gdLst/>
              <a:ahLst/>
              <a:cxnLst/>
              <a:rect l="l" t="t" r="r" b="b"/>
              <a:pathLst>
                <a:path w="5959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100"/>
            <p:cNvSpPr/>
            <p:nvPr/>
          </p:nvSpPr>
          <p:spPr>
            <a:xfrm>
              <a:off x="3235660" y="3365070"/>
              <a:ext cx="57175" cy="54973"/>
            </a:xfrm>
            <a:custGeom>
              <a:avLst/>
              <a:gdLst/>
              <a:ahLst/>
              <a:cxnLst/>
              <a:rect l="l" t="t" r="r" b="b"/>
              <a:pathLst>
                <a:path w="2181" h="2097" extrusionOk="0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100"/>
            <p:cNvSpPr/>
            <p:nvPr/>
          </p:nvSpPr>
          <p:spPr>
            <a:xfrm>
              <a:off x="3248426" y="3364755"/>
              <a:ext cx="55104" cy="40528"/>
            </a:xfrm>
            <a:custGeom>
              <a:avLst/>
              <a:gdLst/>
              <a:ahLst/>
              <a:cxnLst/>
              <a:rect l="l" t="t" r="r" b="b"/>
              <a:pathLst>
                <a:path w="2102" h="1546" extrusionOk="0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100"/>
            <p:cNvSpPr/>
            <p:nvPr/>
          </p:nvSpPr>
          <p:spPr>
            <a:xfrm>
              <a:off x="3235660" y="3480547"/>
              <a:ext cx="56782" cy="55287"/>
            </a:xfrm>
            <a:custGeom>
              <a:avLst/>
              <a:gdLst/>
              <a:ahLst/>
              <a:cxnLst/>
              <a:rect l="l" t="t" r="r" b="b"/>
              <a:pathLst>
                <a:path w="2166" h="2109" extrusionOk="0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100"/>
            <p:cNvSpPr/>
            <p:nvPr/>
          </p:nvSpPr>
          <p:spPr>
            <a:xfrm>
              <a:off x="3248400" y="3480573"/>
              <a:ext cx="55130" cy="40502"/>
            </a:xfrm>
            <a:custGeom>
              <a:avLst/>
              <a:gdLst/>
              <a:ahLst/>
              <a:cxnLst/>
              <a:rect l="l" t="t" r="r" b="b"/>
              <a:pathLst>
                <a:path w="2103" h="1545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0" name="Google Shape;19390;p100"/>
            <p:cNvSpPr/>
            <p:nvPr/>
          </p:nvSpPr>
          <p:spPr>
            <a:xfrm>
              <a:off x="3235660" y="3596312"/>
              <a:ext cx="56782" cy="55314"/>
            </a:xfrm>
            <a:custGeom>
              <a:avLst/>
              <a:gdLst/>
              <a:ahLst/>
              <a:cxnLst/>
              <a:rect l="l" t="t" r="r" b="b"/>
              <a:pathLst>
                <a:path w="2166" h="2110" extrusionOk="0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1" name="Google Shape;19391;p100"/>
            <p:cNvSpPr/>
            <p:nvPr/>
          </p:nvSpPr>
          <p:spPr>
            <a:xfrm>
              <a:off x="3248400" y="3596365"/>
              <a:ext cx="55130" cy="40214"/>
            </a:xfrm>
            <a:custGeom>
              <a:avLst/>
              <a:gdLst/>
              <a:ahLst/>
              <a:cxnLst/>
              <a:rect l="l" t="t" r="r" b="b"/>
              <a:pathLst>
                <a:path w="2103" h="1534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2" name="Google Shape;19392;p100"/>
            <p:cNvSpPr/>
            <p:nvPr/>
          </p:nvSpPr>
          <p:spPr>
            <a:xfrm>
              <a:off x="3438878" y="3642136"/>
              <a:ext cx="168038" cy="88292"/>
            </a:xfrm>
            <a:custGeom>
              <a:avLst/>
              <a:gdLst/>
              <a:ahLst/>
              <a:cxnLst/>
              <a:rect l="l" t="t" r="r" b="b"/>
              <a:pathLst>
                <a:path w="6410" h="3368" extrusionOk="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3" name="Google Shape;19393;p100"/>
            <p:cNvSpPr/>
            <p:nvPr/>
          </p:nvSpPr>
          <p:spPr>
            <a:xfrm>
              <a:off x="3436965" y="3642529"/>
              <a:ext cx="68526" cy="87899"/>
            </a:xfrm>
            <a:custGeom>
              <a:avLst/>
              <a:gdLst/>
              <a:ahLst/>
              <a:cxnLst/>
              <a:rect l="l" t="t" r="r" b="b"/>
              <a:pathLst>
                <a:path w="2614" h="3353" extrusionOk="0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4" name="Google Shape;19394;p100"/>
            <p:cNvSpPr/>
            <p:nvPr/>
          </p:nvSpPr>
          <p:spPr>
            <a:xfrm>
              <a:off x="3468003" y="3503249"/>
              <a:ext cx="106354" cy="74975"/>
            </a:xfrm>
            <a:custGeom>
              <a:avLst/>
              <a:gdLst/>
              <a:ahLst/>
              <a:cxnLst/>
              <a:rect l="l" t="t" r="r" b="b"/>
              <a:pathLst>
                <a:path w="4057" h="2860" extrusionOk="0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5" name="Google Shape;19395;p100"/>
            <p:cNvSpPr/>
            <p:nvPr/>
          </p:nvSpPr>
          <p:spPr>
            <a:xfrm>
              <a:off x="3468003" y="3502882"/>
              <a:ext cx="57542" cy="74949"/>
            </a:xfrm>
            <a:custGeom>
              <a:avLst/>
              <a:gdLst/>
              <a:ahLst/>
              <a:cxnLst/>
              <a:rect l="l" t="t" r="r" b="b"/>
              <a:pathLst>
                <a:path w="2195" h="2859" extrusionOk="0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6" name="Google Shape;19396;p100"/>
            <p:cNvSpPr/>
            <p:nvPr/>
          </p:nvSpPr>
          <p:spPr>
            <a:xfrm>
              <a:off x="3559598" y="3570386"/>
              <a:ext cx="23489" cy="31143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7" name="Google Shape;19397;p100"/>
            <p:cNvSpPr/>
            <p:nvPr/>
          </p:nvSpPr>
          <p:spPr>
            <a:xfrm>
              <a:off x="3459300" y="3570596"/>
              <a:ext cx="23489" cy="31065"/>
            </a:xfrm>
            <a:custGeom>
              <a:avLst/>
              <a:gdLst/>
              <a:ahLst/>
              <a:cxnLst/>
              <a:rect l="l" t="t" r="r" b="b"/>
              <a:pathLst>
                <a:path w="896" h="1185" extrusionOk="0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8" name="Google Shape;19398;p100"/>
            <p:cNvSpPr/>
            <p:nvPr/>
          </p:nvSpPr>
          <p:spPr>
            <a:xfrm>
              <a:off x="3501689" y="3624887"/>
              <a:ext cx="39008" cy="44146"/>
            </a:xfrm>
            <a:custGeom>
              <a:avLst/>
              <a:gdLst/>
              <a:ahLst/>
              <a:cxnLst/>
              <a:rect l="l" t="t" r="r" b="b"/>
              <a:pathLst>
                <a:path w="1488" h="1684" extrusionOk="0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9" name="Google Shape;19399;p100"/>
            <p:cNvSpPr/>
            <p:nvPr/>
          </p:nvSpPr>
          <p:spPr>
            <a:xfrm>
              <a:off x="3501689" y="3625385"/>
              <a:ext cx="24249" cy="44015"/>
            </a:xfrm>
            <a:custGeom>
              <a:avLst/>
              <a:gdLst/>
              <a:ahLst/>
              <a:cxnLst/>
              <a:rect l="l" t="t" r="r" b="b"/>
              <a:pathLst>
                <a:path w="925" h="1679" extrusionOk="0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0" name="Google Shape;19400;p100"/>
            <p:cNvSpPr/>
            <p:nvPr/>
          </p:nvSpPr>
          <p:spPr>
            <a:xfrm>
              <a:off x="3479354" y="3547133"/>
              <a:ext cx="83652" cy="89367"/>
            </a:xfrm>
            <a:custGeom>
              <a:avLst/>
              <a:gdLst/>
              <a:ahLst/>
              <a:cxnLst/>
              <a:rect l="l" t="t" r="r" b="b"/>
              <a:pathLst>
                <a:path w="319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1" name="Google Shape;19401;p100"/>
            <p:cNvSpPr/>
            <p:nvPr/>
          </p:nvSpPr>
          <p:spPr>
            <a:xfrm>
              <a:off x="3479354" y="3547133"/>
              <a:ext cx="60583" cy="89367"/>
            </a:xfrm>
            <a:custGeom>
              <a:avLst/>
              <a:gdLst/>
              <a:ahLst/>
              <a:cxnLst/>
              <a:rect l="l" t="t" r="r" b="b"/>
              <a:pathLst>
                <a:path w="231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02" name="Google Shape;19402;p100"/>
          <p:cNvGrpSpPr/>
          <p:nvPr/>
        </p:nvGrpSpPr>
        <p:grpSpPr>
          <a:xfrm>
            <a:off x="3302172" y="1499899"/>
            <a:ext cx="234650" cy="378440"/>
            <a:chOff x="3327229" y="1499899"/>
            <a:chExt cx="234650" cy="378440"/>
          </a:xfrm>
        </p:grpSpPr>
        <p:sp>
          <p:nvSpPr>
            <p:cNvPr id="19403" name="Google Shape;19403;p100"/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4" name="Google Shape;19404;p100"/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5" name="Google Shape;19405;p100"/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6" name="Google Shape;19406;p100"/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7" name="Google Shape;19407;p100"/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8" name="Google Shape;19408;p100"/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9" name="Google Shape;19409;p100"/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0" name="Google Shape;19410;p100"/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1" name="Google Shape;19411;p100"/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2" name="Google Shape;19412;p100"/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3" name="Google Shape;19413;p100"/>
            <p:cNvSpPr/>
            <p:nvPr/>
          </p:nvSpPr>
          <p:spPr>
            <a:xfrm>
              <a:off x="3487691" y="1524095"/>
              <a:ext cx="49966" cy="48105"/>
            </a:xfrm>
            <a:custGeom>
              <a:avLst/>
              <a:gdLst/>
              <a:ahLst/>
              <a:cxnLst/>
              <a:rect l="l" t="t" r="r" b="b"/>
              <a:pathLst>
                <a:path w="1906" h="1835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4" name="Google Shape;19414;p100"/>
            <p:cNvSpPr/>
            <p:nvPr/>
          </p:nvSpPr>
          <p:spPr>
            <a:xfrm>
              <a:off x="3487691" y="1499899"/>
              <a:ext cx="74188" cy="72301"/>
            </a:xfrm>
            <a:custGeom>
              <a:avLst/>
              <a:gdLst/>
              <a:ahLst/>
              <a:cxnLst/>
              <a:rect l="l" t="t" r="r" b="b"/>
              <a:pathLst>
                <a:path w="2830" h="2758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5" name="Google Shape;19415;p100"/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6" name="Google Shape;19416;p100"/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7" name="Google Shape;19417;p100"/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8" name="Google Shape;19418;p100"/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9" name="Google Shape;19419;p100"/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0" name="Google Shape;19420;p100"/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1" name="Google Shape;19421;p100"/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2" name="Google Shape;19422;p100"/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3" name="Google Shape;19423;p100"/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4" name="Google Shape;19424;p100"/>
          <p:cNvGrpSpPr/>
          <p:nvPr/>
        </p:nvGrpSpPr>
        <p:grpSpPr>
          <a:xfrm>
            <a:off x="3710496" y="1530151"/>
            <a:ext cx="366722" cy="317962"/>
            <a:chOff x="3735553" y="1530151"/>
            <a:chExt cx="366722" cy="317962"/>
          </a:xfrm>
        </p:grpSpPr>
        <p:sp>
          <p:nvSpPr>
            <p:cNvPr id="19425" name="Google Shape;19425;p100"/>
            <p:cNvSpPr/>
            <p:nvPr/>
          </p:nvSpPr>
          <p:spPr>
            <a:xfrm>
              <a:off x="3770760" y="1565725"/>
              <a:ext cx="331515" cy="282388"/>
            </a:xfrm>
            <a:custGeom>
              <a:avLst/>
              <a:gdLst/>
              <a:ahLst/>
              <a:cxnLst/>
              <a:rect l="l" t="t" r="r" b="b"/>
              <a:pathLst>
                <a:path w="12646" h="10772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6" name="Google Shape;19426;p100"/>
            <p:cNvSpPr/>
            <p:nvPr/>
          </p:nvSpPr>
          <p:spPr>
            <a:xfrm>
              <a:off x="3770760" y="1565725"/>
              <a:ext cx="307685" cy="189246"/>
            </a:xfrm>
            <a:custGeom>
              <a:avLst/>
              <a:gdLst/>
              <a:ahLst/>
              <a:cxnLst/>
              <a:rect l="l" t="t" r="r" b="b"/>
              <a:pathLst>
                <a:path w="11737" h="7219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7" name="Google Shape;19427;p100"/>
            <p:cNvSpPr/>
            <p:nvPr/>
          </p:nvSpPr>
          <p:spPr>
            <a:xfrm>
              <a:off x="3735553" y="1530151"/>
              <a:ext cx="330781" cy="282073"/>
            </a:xfrm>
            <a:custGeom>
              <a:avLst/>
              <a:gdLst/>
              <a:ahLst/>
              <a:cxnLst/>
              <a:rect l="l" t="t" r="r" b="b"/>
              <a:pathLst>
                <a:path w="12618" h="10760" extrusionOk="0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8" name="Google Shape;19428;p100"/>
            <p:cNvSpPr/>
            <p:nvPr/>
          </p:nvSpPr>
          <p:spPr>
            <a:xfrm>
              <a:off x="3779070" y="1629296"/>
              <a:ext cx="250170" cy="14785"/>
            </a:xfrm>
            <a:custGeom>
              <a:avLst/>
              <a:gdLst/>
              <a:ahLst/>
              <a:cxnLst/>
              <a:rect l="l" t="t" r="r" b="b"/>
              <a:pathLst>
                <a:path w="9543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9" name="Google Shape;19429;p100"/>
            <p:cNvSpPr/>
            <p:nvPr/>
          </p:nvSpPr>
          <p:spPr>
            <a:xfrm>
              <a:off x="3779070" y="1599778"/>
              <a:ext cx="167304" cy="14785"/>
            </a:xfrm>
            <a:custGeom>
              <a:avLst/>
              <a:gdLst/>
              <a:ahLst/>
              <a:cxnLst/>
              <a:rect l="l" t="t" r="r" b="b"/>
              <a:pathLst>
                <a:path w="63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0" name="Google Shape;19430;p100"/>
            <p:cNvSpPr/>
            <p:nvPr/>
          </p:nvSpPr>
          <p:spPr>
            <a:xfrm>
              <a:off x="3950490" y="1599778"/>
              <a:ext cx="78750" cy="14785"/>
            </a:xfrm>
            <a:custGeom>
              <a:avLst/>
              <a:gdLst/>
              <a:ahLst/>
              <a:cxnLst/>
              <a:rect l="l" t="t" r="r" b="b"/>
              <a:pathLst>
                <a:path w="3004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1" name="Google Shape;19431;p100"/>
            <p:cNvSpPr/>
            <p:nvPr/>
          </p:nvSpPr>
          <p:spPr>
            <a:xfrm>
              <a:off x="3779070" y="1658814"/>
              <a:ext cx="96524" cy="14785"/>
            </a:xfrm>
            <a:custGeom>
              <a:avLst/>
              <a:gdLst/>
              <a:ahLst/>
              <a:cxnLst/>
              <a:rect l="l" t="t" r="r" b="b"/>
              <a:pathLst>
                <a:path w="36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2" name="Google Shape;19432;p100"/>
            <p:cNvSpPr/>
            <p:nvPr/>
          </p:nvSpPr>
          <p:spPr>
            <a:xfrm>
              <a:off x="3891087" y="1658814"/>
              <a:ext cx="138153" cy="14785"/>
            </a:xfrm>
            <a:custGeom>
              <a:avLst/>
              <a:gdLst/>
              <a:ahLst/>
              <a:cxnLst/>
              <a:rect l="l" t="t" r="r" b="b"/>
              <a:pathLst>
                <a:path w="5270" h="564" extrusionOk="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3" name="Google Shape;19433;p100"/>
            <p:cNvSpPr/>
            <p:nvPr/>
          </p:nvSpPr>
          <p:spPr>
            <a:xfrm>
              <a:off x="3779070" y="1570260"/>
              <a:ext cx="49232" cy="14785"/>
            </a:xfrm>
            <a:custGeom>
              <a:avLst/>
              <a:gdLst/>
              <a:ahLst/>
              <a:cxnLst/>
              <a:rect l="l" t="t" r="r" b="b"/>
              <a:pathLst>
                <a:path w="1878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4" name="Google Shape;19434;p100"/>
            <p:cNvSpPr/>
            <p:nvPr/>
          </p:nvSpPr>
          <p:spPr>
            <a:xfrm>
              <a:off x="3832051" y="1570260"/>
              <a:ext cx="197189" cy="14785"/>
            </a:xfrm>
            <a:custGeom>
              <a:avLst/>
              <a:gdLst/>
              <a:ahLst/>
              <a:cxnLst/>
              <a:rect l="l" t="t" r="r" b="b"/>
              <a:pathLst>
                <a:path w="752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5" name="Google Shape;19435;p100"/>
            <p:cNvSpPr/>
            <p:nvPr/>
          </p:nvSpPr>
          <p:spPr>
            <a:xfrm>
              <a:off x="3779070" y="1688699"/>
              <a:ext cx="190740" cy="14811"/>
            </a:xfrm>
            <a:custGeom>
              <a:avLst/>
              <a:gdLst/>
              <a:ahLst/>
              <a:cxnLst/>
              <a:rect l="l" t="t" r="r" b="b"/>
              <a:pathLst>
                <a:path w="7276" h="565" extrusionOk="0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6" name="Google Shape;19436;p100"/>
            <p:cNvSpPr/>
            <p:nvPr/>
          </p:nvSpPr>
          <p:spPr>
            <a:xfrm>
              <a:off x="3973953" y="1688699"/>
              <a:ext cx="55287" cy="14811"/>
            </a:xfrm>
            <a:custGeom>
              <a:avLst/>
              <a:gdLst/>
              <a:ahLst/>
              <a:cxnLst/>
              <a:rect l="l" t="t" r="r" b="b"/>
              <a:pathLst>
                <a:path w="2109" h="565" extrusionOk="0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37" name="Google Shape;19437;p100"/>
          <p:cNvGrpSpPr/>
          <p:nvPr/>
        </p:nvGrpSpPr>
        <p:grpSpPr>
          <a:xfrm>
            <a:off x="841265" y="2469775"/>
            <a:ext cx="379226" cy="322733"/>
            <a:chOff x="866322" y="2469775"/>
            <a:chExt cx="379226" cy="322733"/>
          </a:xfrm>
        </p:grpSpPr>
        <p:sp>
          <p:nvSpPr>
            <p:cNvPr id="19438" name="Google Shape;19438;p100"/>
            <p:cNvSpPr/>
            <p:nvPr/>
          </p:nvSpPr>
          <p:spPr>
            <a:xfrm>
              <a:off x="1050246" y="2469775"/>
              <a:ext cx="175981" cy="171787"/>
            </a:xfrm>
            <a:custGeom>
              <a:avLst/>
              <a:gdLst/>
              <a:ahLst/>
              <a:cxnLst/>
              <a:rect l="l" t="t" r="r" b="b"/>
              <a:pathLst>
                <a:path w="6713" h="6553" extrusionOk="0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9" name="Google Shape;19439;p100"/>
            <p:cNvSpPr/>
            <p:nvPr/>
          </p:nvSpPr>
          <p:spPr>
            <a:xfrm>
              <a:off x="1077484" y="2498926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0" name="Google Shape;19440;p100"/>
            <p:cNvSpPr/>
            <p:nvPr/>
          </p:nvSpPr>
          <p:spPr>
            <a:xfrm>
              <a:off x="1118353" y="2498926"/>
              <a:ext cx="80270" cy="11744"/>
            </a:xfrm>
            <a:custGeom>
              <a:avLst/>
              <a:gdLst/>
              <a:ahLst/>
              <a:cxnLst/>
              <a:rect l="l" t="t" r="r" b="b"/>
              <a:pathLst>
                <a:path w="306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1" name="Google Shape;19441;p100"/>
            <p:cNvSpPr/>
            <p:nvPr/>
          </p:nvSpPr>
          <p:spPr>
            <a:xfrm>
              <a:off x="1077484" y="2528418"/>
              <a:ext cx="121140" cy="11771"/>
            </a:xfrm>
            <a:custGeom>
              <a:avLst/>
              <a:gdLst/>
              <a:ahLst/>
              <a:cxnLst/>
              <a:rect l="l" t="t" r="r" b="b"/>
              <a:pathLst>
                <a:path w="4621" h="449" extrusionOk="0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2" name="Google Shape;19442;p100"/>
            <p:cNvSpPr/>
            <p:nvPr/>
          </p:nvSpPr>
          <p:spPr>
            <a:xfrm>
              <a:off x="1077484" y="2557569"/>
              <a:ext cx="80270" cy="11771"/>
            </a:xfrm>
            <a:custGeom>
              <a:avLst/>
              <a:gdLst/>
              <a:ahLst/>
              <a:cxnLst/>
              <a:rect l="l" t="t" r="r" b="b"/>
              <a:pathLst>
                <a:path w="306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3" name="Google Shape;19443;p100"/>
            <p:cNvSpPr/>
            <p:nvPr/>
          </p:nvSpPr>
          <p:spPr>
            <a:xfrm>
              <a:off x="1165278" y="2557569"/>
              <a:ext cx="33345" cy="11771"/>
            </a:xfrm>
            <a:custGeom>
              <a:avLst/>
              <a:gdLst/>
              <a:ahLst/>
              <a:cxnLst/>
              <a:rect l="l" t="t" r="r" b="b"/>
              <a:pathLst>
                <a:path w="127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4" name="Google Shape;19444;p100"/>
            <p:cNvSpPr/>
            <p:nvPr/>
          </p:nvSpPr>
          <p:spPr>
            <a:xfrm>
              <a:off x="886009" y="2733551"/>
              <a:ext cx="340218" cy="17433"/>
            </a:xfrm>
            <a:custGeom>
              <a:avLst/>
              <a:gdLst/>
              <a:ahLst/>
              <a:cxnLst/>
              <a:rect l="l" t="t" r="r" b="b"/>
              <a:pathLst>
                <a:path w="1297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5" name="Google Shape;19445;p100"/>
            <p:cNvSpPr/>
            <p:nvPr/>
          </p:nvSpPr>
          <p:spPr>
            <a:xfrm>
              <a:off x="879954" y="2733551"/>
              <a:ext cx="12138" cy="58958"/>
            </a:xfrm>
            <a:custGeom>
              <a:avLst/>
              <a:gdLst/>
              <a:ahLst/>
              <a:cxnLst/>
              <a:rect l="l" t="t" r="r" b="b"/>
              <a:pathLst>
                <a:path w="463" h="2249" extrusionOk="0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6" name="Google Shape;19446;p100"/>
            <p:cNvSpPr/>
            <p:nvPr/>
          </p:nvSpPr>
          <p:spPr>
            <a:xfrm>
              <a:off x="1220146" y="2733551"/>
              <a:ext cx="11771" cy="58958"/>
            </a:xfrm>
            <a:custGeom>
              <a:avLst/>
              <a:gdLst/>
              <a:ahLst/>
              <a:cxnLst/>
              <a:rect l="l" t="t" r="r" b="b"/>
              <a:pathLst>
                <a:path w="449" h="2249" extrusionOk="0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7" name="Google Shape;19447;p100"/>
            <p:cNvSpPr/>
            <p:nvPr/>
          </p:nvSpPr>
          <p:spPr>
            <a:xfrm>
              <a:off x="921190" y="2608295"/>
              <a:ext cx="105620" cy="119593"/>
            </a:xfrm>
            <a:custGeom>
              <a:avLst/>
              <a:gdLst/>
              <a:ahLst/>
              <a:cxnLst/>
              <a:rect l="l" t="t" r="r" b="b"/>
              <a:pathLst>
                <a:path w="4029" h="4562" extrusionOk="0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8" name="Google Shape;19448;p100"/>
            <p:cNvSpPr/>
            <p:nvPr/>
          </p:nvSpPr>
          <p:spPr>
            <a:xfrm>
              <a:off x="956029" y="2608295"/>
              <a:ext cx="35574" cy="23095"/>
            </a:xfrm>
            <a:custGeom>
              <a:avLst/>
              <a:gdLst/>
              <a:ahLst/>
              <a:cxnLst/>
              <a:rect l="l" t="t" r="r" b="b"/>
              <a:pathLst>
                <a:path w="1357" h="881" extrusionOk="0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9" name="Google Shape;19449;p100"/>
            <p:cNvSpPr/>
            <p:nvPr/>
          </p:nvSpPr>
          <p:spPr>
            <a:xfrm>
              <a:off x="920823" y="2638941"/>
              <a:ext cx="105987" cy="88947"/>
            </a:xfrm>
            <a:custGeom>
              <a:avLst/>
              <a:gdLst/>
              <a:ahLst/>
              <a:cxnLst/>
              <a:rect l="l" t="t" r="r" b="b"/>
              <a:pathLst>
                <a:path w="4043" h="3393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0" name="Google Shape;19450;p100"/>
            <p:cNvSpPr/>
            <p:nvPr/>
          </p:nvSpPr>
          <p:spPr>
            <a:xfrm>
              <a:off x="1002954" y="2650659"/>
              <a:ext cx="23856" cy="76862"/>
            </a:xfrm>
            <a:custGeom>
              <a:avLst/>
              <a:gdLst/>
              <a:ahLst/>
              <a:cxnLst/>
              <a:rect l="l" t="t" r="r" b="b"/>
              <a:pathLst>
                <a:path w="910" h="2932" extrusionOk="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1" name="Google Shape;19451;p100"/>
            <p:cNvSpPr/>
            <p:nvPr/>
          </p:nvSpPr>
          <p:spPr>
            <a:xfrm>
              <a:off x="921190" y="2650659"/>
              <a:ext cx="52640" cy="77229"/>
            </a:xfrm>
            <a:custGeom>
              <a:avLst/>
              <a:gdLst/>
              <a:ahLst/>
              <a:cxnLst/>
              <a:rect l="l" t="t" r="r" b="b"/>
              <a:pathLst>
                <a:path w="2008" h="2946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2" name="Google Shape;19452;p100"/>
            <p:cNvSpPr/>
            <p:nvPr/>
          </p:nvSpPr>
          <p:spPr>
            <a:xfrm>
              <a:off x="950341" y="2510644"/>
              <a:ext cx="46951" cy="41289"/>
            </a:xfrm>
            <a:custGeom>
              <a:avLst/>
              <a:gdLst/>
              <a:ahLst/>
              <a:cxnLst/>
              <a:rect l="l" t="t" r="r" b="b"/>
              <a:pathLst>
                <a:path w="1791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3" name="Google Shape;19453;p100"/>
            <p:cNvSpPr/>
            <p:nvPr/>
          </p:nvSpPr>
          <p:spPr>
            <a:xfrm>
              <a:off x="950341" y="2510644"/>
              <a:ext cx="32192" cy="41289"/>
            </a:xfrm>
            <a:custGeom>
              <a:avLst/>
              <a:gdLst/>
              <a:ahLst/>
              <a:cxnLst/>
              <a:rect l="l" t="t" r="r" b="b"/>
              <a:pathLst>
                <a:path w="1228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4" name="Google Shape;19454;p100"/>
            <p:cNvSpPr/>
            <p:nvPr/>
          </p:nvSpPr>
          <p:spPr>
            <a:xfrm>
              <a:off x="932567" y="2528444"/>
              <a:ext cx="82499" cy="82132"/>
            </a:xfrm>
            <a:custGeom>
              <a:avLst/>
              <a:gdLst/>
              <a:ahLst/>
              <a:cxnLst/>
              <a:rect l="l" t="t" r="r" b="b"/>
              <a:pathLst>
                <a:path w="3147" h="3133" extrusionOk="0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5" name="Google Shape;19455;p100"/>
            <p:cNvSpPr/>
            <p:nvPr/>
          </p:nvSpPr>
          <p:spPr>
            <a:xfrm>
              <a:off x="948060" y="2528051"/>
              <a:ext cx="68526" cy="74215"/>
            </a:xfrm>
            <a:custGeom>
              <a:avLst/>
              <a:gdLst/>
              <a:ahLst/>
              <a:cxnLst/>
              <a:rect l="l" t="t" r="r" b="b"/>
              <a:pathLst>
                <a:path w="2614" h="2831" extrusionOk="0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6" name="Google Shape;19456;p100"/>
            <p:cNvSpPr/>
            <p:nvPr/>
          </p:nvSpPr>
          <p:spPr>
            <a:xfrm>
              <a:off x="938596" y="2564542"/>
              <a:ext cx="70413" cy="57778"/>
            </a:xfrm>
            <a:custGeom>
              <a:avLst/>
              <a:gdLst/>
              <a:ahLst/>
              <a:cxnLst/>
              <a:rect l="l" t="t" r="r" b="b"/>
              <a:pathLst>
                <a:path w="2686" h="2204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7" name="Google Shape;19457;p100"/>
            <p:cNvSpPr/>
            <p:nvPr/>
          </p:nvSpPr>
          <p:spPr>
            <a:xfrm>
              <a:off x="938596" y="2564542"/>
              <a:ext cx="70413" cy="57018"/>
            </a:xfrm>
            <a:custGeom>
              <a:avLst/>
              <a:gdLst/>
              <a:ahLst/>
              <a:cxnLst/>
              <a:rect l="l" t="t" r="r" b="b"/>
              <a:pathLst>
                <a:path w="2686" h="2175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8" name="Google Shape;19458;p100"/>
            <p:cNvSpPr/>
            <p:nvPr/>
          </p:nvSpPr>
          <p:spPr>
            <a:xfrm>
              <a:off x="879954" y="2733551"/>
              <a:ext cx="11744" cy="17433"/>
            </a:xfrm>
            <a:custGeom>
              <a:avLst/>
              <a:gdLst/>
              <a:ahLst/>
              <a:cxnLst/>
              <a:rect l="l" t="t" r="r" b="b"/>
              <a:pathLst>
                <a:path w="44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9" name="Google Shape;19459;p100"/>
            <p:cNvSpPr/>
            <p:nvPr/>
          </p:nvSpPr>
          <p:spPr>
            <a:xfrm>
              <a:off x="1220146" y="2733551"/>
              <a:ext cx="11771" cy="17433"/>
            </a:xfrm>
            <a:custGeom>
              <a:avLst/>
              <a:gdLst/>
              <a:ahLst/>
              <a:cxnLst/>
              <a:rect l="l" t="t" r="r" b="b"/>
              <a:pathLst>
                <a:path w="449" h="665" extrusionOk="0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0" name="Google Shape;19460;p100"/>
            <p:cNvSpPr/>
            <p:nvPr/>
          </p:nvSpPr>
          <p:spPr>
            <a:xfrm>
              <a:off x="866322" y="2727495"/>
              <a:ext cx="379226" cy="11744"/>
            </a:xfrm>
            <a:custGeom>
              <a:avLst/>
              <a:gdLst/>
              <a:ahLst/>
              <a:cxnLst/>
              <a:rect l="l" t="t" r="r" b="b"/>
              <a:pathLst>
                <a:path w="14466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1" name="Google Shape;19461;p100"/>
            <p:cNvSpPr/>
            <p:nvPr/>
          </p:nvSpPr>
          <p:spPr>
            <a:xfrm>
              <a:off x="944652" y="2716144"/>
              <a:ext cx="35233" cy="11744"/>
            </a:xfrm>
            <a:custGeom>
              <a:avLst/>
              <a:gdLst/>
              <a:ahLst/>
              <a:cxnLst/>
              <a:rect l="l" t="t" r="r" b="b"/>
              <a:pathLst>
                <a:path w="1344" h="44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2" name="Google Shape;19462;p100"/>
            <p:cNvSpPr/>
            <p:nvPr/>
          </p:nvSpPr>
          <p:spPr>
            <a:xfrm>
              <a:off x="968115" y="2669219"/>
              <a:ext cx="82158" cy="58669"/>
            </a:xfrm>
            <a:custGeom>
              <a:avLst/>
              <a:gdLst/>
              <a:ahLst/>
              <a:cxnLst/>
              <a:rect l="l" t="t" r="r" b="b"/>
              <a:pathLst>
                <a:path w="3134" h="223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3" name="Google Shape;19463;p100"/>
            <p:cNvSpPr/>
            <p:nvPr/>
          </p:nvSpPr>
          <p:spPr>
            <a:xfrm>
              <a:off x="995378" y="2692681"/>
              <a:ext cx="27264" cy="11744"/>
            </a:xfrm>
            <a:custGeom>
              <a:avLst/>
              <a:gdLst/>
              <a:ahLst/>
              <a:cxnLst/>
              <a:rect l="l" t="t" r="r" b="b"/>
              <a:pathLst>
                <a:path w="1040" h="448" extrusionOk="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4" name="Google Shape;19464;p100"/>
          <p:cNvGrpSpPr/>
          <p:nvPr/>
        </p:nvGrpSpPr>
        <p:grpSpPr>
          <a:xfrm>
            <a:off x="1303330" y="2500814"/>
            <a:ext cx="404183" cy="289151"/>
            <a:chOff x="1328387" y="2500814"/>
            <a:chExt cx="404183" cy="289151"/>
          </a:xfrm>
        </p:grpSpPr>
        <p:sp>
          <p:nvSpPr>
            <p:cNvPr id="19465" name="Google Shape;19465;p100"/>
            <p:cNvSpPr/>
            <p:nvPr/>
          </p:nvSpPr>
          <p:spPr>
            <a:xfrm>
              <a:off x="1561491" y="2601479"/>
              <a:ext cx="125281" cy="118859"/>
            </a:xfrm>
            <a:custGeom>
              <a:avLst/>
              <a:gdLst/>
              <a:ahLst/>
              <a:cxnLst/>
              <a:rect l="l" t="t" r="r" b="b"/>
              <a:pathLst>
                <a:path w="4779" h="4534" extrusionOk="0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6" name="Google Shape;19466;p100"/>
            <p:cNvSpPr/>
            <p:nvPr/>
          </p:nvSpPr>
          <p:spPr>
            <a:xfrm>
              <a:off x="1561884" y="2620407"/>
              <a:ext cx="125281" cy="99932"/>
            </a:xfrm>
            <a:custGeom>
              <a:avLst/>
              <a:gdLst/>
              <a:ahLst/>
              <a:cxnLst/>
              <a:rect l="l" t="t" r="r" b="b"/>
              <a:pathLst>
                <a:path w="4779" h="3812" extrusionOk="0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7" name="Google Shape;19467;p100"/>
            <p:cNvSpPr/>
            <p:nvPr/>
          </p:nvSpPr>
          <p:spPr>
            <a:xfrm>
              <a:off x="1603881" y="2601479"/>
              <a:ext cx="40895" cy="18953"/>
            </a:xfrm>
            <a:custGeom>
              <a:avLst/>
              <a:gdLst/>
              <a:ahLst/>
              <a:cxnLst/>
              <a:rect l="l" t="t" r="r" b="b"/>
              <a:pathLst>
                <a:path w="1560" h="723" extrusionOk="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8" name="Google Shape;19468;p100"/>
            <p:cNvSpPr/>
            <p:nvPr/>
          </p:nvSpPr>
          <p:spPr>
            <a:xfrm>
              <a:off x="1580785" y="2513685"/>
              <a:ext cx="31458" cy="68893"/>
            </a:xfrm>
            <a:custGeom>
              <a:avLst/>
              <a:gdLst/>
              <a:ahLst/>
              <a:cxnLst/>
              <a:rect l="l" t="t" r="r" b="b"/>
              <a:pathLst>
                <a:path w="1200" h="2628" extrusionOk="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9" name="Google Shape;19469;p100"/>
            <p:cNvSpPr/>
            <p:nvPr/>
          </p:nvSpPr>
          <p:spPr>
            <a:xfrm>
              <a:off x="1593290" y="2507236"/>
              <a:ext cx="75342" cy="75342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0" name="Google Shape;19470;p100"/>
            <p:cNvSpPr/>
            <p:nvPr/>
          </p:nvSpPr>
          <p:spPr>
            <a:xfrm>
              <a:off x="1586841" y="2538668"/>
              <a:ext cx="74975" cy="68893"/>
            </a:xfrm>
            <a:custGeom>
              <a:avLst/>
              <a:gdLst/>
              <a:ahLst/>
              <a:cxnLst/>
              <a:rect l="l" t="t" r="r" b="b"/>
              <a:pathLst>
                <a:path w="2860" h="2628" extrusionOk="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1" name="Google Shape;19471;p100"/>
            <p:cNvSpPr/>
            <p:nvPr/>
          </p:nvSpPr>
          <p:spPr>
            <a:xfrm>
              <a:off x="1587234" y="2538983"/>
              <a:ext cx="74949" cy="67451"/>
            </a:xfrm>
            <a:custGeom>
              <a:avLst/>
              <a:gdLst/>
              <a:ahLst/>
              <a:cxnLst/>
              <a:rect l="l" t="t" r="r" b="b"/>
              <a:pathLst>
                <a:path w="2859" h="2573" extrusionOk="0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2" name="Google Shape;19472;p100"/>
            <p:cNvSpPr/>
            <p:nvPr/>
          </p:nvSpPr>
          <p:spPr>
            <a:xfrm>
              <a:off x="1561884" y="2632518"/>
              <a:ext cx="24983" cy="87820"/>
            </a:xfrm>
            <a:custGeom>
              <a:avLst/>
              <a:gdLst/>
              <a:ahLst/>
              <a:cxnLst/>
              <a:rect l="l" t="t" r="r" b="b"/>
              <a:pathLst>
                <a:path w="953" h="3350" extrusionOk="0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3" name="Google Shape;19473;p100"/>
            <p:cNvSpPr/>
            <p:nvPr/>
          </p:nvSpPr>
          <p:spPr>
            <a:xfrm>
              <a:off x="1630751" y="2632518"/>
              <a:ext cx="56415" cy="87820"/>
            </a:xfrm>
            <a:custGeom>
              <a:avLst/>
              <a:gdLst/>
              <a:ahLst/>
              <a:cxnLst/>
              <a:rect l="l" t="t" r="r" b="b"/>
              <a:pathLst>
                <a:path w="2152" h="3350" extrusionOk="0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4" name="Google Shape;19474;p100"/>
            <p:cNvSpPr/>
            <p:nvPr/>
          </p:nvSpPr>
          <p:spPr>
            <a:xfrm>
              <a:off x="1348442" y="2726735"/>
              <a:ext cx="364074" cy="18953"/>
            </a:xfrm>
            <a:custGeom>
              <a:avLst/>
              <a:gdLst/>
              <a:ahLst/>
              <a:cxnLst/>
              <a:rect l="l" t="t" r="r" b="b"/>
              <a:pathLst>
                <a:path w="1388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5" name="Google Shape;19475;p100"/>
            <p:cNvSpPr/>
            <p:nvPr/>
          </p:nvSpPr>
          <p:spPr>
            <a:xfrm>
              <a:off x="1342019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6" name="Google Shape;19476;p100"/>
            <p:cNvSpPr/>
            <p:nvPr/>
          </p:nvSpPr>
          <p:spPr>
            <a:xfrm>
              <a:off x="1705674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7" name="Google Shape;19477;p100"/>
            <p:cNvSpPr/>
            <p:nvPr/>
          </p:nvSpPr>
          <p:spPr>
            <a:xfrm>
              <a:off x="1342386" y="2726735"/>
              <a:ext cx="12531" cy="18953"/>
            </a:xfrm>
            <a:custGeom>
              <a:avLst/>
              <a:gdLst/>
              <a:ahLst/>
              <a:cxnLst/>
              <a:rect l="l" t="t" r="r" b="b"/>
              <a:pathLst>
                <a:path w="47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8" name="Google Shape;19478;p100"/>
            <p:cNvSpPr/>
            <p:nvPr/>
          </p:nvSpPr>
          <p:spPr>
            <a:xfrm>
              <a:off x="1706067" y="2726735"/>
              <a:ext cx="12505" cy="18953"/>
            </a:xfrm>
            <a:custGeom>
              <a:avLst/>
              <a:gdLst/>
              <a:ahLst/>
              <a:cxnLst/>
              <a:rect l="l" t="t" r="r" b="b"/>
              <a:pathLst>
                <a:path w="477" h="723" extrusionOk="0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9" name="Google Shape;19479;p100"/>
            <p:cNvSpPr/>
            <p:nvPr/>
          </p:nvSpPr>
          <p:spPr>
            <a:xfrm>
              <a:off x="1328387" y="2720679"/>
              <a:ext cx="404183" cy="12505"/>
            </a:xfrm>
            <a:custGeom>
              <a:avLst/>
              <a:gdLst/>
              <a:ahLst/>
              <a:cxnLst/>
              <a:rect l="l" t="t" r="r" b="b"/>
              <a:pathLst>
                <a:path w="15418" h="477" extrusionOk="0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0" name="Google Shape;19480;p100"/>
            <p:cNvSpPr/>
            <p:nvPr/>
          </p:nvSpPr>
          <p:spPr>
            <a:xfrm>
              <a:off x="1624695" y="2708148"/>
              <a:ext cx="37487" cy="12557"/>
            </a:xfrm>
            <a:custGeom>
              <a:avLst/>
              <a:gdLst/>
              <a:ahLst/>
              <a:cxnLst/>
              <a:rect l="l" t="t" r="r" b="b"/>
              <a:pathLst>
                <a:path w="1430" h="479" extrusionOk="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1" name="Google Shape;19481;p100"/>
            <p:cNvSpPr/>
            <p:nvPr/>
          </p:nvSpPr>
          <p:spPr>
            <a:xfrm>
              <a:off x="1549380" y="2657868"/>
              <a:ext cx="87820" cy="62837"/>
            </a:xfrm>
            <a:custGeom>
              <a:avLst/>
              <a:gdLst/>
              <a:ahLst/>
              <a:cxnLst/>
              <a:rect l="l" t="t" r="r" b="b"/>
              <a:pathLst>
                <a:path w="3350" h="2397" extrusionOk="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2" name="Google Shape;19482;p100"/>
            <p:cNvSpPr/>
            <p:nvPr/>
          </p:nvSpPr>
          <p:spPr>
            <a:xfrm>
              <a:off x="1585714" y="2682825"/>
              <a:ext cx="15178" cy="12531"/>
            </a:xfrm>
            <a:custGeom>
              <a:avLst/>
              <a:gdLst/>
              <a:ahLst/>
              <a:cxnLst/>
              <a:rect l="l" t="t" r="r" b="b"/>
              <a:pathLst>
                <a:path w="579" h="478" extrusionOk="0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3" name="Google Shape;19483;p100"/>
            <p:cNvSpPr/>
            <p:nvPr/>
          </p:nvSpPr>
          <p:spPr>
            <a:xfrm>
              <a:off x="1386296" y="2607535"/>
              <a:ext cx="125648" cy="113170"/>
            </a:xfrm>
            <a:custGeom>
              <a:avLst/>
              <a:gdLst/>
              <a:ahLst/>
              <a:cxnLst/>
              <a:rect l="l" t="t" r="r" b="b"/>
              <a:pathLst>
                <a:path w="4793" h="4317" extrusionOk="0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4" name="Google Shape;19484;p100"/>
            <p:cNvSpPr/>
            <p:nvPr/>
          </p:nvSpPr>
          <p:spPr>
            <a:xfrm>
              <a:off x="1386296" y="2636293"/>
              <a:ext cx="24983" cy="84412"/>
            </a:xfrm>
            <a:custGeom>
              <a:avLst/>
              <a:gdLst/>
              <a:ahLst/>
              <a:cxnLst/>
              <a:rect l="l" t="t" r="r" b="b"/>
              <a:pathLst>
                <a:path w="953" h="3220" extrusionOk="0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5" name="Google Shape;19485;p100"/>
            <p:cNvSpPr/>
            <p:nvPr/>
          </p:nvSpPr>
          <p:spPr>
            <a:xfrm>
              <a:off x="1486569" y="2636293"/>
              <a:ext cx="25376" cy="84412"/>
            </a:xfrm>
            <a:custGeom>
              <a:avLst/>
              <a:gdLst/>
              <a:ahLst/>
              <a:cxnLst/>
              <a:rect l="l" t="t" r="r" b="b"/>
              <a:pathLst>
                <a:path w="968" h="3220" extrusionOk="0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6" name="Google Shape;19486;p100"/>
            <p:cNvSpPr/>
            <p:nvPr/>
          </p:nvSpPr>
          <p:spPr>
            <a:xfrm>
              <a:off x="1418829" y="2607535"/>
              <a:ext cx="60190" cy="18953"/>
            </a:xfrm>
            <a:custGeom>
              <a:avLst/>
              <a:gdLst/>
              <a:ahLst/>
              <a:cxnLst/>
              <a:rect l="l" t="t" r="r" b="b"/>
              <a:pathLst>
                <a:path w="2296" h="723" extrusionOk="0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7" name="Google Shape;19487;p100"/>
            <p:cNvSpPr/>
            <p:nvPr/>
          </p:nvSpPr>
          <p:spPr>
            <a:xfrm>
              <a:off x="1393846" y="2500814"/>
              <a:ext cx="110549" cy="113170"/>
            </a:xfrm>
            <a:custGeom>
              <a:avLst/>
              <a:gdLst/>
              <a:ahLst/>
              <a:cxnLst/>
              <a:rect l="l" t="t" r="r" b="b"/>
              <a:pathLst>
                <a:path w="4217" h="4317" extrusionOk="0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8" name="Google Shape;19488;p100"/>
            <p:cNvSpPr/>
            <p:nvPr/>
          </p:nvSpPr>
          <p:spPr>
            <a:xfrm>
              <a:off x="1405197" y="2751718"/>
              <a:ext cx="12531" cy="37854"/>
            </a:xfrm>
            <a:custGeom>
              <a:avLst/>
              <a:gdLst/>
              <a:ahLst/>
              <a:cxnLst/>
              <a:rect l="l" t="t" r="r" b="b"/>
              <a:pathLst>
                <a:path w="478" h="1444" extrusionOk="0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9" name="Google Shape;19489;p100"/>
            <p:cNvSpPr/>
            <p:nvPr/>
          </p:nvSpPr>
          <p:spPr>
            <a:xfrm>
              <a:off x="1405197" y="2745662"/>
              <a:ext cx="12531" cy="24983"/>
            </a:xfrm>
            <a:custGeom>
              <a:avLst/>
              <a:gdLst/>
              <a:ahLst/>
              <a:cxnLst/>
              <a:rect l="l" t="t" r="r" b="b"/>
              <a:pathLst>
                <a:path w="478" h="953" extrusionOk="0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0" name="Google Shape;19490;p100"/>
            <p:cNvSpPr/>
            <p:nvPr/>
          </p:nvSpPr>
          <p:spPr>
            <a:xfrm>
              <a:off x="1480146" y="2751718"/>
              <a:ext cx="12872" cy="37854"/>
            </a:xfrm>
            <a:custGeom>
              <a:avLst/>
              <a:gdLst/>
              <a:ahLst/>
              <a:cxnLst/>
              <a:rect l="l" t="t" r="r" b="b"/>
              <a:pathLst>
                <a:path w="491" h="1444" extrusionOk="0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1" name="Google Shape;19491;p100"/>
            <p:cNvSpPr/>
            <p:nvPr/>
          </p:nvSpPr>
          <p:spPr>
            <a:xfrm>
              <a:off x="1480146" y="2745662"/>
              <a:ext cx="12872" cy="24983"/>
            </a:xfrm>
            <a:custGeom>
              <a:avLst/>
              <a:gdLst/>
              <a:ahLst/>
              <a:cxnLst/>
              <a:rect l="l" t="t" r="r" b="b"/>
              <a:pathLst>
                <a:path w="491" h="953" extrusionOk="0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2" name="Google Shape;19492;p100"/>
            <p:cNvSpPr/>
            <p:nvPr/>
          </p:nvSpPr>
          <p:spPr>
            <a:xfrm>
              <a:off x="1404830" y="2651419"/>
              <a:ext cx="88187" cy="106747"/>
            </a:xfrm>
            <a:custGeom>
              <a:avLst/>
              <a:gdLst/>
              <a:ahLst/>
              <a:cxnLst/>
              <a:rect l="l" t="t" r="r" b="b"/>
              <a:pathLst>
                <a:path w="3364" h="4072" extrusionOk="0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3" name="Google Shape;19493;p100"/>
            <p:cNvSpPr/>
            <p:nvPr/>
          </p:nvSpPr>
          <p:spPr>
            <a:xfrm>
              <a:off x="1393846" y="2501181"/>
              <a:ext cx="67399" cy="110916"/>
            </a:xfrm>
            <a:custGeom>
              <a:avLst/>
              <a:gdLst/>
              <a:ahLst/>
              <a:cxnLst/>
              <a:rect l="l" t="t" r="r" b="b"/>
              <a:pathLst>
                <a:path w="2571" h="4231" extrusionOk="0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94" name="Google Shape;19494;p100"/>
          <p:cNvGrpSpPr/>
          <p:nvPr/>
        </p:nvGrpSpPr>
        <p:grpSpPr>
          <a:xfrm>
            <a:off x="1796408" y="2495702"/>
            <a:ext cx="365988" cy="270801"/>
            <a:chOff x="1821465" y="2495702"/>
            <a:chExt cx="365988" cy="270801"/>
          </a:xfrm>
        </p:grpSpPr>
        <p:sp>
          <p:nvSpPr>
            <p:cNvPr id="19495" name="Google Shape;19495;p100"/>
            <p:cNvSpPr/>
            <p:nvPr/>
          </p:nvSpPr>
          <p:spPr>
            <a:xfrm>
              <a:off x="1822619" y="2495702"/>
              <a:ext cx="364834" cy="194725"/>
            </a:xfrm>
            <a:custGeom>
              <a:avLst/>
              <a:gdLst/>
              <a:ahLst/>
              <a:cxnLst/>
              <a:rect l="l" t="t" r="r" b="b"/>
              <a:pathLst>
                <a:path w="13917" h="7428" extrusionOk="0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6" name="Google Shape;19496;p100"/>
            <p:cNvSpPr/>
            <p:nvPr/>
          </p:nvSpPr>
          <p:spPr>
            <a:xfrm>
              <a:off x="1821465" y="2554922"/>
              <a:ext cx="333062" cy="135138"/>
            </a:xfrm>
            <a:custGeom>
              <a:avLst/>
              <a:gdLst/>
              <a:ahLst/>
              <a:cxnLst/>
              <a:rect l="l" t="t" r="r" b="b"/>
              <a:pathLst>
                <a:path w="12705" h="5155" extrusionOk="0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7" name="Google Shape;19497;p100"/>
            <p:cNvSpPr/>
            <p:nvPr/>
          </p:nvSpPr>
          <p:spPr>
            <a:xfrm>
              <a:off x="1940298" y="2589735"/>
              <a:ext cx="129450" cy="176768"/>
            </a:xfrm>
            <a:custGeom>
              <a:avLst/>
              <a:gdLst/>
              <a:ahLst/>
              <a:cxnLst/>
              <a:rect l="l" t="t" r="r" b="b"/>
              <a:pathLst>
                <a:path w="4938" h="674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8" name="Google Shape;19498;p100"/>
            <p:cNvSpPr/>
            <p:nvPr/>
          </p:nvSpPr>
          <p:spPr>
            <a:xfrm>
              <a:off x="1971546" y="2659100"/>
              <a:ext cx="67608" cy="79012"/>
            </a:xfrm>
            <a:custGeom>
              <a:avLst/>
              <a:gdLst/>
              <a:ahLst/>
              <a:cxnLst/>
              <a:rect l="l" t="t" r="r" b="b"/>
              <a:pathLst>
                <a:path w="2579" h="3014" extrusionOk="0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9" name="Google Shape;19499;p100"/>
            <p:cNvSpPr/>
            <p:nvPr/>
          </p:nvSpPr>
          <p:spPr>
            <a:xfrm>
              <a:off x="1972464" y="2513292"/>
              <a:ext cx="53767" cy="37120"/>
            </a:xfrm>
            <a:custGeom>
              <a:avLst/>
              <a:gdLst/>
              <a:ahLst/>
              <a:cxnLst/>
              <a:rect l="l" t="t" r="r" b="b"/>
              <a:pathLst>
                <a:path w="2051" h="1416" extrusionOk="0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0" name="Google Shape;19500;p100"/>
            <p:cNvSpPr/>
            <p:nvPr/>
          </p:nvSpPr>
          <p:spPr>
            <a:xfrm>
              <a:off x="2065973" y="2549521"/>
              <a:ext cx="43124" cy="36098"/>
            </a:xfrm>
            <a:custGeom>
              <a:avLst/>
              <a:gdLst/>
              <a:ahLst/>
              <a:cxnLst/>
              <a:rect l="l" t="t" r="r" b="b"/>
              <a:pathLst>
                <a:path w="1645" h="1377" extrusionOk="0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1" name="Google Shape;19501;p100"/>
            <p:cNvSpPr/>
            <p:nvPr/>
          </p:nvSpPr>
          <p:spPr>
            <a:xfrm>
              <a:off x="2017134" y="2589735"/>
              <a:ext cx="52614" cy="53400"/>
            </a:xfrm>
            <a:custGeom>
              <a:avLst/>
              <a:gdLst/>
              <a:ahLst/>
              <a:cxnLst/>
              <a:rect l="l" t="t" r="r" b="b"/>
              <a:pathLst>
                <a:path w="2007" h="2037" extrusionOk="0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02" name="Google Shape;19502;p100"/>
          <p:cNvGrpSpPr/>
          <p:nvPr/>
        </p:nvGrpSpPr>
        <p:grpSpPr>
          <a:xfrm>
            <a:off x="3700666" y="2455776"/>
            <a:ext cx="354977" cy="351202"/>
            <a:chOff x="3725723" y="2455776"/>
            <a:chExt cx="354977" cy="351202"/>
          </a:xfrm>
        </p:grpSpPr>
        <p:sp>
          <p:nvSpPr>
            <p:cNvPr id="19503" name="Google Shape;19503;p100"/>
            <p:cNvSpPr/>
            <p:nvPr/>
          </p:nvSpPr>
          <p:spPr>
            <a:xfrm>
              <a:off x="3979248" y="2643109"/>
              <a:ext cx="40895" cy="40895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4" name="Google Shape;19504;p100"/>
            <p:cNvSpPr/>
            <p:nvPr/>
          </p:nvSpPr>
          <p:spPr>
            <a:xfrm>
              <a:off x="3938012" y="2643109"/>
              <a:ext cx="67373" cy="40502"/>
            </a:xfrm>
            <a:custGeom>
              <a:avLst/>
              <a:gdLst/>
              <a:ahLst/>
              <a:cxnLst/>
              <a:rect l="l" t="t" r="r" b="b"/>
              <a:pathLst>
                <a:path w="2570" h="1545" extrusionOk="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5" name="Google Shape;19505;p100"/>
            <p:cNvSpPr/>
            <p:nvPr/>
          </p:nvSpPr>
          <p:spPr>
            <a:xfrm>
              <a:off x="3978514" y="2575736"/>
              <a:ext cx="22728" cy="45064"/>
            </a:xfrm>
            <a:custGeom>
              <a:avLst/>
              <a:gdLst/>
              <a:ahLst/>
              <a:cxnLst/>
              <a:rect l="l" t="t" r="r" b="b"/>
              <a:pathLst>
                <a:path w="867" h="1719" extrusionOk="0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6" name="Google Shape;19506;p100"/>
            <p:cNvSpPr/>
            <p:nvPr/>
          </p:nvSpPr>
          <p:spPr>
            <a:xfrm>
              <a:off x="3827516" y="2643109"/>
              <a:ext cx="41262" cy="40895"/>
            </a:xfrm>
            <a:custGeom>
              <a:avLst/>
              <a:gdLst/>
              <a:ahLst/>
              <a:cxnLst/>
              <a:rect l="l" t="t" r="r" b="b"/>
              <a:pathLst>
                <a:path w="1574" h="1560" extrusionOk="0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7" name="Google Shape;19507;p100"/>
            <p:cNvSpPr/>
            <p:nvPr/>
          </p:nvSpPr>
          <p:spPr>
            <a:xfrm>
              <a:off x="3786253" y="2643109"/>
              <a:ext cx="67399" cy="40502"/>
            </a:xfrm>
            <a:custGeom>
              <a:avLst/>
              <a:gdLst/>
              <a:ahLst/>
              <a:cxnLst/>
              <a:rect l="l" t="t" r="r" b="b"/>
              <a:pathLst>
                <a:path w="2571" h="1545" extrusionOk="0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8" name="Google Shape;19508;p100"/>
            <p:cNvSpPr/>
            <p:nvPr/>
          </p:nvSpPr>
          <p:spPr>
            <a:xfrm>
              <a:off x="3827122" y="2575736"/>
              <a:ext cx="22361" cy="45064"/>
            </a:xfrm>
            <a:custGeom>
              <a:avLst/>
              <a:gdLst/>
              <a:ahLst/>
              <a:cxnLst/>
              <a:rect l="l" t="t" r="r" b="b"/>
              <a:pathLst>
                <a:path w="853" h="1719" extrusionOk="0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9" name="Google Shape;19509;p100"/>
            <p:cNvSpPr/>
            <p:nvPr/>
          </p:nvSpPr>
          <p:spPr>
            <a:xfrm>
              <a:off x="3903198" y="2644996"/>
              <a:ext cx="55261" cy="55261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0" name="Google Shape;19510;p100"/>
            <p:cNvSpPr/>
            <p:nvPr/>
          </p:nvSpPr>
          <p:spPr>
            <a:xfrm>
              <a:off x="3847937" y="2644996"/>
              <a:ext cx="88213" cy="55261"/>
            </a:xfrm>
            <a:custGeom>
              <a:avLst/>
              <a:gdLst/>
              <a:ahLst/>
              <a:cxnLst/>
              <a:rect l="l" t="t" r="r" b="b"/>
              <a:pathLst>
                <a:path w="3365" h="2108" extrusionOk="0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1" name="Google Shape;19511;p100"/>
            <p:cNvSpPr/>
            <p:nvPr/>
          </p:nvSpPr>
          <p:spPr>
            <a:xfrm>
              <a:off x="3903565" y="2561737"/>
              <a:ext cx="30698" cy="60950"/>
            </a:xfrm>
            <a:custGeom>
              <a:avLst/>
              <a:gdLst/>
              <a:ahLst/>
              <a:cxnLst/>
              <a:rect l="l" t="t" r="r" b="b"/>
              <a:pathLst>
                <a:path w="1171" h="2325" extrusionOk="0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2" name="Google Shape;19512;p100"/>
            <p:cNvSpPr/>
            <p:nvPr/>
          </p:nvSpPr>
          <p:spPr>
            <a:xfrm>
              <a:off x="3872553" y="2561737"/>
              <a:ext cx="46191" cy="60950"/>
            </a:xfrm>
            <a:custGeom>
              <a:avLst/>
              <a:gdLst/>
              <a:ahLst/>
              <a:cxnLst/>
              <a:rect l="l" t="t" r="r" b="b"/>
              <a:pathLst>
                <a:path w="1762" h="2325" extrusionOk="0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3" name="Google Shape;19513;p100"/>
            <p:cNvSpPr/>
            <p:nvPr/>
          </p:nvSpPr>
          <p:spPr>
            <a:xfrm>
              <a:off x="3797237" y="2575736"/>
              <a:ext cx="37120" cy="45064"/>
            </a:xfrm>
            <a:custGeom>
              <a:avLst/>
              <a:gdLst/>
              <a:ahLst/>
              <a:cxnLst/>
              <a:rect l="l" t="t" r="r" b="b"/>
              <a:pathLst>
                <a:path w="1416" h="1719" extrusionOk="0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4" name="Google Shape;19514;p100"/>
            <p:cNvSpPr/>
            <p:nvPr/>
          </p:nvSpPr>
          <p:spPr>
            <a:xfrm>
              <a:off x="3948603" y="2575736"/>
              <a:ext cx="37487" cy="45064"/>
            </a:xfrm>
            <a:custGeom>
              <a:avLst/>
              <a:gdLst/>
              <a:ahLst/>
              <a:cxnLst/>
              <a:rect l="l" t="t" r="r" b="b"/>
              <a:pathLst>
                <a:path w="1430" h="1719" extrusionOk="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5" name="Google Shape;19515;p100"/>
            <p:cNvSpPr/>
            <p:nvPr/>
          </p:nvSpPr>
          <p:spPr>
            <a:xfrm>
              <a:off x="3725723" y="2455776"/>
              <a:ext cx="354977" cy="351202"/>
            </a:xfrm>
            <a:custGeom>
              <a:avLst/>
              <a:gdLst/>
              <a:ahLst/>
              <a:cxnLst/>
              <a:rect l="l" t="t" r="r" b="b"/>
              <a:pathLst>
                <a:path w="13541" h="13397" extrusionOk="0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6" name="Google Shape;19516;p100"/>
          <p:cNvGrpSpPr/>
          <p:nvPr/>
        </p:nvGrpSpPr>
        <p:grpSpPr>
          <a:xfrm>
            <a:off x="5201108" y="1977641"/>
            <a:ext cx="230482" cy="388847"/>
            <a:chOff x="5226165" y="1977641"/>
            <a:chExt cx="230482" cy="388847"/>
          </a:xfrm>
        </p:grpSpPr>
        <p:sp>
          <p:nvSpPr>
            <p:cNvPr id="19517" name="Google Shape;19517;p100"/>
            <p:cNvSpPr/>
            <p:nvPr/>
          </p:nvSpPr>
          <p:spPr>
            <a:xfrm>
              <a:off x="5256443" y="2329761"/>
              <a:ext cx="169952" cy="12138"/>
            </a:xfrm>
            <a:custGeom>
              <a:avLst/>
              <a:gdLst/>
              <a:ahLst/>
              <a:cxnLst/>
              <a:rect l="l" t="t" r="r" b="b"/>
              <a:pathLst>
                <a:path w="6483" h="463" extrusionOk="0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8" name="Google Shape;19518;p100"/>
            <p:cNvSpPr/>
            <p:nvPr/>
          </p:nvSpPr>
          <p:spPr>
            <a:xfrm>
              <a:off x="5335167" y="1977641"/>
              <a:ext cx="12138" cy="388480"/>
            </a:xfrm>
            <a:custGeom>
              <a:avLst/>
              <a:gdLst/>
              <a:ahLst/>
              <a:cxnLst/>
              <a:rect l="l" t="t" r="r" b="b"/>
              <a:pathLst>
                <a:path w="463" h="14819" extrusionOk="0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9" name="Google Shape;19519;p100"/>
            <p:cNvSpPr/>
            <p:nvPr/>
          </p:nvSpPr>
          <p:spPr>
            <a:xfrm>
              <a:off x="5243571" y="2226421"/>
              <a:ext cx="37986" cy="139700"/>
            </a:xfrm>
            <a:custGeom>
              <a:avLst/>
              <a:gdLst/>
              <a:ahLst/>
              <a:cxnLst/>
              <a:rect l="l" t="t" r="r" b="b"/>
              <a:pathLst>
                <a:path w="1449" h="5329" extrusionOk="0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0" name="Google Shape;19520;p100"/>
            <p:cNvSpPr/>
            <p:nvPr/>
          </p:nvSpPr>
          <p:spPr>
            <a:xfrm>
              <a:off x="5401281" y="2226421"/>
              <a:ext cx="37592" cy="140067"/>
            </a:xfrm>
            <a:custGeom>
              <a:avLst/>
              <a:gdLst/>
              <a:ahLst/>
              <a:cxnLst/>
              <a:rect l="l" t="t" r="r" b="b"/>
              <a:pathLst>
                <a:path w="1434" h="5343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1" name="Google Shape;19521;p100"/>
            <p:cNvSpPr/>
            <p:nvPr/>
          </p:nvSpPr>
          <p:spPr>
            <a:xfrm>
              <a:off x="5335167" y="2226448"/>
              <a:ext cx="12138" cy="24249"/>
            </a:xfrm>
            <a:custGeom>
              <a:avLst/>
              <a:gdLst/>
              <a:ahLst/>
              <a:cxnLst/>
              <a:rect l="l" t="t" r="r" b="b"/>
              <a:pathLst>
                <a:path w="463" h="925" extrusionOk="0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2" name="Google Shape;19522;p100"/>
            <p:cNvSpPr/>
            <p:nvPr/>
          </p:nvSpPr>
          <p:spPr>
            <a:xfrm>
              <a:off x="5264779" y="2226421"/>
              <a:ext cx="16280" cy="24275"/>
            </a:xfrm>
            <a:custGeom>
              <a:avLst/>
              <a:gdLst/>
              <a:ahLst/>
              <a:cxnLst/>
              <a:rect l="l" t="t" r="r" b="b"/>
              <a:pathLst>
                <a:path w="621" h="926" extrusionOk="0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3" name="Google Shape;19523;p100"/>
            <p:cNvSpPr/>
            <p:nvPr/>
          </p:nvSpPr>
          <p:spPr>
            <a:xfrm>
              <a:off x="5401281" y="2226421"/>
              <a:ext cx="16411" cy="24275"/>
            </a:xfrm>
            <a:custGeom>
              <a:avLst/>
              <a:gdLst/>
              <a:ahLst/>
              <a:cxnLst/>
              <a:rect l="l" t="t" r="r" b="b"/>
              <a:pathLst>
                <a:path w="626" h="926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4" name="Google Shape;19524;p100"/>
            <p:cNvSpPr/>
            <p:nvPr/>
          </p:nvSpPr>
          <p:spPr>
            <a:xfrm>
              <a:off x="5238276" y="2020214"/>
              <a:ext cx="206286" cy="218371"/>
            </a:xfrm>
            <a:custGeom>
              <a:avLst/>
              <a:gdLst/>
              <a:ahLst/>
              <a:cxnLst/>
              <a:rect l="l" t="t" r="r" b="b"/>
              <a:pathLst>
                <a:path w="7869" h="8330" extrusionOk="0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5" name="Google Shape;19525;p100"/>
            <p:cNvSpPr/>
            <p:nvPr/>
          </p:nvSpPr>
          <p:spPr>
            <a:xfrm>
              <a:off x="5237909" y="2020214"/>
              <a:ext cx="206653" cy="18193"/>
            </a:xfrm>
            <a:custGeom>
              <a:avLst/>
              <a:gdLst/>
              <a:ahLst/>
              <a:cxnLst/>
              <a:rect l="l" t="t" r="r" b="b"/>
              <a:pathLst>
                <a:path w="7883" h="694" extrusionOk="0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6" name="Google Shape;19526;p100"/>
            <p:cNvSpPr/>
            <p:nvPr/>
          </p:nvSpPr>
          <p:spPr>
            <a:xfrm>
              <a:off x="5226165" y="2002047"/>
              <a:ext cx="230482" cy="24249"/>
            </a:xfrm>
            <a:custGeom>
              <a:avLst/>
              <a:gdLst/>
              <a:ahLst/>
              <a:cxnLst/>
              <a:rect l="l" t="t" r="r" b="b"/>
              <a:pathLst>
                <a:path w="8792" h="925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7" name="Google Shape;19527;p100"/>
            <p:cNvSpPr/>
            <p:nvPr/>
          </p:nvSpPr>
          <p:spPr>
            <a:xfrm>
              <a:off x="5257754" y="2073195"/>
              <a:ext cx="164080" cy="118597"/>
            </a:xfrm>
            <a:custGeom>
              <a:avLst/>
              <a:gdLst/>
              <a:ahLst/>
              <a:cxnLst/>
              <a:rect l="l" t="t" r="r" b="b"/>
              <a:pathLst>
                <a:path w="6259" h="4524" extrusionOk="0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8" name="Google Shape;19528;p100"/>
            <p:cNvSpPr/>
            <p:nvPr/>
          </p:nvSpPr>
          <p:spPr>
            <a:xfrm>
              <a:off x="5226165" y="2014159"/>
              <a:ext cx="230482" cy="12138"/>
            </a:xfrm>
            <a:custGeom>
              <a:avLst/>
              <a:gdLst/>
              <a:ahLst/>
              <a:cxnLst/>
              <a:rect l="l" t="t" r="r" b="b"/>
              <a:pathLst>
                <a:path w="8792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29" name="Google Shape;19529;p100"/>
          <p:cNvGrpSpPr/>
          <p:nvPr/>
        </p:nvGrpSpPr>
        <p:grpSpPr>
          <a:xfrm>
            <a:off x="5607545" y="2025510"/>
            <a:ext cx="370130" cy="287264"/>
            <a:chOff x="5632602" y="2025510"/>
            <a:chExt cx="370130" cy="287264"/>
          </a:xfrm>
        </p:grpSpPr>
        <p:sp>
          <p:nvSpPr>
            <p:cNvPr id="19530" name="Google Shape;19530;p100"/>
            <p:cNvSpPr/>
            <p:nvPr/>
          </p:nvSpPr>
          <p:spPr>
            <a:xfrm>
              <a:off x="5695046" y="2050493"/>
              <a:ext cx="296701" cy="191501"/>
            </a:xfrm>
            <a:custGeom>
              <a:avLst/>
              <a:gdLst/>
              <a:ahLst/>
              <a:cxnLst/>
              <a:rect l="l" t="t" r="r" b="b"/>
              <a:pathLst>
                <a:path w="11318" h="7305" extrusionOk="0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1" name="Google Shape;19531;p100"/>
            <p:cNvSpPr/>
            <p:nvPr/>
          </p:nvSpPr>
          <p:spPr>
            <a:xfrm>
              <a:off x="5735522" y="2241967"/>
              <a:ext cx="50359" cy="23882"/>
            </a:xfrm>
            <a:custGeom>
              <a:avLst/>
              <a:gdLst/>
              <a:ahLst/>
              <a:cxnLst/>
              <a:rect l="l" t="t" r="r" b="b"/>
              <a:pathLst>
                <a:path w="1921" h="911" extrusionOk="0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2" name="Google Shape;19532;p100"/>
            <p:cNvSpPr/>
            <p:nvPr/>
          </p:nvSpPr>
          <p:spPr>
            <a:xfrm>
              <a:off x="5746899" y="2179156"/>
              <a:ext cx="38982" cy="62470"/>
            </a:xfrm>
            <a:custGeom>
              <a:avLst/>
              <a:gdLst/>
              <a:ahLst/>
              <a:cxnLst/>
              <a:rect l="l" t="t" r="r" b="b"/>
              <a:pathLst>
                <a:path w="1487" h="2383" extrusionOk="0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3" name="Google Shape;19533;p100"/>
            <p:cNvSpPr/>
            <p:nvPr/>
          </p:nvSpPr>
          <p:spPr>
            <a:xfrm>
              <a:off x="5698821" y="2168565"/>
              <a:ext cx="42783" cy="26136"/>
            </a:xfrm>
            <a:custGeom>
              <a:avLst/>
              <a:gdLst/>
              <a:ahLst/>
              <a:cxnLst/>
              <a:rect l="l" t="t" r="r" b="b"/>
              <a:pathLst>
                <a:path w="1632" h="997" extrusionOk="0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4" name="Google Shape;19534;p100"/>
            <p:cNvSpPr/>
            <p:nvPr/>
          </p:nvSpPr>
          <p:spPr>
            <a:xfrm>
              <a:off x="5695046" y="2050493"/>
              <a:ext cx="9857" cy="118099"/>
            </a:xfrm>
            <a:custGeom>
              <a:avLst/>
              <a:gdLst/>
              <a:ahLst/>
              <a:cxnLst/>
              <a:rect l="l" t="t" r="r" b="b"/>
              <a:pathLst>
                <a:path w="376" h="4505" extrusionOk="0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5" name="Google Shape;19535;p100"/>
            <p:cNvSpPr/>
            <p:nvPr/>
          </p:nvSpPr>
          <p:spPr>
            <a:xfrm>
              <a:off x="5695046" y="2049732"/>
              <a:ext cx="296701" cy="9857"/>
            </a:xfrm>
            <a:custGeom>
              <a:avLst/>
              <a:gdLst/>
              <a:ahLst/>
              <a:cxnLst/>
              <a:rect l="l" t="t" r="r" b="b"/>
              <a:pathLst>
                <a:path w="11318" h="376" extrusionOk="0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6" name="Google Shape;19536;p100"/>
            <p:cNvSpPr/>
            <p:nvPr/>
          </p:nvSpPr>
          <p:spPr>
            <a:xfrm>
              <a:off x="5725324" y="2240473"/>
              <a:ext cx="277014" cy="26503"/>
            </a:xfrm>
            <a:custGeom>
              <a:avLst/>
              <a:gdLst/>
              <a:ahLst/>
              <a:cxnLst/>
              <a:rect l="l" t="t" r="r" b="b"/>
              <a:pathLst>
                <a:path w="10567" h="1011" extrusionOk="0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7" name="Google Shape;19537;p100"/>
            <p:cNvSpPr/>
            <p:nvPr/>
          </p:nvSpPr>
          <p:spPr>
            <a:xfrm>
              <a:off x="5684062" y="2025510"/>
              <a:ext cx="318670" cy="26136"/>
            </a:xfrm>
            <a:custGeom>
              <a:avLst/>
              <a:gdLst/>
              <a:ahLst/>
              <a:cxnLst/>
              <a:rect l="l" t="t" r="r" b="b"/>
              <a:pathLst>
                <a:path w="12156" h="997" extrusionOk="0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8" name="Google Shape;19538;p100"/>
            <p:cNvSpPr/>
            <p:nvPr/>
          </p:nvSpPr>
          <p:spPr>
            <a:xfrm>
              <a:off x="5804022" y="2150005"/>
              <a:ext cx="25009" cy="58328"/>
            </a:xfrm>
            <a:custGeom>
              <a:avLst/>
              <a:gdLst/>
              <a:ahLst/>
              <a:cxnLst/>
              <a:rect l="l" t="t" r="r" b="b"/>
              <a:pathLst>
                <a:path w="954" h="2225" extrusionOk="0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9" name="Google Shape;19539;p100"/>
            <p:cNvSpPr/>
            <p:nvPr/>
          </p:nvSpPr>
          <p:spPr>
            <a:xfrm>
              <a:off x="5846779" y="2125048"/>
              <a:ext cx="25009" cy="83285"/>
            </a:xfrm>
            <a:custGeom>
              <a:avLst/>
              <a:gdLst/>
              <a:ahLst/>
              <a:cxnLst/>
              <a:rect l="l" t="t" r="r" b="b"/>
              <a:pathLst>
                <a:path w="954" h="3177" extrusionOk="0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0" name="Google Shape;19540;p100"/>
            <p:cNvSpPr/>
            <p:nvPr/>
          </p:nvSpPr>
          <p:spPr>
            <a:xfrm>
              <a:off x="5888408" y="2140174"/>
              <a:ext cx="25009" cy="68159"/>
            </a:xfrm>
            <a:custGeom>
              <a:avLst/>
              <a:gdLst/>
              <a:ahLst/>
              <a:cxnLst/>
              <a:rect l="l" t="t" r="r" b="b"/>
              <a:pathLst>
                <a:path w="954" h="2600" extrusionOk="0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1" name="Google Shape;19541;p100"/>
            <p:cNvSpPr/>
            <p:nvPr/>
          </p:nvSpPr>
          <p:spPr>
            <a:xfrm>
              <a:off x="5932318" y="2090995"/>
              <a:ext cx="25009" cy="117338"/>
            </a:xfrm>
            <a:custGeom>
              <a:avLst/>
              <a:gdLst/>
              <a:ahLst/>
              <a:cxnLst/>
              <a:rect l="l" t="t" r="r" b="b"/>
              <a:pathLst>
                <a:path w="954" h="4476" extrusionOk="0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2" name="Google Shape;19542;p100"/>
            <p:cNvSpPr/>
            <p:nvPr/>
          </p:nvSpPr>
          <p:spPr>
            <a:xfrm>
              <a:off x="5719636" y="2082658"/>
              <a:ext cx="47711" cy="11744"/>
            </a:xfrm>
            <a:custGeom>
              <a:avLst/>
              <a:gdLst/>
              <a:ahLst/>
              <a:cxnLst/>
              <a:rect l="l" t="t" r="r" b="b"/>
              <a:pathLst>
                <a:path w="1820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3" name="Google Shape;19543;p100"/>
            <p:cNvSpPr/>
            <p:nvPr/>
          </p:nvSpPr>
          <p:spPr>
            <a:xfrm>
              <a:off x="5719636" y="2102346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4" name="Google Shape;19544;p100"/>
            <p:cNvSpPr/>
            <p:nvPr/>
          </p:nvSpPr>
          <p:spPr>
            <a:xfrm>
              <a:off x="5719636" y="2122374"/>
              <a:ext cx="65118" cy="11771"/>
            </a:xfrm>
            <a:custGeom>
              <a:avLst/>
              <a:gdLst/>
              <a:ahLst/>
              <a:cxnLst/>
              <a:rect l="l" t="t" r="r" b="b"/>
              <a:pathLst>
                <a:path w="2484" h="449" extrusionOk="0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5" name="Google Shape;19545;p100"/>
            <p:cNvSpPr/>
            <p:nvPr/>
          </p:nvSpPr>
          <p:spPr>
            <a:xfrm>
              <a:off x="5719636" y="2142062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6" name="Google Shape;19546;p100"/>
            <p:cNvSpPr/>
            <p:nvPr/>
          </p:nvSpPr>
          <p:spPr>
            <a:xfrm>
              <a:off x="5632602" y="2168172"/>
              <a:ext cx="144576" cy="144602"/>
            </a:xfrm>
            <a:custGeom>
              <a:avLst/>
              <a:gdLst/>
              <a:ahLst/>
              <a:cxnLst/>
              <a:rect l="l" t="t" r="r" b="b"/>
              <a:pathLst>
                <a:path w="5515" h="5516" extrusionOk="0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7" name="Google Shape;19547;p100"/>
            <p:cNvSpPr/>
            <p:nvPr/>
          </p:nvSpPr>
          <p:spPr>
            <a:xfrm>
              <a:off x="5669696" y="2213602"/>
              <a:ext cx="29151" cy="54894"/>
            </a:xfrm>
            <a:custGeom>
              <a:avLst/>
              <a:gdLst/>
              <a:ahLst/>
              <a:cxnLst/>
              <a:rect l="l" t="t" r="r" b="b"/>
              <a:pathLst>
                <a:path w="1112" h="2094" extrusionOk="0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8" name="Google Shape;19548;p100"/>
          <p:cNvGrpSpPr/>
          <p:nvPr/>
        </p:nvGrpSpPr>
        <p:grpSpPr>
          <a:xfrm>
            <a:off x="4187321" y="2456537"/>
            <a:ext cx="331515" cy="330021"/>
            <a:chOff x="4212378" y="2456537"/>
            <a:chExt cx="331515" cy="330021"/>
          </a:xfrm>
        </p:grpSpPr>
        <p:sp>
          <p:nvSpPr>
            <p:cNvPr id="19549" name="Google Shape;19549;p100"/>
            <p:cNvSpPr/>
            <p:nvPr/>
          </p:nvSpPr>
          <p:spPr>
            <a:xfrm>
              <a:off x="4212378" y="2651026"/>
              <a:ext cx="59796" cy="135532"/>
            </a:xfrm>
            <a:custGeom>
              <a:avLst/>
              <a:gdLst/>
              <a:ahLst/>
              <a:cxnLst/>
              <a:rect l="l" t="t" r="r" b="b"/>
              <a:pathLst>
                <a:path w="2281" h="5170" extrusionOk="0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0" name="Google Shape;19550;p100"/>
            <p:cNvSpPr/>
            <p:nvPr/>
          </p:nvSpPr>
          <p:spPr>
            <a:xfrm>
              <a:off x="4212378" y="2651052"/>
              <a:ext cx="28784" cy="135505"/>
            </a:xfrm>
            <a:custGeom>
              <a:avLst/>
              <a:gdLst/>
              <a:ahLst/>
              <a:cxnLst/>
              <a:rect l="l" t="t" r="r" b="b"/>
              <a:pathLst>
                <a:path w="1098" h="5169" extrusionOk="0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1" name="Google Shape;19551;p100"/>
            <p:cNvSpPr/>
            <p:nvPr/>
          </p:nvSpPr>
          <p:spPr>
            <a:xfrm>
              <a:off x="4302820" y="2617366"/>
              <a:ext cx="59823" cy="169192"/>
            </a:xfrm>
            <a:custGeom>
              <a:avLst/>
              <a:gdLst/>
              <a:ahLst/>
              <a:cxnLst/>
              <a:rect l="l" t="t" r="r" b="b"/>
              <a:pathLst>
                <a:path w="2282" h="6454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2" name="Google Shape;19552;p100"/>
            <p:cNvSpPr/>
            <p:nvPr/>
          </p:nvSpPr>
          <p:spPr>
            <a:xfrm>
              <a:off x="4302820" y="2617366"/>
              <a:ext cx="28391" cy="169192"/>
            </a:xfrm>
            <a:custGeom>
              <a:avLst/>
              <a:gdLst/>
              <a:ahLst/>
              <a:cxnLst/>
              <a:rect l="l" t="t" r="r" b="b"/>
              <a:pathLst>
                <a:path w="1083" h="6454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3" name="Google Shape;19553;p100"/>
            <p:cNvSpPr/>
            <p:nvPr/>
          </p:nvSpPr>
          <p:spPr>
            <a:xfrm>
              <a:off x="4393262" y="2583679"/>
              <a:ext cx="59823" cy="202878"/>
            </a:xfrm>
            <a:custGeom>
              <a:avLst/>
              <a:gdLst/>
              <a:ahLst/>
              <a:cxnLst/>
              <a:rect l="l" t="t" r="r" b="b"/>
              <a:pathLst>
                <a:path w="2282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4" name="Google Shape;19554;p100"/>
            <p:cNvSpPr/>
            <p:nvPr/>
          </p:nvSpPr>
          <p:spPr>
            <a:xfrm>
              <a:off x="4393262" y="2583679"/>
              <a:ext cx="28391" cy="202878"/>
            </a:xfrm>
            <a:custGeom>
              <a:avLst/>
              <a:gdLst/>
              <a:ahLst/>
              <a:cxnLst/>
              <a:rect l="l" t="t" r="r" b="b"/>
              <a:pathLst>
                <a:path w="1083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5" name="Google Shape;19555;p100"/>
            <p:cNvSpPr/>
            <p:nvPr/>
          </p:nvSpPr>
          <p:spPr>
            <a:xfrm>
              <a:off x="4483703" y="2550386"/>
              <a:ext cx="60190" cy="236171"/>
            </a:xfrm>
            <a:custGeom>
              <a:avLst/>
              <a:gdLst/>
              <a:ahLst/>
              <a:cxnLst/>
              <a:rect l="l" t="t" r="r" b="b"/>
              <a:pathLst>
                <a:path w="2296" h="9009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6" name="Google Shape;19556;p100"/>
            <p:cNvSpPr/>
            <p:nvPr/>
          </p:nvSpPr>
          <p:spPr>
            <a:xfrm>
              <a:off x="4483703" y="2550386"/>
              <a:ext cx="28417" cy="236171"/>
            </a:xfrm>
            <a:custGeom>
              <a:avLst/>
              <a:gdLst/>
              <a:ahLst/>
              <a:cxnLst/>
              <a:rect l="l" t="t" r="r" b="b"/>
              <a:pathLst>
                <a:path w="1084" h="9009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7" name="Google Shape;19557;p100"/>
            <p:cNvSpPr/>
            <p:nvPr/>
          </p:nvSpPr>
          <p:spPr>
            <a:xfrm>
              <a:off x="4226744" y="2456537"/>
              <a:ext cx="307318" cy="124154"/>
            </a:xfrm>
            <a:custGeom>
              <a:avLst/>
              <a:gdLst/>
              <a:ahLst/>
              <a:cxnLst/>
              <a:rect l="l" t="t" r="r" b="b"/>
              <a:pathLst>
                <a:path w="11723" h="4736" extrusionOk="0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58" name="Google Shape;19558;p100"/>
          <p:cNvGrpSpPr/>
          <p:nvPr/>
        </p:nvGrpSpPr>
        <p:grpSpPr>
          <a:xfrm>
            <a:off x="6150956" y="1977825"/>
            <a:ext cx="235411" cy="347427"/>
            <a:chOff x="6176013" y="1977825"/>
            <a:chExt cx="235411" cy="347427"/>
          </a:xfrm>
        </p:grpSpPr>
        <p:sp>
          <p:nvSpPr>
            <p:cNvPr id="19559" name="Google Shape;19559;p100"/>
            <p:cNvSpPr/>
            <p:nvPr/>
          </p:nvSpPr>
          <p:spPr>
            <a:xfrm>
              <a:off x="6268368" y="2084179"/>
              <a:ext cx="50726" cy="50726"/>
            </a:xfrm>
            <a:custGeom>
              <a:avLst/>
              <a:gdLst/>
              <a:ahLst/>
              <a:cxnLst/>
              <a:rect l="l" t="t" r="r" b="b"/>
              <a:pathLst>
                <a:path w="1935" h="1935" extrusionOk="0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0" name="Google Shape;19560;p100"/>
            <p:cNvSpPr/>
            <p:nvPr/>
          </p:nvSpPr>
          <p:spPr>
            <a:xfrm>
              <a:off x="6268368" y="2084179"/>
              <a:ext cx="50726" cy="28024"/>
            </a:xfrm>
            <a:custGeom>
              <a:avLst/>
              <a:gdLst/>
              <a:ahLst/>
              <a:cxnLst/>
              <a:rect l="l" t="t" r="r" b="b"/>
              <a:pathLst>
                <a:path w="1935" h="1069" extrusionOk="0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1" name="Google Shape;19561;p100"/>
            <p:cNvSpPr/>
            <p:nvPr/>
          </p:nvSpPr>
          <p:spPr>
            <a:xfrm>
              <a:off x="6243385" y="1977825"/>
              <a:ext cx="101059" cy="78357"/>
            </a:xfrm>
            <a:custGeom>
              <a:avLst/>
              <a:gdLst/>
              <a:ahLst/>
              <a:cxnLst/>
              <a:rect l="l" t="t" r="r" b="b"/>
              <a:pathLst>
                <a:path w="3855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2" name="Google Shape;19562;p100"/>
            <p:cNvSpPr/>
            <p:nvPr/>
          </p:nvSpPr>
          <p:spPr>
            <a:xfrm>
              <a:off x="6243385" y="1977825"/>
              <a:ext cx="42416" cy="78357"/>
            </a:xfrm>
            <a:custGeom>
              <a:avLst/>
              <a:gdLst/>
              <a:ahLst/>
              <a:cxnLst/>
              <a:rect l="l" t="t" r="r" b="b"/>
              <a:pathLst>
                <a:path w="1618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3" name="Google Shape;19563;p100"/>
            <p:cNvSpPr/>
            <p:nvPr/>
          </p:nvSpPr>
          <p:spPr>
            <a:xfrm>
              <a:off x="6215388" y="2117839"/>
              <a:ext cx="156687" cy="73061"/>
            </a:xfrm>
            <a:custGeom>
              <a:avLst/>
              <a:gdLst/>
              <a:ahLst/>
              <a:cxnLst/>
              <a:rect l="l" t="t" r="r" b="b"/>
              <a:pathLst>
                <a:path w="5977" h="2787" extrusionOk="0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4" name="Google Shape;19564;p100"/>
            <p:cNvSpPr/>
            <p:nvPr/>
          </p:nvSpPr>
          <p:spPr>
            <a:xfrm>
              <a:off x="6285382" y="2140174"/>
              <a:ext cx="16673" cy="50726"/>
            </a:xfrm>
            <a:custGeom>
              <a:avLst/>
              <a:gdLst/>
              <a:ahLst/>
              <a:cxnLst/>
              <a:rect l="l" t="t" r="r" b="b"/>
              <a:pathLst>
                <a:path w="636" h="1935" extrusionOk="0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5" name="Google Shape;19565;p100"/>
            <p:cNvSpPr/>
            <p:nvPr/>
          </p:nvSpPr>
          <p:spPr>
            <a:xfrm>
              <a:off x="6215388" y="2138654"/>
              <a:ext cx="28024" cy="51879"/>
            </a:xfrm>
            <a:custGeom>
              <a:avLst/>
              <a:gdLst/>
              <a:ahLst/>
              <a:cxnLst/>
              <a:rect l="l" t="t" r="r" b="b"/>
              <a:pathLst>
                <a:path w="1069" h="1979" extrusionOk="0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6" name="Google Shape;19566;p100"/>
            <p:cNvSpPr/>
            <p:nvPr/>
          </p:nvSpPr>
          <p:spPr>
            <a:xfrm>
              <a:off x="6344051" y="2138654"/>
              <a:ext cx="28391" cy="51879"/>
            </a:xfrm>
            <a:custGeom>
              <a:avLst/>
              <a:gdLst/>
              <a:ahLst/>
              <a:cxnLst/>
              <a:rect l="l" t="t" r="r" b="b"/>
              <a:pathLst>
                <a:path w="1083" h="1979" extrusionOk="0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7" name="Google Shape;19567;p100"/>
            <p:cNvSpPr/>
            <p:nvPr/>
          </p:nvSpPr>
          <p:spPr>
            <a:xfrm>
              <a:off x="6285015" y="2134879"/>
              <a:ext cx="17040" cy="13658"/>
            </a:xfrm>
            <a:custGeom>
              <a:avLst/>
              <a:gdLst/>
              <a:ahLst/>
              <a:cxnLst/>
              <a:rect l="l" t="t" r="r" b="b"/>
              <a:pathLst>
                <a:path w="650" h="521" extrusionOk="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8" name="Google Shape;19568;p100"/>
            <p:cNvSpPr/>
            <p:nvPr/>
          </p:nvSpPr>
          <p:spPr>
            <a:xfrm>
              <a:off x="6258905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9" name="Google Shape;19569;p100"/>
            <p:cNvSpPr/>
            <p:nvPr/>
          </p:nvSpPr>
          <p:spPr>
            <a:xfrm>
              <a:off x="6293718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0" name="Google Shape;19570;p100"/>
            <p:cNvSpPr/>
            <p:nvPr/>
          </p:nvSpPr>
          <p:spPr>
            <a:xfrm>
              <a:off x="6248681" y="2016859"/>
              <a:ext cx="90075" cy="84045"/>
            </a:xfrm>
            <a:custGeom>
              <a:avLst/>
              <a:gdLst/>
              <a:ahLst/>
              <a:cxnLst/>
              <a:rect l="l" t="t" r="r" b="b"/>
              <a:pathLst>
                <a:path w="3436" h="3206" extrusionOk="0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1" name="Google Shape;19571;p100"/>
            <p:cNvSpPr/>
            <p:nvPr/>
          </p:nvSpPr>
          <p:spPr>
            <a:xfrm>
              <a:off x="6248681" y="2016911"/>
              <a:ext cx="78724" cy="83180"/>
            </a:xfrm>
            <a:custGeom>
              <a:avLst/>
              <a:gdLst/>
              <a:ahLst/>
              <a:cxnLst/>
              <a:rect l="l" t="t" r="r" b="b"/>
              <a:pathLst>
                <a:path w="3003" h="3173" extrusionOk="0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2" name="Google Shape;19572;p100"/>
            <p:cNvSpPr/>
            <p:nvPr/>
          </p:nvSpPr>
          <p:spPr>
            <a:xfrm>
              <a:off x="628236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3" name="Google Shape;19573;p100"/>
            <p:cNvSpPr/>
            <p:nvPr/>
          </p:nvSpPr>
          <p:spPr>
            <a:xfrm>
              <a:off x="6176013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4" name="Google Shape;19574;p100"/>
            <p:cNvSpPr/>
            <p:nvPr/>
          </p:nvSpPr>
          <p:spPr>
            <a:xfrm>
              <a:off x="6389062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5" name="Google Shape;19575;p100"/>
            <p:cNvSpPr/>
            <p:nvPr/>
          </p:nvSpPr>
          <p:spPr>
            <a:xfrm>
              <a:off x="6199528" y="2217954"/>
              <a:ext cx="188381" cy="73769"/>
            </a:xfrm>
            <a:custGeom>
              <a:avLst/>
              <a:gdLst/>
              <a:ahLst/>
              <a:cxnLst/>
              <a:rect l="l" t="t" r="r" b="b"/>
              <a:pathLst>
                <a:path w="7186" h="2814" extrusionOk="0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76" name="Google Shape;19576;p100"/>
          <p:cNvGrpSpPr/>
          <p:nvPr/>
        </p:nvGrpSpPr>
        <p:grpSpPr>
          <a:xfrm>
            <a:off x="6627020" y="1977458"/>
            <a:ext cx="235778" cy="347794"/>
            <a:chOff x="6652077" y="1977458"/>
            <a:chExt cx="235778" cy="347794"/>
          </a:xfrm>
        </p:grpSpPr>
        <p:sp>
          <p:nvSpPr>
            <p:cNvPr id="19577" name="Google Shape;19577;p100"/>
            <p:cNvSpPr/>
            <p:nvPr/>
          </p:nvSpPr>
          <p:spPr>
            <a:xfrm>
              <a:off x="6758798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8" name="Google Shape;19578;p100"/>
            <p:cNvSpPr/>
            <p:nvPr/>
          </p:nvSpPr>
          <p:spPr>
            <a:xfrm>
              <a:off x="665207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9" name="Google Shape;19579;p100"/>
            <p:cNvSpPr/>
            <p:nvPr/>
          </p:nvSpPr>
          <p:spPr>
            <a:xfrm>
              <a:off x="6865126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0" name="Google Shape;19580;p100"/>
            <p:cNvSpPr/>
            <p:nvPr/>
          </p:nvSpPr>
          <p:spPr>
            <a:xfrm>
              <a:off x="6675697" y="2219081"/>
              <a:ext cx="188564" cy="72642"/>
            </a:xfrm>
            <a:custGeom>
              <a:avLst/>
              <a:gdLst/>
              <a:ahLst/>
              <a:cxnLst/>
              <a:rect l="l" t="t" r="r" b="b"/>
              <a:pathLst>
                <a:path w="7193" h="2771" extrusionOk="0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1" name="Google Shape;19581;p100"/>
            <p:cNvSpPr/>
            <p:nvPr/>
          </p:nvSpPr>
          <p:spPr>
            <a:xfrm>
              <a:off x="6747447" y="2112176"/>
              <a:ext cx="45064" cy="45064"/>
            </a:xfrm>
            <a:custGeom>
              <a:avLst/>
              <a:gdLst/>
              <a:ahLst/>
              <a:cxnLst/>
              <a:rect l="l" t="t" r="r" b="b"/>
              <a:pathLst>
                <a:path w="1719" h="1719" extrusionOk="0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2" name="Google Shape;19582;p100"/>
            <p:cNvSpPr/>
            <p:nvPr/>
          </p:nvSpPr>
          <p:spPr>
            <a:xfrm>
              <a:off x="6747447" y="2112176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3" name="Google Shape;19583;p100"/>
            <p:cNvSpPr/>
            <p:nvPr/>
          </p:nvSpPr>
          <p:spPr>
            <a:xfrm>
              <a:off x="6741759" y="1977458"/>
              <a:ext cx="56415" cy="45064"/>
            </a:xfrm>
            <a:custGeom>
              <a:avLst/>
              <a:gdLst/>
              <a:ahLst/>
              <a:cxnLst/>
              <a:rect l="l" t="t" r="r" b="b"/>
              <a:pathLst>
                <a:path w="2152" h="1719" extrusionOk="0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4" name="Google Shape;19584;p100"/>
            <p:cNvSpPr/>
            <p:nvPr/>
          </p:nvSpPr>
          <p:spPr>
            <a:xfrm>
              <a:off x="6741759" y="1977825"/>
              <a:ext cx="38248" cy="44697"/>
            </a:xfrm>
            <a:custGeom>
              <a:avLst/>
              <a:gdLst/>
              <a:ahLst/>
              <a:cxnLst/>
              <a:rect l="l" t="t" r="r" b="b"/>
              <a:pathLst>
                <a:path w="1459" h="1705" extrusionOk="0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5" name="Google Shape;19585;p100"/>
            <p:cNvSpPr/>
            <p:nvPr/>
          </p:nvSpPr>
          <p:spPr>
            <a:xfrm>
              <a:off x="6713761" y="2000160"/>
              <a:ext cx="112410" cy="112043"/>
            </a:xfrm>
            <a:custGeom>
              <a:avLst/>
              <a:gdLst/>
              <a:ahLst/>
              <a:cxnLst/>
              <a:rect l="l" t="t" r="r" b="b"/>
              <a:pathLst>
                <a:path w="4288" h="4274" extrusionOk="0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6" name="Google Shape;19586;p100"/>
            <p:cNvSpPr/>
            <p:nvPr/>
          </p:nvSpPr>
          <p:spPr>
            <a:xfrm>
              <a:off x="6740605" y="2000134"/>
              <a:ext cx="88974" cy="110942"/>
            </a:xfrm>
            <a:custGeom>
              <a:avLst/>
              <a:gdLst/>
              <a:ahLst/>
              <a:cxnLst/>
              <a:rect l="l" t="t" r="r" b="b"/>
              <a:pathLst>
                <a:path w="3394" h="4232" extrusionOk="0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7" name="Google Shape;19587;p100"/>
            <p:cNvSpPr/>
            <p:nvPr/>
          </p:nvSpPr>
          <p:spPr>
            <a:xfrm>
              <a:off x="6725112" y="2040033"/>
              <a:ext cx="89708" cy="83521"/>
            </a:xfrm>
            <a:custGeom>
              <a:avLst/>
              <a:gdLst/>
              <a:ahLst/>
              <a:cxnLst/>
              <a:rect l="l" t="t" r="r" b="b"/>
              <a:pathLst>
                <a:path w="3422" h="3186" extrusionOk="0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8" name="Google Shape;19588;p100"/>
            <p:cNvSpPr/>
            <p:nvPr/>
          </p:nvSpPr>
          <p:spPr>
            <a:xfrm>
              <a:off x="6697481" y="2142822"/>
              <a:ext cx="145362" cy="59062"/>
            </a:xfrm>
            <a:custGeom>
              <a:avLst/>
              <a:gdLst/>
              <a:ahLst/>
              <a:cxnLst/>
              <a:rect l="l" t="t" r="r" b="b"/>
              <a:pathLst>
                <a:path w="5545" h="2253" extrusionOk="0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9" name="Google Shape;19589;p100"/>
            <p:cNvSpPr/>
            <p:nvPr/>
          </p:nvSpPr>
          <p:spPr>
            <a:xfrm>
              <a:off x="6697114" y="2161749"/>
              <a:ext cx="28024" cy="40135"/>
            </a:xfrm>
            <a:custGeom>
              <a:avLst/>
              <a:gdLst/>
              <a:ahLst/>
              <a:cxnLst/>
              <a:rect l="l" t="t" r="r" b="b"/>
              <a:pathLst>
                <a:path w="1069" h="1531" extrusionOk="0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0" name="Google Shape;19590;p100"/>
            <p:cNvSpPr/>
            <p:nvPr/>
          </p:nvSpPr>
          <p:spPr>
            <a:xfrm>
              <a:off x="6814427" y="2161749"/>
              <a:ext cx="28417" cy="40135"/>
            </a:xfrm>
            <a:custGeom>
              <a:avLst/>
              <a:gdLst/>
              <a:ahLst/>
              <a:cxnLst/>
              <a:rect l="l" t="t" r="r" b="b"/>
              <a:pathLst>
                <a:path w="1084" h="1531" extrusionOk="0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1" name="Google Shape;19591;p100"/>
            <p:cNvSpPr/>
            <p:nvPr/>
          </p:nvSpPr>
          <p:spPr>
            <a:xfrm>
              <a:off x="6737617" y="2135849"/>
              <a:ext cx="64358" cy="66036"/>
            </a:xfrm>
            <a:custGeom>
              <a:avLst/>
              <a:gdLst/>
              <a:ahLst/>
              <a:cxnLst/>
              <a:rect l="l" t="t" r="r" b="b"/>
              <a:pathLst>
                <a:path w="2455" h="2519" extrusionOk="0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2" name="Google Shape;19592;p100"/>
            <p:cNvSpPr/>
            <p:nvPr/>
          </p:nvSpPr>
          <p:spPr>
            <a:xfrm>
              <a:off x="6725112" y="2040033"/>
              <a:ext cx="90101" cy="82761"/>
            </a:xfrm>
            <a:custGeom>
              <a:avLst/>
              <a:gdLst/>
              <a:ahLst/>
              <a:cxnLst/>
              <a:rect l="l" t="t" r="r" b="b"/>
              <a:pathLst>
                <a:path w="3437" h="3157" extrusionOk="0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93" name="Google Shape;19593;p100"/>
          <p:cNvGrpSpPr/>
          <p:nvPr/>
        </p:nvGrpSpPr>
        <p:grpSpPr>
          <a:xfrm>
            <a:off x="7047456" y="1997512"/>
            <a:ext cx="394352" cy="308052"/>
            <a:chOff x="7072513" y="1997512"/>
            <a:chExt cx="394352" cy="308052"/>
          </a:xfrm>
        </p:grpSpPr>
        <p:sp>
          <p:nvSpPr>
            <p:cNvPr id="19594" name="Google Shape;19594;p100"/>
            <p:cNvSpPr/>
            <p:nvPr/>
          </p:nvSpPr>
          <p:spPr>
            <a:xfrm>
              <a:off x="7111862" y="2025903"/>
              <a:ext cx="279321" cy="279662"/>
            </a:xfrm>
            <a:custGeom>
              <a:avLst/>
              <a:gdLst/>
              <a:ahLst/>
              <a:cxnLst/>
              <a:rect l="l" t="t" r="r" b="b"/>
              <a:pathLst>
                <a:path w="10655" h="10668" extrusionOk="0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5" name="Google Shape;19595;p100"/>
            <p:cNvSpPr/>
            <p:nvPr/>
          </p:nvSpPr>
          <p:spPr>
            <a:xfrm>
              <a:off x="7250749" y="2106488"/>
              <a:ext cx="74582" cy="97677"/>
            </a:xfrm>
            <a:custGeom>
              <a:avLst/>
              <a:gdLst/>
              <a:ahLst/>
              <a:cxnLst/>
              <a:rect l="l" t="t" r="r" b="b"/>
              <a:pathLst>
                <a:path w="2845" h="3726" extrusionOk="0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6" name="Google Shape;19596;p100"/>
            <p:cNvSpPr/>
            <p:nvPr/>
          </p:nvSpPr>
          <p:spPr>
            <a:xfrm>
              <a:off x="7250749" y="2048212"/>
              <a:ext cx="148744" cy="193021"/>
            </a:xfrm>
            <a:custGeom>
              <a:avLst/>
              <a:gdLst/>
              <a:ahLst/>
              <a:cxnLst/>
              <a:rect l="l" t="t" r="r" b="b"/>
              <a:pathLst>
                <a:path w="5674" h="7363" extrusionOk="0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7" name="Google Shape;19597;p100"/>
            <p:cNvSpPr/>
            <p:nvPr/>
          </p:nvSpPr>
          <p:spPr>
            <a:xfrm>
              <a:off x="7250382" y="1997512"/>
              <a:ext cx="216483" cy="272872"/>
            </a:xfrm>
            <a:custGeom>
              <a:avLst/>
              <a:gdLst/>
              <a:ahLst/>
              <a:cxnLst/>
              <a:rect l="l" t="t" r="r" b="b"/>
              <a:pathLst>
                <a:path w="8258" h="10409" extrusionOk="0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8" name="Google Shape;19598;p100"/>
            <p:cNvSpPr/>
            <p:nvPr/>
          </p:nvSpPr>
          <p:spPr>
            <a:xfrm>
              <a:off x="7114903" y="2025903"/>
              <a:ext cx="137000" cy="140408"/>
            </a:xfrm>
            <a:custGeom>
              <a:avLst/>
              <a:gdLst/>
              <a:ahLst/>
              <a:cxnLst/>
              <a:rect l="l" t="t" r="r" b="b"/>
              <a:pathLst>
                <a:path w="5226" h="5356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9" name="Google Shape;19599;p100"/>
            <p:cNvSpPr/>
            <p:nvPr/>
          </p:nvSpPr>
          <p:spPr>
            <a:xfrm>
              <a:off x="7111862" y="2135639"/>
              <a:ext cx="140041" cy="164630"/>
            </a:xfrm>
            <a:custGeom>
              <a:avLst/>
              <a:gdLst/>
              <a:ahLst/>
              <a:cxnLst/>
              <a:rect l="l" t="t" r="r" b="b"/>
              <a:pathLst>
                <a:path w="5342" h="6280" extrusionOk="0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0" name="Google Shape;19600;p100"/>
            <p:cNvSpPr/>
            <p:nvPr/>
          </p:nvSpPr>
          <p:spPr>
            <a:xfrm>
              <a:off x="7198529" y="2280188"/>
              <a:ext cx="73821" cy="25376"/>
            </a:xfrm>
            <a:custGeom>
              <a:avLst/>
              <a:gdLst/>
              <a:ahLst/>
              <a:cxnLst/>
              <a:rect l="l" t="t" r="r" b="b"/>
              <a:pathLst>
                <a:path w="2816" h="968" extrusionOk="0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1" name="Google Shape;19601;p100"/>
            <p:cNvSpPr/>
            <p:nvPr/>
          </p:nvSpPr>
          <p:spPr>
            <a:xfrm>
              <a:off x="7114903" y="2025903"/>
              <a:ext cx="136239" cy="118833"/>
            </a:xfrm>
            <a:custGeom>
              <a:avLst/>
              <a:gdLst/>
              <a:ahLst/>
              <a:cxnLst/>
              <a:rect l="l" t="t" r="r" b="b"/>
              <a:pathLst>
                <a:path w="5197" h="4533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2" name="Google Shape;19602;p100"/>
            <p:cNvSpPr/>
            <p:nvPr/>
          </p:nvSpPr>
          <p:spPr>
            <a:xfrm>
              <a:off x="7072513" y="2004223"/>
              <a:ext cx="136947" cy="105515"/>
            </a:xfrm>
            <a:custGeom>
              <a:avLst/>
              <a:gdLst/>
              <a:ahLst/>
              <a:cxnLst/>
              <a:rect l="l" t="t" r="r" b="b"/>
              <a:pathLst>
                <a:path w="5224" h="4025" extrusionOk="0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3" name="Google Shape;19603;p100"/>
            <p:cNvSpPr/>
            <p:nvPr/>
          </p:nvSpPr>
          <p:spPr>
            <a:xfrm>
              <a:off x="7187545" y="2099436"/>
              <a:ext cx="35233" cy="30173"/>
            </a:xfrm>
            <a:custGeom>
              <a:avLst/>
              <a:gdLst/>
              <a:ahLst/>
              <a:cxnLst/>
              <a:rect l="l" t="t" r="r" b="b"/>
              <a:pathLst>
                <a:path w="1344" h="1151" extrusionOk="0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4" name="Google Shape;19604;p100"/>
            <p:cNvSpPr/>
            <p:nvPr/>
          </p:nvSpPr>
          <p:spPr>
            <a:xfrm>
              <a:off x="7098990" y="2135246"/>
              <a:ext cx="120379" cy="165023"/>
            </a:xfrm>
            <a:custGeom>
              <a:avLst/>
              <a:gdLst/>
              <a:ahLst/>
              <a:cxnLst/>
              <a:rect l="l" t="t" r="r" b="b"/>
              <a:pathLst>
                <a:path w="4592" h="6295" extrusionOk="0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5" name="Google Shape;19605;p100"/>
          <p:cNvGrpSpPr/>
          <p:nvPr/>
        </p:nvGrpSpPr>
        <p:grpSpPr>
          <a:xfrm>
            <a:off x="7551151" y="1977825"/>
            <a:ext cx="292533" cy="347454"/>
            <a:chOff x="7576208" y="1977825"/>
            <a:chExt cx="292533" cy="347454"/>
          </a:xfrm>
        </p:grpSpPr>
        <p:sp>
          <p:nvSpPr>
            <p:cNvPr id="19606" name="Google Shape;19606;p100"/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7" name="Google Shape;19607;p100"/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8" name="Google Shape;19608;p100"/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9" name="Google Shape;19609;p100"/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0" name="Google Shape;19610;p100"/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1" name="Google Shape;19611;p100"/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2" name="Google Shape;19612;p100"/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3" name="Google Shape;19613;p100"/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4" name="Google Shape;19614;p100"/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5" name="Google Shape;19615;p100"/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6" name="Google Shape;19616;p100"/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7" name="Google Shape;19617;p100"/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8" name="Google Shape;19618;p100"/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19" name="Google Shape;19619;p100"/>
          <p:cNvGrpSpPr/>
          <p:nvPr/>
        </p:nvGrpSpPr>
        <p:grpSpPr>
          <a:xfrm>
            <a:off x="7998825" y="1977458"/>
            <a:ext cx="320557" cy="347794"/>
            <a:chOff x="8023882" y="1977458"/>
            <a:chExt cx="320557" cy="347794"/>
          </a:xfrm>
        </p:grpSpPr>
        <p:sp>
          <p:nvSpPr>
            <p:cNvPr id="19620" name="Google Shape;19620;p100"/>
            <p:cNvSpPr/>
            <p:nvPr/>
          </p:nvSpPr>
          <p:spPr>
            <a:xfrm>
              <a:off x="8053007" y="1977458"/>
              <a:ext cx="291432" cy="291799"/>
            </a:xfrm>
            <a:custGeom>
              <a:avLst/>
              <a:gdLst/>
              <a:ahLst/>
              <a:cxnLst/>
              <a:rect l="l" t="t" r="r" b="b"/>
              <a:pathLst>
                <a:path w="11117" h="11131" extrusionOk="0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1" name="Google Shape;19621;p100"/>
            <p:cNvSpPr/>
            <p:nvPr/>
          </p:nvSpPr>
          <p:spPr>
            <a:xfrm>
              <a:off x="8023882" y="1980866"/>
              <a:ext cx="277407" cy="288549"/>
            </a:xfrm>
            <a:custGeom>
              <a:avLst/>
              <a:gdLst/>
              <a:ahLst/>
              <a:cxnLst/>
              <a:rect l="l" t="t" r="r" b="b"/>
              <a:pathLst>
                <a:path w="10582" h="11007" extrusionOk="0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2" name="Google Shape;19622;p100"/>
            <p:cNvSpPr/>
            <p:nvPr/>
          </p:nvSpPr>
          <p:spPr>
            <a:xfrm>
              <a:off x="8053007" y="1977825"/>
              <a:ext cx="291432" cy="291039"/>
            </a:xfrm>
            <a:custGeom>
              <a:avLst/>
              <a:gdLst/>
              <a:ahLst/>
              <a:cxnLst/>
              <a:rect l="l" t="t" r="r" b="b"/>
              <a:pathLst>
                <a:path w="11117" h="11102" extrusionOk="0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3" name="Google Shape;19623;p100"/>
            <p:cNvSpPr/>
            <p:nvPr/>
          </p:nvSpPr>
          <p:spPr>
            <a:xfrm>
              <a:off x="8052640" y="1981233"/>
              <a:ext cx="220258" cy="288024"/>
            </a:xfrm>
            <a:custGeom>
              <a:avLst/>
              <a:gdLst/>
              <a:ahLst/>
              <a:cxnLst/>
              <a:rect l="l" t="t" r="r" b="b"/>
              <a:pathLst>
                <a:path w="8402" h="10987" extrusionOk="0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4" name="Google Shape;19624;p100"/>
            <p:cNvSpPr/>
            <p:nvPr/>
          </p:nvSpPr>
          <p:spPr>
            <a:xfrm>
              <a:off x="8097677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5" name="Google Shape;19625;p100"/>
            <p:cNvSpPr/>
            <p:nvPr/>
          </p:nvSpPr>
          <p:spPr>
            <a:xfrm>
              <a:off x="8096524" y="2201858"/>
              <a:ext cx="24642" cy="16961"/>
            </a:xfrm>
            <a:custGeom>
              <a:avLst/>
              <a:gdLst/>
              <a:ahLst/>
              <a:cxnLst/>
              <a:rect l="l" t="t" r="r" b="b"/>
              <a:pathLst>
                <a:path w="940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6" name="Google Shape;19626;p100"/>
            <p:cNvSpPr/>
            <p:nvPr/>
          </p:nvSpPr>
          <p:spPr>
            <a:xfrm>
              <a:off x="8075342" y="2219658"/>
              <a:ext cx="67373" cy="83259"/>
            </a:xfrm>
            <a:custGeom>
              <a:avLst/>
              <a:gdLst/>
              <a:ahLst/>
              <a:cxnLst/>
              <a:rect l="l" t="t" r="r" b="b"/>
              <a:pathLst>
                <a:path w="2570" h="3176" extrusionOk="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7" name="Google Shape;19627;p100"/>
            <p:cNvSpPr/>
            <p:nvPr/>
          </p:nvSpPr>
          <p:spPr>
            <a:xfrm>
              <a:off x="8086693" y="2302891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8" name="Google Shape;19628;p100"/>
            <p:cNvSpPr/>
            <p:nvPr/>
          </p:nvSpPr>
          <p:spPr>
            <a:xfrm>
              <a:off x="8075342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9" name="Google Shape;19629;p100"/>
            <p:cNvSpPr/>
            <p:nvPr/>
          </p:nvSpPr>
          <p:spPr>
            <a:xfrm>
              <a:off x="8131337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0" name="Google Shape;19630;p100"/>
            <p:cNvSpPr/>
            <p:nvPr/>
          </p:nvSpPr>
          <p:spPr>
            <a:xfrm>
              <a:off x="8091621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1" name="Google Shape;19631;p100"/>
            <p:cNvSpPr/>
            <p:nvPr/>
          </p:nvSpPr>
          <p:spPr>
            <a:xfrm>
              <a:off x="8105987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2" name="Google Shape;19632;p100"/>
            <p:cNvSpPr/>
            <p:nvPr/>
          </p:nvSpPr>
          <p:spPr>
            <a:xfrm>
              <a:off x="8086326" y="2156821"/>
              <a:ext cx="45037" cy="50752"/>
            </a:xfrm>
            <a:custGeom>
              <a:avLst/>
              <a:gdLst/>
              <a:ahLst/>
              <a:cxnLst/>
              <a:rect l="l" t="t" r="r" b="b"/>
              <a:pathLst>
                <a:path w="1718" h="1936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3" name="Google Shape;19633;p100"/>
            <p:cNvSpPr/>
            <p:nvPr/>
          </p:nvSpPr>
          <p:spPr>
            <a:xfrm>
              <a:off x="8086693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4" name="Google Shape;19634;p100"/>
            <p:cNvSpPr/>
            <p:nvPr/>
          </p:nvSpPr>
          <p:spPr>
            <a:xfrm>
              <a:off x="8086693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5" name="Google Shape;19635;p100"/>
            <p:cNvSpPr/>
            <p:nvPr/>
          </p:nvSpPr>
          <p:spPr>
            <a:xfrm>
              <a:off x="8086693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6" name="Google Shape;19636;p100"/>
            <p:cNvSpPr/>
            <p:nvPr/>
          </p:nvSpPr>
          <p:spPr>
            <a:xfrm>
              <a:off x="8187359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7" name="Google Shape;19637;p100"/>
            <p:cNvSpPr/>
            <p:nvPr/>
          </p:nvSpPr>
          <p:spPr>
            <a:xfrm>
              <a:off x="8186231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8" name="Google Shape;19638;p100"/>
            <p:cNvSpPr/>
            <p:nvPr/>
          </p:nvSpPr>
          <p:spPr>
            <a:xfrm>
              <a:off x="8165023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9" name="Google Shape;19639;p100"/>
            <p:cNvSpPr/>
            <p:nvPr/>
          </p:nvSpPr>
          <p:spPr>
            <a:xfrm>
              <a:off x="8176374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0" name="Google Shape;19640;p100"/>
            <p:cNvSpPr/>
            <p:nvPr/>
          </p:nvSpPr>
          <p:spPr>
            <a:xfrm>
              <a:off x="8165023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1" name="Google Shape;19641;p100"/>
            <p:cNvSpPr/>
            <p:nvPr/>
          </p:nvSpPr>
          <p:spPr>
            <a:xfrm>
              <a:off x="822104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2" name="Google Shape;19642;p100"/>
            <p:cNvSpPr/>
            <p:nvPr/>
          </p:nvSpPr>
          <p:spPr>
            <a:xfrm>
              <a:off x="8181303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3" name="Google Shape;19643;p100"/>
            <p:cNvSpPr/>
            <p:nvPr/>
          </p:nvSpPr>
          <p:spPr>
            <a:xfrm>
              <a:off x="8195669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4" name="Google Shape;19644;p100"/>
            <p:cNvSpPr/>
            <p:nvPr/>
          </p:nvSpPr>
          <p:spPr>
            <a:xfrm>
              <a:off x="8176374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5" name="Google Shape;19645;p100"/>
            <p:cNvSpPr/>
            <p:nvPr/>
          </p:nvSpPr>
          <p:spPr>
            <a:xfrm>
              <a:off x="8176374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6" name="Google Shape;19646;p100"/>
            <p:cNvSpPr/>
            <p:nvPr/>
          </p:nvSpPr>
          <p:spPr>
            <a:xfrm>
              <a:off x="8176007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7" name="Google Shape;19647;p100"/>
            <p:cNvSpPr/>
            <p:nvPr/>
          </p:nvSpPr>
          <p:spPr>
            <a:xfrm>
              <a:off x="8176374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8" name="Google Shape;19648;p100"/>
            <p:cNvSpPr/>
            <p:nvPr/>
          </p:nvSpPr>
          <p:spPr>
            <a:xfrm>
              <a:off x="8277040" y="2201858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9" name="Google Shape;19649;p100"/>
            <p:cNvSpPr/>
            <p:nvPr/>
          </p:nvSpPr>
          <p:spPr>
            <a:xfrm>
              <a:off x="8275913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0" name="Google Shape;19650;p100"/>
            <p:cNvSpPr/>
            <p:nvPr/>
          </p:nvSpPr>
          <p:spPr>
            <a:xfrm>
              <a:off x="8254705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1" name="Google Shape;19651;p100"/>
            <p:cNvSpPr/>
            <p:nvPr/>
          </p:nvSpPr>
          <p:spPr>
            <a:xfrm>
              <a:off x="8266056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2" name="Google Shape;19652;p100"/>
            <p:cNvSpPr/>
            <p:nvPr/>
          </p:nvSpPr>
          <p:spPr>
            <a:xfrm>
              <a:off x="825470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3" name="Google Shape;19653;p100"/>
            <p:cNvSpPr/>
            <p:nvPr/>
          </p:nvSpPr>
          <p:spPr>
            <a:xfrm>
              <a:off x="8310726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4" name="Google Shape;19654;p100"/>
            <p:cNvSpPr/>
            <p:nvPr/>
          </p:nvSpPr>
          <p:spPr>
            <a:xfrm>
              <a:off x="8270984" y="2213314"/>
              <a:ext cx="34473" cy="89603"/>
            </a:xfrm>
            <a:custGeom>
              <a:avLst/>
              <a:gdLst/>
              <a:ahLst/>
              <a:cxnLst/>
              <a:rect l="l" t="t" r="r" b="b"/>
              <a:pathLst>
                <a:path w="1315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5" name="Google Shape;19655;p100"/>
            <p:cNvSpPr/>
            <p:nvPr/>
          </p:nvSpPr>
          <p:spPr>
            <a:xfrm>
              <a:off x="8285376" y="2313875"/>
              <a:ext cx="5689" cy="11377"/>
            </a:xfrm>
            <a:custGeom>
              <a:avLst/>
              <a:gdLst/>
              <a:ahLst/>
              <a:cxnLst/>
              <a:rect l="l" t="t" r="r" b="b"/>
              <a:pathLst>
                <a:path w="217" h="434" extrusionOk="0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6" name="Google Shape;19656;p100"/>
            <p:cNvSpPr/>
            <p:nvPr/>
          </p:nvSpPr>
          <p:spPr>
            <a:xfrm>
              <a:off x="8266056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7" name="Google Shape;19657;p100"/>
            <p:cNvSpPr/>
            <p:nvPr/>
          </p:nvSpPr>
          <p:spPr>
            <a:xfrm>
              <a:off x="8266056" y="2156821"/>
              <a:ext cx="31065" cy="50569"/>
            </a:xfrm>
            <a:custGeom>
              <a:avLst/>
              <a:gdLst/>
              <a:ahLst/>
              <a:cxnLst/>
              <a:rect l="l" t="t" r="r" b="b"/>
              <a:pathLst>
                <a:path w="1185" h="1929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8" name="Google Shape;19658;p100"/>
            <p:cNvSpPr/>
            <p:nvPr/>
          </p:nvSpPr>
          <p:spPr>
            <a:xfrm>
              <a:off x="8265689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9" name="Google Shape;19659;p100"/>
            <p:cNvSpPr/>
            <p:nvPr/>
          </p:nvSpPr>
          <p:spPr>
            <a:xfrm>
              <a:off x="8266056" y="2156821"/>
              <a:ext cx="31065" cy="20474"/>
            </a:xfrm>
            <a:custGeom>
              <a:avLst/>
              <a:gdLst/>
              <a:ahLst/>
              <a:cxnLst/>
              <a:rect l="l" t="t" r="r" b="b"/>
              <a:pathLst>
                <a:path w="1185" h="78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0" name="Google Shape;19660;p100"/>
          <p:cNvGrpSpPr/>
          <p:nvPr/>
        </p:nvGrpSpPr>
        <p:grpSpPr>
          <a:xfrm>
            <a:off x="5602617" y="2444819"/>
            <a:ext cx="345147" cy="342630"/>
            <a:chOff x="5627674" y="2444819"/>
            <a:chExt cx="345147" cy="342630"/>
          </a:xfrm>
        </p:grpSpPr>
        <p:sp>
          <p:nvSpPr>
            <p:cNvPr id="19661" name="Google Shape;19661;p100"/>
            <p:cNvSpPr/>
            <p:nvPr/>
          </p:nvSpPr>
          <p:spPr>
            <a:xfrm>
              <a:off x="5755210" y="2444819"/>
              <a:ext cx="217611" cy="217978"/>
            </a:xfrm>
            <a:custGeom>
              <a:avLst/>
              <a:gdLst/>
              <a:ahLst/>
              <a:cxnLst/>
              <a:rect l="l" t="t" r="r" b="b"/>
              <a:pathLst>
                <a:path w="8301" h="8315" extrusionOk="0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2" name="Google Shape;19662;p100"/>
            <p:cNvSpPr/>
            <p:nvPr/>
          </p:nvSpPr>
          <p:spPr>
            <a:xfrm>
              <a:off x="5818021" y="2523516"/>
              <a:ext cx="15545" cy="15178"/>
            </a:xfrm>
            <a:custGeom>
              <a:avLst/>
              <a:gdLst/>
              <a:ahLst/>
              <a:cxnLst/>
              <a:rect l="l" t="t" r="r" b="b"/>
              <a:pathLst>
                <a:path w="593" h="579" extrusionOk="0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3" name="Google Shape;19663;p100"/>
            <p:cNvSpPr/>
            <p:nvPr/>
          </p:nvSpPr>
          <p:spPr>
            <a:xfrm>
              <a:off x="5894857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4" name="Google Shape;19664;p100"/>
            <p:cNvSpPr/>
            <p:nvPr/>
          </p:nvSpPr>
          <p:spPr>
            <a:xfrm>
              <a:off x="5856635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5" name="Google Shape;19665;p100"/>
            <p:cNvSpPr/>
            <p:nvPr/>
          </p:nvSpPr>
          <p:spPr>
            <a:xfrm>
              <a:off x="5627674" y="2523149"/>
              <a:ext cx="266816" cy="264300"/>
            </a:xfrm>
            <a:custGeom>
              <a:avLst/>
              <a:gdLst/>
              <a:ahLst/>
              <a:cxnLst/>
              <a:rect l="l" t="t" r="r" b="b"/>
              <a:pathLst>
                <a:path w="10178" h="10082" extrusionOk="0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6" name="Google Shape;19666;p100"/>
          <p:cNvGrpSpPr/>
          <p:nvPr/>
        </p:nvGrpSpPr>
        <p:grpSpPr>
          <a:xfrm>
            <a:off x="4628939" y="2440257"/>
            <a:ext cx="396607" cy="348555"/>
            <a:chOff x="4653996" y="2440257"/>
            <a:chExt cx="396607" cy="348555"/>
          </a:xfrm>
        </p:grpSpPr>
        <p:sp>
          <p:nvSpPr>
            <p:cNvPr id="19667" name="Google Shape;19667;p100"/>
            <p:cNvSpPr/>
            <p:nvPr/>
          </p:nvSpPr>
          <p:spPr>
            <a:xfrm>
              <a:off x="4670643" y="2520108"/>
              <a:ext cx="363707" cy="250930"/>
            </a:xfrm>
            <a:custGeom>
              <a:avLst/>
              <a:gdLst/>
              <a:ahLst/>
              <a:cxnLst/>
              <a:rect l="l" t="t" r="r" b="b"/>
              <a:pathLst>
                <a:path w="13874" h="9572" extrusionOk="0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8" name="Google Shape;19668;p100"/>
            <p:cNvSpPr/>
            <p:nvPr/>
          </p:nvSpPr>
          <p:spPr>
            <a:xfrm>
              <a:off x="4981710" y="2520108"/>
              <a:ext cx="52640" cy="250930"/>
            </a:xfrm>
            <a:custGeom>
              <a:avLst/>
              <a:gdLst/>
              <a:ahLst/>
              <a:cxnLst/>
              <a:rect l="l" t="t" r="r" b="b"/>
              <a:pathLst>
                <a:path w="2008" h="9572" extrusionOk="0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9" name="Google Shape;19669;p100"/>
            <p:cNvSpPr/>
            <p:nvPr/>
          </p:nvSpPr>
          <p:spPr>
            <a:xfrm>
              <a:off x="4694865" y="2544724"/>
              <a:ext cx="314108" cy="226681"/>
            </a:xfrm>
            <a:custGeom>
              <a:avLst/>
              <a:gdLst/>
              <a:ahLst/>
              <a:cxnLst/>
              <a:rect l="l" t="t" r="r" b="b"/>
              <a:pathLst>
                <a:path w="11982" h="8647" extrusionOk="0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0" name="Google Shape;19670;p100"/>
            <p:cNvSpPr/>
            <p:nvPr/>
          </p:nvSpPr>
          <p:spPr>
            <a:xfrm>
              <a:off x="4981710" y="2544724"/>
              <a:ext cx="28024" cy="226314"/>
            </a:xfrm>
            <a:custGeom>
              <a:avLst/>
              <a:gdLst/>
              <a:ahLst/>
              <a:cxnLst/>
              <a:rect l="l" t="t" r="r" b="b"/>
              <a:pathLst>
                <a:path w="1069" h="8633" extrusionOk="0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1" name="Google Shape;19671;p100"/>
            <p:cNvSpPr/>
            <p:nvPr/>
          </p:nvSpPr>
          <p:spPr>
            <a:xfrm>
              <a:off x="4775476" y="2618493"/>
              <a:ext cx="69260" cy="30409"/>
            </a:xfrm>
            <a:custGeom>
              <a:avLst/>
              <a:gdLst/>
              <a:ahLst/>
              <a:cxnLst/>
              <a:rect l="l" t="t" r="r" b="b"/>
              <a:pathLst>
                <a:path w="2642" h="1160" extrusionOk="0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2" name="Google Shape;19672;p100"/>
            <p:cNvSpPr/>
            <p:nvPr/>
          </p:nvSpPr>
          <p:spPr>
            <a:xfrm>
              <a:off x="4775476" y="2643476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3" name="Google Shape;19673;p100"/>
            <p:cNvSpPr/>
            <p:nvPr/>
          </p:nvSpPr>
          <p:spPr>
            <a:xfrm>
              <a:off x="4775476" y="2668459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4" name="Google Shape;19674;p100"/>
            <p:cNvSpPr/>
            <p:nvPr/>
          </p:nvSpPr>
          <p:spPr>
            <a:xfrm>
              <a:off x="4860229" y="261812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5" name="Google Shape;19675;p100"/>
            <p:cNvSpPr/>
            <p:nvPr/>
          </p:nvSpPr>
          <p:spPr>
            <a:xfrm>
              <a:off x="4860229" y="264347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6" name="Google Shape;19676;p100"/>
            <p:cNvSpPr/>
            <p:nvPr/>
          </p:nvSpPr>
          <p:spPr>
            <a:xfrm>
              <a:off x="4860229" y="2668354"/>
              <a:ext cx="68893" cy="30776"/>
            </a:xfrm>
            <a:custGeom>
              <a:avLst/>
              <a:gdLst/>
              <a:ahLst/>
              <a:cxnLst/>
              <a:rect l="l" t="t" r="r" b="b"/>
              <a:pathLst>
                <a:path w="2628" h="1174" extrusionOk="0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7" name="Google Shape;19677;p100"/>
            <p:cNvSpPr/>
            <p:nvPr/>
          </p:nvSpPr>
          <p:spPr>
            <a:xfrm>
              <a:off x="4825049" y="2584440"/>
              <a:ext cx="54894" cy="33712"/>
            </a:xfrm>
            <a:custGeom>
              <a:avLst/>
              <a:gdLst/>
              <a:ahLst/>
              <a:cxnLst/>
              <a:rect l="l" t="t" r="r" b="b"/>
              <a:pathLst>
                <a:path w="2094" h="1286" extrusionOk="0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8" name="Google Shape;19678;p100"/>
            <p:cNvSpPr/>
            <p:nvPr/>
          </p:nvSpPr>
          <p:spPr>
            <a:xfrm>
              <a:off x="4843216" y="2584440"/>
              <a:ext cx="36727" cy="33712"/>
            </a:xfrm>
            <a:custGeom>
              <a:avLst/>
              <a:gdLst/>
              <a:ahLst/>
              <a:cxnLst/>
              <a:rect l="l" t="t" r="r" b="b"/>
              <a:pathLst>
                <a:path w="1401" h="1286" extrusionOk="0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9" name="Google Shape;19679;p100"/>
            <p:cNvSpPr/>
            <p:nvPr/>
          </p:nvSpPr>
          <p:spPr>
            <a:xfrm>
              <a:off x="4809897" y="2606775"/>
              <a:ext cx="85173" cy="95763"/>
            </a:xfrm>
            <a:custGeom>
              <a:avLst/>
              <a:gdLst/>
              <a:ahLst/>
              <a:cxnLst/>
              <a:rect l="l" t="t" r="r" b="b"/>
              <a:pathLst>
                <a:path w="3249" h="3653" extrusionOk="0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0" name="Google Shape;19680;p100"/>
            <p:cNvSpPr/>
            <p:nvPr/>
          </p:nvSpPr>
          <p:spPr>
            <a:xfrm>
              <a:off x="4843216" y="2606775"/>
              <a:ext cx="51093" cy="94217"/>
            </a:xfrm>
            <a:custGeom>
              <a:avLst/>
              <a:gdLst/>
              <a:ahLst/>
              <a:cxnLst/>
              <a:rect l="l" t="t" r="r" b="b"/>
              <a:pathLst>
                <a:path w="1949" h="3594" extrusionOk="0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1" name="Google Shape;19681;p100"/>
            <p:cNvSpPr/>
            <p:nvPr/>
          </p:nvSpPr>
          <p:spPr>
            <a:xfrm>
              <a:off x="4801953" y="2440257"/>
              <a:ext cx="101452" cy="56415"/>
            </a:xfrm>
            <a:custGeom>
              <a:avLst/>
              <a:gdLst/>
              <a:ahLst/>
              <a:cxnLst/>
              <a:rect l="l" t="t" r="r" b="b"/>
              <a:pathLst>
                <a:path w="3870" h="2152" extrusionOk="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2" name="Google Shape;19682;p100"/>
            <p:cNvSpPr/>
            <p:nvPr/>
          </p:nvSpPr>
          <p:spPr>
            <a:xfrm>
              <a:off x="4824656" y="2459945"/>
              <a:ext cx="56048" cy="34079"/>
            </a:xfrm>
            <a:custGeom>
              <a:avLst/>
              <a:gdLst/>
              <a:ahLst/>
              <a:cxnLst/>
              <a:rect l="l" t="t" r="r" b="b"/>
              <a:pathLst>
                <a:path w="2138" h="1300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3" name="Google Shape;19683;p100"/>
            <p:cNvSpPr/>
            <p:nvPr/>
          </p:nvSpPr>
          <p:spPr>
            <a:xfrm>
              <a:off x="4653996" y="2737326"/>
              <a:ext cx="396607" cy="51486"/>
            </a:xfrm>
            <a:custGeom>
              <a:avLst/>
              <a:gdLst/>
              <a:ahLst/>
              <a:cxnLst/>
              <a:rect l="l" t="t" r="r" b="b"/>
              <a:pathLst>
                <a:path w="15129" h="1964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4" name="Google Shape;19684;p100"/>
            <p:cNvSpPr/>
            <p:nvPr/>
          </p:nvSpPr>
          <p:spPr>
            <a:xfrm>
              <a:off x="4998749" y="2737326"/>
              <a:ext cx="51853" cy="51486"/>
            </a:xfrm>
            <a:custGeom>
              <a:avLst/>
              <a:gdLst/>
              <a:ahLst/>
              <a:cxnLst/>
              <a:rect l="l" t="t" r="r" b="b"/>
              <a:pathLst>
                <a:path w="1978" h="1964" extrusionOk="0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85" name="Google Shape;19685;p100"/>
          <p:cNvGrpSpPr/>
          <p:nvPr/>
        </p:nvGrpSpPr>
        <p:grpSpPr>
          <a:xfrm>
            <a:off x="1829334" y="2895140"/>
            <a:ext cx="301630" cy="374272"/>
            <a:chOff x="1854391" y="2895140"/>
            <a:chExt cx="301630" cy="374272"/>
          </a:xfrm>
        </p:grpSpPr>
        <p:sp>
          <p:nvSpPr>
            <p:cNvPr id="19686" name="Google Shape;19686;p100"/>
            <p:cNvSpPr/>
            <p:nvPr/>
          </p:nvSpPr>
          <p:spPr>
            <a:xfrm>
              <a:off x="1968689" y="2943559"/>
              <a:ext cx="72668" cy="60216"/>
            </a:xfrm>
            <a:custGeom>
              <a:avLst/>
              <a:gdLst/>
              <a:ahLst/>
              <a:cxnLst/>
              <a:rect l="l" t="t" r="r" b="b"/>
              <a:pathLst>
                <a:path w="2772" h="2297" extrusionOk="0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7" name="Google Shape;19687;p100"/>
            <p:cNvSpPr/>
            <p:nvPr/>
          </p:nvSpPr>
          <p:spPr>
            <a:xfrm>
              <a:off x="1991758" y="2943559"/>
              <a:ext cx="26530" cy="18115"/>
            </a:xfrm>
            <a:custGeom>
              <a:avLst/>
              <a:gdLst/>
              <a:ahLst/>
              <a:cxnLst/>
              <a:rect l="l" t="t" r="r" b="b"/>
              <a:pathLst>
                <a:path w="1012" h="691" extrusionOk="0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8" name="Google Shape;19688;p100"/>
            <p:cNvSpPr/>
            <p:nvPr/>
          </p:nvSpPr>
          <p:spPr>
            <a:xfrm>
              <a:off x="1969056" y="2962486"/>
              <a:ext cx="72301" cy="41289"/>
            </a:xfrm>
            <a:custGeom>
              <a:avLst/>
              <a:gdLst/>
              <a:ahLst/>
              <a:cxnLst/>
              <a:rect l="l" t="t" r="r" b="b"/>
              <a:pathLst>
                <a:path w="2758" h="1575" extrusionOk="0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9" name="Google Shape;19689;p100"/>
            <p:cNvSpPr/>
            <p:nvPr/>
          </p:nvSpPr>
          <p:spPr>
            <a:xfrm>
              <a:off x="1969056" y="2973470"/>
              <a:ext cx="18193" cy="30672"/>
            </a:xfrm>
            <a:custGeom>
              <a:avLst/>
              <a:gdLst/>
              <a:ahLst/>
              <a:cxnLst/>
              <a:rect l="l" t="t" r="r" b="b"/>
              <a:pathLst>
                <a:path w="694" h="1170" extrusionOk="0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0" name="Google Shape;19690;p100"/>
            <p:cNvSpPr/>
            <p:nvPr/>
          </p:nvSpPr>
          <p:spPr>
            <a:xfrm>
              <a:off x="2023190" y="2973470"/>
              <a:ext cx="18167" cy="30672"/>
            </a:xfrm>
            <a:custGeom>
              <a:avLst/>
              <a:gdLst/>
              <a:ahLst/>
              <a:cxnLst/>
              <a:rect l="l" t="t" r="r" b="b"/>
              <a:pathLst>
                <a:path w="693" h="1170" extrusionOk="0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1" name="Google Shape;19691;p100"/>
            <p:cNvSpPr/>
            <p:nvPr/>
          </p:nvSpPr>
          <p:spPr>
            <a:xfrm>
              <a:off x="1980800" y="2895140"/>
              <a:ext cx="48472" cy="54501"/>
            </a:xfrm>
            <a:custGeom>
              <a:avLst/>
              <a:gdLst/>
              <a:ahLst/>
              <a:cxnLst/>
              <a:rect l="l" t="t" r="r" b="b"/>
              <a:pathLst>
                <a:path w="1849" h="2079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2" name="Google Shape;19692;p100"/>
            <p:cNvSpPr/>
            <p:nvPr/>
          </p:nvSpPr>
          <p:spPr>
            <a:xfrm>
              <a:off x="1980879" y="2895507"/>
              <a:ext cx="33241" cy="54029"/>
            </a:xfrm>
            <a:custGeom>
              <a:avLst/>
              <a:gdLst/>
              <a:ahLst/>
              <a:cxnLst/>
              <a:rect l="l" t="t" r="r" b="b"/>
              <a:pathLst>
                <a:path w="1268" h="2061" extrusionOk="0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3" name="Google Shape;19693;p100"/>
            <p:cNvSpPr/>
            <p:nvPr/>
          </p:nvSpPr>
          <p:spPr>
            <a:xfrm>
              <a:off x="1981167" y="2895507"/>
              <a:ext cx="48105" cy="23908"/>
            </a:xfrm>
            <a:custGeom>
              <a:avLst/>
              <a:gdLst/>
              <a:ahLst/>
              <a:cxnLst/>
              <a:rect l="l" t="t" r="r" b="b"/>
              <a:pathLst>
                <a:path w="1835" h="912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4" name="Google Shape;19694;p100"/>
            <p:cNvSpPr/>
            <p:nvPr/>
          </p:nvSpPr>
          <p:spPr>
            <a:xfrm>
              <a:off x="1981167" y="2895507"/>
              <a:ext cx="32952" cy="21968"/>
            </a:xfrm>
            <a:custGeom>
              <a:avLst/>
              <a:gdLst/>
              <a:ahLst/>
              <a:cxnLst/>
              <a:rect l="l" t="t" r="r" b="b"/>
              <a:pathLst>
                <a:path w="1257" h="838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5" name="Google Shape;19695;p100"/>
            <p:cNvSpPr/>
            <p:nvPr/>
          </p:nvSpPr>
          <p:spPr>
            <a:xfrm>
              <a:off x="1963000" y="3015860"/>
              <a:ext cx="84412" cy="144576"/>
            </a:xfrm>
            <a:custGeom>
              <a:avLst/>
              <a:gdLst/>
              <a:ahLst/>
              <a:cxnLst/>
              <a:rect l="l" t="t" r="r" b="b"/>
              <a:pathLst>
                <a:path w="3220" h="5515" extrusionOk="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6" name="Google Shape;19696;p100"/>
            <p:cNvSpPr/>
            <p:nvPr/>
          </p:nvSpPr>
          <p:spPr>
            <a:xfrm>
              <a:off x="1963000" y="3100246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7" name="Google Shape;19697;p100"/>
            <p:cNvSpPr/>
            <p:nvPr/>
          </p:nvSpPr>
          <p:spPr>
            <a:xfrm>
              <a:off x="2034908" y="3082079"/>
              <a:ext cx="48472" cy="72668"/>
            </a:xfrm>
            <a:custGeom>
              <a:avLst/>
              <a:gdLst/>
              <a:ahLst/>
              <a:cxnLst/>
              <a:rect l="l" t="t" r="r" b="b"/>
              <a:pathLst>
                <a:path w="1849" h="2772" extrusionOk="0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8" name="Google Shape;19698;p100"/>
            <p:cNvSpPr/>
            <p:nvPr/>
          </p:nvSpPr>
          <p:spPr>
            <a:xfrm>
              <a:off x="2035275" y="3082446"/>
              <a:ext cx="26897" cy="72301"/>
            </a:xfrm>
            <a:custGeom>
              <a:avLst/>
              <a:gdLst/>
              <a:ahLst/>
              <a:cxnLst/>
              <a:rect l="l" t="t" r="r" b="b"/>
              <a:pathLst>
                <a:path w="1026" h="2758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9" name="Google Shape;19699;p100"/>
            <p:cNvSpPr/>
            <p:nvPr/>
          </p:nvSpPr>
          <p:spPr>
            <a:xfrm>
              <a:off x="2035275" y="3082446"/>
              <a:ext cx="48105" cy="54134"/>
            </a:xfrm>
            <a:custGeom>
              <a:avLst/>
              <a:gdLst/>
              <a:ahLst/>
              <a:cxnLst/>
              <a:rect l="l" t="t" r="r" b="b"/>
              <a:pathLst>
                <a:path w="1835" h="2065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0" name="Google Shape;19700;p100"/>
            <p:cNvSpPr/>
            <p:nvPr/>
          </p:nvSpPr>
          <p:spPr>
            <a:xfrm>
              <a:off x="2035275" y="3082079"/>
              <a:ext cx="26897" cy="54134"/>
            </a:xfrm>
            <a:custGeom>
              <a:avLst/>
              <a:gdLst/>
              <a:ahLst/>
              <a:cxnLst/>
              <a:rect l="l" t="t" r="r" b="b"/>
              <a:pathLst>
                <a:path w="1026" h="2065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1" name="Google Shape;19701;p100"/>
            <p:cNvSpPr/>
            <p:nvPr/>
          </p:nvSpPr>
          <p:spPr>
            <a:xfrm>
              <a:off x="2017134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2" name="Google Shape;19702;p100"/>
            <p:cNvSpPr/>
            <p:nvPr/>
          </p:nvSpPr>
          <p:spPr>
            <a:xfrm>
              <a:off x="2017134" y="3162297"/>
              <a:ext cx="18167" cy="82892"/>
            </a:xfrm>
            <a:custGeom>
              <a:avLst/>
              <a:gdLst/>
              <a:ahLst/>
              <a:cxnLst/>
              <a:rect l="l" t="t" r="r" b="b"/>
              <a:pathLst>
                <a:path w="693" h="3162" extrusionOk="0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3" name="Google Shape;19703;p100"/>
            <p:cNvSpPr/>
            <p:nvPr/>
          </p:nvSpPr>
          <p:spPr>
            <a:xfrm>
              <a:off x="2083353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4" name="Google Shape;19704;p100"/>
            <p:cNvSpPr/>
            <p:nvPr/>
          </p:nvSpPr>
          <p:spPr>
            <a:xfrm>
              <a:off x="1926666" y="3082079"/>
              <a:ext cx="47711" cy="72668"/>
            </a:xfrm>
            <a:custGeom>
              <a:avLst/>
              <a:gdLst/>
              <a:ahLst/>
              <a:cxnLst/>
              <a:rect l="l" t="t" r="r" b="b"/>
              <a:pathLst>
                <a:path w="1820" h="2772" extrusionOk="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5" name="Google Shape;19705;p100"/>
            <p:cNvSpPr/>
            <p:nvPr/>
          </p:nvSpPr>
          <p:spPr>
            <a:xfrm>
              <a:off x="1926666" y="3082446"/>
              <a:ext cx="27290" cy="72301"/>
            </a:xfrm>
            <a:custGeom>
              <a:avLst/>
              <a:gdLst/>
              <a:ahLst/>
              <a:cxnLst/>
              <a:rect l="l" t="t" r="r" b="b"/>
              <a:pathLst>
                <a:path w="1041" h="2758" extrusionOk="0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6" name="Google Shape;19706;p100"/>
            <p:cNvSpPr/>
            <p:nvPr/>
          </p:nvSpPr>
          <p:spPr>
            <a:xfrm>
              <a:off x="1926666" y="3082446"/>
              <a:ext cx="48472" cy="54134"/>
            </a:xfrm>
            <a:custGeom>
              <a:avLst/>
              <a:gdLst/>
              <a:ahLst/>
              <a:cxnLst/>
              <a:rect l="l" t="t" r="r" b="b"/>
              <a:pathLst>
                <a:path w="1849" h="2065" extrusionOk="0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7" name="Google Shape;19707;p100"/>
            <p:cNvSpPr/>
            <p:nvPr/>
          </p:nvSpPr>
          <p:spPr>
            <a:xfrm>
              <a:off x="1926666" y="3082079"/>
              <a:ext cx="27290" cy="54134"/>
            </a:xfrm>
            <a:custGeom>
              <a:avLst/>
              <a:gdLst/>
              <a:ahLst/>
              <a:cxnLst/>
              <a:rect l="l" t="t" r="r" b="b"/>
              <a:pathLst>
                <a:path w="1041" h="2065" extrusionOk="0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8" name="Google Shape;19708;p100"/>
            <p:cNvSpPr/>
            <p:nvPr/>
          </p:nvSpPr>
          <p:spPr>
            <a:xfrm>
              <a:off x="1908525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9" name="Google Shape;19709;p100"/>
            <p:cNvSpPr/>
            <p:nvPr/>
          </p:nvSpPr>
          <p:spPr>
            <a:xfrm>
              <a:off x="1908892" y="3162297"/>
              <a:ext cx="17800" cy="82892"/>
            </a:xfrm>
            <a:custGeom>
              <a:avLst/>
              <a:gdLst/>
              <a:ahLst/>
              <a:cxnLst/>
              <a:rect l="l" t="t" r="r" b="b"/>
              <a:pathLst>
                <a:path w="679" h="3162" extrusionOk="0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0" name="Google Shape;19710;p100"/>
            <p:cNvSpPr/>
            <p:nvPr/>
          </p:nvSpPr>
          <p:spPr>
            <a:xfrm>
              <a:off x="1975111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1" name="Google Shape;19711;p100"/>
            <p:cNvSpPr/>
            <p:nvPr/>
          </p:nvSpPr>
          <p:spPr>
            <a:xfrm>
              <a:off x="2089409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2" name="Google Shape;19712;p100"/>
            <p:cNvSpPr/>
            <p:nvPr/>
          </p:nvSpPr>
          <p:spPr>
            <a:xfrm>
              <a:off x="2089409" y="3142609"/>
              <a:ext cx="27264" cy="72327"/>
            </a:xfrm>
            <a:custGeom>
              <a:avLst/>
              <a:gdLst/>
              <a:ahLst/>
              <a:cxnLst/>
              <a:rect l="l" t="t" r="r" b="b"/>
              <a:pathLst>
                <a:path w="1040" h="2759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3" name="Google Shape;19713;p100"/>
            <p:cNvSpPr/>
            <p:nvPr/>
          </p:nvSpPr>
          <p:spPr>
            <a:xfrm>
              <a:off x="2089409" y="3142242"/>
              <a:ext cx="48445" cy="54527"/>
            </a:xfrm>
            <a:custGeom>
              <a:avLst/>
              <a:gdLst/>
              <a:ahLst/>
              <a:cxnLst/>
              <a:rect l="l" t="t" r="r" b="b"/>
              <a:pathLst>
                <a:path w="1848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4" name="Google Shape;19714;p100"/>
            <p:cNvSpPr/>
            <p:nvPr/>
          </p:nvSpPr>
          <p:spPr>
            <a:xfrm>
              <a:off x="2089409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5" name="Google Shape;19715;p100"/>
            <p:cNvSpPr/>
            <p:nvPr/>
          </p:nvSpPr>
          <p:spPr>
            <a:xfrm>
              <a:off x="2071609" y="3208855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6" name="Google Shape;19716;p100"/>
            <p:cNvSpPr/>
            <p:nvPr/>
          </p:nvSpPr>
          <p:spPr>
            <a:xfrm>
              <a:off x="2071609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7" name="Google Shape;19717;p100"/>
            <p:cNvSpPr/>
            <p:nvPr/>
          </p:nvSpPr>
          <p:spPr>
            <a:xfrm>
              <a:off x="2137828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8" name="Google Shape;19718;p100"/>
            <p:cNvSpPr/>
            <p:nvPr/>
          </p:nvSpPr>
          <p:spPr>
            <a:xfrm>
              <a:off x="1980800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9" name="Google Shape;19719;p100"/>
            <p:cNvSpPr/>
            <p:nvPr/>
          </p:nvSpPr>
          <p:spPr>
            <a:xfrm>
              <a:off x="1981167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0" name="Google Shape;19720;p100"/>
            <p:cNvSpPr/>
            <p:nvPr/>
          </p:nvSpPr>
          <p:spPr>
            <a:xfrm>
              <a:off x="1980800" y="3142242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1" name="Google Shape;19721;p100"/>
            <p:cNvSpPr/>
            <p:nvPr/>
          </p:nvSpPr>
          <p:spPr>
            <a:xfrm>
              <a:off x="1980800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2" name="Google Shape;19722;p100"/>
            <p:cNvSpPr/>
            <p:nvPr/>
          </p:nvSpPr>
          <p:spPr>
            <a:xfrm>
              <a:off x="1962633" y="3208855"/>
              <a:ext cx="84779" cy="60190"/>
            </a:xfrm>
            <a:custGeom>
              <a:avLst/>
              <a:gdLst/>
              <a:ahLst/>
              <a:cxnLst/>
              <a:rect l="l" t="t" r="r" b="b"/>
              <a:pathLst>
                <a:path w="3234" h="2296" extrusionOk="0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3" name="Google Shape;19723;p100"/>
            <p:cNvSpPr/>
            <p:nvPr/>
          </p:nvSpPr>
          <p:spPr>
            <a:xfrm>
              <a:off x="1963000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4" name="Google Shape;19724;p100"/>
            <p:cNvSpPr/>
            <p:nvPr/>
          </p:nvSpPr>
          <p:spPr>
            <a:xfrm>
              <a:off x="2029245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5" name="Google Shape;19725;p100"/>
            <p:cNvSpPr/>
            <p:nvPr/>
          </p:nvSpPr>
          <p:spPr>
            <a:xfrm>
              <a:off x="1872558" y="3142242"/>
              <a:ext cx="47711" cy="72694"/>
            </a:xfrm>
            <a:custGeom>
              <a:avLst/>
              <a:gdLst/>
              <a:ahLst/>
              <a:cxnLst/>
              <a:rect l="l" t="t" r="r" b="b"/>
              <a:pathLst>
                <a:path w="1820" h="2773" extrusionOk="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6" name="Google Shape;19726;p100"/>
            <p:cNvSpPr/>
            <p:nvPr/>
          </p:nvSpPr>
          <p:spPr>
            <a:xfrm>
              <a:off x="1872558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7" name="Google Shape;19727;p100"/>
            <p:cNvSpPr/>
            <p:nvPr/>
          </p:nvSpPr>
          <p:spPr>
            <a:xfrm>
              <a:off x="1872558" y="3142242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8" name="Google Shape;19728;p100"/>
            <p:cNvSpPr/>
            <p:nvPr/>
          </p:nvSpPr>
          <p:spPr>
            <a:xfrm>
              <a:off x="1872558" y="3142609"/>
              <a:ext cx="27290" cy="53767"/>
            </a:xfrm>
            <a:custGeom>
              <a:avLst/>
              <a:gdLst/>
              <a:ahLst/>
              <a:cxnLst/>
              <a:rect l="l" t="t" r="r" b="b"/>
              <a:pathLst>
                <a:path w="1041" h="2051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9" name="Google Shape;19729;p100"/>
            <p:cNvSpPr/>
            <p:nvPr/>
          </p:nvSpPr>
          <p:spPr>
            <a:xfrm>
              <a:off x="1854391" y="3208855"/>
              <a:ext cx="84045" cy="60190"/>
            </a:xfrm>
            <a:custGeom>
              <a:avLst/>
              <a:gdLst/>
              <a:ahLst/>
              <a:cxnLst/>
              <a:rect l="l" t="t" r="r" b="b"/>
              <a:pathLst>
                <a:path w="3206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0" name="Google Shape;19730;p100"/>
            <p:cNvSpPr/>
            <p:nvPr/>
          </p:nvSpPr>
          <p:spPr>
            <a:xfrm>
              <a:off x="1854391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1" name="Google Shape;19731;p100"/>
            <p:cNvSpPr/>
            <p:nvPr/>
          </p:nvSpPr>
          <p:spPr>
            <a:xfrm>
              <a:off x="1920637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2" name="Google Shape;19732;p100"/>
            <p:cNvSpPr/>
            <p:nvPr/>
          </p:nvSpPr>
          <p:spPr>
            <a:xfrm>
              <a:off x="1946354" y="2997693"/>
              <a:ext cx="117338" cy="24249"/>
            </a:xfrm>
            <a:custGeom>
              <a:avLst/>
              <a:gdLst/>
              <a:ahLst/>
              <a:cxnLst/>
              <a:rect l="l" t="t" r="r" b="b"/>
              <a:pathLst>
                <a:path w="4476" h="925" extrusionOk="0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3" name="Google Shape;19733;p100"/>
            <p:cNvSpPr/>
            <p:nvPr/>
          </p:nvSpPr>
          <p:spPr>
            <a:xfrm>
              <a:off x="1986856" y="3040056"/>
              <a:ext cx="36360" cy="18193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4" name="Google Shape;19734;p100"/>
            <p:cNvSpPr/>
            <p:nvPr/>
          </p:nvSpPr>
          <p:spPr>
            <a:xfrm>
              <a:off x="1963000" y="3009804"/>
              <a:ext cx="84412" cy="12138"/>
            </a:xfrm>
            <a:custGeom>
              <a:avLst/>
              <a:gdLst/>
              <a:ahLst/>
              <a:cxnLst/>
              <a:rect l="l" t="t" r="r" b="b"/>
              <a:pathLst>
                <a:path w="3220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35" name="Google Shape;19735;p100"/>
          <p:cNvGrpSpPr/>
          <p:nvPr/>
        </p:nvGrpSpPr>
        <p:grpSpPr>
          <a:xfrm>
            <a:off x="5147760" y="2438370"/>
            <a:ext cx="289518" cy="357651"/>
            <a:chOff x="5172817" y="2438370"/>
            <a:chExt cx="289518" cy="357651"/>
          </a:xfrm>
        </p:grpSpPr>
        <p:sp>
          <p:nvSpPr>
            <p:cNvPr id="19736" name="Google Shape;19736;p100"/>
            <p:cNvSpPr/>
            <p:nvPr/>
          </p:nvSpPr>
          <p:spPr>
            <a:xfrm>
              <a:off x="5267427" y="2438370"/>
              <a:ext cx="119593" cy="30672"/>
            </a:xfrm>
            <a:custGeom>
              <a:avLst/>
              <a:gdLst/>
              <a:ahLst/>
              <a:cxnLst/>
              <a:rect l="l" t="t" r="r" b="b"/>
              <a:pathLst>
                <a:path w="4562" h="1170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7" name="Google Shape;19737;p100"/>
            <p:cNvSpPr/>
            <p:nvPr/>
          </p:nvSpPr>
          <p:spPr>
            <a:xfrm>
              <a:off x="5352940" y="2438370"/>
              <a:ext cx="33712" cy="30672"/>
            </a:xfrm>
            <a:custGeom>
              <a:avLst/>
              <a:gdLst/>
              <a:ahLst/>
              <a:cxnLst/>
              <a:rect l="l" t="t" r="r" b="b"/>
              <a:pathLst>
                <a:path w="1286" h="1170" extrusionOk="0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8" name="Google Shape;19738;p100"/>
            <p:cNvSpPr/>
            <p:nvPr/>
          </p:nvSpPr>
          <p:spPr>
            <a:xfrm>
              <a:off x="5172817" y="2469015"/>
              <a:ext cx="281942" cy="327006"/>
            </a:xfrm>
            <a:custGeom>
              <a:avLst/>
              <a:gdLst/>
              <a:ahLst/>
              <a:cxnLst/>
              <a:rect l="l" t="t" r="r" b="b"/>
              <a:pathLst>
                <a:path w="10755" h="12474" extrusionOk="0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9" name="Google Shape;19739;p100"/>
            <p:cNvSpPr/>
            <p:nvPr/>
          </p:nvSpPr>
          <p:spPr>
            <a:xfrm>
              <a:off x="5289002" y="2469015"/>
              <a:ext cx="172967" cy="325092"/>
            </a:xfrm>
            <a:custGeom>
              <a:avLst/>
              <a:gdLst/>
              <a:ahLst/>
              <a:cxnLst/>
              <a:rect l="l" t="t" r="r" b="b"/>
              <a:pathLst>
                <a:path w="6598" h="12401" extrusionOk="0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0" name="Google Shape;19740;p100"/>
            <p:cNvSpPr/>
            <p:nvPr/>
          </p:nvSpPr>
          <p:spPr>
            <a:xfrm>
              <a:off x="5192505" y="2645285"/>
              <a:ext cx="269831" cy="150736"/>
            </a:xfrm>
            <a:custGeom>
              <a:avLst/>
              <a:gdLst/>
              <a:ahLst/>
              <a:cxnLst/>
              <a:rect l="l" t="t" r="r" b="b"/>
              <a:pathLst>
                <a:path w="10293" h="5750" extrusionOk="0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1" name="Google Shape;19741;p100"/>
            <p:cNvSpPr/>
            <p:nvPr/>
          </p:nvSpPr>
          <p:spPr>
            <a:xfrm>
              <a:off x="5404400" y="2653700"/>
              <a:ext cx="51119" cy="140801"/>
            </a:xfrm>
            <a:custGeom>
              <a:avLst/>
              <a:gdLst/>
              <a:ahLst/>
              <a:cxnLst/>
              <a:rect l="l" t="t" r="r" b="b"/>
              <a:pathLst>
                <a:path w="1950" h="5371" extrusionOk="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2" name="Google Shape;19742;p100"/>
            <p:cNvSpPr/>
            <p:nvPr/>
          </p:nvSpPr>
          <p:spPr>
            <a:xfrm>
              <a:off x="5403273" y="2692288"/>
              <a:ext cx="19320" cy="16515"/>
            </a:xfrm>
            <a:custGeom>
              <a:avLst/>
              <a:gdLst/>
              <a:ahLst/>
              <a:cxnLst/>
              <a:rect l="l" t="t" r="r" b="b"/>
              <a:pathLst>
                <a:path w="737" h="630" extrusionOk="0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3" name="Google Shape;19743;p100"/>
            <p:cNvSpPr/>
            <p:nvPr/>
          </p:nvSpPr>
          <p:spPr>
            <a:xfrm>
              <a:off x="5363531" y="2752478"/>
              <a:ext cx="16699" cy="14287"/>
            </a:xfrm>
            <a:custGeom>
              <a:avLst/>
              <a:gdLst/>
              <a:ahLst/>
              <a:cxnLst/>
              <a:rect l="l" t="t" r="r" b="b"/>
              <a:pathLst>
                <a:path w="637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4" name="Google Shape;19744;p100"/>
            <p:cNvSpPr/>
            <p:nvPr/>
          </p:nvSpPr>
          <p:spPr>
            <a:xfrm>
              <a:off x="5248133" y="2682458"/>
              <a:ext cx="16673" cy="14313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5" name="Google Shape;19745;p100"/>
            <p:cNvSpPr/>
            <p:nvPr/>
          </p:nvSpPr>
          <p:spPr>
            <a:xfrm>
              <a:off x="5271202" y="2752478"/>
              <a:ext cx="16673" cy="14287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6" name="Google Shape;19746;p100"/>
            <p:cNvSpPr/>
            <p:nvPr/>
          </p:nvSpPr>
          <p:spPr>
            <a:xfrm>
              <a:off x="5312831" y="2697584"/>
              <a:ext cx="20081" cy="17145"/>
            </a:xfrm>
            <a:custGeom>
              <a:avLst/>
              <a:gdLst/>
              <a:ahLst/>
              <a:cxnLst/>
              <a:rect l="l" t="t" r="r" b="b"/>
              <a:pathLst>
                <a:path w="766" h="654" extrusionOk="0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47" name="Google Shape;19747;p100"/>
          <p:cNvGrpSpPr/>
          <p:nvPr/>
        </p:nvGrpSpPr>
        <p:grpSpPr>
          <a:xfrm>
            <a:off x="3209449" y="2484534"/>
            <a:ext cx="388297" cy="293320"/>
            <a:chOff x="3234506" y="2484534"/>
            <a:chExt cx="388297" cy="293320"/>
          </a:xfrm>
        </p:grpSpPr>
        <p:sp>
          <p:nvSpPr>
            <p:cNvPr id="19748" name="Google Shape;19748;p100"/>
            <p:cNvSpPr/>
            <p:nvPr/>
          </p:nvSpPr>
          <p:spPr>
            <a:xfrm>
              <a:off x="3531208" y="2527684"/>
              <a:ext cx="91595" cy="250170"/>
            </a:xfrm>
            <a:custGeom>
              <a:avLst/>
              <a:gdLst/>
              <a:ahLst/>
              <a:cxnLst/>
              <a:rect l="l" t="t" r="r" b="b"/>
              <a:pathLst>
                <a:path w="3494" h="9543" extrusionOk="0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9" name="Google Shape;19749;p100"/>
            <p:cNvSpPr/>
            <p:nvPr/>
          </p:nvSpPr>
          <p:spPr>
            <a:xfrm>
              <a:off x="3520984" y="2527684"/>
              <a:ext cx="70413" cy="157814"/>
            </a:xfrm>
            <a:custGeom>
              <a:avLst/>
              <a:gdLst/>
              <a:ahLst/>
              <a:cxnLst/>
              <a:rect l="l" t="t" r="r" b="b"/>
              <a:pathLst>
                <a:path w="2686" h="6020" extrusionOk="0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0" name="Google Shape;19750;p100"/>
            <p:cNvSpPr/>
            <p:nvPr/>
          </p:nvSpPr>
          <p:spPr>
            <a:xfrm>
              <a:off x="3234506" y="2576130"/>
              <a:ext cx="340244" cy="201724"/>
            </a:xfrm>
            <a:custGeom>
              <a:avLst/>
              <a:gdLst/>
              <a:ahLst/>
              <a:cxnLst/>
              <a:rect l="l" t="t" r="r" b="b"/>
              <a:pathLst>
                <a:path w="12979" h="7695" extrusionOk="0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1" name="Google Shape;19751;p100"/>
            <p:cNvSpPr/>
            <p:nvPr/>
          </p:nvSpPr>
          <p:spPr>
            <a:xfrm>
              <a:off x="3234506" y="2484534"/>
              <a:ext cx="297095" cy="105227"/>
            </a:xfrm>
            <a:custGeom>
              <a:avLst/>
              <a:gdLst/>
              <a:ahLst/>
              <a:cxnLst/>
              <a:rect l="l" t="t" r="r" b="b"/>
              <a:pathLst>
                <a:path w="11333" h="4014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2" name="Google Shape;19752;p100"/>
            <p:cNvSpPr/>
            <p:nvPr/>
          </p:nvSpPr>
          <p:spPr>
            <a:xfrm>
              <a:off x="3268192" y="2507971"/>
              <a:ext cx="51879" cy="58486"/>
            </a:xfrm>
            <a:custGeom>
              <a:avLst/>
              <a:gdLst/>
              <a:ahLst/>
              <a:cxnLst/>
              <a:rect l="l" t="t" r="r" b="b"/>
              <a:pathLst>
                <a:path w="1979" h="2231" extrusionOk="0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3" name="Google Shape;19753;p100"/>
            <p:cNvSpPr/>
            <p:nvPr/>
          </p:nvSpPr>
          <p:spPr>
            <a:xfrm>
              <a:off x="3327229" y="2507997"/>
              <a:ext cx="46951" cy="58695"/>
            </a:xfrm>
            <a:custGeom>
              <a:avLst/>
              <a:gdLst/>
              <a:ahLst/>
              <a:cxnLst/>
              <a:rect l="l" t="t" r="r" b="b"/>
              <a:pathLst>
                <a:path w="1791" h="2239" extrusionOk="0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4" name="Google Shape;19754;p100"/>
            <p:cNvSpPr/>
            <p:nvPr/>
          </p:nvSpPr>
          <p:spPr>
            <a:xfrm>
              <a:off x="3379292" y="2508049"/>
              <a:ext cx="66796" cy="58643"/>
            </a:xfrm>
            <a:custGeom>
              <a:avLst/>
              <a:gdLst/>
              <a:ahLst/>
              <a:cxnLst/>
              <a:rect l="l" t="t" r="r" b="b"/>
              <a:pathLst>
                <a:path w="2548" h="2237" extrusionOk="0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5" name="Google Shape;19755;p100"/>
            <p:cNvSpPr/>
            <p:nvPr/>
          </p:nvSpPr>
          <p:spPr>
            <a:xfrm>
              <a:off x="3450072" y="2507971"/>
              <a:ext cx="50647" cy="58748"/>
            </a:xfrm>
            <a:custGeom>
              <a:avLst/>
              <a:gdLst/>
              <a:ahLst/>
              <a:cxnLst/>
              <a:rect l="l" t="t" r="r" b="b"/>
              <a:pathLst>
                <a:path w="1932" h="2241" extrusionOk="0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6" name="Google Shape;19756;p100"/>
            <p:cNvSpPr/>
            <p:nvPr/>
          </p:nvSpPr>
          <p:spPr>
            <a:xfrm>
              <a:off x="3271233" y="2606775"/>
              <a:ext cx="91595" cy="78724"/>
            </a:xfrm>
            <a:custGeom>
              <a:avLst/>
              <a:gdLst/>
              <a:ahLst/>
              <a:cxnLst/>
              <a:rect l="l" t="t" r="r" b="b"/>
              <a:pathLst>
                <a:path w="3494" h="30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7" name="Google Shape;19757;p100"/>
            <p:cNvSpPr/>
            <p:nvPr/>
          </p:nvSpPr>
          <p:spPr>
            <a:xfrm>
              <a:off x="3395361" y="2640068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8" name="Google Shape;19758;p100"/>
            <p:cNvSpPr/>
            <p:nvPr/>
          </p:nvSpPr>
          <p:spPr>
            <a:xfrm>
              <a:off x="3395361" y="2607142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9" name="Google Shape;19759;p100"/>
            <p:cNvSpPr/>
            <p:nvPr/>
          </p:nvSpPr>
          <p:spPr>
            <a:xfrm>
              <a:off x="3394077" y="2672968"/>
              <a:ext cx="108766" cy="12583"/>
            </a:xfrm>
            <a:custGeom>
              <a:avLst/>
              <a:gdLst/>
              <a:ahLst/>
              <a:cxnLst/>
              <a:rect l="l" t="t" r="r" b="b"/>
              <a:pathLst>
                <a:path w="4149" h="480" extrusionOk="0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0" name="Google Shape;19760;p100"/>
            <p:cNvSpPr/>
            <p:nvPr/>
          </p:nvSpPr>
          <p:spPr>
            <a:xfrm>
              <a:off x="3395361" y="2705920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1" name="Google Shape;19761;p100"/>
            <p:cNvSpPr/>
            <p:nvPr/>
          </p:nvSpPr>
          <p:spPr>
            <a:xfrm>
              <a:off x="3262006" y="2705894"/>
              <a:ext cx="110051" cy="12583"/>
            </a:xfrm>
            <a:custGeom>
              <a:avLst/>
              <a:gdLst/>
              <a:ahLst/>
              <a:cxnLst/>
              <a:rect l="l" t="t" r="r" b="b"/>
              <a:pathLst>
                <a:path w="4198" h="480" extrusionOk="0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2" name="Google Shape;19762;p100"/>
            <p:cNvSpPr/>
            <p:nvPr/>
          </p:nvSpPr>
          <p:spPr>
            <a:xfrm>
              <a:off x="3263290" y="2738846"/>
              <a:ext cx="107481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3" name="Google Shape;19763;p100"/>
            <p:cNvSpPr/>
            <p:nvPr/>
          </p:nvSpPr>
          <p:spPr>
            <a:xfrm>
              <a:off x="3395361" y="2738846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4" name="Google Shape;19764;p100"/>
          <p:cNvGrpSpPr/>
          <p:nvPr/>
        </p:nvGrpSpPr>
        <p:grpSpPr>
          <a:xfrm>
            <a:off x="6040092" y="3367036"/>
            <a:ext cx="362553" cy="356498"/>
            <a:chOff x="6065149" y="3367036"/>
            <a:chExt cx="362553" cy="356498"/>
          </a:xfrm>
        </p:grpSpPr>
        <p:sp>
          <p:nvSpPr>
            <p:cNvPr id="19765" name="Google Shape;19765;p100"/>
            <p:cNvSpPr/>
            <p:nvPr/>
          </p:nvSpPr>
          <p:spPr>
            <a:xfrm>
              <a:off x="6065149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6" name="Google Shape;19766;p100"/>
            <p:cNvSpPr/>
            <p:nvPr/>
          </p:nvSpPr>
          <p:spPr>
            <a:xfrm>
              <a:off x="6219923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7" name="Google Shape;19767;p100"/>
            <p:cNvSpPr/>
            <p:nvPr/>
          </p:nvSpPr>
          <p:spPr>
            <a:xfrm>
              <a:off x="6119257" y="3421144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8" name="Google Shape;19768;p100"/>
            <p:cNvSpPr/>
            <p:nvPr/>
          </p:nvSpPr>
          <p:spPr>
            <a:xfrm>
              <a:off x="6224091" y="3421144"/>
              <a:ext cx="148744" cy="248020"/>
            </a:xfrm>
            <a:custGeom>
              <a:avLst/>
              <a:gdLst/>
              <a:ahLst/>
              <a:cxnLst/>
              <a:rect l="l" t="t" r="r" b="b"/>
              <a:pathLst>
                <a:path w="5674" h="9461" extrusionOk="0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9" name="Google Shape;19769;p100"/>
            <p:cNvSpPr/>
            <p:nvPr/>
          </p:nvSpPr>
          <p:spPr>
            <a:xfrm>
              <a:off x="6069685" y="3415848"/>
              <a:ext cx="303517" cy="259293"/>
            </a:xfrm>
            <a:custGeom>
              <a:avLst/>
              <a:gdLst/>
              <a:ahLst/>
              <a:cxnLst/>
              <a:rect l="l" t="t" r="r" b="b"/>
              <a:pathLst>
                <a:path w="11578" h="9891" extrusionOk="0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70" name="Google Shape;19770;p100"/>
          <p:cNvGrpSpPr/>
          <p:nvPr/>
        </p:nvGrpSpPr>
        <p:grpSpPr>
          <a:xfrm>
            <a:off x="6515764" y="3367036"/>
            <a:ext cx="362553" cy="356498"/>
            <a:chOff x="6540821" y="3367036"/>
            <a:chExt cx="362553" cy="356498"/>
          </a:xfrm>
        </p:grpSpPr>
        <p:sp>
          <p:nvSpPr>
            <p:cNvPr id="19771" name="Google Shape;19771;p100"/>
            <p:cNvSpPr/>
            <p:nvPr/>
          </p:nvSpPr>
          <p:spPr>
            <a:xfrm>
              <a:off x="6540821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2" name="Google Shape;19772;p100"/>
            <p:cNvSpPr/>
            <p:nvPr/>
          </p:nvSpPr>
          <p:spPr>
            <a:xfrm>
              <a:off x="6695987" y="3367036"/>
              <a:ext cx="207387" cy="356472"/>
            </a:xfrm>
            <a:custGeom>
              <a:avLst/>
              <a:gdLst/>
              <a:ahLst/>
              <a:cxnLst/>
              <a:rect l="l" t="t" r="r" b="b"/>
              <a:pathLst>
                <a:path w="7911" h="13598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3" name="Google Shape;19773;p100"/>
            <p:cNvSpPr/>
            <p:nvPr/>
          </p:nvSpPr>
          <p:spPr>
            <a:xfrm>
              <a:off x="6579802" y="3405992"/>
              <a:ext cx="278534" cy="278561"/>
            </a:xfrm>
            <a:custGeom>
              <a:avLst/>
              <a:gdLst/>
              <a:ahLst/>
              <a:cxnLst/>
              <a:rect l="l" t="t" r="r" b="b"/>
              <a:pathLst>
                <a:path w="10625" h="10626" extrusionOk="0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4" name="Google Shape;19774;p100"/>
            <p:cNvSpPr/>
            <p:nvPr/>
          </p:nvSpPr>
          <p:spPr>
            <a:xfrm>
              <a:off x="6672892" y="3510563"/>
              <a:ext cx="80637" cy="69155"/>
            </a:xfrm>
            <a:custGeom>
              <a:avLst/>
              <a:gdLst/>
              <a:ahLst/>
              <a:cxnLst/>
              <a:rect l="l" t="t" r="r" b="b"/>
              <a:pathLst>
                <a:path w="3076" h="2638" extrusionOk="0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5" name="Google Shape;19775;p100"/>
            <p:cNvSpPr/>
            <p:nvPr/>
          </p:nvSpPr>
          <p:spPr>
            <a:xfrm>
              <a:off x="6541581" y="3458605"/>
              <a:ext cx="213469" cy="225187"/>
            </a:xfrm>
            <a:custGeom>
              <a:avLst/>
              <a:gdLst/>
              <a:ahLst/>
              <a:cxnLst/>
              <a:rect l="l" t="t" r="r" b="b"/>
              <a:pathLst>
                <a:path w="8143" h="8590" extrusionOk="0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6" name="Google Shape;19776;p100"/>
            <p:cNvSpPr/>
            <p:nvPr/>
          </p:nvSpPr>
          <p:spPr>
            <a:xfrm>
              <a:off x="6609687" y="3405965"/>
              <a:ext cx="237691" cy="143475"/>
            </a:xfrm>
            <a:custGeom>
              <a:avLst/>
              <a:gdLst/>
              <a:ahLst/>
              <a:cxnLst/>
              <a:rect l="l" t="t" r="r" b="b"/>
              <a:pathLst>
                <a:path w="9067" h="5473" extrusionOk="0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7" name="Google Shape;19777;p100"/>
            <p:cNvSpPr/>
            <p:nvPr/>
          </p:nvSpPr>
          <p:spPr>
            <a:xfrm>
              <a:off x="6703537" y="3490771"/>
              <a:ext cx="154800" cy="193860"/>
            </a:xfrm>
            <a:custGeom>
              <a:avLst/>
              <a:gdLst/>
              <a:ahLst/>
              <a:cxnLst/>
              <a:rect l="l" t="t" r="r" b="b"/>
              <a:pathLst>
                <a:path w="5905" h="7395" extrusionOk="0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78" name="Google Shape;19778;p100"/>
          <p:cNvGrpSpPr/>
          <p:nvPr/>
        </p:nvGrpSpPr>
        <p:grpSpPr>
          <a:xfrm>
            <a:off x="2277401" y="2474704"/>
            <a:ext cx="354479" cy="312561"/>
            <a:chOff x="2302458" y="2474704"/>
            <a:chExt cx="354479" cy="312561"/>
          </a:xfrm>
        </p:grpSpPr>
        <p:sp>
          <p:nvSpPr>
            <p:cNvPr id="19779" name="Google Shape;19779;p100"/>
            <p:cNvSpPr/>
            <p:nvPr/>
          </p:nvSpPr>
          <p:spPr>
            <a:xfrm>
              <a:off x="2388732" y="2515756"/>
              <a:ext cx="238058" cy="136266"/>
            </a:xfrm>
            <a:custGeom>
              <a:avLst/>
              <a:gdLst/>
              <a:ahLst/>
              <a:cxnLst/>
              <a:rect l="l" t="t" r="r" b="b"/>
              <a:pathLst>
                <a:path w="9081" h="5198" extrusionOk="0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0" name="Google Shape;19780;p100"/>
            <p:cNvSpPr/>
            <p:nvPr/>
          </p:nvSpPr>
          <p:spPr>
            <a:xfrm>
              <a:off x="2398195" y="2723327"/>
              <a:ext cx="74949" cy="63938"/>
            </a:xfrm>
            <a:custGeom>
              <a:avLst/>
              <a:gdLst/>
              <a:ahLst/>
              <a:cxnLst/>
              <a:rect l="l" t="t" r="r" b="b"/>
              <a:pathLst>
                <a:path w="2859" h="2439" extrusionOk="0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1" name="Google Shape;19781;p100"/>
            <p:cNvSpPr/>
            <p:nvPr/>
          </p:nvSpPr>
          <p:spPr>
            <a:xfrm>
              <a:off x="2421658" y="2740733"/>
              <a:ext cx="34079" cy="29230"/>
            </a:xfrm>
            <a:custGeom>
              <a:avLst/>
              <a:gdLst/>
              <a:ahLst/>
              <a:cxnLst/>
              <a:rect l="l" t="t" r="r" b="b"/>
              <a:pathLst>
                <a:path w="1300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2" name="Google Shape;19782;p100"/>
            <p:cNvSpPr/>
            <p:nvPr/>
          </p:nvSpPr>
          <p:spPr>
            <a:xfrm>
              <a:off x="2525338" y="2723327"/>
              <a:ext cx="74975" cy="63938"/>
            </a:xfrm>
            <a:custGeom>
              <a:avLst/>
              <a:gdLst/>
              <a:ahLst/>
              <a:cxnLst/>
              <a:rect l="l" t="t" r="r" b="b"/>
              <a:pathLst>
                <a:path w="2860" h="2439" extrusionOk="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3" name="Google Shape;19783;p100"/>
            <p:cNvSpPr/>
            <p:nvPr/>
          </p:nvSpPr>
          <p:spPr>
            <a:xfrm>
              <a:off x="2548800" y="2740733"/>
              <a:ext cx="33712" cy="29230"/>
            </a:xfrm>
            <a:custGeom>
              <a:avLst/>
              <a:gdLst/>
              <a:ahLst/>
              <a:cxnLst/>
              <a:rect l="l" t="t" r="r" b="b"/>
              <a:pathLst>
                <a:path w="1286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4" name="Google Shape;19784;p100"/>
            <p:cNvSpPr/>
            <p:nvPr/>
          </p:nvSpPr>
          <p:spPr>
            <a:xfrm>
              <a:off x="2375860" y="2498166"/>
              <a:ext cx="279662" cy="145729"/>
            </a:xfrm>
            <a:custGeom>
              <a:avLst/>
              <a:gdLst/>
              <a:ahLst/>
              <a:cxnLst/>
              <a:rect l="l" t="t" r="r" b="b"/>
              <a:pathLst>
                <a:path w="10668" h="5559" extrusionOk="0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5" name="Google Shape;19785;p100"/>
            <p:cNvSpPr/>
            <p:nvPr/>
          </p:nvSpPr>
          <p:spPr>
            <a:xfrm>
              <a:off x="2608230" y="2498166"/>
              <a:ext cx="47292" cy="146096"/>
            </a:xfrm>
            <a:custGeom>
              <a:avLst/>
              <a:gdLst/>
              <a:ahLst/>
              <a:cxnLst/>
              <a:rect l="l" t="t" r="r" b="b"/>
              <a:pathLst>
                <a:path w="1804" h="5573" extrusionOk="0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6" name="Google Shape;19786;p100"/>
            <p:cNvSpPr/>
            <p:nvPr/>
          </p:nvSpPr>
          <p:spPr>
            <a:xfrm>
              <a:off x="2302458" y="2474704"/>
              <a:ext cx="353850" cy="196796"/>
            </a:xfrm>
            <a:custGeom>
              <a:avLst/>
              <a:gdLst/>
              <a:ahLst/>
              <a:cxnLst/>
              <a:rect l="l" t="t" r="r" b="b"/>
              <a:pathLst>
                <a:path w="13498" h="7507" extrusionOk="0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7" name="Google Shape;19787;p100"/>
            <p:cNvSpPr/>
            <p:nvPr/>
          </p:nvSpPr>
          <p:spPr>
            <a:xfrm>
              <a:off x="2402363" y="2644236"/>
              <a:ext cx="254574" cy="27657"/>
            </a:xfrm>
            <a:custGeom>
              <a:avLst/>
              <a:gdLst/>
              <a:ahLst/>
              <a:cxnLst/>
              <a:rect l="l" t="t" r="r" b="b"/>
              <a:pathLst>
                <a:path w="9711" h="1055" extrusionOk="0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8" name="Google Shape;19788;p100"/>
            <p:cNvSpPr/>
            <p:nvPr/>
          </p:nvSpPr>
          <p:spPr>
            <a:xfrm>
              <a:off x="2375126" y="2653306"/>
              <a:ext cx="243721" cy="76862"/>
            </a:xfrm>
            <a:custGeom>
              <a:avLst/>
              <a:gdLst/>
              <a:ahLst/>
              <a:cxnLst/>
              <a:rect l="l" t="t" r="r" b="b"/>
              <a:pathLst>
                <a:path w="9297" h="2932" extrusionOk="0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9" name="Google Shape;19789;p100"/>
            <p:cNvSpPr/>
            <p:nvPr/>
          </p:nvSpPr>
          <p:spPr>
            <a:xfrm>
              <a:off x="2382676" y="2688880"/>
              <a:ext cx="232003" cy="41289"/>
            </a:xfrm>
            <a:custGeom>
              <a:avLst/>
              <a:gdLst/>
              <a:ahLst/>
              <a:cxnLst/>
              <a:rect l="l" t="t" r="r" b="b"/>
              <a:pathLst>
                <a:path w="8850" h="1575" extrusionOk="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0" name="Google Shape;19790;p100"/>
            <p:cNvSpPr/>
            <p:nvPr/>
          </p:nvSpPr>
          <p:spPr>
            <a:xfrm>
              <a:off x="2396675" y="2652939"/>
              <a:ext cx="32192" cy="27657"/>
            </a:xfrm>
            <a:custGeom>
              <a:avLst/>
              <a:gdLst/>
              <a:ahLst/>
              <a:cxnLst/>
              <a:rect l="l" t="t" r="r" b="b"/>
              <a:pathLst>
                <a:path w="1228" h="1055" extrusionOk="0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1" name="Google Shape;19791;p100"/>
          <p:cNvGrpSpPr/>
          <p:nvPr/>
        </p:nvGrpSpPr>
        <p:grpSpPr>
          <a:xfrm>
            <a:off x="2806053" y="2442538"/>
            <a:ext cx="246002" cy="348922"/>
            <a:chOff x="2831110" y="2442538"/>
            <a:chExt cx="246002" cy="348922"/>
          </a:xfrm>
        </p:grpSpPr>
        <p:sp>
          <p:nvSpPr>
            <p:cNvPr id="19792" name="Google Shape;19792;p100"/>
            <p:cNvSpPr/>
            <p:nvPr/>
          </p:nvSpPr>
          <p:spPr>
            <a:xfrm>
              <a:off x="2831110" y="2442538"/>
              <a:ext cx="194542" cy="348922"/>
            </a:xfrm>
            <a:custGeom>
              <a:avLst/>
              <a:gdLst/>
              <a:ahLst/>
              <a:cxnLst/>
              <a:rect l="l" t="t" r="r" b="b"/>
              <a:pathLst>
                <a:path w="7421" h="13310" extrusionOk="0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3" name="Google Shape;19793;p100"/>
            <p:cNvSpPr/>
            <p:nvPr/>
          </p:nvSpPr>
          <p:spPr>
            <a:xfrm>
              <a:off x="2831110" y="2476591"/>
              <a:ext cx="194542" cy="276647"/>
            </a:xfrm>
            <a:custGeom>
              <a:avLst/>
              <a:gdLst/>
              <a:ahLst/>
              <a:cxnLst/>
              <a:rect l="l" t="t" r="r" b="b"/>
              <a:pathLst>
                <a:path w="7421" h="10553" extrusionOk="0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4" name="Google Shape;19794;p100"/>
            <p:cNvSpPr/>
            <p:nvPr/>
          </p:nvSpPr>
          <p:spPr>
            <a:xfrm>
              <a:off x="2926480" y="2542181"/>
              <a:ext cx="99171" cy="158732"/>
            </a:xfrm>
            <a:custGeom>
              <a:avLst/>
              <a:gdLst/>
              <a:ahLst/>
              <a:cxnLst/>
              <a:rect l="l" t="t" r="r" b="b"/>
              <a:pathLst>
                <a:path w="3783" h="6055" extrusionOk="0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5" name="Google Shape;19795;p100"/>
            <p:cNvSpPr/>
            <p:nvPr/>
          </p:nvSpPr>
          <p:spPr>
            <a:xfrm>
              <a:off x="3008979" y="2476591"/>
              <a:ext cx="16673" cy="276647"/>
            </a:xfrm>
            <a:custGeom>
              <a:avLst/>
              <a:gdLst/>
              <a:ahLst/>
              <a:cxnLst/>
              <a:rect l="l" t="t" r="r" b="b"/>
              <a:pathLst>
                <a:path w="636" h="10553" extrusionOk="0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6" name="Google Shape;19796;p100"/>
            <p:cNvSpPr/>
            <p:nvPr/>
          </p:nvSpPr>
          <p:spPr>
            <a:xfrm>
              <a:off x="2877668" y="2587481"/>
              <a:ext cx="77229" cy="10617"/>
            </a:xfrm>
            <a:custGeom>
              <a:avLst/>
              <a:gdLst/>
              <a:ahLst/>
              <a:cxnLst/>
              <a:rect l="l" t="t" r="r" b="b"/>
              <a:pathLst>
                <a:path w="2946" h="405" extrusionOk="0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7" name="Google Shape;19797;p100"/>
            <p:cNvSpPr/>
            <p:nvPr/>
          </p:nvSpPr>
          <p:spPr>
            <a:xfrm>
              <a:off x="2851164" y="2567426"/>
              <a:ext cx="117338" cy="10617"/>
            </a:xfrm>
            <a:custGeom>
              <a:avLst/>
              <a:gdLst/>
              <a:ahLst/>
              <a:cxnLst/>
              <a:rect l="l" t="t" r="r" b="b"/>
              <a:pathLst>
                <a:path w="447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8" name="Google Shape;19798;p100"/>
            <p:cNvSpPr/>
            <p:nvPr/>
          </p:nvSpPr>
          <p:spPr>
            <a:xfrm>
              <a:off x="2897329" y="2643109"/>
              <a:ext cx="55287" cy="10617"/>
            </a:xfrm>
            <a:custGeom>
              <a:avLst/>
              <a:gdLst/>
              <a:ahLst/>
              <a:cxnLst/>
              <a:rect l="l" t="t" r="r" b="b"/>
              <a:pathLst>
                <a:path w="2109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9" name="Google Shape;19799;p100"/>
            <p:cNvSpPr/>
            <p:nvPr/>
          </p:nvSpPr>
          <p:spPr>
            <a:xfrm>
              <a:off x="2865556" y="2627196"/>
              <a:ext cx="79117" cy="10643"/>
            </a:xfrm>
            <a:custGeom>
              <a:avLst/>
              <a:gdLst/>
              <a:ahLst/>
              <a:cxnLst/>
              <a:rect l="l" t="t" r="r" b="b"/>
              <a:pathLst>
                <a:path w="3018" h="406" extrusionOk="0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0" name="Google Shape;19800;p100"/>
            <p:cNvSpPr/>
            <p:nvPr/>
          </p:nvSpPr>
          <p:spPr>
            <a:xfrm>
              <a:off x="2934056" y="2550019"/>
              <a:ext cx="143055" cy="143055"/>
            </a:xfrm>
            <a:custGeom>
              <a:avLst/>
              <a:gdLst/>
              <a:ahLst/>
              <a:cxnLst/>
              <a:rect l="l" t="t" r="r" b="b"/>
              <a:pathLst>
                <a:path w="5457" h="5457" extrusionOk="0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1" name="Google Shape;19801;p100"/>
            <p:cNvSpPr/>
            <p:nvPr/>
          </p:nvSpPr>
          <p:spPr>
            <a:xfrm>
              <a:off x="2957125" y="2572722"/>
              <a:ext cx="97284" cy="97651"/>
            </a:xfrm>
            <a:custGeom>
              <a:avLst/>
              <a:gdLst/>
              <a:ahLst/>
              <a:cxnLst/>
              <a:rect l="l" t="t" r="r" b="b"/>
              <a:pathLst>
                <a:path w="3711" h="3725" extrusionOk="0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2" name="Google Shape;19802;p100"/>
            <p:cNvSpPr/>
            <p:nvPr/>
          </p:nvSpPr>
          <p:spPr>
            <a:xfrm>
              <a:off x="2951463" y="2568082"/>
              <a:ext cx="108242" cy="107219"/>
            </a:xfrm>
            <a:custGeom>
              <a:avLst/>
              <a:gdLst/>
              <a:ahLst/>
              <a:cxnLst/>
              <a:rect l="l" t="t" r="r" b="b"/>
              <a:pathLst>
                <a:path w="4129" h="4090" extrusionOk="0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3" name="Google Shape;19803;p100"/>
            <p:cNvSpPr/>
            <p:nvPr/>
          </p:nvSpPr>
          <p:spPr>
            <a:xfrm>
              <a:off x="2985123" y="2600719"/>
              <a:ext cx="42049" cy="43543"/>
            </a:xfrm>
            <a:custGeom>
              <a:avLst/>
              <a:gdLst/>
              <a:ahLst/>
              <a:cxnLst/>
              <a:rect l="l" t="t" r="r" b="b"/>
              <a:pathLst>
                <a:path w="1604" h="1661" extrusionOk="0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4" name="Google Shape;19804;p100"/>
            <p:cNvSpPr/>
            <p:nvPr/>
          </p:nvSpPr>
          <p:spPr>
            <a:xfrm>
              <a:off x="3000642" y="2590784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5" name="Google Shape;19805;p100"/>
            <p:cNvSpPr/>
            <p:nvPr/>
          </p:nvSpPr>
          <p:spPr>
            <a:xfrm>
              <a:off x="3000642" y="2633540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06" name="Google Shape;19806;p100"/>
          <p:cNvGrpSpPr/>
          <p:nvPr/>
        </p:nvGrpSpPr>
        <p:grpSpPr>
          <a:xfrm>
            <a:off x="6991435" y="3367036"/>
            <a:ext cx="362947" cy="356498"/>
            <a:chOff x="7016492" y="3367036"/>
            <a:chExt cx="362947" cy="356498"/>
          </a:xfrm>
        </p:grpSpPr>
        <p:sp>
          <p:nvSpPr>
            <p:cNvPr id="19807" name="Google Shape;19807;p100"/>
            <p:cNvSpPr/>
            <p:nvPr/>
          </p:nvSpPr>
          <p:spPr>
            <a:xfrm>
              <a:off x="7016492" y="3367036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8" name="Google Shape;19808;p100"/>
            <p:cNvSpPr/>
            <p:nvPr/>
          </p:nvSpPr>
          <p:spPr>
            <a:xfrm>
              <a:off x="7171658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9" name="Google Shape;19809;p100"/>
            <p:cNvSpPr/>
            <p:nvPr/>
          </p:nvSpPr>
          <p:spPr>
            <a:xfrm>
              <a:off x="7070049" y="3475252"/>
              <a:ext cx="73245" cy="116971"/>
            </a:xfrm>
            <a:custGeom>
              <a:avLst/>
              <a:gdLst/>
              <a:ahLst/>
              <a:cxnLst/>
              <a:rect l="l" t="t" r="r" b="b"/>
              <a:pathLst>
                <a:path w="2794" h="4462" extrusionOk="0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0" name="Google Shape;19810;p100"/>
            <p:cNvSpPr/>
            <p:nvPr/>
          </p:nvSpPr>
          <p:spPr>
            <a:xfrm>
              <a:off x="7217063" y="3475252"/>
              <a:ext cx="73454" cy="116971"/>
            </a:xfrm>
            <a:custGeom>
              <a:avLst/>
              <a:gdLst/>
              <a:ahLst/>
              <a:cxnLst/>
              <a:rect l="l" t="t" r="r" b="b"/>
              <a:pathLst>
                <a:path w="2802" h="4462" extrusionOk="0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1" name="Google Shape;19811;p100"/>
            <p:cNvSpPr/>
            <p:nvPr/>
          </p:nvSpPr>
          <p:spPr>
            <a:xfrm>
              <a:off x="7162955" y="3498242"/>
              <a:ext cx="24249" cy="93981"/>
            </a:xfrm>
            <a:custGeom>
              <a:avLst/>
              <a:gdLst/>
              <a:ahLst/>
              <a:cxnLst/>
              <a:rect l="l" t="t" r="r" b="b"/>
              <a:pathLst>
                <a:path w="925" h="3585" extrusionOk="0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2" name="Google Shape;19812;p100"/>
            <p:cNvSpPr/>
            <p:nvPr/>
          </p:nvSpPr>
          <p:spPr>
            <a:xfrm>
              <a:off x="7304857" y="3529281"/>
              <a:ext cx="37120" cy="31904"/>
            </a:xfrm>
            <a:custGeom>
              <a:avLst/>
              <a:gdLst/>
              <a:ahLst/>
              <a:cxnLst/>
              <a:rect l="l" t="t" r="r" b="b"/>
              <a:pathLst>
                <a:path w="1416" h="1217" extrusionOk="0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13" name="Google Shape;19813;p100"/>
          <p:cNvGrpSpPr/>
          <p:nvPr/>
        </p:nvGrpSpPr>
        <p:grpSpPr>
          <a:xfrm>
            <a:off x="4806717" y="3817357"/>
            <a:ext cx="362947" cy="356576"/>
            <a:chOff x="5108852" y="3817357"/>
            <a:chExt cx="362947" cy="356576"/>
          </a:xfrm>
        </p:grpSpPr>
        <p:sp>
          <p:nvSpPr>
            <p:cNvPr id="19814" name="Google Shape;19814;p100"/>
            <p:cNvSpPr/>
            <p:nvPr/>
          </p:nvSpPr>
          <p:spPr>
            <a:xfrm>
              <a:off x="5108852" y="3817357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5" name="Google Shape;19815;p100"/>
            <p:cNvSpPr/>
            <p:nvPr/>
          </p:nvSpPr>
          <p:spPr>
            <a:xfrm>
              <a:off x="5264019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6" name="Google Shape;19816;p100"/>
            <p:cNvSpPr/>
            <p:nvPr/>
          </p:nvSpPr>
          <p:spPr>
            <a:xfrm>
              <a:off x="5136116" y="3871229"/>
              <a:ext cx="295495" cy="248282"/>
            </a:xfrm>
            <a:custGeom>
              <a:avLst/>
              <a:gdLst/>
              <a:ahLst/>
              <a:cxnLst/>
              <a:rect l="l" t="t" r="r" b="b"/>
              <a:pathLst>
                <a:path w="11272" h="9471" extrusionOk="0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7" name="Google Shape;19817;p100"/>
            <p:cNvSpPr/>
            <p:nvPr/>
          </p:nvSpPr>
          <p:spPr>
            <a:xfrm>
              <a:off x="5219060" y="3952863"/>
              <a:ext cx="128060" cy="78933"/>
            </a:xfrm>
            <a:custGeom>
              <a:avLst/>
              <a:gdLst/>
              <a:ahLst/>
              <a:cxnLst/>
              <a:rect l="l" t="t" r="r" b="b"/>
              <a:pathLst>
                <a:path w="4885" h="3011" extrusionOk="0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18" name="Google Shape;19818;p100"/>
          <p:cNvGrpSpPr/>
          <p:nvPr/>
        </p:nvGrpSpPr>
        <p:grpSpPr>
          <a:xfrm>
            <a:off x="5703585" y="3817357"/>
            <a:ext cx="362947" cy="356576"/>
            <a:chOff x="6005720" y="3817357"/>
            <a:chExt cx="362947" cy="356576"/>
          </a:xfrm>
        </p:grpSpPr>
        <p:sp>
          <p:nvSpPr>
            <p:cNvPr id="19819" name="Google Shape;19819;p100"/>
            <p:cNvSpPr/>
            <p:nvPr/>
          </p:nvSpPr>
          <p:spPr>
            <a:xfrm>
              <a:off x="6005720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0" name="Google Shape;19820;p100"/>
            <p:cNvSpPr/>
            <p:nvPr/>
          </p:nvSpPr>
          <p:spPr>
            <a:xfrm>
              <a:off x="616088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1" name="Google Shape;19821;p100"/>
            <p:cNvSpPr/>
            <p:nvPr/>
          </p:nvSpPr>
          <p:spPr>
            <a:xfrm>
              <a:off x="6055240" y="3879487"/>
              <a:ext cx="262727" cy="234572"/>
            </a:xfrm>
            <a:custGeom>
              <a:avLst/>
              <a:gdLst/>
              <a:ahLst/>
              <a:cxnLst/>
              <a:rect l="l" t="t" r="r" b="b"/>
              <a:pathLst>
                <a:path w="10022" h="8948" extrusionOk="0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2" name="Google Shape;19822;p100"/>
            <p:cNvSpPr/>
            <p:nvPr/>
          </p:nvSpPr>
          <p:spPr>
            <a:xfrm>
              <a:off x="6129848" y="3935010"/>
              <a:ext cx="108635" cy="121166"/>
            </a:xfrm>
            <a:custGeom>
              <a:avLst/>
              <a:gdLst/>
              <a:ahLst/>
              <a:cxnLst/>
              <a:rect l="l" t="t" r="r" b="b"/>
              <a:pathLst>
                <a:path w="4144" h="4622" extrusionOk="0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23" name="Google Shape;19823;p100"/>
          <p:cNvGrpSpPr/>
          <p:nvPr/>
        </p:nvGrpSpPr>
        <p:grpSpPr>
          <a:xfrm>
            <a:off x="5564395" y="3367036"/>
            <a:ext cx="362580" cy="356498"/>
            <a:chOff x="5589452" y="3367036"/>
            <a:chExt cx="362580" cy="356498"/>
          </a:xfrm>
        </p:grpSpPr>
        <p:sp>
          <p:nvSpPr>
            <p:cNvPr id="19824" name="Google Shape;19824;p100"/>
            <p:cNvSpPr/>
            <p:nvPr/>
          </p:nvSpPr>
          <p:spPr>
            <a:xfrm>
              <a:off x="5589452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5" name="Google Shape;19825;p100"/>
            <p:cNvSpPr/>
            <p:nvPr/>
          </p:nvSpPr>
          <p:spPr>
            <a:xfrm>
              <a:off x="5744225" y="3367036"/>
              <a:ext cx="207806" cy="356472"/>
            </a:xfrm>
            <a:custGeom>
              <a:avLst/>
              <a:gdLst/>
              <a:ahLst/>
              <a:cxnLst/>
              <a:rect l="l" t="t" r="r" b="b"/>
              <a:pathLst>
                <a:path w="7927" h="13598" extrusionOk="0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6" name="Google Shape;19826;p100"/>
            <p:cNvSpPr/>
            <p:nvPr/>
          </p:nvSpPr>
          <p:spPr>
            <a:xfrm>
              <a:off x="5666655" y="3420751"/>
              <a:ext cx="165023" cy="241099"/>
            </a:xfrm>
            <a:custGeom>
              <a:avLst/>
              <a:gdLst/>
              <a:ahLst/>
              <a:cxnLst/>
              <a:rect l="l" t="t" r="r" b="b"/>
              <a:pathLst>
                <a:path w="6295" h="9197" extrusionOk="0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27" name="Google Shape;19827;p100"/>
          <p:cNvGrpSpPr/>
          <p:nvPr/>
        </p:nvGrpSpPr>
        <p:grpSpPr>
          <a:xfrm>
            <a:off x="7462964" y="3362475"/>
            <a:ext cx="372017" cy="365621"/>
            <a:chOff x="7488021" y="3362475"/>
            <a:chExt cx="372017" cy="365621"/>
          </a:xfrm>
        </p:grpSpPr>
        <p:sp>
          <p:nvSpPr>
            <p:cNvPr id="19828" name="Google Shape;19828;p100"/>
            <p:cNvSpPr/>
            <p:nvPr/>
          </p:nvSpPr>
          <p:spPr>
            <a:xfrm>
              <a:off x="7488021" y="3362475"/>
              <a:ext cx="365201" cy="365594"/>
            </a:xfrm>
            <a:custGeom>
              <a:avLst/>
              <a:gdLst/>
              <a:ahLst/>
              <a:cxnLst/>
              <a:rect l="l" t="t" r="r" b="b"/>
              <a:pathLst>
                <a:path w="13931" h="13946" extrusionOk="0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9" name="Google Shape;19829;p100"/>
            <p:cNvSpPr/>
            <p:nvPr/>
          </p:nvSpPr>
          <p:spPr>
            <a:xfrm>
              <a:off x="7646963" y="3362475"/>
              <a:ext cx="213076" cy="365621"/>
            </a:xfrm>
            <a:custGeom>
              <a:avLst/>
              <a:gdLst/>
              <a:ahLst/>
              <a:cxnLst/>
              <a:rect l="l" t="t" r="r" b="b"/>
              <a:pathLst>
                <a:path w="8128" h="13947" extrusionOk="0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0" name="Google Shape;19830;p100"/>
            <p:cNvSpPr/>
            <p:nvPr/>
          </p:nvSpPr>
          <p:spPr>
            <a:xfrm>
              <a:off x="7685944" y="3401928"/>
              <a:ext cx="56415" cy="48367"/>
            </a:xfrm>
            <a:custGeom>
              <a:avLst/>
              <a:gdLst/>
              <a:ahLst/>
              <a:cxnLst/>
              <a:rect l="l" t="t" r="r" b="b"/>
              <a:pathLst>
                <a:path w="2152" h="1845" extrusionOk="0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1" name="Google Shape;19831;p100"/>
            <p:cNvSpPr/>
            <p:nvPr/>
          </p:nvSpPr>
          <p:spPr>
            <a:xfrm>
              <a:off x="7546297" y="3481307"/>
              <a:ext cx="248282" cy="207413"/>
            </a:xfrm>
            <a:custGeom>
              <a:avLst/>
              <a:gdLst/>
              <a:ahLst/>
              <a:cxnLst/>
              <a:rect l="l" t="t" r="r" b="b"/>
              <a:pathLst>
                <a:path w="9471" h="7912" extrusionOk="0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2" name="Google Shape;19832;p100"/>
            <p:cNvSpPr/>
            <p:nvPr/>
          </p:nvSpPr>
          <p:spPr>
            <a:xfrm>
              <a:off x="7748755" y="3489041"/>
              <a:ext cx="73061" cy="79327"/>
            </a:xfrm>
            <a:custGeom>
              <a:avLst/>
              <a:gdLst/>
              <a:ahLst/>
              <a:cxnLst/>
              <a:rect l="l" t="t" r="r" b="b"/>
              <a:pathLst>
                <a:path w="2787" h="3026" extrusionOk="0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3" name="Google Shape;19833;p100"/>
            <p:cNvSpPr/>
            <p:nvPr/>
          </p:nvSpPr>
          <p:spPr>
            <a:xfrm>
              <a:off x="7503540" y="3489250"/>
              <a:ext cx="88947" cy="79510"/>
            </a:xfrm>
            <a:custGeom>
              <a:avLst/>
              <a:gdLst/>
              <a:ahLst/>
              <a:cxnLst/>
              <a:rect l="l" t="t" r="r" b="b"/>
              <a:pathLst>
                <a:path w="3393" h="3033" extrusionOk="0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4" name="Google Shape;19834;p100"/>
            <p:cNvSpPr/>
            <p:nvPr/>
          </p:nvSpPr>
          <p:spPr>
            <a:xfrm>
              <a:off x="7582631" y="3536857"/>
              <a:ext cx="56782" cy="48550"/>
            </a:xfrm>
            <a:custGeom>
              <a:avLst/>
              <a:gdLst/>
              <a:ahLst/>
              <a:cxnLst/>
              <a:rect l="l" t="t" r="r" b="b"/>
              <a:pathLst>
                <a:path w="2166" h="1852" extrusionOk="0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5" name="Google Shape;19835;p100"/>
            <p:cNvSpPr/>
            <p:nvPr/>
          </p:nvSpPr>
          <p:spPr>
            <a:xfrm>
              <a:off x="7693887" y="3536857"/>
              <a:ext cx="56415" cy="48550"/>
            </a:xfrm>
            <a:custGeom>
              <a:avLst/>
              <a:gdLst/>
              <a:ahLst/>
              <a:cxnLst/>
              <a:rect l="l" t="t" r="r" b="b"/>
              <a:pathLst>
                <a:path w="2152" h="1852" extrusionOk="0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6" name="Google Shape;19836;p100"/>
            <p:cNvSpPr/>
            <p:nvPr/>
          </p:nvSpPr>
          <p:spPr>
            <a:xfrm>
              <a:off x="7596866" y="3625883"/>
              <a:ext cx="147512" cy="34079"/>
            </a:xfrm>
            <a:custGeom>
              <a:avLst/>
              <a:gdLst/>
              <a:ahLst/>
              <a:cxnLst/>
              <a:rect l="l" t="t" r="r" b="b"/>
              <a:pathLst>
                <a:path w="5627" h="1300" extrusionOk="0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7" name="Google Shape;19837;p100"/>
            <p:cNvSpPr/>
            <p:nvPr/>
          </p:nvSpPr>
          <p:spPr>
            <a:xfrm>
              <a:off x="7664736" y="3396318"/>
              <a:ext cx="84360" cy="93352"/>
            </a:xfrm>
            <a:custGeom>
              <a:avLst/>
              <a:gdLst/>
              <a:ahLst/>
              <a:cxnLst/>
              <a:rect l="l" t="t" r="r" b="b"/>
              <a:pathLst>
                <a:path w="3218" h="3561" extrusionOk="0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38" name="Google Shape;19838;p100"/>
          <p:cNvGrpSpPr/>
          <p:nvPr/>
        </p:nvGrpSpPr>
        <p:grpSpPr>
          <a:xfrm>
            <a:off x="5088724" y="3367036"/>
            <a:ext cx="362553" cy="356498"/>
            <a:chOff x="5113781" y="3367036"/>
            <a:chExt cx="362553" cy="356498"/>
          </a:xfrm>
        </p:grpSpPr>
        <p:sp>
          <p:nvSpPr>
            <p:cNvPr id="19839" name="Google Shape;19839;p100"/>
            <p:cNvSpPr/>
            <p:nvPr/>
          </p:nvSpPr>
          <p:spPr>
            <a:xfrm>
              <a:off x="5113781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0" name="Google Shape;19840;p100"/>
            <p:cNvSpPr/>
            <p:nvPr/>
          </p:nvSpPr>
          <p:spPr>
            <a:xfrm>
              <a:off x="5268554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41" name="Google Shape;19841;p100"/>
          <p:cNvSpPr/>
          <p:nvPr/>
        </p:nvSpPr>
        <p:spPr>
          <a:xfrm>
            <a:off x="5147760" y="3421144"/>
            <a:ext cx="238058" cy="229355"/>
          </a:xfrm>
          <a:custGeom>
            <a:avLst/>
            <a:gdLst/>
            <a:ahLst/>
            <a:cxnLst/>
            <a:rect l="l" t="t" r="r" b="b"/>
            <a:pathLst>
              <a:path w="9081" h="8749" extrusionOk="0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2" name="Google Shape;19842;p100"/>
          <p:cNvGrpSpPr/>
          <p:nvPr/>
        </p:nvGrpSpPr>
        <p:grpSpPr>
          <a:xfrm>
            <a:off x="7943564" y="3365489"/>
            <a:ext cx="375818" cy="357651"/>
            <a:chOff x="7968621" y="3365489"/>
            <a:chExt cx="375818" cy="357651"/>
          </a:xfrm>
        </p:grpSpPr>
        <p:sp>
          <p:nvSpPr>
            <p:cNvPr id="19843" name="Google Shape;19843;p100"/>
            <p:cNvSpPr/>
            <p:nvPr/>
          </p:nvSpPr>
          <p:spPr>
            <a:xfrm>
              <a:off x="7968621" y="3367403"/>
              <a:ext cx="355371" cy="355738"/>
            </a:xfrm>
            <a:custGeom>
              <a:avLst/>
              <a:gdLst/>
              <a:ahLst/>
              <a:cxnLst/>
              <a:rect l="l" t="t" r="r" b="b"/>
              <a:pathLst>
                <a:path w="13556" h="13570" extrusionOk="0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4" name="Google Shape;19844;p100"/>
            <p:cNvSpPr/>
            <p:nvPr/>
          </p:nvSpPr>
          <p:spPr>
            <a:xfrm>
              <a:off x="8123027" y="3365489"/>
              <a:ext cx="203979" cy="355423"/>
            </a:xfrm>
            <a:custGeom>
              <a:avLst/>
              <a:gdLst/>
              <a:ahLst/>
              <a:cxnLst/>
              <a:rect l="l" t="t" r="r" b="b"/>
              <a:pathLst>
                <a:path w="7781" h="13558" extrusionOk="0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5" name="Google Shape;19845;p100"/>
            <p:cNvSpPr/>
            <p:nvPr/>
          </p:nvSpPr>
          <p:spPr>
            <a:xfrm>
              <a:off x="8123027" y="3459365"/>
              <a:ext cx="221412" cy="236538"/>
            </a:xfrm>
            <a:custGeom>
              <a:avLst/>
              <a:gdLst/>
              <a:ahLst/>
              <a:cxnLst/>
              <a:rect l="l" t="t" r="r" b="b"/>
              <a:pathLst>
                <a:path w="8446" h="9023" extrusionOk="0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6" name="Google Shape;19846;p100"/>
            <p:cNvSpPr/>
            <p:nvPr/>
          </p:nvSpPr>
          <p:spPr>
            <a:xfrm>
              <a:off x="8224820" y="3460493"/>
              <a:ext cx="99171" cy="235778"/>
            </a:xfrm>
            <a:custGeom>
              <a:avLst/>
              <a:gdLst/>
              <a:ahLst/>
              <a:cxnLst/>
              <a:rect l="l" t="t" r="r" b="b"/>
              <a:pathLst>
                <a:path w="3783" h="8994" extrusionOk="0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7" name="Google Shape;19847;p100"/>
            <p:cNvSpPr/>
            <p:nvPr/>
          </p:nvSpPr>
          <p:spPr>
            <a:xfrm>
              <a:off x="7993210" y="3552822"/>
              <a:ext cx="213102" cy="170319"/>
            </a:xfrm>
            <a:custGeom>
              <a:avLst/>
              <a:gdLst/>
              <a:ahLst/>
              <a:cxnLst/>
              <a:rect l="l" t="t" r="r" b="b"/>
              <a:pathLst>
                <a:path w="8129" h="6497" extrusionOk="0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8" name="Google Shape;19848;p100"/>
            <p:cNvSpPr/>
            <p:nvPr/>
          </p:nvSpPr>
          <p:spPr>
            <a:xfrm>
              <a:off x="8123027" y="3695484"/>
              <a:ext cx="83652" cy="27657"/>
            </a:xfrm>
            <a:custGeom>
              <a:avLst/>
              <a:gdLst/>
              <a:ahLst/>
              <a:cxnLst/>
              <a:rect l="l" t="t" r="r" b="b"/>
              <a:pathLst>
                <a:path w="3191" h="1055" extrusionOk="0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9" name="Google Shape;19849;p100"/>
            <p:cNvSpPr/>
            <p:nvPr/>
          </p:nvSpPr>
          <p:spPr>
            <a:xfrm>
              <a:off x="8091988" y="3529753"/>
              <a:ext cx="149871" cy="183190"/>
            </a:xfrm>
            <a:custGeom>
              <a:avLst/>
              <a:gdLst/>
              <a:ahLst/>
              <a:cxnLst/>
              <a:rect l="l" t="t" r="r" b="b"/>
              <a:pathLst>
                <a:path w="5717" h="6988" extrusionOk="0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0" name="Google Shape;19850;p100"/>
            <p:cNvSpPr/>
            <p:nvPr/>
          </p:nvSpPr>
          <p:spPr>
            <a:xfrm>
              <a:off x="8193781" y="3671654"/>
              <a:ext cx="48078" cy="41656"/>
            </a:xfrm>
            <a:custGeom>
              <a:avLst/>
              <a:gdLst/>
              <a:ahLst/>
              <a:cxnLst/>
              <a:rect l="l" t="t" r="r" b="b"/>
              <a:pathLst>
                <a:path w="1834" h="1589" extrusionOk="0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1" name="Google Shape;19851;p100"/>
            <p:cNvSpPr/>
            <p:nvPr/>
          </p:nvSpPr>
          <p:spPr>
            <a:xfrm>
              <a:off x="7976197" y="3452549"/>
              <a:ext cx="239553" cy="183951"/>
            </a:xfrm>
            <a:custGeom>
              <a:avLst/>
              <a:gdLst/>
              <a:ahLst/>
              <a:cxnLst/>
              <a:rect l="l" t="t" r="r" b="b"/>
              <a:pathLst>
                <a:path w="9138" h="7017" extrusionOk="0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2" name="Google Shape;19852;p100"/>
            <p:cNvSpPr/>
            <p:nvPr/>
          </p:nvSpPr>
          <p:spPr>
            <a:xfrm>
              <a:off x="8168064" y="3365516"/>
              <a:ext cx="141928" cy="177607"/>
            </a:xfrm>
            <a:custGeom>
              <a:avLst/>
              <a:gdLst/>
              <a:ahLst/>
              <a:cxnLst/>
              <a:rect l="l" t="t" r="r" b="b"/>
              <a:pathLst>
                <a:path w="5414" h="6775" extrusionOk="0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3" name="Google Shape;19853;p100"/>
            <p:cNvSpPr/>
            <p:nvPr/>
          </p:nvSpPr>
          <p:spPr>
            <a:xfrm>
              <a:off x="8197189" y="3397944"/>
              <a:ext cx="73061" cy="62575"/>
            </a:xfrm>
            <a:custGeom>
              <a:avLst/>
              <a:gdLst/>
              <a:ahLst/>
              <a:cxnLst/>
              <a:rect l="l" t="t" r="r" b="b"/>
              <a:pathLst>
                <a:path w="2787" h="2387" extrusionOk="0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4" name="Google Shape;19854;p100"/>
            <p:cNvSpPr/>
            <p:nvPr/>
          </p:nvSpPr>
          <p:spPr>
            <a:xfrm>
              <a:off x="8025376" y="3423451"/>
              <a:ext cx="80270" cy="73402"/>
            </a:xfrm>
            <a:custGeom>
              <a:avLst/>
              <a:gdLst/>
              <a:ahLst/>
              <a:cxnLst/>
              <a:rect l="l" t="t" r="r" b="b"/>
              <a:pathLst>
                <a:path w="3062" h="2800" extrusionOk="0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55" name="Google Shape;19855;p100"/>
          <p:cNvGrpSpPr/>
          <p:nvPr/>
        </p:nvGrpSpPr>
        <p:grpSpPr>
          <a:xfrm>
            <a:off x="5255151" y="3817357"/>
            <a:ext cx="362947" cy="356576"/>
            <a:chOff x="5557286" y="3817357"/>
            <a:chExt cx="362947" cy="356576"/>
          </a:xfrm>
        </p:grpSpPr>
        <p:grpSp>
          <p:nvGrpSpPr>
            <p:cNvPr id="19856" name="Google Shape;19856;p100"/>
            <p:cNvGrpSpPr/>
            <p:nvPr/>
          </p:nvGrpSpPr>
          <p:grpSpPr>
            <a:xfrm>
              <a:off x="5557286" y="3817357"/>
              <a:ext cx="362947" cy="356576"/>
              <a:chOff x="5557286" y="3817357"/>
              <a:chExt cx="362947" cy="356576"/>
            </a:xfrm>
          </p:grpSpPr>
          <p:sp>
            <p:nvSpPr>
              <p:cNvPr id="19857" name="Google Shape;19857;p100"/>
              <p:cNvSpPr/>
              <p:nvPr/>
            </p:nvSpPr>
            <p:spPr>
              <a:xfrm>
                <a:off x="5557286" y="3817357"/>
                <a:ext cx="356891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4" h="13599" extrusionOk="0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68" y="13598"/>
                      <a:pt x="13613" y="10552"/>
                      <a:pt x="13613" y="6799"/>
                    </a:cubicBezTo>
                    <a:cubicBezTo>
                      <a:pt x="13613" y="3046"/>
                      <a:pt x="10568" y="0"/>
                      <a:pt x="6800" y="0"/>
                    </a:cubicBezTo>
                    <a:close/>
                  </a:path>
                </a:pathLst>
              </a:custGeom>
              <a:solidFill>
                <a:srgbClr val="8CA4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8" name="Google Shape;19858;p100"/>
              <p:cNvSpPr/>
              <p:nvPr/>
            </p:nvSpPr>
            <p:spPr>
              <a:xfrm>
                <a:off x="5712453" y="3817357"/>
                <a:ext cx="207780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02" extrusionOk="0">
                    <a:moveTo>
                      <a:pt x="895" y="0"/>
                    </a:moveTo>
                    <a:cubicBezTo>
                      <a:pt x="592" y="0"/>
                      <a:pt x="289" y="15"/>
                      <a:pt x="0" y="58"/>
                    </a:cubicBezTo>
                    <a:cubicBezTo>
                      <a:pt x="3393" y="505"/>
                      <a:pt x="5919" y="3378"/>
                      <a:pt x="5919" y="6799"/>
                    </a:cubicBezTo>
                    <a:cubicBezTo>
                      <a:pt x="5919" y="10220"/>
                      <a:pt x="3393" y="13093"/>
                      <a:pt x="0" y="13541"/>
                    </a:cubicBezTo>
                    <a:cubicBezTo>
                      <a:pt x="306" y="13581"/>
                      <a:pt x="609" y="13601"/>
                      <a:pt x="909" y="13601"/>
                    </a:cubicBezTo>
                    <a:cubicBezTo>
                      <a:pt x="4430" y="13601"/>
                      <a:pt x="7441" y="10865"/>
                      <a:pt x="7680" y="7247"/>
                    </a:cubicBezTo>
                    <a:cubicBezTo>
                      <a:pt x="7925" y="3320"/>
                      <a:pt x="4822" y="0"/>
                      <a:pt x="895" y="0"/>
                    </a:cubicBezTo>
                    <a:close/>
                  </a:path>
                </a:pathLst>
              </a:custGeom>
              <a:solidFill>
                <a:srgbClr val="6B7F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9" name="Google Shape;19859;p100"/>
              <p:cNvSpPr/>
              <p:nvPr/>
            </p:nvSpPr>
            <p:spPr>
              <a:xfrm>
                <a:off x="5696567" y="3944343"/>
                <a:ext cx="98411" cy="102527"/>
              </a:xfrm>
              <a:custGeom>
                <a:avLst/>
                <a:gdLst/>
                <a:ahLst/>
                <a:cxnLst/>
                <a:rect l="l" t="t" r="r" b="b"/>
                <a:pathLst>
                  <a:path w="3754" h="3911" extrusionOk="0">
                    <a:moveTo>
                      <a:pt x="129" y="0"/>
                    </a:moveTo>
                    <a:cubicBezTo>
                      <a:pt x="58" y="0"/>
                      <a:pt x="0" y="60"/>
                      <a:pt x="0" y="136"/>
                    </a:cubicBezTo>
                    <a:lnTo>
                      <a:pt x="0" y="3774"/>
                    </a:lnTo>
                    <a:cubicBezTo>
                      <a:pt x="0" y="3850"/>
                      <a:pt x="58" y="3910"/>
                      <a:pt x="123" y="3910"/>
                    </a:cubicBezTo>
                    <a:cubicBezTo>
                      <a:pt x="144" y="3910"/>
                      <a:pt x="166" y="3904"/>
                      <a:pt x="188" y="3890"/>
                    </a:cubicBezTo>
                    <a:lnTo>
                      <a:pt x="3667" y="2071"/>
                    </a:lnTo>
                    <a:cubicBezTo>
                      <a:pt x="3753" y="2027"/>
                      <a:pt x="3753" y="1883"/>
                      <a:pt x="3667" y="1840"/>
                    </a:cubicBezTo>
                    <a:lnTo>
                      <a:pt x="202" y="21"/>
                    </a:lnTo>
                    <a:cubicBezTo>
                      <a:pt x="177" y="7"/>
                      <a:pt x="153" y="0"/>
                      <a:pt x="129" y="0"/>
                    </a:cubicBezTo>
                    <a:close/>
                  </a:path>
                </a:pathLst>
              </a:custGeom>
              <a:solidFill>
                <a:srgbClr val="8CA4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60" name="Google Shape;19860;p100"/>
            <p:cNvSpPr/>
            <p:nvPr/>
          </p:nvSpPr>
          <p:spPr>
            <a:xfrm>
              <a:off x="5621675" y="3914200"/>
              <a:ext cx="234165" cy="163176"/>
            </a:xfrm>
            <a:custGeom>
              <a:avLst/>
              <a:gdLst/>
              <a:ahLst/>
              <a:cxnLst/>
              <a:rect l="l" t="t" r="r" b="b"/>
              <a:pathLst>
                <a:path w="12544" h="8740" extrusionOk="0">
                  <a:moveTo>
                    <a:pt x="1469" y="8373"/>
                  </a:moveTo>
                  <a:cubicBezTo>
                    <a:pt x="1002" y="8240"/>
                    <a:pt x="701" y="7940"/>
                    <a:pt x="535" y="7473"/>
                  </a:cubicBezTo>
                  <a:cubicBezTo>
                    <a:pt x="134" y="6338"/>
                    <a:pt x="1" y="1702"/>
                    <a:pt x="768" y="768"/>
                  </a:cubicBezTo>
                  <a:cubicBezTo>
                    <a:pt x="1035" y="468"/>
                    <a:pt x="1402" y="267"/>
                    <a:pt x="1802" y="234"/>
                  </a:cubicBezTo>
                  <a:cubicBezTo>
                    <a:pt x="3904" y="1"/>
                    <a:pt x="10408" y="34"/>
                    <a:pt x="11175" y="301"/>
                  </a:cubicBezTo>
                  <a:cubicBezTo>
                    <a:pt x="11609" y="468"/>
                    <a:pt x="11909" y="734"/>
                    <a:pt x="12076" y="1168"/>
                  </a:cubicBezTo>
                  <a:cubicBezTo>
                    <a:pt x="12510" y="2336"/>
                    <a:pt x="12543" y="6539"/>
                    <a:pt x="12009" y="7639"/>
                  </a:cubicBezTo>
                  <a:cubicBezTo>
                    <a:pt x="11876" y="7940"/>
                    <a:pt x="11643" y="8140"/>
                    <a:pt x="11376" y="8306"/>
                  </a:cubicBezTo>
                  <a:cubicBezTo>
                    <a:pt x="10575" y="8740"/>
                    <a:pt x="2503" y="8707"/>
                    <a:pt x="1469" y="8373"/>
                  </a:cubicBezTo>
                  <a:close/>
                  <a:moveTo>
                    <a:pt x="4804" y="6205"/>
                  </a:moveTo>
                  <a:cubicBezTo>
                    <a:pt x="6072" y="5538"/>
                    <a:pt x="7339" y="4871"/>
                    <a:pt x="8607" y="4237"/>
                  </a:cubicBezTo>
                  <a:cubicBezTo>
                    <a:pt x="7339" y="3570"/>
                    <a:pt x="6072" y="2903"/>
                    <a:pt x="4804" y="22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1" name="Google Shape;19861;p100"/>
          <p:cNvGrpSpPr/>
          <p:nvPr/>
        </p:nvGrpSpPr>
        <p:grpSpPr>
          <a:xfrm>
            <a:off x="4358284" y="3817357"/>
            <a:ext cx="362947" cy="356576"/>
            <a:chOff x="4660419" y="3817357"/>
            <a:chExt cx="362947" cy="356576"/>
          </a:xfrm>
        </p:grpSpPr>
        <p:grpSp>
          <p:nvGrpSpPr>
            <p:cNvPr id="19862" name="Google Shape;19862;p100"/>
            <p:cNvGrpSpPr/>
            <p:nvPr/>
          </p:nvGrpSpPr>
          <p:grpSpPr>
            <a:xfrm>
              <a:off x="4660419" y="3817357"/>
              <a:ext cx="362947" cy="356576"/>
              <a:chOff x="4660419" y="3817357"/>
              <a:chExt cx="362947" cy="356576"/>
            </a:xfrm>
          </p:grpSpPr>
          <p:sp>
            <p:nvSpPr>
              <p:cNvPr id="19863" name="Google Shape;19863;p100"/>
              <p:cNvSpPr/>
              <p:nvPr/>
            </p:nvSpPr>
            <p:spPr>
              <a:xfrm>
                <a:off x="4660419" y="3817357"/>
                <a:ext cx="356498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599" h="13599" extrusionOk="0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53" y="13598"/>
                      <a:pt x="13599" y="10552"/>
                      <a:pt x="13599" y="6799"/>
                    </a:cubicBezTo>
                    <a:cubicBezTo>
                      <a:pt x="13599" y="3046"/>
                      <a:pt x="10553" y="0"/>
                      <a:pt x="6800" y="0"/>
                    </a:cubicBezTo>
                    <a:close/>
                  </a:path>
                </a:pathLst>
              </a:custGeom>
              <a:solidFill>
                <a:srgbClr val="94A5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4" name="Google Shape;19864;p100"/>
              <p:cNvSpPr/>
              <p:nvPr/>
            </p:nvSpPr>
            <p:spPr>
              <a:xfrm>
                <a:off x="4815585" y="3817357"/>
                <a:ext cx="207780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02" extrusionOk="0">
                    <a:moveTo>
                      <a:pt x="881" y="0"/>
                    </a:moveTo>
                    <a:cubicBezTo>
                      <a:pt x="578" y="0"/>
                      <a:pt x="289" y="15"/>
                      <a:pt x="0" y="58"/>
                    </a:cubicBezTo>
                    <a:cubicBezTo>
                      <a:pt x="3378" y="505"/>
                      <a:pt x="5904" y="3378"/>
                      <a:pt x="5904" y="6799"/>
                    </a:cubicBezTo>
                    <a:cubicBezTo>
                      <a:pt x="5904" y="10220"/>
                      <a:pt x="3378" y="13093"/>
                      <a:pt x="0" y="13541"/>
                    </a:cubicBezTo>
                    <a:cubicBezTo>
                      <a:pt x="305" y="13581"/>
                      <a:pt x="607" y="13601"/>
                      <a:pt x="906" y="13601"/>
                    </a:cubicBezTo>
                    <a:cubicBezTo>
                      <a:pt x="4416" y="13601"/>
                      <a:pt x="7426" y="10865"/>
                      <a:pt x="7666" y="7247"/>
                    </a:cubicBezTo>
                    <a:cubicBezTo>
                      <a:pt x="7925" y="3320"/>
                      <a:pt x="4807" y="0"/>
                      <a:pt x="881" y="0"/>
                    </a:cubicBezTo>
                    <a:close/>
                  </a:path>
                </a:pathLst>
              </a:custGeom>
              <a:solidFill>
                <a:srgbClr val="8094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65" name="Google Shape;19865;p100"/>
            <p:cNvGrpSpPr/>
            <p:nvPr/>
          </p:nvGrpSpPr>
          <p:grpSpPr>
            <a:xfrm>
              <a:off x="4694459" y="3856408"/>
              <a:ext cx="282308" cy="265356"/>
              <a:chOff x="4690600" y="3853050"/>
              <a:chExt cx="289488" cy="272132"/>
            </a:xfrm>
          </p:grpSpPr>
          <p:sp>
            <p:nvSpPr>
              <p:cNvPr id="19866" name="Google Shape;19866;p100"/>
              <p:cNvSpPr/>
              <p:nvPr/>
            </p:nvSpPr>
            <p:spPr>
              <a:xfrm>
                <a:off x="4690600" y="3853050"/>
                <a:ext cx="289488" cy="272132"/>
              </a:xfrm>
              <a:custGeom>
                <a:avLst/>
                <a:gdLst/>
                <a:ahLst/>
                <a:cxnLst/>
                <a:rect l="l" t="t" r="r" b="b"/>
                <a:pathLst>
                  <a:path w="14478" h="13610" extrusionOk="0">
                    <a:moveTo>
                      <a:pt x="1168" y="13543"/>
                    </a:moveTo>
                    <a:cubicBezTo>
                      <a:pt x="1235" y="13276"/>
                      <a:pt x="1301" y="13043"/>
                      <a:pt x="1368" y="12776"/>
                    </a:cubicBezTo>
                    <a:cubicBezTo>
                      <a:pt x="1568" y="12009"/>
                      <a:pt x="1802" y="11241"/>
                      <a:pt x="2002" y="10474"/>
                    </a:cubicBezTo>
                    <a:cubicBezTo>
                      <a:pt x="2002" y="10374"/>
                      <a:pt x="2002" y="10207"/>
                      <a:pt x="1935" y="10107"/>
                    </a:cubicBezTo>
                    <a:cubicBezTo>
                      <a:pt x="1" y="6371"/>
                      <a:pt x="2002" y="1835"/>
                      <a:pt x="6138" y="867"/>
                    </a:cubicBezTo>
                    <a:cubicBezTo>
                      <a:pt x="9874" y="0"/>
                      <a:pt x="13210" y="2535"/>
                      <a:pt x="13844" y="5904"/>
                    </a:cubicBezTo>
                    <a:cubicBezTo>
                      <a:pt x="14478" y="9407"/>
                      <a:pt x="12176" y="12742"/>
                      <a:pt x="8673" y="13376"/>
                    </a:cubicBezTo>
                    <a:cubicBezTo>
                      <a:pt x="7306" y="13610"/>
                      <a:pt x="5971" y="13410"/>
                      <a:pt x="4704" y="12776"/>
                    </a:cubicBezTo>
                    <a:cubicBezTo>
                      <a:pt x="4604" y="12742"/>
                      <a:pt x="4437" y="12709"/>
                      <a:pt x="4304" y="12742"/>
                    </a:cubicBezTo>
                    <a:cubicBezTo>
                      <a:pt x="2636" y="13176"/>
                      <a:pt x="1502" y="13476"/>
                      <a:pt x="1168" y="13543"/>
                    </a:cubicBezTo>
                    <a:close/>
                    <a:moveTo>
                      <a:pt x="2636" y="12075"/>
                    </a:moveTo>
                    <a:cubicBezTo>
                      <a:pt x="3270" y="11909"/>
                      <a:pt x="3870" y="11775"/>
                      <a:pt x="4437" y="11608"/>
                    </a:cubicBezTo>
                    <a:cubicBezTo>
                      <a:pt x="4604" y="11575"/>
                      <a:pt x="4737" y="11575"/>
                      <a:pt x="4871" y="11675"/>
                    </a:cubicBezTo>
                    <a:cubicBezTo>
                      <a:pt x="5971" y="12309"/>
                      <a:pt x="7139" y="12542"/>
                      <a:pt x="8407" y="12342"/>
                    </a:cubicBezTo>
                    <a:cubicBezTo>
                      <a:pt x="11309" y="11875"/>
                      <a:pt x="13277" y="9173"/>
                      <a:pt x="12843" y="6271"/>
                    </a:cubicBezTo>
                    <a:cubicBezTo>
                      <a:pt x="12376" y="3302"/>
                      <a:pt x="9574" y="1301"/>
                      <a:pt x="6605" y="1835"/>
                    </a:cubicBezTo>
                    <a:cubicBezTo>
                      <a:pt x="3036" y="2502"/>
                      <a:pt x="1135" y="6471"/>
                      <a:pt x="2903" y="9640"/>
                    </a:cubicBezTo>
                    <a:cubicBezTo>
                      <a:pt x="3103" y="10007"/>
                      <a:pt x="3169" y="10274"/>
                      <a:pt x="3036" y="10641"/>
                    </a:cubicBezTo>
                    <a:cubicBezTo>
                      <a:pt x="2869" y="11108"/>
                      <a:pt x="2769" y="11575"/>
                      <a:pt x="2636" y="120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7" name="Google Shape;19867;p100"/>
              <p:cNvSpPr/>
              <p:nvPr/>
            </p:nvSpPr>
            <p:spPr>
              <a:xfrm>
                <a:off x="4773984" y="3934408"/>
                <a:ext cx="133407" cy="122069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6105" extrusionOk="0">
                    <a:moveTo>
                      <a:pt x="5070" y="6072"/>
                    </a:moveTo>
                    <a:cubicBezTo>
                      <a:pt x="3803" y="6005"/>
                      <a:pt x="1835" y="5038"/>
                      <a:pt x="467" y="2669"/>
                    </a:cubicBezTo>
                    <a:cubicBezTo>
                      <a:pt x="0" y="1835"/>
                      <a:pt x="67" y="868"/>
                      <a:pt x="767" y="234"/>
                    </a:cubicBezTo>
                    <a:cubicBezTo>
                      <a:pt x="1001" y="1"/>
                      <a:pt x="1301" y="67"/>
                      <a:pt x="1601" y="101"/>
                    </a:cubicBezTo>
                    <a:cubicBezTo>
                      <a:pt x="1668" y="101"/>
                      <a:pt x="1735" y="234"/>
                      <a:pt x="1768" y="301"/>
                    </a:cubicBezTo>
                    <a:cubicBezTo>
                      <a:pt x="1935" y="701"/>
                      <a:pt x="2135" y="1101"/>
                      <a:pt x="2268" y="1535"/>
                    </a:cubicBezTo>
                    <a:cubicBezTo>
                      <a:pt x="2369" y="1769"/>
                      <a:pt x="2202" y="1969"/>
                      <a:pt x="1902" y="2336"/>
                    </a:cubicBezTo>
                    <a:cubicBezTo>
                      <a:pt x="1801" y="2469"/>
                      <a:pt x="1768" y="2569"/>
                      <a:pt x="1835" y="2703"/>
                    </a:cubicBezTo>
                    <a:cubicBezTo>
                      <a:pt x="2369" y="3603"/>
                      <a:pt x="3102" y="4237"/>
                      <a:pt x="4070" y="4604"/>
                    </a:cubicBezTo>
                    <a:cubicBezTo>
                      <a:pt x="4203" y="4671"/>
                      <a:pt x="4303" y="4637"/>
                      <a:pt x="4403" y="4504"/>
                    </a:cubicBezTo>
                    <a:cubicBezTo>
                      <a:pt x="4904" y="3903"/>
                      <a:pt x="4937" y="3703"/>
                      <a:pt x="5237" y="3837"/>
                    </a:cubicBezTo>
                    <a:cubicBezTo>
                      <a:pt x="6505" y="4470"/>
                      <a:pt x="6605" y="4470"/>
                      <a:pt x="6605" y="4637"/>
                    </a:cubicBezTo>
                    <a:cubicBezTo>
                      <a:pt x="6672" y="5705"/>
                      <a:pt x="5671" y="6105"/>
                      <a:pt x="5070" y="60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868" name="Google Shape;19868;p100"/>
          <p:cNvGrpSpPr/>
          <p:nvPr/>
        </p:nvGrpSpPr>
        <p:grpSpPr>
          <a:xfrm>
            <a:off x="6159823" y="3813323"/>
            <a:ext cx="369882" cy="364325"/>
            <a:chOff x="1190200" y="238125"/>
            <a:chExt cx="5306767" cy="5212083"/>
          </a:xfrm>
        </p:grpSpPr>
        <p:grpSp>
          <p:nvGrpSpPr>
            <p:cNvPr id="19869" name="Google Shape;19869;p100"/>
            <p:cNvGrpSpPr/>
            <p:nvPr/>
          </p:nvGrpSpPr>
          <p:grpSpPr>
            <a:xfrm>
              <a:off x="1190200" y="238125"/>
              <a:ext cx="5212075" cy="5212075"/>
              <a:chOff x="1190200" y="238125"/>
              <a:chExt cx="5212075" cy="5212075"/>
            </a:xfrm>
          </p:grpSpPr>
          <p:sp>
            <p:nvSpPr>
              <p:cNvPr id="19870" name="Google Shape;19870;p100"/>
              <p:cNvSpPr/>
              <p:nvPr/>
            </p:nvSpPr>
            <p:spPr>
              <a:xfrm>
                <a:off x="1190200" y="238125"/>
                <a:ext cx="5212075" cy="5212075"/>
              </a:xfrm>
              <a:custGeom>
                <a:avLst/>
                <a:gdLst/>
                <a:ahLst/>
                <a:cxnLst/>
                <a:rect l="l" t="t" r="r" b="b"/>
                <a:pathLst>
                  <a:path w="208483" h="208483" extrusionOk="0">
                    <a:moveTo>
                      <a:pt x="104241" y="0"/>
                    </a:moveTo>
                    <a:cubicBezTo>
                      <a:pt x="46667" y="0"/>
                      <a:pt x="0" y="46667"/>
                      <a:pt x="0" y="104241"/>
                    </a:cubicBezTo>
                    <a:cubicBezTo>
                      <a:pt x="0" y="161816"/>
                      <a:pt x="46667" y="208483"/>
                      <a:pt x="104241" y="208483"/>
                    </a:cubicBezTo>
                    <a:cubicBezTo>
                      <a:pt x="161816" y="208483"/>
                      <a:pt x="208482" y="161816"/>
                      <a:pt x="208482" y="104241"/>
                    </a:cubicBezTo>
                    <a:cubicBezTo>
                      <a:pt x="208482" y="46667"/>
                      <a:pt x="161816" y="0"/>
                      <a:pt x="104241" y="0"/>
                    </a:cubicBezTo>
                    <a:close/>
                  </a:path>
                </a:pathLst>
              </a:custGeom>
              <a:solidFill>
                <a:srgbClr val="8AA2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1" name="Google Shape;19871;p100"/>
              <p:cNvSpPr/>
              <p:nvPr/>
            </p:nvSpPr>
            <p:spPr>
              <a:xfrm>
                <a:off x="2368338" y="1220419"/>
                <a:ext cx="2856522" cy="3247339"/>
              </a:xfrm>
              <a:custGeom>
                <a:avLst/>
                <a:gdLst/>
                <a:ahLst/>
                <a:cxnLst/>
                <a:rect l="l" t="t" r="r" b="b"/>
                <a:pathLst>
                  <a:path w="130928" h="148841" extrusionOk="0">
                    <a:moveTo>
                      <a:pt x="70184" y="0"/>
                    </a:moveTo>
                    <a:cubicBezTo>
                      <a:pt x="67749" y="0"/>
                      <a:pt x="65781" y="1968"/>
                      <a:pt x="65781" y="4370"/>
                    </a:cubicBezTo>
                    <a:lnTo>
                      <a:pt x="65781" y="100105"/>
                    </a:lnTo>
                    <a:cubicBezTo>
                      <a:pt x="65781" y="106844"/>
                      <a:pt x="61744" y="112915"/>
                      <a:pt x="55507" y="115483"/>
                    </a:cubicBezTo>
                    <a:cubicBezTo>
                      <a:pt x="53445" y="116348"/>
                      <a:pt x="51279" y="116767"/>
                      <a:pt x="49132" y="116767"/>
                    </a:cubicBezTo>
                    <a:cubicBezTo>
                      <a:pt x="44819" y="116767"/>
                      <a:pt x="40578" y="115076"/>
                      <a:pt x="37394" y="111914"/>
                    </a:cubicBezTo>
                    <a:cubicBezTo>
                      <a:pt x="32624" y="107177"/>
                      <a:pt x="31156" y="100039"/>
                      <a:pt x="33691" y="93801"/>
                    </a:cubicBezTo>
                    <a:cubicBezTo>
                      <a:pt x="36260" y="87563"/>
                      <a:pt x="42297" y="83493"/>
                      <a:pt x="49035" y="83460"/>
                    </a:cubicBezTo>
                    <a:cubicBezTo>
                      <a:pt x="51437" y="83460"/>
                      <a:pt x="53405" y="81492"/>
                      <a:pt x="53405" y="79090"/>
                    </a:cubicBezTo>
                    <a:lnTo>
                      <a:pt x="53405" y="55740"/>
                    </a:lnTo>
                    <a:cubicBezTo>
                      <a:pt x="53405" y="53305"/>
                      <a:pt x="51437" y="51370"/>
                      <a:pt x="49035" y="51370"/>
                    </a:cubicBezTo>
                    <a:cubicBezTo>
                      <a:pt x="21983" y="51370"/>
                      <a:pt x="0" y="73253"/>
                      <a:pt x="0" y="100105"/>
                    </a:cubicBezTo>
                    <a:cubicBezTo>
                      <a:pt x="0" y="126991"/>
                      <a:pt x="21949" y="148840"/>
                      <a:pt x="49002" y="148840"/>
                    </a:cubicBezTo>
                    <a:cubicBezTo>
                      <a:pt x="76021" y="148840"/>
                      <a:pt x="98037" y="126991"/>
                      <a:pt x="98037" y="100105"/>
                    </a:cubicBezTo>
                    <a:lnTo>
                      <a:pt x="98037" y="57742"/>
                    </a:lnTo>
                    <a:cubicBezTo>
                      <a:pt x="106751" y="62347"/>
                      <a:pt x="116484" y="64780"/>
                      <a:pt x="126356" y="64780"/>
                    </a:cubicBezTo>
                    <a:cubicBezTo>
                      <a:pt x="126423" y="64780"/>
                      <a:pt x="126490" y="64780"/>
                      <a:pt x="126557" y="64780"/>
                    </a:cubicBezTo>
                    <a:cubicBezTo>
                      <a:pt x="128959" y="64780"/>
                      <a:pt x="130927" y="62812"/>
                      <a:pt x="130927" y="60410"/>
                    </a:cubicBezTo>
                    <a:lnTo>
                      <a:pt x="130927" y="37094"/>
                    </a:lnTo>
                    <a:cubicBezTo>
                      <a:pt x="130927" y="34658"/>
                      <a:pt x="128959" y="32724"/>
                      <a:pt x="126557" y="32724"/>
                    </a:cubicBezTo>
                    <a:cubicBezTo>
                      <a:pt x="110813" y="32724"/>
                      <a:pt x="98037" y="19981"/>
                      <a:pt x="98037" y="4370"/>
                    </a:cubicBezTo>
                    <a:cubicBezTo>
                      <a:pt x="98037" y="1968"/>
                      <a:pt x="96069" y="0"/>
                      <a:pt x="93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72" name="Google Shape;19872;p100"/>
            <p:cNvSpPr/>
            <p:nvPr/>
          </p:nvSpPr>
          <p:spPr>
            <a:xfrm>
              <a:off x="3459822" y="238126"/>
              <a:ext cx="3037144" cy="5212082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3" name="Google Shape;19873;p100"/>
          <p:cNvGrpSpPr/>
          <p:nvPr/>
        </p:nvGrpSpPr>
        <p:grpSpPr>
          <a:xfrm>
            <a:off x="3461049" y="3817357"/>
            <a:ext cx="363314" cy="356576"/>
            <a:chOff x="3763184" y="3817357"/>
            <a:chExt cx="363314" cy="356576"/>
          </a:xfrm>
        </p:grpSpPr>
        <p:sp>
          <p:nvSpPr>
            <p:cNvPr id="19874" name="Google Shape;19874;p100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5" name="Google Shape;19875;p100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6" name="Google Shape;19876;p100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7" name="Google Shape;19877;p100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8" name="Google Shape;19878;p100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9" name="Google Shape;19879;p100"/>
          <p:cNvGrpSpPr/>
          <p:nvPr/>
        </p:nvGrpSpPr>
        <p:grpSpPr>
          <a:xfrm>
            <a:off x="3909850" y="3817357"/>
            <a:ext cx="362947" cy="356576"/>
            <a:chOff x="4211985" y="3817357"/>
            <a:chExt cx="362947" cy="356576"/>
          </a:xfrm>
        </p:grpSpPr>
        <p:sp>
          <p:nvSpPr>
            <p:cNvPr id="19880" name="Google Shape;19880;p100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1" name="Google Shape;19881;p100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2" name="Google Shape;19882;p100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83" name="Google Shape;19883;p100"/>
          <p:cNvGrpSpPr/>
          <p:nvPr/>
        </p:nvGrpSpPr>
        <p:grpSpPr>
          <a:xfrm>
            <a:off x="3012615" y="3817357"/>
            <a:ext cx="362920" cy="356865"/>
            <a:chOff x="3314750" y="3817357"/>
            <a:chExt cx="362920" cy="356865"/>
          </a:xfrm>
        </p:grpSpPr>
        <p:grpSp>
          <p:nvGrpSpPr>
            <p:cNvPr id="19884" name="Google Shape;19884;p100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19885" name="Google Shape;19885;p100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rgbClr val="AABB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6" name="Google Shape;19886;p100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rgbClr val="9CAB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87" name="Google Shape;19887;p100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19888" name="Google Shape;19888;p100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9" name="Google Shape;19889;p100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890" name="Google Shape;19890;p100"/>
          <p:cNvGrpSpPr/>
          <p:nvPr/>
        </p:nvGrpSpPr>
        <p:grpSpPr>
          <a:xfrm>
            <a:off x="2564181" y="3817357"/>
            <a:ext cx="362920" cy="356865"/>
            <a:chOff x="2866317" y="3817357"/>
            <a:chExt cx="362920" cy="356865"/>
          </a:xfrm>
        </p:grpSpPr>
        <p:sp>
          <p:nvSpPr>
            <p:cNvPr id="19891" name="Google Shape;19891;p100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2" name="Google Shape;19892;p100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3" name="Google Shape;19893;p100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94" name="Google Shape;19894;p100"/>
          <p:cNvSpPr txBox="1">
            <a:spLocks noGrp="1"/>
          </p:cNvSpPr>
          <p:nvPr>
            <p:ph type="title"/>
          </p:nvPr>
        </p:nvSpPr>
        <p:spPr>
          <a:xfrm>
            <a:off x="716700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SEO &amp; Marketing Icons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p5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  <p:sp>
        <p:nvSpPr>
          <p:cNvPr id="1703" name="Google Shape;1703;p55"/>
          <p:cNvSpPr txBox="1">
            <a:spLocks noGrp="1"/>
          </p:cNvSpPr>
          <p:nvPr>
            <p:ph type="subTitle" idx="1"/>
          </p:nvPr>
        </p:nvSpPr>
        <p:spPr>
          <a:xfrm>
            <a:off x="644236" y="3531749"/>
            <a:ext cx="7890163" cy="10377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>
                    <a:lumMod val="75000"/>
                  </a:schemeClr>
                </a:solidFill>
                <a:highlight>
                  <a:srgbClr val="FFFFFF"/>
                </a:highlight>
                <a:latin typeface="Roboto" panose="02000000000000000000" pitchFamily="2" charset="0"/>
                <a:cs typeface="Hepta Slab"/>
                <a:sym typeface="Hepta Sla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https://data.cdc.gov/NCHS/Weekly-Provisional-Counts-of-Deaths-by-State-and-S/muzy-jte6/about_data</a:t>
            </a:r>
            <a:endParaRPr sz="1200" dirty="0">
              <a:solidFill>
                <a:schemeClr val="tx1">
                  <a:lumMod val="75000"/>
                </a:schemeClr>
              </a:solidFill>
              <a:highlight>
                <a:srgbClr val="FFFFFF"/>
              </a:highlight>
              <a:latin typeface="Roboto" panose="02000000000000000000" pitchFamily="2" charset="0"/>
              <a:cs typeface="Hepta Slab"/>
              <a:sym typeface="Hepta Slab"/>
            </a:endParaRPr>
          </a:p>
        </p:txBody>
      </p:sp>
      <p:sp>
        <p:nvSpPr>
          <p:cNvPr id="1706" name="Google Shape;1706;p55"/>
          <p:cNvSpPr txBox="1">
            <a:spLocks noGrp="1"/>
          </p:cNvSpPr>
          <p:nvPr>
            <p:ph type="subTitle" idx="4"/>
          </p:nvPr>
        </p:nvSpPr>
        <p:spPr>
          <a:xfrm>
            <a:off x="897571" y="2834142"/>
            <a:ext cx="7477248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sz="1600" b="0" i="0" dirty="0"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Weekly Provisional Counts of Deaths by State and Select Causes, 2020-2023</a:t>
            </a:r>
          </a:p>
        </p:txBody>
      </p:sp>
      <p:sp>
        <p:nvSpPr>
          <p:cNvPr id="1779" name="Google Shape;1779;p55"/>
          <p:cNvSpPr/>
          <p:nvPr/>
        </p:nvSpPr>
        <p:spPr>
          <a:xfrm>
            <a:off x="6056058" y="148955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55"/>
          <p:cNvSpPr/>
          <p:nvPr/>
        </p:nvSpPr>
        <p:spPr>
          <a:xfrm>
            <a:off x="3364583" y="146907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F3E73D-11EB-61F9-40E9-110238790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6260" y="1092900"/>
            <a:ext cx="1572724" cy="16165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52"/>
          <p:cNvSpPr txBox="1">
            <a:spLocks noGrp="1"/>
          </p:cNvSpPr>
          <p:nvPr>
            <p:ph type="subTitle" idx="1"/>
          </p:nvPr>
        </p:nvSpPr>
        <p:spPr>
          <a:xfrm>
            <a:off x="897556" y="1733904"/>
            <a:ext cx="3445200" cy="27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Our Group stared by working with a Python script using pandas for data manipulation and scikit-learn for machine learning tasks, particularly regression analysis.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4" name="Google Shape;1574;p5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1575" name="Google Shape;1575;p52"/>
          <p:cNvSpPr/>
          <p:nvPr/>
        </p:nvSpPr>
        <p:spPr>
          <a:xfrm flipH="1">
            <a:off x="4195309" y="32499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52"/>
          <p:cNvSpPr/>
          <p:nvPr/>
        </p:nvSpPr>
        <p:spPr>
          <a:xfrm flipH="1">
            <a:off x="997342" y="1602130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52"/>
          <p:cNvSpPr/>
          <p:nvPr/>
        </p:nvSpPr>
        <p:spPr>
          <a:xfrm flipH="1">
            <a:off x="4749633" y="190663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" name="Google Shape;1578;p52"/>
          <p:cNvSpPr/>
          <p:nvPr/>
        </p:nvSpPr>
        <p:spPr>
          <a:xfrm>
            <a:off x="3646501" y="5053300"/>
            <a:ext cx="1843529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9" name="Google Shape;1579;p52"/>
          <p:cNvGrpSpPr/>
          <p:nvPr/>
        </p:nvGrpSpPr>
        <p:grpSpPr>
          <a:xfrm>
            <a:off x="4039598" y="4381152"/>
            <a:ext cx="1060965" cy="672148"/>
            <a:chOff x="6059325" y="1627225"/>
            <a:chExt cx="767925" cy="486500"/>
          </a:xfrm>
        </p:grpSpPr>
        <p:sp>
          <p:nvSpPr>
            <p:cNvPr id="1580" name="Google Shape;1580;p52"/>
            <p:cNvSpPr/>
            <p:nvPr/>
          </p:nvSpPr>
          <p:spPr>
            <a:xfrm>
              <a:off x="6150050" y="1663100"/>
              <a:ext cx="128700" cy="377325"/>
            </a:xfrm>
            <a:custGeom>
              <a:avLst/>
              <a:gdLst/>
              <a:ahLst/>
              <a:cxnLst/>
              <a:rect l="l" t="t" r="r" b="b"/>
              <a:pathLst>
                <a:path w="5148" h="15093" extrusionOk="0">
                  <a:moveTo>
                    <a:pt x="1" y="1"/>
                  </a:moveTo>
                  <a:lnTo>
                    <a:pt x="1" y="12652"/>
                  </a:lnTo>
                  <a:cubicBezTo>
                    <a:pt x="1" y="13985"/>
                    <a:pt x="1108" y="15092"/>
                    <a:pt x="2441" y="15092"/>
                  </a:cubicBezTo>
                  <a:lnTo>
                    <a:pt x="2707" y="15092"/>
                  </a:lnTo>
                  <a:cubicBezTo>
                    <a:pt x="4061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2"/>
            <p:cNvSpPr/>
            <p:nvPr/>
          </p:nvSpPr>
          <p:spPr>
            <a:xfrm>
              <a:off x="6164400" y="1804600"/>
              <a:ext cx="100000" cy="193275"/>
            </a:xfrm>
            <a:custGeom>
              <a:avLst/>
              <a:gdLst/>
              <a:ahLst/>
              <a:cxnLst/>
              <a:rect l="l" t="t" r="r" b="b"/>
              <a:pathLst>
                <a:path w="4000" h="7731" extrusionOk="0">
                  <a:moveTo>
                    <a:pt x="1" y="0"/>
                  </a:moveTo>
                  <a:lnTo>
                    <a:pt x="1" y="5844"/>
                  </a:lnTo>
                  <a:cubicBezTo>
                    <a:pt x="1" y="6890"/>
                    <a:pt x="862" y="7730"/>
                    <a:pt x="1908" y="7730"/>
                  </a:cubicBezTo>
                  <a:lnTo>
                    <a:pt x="2113" y="7730"/>
                  </a:lnTo>
                  <a:cubicBezTo>
                    <a:pt x="3159" y="7730"/>
                    <a:pt x="3999" y="6890"/>
                    <a:pt x="3999" y="5844"/>
                  </a:cubicBezTo>
                  <a:lnTo>
                    <a:pt x="399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2"/>
            <p:cNvSpPr/>
            <p:nvPr/>
          </p:nvSpPr>
          <p:spPr>
            <a:xfrm>
              <a:off x="6136725" y="1627225"/>
              <a:ext cx="155875" cy="55400"/>
            </a:xfrm>
            <a:custGeom>
              <a:avLst/>
              <a:gdLst/>
              <a:ahLst/>
              <a:cxnLst/>
              <a:rect l="l" t="t" r="r" b="b"/>
              <a:pathLst>
                <a:path w="6235" h="2216" extrusionOk="0">
                  <a:moveTo>
                    <a:pt x="1" y="1"/>
                  </a:moveTo>
                  <a:lnTo>
                    <a:pt x="1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2"/>
            <p:cNvSpPr/>
            <p:nvPr/>
          </p:nvSpPr>
          <p:spPr>
            <a:xfrm>
              <a:off x="6379200" y="1663100"/>
              <a:ext cx="128675" cy="377325"/>
            </a:xfrm>
            <a:custGeom>
              <a:avLst/>
              <a:gdLst/>
              <a:ahLst/>
              <a:cxnLst/>
              <a:rect l="l" t="t" r="r" b="b"/>
              <a:pathLst>
                <a:path w="5147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087" y="15092"/>
                    <a:pt x="2440" y="15092"/>
                  </a:cubicBezTo>
                  <a:lnTo>
                    <a:pt x="2707" y="15092"/>
                  </a:lnTo>
                  <a:cubicBezTo>
                    <a:pt x="4040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2"/>
            <p:cNvSpPr/>
            <p:nvPr/>
          </p:nvSpPr>
          <p:spPr>
            <a:xfrm>
              <a:off x="6393550" y="1851750"/>
              <a:ext cx="99975" cy="146125"/>
            </a:xfrm>
            <a:custGeom>
              <a:avLst/>
              <a:gdLst/>
              <a:ahLst/>
              <a:cxnLst/>
              <a:rect l="l" t="t" r="r" b="b"/>
              <a:pathLst>
                <a:path w="3999" h="5845" extrusionOk="0">
                  <a:moveTo>
                    <a:pt x="0" y="1"/>
                  </a:moveTo>
                  <a:lnTo>
                    <a:pt x="0" y="3958"/>
                  </a:lnTo>
                  <a:cubicBezTo>
                    <a:pt x="0" y="5004"/>
                    <a:pt x="841" y="5844"/>
                    <a:pt x="1887" y="5844"/>
                  </a:cubicBezTo>
                  <a:lnTo>
                    <a:pt x="2092" y="5844"/>
                  </a:lnTo>
                  <a:cubicBezTo>
                    <a:pt x="3138" y="5844"/>
                    <a:pt x="3999" y="5004"/>
                    <a:pt x="3999" y="3958"/>
                  </a:cubicBezTo>
                  <a:lnTo>
                    <a:pt x="399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2"/>
            <p:cNvSpPr/>
            <p:nvPr/>
          </p:nvSpPr>
          <p:spPr>
            <a:xfrm>
              <a:off x="6365875" y="1627225"/>
              <a:ext cx="155350" cy="55400"/>
            </a:xfrm>
            <a:custGeom>
              <a:avLst/>
              <a:gdLst/>
              <a:ahLst/>
              <a:cxnLst/>
              <a:rect l="l" t="t" r="r" b="b"/>
              <a:pathLst>
                <a:path w="621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13" y="2215"/>
                  </a:lnTo>
                  <a:lnTo>
                    <a:pt x="621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2"/>
            <p:cNvSpPr/>
            <p:nvPr/>
          </p:nvSpPr>
          <p:spPr>
            <a:xfrm>
              <a:off x="6607825" y="1663100"/>
              <a:ext cx="129200" cy="377325"/>
            </a:xfrm>
            <a:custGeom>
              <a:avLst/>
              <a:gdLst/>
              <a:ahLst/>
              <a:cxnLst/>
              <a:rect l="l" t="t" r="r" b="b"/>
              <a:pathLst>
                <a:path w="5168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108" y="15092"/>
                    <a:pt x="2440" y="15092"/>
                  </a:cubicBezTo>
                  <a:lnTo>
                    <a:pt x="2727" y="15092"/>
                  </a:lnTo>
                  <a:cubicBezTo>
                    <a:pt x="4060" y="15092"/>
                    <a:pt x="5167" y="13985"/>
                    <a:pt x="5167" y="12652"/>
                  </a:cubicBezTo>
                  <a:lnTo>
                    <a:pt x="5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2"/>
            <p:cNvSpPr/>
            <p:nvPr/>
          </p:nvSpPr>
          <p:spPr>
            <a:xfrm>
              <a:off x="6622175" y="1779475"/>
              <a:ext cx="100500" cy="218400"/>
            </a:xfrm>
            <a:custGeom>
              <a:avLst/>
              <a:gdLst/>
              <a:ahLst/>
              <a:cxnLst/>
              <a:rect l="l" t="t" r="r" b="b"/>
              <a:pathLst>
                <a:path w="4020" h="8736" extrusionOk="0">
                  <a:moveTo>
                    <a:pt x="0" y="0"/>
                  </a:moveTo>
                  <a:lnTo>
                    <a:pt x="0" y="6849"/>
                  </a:lnTo>
                  <a:cubicBezTo>
                    <a:pt x="0" y="7895"/>
                    <a:pt x="862" y="8735"/>
                    <a:pt x="1907" y="8735"/>
                  </a:cubicBezTo>
                  <a:lnTo>
                    <a:pt x="2112" y="8735"/>
                  </a:lnTo>
                  <a:cubicBezTo>
                    <a:pt x="3158" y="8735"/>
                    <a:pt x="4019" y="7895"/>
                    <a:pt x="4019" y="6849"/>
                  </a:cubicBezTo>
                  <a:lnTo>
                    <a:pt x="401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2"/>
            <p:cNvSpPr/>
            <p:nvPr/>
          </p:nvSpPr>
          <p:spPr>
            <a:xfrm>
              <a:off x="6594500" y="1627225"/>
              <a:ext cx="155850" cy="55400"/>
            </a:xfrm>
            <a:custGeom>
              <a:avLst/>
              <a:gdLst/>
              <a:ahLst/>
              <a:cxnLst/>
              <a:rect l="l" t="t" r="r" b="b"/>
              <a:pathLst>
                <a:path w="623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2"/>
            <p:cNvSpPr/>
            <p:nvPr/>
          </p:nvSpPr>
          <p:spPr>
            <a:xfrm>
              <a:off x="6059325" y="1673875"/>
              <a:ext cx="767925" cy="439850"/>
            </a:xfrm>
            <a:custGeom>
              <a:avLst/>
              <a:gdLst/>
              <a:ahLst/>
              <a:cxnLst/>
              <a:rect l="l" t="t" r="r" b="b"/>
              <a:pathLst>
                <a:path w="30717" h="17594" extrusionOk="0">
                  <a:moveTo>
                    <a:pt x="1" y="1"/>
                  </a:moveTo>
                  <a:lnTo>
                    <a:pt x="1" y="9986"/>
                  </a:lnTo>
                  <a:cubicBezTo>
                    <a:pt x="1" y="14190"/>
                    <a:pt x="3425" y="17593"/>
                    <a:pt x="7608" y="17593"/>
                  </a:cubicBezTo>
                  <a:lnTo>
                    <a:pt x="23109" y="17593"/>
                  </a:lnTo>
                  <a:cubicBezTo>
                    <a:pt x="27312" y="17593"/>
                    <a:pt x="30716" y="14190"/>
                    <a:pt x="30716" y="9986"/>
                  </a:cubicBezTo>
                  <a:lnTo>
                    <a:pt x="30716" y="1"/>
                  </a:lnTo>
                  <a:lnTo>
                    <a:pt x="29896" y="1"/>
                  </a:lnTo>
                  <a:lnTo>
                    <a:pt x="29896" y="9986"/>
                  </a:lnTo>
                  <a:cubicBezTo>
                    <a:pt x="29896" y="13718"/>
                    <a:pt x="26861" y="16773"/>
                    <a:pt x="23109" y="16773"/>
                  </a:cubicBezTo>
                  <a:lnTo>
                    <a:pt x="7608" y="16773"/>
                  </a:lnTo>
                  <a:cubicBezTo>
                    <a:pt x="3876" y="16773"/>
                    <a:pt x="841" y="13718"/>
                    <a:pt x="841" y="9986"/>
                  </a:cubicBezTo>
                  <a:lnTo>
                    <a:pt x="8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2"/>
            <p:cNvSpPr/>
            <p:nvPr/>
          </p:nvSpPr>
          <p:spPr>
            <a:xfrm>
              <a:off x="6080350" y="1726675"/>
              <a:ext cx="726375" cy="54350"/>
            </a:xfrm>
            <a:custGeom>
              <a:avLst/>
              <a:gdLst/>
              <a:ahLst/>
              <a:cxnLst/>
              <a:rect l="l" t="t" r="r" b="b"/>
              <a:pathLst>
                <a:path w="29055" h="2174" extrusionOk="0">
                  <a:moveTo>
                    <a:pt x="0" y="1"/>
                  </a:moveTo>
                  <a:lnTo>
                    <a:pt x="0" y="2174"/>
                  </a:lnTo>
                  <a:lnTo>
                    <a:pt x="29055" y="2174"/>
                  </a:lnTo>
                  <a:lnTo>
                    <a:pt x="2905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D1126CB-BEE2-6712-3091-B301B0DFD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537" y="1357967"/>
            <a:ext cx="4225637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53"/>
          <p:cNvSpPr txBox="1">
            <a:spLocks noGrp="1"/>
          </p:cNvSpPr>
          <p:nvPr>
            <p:ph type="title"/>
          </p:nvPr>
        </p:nvSpPr>
        <p:spPr>
          <a:xfrm>
            <a:off x="2856281" y="316591"/>
            <a:ext cx="5158573" cy="10189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Breakdown of Data Processing</a:t>
            </a:r>
            <a:endParaRPr dirty="0"/>
          </a:p>
        </p:txBody>
      </p:sp>
      <p:sp>
        <p:nvSpPr>
          <p:cNvPr id="1596" name="Google Shape;1596;p53"/>
          <p:cNvSpPr txBox="1">
            <a:spLocks noGrp="1"/>
          </p:cNvSpPr>
          <p:nvPr>
            <p:ph type="body" idx="1"/>
          </p:nvPr>
        </p:nvSpPr>
        <p:spPr>
          <a:xfrm>
            <a:off x="3544303" y="1555619"/>
            <a:ext cx="5278581" cy="3246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Do you know what helps you make your point clear? Lists like this one:</a:t>
            </a:r>
            <a:endParaRPr dirty="0">
              <a:solidFill>
                <a:schemeClr val="dk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Converting the "Week Ending Date" column to datetime format.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Created new columns for year, month, and day extracted from the "Week Ending Date".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Aggregated the data by year, month, and jurisdiction of occurrence, summing up the "All Cause" column.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Handling Missing Values: You've printed the count of missing values in the aggregated dataset.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One-hot encoding was performed on the "Jurisdiction of Occurrence" column to encode the categorical variables.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Scikit-learn was used to standardize the numerical feature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The dataset was split the into training and testing sets.</a:t>
            </a:r>
          </a:p>
        </p:txBody>
      </p:sp>
      <p:pic>
        <p:nvPicPr>
          <p:cNvPr id="1597" name="Google Shape;1597;p5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675" r="16675"/>
          <a:stretch/>
        </p:blipFill>
        <p:spPr>
          <a:xfrm>
            <a:off x="258710" y="516239"/>
            <a:ext cx="3196200" cy="3196200"/>
          </a:xfrm>
          <a:prstGeom prst="ellipse">
            <a:avLst/>
          </a:prstGeom>
        </p:spPr>
      </p:pic>
      <p:grpSp>
        <p:nvGrpSpPr>
          <p:cNvPr id="1598" name="Google Shape;1598;p53"/>
          <p:cNvGrpSpPr/>
          <p:nvPr/>
        </p:nvGrpSpPr>
        <p:grpSpPr>
          <a:xfrm>
            <a:off x="229663" y="2883025"/>
            <a:ext cx="1498868" cy="2173020"/>
            <a:chOff x="229663" y="2883025"/>
            <a:chExt cx="1498868" cy="2173020"/>
          </a:xfrm>
        </p:grpSpPr>
        <p:sp>
          <p:nvSpPr>
            <p:cNvPr id="1599" name="Google Shape;1599;p53"/>
            <p:cNvSpPr/>
            <p:nvPr/>
          </p:nvSpPr>
          <p:spPr>
            <a:xfrm flipH="1">
              <a:off x="919174" y="2883025"/>
              <a:ext cx="81526" cy="2170034"/>
            </a:xfrm>
            <a:custGeom>
              <a:avLst/>
              <a:gdLst/>
              <a:ahLst/>
              <a:cxnLst/>
              <a:rect l="l" t="t" r="r" b="b"/>
              <a:pathLst>
                <a:path w="2769" h="90099" extrusionOk="0">
                  <a:moveTo>
                    <a:pt x="0" y="0"/>
                  </a:moveTo>
                  <a:lnTo>
                    <a:pt x="0" y="90098"/>
                  </a:lnTo>
                  <a:lnTo>
                    <a:pt x="2769" y="90098"/>
                  </a:lnTo>
                  <a:lnTo>
                    <a:pt x="27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3"/>
            <p:cNvSpPr/>
            <p:nvPr/>
          </p:nvSpPr>
          <p:spPr>
            <a:xfrm flipH="1">
              <a:off x="1062573" y="3400894"/>
              <a:ext cx="665958" cy="1006813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3"/>
            <p:cNvSpPr/>
            <p:nvPr/>
          </p:nvSpPr>
          <p:spPr>
            <a:xfrm flipH="1">
              <a:off x="1122464" y="4029515"/>
              <a:ext cx="547118" cy="33797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3"/>
            <p:cNvSpPr/>
            <p:nvPr/>
          </p:nvSpPr>
          <p:spPr>
            <a:xfrm flipH="1">
              <a:off x="1440706" y="4026648"/>
              <a:ext cx="31477" cy="29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3"/>
            <p:cNvSpPr/>
            <p:nvPr/>
          </p:nvSpPr>
          <p:spPr>
            <a:xfrm flipH="1">
              <a:off x="1263918" y="3340001"/>
              <a:ext cx="263268" cy="100201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3"/>
            <p:cNvSpPr/>
            <p:nvPr/>
          </p:nvSpPr>
          <p:spPr>
            <a:xfrm flipH="1">
              <a:off x="1477041" y="3350808"/>
              <a:ext cx="8892" cy="7664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3"/>
            <p:cNvSpPr/>
            <p:nvPr/>
          </p:nvSpPr>
          <p:spPr>
            <a:xfrm flipH="1">
              <a:off x="1420094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3"/>
            <p:cNvSpPr/>
            <p:nvPr/>
          </p:nvSpPr>
          <p:spPr>
            <a:xfrm flipH="1">
              <a:off x="1362147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3"/>
            <p:cNvSpPr/>
            <p:nvPr/>
          </p:nvSpPr>
          <p:spPr>
            <a:xfrm flipH="1">
              <a:off x="1305171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3"/>
            <p:cNvSpPr/>
            <p:nvPr/>
          </p:nvSpPr>
          <p:spPr>
            <a:xfrm flipH="1">
              <a:off x="919176" y="3525652"/>
              <a:ext cx="781853" cy="81533"/>
            </a:xfrm>
            <a:custGeom>
              <a:avLst/>
              <a:gdLst/>
              <a:ahLst/>
              <a:cxnLst/>
              <a:rect l="l" t="t" r="r" b="b"/>
              <a:pathLst>
                <a:path w="26553" h="2769" extrusionOk="0">
                  <a:moveTo>
                    <a:pt x="1" y="0"/>
                  </a:moveTo>
                  <a:lnTo>
                    <a:pt x="1" y="2769"/>
                  </a:lnTo>
                  <a:lnTo>
                    <a:pt x="26553" y="2769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3"/>
            <p:cNvSpPr/>
            <p:nvPr/>
          </p:nvSpPr>
          <p:spPr>
            <a:xfrm flipH="1">
              <a:off x="1490792" y="3507956"/>
              <a:ext cx="36394" cy="116926"/>
            </a:xfrm>
            <a:custGeom>
              <a:avLst/>
              <a:gdLst/>
              <a:ahLst/>
              <a:cxnLst/>
              <a:rect l="l" t="t" r="r" b="b"/>
              <a:pathLst>
                <a:path w="1236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3"/>
            <p:cNvSpPr/>
            <p:nvPr/>
          </p:nvSpPr>
          <p:spPr>
            <a:xfrm flipH="1">
              <a:off x="1267834" y="3507956"/>
              <a:ext cx="37366" cy="116926"/>
            </a:xfrm>
            <a:custGeom>
              <a:avLst/>
              <a:gdLst/>
              <a:ahLst/>
              <a:cxnLst/>
              <a:rect l="l" t="t" r="r" b="b"/>
              <a:pathLst>
                <a:path w="1269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68" y="3970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3"/>
            <p:cNvSpPr/>
            <p:nvPr/>
          </p:nvSpPr>
          <p:spPr>
            <a:xfrm flipH="1">
              <a:off x="262081" y="392622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3"/>
            <p:cNvSpPr/>
            <p:nvPr/>
          </p:nvSpPr>
          <p:spPr>
            <a:xfrm flipH="1">
              <a:off x="331807" y="446386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3"/>
            <p:cNvSpPr/>
            <p:nvPr/>
          </p:nvSpPr>
          <p:spPr>
            <a:xfrm flipH="1">
              <a:off x="424147" y="386630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3"/>
            <p:cNvSpPr/>
            <p:nvPr/>
          </p:nvSpPr>
          <p:spPr>
            <a:xfrm flipH="1">
              <a:off x="637270" y="38771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3"/>
            <p:cNvSpPr/>
            <p:nvPr/>
          </p:nvSpPr>
          <p:spPr>
            <a:xfrm flipH="1">
              <a:off x="579322" y="38771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3"/>
            <p:cNvSpPr/>
            <p:nvPr/>
          </p:nvSpPr>
          <p:spPr>
            <a:xfrm flipH="1">
              <a:off x="522346" y="38771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3"/>
            <p:cNvSpPr/>
            <p:nvPr/>
          </p:nvSpPr>
          <p:spPr>
            <a:xfrm flipH="1">
              <a:off x="464398" y="38771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3"/>
            <p:cNvSpPr/>
            <p:nvPr/>
          </p:nvSpPr>
          <p:spPr>
            <a:xfrm flipH="1">
              <a:off x="229663" y="410398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3"/>
            <p:cNvSpPr/>
            <p:nvPr/>
          </p:nvSpPr>
          <p:spPr>
            <a:xfrm flipH="1">
              <a:off x="651020" y="40863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3"/>
            <p:cNvSpPr/>
            <p:nvPr/>
          </p:nvSpPr>
          <p:spPr>
            <a:xfrm flipH="1">
              <a:off x="424147" y="40863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3"/>
            <p:cNvSpPr/>
            <p:nvPr/>
          </p:nvSpPr>
          <p:spPr>
            <a:xfrm flipH="1">
              <a:off x="829781" y="3468647"/>
              <a:ext cx="248516" cy="219130"/>
            </a:xfrm>
            <a:custGeom>
              <a:avLst/>
              <a:gdLst/>
              <a:ahLst/>
              <a:cxnLst/>
              <a:rect l="l" t="t" r="r" b="b"/>
              <a:pathLst>
                <a:path w="8440" h="7442" extrusionOk="0">
                  <a:moveTo>
                    <a:pt x="4244" y="0"/>
                  </a:moveTo>
                  <a:cubicBezTo>
                    <a:pt x="3785" y="0"/>
                    <a:pt x="3320" y="86"/>
                    <a:pt x="2869" y="268"/>
                  </a:cubicBezTo>
                  <a:cubicBezTo>
                    <a:pt x="934" y="1035"/>
                    <a:pt x="0" y="3204"/>
                    <a:pt x="767" y="5105"/>
                  </a:cubicBezTo>
                  <a:cubicBezTo>
                    <a:pt x="1352" y="6554"/>
                    <a:pt x="2751" y="7442"/>
                    <a:pt x="4226" y="7442"/>
                  </a:cubicBezTo>
                  <a:cubicBezTo>
                    <a:pt x="4685" y="7442"/>
                    <a:pt x="5152" y="7355"/>
                    <a:pt x="5604" y="7173"/>
                  </a:cubicBezTo>
                  <a:cubicBezTo>
                    <a:pt x="7505" y="6439"/>
                    <a:pt x="8439" y="4271"/>
                    <a:pt x="7706" y="2370"/>
                  </a:cubicBezTo>
                  <a:cubicBezTo>
                    <a:pt x="7120" y="894"/>
                    <a:pt x="5719" y="0"/>
                    <a:pt x="424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3"/>
            <p:cNvSpPr/>
            <p:nvPr/>
          </p:nvSpPr>
          <p:spPr>
            <a:xfrm flipH="1">
              <a:off x="906397" y="3531541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0"/>
                  </a:moveTo>
                  <a:cubicBezTo>
                    <a:pt x="701" y="0"/>
                    <a:pt x="0" y="701"/>
                    <a:pt x="0" y="1601"/>
                  </a:cubicBezTo>
                  <a:cubicBezTo>
                    <a:pt x="0" y="2469"/>
                    <a:pt x="701" y="3202"/>
                    <a:pt x="1601" y="3202"/>
                  </a:cubicBezTo>
                  <a:cubicBezTo>
                    <a:pt x="2469" y="3202"/>
                    <a:pt x="3203" y="2469"/>
                    <a:pt x="3203" y="1601"/>
                  </a:cubicBezTo>
                  <a:cubicBezTo>
                    <a:pt x="3203" y="701"/>
                    <a:pt x="2469" y="0"/>
                    <a:pt x="160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3"/>
            <p:cNvSpPr/>
            <p:nvPr/>
          </p:nvSpPr>
          <p:spPr>
            <a:xfrm flipH="1">
              <a:off x="844504" y="403523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3"/>
            <p:cNvSpPr/>
            <p:nvPr/>
          </p:nvSpPr>
          <p:spPr>
            <a:xfrm flipH="1">
              <a:off x="906397" y="409810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3"/>
            <p:cNvSpPr/>
            <p:nvPr/>
          </p:nvSpPr>
          <p:spPr>
            <a:xfrm flipH="1">
              <a:off x="278777" y="4882143"/>
              <a:ext cx="1349553" cy="173902"/>
            </a:xfrm>
            <a:custGeom>
              <a:avLst/>
              <a:gdLst/>
              <a:ahLst/>
              <a:cxnLst/>
              <a:rect l="l" t="t" r="r" b="b"/>
              <a:pathLst>
                <a:path w="45833" h="5906" extrusionOk="0">
                  <a:moveTo>
                    <a:pt x="11442" y="1"/>
                  </a:moveTo>
                  <a:lnTo>
                    <a:pt x="11442" y="2336"/>
                  </a:lnTo>
                  <a:lnTo>
                    <a:pt x="0" y="2336"/>
                  </a:lnTo>
                  <a:lnTo>
                    <a:pt x="0" y="5905"/>
                  </a:lnTo>
                  <a:lnTo>
                    <a:pt x="45833" y="5905"/>
                  </a:lnTo>
                  <a:lnTo>
                    <a:pt x="45833" y="2336"/>
                  </a:lnTo>
                  <a:lnTo>
                    <a:pt x="34358" y="2336"/>
                  </a:lnTo>
                  <a:lnTo>
                    <a:pt x="34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6" name="Google Shape;1626;p53"/>
          <p:cNvSpPr/>
          <p:nvPr/>
        </p:nvSpPr>
        <p:spPr>
          <a:xfrm>
            <a:off x="101926" y="5053300"/>
            <a:ext cx="214322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56"/>
          <p:cNvSpPr/>
          <p:nvPr/>
        </p:nvSpPr>
        <p:spPr>
          <a:xfrm>
            <a:off x="119025" y="3700950"/>
            <a:ext cx="1405458" cy="1362740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5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Dependencies</a:t>
            </a:r>
            <a:endParaRPr dirty="0"/>
          </a:p>
        </p:txBody>
      </p:sp>
      <p:sp>
        <p:nvSpPr>
          <p:cNvPr id="1788" name="Google Shape;1788;p56"/>
          <p:cNvSpPr txBox="1">
            <a:spLocks noGrp="1"/>
          </p:cNvSpPr>
          <p:nvPr>
            <p:ph type="subTitle" idx="3"/>
          </p:nvPr>
        </p:nvSpPr>
        <p:spPr>
          <a:xfrm>
            <a:off x="1593273" y="3051337"/>
            <a:ext cx="4549218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pandas </a:t>
            </a:r>
            <a:r>
              <a:rPr lang="en-US" dirty="0" err="1"/>
              <a:t>numpy</a:t>
            </a:r>
            <a:r>
              <a:rPr lang="en-US" dirty="0"/>
              <a:t> matplotlib scikit-learn</a:t>
            </a:r>
            <a:endParaRPr dirty="0"/>
          </a:p>
        </p:txBody>
      </p:sp>
      <p:sp>
        <p:nvSpPr>
          <p:cNvPr id="1792" name="Google Shape;1792;p56"/>
          <p:cNvSpPr txBox="1">
            <a:spLocks noGrp="1"/>
          </p:cNvSpPr>
          <p:nvPr>
            <p:ph type="subTitle" idx="5"/>
          </p:nvPr>
        </p:nvSpPr>
        <p:spPr>
          <a:xfrm>
            <a:off x="801188" y="1552126"/>
            <a:ext cx="7703999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dirty="0"/>
              <a:t>Python Libraries: pandas, numpy, scikit-learn</a:t>
            </a:r>
            <a:endParaRPr dirty="0"/>
          </a:p>
        </p:txBody>
      </p:sp>
      <p:sp>
        <p:nvSpPr>
          <p:cNvPr id="1793" name="Google Shape;1793;p56"/>
          <p:cNvSpPr txBox="1">
            <a:spLocks noGrp="1"/>
          </p:cNvSpPr>
          <p:nvPr>
            <p:ph type="subTitle" idx="6"/>
          </p:nvPr>
        </p:nvSpPr>
        <p:spPr>
          <a:xfrm>
            <a:off x="840269" y="2088091"/>
            <a:ext cx="7422149" cy="7198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Make sure to install these dependencies using the following command</a:t>
            </a:r>
            <a:endParaRPr dirty="0"/>
          </a:p>
        </p:txBody>
      </p:sp>
      <p:grpSp>
        <p:nvGrpSpPr>
          <p:cNvPr id="1796" name="Google Shape;1796;p56"/>
          <p:cNvGrpSpPr/>
          <p:nvPr/>
        </p:nvGrpSpPr>
        <p:grpSpPr>
          <a:xfrm>
            <a:off x="354655" y="4067239"/>
            <a:ext cx="898615" cy="986057"/>
            <a:chOff x="6197350" y="3104650"/>
            <a:chExt cx="793900" cy="871075"/>
          </a:xfrm>
        </p:grpSpPr>
        <p:sp>
          <p:nvSpPr>
            <p:cNvPr id="1797" name="Google Shape;1797;p56"/>
            <p:cNvSpPr/>
            <p:nvPr/>
          </p:nvSpPr>
          <p:spPr>
            <a:xfrm>
              <a:off x="6356775" y="3113900"/>
              <a:ext cx="98650" cy="104650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6"/>
            <p:cNvSpPr/>
            <p:nvPr/>
          </p:nvSpPr>
          <p:spPr>
            <a:xfrm>
              <a:off x="6356775" y="3104650"/>
              <a:ext cx="98650" cy="18275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6368300" y="313580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6403900" y="3137450"/>
              <a:ext cx="17025" cy="17000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6380350" y="3170325"/>
              <a:ext cx="6050" cy="6600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6433500" y="3137450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6423075" y="3170325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6389650" y="3187850"/>
              <a:ext cx="16475" cy="17025"/>
            </a:xfrm>
            <a:custGeom>
              <a:avLst/>
              <a:gdLst/>
              <a:ahLst/>
              <a:cxnLst/>
              <a:rect l="l" t="t" r="r" b="b"/>
              <a:pathLst>
                <a:path w="659" h="681" extrusionOk="0">
                  <a:moveTo>
                    <a:pt x="330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30" y="680"/>
                  </a:cubicBezTo>
                  <a:cubicBezTo>
                    <a:pt x="505" y="680"/>
                    <a:pt x="658" y="527"/>
                    <a:pt x="658" y="351"/>
                  </a:cubicBezTo>
                  <a:cubicBezTo>
                    <a:pt x="658" y="154"/>
                    <a:pt x="505" y="1"/>
                    <a:pt x="33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6430200" y="3195525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6349675" y="3186750"/>
              <a:ext cx="113425" cy="690350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6361725" y="3382500"/>
              <a:ext cx="88775" cy="427225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6562250" y="3113900"/>
              <a:ext cx="98625" cy="104650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6562250" y="3104650"/>
              <a:ext cx="98625" cy="18275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6573750" y="313580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6609350" y="3137450"/>
              <a:ext cx="17025" cy="17000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6585800" y="3170325"/>
              <a:ext cx="6050" cy="6600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6638950" y="3137450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6628525" y="3170325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6595125" y="3187850"/>
              <a:ext cx="16450" cy="17025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3" y="1"/>
                    <a:pt x="0" y="154"/>
                    <a:pt x="0" y="351"/>
                  </a:cubicBezTo>
                  <a:cubicBezTo>
                    <a:pt x="0" y="527"/>
                    <a:pt x="153" y="680"/>
                    <a:pt x="329" y="680"/>
                  </a:cubicBezTo>
                  <a:cubicBezTo>
                    <a:pt x="504" y="680"/>
                    <a:pt x="657" y="527"/>
                    <a:pt x="657" y="351"/>
                  </a:cubicBezTo>
                  <a:cubicBezTo>
                    <a:pt x="657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6635650" y="3195525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6555125" y="3186750"/>
              <a:ext cx="113425" cy="690350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6567175" y="3325525"/>
              <a:ext cx="88775" cy="484200"/>
            </a:xfrm>
            <a:custGeom>
              <a:avLst/>
              <a:gdLst/>
              <a:ahLst/>
              <a:cxnLst/>
              <a:rect l="l" t="t" r="r" b="b"/>
              <a:pathLst>
                <a:path w="3551" h="19368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7417"/>
                  </a:lnTo>
                  <a:cubicBezTo>
                    <a:pt x="0" y="18491"/>
                    <a:pt x="811" y="19367"/>
                    <a:pt x="1775" y="19367"/>
                  </a:cubicBezTo>
                  <a:cubicBezTo>
                    <a:pt x="2762" y="19367"/>
                    <a:pt x="3551" y="18491"/>
                    <a:pt x="3551" y="17417"/>
                  </a:cubicBezTo>
                  <a:lnTo>
                    <a:pt x="3551" y="235"/>
                  </a:lnTo>
                  <a:cubicBezTo>
                    <a:pt x="3302" y="314"/>
                    <a:pt x="3020" y="364"/>
                    <a:pt x="2699" y="364"/>
                  </a:cubicBezTo>
                  <a:cubicBezTo>
                    <a:pt x="2396" y="364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6767700" y="3113900"/>
              <a:ext cx="98625" cy="104650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6767700" y="3104650"/>
              <a:ext cx="98625" cy="18275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6779200" y="313580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6814800" y="3137450"/>
              <a:ext cx="17025" cy="17000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2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2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6791250" y="3170325"/>
              <a:ext cx="6050" cy="6600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1" y="66"/>
                    <a:pt x="1" y="132"/>
                  </a:cubicBezTo>
                  <a:cubicBezTo>
                    <a:pt x="1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6844400" y="3137450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8" y="264"/>
                    <a:pt x="263" y="198"/>
                    <a:pt x="263" y="132"/>
                  </a:cubicBezTo>
                  <a:cubicBezTo>
                    <a:pt x="263" y="66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6833975" y="3170325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6800575" y="3187850"/>
              <a:ext cx="16450" cy="17025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4" y="1"/>
                    <a:pt x="0" y="154"/>
                    <a:pt x="0" y="351"/>
                  </a:cubicBezTo>
                  <a:cubicBezTo>
                    <a:pt x="0" y="527"/>
                    <a:pt x="154" y="680"/>
                    <a:pt x="329" y="680"/>
                  </a:cubicBezTo>
                  <a:cubicBezTo>
                    <a:pt x="504" y="680"/>
                    <a:pt x="658" y="527"/>
                    <a:pt x="658" y="351"/>
                  </a:cubicBezTo>
                  <a:cubicBezTo>
                    <a:pt x="658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6841100" y="3195525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7" y="1"/>
                    <a:pt x="1" y="44"/>
                    <a:pt x="1" y="132"/>
                  </a:cubicBezTo>
                  <a:cubicBezTo>
                    <a:pt x="1" y="198"/>
                    <a:pt x="67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6760575" y="3186750"/>
              <a:ext cx="113425" cy="690350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8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6772625" y="3460375"/>
              <a:ext cx="88775" cy="349350"/>
            </a:xfrm>
            <a:custGeom>
              <a:avLst/>
              <a:gdLst/>
              <a:ahLst/>
              <a:cxnLst/>
              <a:rect l="l" t="t" r="r" b="b"/>
              <a:pathLst>
                <a:path w="3551" h="13974" extrusionOk="0">
                  <a:moveTo>
                    <a:pt x="271" y="0"/>
                  </a:moveTo>
                  <a:cubicBezTo>
                    <a:pt x="177" y="0"/>
                    <a:pt x="86" y="5"/>
                    <a:pt x="1" y="13"/>
                  </a:cubicBezTo>
                  <a:lnTo>
                    <a:pt x="1" y="12023"/>
                  </a:lnTo>
                  <a:cubicBezTo>
                    <a:pt x="1" y="13097"/>
                    <a:pt x="811" y="13973"/>
                    <a:pt x="1776" y="13973"/>
                  </a:cubicBezTo>
                  <a:cubicBezTo>
                    <a:pt x="2762" y="13973"/>
                    <a:pt x="3551" y="13097"/>
                    <a:pt x="3551" y="12023"/>
                  </a:cubicBezTo>
                  <a:lnTo>
                    <a:pt x="3551" y="254"/>
                  </a:lnTo>
                  <a:cubicBezTo>
                    <a:pt x="3310" y="331"/>
                    <a:pt x="3036" y="375"/>
                    <a:pt x="2726" y="375"/>
                  </a:cubicBezTo>
                  <a:cubicBezTo>
                    <a:pt x="2417" y="375"/>
                    <a:pt x="2071" y="331"/>
                    <a:pt x="1688" y="233"/>
                  </a:cubicBezTo>
                  <a:cubicBezTo>
                    <a:pt x="1124" y="74"/>
                    <a:pt x="660" y="0"/>
                    <a:pt x="27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6197350" y="3224575"/>
              <a:ext cx="793900" cy="51525"/>
            </a:xfrm>
            <a:custGeom>
              <a:avLst/>
              <a:gdLst/>
              <a:ahLst/>
              <a:cxnLst/>
              <a:rect l="l" t="t" r="r" b="b"/>
              <a:pathLst>
                <a:path w="31756" h="2061" extrusionOk="0">
                  <a:moveTo>
                    <a:pt x="1" y="0"/>
                  </a:moveTo>
                  <a:lnTo>
                    <a:pt x="1" y="2060"/>
                  </a:lnTo>
                  <a:lnTo>
                    <a:pt x="31756" y="2060"/>
                  </a:lnTo>
                  <a:lnTo>
                    <a:pt x="3175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6265850" y="3270025"/>
              <a:ext cx="656925" cy="705700"/>
            </a:xfrm>
            <a:custGeom>
              <a:avLst/>
              <a:gdLst/>
              <a:ahLst/>
              <a:cxnLst/>
              <a:rect l="l" t="t" r="r" b="b"/>
              <a:pathLst>
                <a:path w="26277" h="28228" extrusionOk="0">
                  <a:moveTo>
                    <a:pt x="0" y="1"/>
                  </a:moveTo>
                  <a:lnTo>
                    <a:pt x="0" y="22069"/>
                  </a:lnTo>
                  <a:cubicBezTo>
                    <a:pt x="0" y="25466"/>
                    <a:pt x="2761" y="28228"/>
                    <a:pt x="6158" y="28228"/>
                  </a:cubicBezTo>
                  <a:lnTo>
                    <a:pt x="20118" y="28228"/>
                  </a:lnTo>
                  <a:cubicBezTo>
                    <a:pt x="23515" y="28228"/>
                    <a:pt x="26276" y="25466"/>
                    <a:pt x="26276" y="22069"/>
                  </a:cubicBezTo>
                  <a:lnTo>
                    <a:pt x="26276" y="242"/>
                  </a:lnTo>
                  <a:lnTo>
                    <a:pt x="25443" y="242"/>
                  </a:lnTo>
                  <a:lnTo>
                    <a:pt x="25443" y="22069"/>
                  </a:lnTo>
                  <a:cubicBezTo>
                    <a:pt x="25443" y="25006"/>
                    <a:pt x="23055" y="27395"/>
                    <a:pt x="20118" y="27395"/>
                  </a:cubicBezTo>
                  <a:lnTo>
                    <a:pt x="6158" y="27395"/>
                  </a:lnTo>
                  <a:cubicBezTo>
                    <a:pt x="3222" y="27395"/>
                    <a:pt x="811" y="25006"/>
                    <a:pt x="811" y="22069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2" name="Google Shape;1832;p56"/>
          <p:cNvSpPr/>
          <p:nvPr/>
        </p:nvSpPr>
        <p:spPr>
          <a:xfrm>
            <a:off x="144525" y="5053300"/>
            <a:ext cx="1370419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3" name="Google Shape;1833;p56"/>
          <p:cNvGrpSpPr/>
          <p:nvPr/>
        </p:nvGrpSpPr>
        <p:grpSpPr>
          <a:xfrm rot="4499967">
            <a:off x="7893750" y="498348"/>
            <a:ext cx="288418" cy="230584"/>
            <a:chOff x="5243250" y="2506925"/>
            <a:chExt cx="192250" cy="153700"/>
          </a:xfrm>
        </p:grpSpPr>
        <p:sp>
          <p:nvSpPr>
            <p:cNvPr id="1834" name="Google Shape;1834;p56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7" name="Google Shape;1837;p56"/>
          <p:cNvGrpSpPr/>
          <p:nvPr/>
        </p:nvGrpSpPr>
        <p:grpSpPr>
          <a:xfrm rot="4499967">
            <a:off x="8233915" y="709836"/>
            <a:ext cx="293031" cy="226009"/>
            <a:chOff x="5483150" y="2495300"/>
            <a:chExt cx="195325" cy="150650"/>
          </a:xfrm>
        </p:grpSpPr>
        <p:sp>
          <p:nvSpPr>
            <p:cNvPr id="1838" name="Google Shape;1838;p56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1" name="Google Shape;1841;p56"/>
          <p:cNvSpPr/>
          <p:nvPr/>
        </p:nvSpPr>
        <p:spPr>
          <a:xfrm>
            <a:off x="2497108" y="440976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54"/>
          <p:cNvSpPr txBox="1">
            <a:spLocks noGrp="1"/>
          </p:cNvSpPr>
          <p:nvPr>
            <p:ph type="title"/>
          </p:nvPr>
        </p:nvSpPr>
        <p:spPr>
          <a:xfrm>
            <a:off x="720000" y="323571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Training</a:t>
            </a:r>
            <a:endParaRPr dirty="0"/>
          </a:p>
        </p:txBody>
      </p:sp>
      <p:sp>
        <p:nvSpPr>
          <p:cNvPr id="1632" name="Google Shape;1632;p54"/>
          <p:cNvSpPr txBox="1">
            <a:spLocks noGrp="1"/>
          </p:cNvSpPr>
          <p:nvPr>
            <p:ph type="subTitle" idx="1"/>
          </p:nvPr>
        </p:nvSpPr>
        <p:spPr>
          <a:xfrm>
            <a:off x="1741325" y="1326113"/>
            <a:ext cx="5462555" cy="3204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We trained a decision tree regression model (</a:t>
            </a:r>
            <a:r>
              <a:rPr lang="en-US" dirty="0" err="1"/>
              <a:t>DecisionTreeRegressor</a:t>
            </a:r>
            <a:r>
              <a:rPr lang="en-US" dirty="0"/>
              <a:t>) on the training data and evaluated its performance on the testing data using metrics such as Mean Squared Error (MSE), Root Mean Squared Error (RMSE), Mean Absolute Error (MAE), and R-squared. Later, we performed hyperparameter tuning using grid search (</a:t>
            </a:r>
            <a:r>
              <a:rPr lang="en-US" dirty="0" err="1"/>
              <a:t>GridSearchCV</a:t>
            </a:r>
            <a:r>
              <a:rPr lang="en-US" dirty="0"/>
              <a:t>) to find the best hyperparameters for the decision tree regressor model.</a:t>
            </a:r>
          </a:p>
          <a:p>
            <a:pPr marL="139700" indent="0" algn="l"/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Finally, we trained another decision tree regression model with the best hyperparameters found from grid search and evaluated its performance on the testing data.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1634" name="Google Shape;1634;p54"/>
          <p:cNvSpPr txBox="1">
            <a:spLocks noGrp="1"/>
          </p:cNvSpPr>
          <p:nvPr>
            <p:ph type="subTitle" idx="3"/>
          </p:nvPr>
        </p:nvSpPr>
        <p:spPr>
          <a:xfrm>
            <a:off x="1741325" y="813891"/>
            <a:ext cx="3941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</a:t>
            </a:r>
            <a:endParaRPr dirty="0"/>
          </a:p>
        </p:txBody>
      </p:sp>
      <p:grpSp>
        <p:nvGrpSpPr>
          <p:cNvPr id="1636" name="Google Shape;1636;p54"/>
          <p:cNvGrpSpPr/>
          <p:nvPr/>
        </p:nvGrpSpPr>
        <p:grpSpPr>
          <a:xfrm>
            <a:off x="1200697" y="3346161"/>
            <a:ext cx="350971" cy="411467"/>
            <a:chOff x="5535396" y="2901856"/>
            <a:chExt cx="260751" cy="306425"/>
          </a:xfrm>
        </p:grpSpPr>
        <p:sp>
          <p:nvSpPr>
            <p:cNvPr id="1637" name="Google Shape;1637;p54"/>
            <p:cNvSpPr/>
            <p:nvPr/>
          </p:nvSpPr>
          <p:spPr>
            <a:xfrm>
              <a:off x="5620544" y="2901856"/>
              <a:ext cx="50941" cy="49208"/>
            </a:xfrm>
            <a:custGeom>
              <a:avLst/>
              <a:gdLst/>
              <a:ahLst/>
              <a:cxnLst/>
              <a:rect l="l" t="t" r="r" b="b"/>
              <a:pathLst>
                <a:path w="1382" h="1335" extrusionOk="0">
                  <a:moveTo>
                    <a:pt x="1215" y="1"/>
                  </a:moveTo>
                  <a:cubicBezTo>
                    <a:pt x="1185" y="5"/>
                    <a:pt x="1149" y="5"/>
                    <a:pt x="1106" y="5"/>
                  </a:cubicBezTo>
                  <a:cubicBezTo>
                    <a:pt x="1072" y="5"/>
                    <a:pt x="1034" y="5"/>
                    <a:pt x="993" y="5"/>
                  </a:cubicBezTo>
                  <a:cubicBezTo>
                    <a:pt x="753" y="5"/>
                    <a:pt x="395" y="22"/>
                    <a:pt x="0" y="263"/>
                  </a:cubicBezTo>
                  <a:lnTo>
                    <a:pt x="500" y="1239"/>
                  </a:lnTo>
                  <a:lnTo>
                    <a:pt x="1215" y="1335"/>
                  </a:lnTo>
                  <a:lnTo>
                    <a:pt x="1382" y="644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4"/>
            <p:cNvSpPr/>
            <p:nvPr/>
          </p:nvSpPr>
          <p:spPr>
            <a:xfrm>
              <a:off x="5594189" y="2911513"/>
              <a:ext cx="72024" cy="50977"/>
            </a:xfrm>
            <a:custGeom>
              <a:avLst/>
              <a:gdLst/>
              <a:ahLst/>
              <a:cxnLst/>
              <a:rect l="l" t="t" r="r" b="b"/>
              <a:pathLst>
                <a:path w="1954" h="1383" extrusionOk="0">
                  <a:moveTo>
                    <a:pt x="715" y="1"/>
                  </a:moveTo>
                  <a:cubicBezTo>
                    <a:pt x="311" y="263"/>
                    <a:pt x="49" y="715"/>
                    <a:pt x="1" y="1215"/>
                  </a:cubicBezTo>
                  <a:lnTo>
                    <a:pt x="1001" y="1382"/>
                  </a:lnTo>
                  <a:lnTo>
                    <a:pt x="1930" y="1215"/>
                  </a:lnTo>
                  <a:lnTo>
                    <a:pt x="1954" y="1144"/>
                  </a:lnTo>
                  <a:lnTo>
                    <a:pt x="1930" y="1073"/>
                  </a:lnTo>
                  <a:cubicBezTo>
                    <a:pt x="1120" y="668"/>
                    <a:pt x="787" y="72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4"/>
            <p:cNvSpPr/>
            <p:nvPr/>
          </p:nvSpPr>
          <p:spPr>
            <a:xfrm>
              <a:off x="5665293" y="2951028"/>
              <a:ext cx="10579" cy="11463"/>
            </a:xfrm>
            <a:custGeom>
              <a:avLst/>
              <a:gdLst/>
              <a:ahLst/>
              <a:cxnLst/>
              <a:rect l="l" t="t" r="r" b="b"/>
              <a:pathLst>
                <a:path w="287" h="311" extrusionOk="0">
                  <a:moveTo>
                    <a:pt x="1" y="1"/>
                  </a:moveTo>
                  <a:lnTo>
                    <a:pt x="1" y="143"/>
                  </a:lnTo>
                  <a:lnTo>
                    <a:pt x="120" y="310"/>
                  </a:lnTo>
                  <a:lnTo>
                    <a:pt x="287" y="143"/>
                  </a:lnTo>
                  <a:lnTo>
                    <a:pt x="16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4"/>
            <p:cNvSpPr/>
            <p:nvPr/>
          </p:nvSpPr>
          <p:spPr>
            <a:xfrm>
              <a:off x="5665293" y="2901856"/>
              <a:ext cx="72024" cy="60635"/>
            </a:xfrm>
            <a:custGeom>
              <a:avLst/>
              <a:gdLst/>
              <a:ahLst/>
              <a:cxnLst/>
              <a:rect l="l" t="t" r="r" b="b"/>
              <a:pathLst>
                <a:path w="1954" h="1645" extrusionOk="0">
                  <a:moveTo>
                    <a:pt x="1" y="1"/>
                  </a:moveTo>
                  <a:lnTo>
                    <a:pt x="1" y="1335"/>
                  </a:lnTo>
                  <a:cubicBezTo>
                    <a:pt x="96" y="1382"/>
                    <a:pt x="191" y="1430"/>
                    <a:pt x="287" y="1477"/>
                  </a:cubicBezTo>
                  <a:lnTo>
                    <a:pt x="1001" y="1644"/>
                  </a:lnTo>
                  <a:lnTo>
                    <a:pt x="1954" y="1477"/>
                  </a:lnTo>
                  <a:cubicBezTo>
                    <a:pt x="1882" y="644"/>
                    <a:pt x="1192" y="1"/>
                    <a:pt x="358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4"/>
            <p:cNvSpPr/>
            <p:nvPr/>
          </p:nvSpPr>
          <p:spPr>
            <a:xfrm>
              <a:off x="5670564" y="2991391"/>
              <a:ext cx="125582" cy="116809"/>
            </a:xfrm>
            <a:custGeom>
              <a:avLst/>
              <a:gdLst/>
              <a:ahLst/>
              <a:cxnLst/>
              <a:rect l="l" t="t" r="r" b="b"/>
              <a:pathLst>
                <a:path w="3407" h="3169" extrusionOk="0">
                  <a:moveTo>
                    <a:pt x="1835" y="1"/>
                  </a:moveTo>
                  <a:lnTo>
                    <a:pt x="1" y="1239"/>
                  </a:lnTo>
                  <a:lnTo>
                    <a:pt x="596" y="2811"/>
                  </a:lnTo>
                  <a:lnTo>
                    <a:pt x="2787" y="3168"/>
                  </a:lnTo>
                  <a:cubicBezTo>
                    <a:pt x="3168" y="2859"/>
                    <a:pt x="3287" y="2525"/>
                    <a:pt x="3335" y="2263"/>
                  </a:cubicBezTo>
                  <a:cubicBezTo>
                    <a:pt x="3406" y="1859"/>
                    <a:pt x="3263" y="1597"/>
                    <a:pt x="3192" y="1454"/>
                  </a:cubicBezTo>
                  <a:cubicBezTo>
                    <a:pt x="3122" y="1454"/>
                    <a:pt x="2964" y="1510"/>
                    <a:pt x="2778" y="1510"/>
                  </a:cubicBezTo>
                  <a:cubicBezTo>
                    <a:pt x="2645" y="1510"/>
                    <a:pt x="2497" y="1481"/>
                    <a:pt x="2358" y="1382"/>
                  </a:cubicBezTo>
                  <a:cubicBezTo>
                    <a:pt x="1954" y="1073"/>
                    <a:pt x="1835" y="287"/>
                    <a:pt x="183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4"/>
            <p:cNvSpPr/>
            <p:nvPr/>
          </p:nvSpPr>
          <p:spPr>
            <a:xfrm>
              <a:off x="5535396" y="2991391"/>
              <a:ext cx="129932" cy="116809"/>
            </a:xfrm>
            <a:custGeom>
              <a:avLst/>
              <a:gdLst/>
              <a:ahLst/>
              <a:cxnLst/>
              <a:rect l="l" t="t" r="r" b="b"/>
              <a:pathLst>
                <a:path w="3525" h="3169" extrusionOk="0">
                  <a:moveTo>
                    <a:pt x="1572" y="1"/>
                  </a:moveTo>
                  <a:cubicBezTo>
                    <a:pt x="1572" y="287"/>
                    <a:pt x="1453" y="1073"/>
                    <a:pt x="1048" y="1382"/>
                  </a:cubicBezTo>
                  <a:cubicBezTo>
                    <a:pt x="909" y="1481"/>
                    <a:pt x="762" y="1510"/>
                    <a:pt x="629" y="1510"/>
                  </a:cubicBezTo>
                  <a:cubicBezTo>
                    <a:pt x="443" y="1510"/>
                    <a:pt x="284" y="1454"/>
                    <a:pt x="215" y="1454"/>
                  </a:cubicBezTo>
                  <a:cubicBezTo>
                    <a:pt x="143" y="1597"/>
                    <a:pt x="0" y="1859"/>
                    <a:pt x="72" y="2263"/>
                  </a:cubicBezTo>
                  <a:cubicBezTo>
                    <a:pt x="119" y="2525"/>
                    <a:pt x="239" y="2859"/>
                    <a:pt x="620" y="3168"/>
                  </a:cubicBezTo>
                  <a:lnTo>
                    <a:pt x="3525" y="2835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4"/>
            <p:cNvSpPr/>
            <p:nvPr/>
          </p:nvSpPr>
          <p:spPr>
            <a:xfrm>
              <a:off x="5539782" y="3095007"/>
              <a:ext cx="131701" cy="100960"/>
            </a:xfrm>
            <a:custGeom>
              <a:avLst/>
              <a:gdLst/>
              <a:ahLst/>
              <a:cxnLst/>
              <a:rect l="l" t="t" r="r" b="b"/>
              <a:pathLst>
                <a:path w="3573" h="2739" extrusionOk="0">
                  <a:moveTo>
                    <a:pt x="1429" y="0"/>
                  </a:moveTo>
                  <a:cubicBezTo>
                    <a:pt x="643" y="0"/>
                    <a:pt x="0" y="667"/>
                    <a:pt x="0" y="1453"/>
                  </a:cubicBezTo>
                  <a:lnTo>
                    <a:pt x="0" y="1477"/>
                  </a:lnTo>
                  <a:lnTo>
                    <a:pt x="1453" y="2572"/>
                  </a:lnTo>
                  <a:lnTo>
                    <a:pt x="2525" y="2739"/>
                  </a:lnTo>
                  <a:lnTo>
                    <a:pt x="3406" y="2572"/>
                  </a:lnTo>
                  <a:lnTo>
                    <a:pt x="3573" y="2334"/>
                  </a:lnTo>
                  <a:lnTo>
                    <a:pt x="3406" y="171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4"/>
            <p:cNvSpPr/>
            <p:nvPr/>
          </p:nvSpPr>
          <p:spPr>
            <a:xfrm>
              <a:off x="5665293" y="3095007"/>
              <a:ext cx="126467" cy="100960"/>
            </a:xfrm>
            <a:custGeom>
              <a:avLst/>
              <a:gdLst/>
              <a:ahLst/>
              <a:cxnLst/>
              <a:rect l="l" t="t" r="r" b="b"/>
              <a:pathLst>
                <a:path w="3431" h="2739" extrusionOk="0">
                  <a:moveTo>
                    <a:pt x="1239" y="0"/>
                  </a:moveTo>
                  <a:lnTo>
                    <a:pt x="1" y="1715"/>
                  </a:lnTo>
                  <a:lnTo>
                    <a:pt x="1" y="2572"/>
                  </a:lnTo>
                  <a:lnTo>
                    <a:pt x="953" y="2739"/>
                  </a:lnTo>
                  <a:lnTo>
                    <a:pt x="1978" y="2572"/>
                  </a:lnTo>
                  <a:lnTo>
                    <a:pt x="3430" y="1477"/>
                  </a:lnTo>
                  <a:lnTo>
                    <a:pt x="3430" y="1453"/>
                  </a:lnTo>
                  <a:cubicBezTo>
                    <a:pt x="3430" y="667"/>
                    <a:pt x="2787" y="0"/>
                    <a:pt x="2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4"/>
            <p:cNvSpPr/>
            <p:nvPr/>
          </p:nvSpPr>
          <p:spPr>
            <a:xfrm>
              <a:off x="5588070" y="3189814"/>
              <a:ext cx="83414" cy="18467"/>
            </a:xfrm>
            <a:custGeom>
              <a:avLst/>
              <a:gdLst/>
              <a:ahLst/>
              <a:cxnLst/>
              <a:rect l="l" t="t" r="r" b="b"/>
              <a:pathLst>
                <a:path w="2263" h="501" extrusionOk="0">
                  <a:moveTo>
                    <a:pt x="143" y="0"/>
                  </a:moveTo>
                  <a:lnTo>
                    <a:pt x="0" y="262"/>
                  </a:lnTo>
                  <a:lnTo>
                    <a:pt x="143" y="500"/>
                  </a:lnTo>
                  <a:lnTo>
                    <a:pt x="2096" y="500"/>
                  </a:lnTo>
                  <a:lnTo>
                    <a:pt x="2263" y="333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4"/>
            <p:cNvSpPr/>
            <p:nvPr/>
          </p:nvSpPr>
          <p:spPr>
            <a:xfrm>
              <a:off x="5665293" y="3189814"/>
              <a:ext cx="78180" cy="18467"/>
            </a:xfrm>
            <a:custGeom>
              <a:avLst/>
              <a:gdLst/>
              <a:ahLst/>
              <a:cxnLst/>
              <a:rect l="l" t="t" r="r" b="b"/>
              <a:pathLst>
                <a:path w="212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978" y="500"/>
                  </a:lnTo>
                  <a:lnTo>
                    <a:pt x="2120" y="262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4"/>
            <p:cNvSpPr/>
            <p:nvPr/>
          </p:nvSpPr>
          <p:spPr>
            <a:xfrm>
              <a:off x="5620544" y="3095007"/>
              <a:ext cx="50941" cy="63215"/>
            </a:xfrm>
            <a:custGeom>
              <a:avLst/>
              <a:gdLst/>
              <a:ahLst/>
              <a:cxnLst/>
              <a:rect l="l" t="t" r="r" b="b"/>
              <a:pathLst>
                <a:path w="1382" h="1715" extrusionOk="0">
                  <a:moveTo>
                    <a:pt x="0" y="0"/>
                  </a:moveTo>
                  <a:lnTo>
                    <a:pt x="0" y="500"/>
                  </a:lnTo>
                  <a:cubicBezTo>
                    <a:pt x="0" y="1167"/>
                    <a:pt x="548" y="1715"/>
                    <a:pt x="1215" y="1715"/>
                  </a:cubicBezTo>
                  <a:lnTo>
                    <a:pt x="1382" y="1524"/>
                  </a:lnTo>
                  <a:lnTo>
                    <a:pt x="1215" y="1048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4"/>
            <p:cNvSpPr/>
            <p:nvPr/>
          </p:nvSpPr>
          <p:spPr>
            <a:xfrm>
              <a:off x="5665293" y="3095007"/>
              <a:ext cx="45706" cy="63215"/>
            </a:xfrm>
            <a:custGeom>
              <a:avLst/>
              <a:gdLst/>
              <a:ahLst/>
              <a:cxnLst/>
              <a:rect l="l" t="t" r="r" b="b"/>
              <a:pathLst>
                <a:path w="1240" h="1715" extrusionOk="0">
                  <a:moveTo>
                    <a:pt x="739" y="0"/>
                  </a:moveTo>
                  <a:lnTo>
                    <a:pt x="1" y="1048"/>
                  </a:lnTo>
                  <a:lnTo>
                    <a:pt x="1" y="1715"/>
                  </a:lnTo>
                  <a:cubicBezTo>
                    <a:pt x="692" y="1715"/>
                    <a:pt x="1239" y="1167"/>
                    <a:pt x="1239" y="500"/>
                  </a:cubicBezTo>
                  <a:lnTo>
                    <a:pt x="1239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5539782" y="3149414"/>
              <a:ext cx="53594" cy="23738"/>
            </a:xfrm>
            <a:custGeom>
              <a:avLst/>
              <a:gdLst/>
              <a:ahLst/>
              <a:cxnLst/>
              <a:rect l="l" t="t" r="r" b="b"/>
              <a:pathLst>
                <a:path w="1454" h="644" extrusionOk="0">
                  <a:moveTo>
                    <a:pt x="0" y="1"/>
                  </a:moveTo>
                  <a:lnTo>
                    <a:pt x="0" y="477"/>
                  </a:lnTo>
                  <a:lnTo>
                    <a:pt x="739" y="644"/>
                  </a:lnTo>
                  <a:lnTo>
                    <a:pt x="1453" y="477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5738167" y="3149414"/>
              <a:ext cx="53594" cy="23738"/>
            </a:xfrm>
            <a:custGeom>
              <a:avLst/>
              <a:gdLst/>
              <a:ahLst/>
              <a:cxnLst/>
              <a:rect l="l" t="t" r="r" b="b"/>
              <a:pathLst>
                <a:path w="1454" h="644" extrusionOk="0">
                  <a:moveTo>
                    <a:pt x="1" y="1"/>
                  </a:moveTo>
                  <a:lnTo>
                    <a:pt x="1" y="477"/>
                  </a:lnTo>
                  <a:lnTo>
                    <a:pt x="715" y="644"/>
                  </a:lnTo>
                  <a:lnTo>
                    <a:pt x="1453" y="477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4"/>
            <p:cNvSpPr/>
            <p:nvPr/>
          </p:nvSpPr>
          <p:spPr>
            <a:xfrm>
              <a:off x="5539782" y="3166960"/>
              <a:ext cx="53594" cy="41320"/>
            </a:xfrm>
            <a:custGeom>
              <a:avLst/>
              <a:gdLst/>
              <a:ahLst/>
              <a:cxnLst/>
              <a:rect l="l" t="t" r="r" b="b"/>
              <a:pathLst>
                <a:path w="1454" h="1121" extrusionOk="0">
                  <a:moveTo>
                    <a:pt x="0" y="1"/>
                  </a:moveTo>
                  <a:lnTo>
                    <a:pt x="0" y="1120"/>
                  </a:lnTo>
                  <a:lnTo>
                    <a:pt x="1453" y="1120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4"/>
            <p:cNvSpPr/>
            <p:nvPr/>
          </p:nvSpPr>
          <p:spPr>
            <a:xfrm>
              <a:off x="5738167" y="3166960"/>
              <a:ext cx="53594" cy="41320"/>
            </a:xfrm>
            <a:custGeom>
              <a:avLst/>
              <a:gdLst/>
              <a:ahLst/>
              <a:cxnLst/>
              <a:rect l="l" t="t" r="r" b="b"/>
              <a:pathLst>
                <a:path w="1454" h="1121" extrusionOk="0">
                  <a:moveTo>
                    <a:pt x="1" y="1"/>
                  </a:moveTo>
                  <a:lnTo>
                    <a:pt x="1" y="1120"/>
                  </a:lnTo>
                  <a:lnTo>
                    <a:pt x="1453" y="1120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4"/>
            <p:cNvSpPr/>
            <p:nvPr/>
          </p:nvSpPr>
          <p:spPr>
            <a:xfrm>
              <a:off x="5638975" y="3050221"/>
              <a:ext cx="32511" cy="83414"/>
            </a:xfrm>
            <a:custGeom>
              <a:avLst/>
              <a:gdLst/>
              <a:ahLst/>
              <a:cxnLst/>
              <a:rect l="l" t="t" r="r" b="b"/>
              <a:pathLst>
                <a:path w="882" h="2263" extrusionOk="0">
                  <a:moveTo>
                    <a:pt x="334" y="1"/>
                  </a:moveTo>
                  <a:lnTo>
                    <a:pt x="0" y="382"/>
                  </a:lnTo>
                  <a:lnTo>
                    <a:pt x="0" y="1525"/>
                  </a:lnTo>
                  <a:cubicBezTo>
                    <a:pt x="0" y="1930"/>
                    <a:pt x="334" y="2263"/>
                    <a:pt x="715" y="2263"/>
                  </a:cubicBezTo>
                  <a:lnTo>
                    <a:pt x="882" y="1215"/>
                  </a:lnTo>
                  <a:lnTo>
                    <a:pt x="715" y="5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4"/>
            <p:cNvSpPr/>
            <p:nvPr/>
          </p:nvSpPr>
          <p:spPr>
            <a:xfrm>
              <a:off x="5665293" y="3050221"/>
              <a:ext cx="27276" cy="83414"/>
            </a:xfrm>
            <a:custGeom>
              <a:avLst/>
              <a:gdLst/>
              <a:ahLst/>
              <a:cxnLst/>
              <a:rect l="l" t="t" r="r" b="b"/>
              <a:pathLst>
                <a:path w="740" h="2263" extrusionOk="0">
                  <a:moveTo>
                    <a:pt x="406" y="1"/>
                  </a:moveTo>
                  <a:lnTo>
                    <a:pt x="1" y="548"/>
                  </a:lnTo>
                  <a:lnTo>
                    <a:pt x="1" y="2263"/>
                  </a:lnTo>
                  <a:cubicBezTo>
                    <a:pt x="406" y="2263"/>
                    <a:pt x="739" y="1930"/>
                    <a:pt x="739" y="1525"/>
                  </a:cubicBezTo>
                  <a:lnTo>
                    <a:pt x="739" y="382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4"/>
            <p:cNvSpPr/>
            <p:nvPr/>
          </p:nvSpPr>
          <p:spPr>
            <a:xfrm>
              <a:off x="5593341" y="2956299"/>
              <a:ext cx="78143" cy="23738"/>
            </a:xfrm>
            <a:custGeom>
              <a:avLst/>
              <a:gdLst/>
              <a:ahLst/>
              <a:cxnLst/>
              <a:rect l="l" t="t" r="r" b="b"/>
              <a:pathLst>
                <a:path w="2120" h="644" extrusionOk="0">
                  <a:moveTo>
                    <a:pt x="24" y="0"/>
                  </a:moveTo>
                  <a:cubicBezTo>
                    <a:pt x="24" y="48"/>
                    <a:pt x="0" y="96"/>
                    <a:pt x="0" y="143"/>
                  </a:cubicBezTo>
                  <a:lnTo>
                    <a:pt x="0" y="477"/>
                  </a:lnTo>
                  <a:lnTo>
                    <a:pt x="1072" y="643"/>
                  </a:lnTo>
                  <a:lnTo>
                    <a:pt x="1953" y="477"/>
                  </a:lnTo>
                  <a:lnTo>
                    <a:pt x="2120" y="239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4"/>
            <p:cNvSpPr/>
            <p:nvPr/>
          </p:nvSpPr>
          <p:spPr>
            <a:xfrm>
              <a:off x="5665293" y="2956299"/>
              <a:ext cx="72909" cy="23738"/>
            </a:xfrm>
            <a:custGeom>
              <a:avLst/>
              <a:gdLst/>
              <a:ahLst/>
              <a:cxnLst/>
              <a:rect l="l" t="t" r="r" b="b"/>
              <a:pathLst>
                <a:path w="1978" h="644" extrusionOk="0">
                  <a:moveTo>
                    <a:pt x="1" y="0"/>
                  </a:moveTo>
                  <a:lnTo>
                    <a:pt x="1" y="477"/>
                  </a:lnTo>
                  <a:lnTo>
                    <a:pt x="953" y="643"/>
                  </a:lnTo>
                  <a:lnTo>
                    <a:pt x="1978" y="477"/>
                  </a:lnTo>
                  <a:lnTo>
                    <a:pt x="1978" y="143"/>
                  </a:lnTo>
                  <a:cubicBezTo>
                    <a:pt x="1978" y="96"/>
                    <a:pt x="1954" y="48"/>
                    <a:pt x="195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4"/>
            <p:cNvSpPr/>
            <p:nvPr/>
          </p:nvSpPr>
          <p:spPr>
            <a:xfrm>
              <a:off x="5596843" y="3008089"/>
              <a:ext cx="74642" cy="64984"/>
            </a:xfrm>
            <a:custGeom>
              <a:avLst/>
              <a:gdLst/>
              <a:ahLst/>
              <a:cxnLst/>
              <a:rect l="l" t="t" r="r" b="b"/>
              <a:pathLst>
                <a:path w="2025" h="1763" extrusionOk="0">
                  <a:moveTo>
                    <a:pt x="1024" y="0"/>
                  </a:moveTo>
                  <a:lnTo>
                    <a:pt x="0" y="358"/>
                  </a:lnTo>
                  <a:cubicBezTo>
                    <a:pt x="239" y="1167"/>
                    <a:pt x="977" y="1763"/>
                    <a:pt x="1858" y="1763"/>
                  </a:cubicBezTo>
                  <a:lnTo>
                    <a:pt x="2025" y="786"/>
                  </a:lnTo>
                  <a:lnTo>
                    <a:pt x="1858" y="48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4"/>
            <p:cNvSpPr/>
            <p:nvPr/>
          </p:nvSpPr>
          <p:spPr>
            <a:xfrm>
              <a:off x="5665293" y="3005472"/>
              <a:ext cx="69407" cy="67601"/>
            </a:xfrm>
            <a:custGeom>
              <a:avLst/>
              <a:gdLst/>
              <a:ahLst/>
              <a:cxnLst/>
              <a:rect l="l" t="t" r="r" b="b"/>
              <a:pathLst>
                <a:path w="1883" h="1834" extrusionOk="0">
                  <a:moveTo>
                    <a:pt x="882" y="0"/>
                  </a:moveTo>
                  <a:lnTo>
                    <a:pt x="1" y="119"/>
                  </a:lnTo>
                  <a:lnTo>
                    <a:pt x="1" y="1834"/>
                  </a:lnTo>
                  <a:cubicBezTo>
                    <a:pt x="906" y="1834"/>
                    <a:pt x="1644" y="1238"/>
                    <a:pt x="1882" y="429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4"/>
            <p:cNvSpPr/>
            <p:nvPr/>
          </p:nvSpPr>
          <p:spPr>
            <a:xfrm>
              <a:off x="5593341" y="2973845"/>
              <a:ext cx="78143" cy="47439"/>
            </a:xfrm>
            <a:custGeom>
              <a:avLst/>
              <a:gdLst/>
              <a:ahLst/>
              <a:cxnLst/>
              <a:rect l="l" t="t" r="r" b="b"/>
              <a:pathLst>
                <a:path w="2120" h="1287" extrusionOk="0">
                  <a:moveTo>
                    <a:pt x="0" y="1"/>
                  </a:moveTo>
                  <a:lnTo>
                    <a:pt x="0" y="739"/>
                  </a:lnTo>
                  <a:cubicBezTo>
                    <a:pt x="0" y="929"/>
                    <a:pt x="48" y="1120"/>
                    <a:pt x="95" y="1287"/>
                  </a:cubicBezTo>
                  <a:lnTo>
                    <a:pt x="953" y="1287"/>
                  </a:lnTo>
                  <a:cubicBezTo>
                    <a:pt x="1191" y="1287"/>
                    <a:pt x="1405" y="1215"/>
                    <a:pt x="1596" y="1096"/>
                  </a:cubicBezTo>
                  <a:cubicBezTo>
                    <a:pt x="1715" y="1025"/>
                    <a:pt x="1834" y="977"/>
                    <a:pt x="1953" y="977"/>
                  </a:cubicBezTo>
                  <a:lnTo>
                    <a:pt x="2120" y="429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4"/>
            <p:cNvSpPr/>
            <p:nvPr/>
          </p:nvSpPr>
          <p:spPr>
            <a:xfrm>
              <a:off x="5665293" y="2973845"/>
              <a:ext cx="72909" cy="47439"/>
            </a:xfrm>
            <a:custGeom>
              <a:avLst/>
              <a:gdLst/>
              <a:ahLst/>
              <a:cxnLst/>
              <a:rect l="l" t="t" r="r" b="b"/>
              <a:pathLst>
                <a:path w="1978" h="1287" extrusionOk="0">
                  <a:moveTo>
                    <a:pt x="1" y="1"/>
                  </a:moveTo>
                  <a:lnTo>
                    <a:pt x="1" y="977"/>
                  </a:lnTo>
                  <a:cubicBezTo>
                    <a:pt x="144" y="977"/>
                    <a:pt x="263" y="1025"/>
                    <a:pt x="382" y="1096"/>
                  </a:cubicBezTo>
                  <a:cubicBezTo>
                    <a:pt x="572" y="1215"/>
                    <a:pt x="787" y="1287"/>
                    <a:pt x="1025" y="1287"/>
                  </a:cubicBezTo>
                  <a:lnTo>
                    <a:pt x="1882" y="1287"/>
                  </a:lnTo>
                  <a:cubicBezTo>
                    <a:pt x="1930" y="1120"/>
                    <a:pt x="1978" y="929"/>
                    <a:pt x="1978" y="739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4"/>
          <p:cNvGrpSpPr/>
          <p:nvPr/>
        </p:nvGrpSpPr>
        <p:grpSpPr>
          <a:xfrm>
            <a:off x="1195416" y="1426692"/>
            <a:ext cx="411488" cy="411484"/>
            <a:chOff x="5502921" y="4188746"/>
            <a:chExt cx="325699" cy="324847"/>
          </a:xfrm>
        </p:grpSpPr>
        <p:sp>
          <p:nvSpPr>
            <p:cNvPr id="1662" name="Google Shape;1662;p54"/>
            <p:cNvSpPr/>
            <p:nvPr/>
          </p:nvSpPr>
          <p:spPr>
            <a:xfrm>
              <a:off x="5502921" y="4188746"/>
              <a:ext cx="169445" cy="324847"/>
            </a:xfrm>
            <a:custGeom>
              <a:avLst/>
              <a:gdLst/>
              <a:ahLst/>
              <a:cxnLst/>
              <a:rect l="l" t="t" r="r" b="b"/>
              <a:pathLst>
                <a:path w="4597" h="8813" extrusionOk="0">
                  <a:moveTo>
                    <a:pt x="4406" y="1"/>
                  </a:moveTo>
                  <a:cubicBezTo>
                    <a:pt x="1977" y="1"/>
                    <a:pt x="0" y="1954"/>
                    <a:pt x="0" y="4406"/>
                  </a:cubicBezTo>
                  <a:cubicBezTo>
                    <a:pt x="0" y="6835"/>
                    <a:pt x="1977" y="8812"/>
                    <a:pt x="4406" y="8812"/>
                  </a:cubicBezTo>
                  <a:lnTo>
                    <a:pt x="4596" y="4264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4"/>
            <p:cNvSpPr/>
            <p:nvPr/>
          </p:nvSpPr>
          <p:spPr>
            <a:xfrm>
              <a:off x="5665293" y="4188746"/>
              <a:ext cx="163327" cy="324847"/>
            </a:xfrm>
            <a:custGeom>
              <a:avLst/>
              <a:gdLst/>
              <a:ahLst/>
              <a:cxnLst/>
              <a:rect l="l" t="t" r="r" b="b"/>
              <a:pathLst>
                <a:path w="4431" h="8813" extrusionOk="0">
                  <a:moveTo>
                    <a:pt x="1" y="1"/>
                  </a:moveTo>
                  <a:lnTo>
                    <a:pt x="1" y="8812"/>
                  </a:lnTo>
                  <a:cubicBezTo>
                    <a:pt x="2454" y="8812"/>
                    <a:pt x="4430" y="6835"/>
                    <a:pt x="4430" y="4406"/>
                  </a:cubicBezTo>
                  <a:cubicBezTo>
                    <a:pt x="4430" y="1954"/>
                    <a:pt x="2454" y="1"/>
                    <a:pt x="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4"/>
            <p:cNvSpPr/>
            <p:nvPr/>
          </p:nvSpPr>
          <p:spPr>
            <a:xfrm>
              <a:off x="5541551" y="4259851"/>
              <a:ext cx="59713" cy="81682"/>
            </a:xfrm>
            <a:custGeom>
              <a:avLst/>
              <a:gdLst/>
              <a:ahLst/>
              <a:cxnLst/>
              <a:rect l="l" t="t" r="r" b="b"/>
              <a:pathLst>
                <a:path w="1620" h="2216" extrusionOk="0">
                  <a:moveTo>
                    <a:pt x="1096" y="1"/>
                  </a:moveTo>
                  <a:lnTo>
                    <a:pt x="1096" y="739"/>
                  </a:lnTo>
                  <a:cubicBezTo>
                    <a:pt x="1096" y="906"/>
                    <a:pt x="976" y="1025"/>
                    <a:pt x="810" y="1025"/>
                  </a:cubicBezTo>
                  <a:cubicBezTo>
                    <a:pt x="357" y="1025"/>
                    <a:pt x="0" y="1406"/>
                    <a:pt x="0" y="1858"/>
                  </a:cubicBezTo>
                  <a:lnTo>
                    <a:pt x="0" y="2215"/>
                  </a:lnTo>
                  <a:lnTo>
                    <a:pt x="524" y="2215"/>
                  </a:lnTo>
                  <a:lnTo>
                    <a:pt x="524" y="1858"/>
                  </a:lnTo>
                  <a:cubicBezTo>
                    <a:pt x="524" y="1692"/>
                    <a:pt x="643" y="1549"/>
                    <a:pt x="810" y="1549"/>
                  </a:cubicBezTo>
                  <a:cubicBezTo>
                    <a:pt x="1262" y="1549"/>
                    <a:pt x="1619" y="1191"/>
                    <a:pt x="1619" y="739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4"/>
            <p:cNvSpPr/>
            <p:nvPr/>
          </p:nvSpPr>
          <p:spPr>
            <a:xfrm>
              <a:off x="5608233" y="4414372"/>
              <a:ext cx="48323" cy="51825"/>
            </a:xfrm>
            <a:custGeom>
              <a:avLst/>
              <a:gdLst/>
              <a:ahLst/>
              <a:cxnLst/>
              <a:rect l="l" t="t" r="r" b="b"/>
              <a:pathLst>
                <a:path w="1311" h="1406" extrusionOk="0">
                  <a:moveTo>
                    <a:pt x="263" y="0"/>
                  </a:moveTo>
                  <a:lnTo>
                    <a:pt x="1" y="48"/>
                  </a:lnTo>
                  <a:lnTo>
                    <a:pt x="1" y="238"/>
                  </a:lnTo>
                  <a:cubicBezTo>
                    <a:pt x="1" y="595"/>
                    <a:pt x="287" y="881"/>
                    <a:pt x="644" y="881"/>
                  </a:cubicBezTo>
                  <a:cubicBezTo>
                    <a:pt x="715" y="881"/>
                    <a:pt x="787" y="929"/>
                    <a:pt x="787" y="1000"/>
                  </a:cubicBezTo>
                  <a:lnTo>
                    <a:pt x="787" y="1405"/>
                  </a:lnTo>
                  <a:lnTo>
                    <a:pt x="1311" y="1405"/>
                  </a:lnTo>
                  <a:lnTo>
                    <a:pt x="1311" y="1000"/>
                  </a:lnTo>
                  <a:cubicBezTo>
                    <a:pt x="1311" y="643"/>
                    <a:pt x="1001" y="357"/>
                    <a:pt x="644" y="357"/>
                  </a:cubicBezTo>
                  <a:cubicBezTo>
                    <a:pt x="573" y="357"/>
                    <a:pt x="525" y="310"/>
                    <a:pt x="525" y="238"/>
                  </a:cubicBezTo>
                  <a:lnTo>
                    <a:pt x="525" y="48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4"/>
            <p:cNvSpPr/>
            <p:nvPr/>
          </p:nvSpPr>
          <p:spPr>
            <a:xfrm>
              <a:off x="5684608" y="439855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25" y="52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4"/>
            <p:cNvSpPr/>
            <p:nvPr/>
          </p:nvSpPr>
          <p:spPr>
            <a:xfrm>
              <a:off x="5703924" y="443718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25" y="52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4"/>
            <p:cNvSpPr/>
            <p:nvPr/>
          </p:nvSpPr>
          <p:spPr>
            <a:xfrm>
              <a:off x="5586743" y="4322183"/>
              <a:ext cx="62809" cy="95799"/>
            </a:xfrm>
            <a:custGeom>
              <a:avLst/>
              <a:gdLst/>
              <a:ahLst/>
              <a:cxnLst/>
              <a:rect l="l" t="t" r="r" b="b"/>
              <a:pathLst>
                <a:path w="1704" h="2599" extrusionOk="0">
                  <a:moveTo>
                    <a:pt x="846" y="1"/>
                  </a:moveTo>
                  <a:cubicBezTo>
                    <a:pt x="417" y="1"/>
                    <a:pt x="60" y="453"/>
                    <a:pt x="60" y="1048"/>
                  </a:cubicBezTo>
                  <a:cubicBezTo>
                    <a:pt x="60" y="1239"/>
                    <a:pt x="132" y="1382"/>
                    <a:pt x="84" y="1715"/>
                  </a:cubicBezTo>
                  <a:cubicBezTo>
                    <a:pt x="0" y="2233"/>
                    <a:pt x="420" y="2598"/>
                    <a:pt x="859" y="2598"/>
                  </a:cubicBezTo>
                  <a:cubicBezTo>
                    <a:pt x="1046" y="2598"/>
                    <a:pt x="1237" y="2532"/>
                    <a:pt x="1394" y="2382"/>
                  </a:cubicBezTo>
                  <a:cubicBezTo>
                    <a:pt x="1537" y="2215"/>
                    <a:pt x="1632" y="2025"/>
                    <a:pt x="1632" y="1810"/>
                  </a:cubicBezTo>
                  <a:cubicBezTo>
                    <a:pt x="1632" y="1691"/>
                    <a:pt x="1560" y="1525"/>
                    <a:pt x="1608" y="1239"/>
                  </a:cubicBezTo>
                  <a:cubicBezTo>
                    <a:pt x="1703" y="620"/>
                    <a:pt x="1370" y="1"/>
                    <a:pt x="846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4"/>
            <p:cNvSpPr/>
            <p:nvPr/>
          </p:nvSpPr>
          <p:spPr>
            <a:xfrm>
              <a:off x="5637205" y="4236149"/>
              <a:ext cx="35164" cy="57096"/>
            </a:xfrm>
            <a:custGeom>
              <a:avLst/>
              <a:gdLst/>
              <a:ahLst/>
              <a:cxnLst/>
              <a:rect l="l" t="t" r="r" b="b"/>
              <a:pathLst>
                <a:path w="954" h="1549" extrusionOk="0">
                  <a:moveTo>
                    <a:pt x="763" y="1"/>
                  </a:moveTo>
                  <a:cubicBezTo>
                    <a:pt x="334" y="1"/>
                    <a:pt x="1" y="358"/>
                    <a:pt x="1" y="787"/>
                  </a:cubicBezTo>
                  <a:cubicBezTo>
                    <a:pt x="1" y="1215"/>
                    <a:pt x="334" y="1549"/>
                    <a:pt x="763" y="1549"/>
                  </a:cubicBezTo>
                  <a:lnTo>
                    <a:pt x="953" y="787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4"/>
            <p:cNvSpPr/>
            <p:nvPr/>
          </p:nvSpPr>
          <p:spPr>
            <a:xfrm>
              <a:off x="5665293" y="4236149"/>
              <a:ext cx="29009" cy="57096"/>
            </a:xfrm>
            <a:custGeom>
              <a:avLst/>
              <a:gdLst/>
              <a:ahLst/>
              <a:cxnLst/>
              <a:rect l="l" t="t" r="r" b="b"/>
              <a:pathLst>
                <a:path w="787" h="1549" extrusionOk="0">
                  <a:moveTo>
                    <a:pt x="1" y="1"/>
                  </a:moveTo>
                  <a:lnTo>
                    <a:pt x="1" y="1549"/>
                  </a:lnTo>
                  <a:cubicBezTo>
                    <a:pt x="453" y="1549"/>
                    <a:pt x="787" y="1215"/>
                    <a:pt x="787" y="787"/>
                  </a:cubicBezTo>
                  <a:cubicBezTo>
                    <a:pt x="787" y="358"/>
                    <a:pt x="453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4"/>
            <p:cNvSpPr/>
            <p:nvPr/>
          </p:nvSpPr>
          <p:spPr>
            <a:xfrm>
              <a:off x="5767140" y="4341498"/>
              <a:ext cx="22853" cy="19351"/>
            </a:xfrm>
            <a:custGeom>
              <a:avLst/>
              <a:gdLst/>
              <a:ahLst/>
              <a:cxnLst/>
              <a:rect l="l" t="t" r="r" b="b"/>
              <a:pathLst>
                <a:path w="620" h="525" extrusionOk="0">
                  <a:moveTo>
                    <a:pt x="48" y="0"/>
                  </a:moveTo>
                  <a:lnTo>
                    <a:pt x="0" y="262"/>
                  </a:lnTo>
                  <a:lnTo>
                    <a:pt x="48" y="524"/>
                  </a:lnTo>
                  <a:lnTo>
                    <a:pt x="620" y="524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4"/>
            <p:cNvSpPr/>
            <p:nvPr/>
          </p:nvSpPr>
          <p:spPr>
            <a:xfrm>
              <a:off x="5694266" y="4341498"/>
              <a:ext cx="24622" cy="1935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72" y="524"/>
                  </a:lnTo>
                  <a:lnTo>
                    <a:pt x="668" y="26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4"/>
            <p:cNvSpPr/>
            <p:nvPr/>
          </p:nvSpPr>
          <p:spPr>
            <a:xfrm>
              <a:off x="5732896" y="4302868"/>
              <a:ext cx="19351" cy="25507"/>
            </a:xfrm>
            <a:custGeom>
              <a:avLst/>
              <a:gdLst/>
              <a:ahLst/>
              <a:cxnLst/>
              <a:rect l="l" t="t" r="r" b="b"/>
              <a:pathLst>
                <a:path w="525" h="692" extrusionOk="0">
                  <a:moveTo>
                    <a:pt x="1" y="1"/>
                  </a:moveTo>
                  <a:lnTo>
                    <a:pt x="1" y="572"/>
                  </a:lnTo>
                  <a:lnTo>
                    <a:pt x="263" y="691"/>
                  </a:lnTo>
                  <a:lnTo>
                    <a:pt x="525" y="572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4"/>
            <p:cNvSpPr/>
            <p:nvPr/>
          </p:nvSpPr>
          <p:spPr>
            <a:xfrm>
              <a:off x="5732896" y="4373973"/>
              <a:ext cx="19351" cy="24622"/>
            </a:xfrm>
            <a:custGeom>
              <a:avLst/>
              <a:gdLst/>
              <a:ahLst/>
              <a:cxnLst/>
              <a:rect l="l" t="t" r="r" b="b"/>
              <a:pathLst>
                <a:path w="525" h="668" extrusionOk="0">
                  <a:moveTo>
                    <a:pt x="263" y="1"/>
                  </a:moveTo>
                  <a:lnTo>
                    <a:pt x="1" y="120"/>
                  </a:lnTo>
                  <a:lnTo>
                    <a:pt x="1" y="667"/>
                  </a:lnTo>
                  <a:lnTo>
                    <a:pt x="525" y="667"/>
                  </a:lnTo>
                  <a:lnTo>
                    <a:pt x="525" y="1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4"/>
            <p:cNvSpPr/>
            <p:nvPr/>
          </p:nvSpPr>
          <p:spPr>
            <a:xfrm>
              <a:off x="5713581" y="4322183"/>
              <a:ext cx="57096" cy="57981"/>
            </a:xfrm>
            <a:custGeom>
              <a:avLst/>
              <a:gdLst/>
              <a:ahLst/>
              <a:cxnLst/>
              <a:rect l="l" t="t" r="r" b="b"/>
              <a:pathLst>
                <a:path w="1549" h="1573" extrusionOk="0">
                  <a:moveTo>
                    <a:pt x="787" y="1"/>
                  </a:moveTo>
                  <a:cubicBezTo>
                    <a:pt x="358" y="1"/>
                    <a:pt x="1" y="358"/>
                    <a:pt x="1" y="786"/>
                  </a:cubicBezTo>
                  <a:cubicBezTo>
                    <a:pt x="1" y="1215"/>
                    <a:pt x="358" y="1572"/>
                    <a:pt x="787" y="1572"/>
                  </a:cubicBezTo>
                  <a:cubicBezTo>
                    <a:pt x="1215" y="1572"/>
                    <a:pt x="1549" y="1215"/>
                    <a:pt x="1549" y="786"/>
                  </a:cubicBezTo>
                  <a:cubicBezTo>
                    <a:pt x="1549" y="358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4"/>
          <p:cNvGrpSpPr/>
          <p:nvPr/>
        </p:nvGrpSpPr>
        <p:grpSpPr>
          <a:xfrm flipH="1">
            <a:off x="6812708" y="2968387"/>
            <a:ext cx="1774490" cy="2084919"/>
            <a:chOff x="5950650" y="2645925"/>
            <a:chExt cx="1209275" cy="1420825"/>
          </a:xfrm>
        </p:grpSpPr>
        <p:sp>
          <p:nvSpPr>
            <p:cNvPr id="1677" name="Google Shape;1677;p54"/>
            <p:cNvSpPr/>
            <p:nvPr/>
          </p:nvSpPr>
          <p:spPr>
            <a:xfrm>
              <a:off x="5950650" y="3061500"/>
              <a:ext cx="615150" cy="807375"/>
            </a:xfrm>
            <a:custGeom>
              <a:avLst/>
              <a:gdLst/>
              <a:ahLst/>
              <a:cxnLst/>
              <a:rect l="l" t="t" r="r" b="b"/>
              <a:pathLst>
                <a:path w="24606" h="32295" extrusionOk="0">
                  <a:moveTo>
                    <a:pt x="20382" y="1"/>
                  </a:moveTo>
                  <a:cubicBezTo>
                    <a:pt x="20382" y="1"/>
                    <a:pt x="1" y="6521"/>
                    <a:pt x="5496" y="32295"/>
                  </a:cubicBezTo>
                  <a:lnTo>
                    <a:pt x="11545" y="32295"/>
                  </a:lnTo>
                  <a:cubicBezTo>
                    <a:pt x="11545" y="32295"/>
                    <a:pt x="10581" y="14026"/>
                    <a:pt x="24606" y="8551"/>
                  </a:cubicBezTo>
                  <a:lnTo>
                    <a:pt x="2038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4"/>
            <p:cNvSpPr/>
            <p:nvPr/>
          </p:nvSpPr>
          <p:spPr>
            <a:xfrm>
              <a:off x="6314600" y="2676525"/>
              <a:ext cx="538275" cy="970925"/>
            </a:xfrm>
            <a:custGeom>
              <a:avLst/>
              <a:gdLst/>
              <a:ahLst/>
              <a:cxnLst/>
              <a:rect l="l" t="t" r="r" b="b"/>
              <a:pathLst>
                <a:path w="21531" h="38837" extrusionOk="0">
                  <a:moveTo>
                    <a:pt x="3753" y="1"/>
                  </a:moveTo>
                  <a:lnTo>
                    <a:pt x="1" y="1805"/>
                  </a:lnTo>
                  <a:lnTo>
                    <a:pt x="17778" y="38836"/>
                  </a:lnTo>
                  <a:lnTo>
                    <a:pt x="21530" y="37032"/>
                  </a:lnTo>
                  <a:lnTo>
                    <a:pt x="37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4"/>
            <p:cNvSpPr/>
            <p:nvPr/>
          </p:nvSpPr>
          <p:spPr>
            <a:xfrm>
              <a:off x="6686250" y="3258350"/>
              <a:ext cx="166625" cy="389100"/>
            </a:xfrm>
            <a:custGeom>
              <a:avLst/>
              <a:gdLst/>
              <a:ahLst/>
              <a:cxnLst/>
              <a:rect l="l" t="t" r="r" b="b"/>
              <a:pathLst>
                <a:path w="6665" h="15564" extrusionOk="0">
                  <a:moveTo>
                    <a:pt x="62" y="0"/>
                  </a:moveTo>
                  <a:lnTo>
                    <a:pt x="62" y="0"/>
                  </a:lnTo>
                  <a:cubicBezTo>
                    <a:pt x="1723" y="5249"/>
                    <a:pt x="2133" y="8940"/>
                    <a:pt x="903" y="9555"/>
                  </a:cubicBezTo>
                  <a:cubicBezTo>
                    <a:pt x="790" y="9602"/>
                    <a:pt x="664" y="9628"/>
                    <a:pt x="528" y="9628"/>
                  </a:cubicBezTo>
                  <a:cubicBezTo>
                    <a:pt x="366" y="9628"/>
                    <a:pt x="189" y="9592"/>
                    <a:pt x="0" y="9514"/>
                  </a:cubicBezTo>
                  <a:lnTo>
                    <a:pt x="0" y="9514"/>
                  </a:lnTo>
                  <a:lnTo>
                    <a:pt x="2892" y="15563"/>
                  </a:lnTo>
                  <a:lnTo>
                    <a:pt x="6664" y="13759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4"/>
            <p:cNvSpPr/>
            <p:nvPr/>
          </p:nvSpPr>
          <p:spPr>
            <a:xfrm>
              <a:off x="6315625" y="2753425"/>
              <a:ext cx="535700" cy="815575"/>
            </a:xfrm>
            <a:custGeom>
              <a:avLst/>
              <a:gdLst/>
              <a:ahLst/>
              <a:cxnLst/>
              <a:rect l="l" t="t" r="r" b="b"/>
              <a:pathLst>
                <a:path w="21428" h="32623" extrusionOk="0">
                  <a:moveTo>
                    <a:pt x="7505" y="1"/>
                  </a:moveTo>
                  <a:lnTo>
                    <a:pt x="1" y="3609"/>
                  </a:lnTo>
                  <a:lnTo>
                    <a:pt x="13903" y="32623"/>
                  </a:lnTo>
                  <a:lnTo>
                    <a:pt x="21428" y="29014"/>
                  </a:lnTo>
                  <a:lnTo>
                    <a:pt x="7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4"/>
            <p:cNvSpPr/>
            <p:nvPr/>
          </p:nvSpPr>
          <p:spPr>
            <a:xfrm>
              <a:off x="6606275" y="3209650"/>
              <a:ext cx="245050" cy="359350"/>
            </a:xfrm>
            <a:custGeom>
              <a:avLst/>
              <a:gdLst/>
              <a:ahLst/>
              <a:cxnLst/>
              <a:rect l="l" t="t" r="r" b="b"/>
              <a:pathLst>
                <a:path w="9802" h="14374" extrusionOk="0">
                  <a:moveTo>
                    <a:pt x="4614" y="0"/>
                  </a:moveTo>
                  <a:lnTo>
                    <a:pt x="4614" y="0"/>
                  </a:lnTo>
                  <a:cubicBezTo>
                    <a:pt x="5086" y="4491"/>
                    <a:pt x="4081" y="8038"/>
                    <a:pt x="1600" y="9227"/>
                  </a:cubicBezTo>
                  <a:cubicBezTo>
                    <a:pt x="1108" y="9473"/>
                    <a:pt x="575" y="9596"/>
                    <a:pt x="1" y="9637"/>
                  </a:cubicBezTo>
                  <a:lnTo>
                    <a:pt x="2277" y="14374"/>
                  </a:lnTo>
                  <a:lnTo>
                    <a:pt x="9802" y="10765"/>
                  </a:lnTo>
                  <a:lnTo>
                    <a:pt x="461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4"/>
            <p:cNvSpPr/>
            <p:nvPr/>
          </p:nvSpPr>
          <p:spPr>
            <a:xfrm>
              <a:off x="6288975" y="2731525"/>
              <a:ext cx="241975" cy="137625"/>
            </a:xfrm>
            <a:custGeom>
              <a:avLst/>
              <a:gdLst/>
              <a:ahLst/>
              <a:cxnLst/>
              <a:rect l="l" t="t" r="r" b="b"/>
              <a:pathLst>
                <a:path w="9679" h="5505" extrusionOk="0">
                  <a:moveTo>
                    <a:pt x="8689" y="1"/>
                  </a:moveTo>
                  <a:cubicBezTo>
                    <a:pt x="8580" y="1"/>
                    <a:pt x="8470" y="25"/>
                    <a:pt x="8366" y="77"/>
                  </a:cubicBezTo>
                  <a:lnTo>
                    <a:pt x="554" y="3809"/>
                  </a:lnTo>
                  <a:cubicBezTo>
                    <a:pt x="165" y="3993"/>
                    <a:pt x="1" y="4444"/>
                    <a:pt x="185" y="4834"/>
                  </a:cubicBezTo>
                  <a:lnTo>
                    <a:pt x="308" y="5080"/>
                  </a:lnTo>
                  <a:cubicBezTo>
                    <a:pt x="441" y="5345"/>
                    <a:pt x="711" y="5505"/>
                    <a:pt x="990" y="5505"/>
                  </a:cubicBezTo>
                  <a:cubicBezTo>
                    <a:pt x="1099" y="5505"/>
                    <a:pt x="1209" y="5480"/>
                    <a:pt x="1313" y="5429"/>
                  </a:cubicBezTo>
                  <a:lnTo>
                    <a:pt x="9146" y="1676"/>
                  </a:lnTo>
                  <a:cubicBezTo>
                    <a:pt x="9515" y="1512"/>
                    <a:pt x="9679" y="1041"/>
                    <a:pt x="9494" y="672"/>
                  </a:cubicBezTo>
                  <a:lnTo>
                    <a:pt x="9371" y="426"/>
                  </a:lnTo>
                  <a:cubicBezTo>
                    <a:pt x="9238" y="160"/>
                    <a:pt x="8968" y="1"/>
                    <a:pt x="868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4"/>
            <p:cNvSpPr/>
            <p:nvPr/>
          </p:nvSpPr>
          <p:spPr>
            <a:xfrm>
              <a:off x="6636525" y="3454825"/>
              <a:ext cx="241475" cy="138125"/>
            </a:xfrm>
            <a:custGeom>
              <a:avLst/>
              <a:gdLst/>
              <a:ahLst/>
              <a:cxnLst/>
              <a:rect l="l" t="t" r="r" b="b"/>
              <a:pathLst>
                <a:path w="9659" h="5525" extrusionOk="0">
                  <a:moveTo>
                    <a:pt x="8670" y="1"/>
                  </a:moveTo>
                  <a:cubicBezTo>
                    <a:pt x="8559" y="1"/>
                    <a:pt x="8449" y="25"/>
                    <a:pt x="8346" y="77"/>
                  </a:cubicBezTo>
                  <a:lnTo>
                    <a:pt x="534" y="3829"/>
                  </a:lnTo>
                  <a:cubicBezTo>
                    <a:pt x="165" y="4013"/>
                    <a:pt x="1" y="4464"/>
                    <a:pt x="185" y="4854"/>
                  </a:cubicBezTo>
                  <a:lnTo>
                    <a:pt x="288" y="5100"/>
                  </a:lnTo>
                  <a:cubicBezTo>
                    <a:pt x="420" y="5365"/>
                    <a:pt x="691" y="5525"/>
                    <a:pt x="977" y="5525"/>
                  </a:cubicBezTo>
                  <a:cubicBezTo>
                    <a:pt x="1089" y="5525"/>
                    <a:pt x="1203" y="5501"/>
                    <a:pt x="1313" y="5449"/>
                  </a:cubicBezTo>
                  <a:lnTo>
                    <a:pt x="9125" y="1696"/>
                  </a:lnTo>
                  <a:cubicBezTo>
                    <a:pt x="9494" y="1512"/>
                    <a:pt x="9658" y="1061"/>
                    <a:pt x="9474" y="692"/>
                  </a:cubicBezTo>
                  <a:lnTo>
                    <a:pt x="9371" y="446"/>
                  </a:lnTo>
                  <a:cubicBezTo>
                    <a:pt x="9238" y="164"/>
                    <a:pt x="8955" y="1"/>
                    <a:pt x="867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4"/>
            <p:cNvSpPr/>
            <p:nvPr/>
          </p:nvSpPr>
          <p:spPr>
            <a:xfrm>
              <a:off x="6284875" y="2645925"/>
              <a:ext cx="146125" cy="92000"/>
            </a:xfrm>
            <a:custGeom>
              <a:avLst/>
              <a:gdLst/>
              <a:ahLst/>
              <a:cxnLst/>
              <a:rect l="l" t="t" r="r" b="b"/>
              <a:pathLst>
                <a:path w="5845" h="3680" extrusionOk="0">
                  <a:moveTo>
                    <a:pt x="4868" y="1"/>
                  </a:moveTo>
                  <a:cubicBezTo>
                    <a:pt x="4756" y="1"/>
                    <a:pt x="4641" y="25"/>
                    <a:pt x="4532" y="77"/>
                  </a:cubicBezTo>
                  <a:lnTo>
                    <a:pt x="534" y="1984"/>
                  </a:lnTo>
                  <a:cubicBezTo>
                    <a:pt x="165" y="2168"/>
                    <a:pt x="0" y="2640"/>
                    <a:pt x="185" y="3009"/>
                  </a:cubicBezTo>
                  <a:lnTo>
                    <a:pt x="308" y="3255"/>
                  </a:lnTo>
                  <a:cubicBezTo>
                    <a:pt x="426" y="3520"/>
                    <a:pt x="703" y="3680"/>
                    <a:pt x="987" y="3680"/>
                  </a:cubicBezTo>
                  <a:cubicBezTo>
                    <a:pt x="1097" y="3680"/>
                    <a:pt x="1209" y="3655"/>
                    <a:pt x="1313" y="3603"/>
                  </a:cubicBezTo>
                  <a:lnTo>
                    <a:pt x="5311" y="1697"/>
                  </a:lnTo>
                  <a:cubicBezTo>
                    <a:pt x="5701" y="1512"/>
                    <a:pt x="5844" y="1061"/>
                    <a:pt x="5680" y="671"/>
                  </a:cubicBezTo>
                  <a:lnTo>
                    <a:pt x="5557" y="425"/>
                  </a:lnTo>
                  <a:cubicBezTo>
                    <a:pt x="5425" y="160"/>
                    <a:pt x="5154" y="1"/>
                    <a:pt x="4868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4"/>
            <p:cNvSpPr/>
            <p:nvPr/>
          </p:nvSpPr>
          <p:spPr>
            <a:xfrm>
              <a:off x="6389450" y="3104600"/>
              <a:ext cx="174300" cy="158875"/>
            </a:xfrm>
            <a:custGeom>
              <a:avLst/>
              <a:gdLst/>
              <a:ahLst/>
              <a:cxnLst/>
              <a:rect l="l" t="t" r="r" b="b"/>
              <a:pathLst>
                <a:path w="6972" h="6355" extrusionOk="0">
                  <a:moveTo>
                    <a:pt x="3516" y="1"/>
                  </a:moveTo>
                  <a:cubicBezTo>
                    <a:pt x="2069" y="1"/>
                    <a:pt x="746" y="995"/>
                    <a:pt x="410" y="2460"/>
                  </a:cubicBezTo>
                  <a:cubicBezTo>
                    <a:pt x="0" y="4161"/>
                    <a:pt x="1067" y="5863"/>
                    <a:pt x="2768" y="6273"/>
                  </a:cubicBezTo>
                  <a:cubicBezTo>
                    <a:pt x="3008" y="6328"/>
                    <a:pt x="3248" y="6355"/>
                    <a:pt x="3485" y="6355"/>
                  </a:cubicBezTo>
                  <a:cubicBezTo>
                    <a:pt x="4925" y="6355"/>
                    <a:pt x="6230" y="5374"/>
                    <a:pt x="6582" y="3895"/>
                  </a:cubicBezTo>
                  <a:cubicBezTo>
                    <a:pt x="6972" y="2193"/>
                    <a:pt x="5926" y="491"/>
                    <a:pt x="4224" y="81"/>
                  </a:cubicBezTo>
                  <a:cubicBezTo>
                    <a:pt x="3987" y="27"/>
                    <a:pt x="3750" y="1"/>
                    <a:pt x="351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4"/>
            <p:cNvSpPr/>
            <p:nvPr/>
          </p:nvSpPr>
          <p:spPr>
            <a:xfrm>
              <a:off x="6443275" y="3150175"/>
              <a:ext cx="67675" cy="67200"/>
            </a:xfrm>
            <a:custGeom>
              <a:avLst/>
              <a:gdLst/>
              <a:ahLst/>
              <a:cxnLst/>
              <a:rect l="l" t="t" r="r" b="b"/>
              <a:pathLst>
                <a:path w="2707" h="2688" extrusionOk="0">
                  <a:moveTo>
                    <a:pt x="1354" y="1"/>
                  </a:moveTo>
                  <a:cubicBezTo>
                    <a:pt x="615" y="1"/>
                    <a:pt x="0" y="616"/>
                    <a:pt x="0" y="1354"/>
                  </a:cubicBezTo>
                  <a:cubicBezTo>
                    <a:pt x="0" y="2092"/>
                    <a:pt x="615" y="2687"/>
                    <a:pt x="1354" y="2687"/>
                  </a:cubicBezTo>
                  <a:cubicBezTo>
                    <a:pt x="2092" y="2687"/>
                    <a:pt x="2707" y="2092"/>
                    <a:pt x="2707" y="1354"/>
                  </a:cubicBezTo>
                  <a:cubicBezTo>
                    <a:pt x="2707" y="616"/>
                    <a:pt x="2092" y="1"/>
                    <a:pt x="13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4"/>
            <p:cNvSpPr/>
            <p:nvPr/>
          </p:nvSpPr>
          <p:spPr>
            <a:xfrm>
              <a:off x="6298725" y="3952925"/>
              <a:ext cx="861200" cy="113825"/>
            </a:xfrm>
            <a:custGeom>
              <a:avLst/>
              <a:gdLst/>
              <a:ahLst/>
              <a:cxnLst/>
              <a:rect l="l" t="t" r="r" b="b"/>
              <a:pathLst>
                <a:path w="34448" h="4553" extrusionOk="0">
                  <a:moveTo>
                    <a:pt x="0" y="1"/>
                  </a:moveTo>
                  <a:lnTo>
                    <a:pt x="0" y="4553"/>
                  </a:lnTo>
                  <a:lnTo>
                    <a:pt x="34448" y="4553"/>
                  </a:lnTo>
                  <a:lnTo>
                    <a:pt x="3444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4"/>
            <p:cNvSpPr/>
            <p:nvPr/>
          </p:nvSpPr>
          <p:spPr>
            <a:xfrm>
              <a:off x="5971675" y="3744250"/>
              <a:ext cx="414725" cy="322500"/>
            </a:xfrm>
            <a:custGeom>
              <a:avLst/>
              <a:gdLst/>
              <a:ahLst/>
              <a:cxnLst/>
              <a:rect l="l" t="t" r="r" b="b"/>
              <a:pathLst>
                <a:path w="16589" h="12900" extrusionOk="0">
                  <a:moveTo>
                    <a:pt x="15555" y="1"/>
                  </a:moveTo>
                  <a:cubicBezTo>
                    <a:pt x="15427" y="1"/>
                    <a:pt x="15293" y="21"/>
                    <a:pt x="15153" y="64"/>
                  </a:cubicBezTo>
                  <a:lnTo>
                    <a:pt x="1456" y="4165"/>
                  </a:lnTo>
                  <a:cubicBezTo>
                    <a:pt x="656" y="4411"/>
                    <a:pt x="0" y="5272"/>
                    <a:pt x="0" y="6113"/>
                  </a:cubicBezTo>
                  <a:lnTo>
                    <a:pt x="0" y="11382"/>
                  </a:lnTo>
                  <a:cubicBezTo>
                    <a:pt x="0" y="12223"/>
                    <a:pt x="677" y="12900"/>
                    <a:pt x="1518" y="12900"/>
                  </a:cubicBezTo>
                  <a:lnTo>
                    <a:pt x="15092" y="12900"/>
                  </a:lnTo>
                  <a:cubicBezTo>
                    <a:pt x="15912" y="12900"/>
                    <a:pt x="16588" y="12223"/>
                    <a:pt x="16588" y="11382"/>
                  </a:cubicBezTo>
                  <a:lnTo>
                    <a:pt x="16588" y="1151"/>
                  </a:lnTo>
                  <a:cubicBezTo>
                    <a:pt x="16588" y="457"/>
                    <a:pt x="16155" y="1"/>
                    <a:pt x="15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4"/>
            <p:cNvSpPr/>
            <p:nvPr/>
          </p:nvSpPr>
          <p:spPr>
            <a:xfrm>
              <a:off x="6008575" y="3876050"/>
              <a:ext cx="33850" cy="33850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677" y="0"/>
                  </a:moveTo>
                  <a:cubicBezTo>
                    <a:pt x="308" y="0"/>
                    <a:pt x="1" y="308"/>
                    <a:pt x="1" y="677"/>
                  </a:cubicBezTo>
                  <a:cubicBezTo>
                    <a:pt x="1" y="1046"/>
                    <a:pt x="308" y="1353"/>
                    <a:pt x="677" y="1353"/>
                  </a:cubicBezTo>
                  <a:cubicBezTo>
                    <a:pt x="1046" y="1353"/>
                    <a:pt x="1354" y="1046"/>
                    <a:pt x="1354" y="677"/>
                  </a:cubicBezTo>
                  <a:cubicBezTo>
                    <a:pt x="1354" y="308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4"/>
            <p:cNvSpPr/>
            <p:nvPr/>
          </p:nvSpPr>
          <p:spPr>
            <a:xfrm>
              <a:off x="6322300" y="3782225"/>
              <a:ext cx="33850" cy="33875"/>
            </a:xfrm>
            <a:custGeom>
              <a:avLst/>
              <a:gdLst/>
              <a:ahLst/>
              <a:cxnLst/>
              <a:rect l="l" t="t" r="r" b="b"/>
              <a:pathLst>
                <a:path w="1354" h="1355" extrusionOk="0">
                  <a:moveTo>
                    <a:pt x="677" y="1"/>
                  </a:moveTo>
                  <a:cubicBezTo>
                    <a:pt x="287" y="1"/>
                    <a:pt x="0" y="308"/>
                    <a:pt x="0" y="677"/>
                  </a:cubicBezTo>
                  <a:cubicBezTo>
                    <a:pt x="0" y="1067"/>
                    <a:pt x="287" y="1354"/>
                    <a:pt x="677" y="1354"/>
                  </a:cubicBezTo>
                  <a:cubicBezTo>
                    <a:pt x="1046" y="1354"/>
                    <a:pt x="1354" y="1067"/>
                    <a:pt x="1354" y="677"/>
                  </a:cubicBezTo>
                  <a:cubicBezTo>
                    <a:pt x="1354" y="308"/>
                    <a:pt x="1046" y="21"/>
                    <a:pt x="677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4"/>
            <p:cNvSpPr/>
            <p:nvPr/>
          </p:nvSpPr>
          <p:spPr>
            <a:xfrm>
              <a:off x="6008575" y="3999075"/>
              <a:ext cx="33850" cy="33850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677" y="0"/>
                  </a:moveTo>
                  <a:cubicBezTo>
                    <a:pt x="308" y="0"/>
                    <a:pt x="1" y="308"/>
                    <a:pt x="1" y="677"/>
                  </a:cubicBezTo>
                  <a:cubicBezTo>
                    <a:pt x="1" y="1046"/>
                    <a:pt x="308" y="1353"/>
                    <a:pt x="677" y="1353"/>
                  </a:cubicBezTo>
                  <a:cubicBezTo>
                    <a:pt x="1046" y="1353"/>
                    <a:pt x="1354" y="1046"/>
                    <a:pt x="1354" y="677"/>
                  </a:cubicBezTo>
                  <a:cubicBezTo>
                    <a:pt x="1354" y="308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4"/>
            <p:cNvSpPr/>
            <p:nvPr/>
          </p:nvSpPr>
          <p:spPr>
            <a:xfrm>
              <a:off x="6322300" y="3999075"/>
              <a:ext cx="33850" cy="33850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677" y="0"/>
                  </a:moveTo>
                  <a:cubicBezTo>
                    <a:pt x="287" y="0"/>
                    <a:pt x="0" y="308"/>
                    <a:pt x="0" y="677"/>
                  </a:cubicBezTo>
                  <a:cubicBezTo>
                    <a:pt x="0" y="1046"/>
                    <a:pt x="287" y="1353"/>
                    <a:pt x="677" y="1353"/>
                  </a:cubicBezTo>
                  <a:cubicBezTo>
                    <a:pt x="1046" y="1353"/>
                    <a:pt x="1354" y="1046"/>
                    <a:pt x="1354" y="677"/>
                  </a:cubicBezTo>
                  <a:cubicBezTo>
                    <a:pt x="1354" y="308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4"/>
            <p:cNvSpPr/>
            <p:nvPr/>
          </p:nvSpPr>
          <p:spPr>
            <a:xfrm>
              <a:off x="6386375" y="3829400"/>
              <a:ext cx="658225" cy="63575"/>
            </a:xfrm>
            <a:custGeom>
              <a:avLst/>
              <a:gdLst/>
              <a:ahLst/>
              <a:cxnLst/>
              <a:rect l="l" t="t" r="r" b="b"/>
              <a:pathLst>
                <a:path w="26329" h="2543" extrusionOk="0">
                  <a:moveTo>
                    <a:pt x="0" y="0"/>
                  </a:moveTo>
                  <a:lnTo>
                    <a:pt x="0" y="2543"/>
                  </a:lnTo>
                  <a:lnTo>
                    <a:pt x="26328" y="2543"/>
                  </a:lnTo>
                  <a:lnTo>
                    <a:pt x="2632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4" name="Google Shape;1694;p54"/>
          <p:cNvSpPr/>
          <p:nvPr/>
        </p:nvSpPr>
        <p:spPr>
          <a:xfrm>
            <a:off x="6194525" y="5053300"/>
            <a:ext cx="259321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p54"/>
          <p:cNvSpPr/>
          <p:nvPr/>
        </p:nvSpPr>
        <p:spPr>
          <a:xfrm>
            <a:off x="5897520" y="404830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54"/>
          <p:cNvSpPr/>
          <p:nvPr/>
        </p:nvSpPr>
        <p:spPr>
          <a:xfrm>
            <a:off x="6902986" y="2630386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7" name="Google Shape;1697;p54"/>
          <p:cNvSpPr/>
          <p:nvPr/>
        </p:nvSpPr>
        <p:spPr>
          <a:xfrm>
            <a:off x="1056701" y="12529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pidemiology Master's Degree by Slidesgo">
  <a:themeElements>
    <a:clrScheme name="Simple Light">
      <a:dk1>
        <a:srgbClr val="025373"/>
      </a:dk1>
      <a:lt1>
        <a:srgbClr val="81ACE6"/>
      </a:lt1>
      <a:dk2>
        <a:srgbClr val="F46862"/>
      </a:dk2>
      <a:lt2>
        <a:srgbClr val="FF8D8D"/>
      </a:lt2>
      <a:accent1>
        <a:srgbClr val="F9CDC7"/>
      </a:accent1>
      <a:accent2>
        <a:srgbClr val="FFEEEB"/>
      </a:accent2>
      <a:accent3>
        <a:srgbClr val="F2C777"/>
      </a:accent3>
      <a:accent4>
        <a:srgbClr val="FFFFFF"/>
      </a:accent4>
      <a:accent5>
        <a:srgbClr val="FFFFFF"/>
      </a:accent5>
      <a:accent6>
        <a:srgbClr val="FFFFFF"/>
      </a:accent6>
      <a:hlink>
        <a:srgbClr val="0253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4078</TotalTime>
  <Words>1314</Words>
  <Application>Microsoft Office PowerPoint</Application>
  <PresentationFormat>On-screen Show (16:9)</PresentationFormat>
  <Paragraphs>233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1" baseType="lpstr">
      <vt:lpstr>PT Sans</vt:lpstr>
      <vt:lpstr>Proxima Nova</vt:lpstr>
      <vt:lpstr>Hepta Slab</vt:lpstr>
      <vt:lpstr>Roboto Condensed Light</vt:lpstr>
      <vt:lpstr>Inter</vt:lpstr>
      <vt:lpstr>Bebas Neue</vt:lpstr>
      <vt:lpstr>Arial</vt:lpstr>
      <vt:lpstr>Roboto</vt:lpstr>
      <vt:lpstr>Epidemiology Master's Degree by Slidesgo</vt:lpstr>
      <vt:lpstr>Slidesgo Final Pages</vt:lpstr>
      <vt:lpstr>DECODING DEATH</vt:lpstr>
      <vt:lpstr>Project Participants</vt:lpstr>
      <vt:lpstr>About</vt:lpstr>
      <vt:lpstr>Introduction</vt:lpstr>
      <vt:lpstr>Data Source</vt:lpstr>
      <vt:lpstr>METHODOLOGY</vt:lpstr>
      <vt:lpstr>Breakdown of Data Processing</vt:lpstr>
      <vt:lpstr>Dependencies</vt:lpstr>
      <vt:lpstr>Model Training</vt:lpstr>
      <vt:lpstr>Goals of epidemiology</vt:lpstr>
      <vt:lpstr>Awesome words</vt:lpstr>
      <vt:lpstr>—Someone Famous</vt:lpstr>
      <vt:lpstr>A picture is worth a thousand words</vt:lpstr>
      <vt:lpstr>Endemic disease</vt:lpstr>
      <vt:lpstr>Epidemiology</vt:lpstr>
      <vt:lpstr>1,900</vt:lpstr>
      <vt:lpstr>7,000+</vt:lpstr>
      <vt:lpstr>65%</vt:lpstr>
      <vt:lpstr>PC software</vt:lpstr>
      <vt:lpstr>Tableau</vt:lpstr>
      <vt:lpstr>Most vulnerable countries</vt:lpstr>
      <vt:lpstr>01</vt:lpstr>
      <vt:lpstr>Basic concepts</vt:lpstr>
      <vt:lpstr>Most virulent pandemics</vt:lpstr>
      <vt:lpstr>Best known vaccines</vt:lpstr>
      <vt:lpstr>Research phases</vt:lpstr>
      <vt:lpstr>Other information</vt:lpstr>
      <vt:lpstr>Basic principles</vt:lpstr>
      <vt:lpstr>Most used types of vaccines</vt:lpstr>
      <vt:lpstr>Our team</vt:lpstr>
      <vt:lpstr>Thanks!</vt:lpstr>
      <vt:lpstr>Icon pack</vt:lpstr>
      <vt:lpstr>Alternative resources</vt:lpstr>
      <vt:lpstr>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Nature Icons</vt:lpstr>
      <vt:lpstr>SEO &amp; Marketing Icons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DECODING DEATH</dc:title>
  <dc:creator>Paul Ku</dc:creator>
  <cp:lastModifiedBy>Paul Ku</cp:lastModifiedBy>
  <cp:revision>1</cp:revision>
  <dcterms:modified xsi:type="dcterms:W3CDTF">2024-04-18T21:51:24Z</dcterms:modified>
</cp:coreProperties>
</file>